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652" r:id="rId5"/>
    <p:sldMasterId id="2147483684" r:id="rId6"/>
  </p:sldMasterIdLst>
  <p:notesMasterIdLst>
    <p:notesMasterId r:id="rId55"/>
  </p:notesMasterIdLst>
  <p:sldIdLst>
    <p:sldId id="272" r:id="rId7"/>
    <p:sldId id="373" r:id="rId8"/>
    <p:sldId id="334" r:id="rId9"/>
    <p:sldId id="374" r:id="rId10"/>
    <p:sldId id="314" r:id="rId11"/>
    <p:sldId id="375" r:id="rId12"/>
    <p:sldId id="328" r:id="rId13"/>
    <p:sldId id="337" r:id="rId14"/>
    <p:sldId id="327" r:id="rId15"/>
    <p:sldId id="339" r:id="rId16"/>
    <p:sldId id="329" r:id="rId17"/>
    <p:sldId id="335" r:id="rId18"/>
    <p:sldId id="338" r:id="rId19"/>
    <p:sldId id="379" r:id="rId20"/>
    <p:sldId id="380" r:id="rId21"/>
    <p:sldId id="381" r:id="rId22"/>
    <p:sldId id="382" r:id="rId23"/>
    <p:sldId id="385" r:id="rId24"/>
    <p:sldId id="387" r:id="rId25"/>
    <p:sldId id="384" r:id="rId26"/>
    <p:sldId id="352" r:id="rId27"/>
    <p:sldId id="389" r:id="rId28"/>
    <p:sldId id="388" r:id="rId29"/>
    <p:sldId id="340" r:id="rId30"/>
    <p:sldId id="351" r:id="rId31"/>
    <p:sldId id="341" r:id="rId32"/>
    <p:sldId id="353" r:id="rId33"/>
    <p:sldId id="342" r:id="rId34"/>
    <p:sldId id="354" r:id="rId35"/>
    <p:sldId id="343" r:id="rId36"/>
    <p:sldId id="377" r:id="rId37"/>
    <p:sldId id="355" r:id="rId38"/>
    <p:sldId id="356" r:id="rId39"/>
    <p:sldId id="357" r:id="rId40"/>
    <p:sldId id="358" r:id="rId41"/>
    <p:sldId id="366" r:id="rId42"/>
    <p:sldId id="359" r:id="rId43"/>
    <p:sldId id="360" r:id="rId44"/>
    <p:sldId id="361" r:id="rId45"/>
    <p:sldId id="362" r:id="rId46"/>
    <p:sldId id="363" r:id="rId47"/>
    <p:sldId id="364" r:id="rId48"/>
    <p:sldId id="365" r:id="rId49"/>
    <p:sldId id="390" r:id="rId50"/>
    <p:sldId id="378" r:id="rId51"/>
    <p:sldId id="376" r:id="rId52"/>
    <p:sldId id="367" r:id="rId53"/>
    <p:sldId id="368" r:id="rId54"/>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C4D9F2B-324B-40CA-8495-638A3364F5A5}">
          <p14:sldIdLst>
            <p14:sldId id="272"/>
            <p14:sldId id="373"/>
            <p14:sldId id="334"/>
            <p14:sldId id="374"/>
            <p14:sldId id="314"/>
            <p14:sldId id="375"/>
            <p14:sldId id="328"/>
            <p14:sldId id="337"/>
            <p14:sldId id="327"/>
            <p14:sldId id="339"/>
            <p14:sldId id="329"/>
            <p14:sldId id="335"/>
            <p14:sldId id="338"/>
            <p14:sldId id="379"/>
            <p14:sldId id="380"/>
            <p14:sldId id="381"/>
            <p14:sldId id="382"/>
            <p14:sldId id="385"/>
            <p14:sldId id="387"/>
            <p14:sldId id="384"/>
            <p14:sldId id="352"/>
            <p14:sldId id="389"/>
            <p14:sldId id="388"/>
            <p14:sldId id="340"/>
            <p14:sldId id="351"/>
            <p14:sldId id="341"/>
            <p14:sldId id="353"/>
            <p14:sldId id="342"/>
            <p14:sldId id="354"/>
            <p14:sldId id="343"/>
            <p14:sldId id="377"/>
            <p14:sldId id="355"/>
            <p14:sldId id="356"/>
            <p14:sldId id="357"/>
            <p14:sldId id="358"/>
            <p14:sldId id="366"/>
            <p14:sldId id="359"/>
            <p14:sldId id="360"/>
            <p14:sldId id="361"/>
            <p14:sldId id="362"/>
            <p14:sldId id="363"/>
            <p14:sldId id="364"/>
            <p14:sldId id="365"/>
            <p14:sldId id="390"/>
            <p14:sldId id="378"/>
            <p14:sldId id="376"/>
            <p14:sldId id="367"/>
            <p14:sldId id="368"/>
          </p14:sldIdLst>
        </p14:section>
      </p14:sectionLst>
    </p:ex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334D"/>
    <a:srgbClr val="226DBE"/>
    <a:srgbClr val="DFE5E8"/>
    <a:srgbClr val="B4CBE4"/>
    <a:srgbClr val="57B8D0"/>
    <a:srgbClr val="94BEEC"/>
    <a:srgbClr val="ADB9CA"/>
    <a:srgbClr val="295488"/>
    <a:srgbClr val="A4A4A4"/>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B6E15B-FF9E-4B21-94B9-69885A52F96E}" v="230" dt="2020-01-09T04:56:37.44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81447" autoAdjust="0"/>
  </p:normalViewPr>
  <p:slideViewPr>
    <p:cSldViewPr snapToGrid="0">
      <p:cViewPr varScale="1">
        <p:scale>
          <a:sx n="59" d="100"/>
          <a:sy n="59" d="100"/>
        </p:scale>
        <p:origin x="1284" y="60"/>
      </p:cViewPr>
      <p:guideLst>
        <p:guide orient="horz" pos="2376"/>
        <p:guide pos="3840"/>
      </p:guideLst>
    </p:cSldViewPr>
  </p:slideViewPr>
  <p:notesTextViewPr>
    <p:cViewPr>
      <p:scale>
        <a:sx n="100" d="100"/>
        <a:sy n="100" d="100"/>
      </p:scale>
      <p:origin x="0" y="0"/>
    </p:cViewPr>
  </p:notesTextViewPr>
  <p:sorterViewPr>
    <p:cViewPr>
      <p:scale>
        <a:sx n="200" d="100"/>
        <a:sy n="200" d="100"/>
      </p:scale>
      <p:origin x="0" y="-145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ay De La Cruz" userId="32ab381f-d0df-45b8-a924-fd19dccd702f" providerId="ADAL" clId="{65B6E15B-FF9E-4B21-94B9-69885A52F96E}"/>
    <pc:docChg chg="undo redo custSel addSld delSld modSld">
      <pc:chgData name="Karolay De La Cruz" userId="32ab381f-d0df-45b8-a924-fd19dccd702f" providerId="ADAL" clId="{65B6E15B-FF9E-4B21-94B9-69885A52F96E}" dt="2020-01-09T05:36:42.756" v="1914" actId="20577"/>
      <pc:docMkLst>
        <pc:docMk/>
      </pc:docMkLst>
      <pc:sldChg chg="modSp modNotesTx">
        <pc:chgData name="Karolay De La Cruz" userId="32ab381f-d0df-45b8-a924-fd19dccd702f" providerId="ADAL" clId="{65B6E15B-FF9E-4B21-94B9-69885A52F96E}" dt="2020-01-08T01:54:42.634" v="120" actId="20577"/>
        <pc:sldMkLst>
          <pc:docMk/>
          <pc:sldMk cId="1092199562" sldId="272"/>
        </pc:sldMkLst>
        <pc:spChg chg="mod">
          <ac:chgData name="Karolay De La Cruz" userId="32ab381f-d0df-45b8-a924-fd19dccd702f" providerId="ADAL" clId="{65B6E15B-FF9E-4B21-94B9-69885A52F96E}" dt="2020-01-08T01:53:31.284" v="100" actId="1076"/>
          <ac:spMkLst>
            <pc:docMk/>
            <pc:sldMk cId="1092199562" sldId="272"/>
            <ac:spMk id="185" creationId="{0303637C-3AB1-4E7D-B8A4-8017FA593DA5}"/>
          </ac:spMkLst>
        </pc:spChg>
        <pc:spChg chg="mod">
          <ac:chgData name="Karolay De La Cruz" userId="32ab381f-d0df-45b8-a924-fd19dccd702f" providerId="ADAL" clId="{65B6E15B-FF9E-4B21-94B9-69885A52F96E}" dt="2020-01-08T01:53:22.521" v="99" actId="403"/>
          <ac:spMkLst>
            <pc:docMk/>
            <pc:sldMk cId="1092199562" sldId="272"/>
            <ac:spMk id="190" creationId="{D5D7B6F9-DCCF-42B6-AF9F-F22F5CC6E212}"/>
          </ac:spMkLst>
        </pc:spChg>
        <pc:grpChg chg="mod">
          <ac:chgData name="Karolay De La Cruz" userId="32ab381f-d0df-45b8-a924-fd19dccd702f" providerId="ADAL" clId="{65B6E15B-FF9E-4B21-94B9-69885A52F96E}" dt="2020-01-08T01:53:34.671" v="101" actId="1076"/>
          <ac:grpSpMkLst>
            <pc:docMk/>
            <pc:sldMk cId="1092199562" sldId="272"/>
            <ac:grpSpMk id="6" creationId="{FF872DBC-D1E9-4560-9181-48EEAED28C53}"/>
          </ac:grpSpMkLst>
        </pc:grpChg>
      </pc:sldChg>
      <pc:sldChg chg="addSp delSp modSp">
        <pc:chgData name="Karolay De La Cruz" userId="32ab381f-d0df-45b8-a924-fd19dccd702f" providerId="ADAL" clId="{65B6E15B-FF9E-4B21-94B9-69885A52F96E}" dt="2020-01-08T16:00:31.350" v="451" actId="14100"/>
        <pc:sldMkLst>
          <pc:docMk/>
          <pc:sldMk cId="728232747" sldId="314"/>
        </pc:sldMkLst>
        <pc:spChg chg="mod">
          <ac:chgData name="Karolay De La Cruz" userId="32ab381f-d0df-45b8-a924-fd19dccd702f" providerId="ADAL" clId="{65B6E15B-FF9E-4B21-94B9-69885A52F96E}" dt="2020-01-08T16:00:31.350" v="451" actId="14100"/>
          <ac:spMkLst>
            <pc:docMk/>
            <pc:sldMk cId="728232747" sldId="314"/>
            <ac:spMk id="5" creationId="{F34E22DF-519B-4641-A803-38A3E7649425}"/>
          </ac:spMkLst>
        </pc:spChg>
        <pc:spChg chg="add del">
          <ac:chgData name="Karolay De La Cruz" userId="32ab381f-d0df-45b8-a924-fd19dccd702f" providerId="ADAL" clId="{65B6E15B-FF9E-4B21-94B9-69885A52F96E}" dt="2020-01-08T15:56:14.879" v="381"/>
          <ac:spMkLst>
            <pc:docMk/>
            <pc:sldMk cId="728232747" sldId="314"/>
            <ac:spMk id="6" creationId="{5CEB33D4-D472-4ED2-8A44-3DB9EFECDCDB}"/>
          </ac:spMkLst>
        </pc:spChg>
        <pc:spChg chg="del mod">
          <ac:chgData name="Karolay De La Cruz" userId="32ab381f-d0df-45b8-a924-fd19dccd702f" providerId="ADAL" clId="{65B6E15B-FF9E-4B21-94B9-69885A52F96E}" dt="2020-01-08T15:57:34.657" v="413" actId="478"/>
          <ac:spMkLst>
            <pc:docMk/>
            <pc:sldMk cId="728232747" sldId="314"/>
            <ac:spMk id="9" creationId="{7BFA7187-E14E-4527-97B2-A598BE4210E3}"/>
          </ac:spMkLst>
        </pc:spChg>
        <pc:spChg chg="mod">
          <ac:chgData name="Karolay De La Cruz" userId="32ab381f-d0df-45b8-a924-fd19dccd702f" providerId="ADAL" clId="{65B6E15B-FF9E-4B21-94B9-69885A52F96E}" dt="2020-01-08T15:59:31.375" v="445" actId="14100"/>
          <ac:spMkLst>
            <pc:docMk/>
            <pc:sldMk cId="728232747" sldId="314"/>
            <ac:spMk id="10" creationId="{71F2D783-7722-44A4-B71A-B3B05A5FEF6C}"/>
          </ac:spMkLst>
        </pc:spChg>
        <pc:spChg chg="mod">
          <ac:chgData name="Karolay De La Cruz" userId="32ab381f-d0df-45b8-a924-fd19dccd702f" providerId="ADAL" clId="{65B6E15B-FF9E-4B21-94B9-69885A52F96E}" dt="2020-01-08T16:00:20.969" v="450" actId="14100"/>
          <ac:spMkLst>
            <pc:docMk/>
            <pc:sldMk cId="728232747" sldId="314"/>
            <ac:spMk id="11" creationId="{E685D210-4F3D-44AC-B38A-C5274F54A3CA}"/>
          </ac:spMkLst>
        </pc:spChg>
        <pc:spChg chg="del mod">
          <ac:chgData name="Karolay De La Cruz" userId="32ab381f-d0df-45b8-a924-fd19dccd702f" providerId="ADAL" clId="{65B6E15B-FF9E-4B21-94B9-69885A52F96E}" dt="2020-01-08T15:57:37.042" v="414" actId="478"/>
          <ac:spMkLst>
            <pc:docMk/>
            <pc:sldMk cId="728232747" sldId="314"/>
            <ac:spMk id="12" creationId="{15DA1A77-2708-43F5-9A6A-73D8BA405B43}"/>
          </ac:spMkLst>
        </pc:spChg>
        <pc:spChg chg="mod">
          <ac:chgData name="Karolay De La Cruz" userId="32ab381f-d0df-45b8-a924-fd19dccd702f" providerId="ADAL" clId="{65B6E15B-FF9E-4B21-94B9-69885A52F96E}" dt="2020-01-08T15:59:29.968" v="442" actId="14100"/>
          <ac:spMkLst>
            <pc:docMk/>
            <pc:sldMk cId="728232747" sldId="314"/>
            <ac:spMk id="13" creationId="{37871910-3EE5-44F6-88A4-0EAFD212F7E3}"/>
          </ac:spMkLst>
        </pc:spChg>
        <pc:spChg chg="del mod">
          <ac:chgData name="Karolay De La Cruz" userId="32ab381f-d0df-45b8-a924-fd19dccd702f" providerId="ADAL" clId="{65B6E15B-FF9E-4B21-94B9-69885A52F96E}" dt="2020-01-08T15:57:41.791" v="415" actId="478"/>
          <ac:spMkLst>
            <pc:docMk/>
            <pc:sldMk cId="728232747" sldId="314"/>
            <ac:spMk id="14" creationId="{4575BABB-7D92-40BE-908A-0418FE8F3172}"/>
          </ac:spMkLst>
        </pc:spChg>
        <pc:spChg chg="mod">
          <ac:chgData name="Karolay De La Cruz" userId="32ab381f-d0df-45b8-a924-fd19dccd702f" providerId="ADAL" clId="{65B6E15B-FF9E-4B21-94B9-69885A52F96E}" dt="2020-01-08T15:58:38.411" v="432" actId="14100"/>
          <ac:spMkLst>
            <pc:docMk/>
            <pc:sldMk cId="728232747" sldId="314"/>
            <ac:spMk id="16" creationId="{F892806E-7361-4224-8F66-3FC20B847D3F}"/>
          </ac:spMkLst>
        </pc:spChg>
        <pc:spChg chg="del mod">
          <ac:chgData name="Karolay De La Cruz" userId="32ab381f-d0df-45b8-a924-fd19dccd702f" providerId="ADAL" clId="{65B6E15B-FF9E-4B21-94B9-69885A52F96E}" dt="2020-01-08T15:57:44.155" v="416" actId="478"/>
          <ac:spMkLst>
            <pc:docMk/>
            <pc:sldMk cId="728232747" sldId="314"/>
            <ac:spMk id="17" creationId="{0AD3DEFB-449F-4D35-AD46-052E83106A1D}"/>
          </ac:spMkLst>
        </pc:spChg>
        <pc:spChg chg="mod">
          <ac:chgData name="Karolay De La Cruz" userId="32ab381f-d0df-45b8-a924-fd19dccd702f" providerId="ADAL" clId="{65B6E15B-FF9E-4B21-94B9-69885A52F96E}" dt="2020-01-08T15:58:33.240" v="431" actId="403"/>
          <ac:spMkLst>
            <pc:docMk/>
            <pc:sldMk cId="728232747" sldId="314"/>
            <ac:spMk id="20" creationId="{AB6317B7-1052-4F9C-B5D8-AD53D914905C}"/>
          </ac:spMkLst>
        </pc:spChg>
        <pc:spChg chg="mod">
          <ac:chgData name="Karolay De La Cruz" userId="32ab381f-d0df-45b8-a924-fd19dccd702f" providerId="ADAL" clId="{65B6E15B-FF9E-4B21-94B9-69885A52F96E}" dt="2020-01-08T15:58:33.240" v="431" actId="403"/>
          <ac:spMkLst>
            <pc:docMk/>
            <pc:sldMk cId="728232747" sldId="314"/>
            <ac:spMk id="21" creationId="{B5E935F4-11BE-4118-A6E6-491417FF360D}"/>
          </ac:spMkLst>
        </pc:spChg>
        <pc:spChg chg="mod">
          <ac:chgData name="Karolay De La Cruz" userId="32ab381f-d0df-45b8-a924-fd19dccd702f" providerId="ADAL" clId="{65B6E15B-FF9E-4B21-94B9-69885A52F96E}" dt="2020-01-08T15:58:33.240" v="431" actId="403"/>
          <ac:spMkLst>
            <pc:docMk/>
            <pc:sldMk cId="728232747" sldId="314"/>
            <ac:spMk id="22" creationId="{4165D8FD-FEDA-4C95-B6CA-5F603CF961AB}"/>
          </ac:spMkLst>
        </pc:spChg>
        <pc:spChg chg="mod">
          <ac:chgData name="Karolay De La Cruz" userId="32ab381f-d0df-45b8-a924-fd19dccd702f" providerId="ADAL" clId="{65B6E15B-FF9E-4B21-94B9-69885A52F96E}" dt="2020-01-08T15:58:33.240" v="431" actId="403"/>
          <ac:spMkLst>
            <pc:docMk/>
            <pc:sldMk cId="728232747" sldId="314"/>
            <ac:spMk id="23" creationId="{BC6454B9-B7A1-4736-ACD2-E1D8CD71F8CB}"/>
          </ac:spMkLst>
        </pc:spChg>
        <pc:spChg chg="mod">
          <ac:chgData name="Karolay De La Cruz" userId="32ab381f-d0df-45b8-a924-fd19dccd702f" providerId="ADAL" clId="{65B6E15B-FF9E-4B21-94B9-69885A52F96E}" dt="2020-01-08T16:00:01.443" v="446" actId="14100"/>
          <ac:spMkLst>
            <pc:docMk/>
            <pc:sldMk cId="728232747" sldId="314"/>
            <ac:spMk id="24" creationId="{8DC7D330-43CD-470D-95B8-C5CE1C549F3D}"/>
          </ac:spMkLst>
        </pc:spChg>
        <pc:spChg chg="del mod">
          <ac:chgData name="Karolay De La Cruz" userId="32ab381f-d0df-45b8-a924-fd19dccd702f" providerId="ADAL" clId="{65B6E15B-FF9E-4B21-94B9-69885A52F96E}" dt="2020-01-08T15:57:46.902" v="417" actId="478"/>
          <ac:spMkLst>
            <pc:docMk/>
            <pc:sldMk cId="728232747" sldId="314"/>
            <ac:spMk id="25" creationId="{5A8C60CC-7461-4E02-B132-F490333FD36B}"/>
          </ac:spMkLst>
        </pc:spChg>
        <pc:grpChg chg="mod">
          <ac:chgData name="Karolay De La Cruz" userId="32ab381f-d0df-45b8-a924-fd19dccd702f" providerId="ADAL" clId="{65B6E15B-FF9E-4B21-94B9-69885A52F96E}" dt="2020-01-08T15:59:10.256" v="438" actId="1076"/>
          <ac:grpSpMkLst>
            <pc:docMk/>
            <pc:sldMk cId="728232747" sldId="314"/>
            <ac:grpSpMk id="2" creationId="{DE0AF410-9CD6-4E89-BC7B-29DC15380471}"/>
          </ac:grpSpMkLst>
        </pc:grpChg>
        <pc:grpChg chg="mod">
          <ac:chgData name="Karolay De La Cruz" userId="32ab381f-d0df-45b8-a924-fd19dccd702f" providerId="ADAL" clId="{65B6E15B-FF9E-4B21-94B9-69885A52F96E}" dt="2020-01-08T15:56:05.819" v="377" actId="164"/>
          <ac:grpSpMkLst>
            <pc:docMk/>
            <pc:sldMk cId="728232747" sldId="314"/>
            <ac:grpSpMk id="3" creationId="{ED67B1F7-2F8B-4F6B-AF5C-2E1B156F832B}"/>
          </ac:grpSpMkLst>
        </pc:grpChg>
        <pc:grpChg chg="add del mod">
          <ac:chgData name="Karolay De La Cruz" userId="32ab381f-d0df-45b8-a924-fd19dccd702f" providerId="ADAL" clId="{65B6E15B-FF9E-4B21-94B9-69885A52F96E}" dt="2020-01-08T15:57:46.902" v="417" actId="478"/>
          <ac:grpSpMkLst>
            <pc:docMk/>
            <pc:sldMk cId="728232747" sldId="314"/>
            <ac:grpSpMk id="4" creationId="{77105FC3-273A-4069-B9C3-26C5085CCF72}"/>
          </ac:grpSpMkLst>
        </pc:grpChg>
        <pc:grpChg chg="add mod">
          <ac:chgData name="Karolay De La Cruz" userId="32ab381f-d0df-45b8-a924-fd19dccd702f" providerId="ADAL" clId="{65B6E15B-FF9E-4B21-94B9-69885A52F96E}" dt="2020-01-08T15:56:26.680" v="385" actId="164"/>
          <ac:grpSpMkLst>
            <pc:docMk/>
            <pc:sldMk cId="728232747" sldId="314"/>
            <ac:grpSpMk id="7" creationId="{B2D14AE0-866F-4714-BDAE-92A98789900E}"/>
          </ac:grpSpMkLst>
        </pc:grpChg>
        <pc:grpChg chg="add mod">
          <ac:chgData name="Karolay De La Cruz" userId="32ab381f-d0df-45b8-a924-fd19dccd702f" providerId="ADAL" clId="{65B6E15B-FF9E-4B21-94B9-69885A52F96E}" dt="2020-01-08T16:00:09.904" v="449" actId="1076"/>
          <ac:grpSpMkLst>
            <pc:docMk/>
            <pc:sldMk cId="728232747" sldId="314"/>
            <ac:grpSpMk id="8" creationId="{E122BA35-4DDE-49BB-904D-2F46EEF2CBAA}"/>
          </ac:grpSpMkLst>
        </pc:grpChg>
      </pc:sldChg>
      <pc:sldChg chg="modNotesTx">
        <pc:chgData name="Karolay De La Cruz" userId="32ab381f-d0df-45b8-a924-fd19dccd702f" providerId="ADAL" clId="{65B6E15B-FF9E-4B21-94B9-69885A52F96E}" dt="2020-01-08T04:25:02.921" v="323" actId="20577"/>
        <pc:sldMkLst>
          <pc:docMk/>
          <pc:sldMk cId="2704500371" sldId="327"/>
        </pc:sldMkLst>
      </pc:sldChg>
      <pc:sldChg chg="modNotesTx">
        <pc:chgData name="Karolay De La Cruz" userId="32ab381f-d0df-45b8-a924-fd19dccd702f" providerId="ADAL" clId="{65B6E15B-FF9E-4B21-94B9-69885A52F96E}" dt="2020-01-08T16:08:26.812" v="532" actId="20577"/>
        <pc:sldMkLst>
          <pc:docMk/>
          <pc:sldMk cId="2202152184" sldId="328"/>
        </pc:sldMkLst>
      </pc:sldChg>
      <pc:sldChg chg="modNotesTx">
        <pc:chgData name="Karolay De La Cruz" userId="32ab381f-d0df-45b8-a924-fd19dccd702f" providerId="ADAL" clId="{65B6E15B-FF9E-4B21-94B9-69885A52F96E}" dt="2020-01-08T17:25:37.224" v="1023" actId="20577"/>
        <pc:sldMkLst>
          <pc:docMk/>
          <pc:sldMk cId="1122230454" sldId="329"/>
        </pc:sldMkLst>
      </pc:sldChg>
      <pc:sldChg chg="addSp delSp modSp modAnim modNotesTx">
        <pc:chgData name="Karolay De La Cruz" userId="32ab381f-d0df-45b8-a924-fd19dccd702f" providerId="ADAL" clId="{65B6E15B-FF9E-4B21-94B9-69885A52F96E}" dt="2020-01-08T20:00:10.098" v="1049"/>
        <pc:sldMkLst>
          <pc:docMk/>
          <pc:sldMk cId="2541819060" sldId="334"/>
        </pc:sldMkLst>
        <pc:spChg chg="mod">
          <ac:chgData name="Karolay De La Cruz" userId="32ab381f-d0df-45b8-a924-fd19dccd702f" providerId="ADAL" clId="{65B6E15B-FF9E-4B21-94B9-69885A52F96E}" dt="2020-01-08T19:59:45.615" v="1044" actId="1076"/>
          <ac:spMkLst>
            <pc:docMk/>
            <pc:sldMk cId="2541819060" sldId="334"/>
            <ac:spMk id="33" creationId="{94B84679-BA86-4367-9EF4-1CB78C8EE1C2}"/>
          </ac:spMkLst>
        </pc:spChg>
        <pc:spChg chg="mod">
          <ac:chgData name="Karolay De La Cruz" userId="32ab381f-d0df-45b8-a924-fd19dccd702f" providerId="ADAL" clId="{65B6E15B-FF9E-4B21-94B9-69885A52F96E}" dt="2020-01-08T19:59:42.515" v="1043" actId="1076"/>
          <ac:spMkLst>
            <pc:docMk/>
            <pc:sldMk cId="2541819060" sldId="334"/>
            <ac:spMk id="35" creationId="{4363FD4F-60F5-4A99-9023-C3DA4CC9DC0D}"/>
          </ac:spMkLst>
        </pc:spChg>
        <pc:spChg chg="mod topLvl">
          <ac:chgData name="Karolay De La Cruz" userId="32ab381f-d0df-45b8-a924-fd19dccd702f" providerId="ADAL" clId="{65B6E15B-FF9E-4B21-94B9-69885A52F96E}" dt="2020-01-08T19:59:03.064" v="1039" actId="164"/>
          <ac:spMkLst>
            <pc:docMk/>
            <pc:sldMk cId="2541819060" sldId="334"/>
            <ac:spMk id="42" creationId="{9321D673-9020-4389-9A9B-BCBE5611CEB6}"/>
          </ac:spMkLst>
        </pc:spChg>
        <pc:spChg chg="mod topLvl">
          <ac:chgData name="Karolay De La Cruz" userId="32ab381f-d0df-45b8-a924-fd19dccd702f" providerId="ADAL" clId="{65B6E15B-FF9E-4B21-94B9-69885A52F96E}" dt="2020-01-08T19:59:30.858" v="1041" actId="164"/>
          <ac:spMkLst>
            <pc:docMk/>
            <pc:sldMk cId="2541819060" sldId="334"/>
            <ac:spMk id="45" creationId="{8B1C90CB-80C8-4DE1-8F71-02EBAFED34F1}"/>
          </ac:spMkLst>
        </pc:spChg>
        <pc:grpChg chg="add del mod">
          <ac:chgData name="Karolay De La Cruz" userId="32ab381f-d0df-45b8-a924-fd19dccd702f" providerId="ADAL" clId="{65B6E15B-FF9E-4B21-94B9-69885A52F96E}" dt="2020-01-08T19:58:40.823" v="1035" actId="165"/>
          <ac:grpSpMkLst>
            <pc:docMk/>
            <pc:sldMk cId="2541819060" sldId="334"/>
            <ac:grpSpMk id="2" creationId="{88CBDE25-3F99-494B-97BF-3D581DBDAD24}"/>
          </ac:grpSpMkLst>
        </pc:grpChg>
        <pc:grpChg chg="add mod">
          <ac:chgData name="Karolay De La Cruz" userId="32ab381f-d0df-45b8-a924-fd19dccd702f" providerId="ADAL" clId="{65B6E15B-FF9E-4B21-94B9-69885A52F96E}" dt="2020-01-08T19:59:49.759" v="1046" actId="1076"/>
          <ac:grpSpMkLst>
            <pc:docMk/>
            <pc:sldMk cId="2541819060" sldId="334"/>
            <ac:grpSpMk id="3" creationId="{ED6B7035-DE20-492E-B64A-5451381EB450}"/>
          </ac:grpSpMkLst>
        </pc:grpChg>
        <pc:grpChg chg="add mod">
          <ac:chgData name="Karolay De La Cruz" userId="32ab381f-d0df-45b8-a924-fd19dccd702f" providerId="ADAL" clId="{65B6E15B-FF9E-4B21-94B9-69885A52F96E}" dt="2020-01-08T19:59:30.858" v="1041" actId="164"/>
          <ac:grpSpMkLst>
            <pc:docMk/>
            <pc:sldMk cId="2541819060" sldId="334"/>
            <ac:grpSpMk id="4" creationId="{24CE4B8A-A6E2-4824-8FD0-DE10F2A3E01D}"/>
          </ac:grpSpMkLst>
        </pc:grpChg>
        <pc:grpChg chg="add mod">
          <ac:chgData name="Karolay De La Cruz" userId="32ab381f-d0df-45b8-a924-fd19dccd702f" providerId="ADAL" clId="{65B6E15B-FF9E-4B21-94B9-69885A52F96E}" dt="2020-01-08T19:59:38.794" v="1042" actId="164"/>
          <ac:grpSpMkLst>
            <pc:docMk/>
            <pc:sldMk cId="2541819060" sldId="334"/>
            <ac:grpSpMk id="7" creationId="{A4F3842C-0C8C-44D3-9269-2B743E86F901}"/>
          </ac:grpSpMkLst>
        </pc:grpChg>
        <pc:grpChg chg="del mod topLvl">
          <ac:chgData name="Karolay De La Cruz" userId="32ab381f-d0df-45b8-a924-fd19dccd702f" providerId="ADAL" clId="{65B6E15B-FF9E-4B21-94B9-69885A52F96E}" dt="2020-01-08T19:57:34.505" v="1026" actId="165"/>
          <ac:grpSpMkLst>
            <pc:docMk/>
            <pc:sldMk cId="2541819060" sldId="334"/>
            <ac:grpSpMk id="18" creationId="{D4607216-29A6-4F1A-8E54-B66A135D4913}"/>
          </ac:grpSpMkLst>
        </pc:grpChg>
        <pc:grpChg chg="del mod topLvl">
          <ac:chgData name="Karolay De La Cruz" userId="32ab381f-d0df-45b8-a924-fd19dccd702f" providerId="ADAL" clId="{65B6E15B-FF9E-4B21-94B9-69885A52F96E}" dt="2020-01-08T19:57:27.783" v="1025" actId="165"/>
          <ac:grpSpMkLst>
            <pc:docMk/>
            <pc:sldMk cId="2541819060" sldId="334"/>
            <ac:grpSpMk id="19" creationId="{A367C67B-2B8E-46F7-9773-4D9F67CE8E26}"/>
          </ac:grpSpMkLst>
        </pc:grpChg>
        <pc:grpChg chg="del">
          <ac:chgData name="Karolay De La Cruz" userId="32ab381f-d0df-45b8-a924-fd19dccd702f" providerId="ADAL" clId="{65B6E15B-FF9E-4B21-94B9-69885A52F96E}" dt="2020-01-08T19:57:18.550" v="1024" actId="165"/>
          <ac:grpSpMkLst>
            <pc:docMk/>
            <pc:sldMk cId="2541819060" sldId="334"/>
            <ac:grpSpMk id="25" creationId="{01069F30-5E03-46C2-A590-F308F245808E}"/>
          </ac:grpSpMkLst>
        </pc:grpChg>
        <pc:grpChg chg="mod topLvl">
          <ac:chgData name="Karolay De La Cruz" userId="32ab381f-d0df-45b8-a924-fd19dccd702f" providerId="ADAL" clId="{65B6E15B-FF9E-4B21-94B9-69885A52F96E}" dt="2020-01-08T19:59:38.794" v="1042" actId="164"/>
          <ac:grpSpMkLst>
            <pc:docMk/>
            <pc:sldMk cId="2541819060" sldId="334"/>
            <ac:grpSpMk id="29" creationId="{F924BE72-2D43-40DD-838E-C1D80CD26B97}"/>
          </ac:grpSpMkLst>
        </pc:grpChg>
        <pc:grpChg chg="del mod topLvl">
          <ac:chgData name="Karolay De La Cruz" userId="32ab381f-d0df-45b8-a924-fd19dccd702f" providerId="ADAL" clId="{65B6E15B-FF9E-4B21-94B9-69885A52F96E}" dt="2020-01-08T19:57:43.567" v="1027" actId="165"/>
          <ac:grpSpMkLst>
            <pc:docMk/>
            <pc:sldMk cId="2541819060" sldId="334"/>
            <ac:grpSpMk id="37" creationId="{BCEE34CB-AA04-4802-BE76-7EAF58B57827}"/>
          </ac:grpSpMkLst>
        </pc:grpChg>
        <pc:grpChg chg="del mod ord topLvl">
          <ac:chgData name="Karolay De La Cruz" userId="32ab381f-d0df-45b8-a924-fd19dccd702f" providerId="ADAL" clId="{65B6E15B-FF9E-4B21-94B9-69885A52F96E}" dt="2020-01-08T19:58:03.320" v="1029" actId="165"/>
          <ac:grpSpMkLst>
            <pc:docMk/>
            <pc:sldMk cId="2541819060" sldId="334"/>
            <ac:grpSpMk id="40" creationId="{FF5EFCD2-0020-4BA3-87E7-826215E18C6C}"/>
          </ac:grpSpMkLst>
        </pc:grpChg>
        <pc:grpChg chg="del mod topLvl">
          <ac:chgData name="Karolay De La Cruz" userId="32ab381f-d0df-45b8-a924-fd19dccd702f" providerId="ADAL" clId="{65B6E15B-FF9E-4B21-94B9-69885A52F96E}" dt="2020-01-08T19:58:54.861" v="1038" actId="165"/>
          <ac:grpSpMkLst>
            <pc:docMk/>
            <pc:sldMk cId="2541819060" sldId="334"/>
            <ac:grpSpMk id="41" creationId="{E7C610D1-EADB-4C30-AC0C-384B86415D14}"/>
          </ac:grpSpMkLst>
        </pc:grpChg>
        <pc:grpChg chg="mod topLvl">
          <ac:chgData name="Karolay De La Cruz" userId="32ab381f-d0df-45b8-a924-fd19dccd702f" providerId="ADAL" clId="{65B6E15B-FF9E-4B21-94B9-69885A52F96E}" dt="2020-01-08T19:59:49.759" v="1046" actId="1076"/>
          <ac:grpSpMkLst>
            <pc:docMk/>
            <pc:sldMk cId="2541819060" sldId="334"/>
            <ac:grpSpMk id="43" creationId="{50B54E68-EF20-4873-92A5-7ABCAA55F5A3}"/>
          </ac:grpSpMkLst>
        </pc:grpChg>
        <pc:picChg chg="mod topLvl">
          <ac:chgData name="Karolay De La Cruz" userId="32ab381f-d0df-45b8-a924-fd19dccd702f" providerId="ADAL" clId="{65B6E15B-FF9E-4B21-94B9-69885A52F96E}" dt="2020-01-08T19:59:30.858" v="1041" actId="164"/>
          <ac:picMkLst>
            <pc:docMk/>
            <pc:sldMk cId="2541819060" sldId="334"/>
            <ac:picMk id="38" creationId="{5F0A8E63-BC7D-4524-AD08-AB54F1B2E446}"/>
          </ac:picMkLst>
        </pc:picChg>
        <pc:picChg chg="mod topLvl">
          <ac:chgData name="Karolay De La Cruz" userId="32ab381f-d0df-45b8-a924-fd19dccd702f" providerId="ADAL" clId="{65B6E15B-FF9E-4B21-94B9-69885A52F96E}" dt="2020-01-08T19:59:03.064" v="1039" actId="164"/>
          <ac:picMkLst>
            <pc:docMk/>
            <pc:sldMk cId="2541819060" sldId="334"/>
            <ac:picMk id="205" creationId="{CD08ED1E-DBA0-4EE6-9B7A-3427131531DD}"/>
          </ac:picMkLst>
        </pc:picChg>
        <pc:cxnChg chg="mod topLvl">
          <ac:chgData name="Karolay De La Cruz" userId="32ab381f-d0df-45b8-a924-fd19dccd702f" providerId="ADAL" clId="{65B6E15B-FF9E-4B21-94B9-69885A52F96E}" dt="2020-01-08T19:59:30.858" v="1041" actId="164"/>
          <ac:cxnSpMkLst>
            <pc:docMk/>
            <pc:sldMk cId="2541819060" sldId="334"/>
            <ac:cxnSpMk id="39" creationId="{B7111408-1DBF-436B-A9F3-C4E7368B688F}"/>
          </ac:cxnSpMkLst>
        </pc:cxnChg>
        <pc:cxnChg chg="mod topLvl">
          <ac:chgData name="Karolay De La Cruz" userId="32ab381f-d0df-45b8-a924-fd19dccd702f" providerId="ADAL" clId="{65B6E15B-FF9E-4B21-94B9-69885A52F96E}" dt="2020-01-08T19:59:30.858" v="1041" actId="164"/>
          <ac:cxnSpMkLst>
            <pc:docMk/>
            <pc:sldMk cId="2541819060" sldId="334"/>
            <ac:cxnSpMk id="44" creationId="{BA1E6636-DB0C-4238-A1E8-CA1111C316E2}"/>
          </ac:cxnSpMkLst>
        </pc:cxnChg>
        <pc:cxnChg chg="mod topLvl">
          <ac:chgData name="Karolay De La Cruz" userId="32ab381f-d0df-45b8-a924-fd19dccd702f" providerId="ADAL" clId="{65B6E15B-FF9E-4B21-94B9-69885A52F96E}" dt="2020-01-08T19:59:38.794" v="1042" actId="164"/>
          <ac:cxnSpMkLst>
            <pc:docMk/>
            <pc:sldMk cId="2541819060" sldId="334"/>
            <ac:cxnSpMk id="202" creationId="{1BDDD4B9-5060-4749-8469-CECA9388F687}"/>
          </ac:cxnSpMkLst>
        </pc:cxnChg>
        <pc:cxnChg chg="mod topLvl">
          <ac:chgData name="Karolay De La Cruz" userId="32ab381f-d0df-45b8-a924-fd19dccd702f" providerId="ADAL" clId="{65B6E15B-FF9E-4B21-94B9-69885A52F96E}" dt="2020-01-08T19:59:38.794" v="1042" actId="164"/>
          <ac:cxnSpMkLst>
            <pc:docMk/>
            <pc:sldMk cId="2541819060" sldId="334"/>
            <ac:cxnSpMk id="203" creationId="{A3CB68CB-B631-4274-9FDA-907C738B9161}"/>
          </ac:cxnSpMkLst>
        </pc:cxnChg>
        <pc:cxnChg chg="mod ord topLvl">
          <ac:chgData name="Karolay De La Cruz" userId="32ab381f-d0df-45b8-a924-fd19dccd702f" providerId="ADAL" clId="{65B6E15B-FF9E-4B21-94B9-69885A52F96E}" dt="2020-01-08T19:59:10.163" v="1040" actId="166"/>
          <ac:cxnSpMkLst>
            <pc:docMk/>
            <pc:sldMk cId="2541819060" sldId="334"/>
            <ac:cxnSpMk id="204" creationId="{102B9751-2FAC-494B-AB00-D70E6322C0E9}"/>
          </ac:cxnSpMkLst>
        </pc:cxnChg>
      </pc:sldChg>
      <pc:sldChg chg="modSp modNotesTx">
        <pc:chgData name="Karolay De La Cruz" userId="32ab381f-d0df-45b8-a924-fd19dccd702f" providerId="ADAL" clId="{65B6E15B-FF9E-4B21-94B9-69885A52F96E}" dt="2020-01-09T03:36:19.208" v="1295" actId="1076"/>
        <pc:sldMkLst>
          <pc:docMk/>
          <pc:sldMk cId="4023222784" sldId="335"/>
        </pc:sldMkLst>
        <pc:grpChg chg="mod">
          <ac:chgData name="Karolay De La Cruz" userId="32ab381f-d0df-45b8-a924-fd19dccd702f" providerId="ADAL" clId="{65B6E15B-FF9E-4B21-94B9-69885A52F96E}" dt="2020-01-09T03:36:19.208" v="1295" actId="1076"/>
          <ac:grpSpMkLst>
            <pc:docMk/>
            <pc:sldMk cId="4023222784" sldId="335"/>
            <ac:grpSpMk id="2" creationId="{56C1CDF5-C8A4-4901-B031-C62A8F72A3E0}"/>
          </ac:grpSpMkLst>
        </pc:grpChg>
        <pc:grpChg chg="mod">
          <ac:chgData name="Karolay De La Cruz" userId="32ab381f-d0df-45b8-a924-fd19dccd702f" providerId="ADAL" clId="{65B6E15B-FF9E-4B21-94B9-69885A52F96E}" dt="2020-01-09T03:36:19.208" v="1295" actId="1076"/>
          <ac:grpSpMkLst>
            <pc:docMk/>
            <pc:sldMk cId="4023222784" sldId="335"/>
            <ac:grpSpMk id="3" creationId="{B7751347-0D60-4D4E-B647-36550A4797C2}"/>
          </ac:grpSpMkLst>
        </pc:grpChg>
        <pc:grpChg chg="mod">
          <ac:chgData name="Karolay De La Cruz" userId="32ab381f-d0df-45b8-a924-fd19dccd702f" providerId="ADAL" clId="{65B6E15B-FF9E-4B21-94B9-69885A52F96E}" dt="2020-01-09T03:36:19.208" v="1295" actId="1076"/>
          <ac:grpSpMkLst>
            <pc:docMk/>
            <pc:sldMk cId="4023222784" sldId="335"/>
            <ac:grpSpMk id="123" creationId="{A2037EAF-E541-4410-A2FC-1F98D4330CFD}"/>
          </ac:grpSpMkLst>
        </pc:grpChg>
        <pc:grpChg chg="mod">
          <ac:chgData name="Karolay De La Cruz" userId="32ab381f-d0df-45b8-a924-fd19dccd702f" providerId="ADAL" clId="{65B6E15B-FF9E-4B21-94B9-69885A52F96E}" dt="2020-01-09T03:36:19.208" v="1295" actId="1076"/>
          <ac:grpSpMkLst>
            <pc:docMk/>
            <pc:sldMk cId="4023222784" sldId="335"/>
            <ac:grpSpMk id="127" creationId="{C584C1C9-FA05-4F17-AAD5-755573424B56}"/>
          </ac:grpSpMkLst>
        </pc:grpChg>
      </pc:sldChg>
      <pc:sldChg chg="modSp modNotesTx">
        <pc:chgData name="Karolay De La Cruz" userId="32ab381f-d0df-45b8-a924-fd19dccd702f" providerId="ADAL" clId="{65B6E15B-FF9E-4B21-94B9-69885A52F96E}" dt="2020-01-08T16:25:44.013" v="896" actId="20577"/>
        <pc:sldMkLst>
          <pc:docMk/>
          <pc:sldMk cId="4101374504" sldId="337"/>
        </pc:sldMkLst>
        <pc:spChg chg="mod">
          <ac:chgData name="Karolay De La Cruz" userId="32ab381f-d0df-45b8-a924-fd19dccd702f" providerId="ADAL" clId="{65B6E15B-FF9E-4B21-94B9-69885A52F96E}" dt="2020-01-08T16:14:29.885" v="714" actId="1076"/>
          <ac:spMkLst>
            <pc:docMk/>
            <pc:sldMk cId="4101374504" sldId="337"/>
            <ac:spMk id="6" creationId="{421E5FBB-5EEC-4EB6-91A6-8A96240CCBB7}"/>
          </ac:spMkLst>
        </pc:spChg>
        <pc:spChg chg="mod">
          <ac:chgData name="Karolay De La Cruz" userId="32ab381f-d0df-45b8-a924-fd19dccd702f" providerId="ADAL" clId="{65B6E15B-FF9E-4B21-94B9-69885A52F96E}" dt="2020-01-08T16:14:49.805" v="722" actId="20577"/>
          <ac:spMkLst>
            <pc:docMk/>
            <pc:sldMk cId="4101374504" sldId="337"/>
            <ac:spMk id="7" creationId="{AD4470E1-51E8-4EA3-96FA-E04D49DD20B8}"/>
          </ac:spMkLst>
        </pc:spChg>
        <pc:spChg chg="mod">
          <ac:chgData name="Karolay De La Cruz" userId="32ab381f-d0df-45b8-a924-fd19dccd702f" providerId="ADAL" clId="{65B6E15B-FF9E-4B21-94B9-69885A52F96E}" dt="2020-01-08T16:14:57.149" v="723" actId="1076"/>
          <ac:spMkLst>
            <pc:docMk/>
            <pc:sldMk cId="4101374504" sldId="337"/>
            <ac:spMk id="46" creationId="{3EB507F2-B9A4-48EF-B976-19B3940F3274}"/>
          </ac:spMkLst>
        </pc:spChg>
        <pc:spChg chg="mod">
          <ac:chgData name="Karolay De La Cruz" userId="32ab381f-d0df-45b8-a924-fd19dccd702f" providerId="ADAL" clId="{65B6E15B-FF9E-4B21-94B9-69885A52F96E}" dt="2020-01-08T16:14:36.398" v="715" actId="1076"/>
          <ac:spMkLst>
            <pc:docMk/>
            <pc:sldMk cId="4101374504" sldId="337"/>
            <ac:spMk id="62" creationId="{E868DC06-3F21-47B3-81B1-26A64D723D45}"/>
          </ac:spMkLst>
        </pc:spChg>
        <pc:spChg chg="mod">
          <ac:chgData name="Karolay De La Cruz" userId="32ab381f-d0df-45b8-a924-fd19dccd702f" providerId="ADAL" clId="{65B6E15B-FF9E-4B21-94B9-69885A52F96E}" dt="2020-01-08T16:12:56.997" v="696" actId="1036"/>
          <ac:spMkLst>
            <pc:docMk/>
            <pc:sldMk cId="4101374504" sldId="337"/>
            <ac:spMk id="63" creationId="{B619D4E4-EE83-4EEB-BF19-56F553F72A1C}"/>
          </ac:spMkLst>
        </pc:spChg>
        <pc:grpChg chg="ord">
          <ac:chgData name="Karolay De La Cruz" userId="32ab381f-d0df-45b8-a924-fd19dccd702f" providerId="ADAL" clId="{65B6E15B-FF9E-4B21-94B9-69885A52F96E}" dt="2020-01-08T16:12:43.778" v="694" actId="167"/>
          <ac:grpSpMkLst>
            <pc:docMk/>
            <pc:sldMk cId="4101374504" sldId="337"/>
            <ac:grpSpMk id="8" creationId="{C37DDF6B-D35A-4EB5-A8A3-3B299912B5B5}"/>
          </ac:grpSpMkLst>
        </pc:grpChg>
        <pc:grpChg chg="mod">
          <ac:chgData name="Karolay De La Cruz" userId="32ab381f-d0df-45b8-a924-fd19dccd702f" providerId="ADAL" clId="{65B6E15B-FF9E-4B21-94B9-69885A52F96E}" dt="2020-01-08T16:14:46.202" v="720"/>
          <ac:grpSpMkLst>
            <pc:docMk/>
            <pc:sldMk cId="4101374504" sldId="337"/>
            <ac:grpSpMk id="11" creationId="{5324C113-D96A-4F52-BD6B-1185FCAC9295}"/>
          </ac:grpSpMkLst>
        </pc:grpChg>
      </pc:sldChg>
      <pc:sldChg chg="modNotesTx">
        <pc:chgData name="Karolay De La Cruz" userId="32ab381f-d0df-45b8-a924-fd19dccd702f" providerId="ADAL" clId="{65B6E15B-FF9E-4B21-94B9-69885A52F96E}" dt="2020-01-09T03:40:31.779" v="1316" actId="20577"/>
        <pc:sldMkLst>
          <pc:docMk/>
          <pc:sldMk cId="3230010993" sldId="338"/>
        </pc:sldMkLst>
      </pc:sldChg>
      <pc:sldChg chg="modNotesTx">
        <pc:chgData name="Karolay De La Cruz" userId="32ab381f-d0df-45b8-a924-fd19dccd702f" providerId="ADAL" clId="{65B6E15B-FF9E-4B21-94B9-69885A52F96E}" dt="2020-01-08T03:58:14.584" v="240" actId="20577"/>
        <pc:sldMkLst>
          <pc:docMk/>
          <pc:sldMk cId="1053553081" sldId="339"/>
        </pc:sldMkLst>
      </pc:sldChg>
      <pc:sldChg chg="modNotesTx">
        <pc:chgData name="Karolay De La Cruz" userId="32ab381f-d0df-45b8-a924-fd19dccd702f" providerId="ADAL" clId="{65B6E15B-FF9E-4B21-94B9-69885A52F96E}" dt="2020-01-09T04:54:17.270" v="1885" actId="20577"/>
        <pc:sldMkLst>
          <pc:docMk/>
          <pc:sldMk cId="2205859802" sldId="340"/>
        </pc:sldMkLst>
      </pc:sldChg>
      <pc:sldChg chg="modNotesTx">
        <pc:chgData name="Karolay De La Cruz" userId="32ab381f-d0df-45b8-a924-fd19dccd702f" providerId="ADAL" clId="{65B6E15B-FF9E-4B21-94B9-69885A52F96E}" dt="2020-01-09T04:56:35.557" v="1888" actId="20577"/>
        <pc:sldMkLst>
          <pc:docMk/>
          <pc:sldMk cId="3956866289" sldId="341"/>
        </pc:sldMkLst>
      </pc:sldChg>
      <pc:sldChg chg="modNotesTx">
        <pc:chgData name="Karolay De La Cruz" userId="32ab381f-d0df-45b8-a924-fd19dccd702f" providerId="ADAL" clId="{65B6E15B-FF9E-4B21-94B9-69885A52F96E}" dt="2020-01-09T04:52:52.149" v="1869" actId="20577"/>
        <pc:sldMkLst>
          <pc:docMk/>
          <pc:sldMk cId="2685719321" sldId="352"/>
        </pc:sldMkLst>
      </pc:sldChg>
      <pc:sldChg chg="modSp modNotesTx">
        <pc:chgData name="Karolay De La Cruz" userId="32ab381f-d0df-45b8-a924-fd19dccd702f" providerId="ADAL" clId="{65B6E15B-FF9E-4B21-94B9-69885A52F96E}" dt="2020-01-08T05:05:16.355" v="337" actId="20577"/>
        <pc:sldMkLst>
          <pc:docMk/>
          <pc:sldMk cId="2932014999" sldId="375"/>
        </pc:sldMkLst>
        <pc:spChg chg="mod">
          <ac:chgData name="Karolay De La Cruz" userId="32ab381f-d0df-45b8-a924-fd19dccd702f" providerId="ADAL" clId="{65B6E15B-FF9E-4B21-94B9-69885A52F96E}" dt="2020-01-08T05:05:16.355" v="337" actId="20577"/>
          <ac:spMkLst>
            <pc:docMk/>
            <pc:sldMk cId="2932014999" sldId="375"/>
            <ac:spMk id="34" creationId="{A44ED1EE-17D1-41A3-B7D9-EB299EB59443}"/>
          </ac:spMkLst>
        </pc:spChg>
      </pc:sldChg>
      <pc:sldChg chg="modNotesTx">
        <pc:chgData name="Karolay De La Cruz" userId="32ab381f-d0df-45b8-a924-fd19dccd702f" providerId="ADAL" clId="{65B6E15B-FF9E-4B21-94B9-69885A52F96E}" dt="2020-01-09T04:29:38.237" v="1521" actId="20577"/>
        <pc:sldMkLst>
          <pc:docMk/>
          <pc:sldMk cId="1672255252" sldId="379"/>
        </pc:sldMkLst>
      </pc:sldChg>
      <pc:sldChg chg="addSp delSp modSp modNotesTx">
        <pc:chgData name="Karolay De La Cruz" userId="32ab381f-d0df-45b8-a924-fd19dccd702f" providerId="ADAL" clId="{65B6E15B-FF9E-4B21-94B9-69885A52F96E}" dt="2020-01-09T05:30:25.971" v="1911" actId="20577"/>
        <pc:sldMkLst>
          <pc:docMk/>
          <pc:sldMk cId="1088649706" sldId="380"/>
        </pc:sldMkLst>
        <pc:spChg chg="add mod">
          <ac:chgData name="Karolay De La Cruz" userId="32ab381f-d0df-45b8-a924-fd19dccd702f" providerId="ADAL" clId="{65B6E15B-FF9E-4B21-94B9-69885A52F96E}" dt="2020-01-09T04:41:39.639" v="1740" actId="1076"/>
          <ac:spMkLst>
            <pc:docMk/>
            <pc:sldMk cId="1088649706" sldId="380"/>
            <ac:spMk id="2" creationId="{E76F7B3B-99CD-4C6A-A7B9-CBDEE35A9099}"/>
          </ac:spMkLst>
        </pc:spChg>
        <pc:spChg chg="add mod">
          <ac:chgData name="Karolay De La Cruz" userId="32ab381f-d0df-45b8-a924-fd19dccd702f" providerId="ADAL" clId="{65B6E15B-FF9E-4B21-94B9-69885A52F96E}" dt="2020-01-09T04:42:48.935" v="1799" actId="115"/>
          <ac:spMkLst>
            <pc:docMk/>
            <pc:sldMk cId="1088649706" sldId="380"/>
            <ac:spMk id="4" creationId="{90489081-C6DC-40EF-9624-3EB3E537B4F5}"/>
          </ac:spMkLst>
        </pc:spChg>
        <pc:spChg chg="add mod">
          <ac:chgData name="Karolay De La Cruz" userId="32ab381f-d0df-45b8-a924-fd19dccd702f" providerId="ADAL" clId="{65B6E15B-FF9E-4B21-94B9-69885A52F96E}" dt="2020-01-09T04:41:42.663" v="1741" actId="1076"/>
          <ac:spMkLst>
            <pc:docMk/>
            <pc:sldMk cId="1088649706" sldId="380"/>
            <ac:spMk id="35" creationId="{01602BF8-93E8-4959-8674-087F2315F5A4}"/>
          </ac:spMkLst>
        </pc:spChg>
        <pc:grpChg chg="add mod">
          <ac:chgData name="Karolay De La Cruz" userId="32ab381f-d0df-45b8-a924-fd19dccd702f" providerId="ADAL" clId="{65B6E15B-FF9E-4B21-94B9-69885A52F96E}" dt="2020-01-09T04:41:19.810" v="1737" actId="20577"/>
          <ac:grpSpMkLst>
            <pc:docMk/>
            <pc:sldMk cId="1088649706" sldId="380"/>
            <ac:grpSpMk id="3" creationId="{DE4EBCD8-B7C0-4D58-860C-EE31E6D4DA22}"/>
          </ac:grpSpMkLst>
        </pc:grpChg>
        <pc:picChg chg="del mod">
          <ac:chgData name="Karolay De La Cruz" userId="32ab381f-d0df-45b8-a924-fd19dccd702f" providerId="ADAL" clId="{65B6E15B-FF9E-4B21-94B9-69885A52F96E}" dt="2020-01-09T04:42:17.375" v="1757" actId="478"/>
          <ac:picMkLst>
            <pc:docMk/>
            <pc:sldMk cId="1088649706" sldId="380"/>
            <ac:picMk id="38" creationId="{62D3D0DC-D78C-440A-BE29-62762E46BB8E}"/>
          </ac:picMkLst>
        </pc:picChg>
      </pc:sldChg>
      <pc:sldChg chg="modSp modNotesTx">
        <pc:chgData name="Karolay De La Cruz" userId="32ab381f-d0df-45b8-a924-fd19dccd702f" providerId="ADAL" clId="{65B6E15B-FF9E-4B21-94B9-69885A52F96E}" dt="2020-01-09T05:36:42.756" v="1914" actId="20577"/>
        <pc:sldMkLst>
          <pc:docMk/>
          <pc:sldMk cId="2468069534" sldId="381"/>
        </pc:sldMkLst>
        <pc:grpChg chg="mod">
          <ac:chgData name="Karolay De La Cruz" userId="32ab381f-d0df-45b8-a924-fd19dccd702f" providerId="ADAL" clId="{65B6E15B-FF9E-4B21-94B9-69885A52F96E}" dt="2020-01-09T04:45:44.084" v="1821" actId="1076"/>
          <ac:grpSpMkLst>
            <pc:docMk/>
            <pc:sldMk cId="2468069534" sldId="381"/>
            <ac:grpSpMk id="34" creationId="{171BE1BC-C202-4E6C-ADA9-F6527DF3C680}"/>
          </ac:grpSpMkLst>
        </pc:grpChg>
        <pc:picChg chg="mod">
          <ac:chgData name="Karolay De La Cruz" userId="32ab381f-d0df-45b8-a924-fd19dccd702f" providerId="ADAL" clId="{65B6E15B-FF9E-4B21-94B9-69885A52F96E}" dt="2020-01-09T04:45:42.321" v="1820" actId="1076"/>
          <ac:picMkLst>
            <pc:docMk/>
            <pc:sldMk cId="2468069534" sldId="381"/>
            <ac:picMk id="44" creationId="{75B7D68F-CCBE-43C9-84B4-A01491A38617}"/>
          </ac:picMkLst>
        </pc:picChg>
      </pc:sldChg>
      <pc:sldChg chg="modNotesTx">
        <pc:chgData name="Karolay De La Cruz" userId="32ab381f-d0df-45b8-a924-fd19dccd702f" providerId="ADAL" clId="{65B6E15B-FF9E-4B21-94B9-69885A52F96E}" dt="2020-01-09T04:49:29.261" v="1858" actId="20577"/>
        <pc:sldMkLst>
          <pc:docMk/>
          <pc:sldMk cId="4004292489" sldId="384"/>
        </pc:sldMkLst>
      </pc:sldChg>
      <pc:sldChg chg="modNotesTx">
        <pc:chgData name="Karolay De La Cruz" userId="32ab381f-d0df-45b8-a924-fd19dccd702f" providerId="ADAL" clId="{65B6E15B-FF9E-4B21-94B9-69885A52F96E}" dt="2020-01-09T04:47:46.856" v="1856" actId="20577"/>
        <pc:sldMkLst>
          <pc:docMk/>
          <pc:sldMk cId="4183134327" sldId="385"/>
        </pc:sldMkLst>
      </pc:sldChg>
      <pc:sldChg chg="modNotesTx">
        <pc:chgData name="Karolay De La Cruz" userId="32ab381f-d0df-45b8-a924-fd19dccd702f" providerId="ADAL" clId="{65B6E15B-FF9E-4B21-94B9-69885A52F96E}" dt="2020-01-09T04:48:36.551" v="1857" actId="20577"/>
        <pc:sldMkLst>
          <pc:docMk/>
          <pc:sldMk cId="3830206421" sldId="387"/>
        </pc:sldMkLst>
      </pc:sldChg>
      <pc:sldChg chg="modNotesTx">
        <pc:chgData name="Karolay De La Cruz" userId="32ab381f-d0df-45b8-a924-fd19dccd702f" providerId="ADAL" clId="{65B6E15B-FF9E-4B21-94B9-69885A52F96E}" dt="2020-01-09T04:53:15.352" v="1875" actId="20577"/>
        <pc:sldMkLst>
          <pc:docMk/>
          <pc:sldMk cId="2014656646" sldId="388"/>
        </pc:sldMkLst>
      </pc:sldChg>
      <pc:sldChg chg="modNotesTx">
        <pc:chgData name="Karolay De La Cruz" userId="32ab381f-d0df-45b8-a924-fd19dccd702f" providerId="ADAL" clId="{65B6E15B-FF9E-4B21-94B9-69885A52F96E}" dt="2020-01-09T04:53:06.302" v="1874" actId="20577"/>
        <pc:sldMkLst>
          <pc:docMk/>
          <pc:sldMk cId="2294367064" sldId="389"/>
        </pc:sldMkLst>
      </pc:sldChg>
      <pc:sldChg chg="add del">
        <pc:chgData name="Karolay De La Cruz" userId="32ab381f-d0df-45b8-a924-fd19dccd702f" providerId="ADAL" clId="{65B6E15B-FF9E-4B21-94B9-69885A52F96E}" dt="2020-01-09T00:51:42.620" v="1066"/>
        <pc:sldMkLst>
          <pc:docMk/>
          <pc:sldMk cId="2307281703" sldId="390"/>
        </pc:sldMkLst>
      </pc:sldChg>
      <pc:sldChg chg="add del">
        <pc:chgData name="Karolay De La Cruz" userId="32ab381f-d0df-45b8-a924-fd19dccd702f" providerId="ADAL" clId="{65B6E15B-FF9E-4B21-94B9-69885A52F96E}" dt="2020-01-09T00:51:41.583" v="1065"/>
        <pc:sldMkLst>
          <pc:docMk/>
          <pc:sldMk cId="2746288746" sldId="391"/>
        </pc:sldMkLst>
      </pc:sldChg>
    </pc:docChg>
  </pc:docChgLst>
  <pc:docChgLst>
    <pc:chgData name="Karolay De La Cruz" userId="S::dkde@espe.edu.ec::32ab381f-d0df-45b8-a924-fd19dccd702f" providerId="AD" clId="Web-{3FE82015-3F69-7824-56EC-D33E51E80F1C}"/>
    <pc:docChg chg="modSld">
      <pc:chgData name="Karolay De La Cruz" userId="S::dkde@espe.edu.ec::32ab381f-d0df-45b8-a924-fd19dccd702f" providerId="AD" clId="Web-{3FE82015-3F69-7824-56EC-D33E51E80F1C}" dt="2020-01-02T22:56:31.348" v="36"/>
      <pc:docMkLst>
        <pc:docMk/>
      </pc:docMkLst>
      <pc:sldChg chg="modSp">
        <pc:chgData name="Karolay De La Cruz" userId="S::dkde@espe.edu.ec::32ab381f-d0df-45b8-a924-fd19dccd702f" providerId="AD" clId="Web-{3FE82015-3F69-7824-56EC-D33E51E80F1C}" dt="2020-01-02T22:56:31.348" v="36"/>
        <pc:sldMkLst>
          <pc:docMk/>
          <pc:sldMk cId="3194728395" sldId="368"/>
        </pc:sldMkLst>
        <pc:spChg chg="mod">
          <ac:chgData name="Karolay De La Cruz" userId="S::dkde@espe.edu.ec::32ab381f-d0df-45b8-a924-fd19dccd702f" providerId="AD" clId="Web-{3FE82015-3F69-7824-56EC-D33E51E80F1C}" dt="2020-01-02T22:56:14.692" v="32" actId="20577"/>
          <ac:spMkLst>
            <pc:docMk/>
            <pc:sldMk cId="3194728395" sldId="368"/>
            <ac:spMk id="4" creationId="{362958B9-7D4F-4FED-91F3-E0A35381FC2A}"/>
          </ac:spMkLst>
        </pc:spChg>
        <pc:spChg chg="mod">
          <ac:chgData name="Karolay De La Cruz" userId="S::dkde@espe.edu.ec::32ab381f-d0df-45b8-a924-fd19dccd702f" providerId="AD" clId="Web-{3FE82015-3F69-7824-56EC-D33E51E80F1C}" dt="2020-01-02T22:56:31.348" v="36"/>
          <ac:spMkLst>
            <pc:docMk/>
            <pc:sldMk cId="3194728395" sldId="368"/>
            <ac:spMk id="5" creationId="{90DAFF97-03ED-4A40-AFF5-274975F2E38F}"/>
          </ac:spMkLst>
        </pc:spChg>
      </pc:sldChg>
    </pc:docChg>
  </pc:docChgLst>
  <pc:docChgLst>
    <pc:chgData name="Karolay De La Cruz" userId="S::dkde@espe.edu.ec::32ab381f-d0df-45b8-a924-fd19dccd702f" providerId="AD" clId="Web-{37C910DC-0DD4-431C-8AE8-EDF208E1F9DC}"/>
    <pc:docChg chg="modSld">
      <pc:chgData name="Karolay De La Cruz" userId="S::dkde@espe.edu.ec::32ab381f-d0df-45b8-a924-fd19dccd702f" providerId="AD" clId="Web-{37C910DC-0DD4-431C-8AE8-EDF208E1F9DC}" dt="2020-01-02T22:52:57.490" v="80" actId="20577"/>
      <pc:docMkLst>
        <pc:docMk/>
      </pc:docMkLst>
      <pc:sldChg chg="delSp modSp">
        <pc:chgData name="Karolay De La Cruz" userId="S::dkde@espe.edu.ec::32ab381f-d0df-45b8-a924-fd19dccd702f" providerId="AD" clId="Web-{37C910DC-0DD4-431C-8AE8-EDF208E1F9DC}" dt="2020-01-02T22:52:12.098" v="67"/>
        <pc:sldMkLst>
          <pc:docMk/>
          <pc:sldMk cId="3073262255" sldId="367"/>
        </pc:sldMkLst>
        <pc:spChg chg="del mod">
          <ac:chgData name="Karolay De La Cruz" userId="S::dkde@espe.edu.ec::32ab381f-d0df-45b8-a924-fd19dccd702f" providerId="AD" clId="Web-{37C910DC-0DD4-431C-8AE8-EDF208E1F9DC}" dt="2020-01-02T22:52:12.098" v="67"/>
          <ac:spMkLst>
            <pc:docMk/>
            <pc:sldMk cId="3073262255" sldId="367"/>
            <ac:spMk id="4" creationId="{50F8B257-D8CE-45DF-8D9C-F85B8B779A99}"/>
          </ac:spMkLst>
        </pc:spChg>
      </pc:sldChg>
      <pc:sldChg chg="addSp delSp modSp">
        <pc:chgData name="Karolay De La Cruz" userId="S::dkde@espe.edu.ec::32ab381f-d0df-45b8-a924-fd19dccd702f" providerId="AD" clId="Web-{37C910DC-0DD4-431C-8AE8-EDF208E1F9DC}" dt="2020-01-02T22:52:57.490" v="79" actId="20577"/>
        <pc:sldMkLst>
          <pc:docMk/>
          <pc:sldMk cId="3194728395" sldId="368"/>
        </pc:sldMkLst>
        <pc:spChg chg="add del mod">
          <ac:chgData name="Karolay De La Cruz" userId="S::dkde@espe.edu.ec::32ab381f-d0df-45b8-a924-fd19dccd702f" providerId="AD" clId="Web-{37C910DC-0DD4-431C-8AE8-EDF208E1F9DC}" dt="2020-01-02T22:48:02.670" v="17"/>
          <ac:spMkLst>
            <pc:docMk/>
            <pc:sldMk cId="3194728395" sldId="368"/>
            <ac:spMk id="3" creationId="{12148890-F78C-40A4-BA00-E23BA8F8FA6E}"/>
          </ac:spMkLst>
        </pc:spChg>
        <pc:spChg chg="mod">
          <ac:chgData name="Karolay De La Cruz" userId="S::dkde@espe.edu.ec::32ab381f-d0df-45b8-a924-fd19dccd702f" providerId="AD" clId="Web-{37C910DC-0DD4-431C-8AE8-EDF208E1F9DC}" dt="2020-01-02T22:52:57.490" v="79" actId="20577"/>
          <ac:spMkLst>
            <pc:docMk/>
            <pc:sldMk cId="3194728395" sldId="368"/>
            <ac:spMk id="4" creationId="{362958B9-7D4F-4FED-91F3-E0A35381FC2A}"/>
          </ac:spMkLst>
        </pc:spChg>
        <pc:spChg chg="add mod">
          <ac:chgData name="Karolay De La Cruz" userId="S::dkde@espe.edu.ec::32ab381f-d0df-45b8-a924-fd19dccd702f" providerId="AD" clId="Web-{37C910DC-0DD4-431C-8AE8-EDF208E1F9DC}" dt="2020-01-02T22:50:22.877" v="60" actId="20577"/>
          <ac:spMkLst>
            <pc:docMk/>
            <pc:sldMk cId="3194728395" sldId="368"/>
            <ac:spMk id="5" creationId="{90DAFF97-03ED-4A40-AFF5-274975F2E38F}"/>
          </ac:spMkLst>
        </pc:spChg>
        <pc:spChg chg="add mod">
          <ac:chgData name="Karolay De La Cruz" userId="S::dkde@espe.edu.ec::32ab381f-d0df-45b8-a924-fd19dccd702f" providerId="AD" clId="Web-{37C910DC-0DD4-431C-8AE8-EDF208E1F9DC}" dt="2020-01-02T22:51:43.816" v="62" actId="1076"/>
          <ac:spMkLst>
            <pc:docMk/>
            <pc:sldMk cId="3194728395" sldId="368"/>
            <ac:spMk id="8" creationId="{4C2450A3-939E-4527-910E-9EC2DFF69DF6}"/>
          </ac:spMkLst>
        </pc:spChg>
        <pc:spChg chg="add mod">
          <ac:chgData name="Karolay De La Cruz" userId="S::dkde@espe.edu.ec::32ab381f-d0df-45b8-a924-fd19dccd702f" providerId="AD" clId="Web-{37C910DC-0DD4-431C-8AE8-EDF208E1F9DC}" dt="2020-01-02T22:51:55.379" v="64" actId="1076"/>
          <ac:spMkLst>
            <pc:docMk/>
            <pc:sldMk cId="3194728395" sldId="368"/>
            <ac:spMk id="9" creationId="{A17101D1-3A9C-40DE-B94E-9975051505C5}"/>
          </ac:spMkLst>
        </pc:spChg>
        <pc:spChg chg="add mod">
          <ac:chgData name="Karolay De La Cruz" userId="S::dkde@espe.edu.ec::32ab381f-d0df-45b8-a924-fd19dccd702f" providerId="AD" clId="Web-{37C910DC-0DD4-431C-8AE8-EDF208E1F9DC}" dt="2020-01-02T22:52:06.286" v="66" actId="1076"/>
          <ac:spMkLst>
            <pc:docMk/>
            <pc:sldMk cId="3194728395" sldId="368"/>
            <ac:spMk id="10" creationId="{85AD7A59-400A-4BF9-97B5-3F25183174CC}"/>
          </ac:spMkLst>
        </pc:spChg>
      </pc:sldChg>
    </pc:docChg>
  </pc:docChgLst>
  <pc:docChgLst>
    <pc:chgData name="Karolay De La Cruz" userId="32ab381f-d0df-45b8-a924-fd19dccd702f" providerId="ADAL" clId="{FC15126C-15E8-4495-9D4F-AE9183B9EBDA}"/>
    <pc:docChg chg="undo redo custSel addSld delSld modSld sldOrd addSection delSection modSection">
      <pc:chgData name="Karolay De La Cruz" userId="32ab381f-d0df-45b8-a924-fd19dccd702f" providerId="ADAL" clId="{FC15126C-15E8-4495-9D4F-AE9183B9EBDA}" dt="2020-01-06T06:15:12.102" v="22443" actId="14100"/>
      <pc:docMkLst>
        <pc:docMk/>
      </pc:docMkLst>
      <pc:sldChg chg="addSp delSp modSp ord modTransition modNotesTx">
        <pc:chgData name="Karolay De La Cruz" userId="32ab381f-d0df-45b8-a924-fd19dccd702f" providerId="ADAL" clId="{FC15126C-15E8-4495-9D4F-AE9183B9EBDA}" dt="2020-01-06T06:11:22.598" v="22391"/>
        <pc:sldMkLst>
          <pc:docMk/>
          <pc:sldMk cId="1092199562" sldId="272"/>
        </pc:sldMkLst>
        <pc:spChg chg="del mod">
          <ac:chgData name="Karolay De La Cruz" userId="32ab381f-d0df-45b8-a924-fd19dccd702f" providerId="ADAL" clId="{FC15126C-15E8-4495-9D4F-AE9183B9EBDA}" dt="2019-12-24T18:49:34.945" v="842" actId="478"/>
          <ac:spMkLst>
            <pc:docMk/>
            <pc:sldMk cId="1092199562" sldId="272"/>
            <ac:spMk id="2" creationId="{00000000-0000-0000-0000-000000000000}"/>
          </ac:spMkLst>
        </pc:spChg>
        <pc:spChg chg="mod">
          <ac:chgData name="Karolay De La Cruz" userId="32ab381f-d0df-45b8-a924-fd19dccd702f" providerId="ADAL" clId="{FC15126C-15E8-4495-9D4F-AE9183B9EBDA}" dt="2019-12-24T16:46:37.295" v="502" actId="1076"/>
          <ac:spMkLst>
            <pc:docMk/>
            <pc:sldMk cId="1092199562" sldId="272"/>
            <ac:spMk id="9" creationId="{00000000-0000-0000-0000-000000000000}"/>
          </ac:spMkLst>
        </pc:spChg>
        <pc:spChg chg="add del mod">
          <ac:chgData name="Karolay De La Cruz" userId="32ab381f-d0df-45b8-a924-fd19dccd702f" providerId="ADAL" clId="{FC15126C-15E8-4495-9D4F-AE9183B9EBDA}" dt="2020-01-03T02:22:13.351" v="19804" actId="478"/>
          <ac:spMkLst>
            <pc:docMk/>
            <pc:sldMk cId="1092199562" sldId="272"/>
            <ac:spMk id="11" creationId="{FF739300-AB8E-4E08-B273-EE3C225178D7}"/>
          </ac:spMkLst>
        </pc:spChg>
        <pc:spChg chg="add del mod">
          <ac:chgData name="Karolay De La Cruz" userId="32ab381f-d0df-45b8-a924-fd19dccd702f" providerId="ADAL" clId="{FC15126C-15E8-4495-9D4F-AE9183B9EBDA}" dt="2020-01-03T02:28:52.244" v="19835" actId="478"/>
          <ac:spMkLst>
            <pc:docMk/>
            <pc:sldMk cId="1092199562" sldId="272"/>
            <ac:spMk id="14" creationId="{60C62C6E-1361-4FF3-896C-9DC0B565F332}"/>
          </ac:spMkLst>
        </pc:spChg>
        <pc:spChg chg="add del mod">
          <ac:chgData name="Karolay De La Cruz" userId="32ab381f-d0df-45b8-a924-fd19dccd702f" providerId="ADAL" clId="{FC15126C-15E8-4495-9D4F-AE9183B9EBDA}" dt="2020-01-03T03:19:12.793" v="20200" actId="478"/>
          <ac:spMkLst>
            <pc:docMk/>
            <pc:sldMk cId="1092199562" sldId="272"/>
            <ac:spMk id="16" creationId="{2A3FCB38-58FA-4265-AFB5-D063B2E01CAD}"/>
          </ac:spMkLst>
        </pc:spChg>
        <pc:spChg chg="mod">
          <ac:chgData name="Karolay De La Cruz" userId="32ab381f-d0df-45b8-a924-fd19dccd702f" providerId="ADAL" clId="{FC15126C-15E8-4495-9D4F-AE9183B9EBDA}" dt="2019-12-24T16:25:37.853" v="386" actId="790"/>
          <ac:spMkLst>
            <pc:docMk/>
            <pc:sldMk cId="1092199562" sldId="272"/>
            <ac:spMk id="19" creationId="{4FCF8A9D-7E22-4279-8535-9C4F0258D7B9}"/>
          </ac:spMkLst>
        </pc:spChg>
        <pc:spChg chg="mod">
          <ac:chgData name="Karolay De La Cruz" userId="32ab381f-d0df-45b8-a924-fd19dccd702f" providerId="ADAL" clId="{FC15126C-15E8-4495-9D4F-AE9183B9EBDA}" dt="2019-12-24T16:48:43.181" v="535" actId="20577"/>
          <ac:spMkLst>
            <pc:docMk/>
            <pc:sldMk cId="1092199562" sldId="272"/>
            <ac:spMk id="20" creationId="{3E6D74D0-F347-4E58-A9D8-7E9536FAAEC3}"/>
          </ac:spMkLst>
        </pc:spChg>
        <pc:spChg chg="mod">
          <ac:chgData name="Karolay De La Cruz" userId="32ab381f-d0df-45b8-a924-fd19dccd702f" providerId="ADAL" clId="{FC15126C-15E8-4495-9D4F-AE9183B9EBDA}" dt="2019-12-24T16:26:26.417" v="402" actId="1076"/>
          <ac:spMkLst>
            <pc:docMk/>
            <pc:sldMk cId="1092199562" sldId="272"/>
            <ac:spMk id="22" creationId="{7DDE46A4-1F4F-419B-85C6-1ABD9A677D50}"/>
          </ac:spMkLst>
        </pc:spChg>
        <pc:spChg chg="mod">
          <ac:chgData name="Karolay De La Cruz" userId="32ab381f-d0df-45b8-a924-fd19dccd702f" providerId="ADAL" clId="{FC15126C-15E8-4495-9D4F-AE9183B9EBDA}" dt="2019-12-24T16:46:47.848" v="511" actId="790"/>
          <ac:spMkLst>
            <pc:docMk/>
            <pc:sldMk cId="1092199562" sldId="272"/>
            <ac:spMk id="23" creationId="{190EC436-1B46-49D9-A7E4-ADECB5E929DF}"/>
          </ac:spMkLst>
        </pc:spChg>
        <pc:spChg chg="mod">
          <ac:chgData name="Karolay De La Cruz" userId="32ab381f-d0df-45b8-a924-fd19dccd702f" providerId="ADAL" clId="{FC15126C-15E8-4495-9D4F-AE9183B9EBDA}" dt="2019-12-24T16:49:58.968" v="564" actId="20577"/>
          <ac:spMkLst>
            <pc:docMk/>
            <pc:sldMk cId="1092199562" sldId="272"/>
            <ac:spMk id="24" creationId="{CF831A6C-272F-4BDD-8F88-4227AAB90FB2}"/>
          </ac:spMkLst>
        </pc:spChg>
        <pc:spChg chg="mod">
          <ac:chgData name="Karolay De La Cruz" userId="32ab381f-d0df-45b8-a924-fd19dccd702f" providerId="ADAL" clId="{FC15126C-15E8-4495-9D4F-AE9183B9EBDA}" dt="2019-12-24T16:25:18.573" v="384" actId="790"/>
          <ac:spMkLst>
            <pc:docMk/>
            <pc:sldMk cId="1092199562" sldId="272"/>
            <ac:spMk id="27" creationId="{3DFCC804-6C1D-4C67-B274-1978635DA6F9}"/>
          </ac:spMkLst>
        </pc:spChg>
        <pc:spChg chg="mod">
          <ac:chgData name="Karolay De La Cruz" userId="32ab381f-d0df-45b8-a924-fd19dccd702f" providerId="ADAL" clId="{FC15126C-15E8-4495-9D4F-AE9183B9EBDA}" dt="2019-12-24T16:50:00.897" v="566" actId="20577"/>
          <ac:spMkLst>
            <pc:docMk/>
            <pc:sldMk cId="1092199562" sldId="272"/>
            <ac:spMk id="28" creationId="{7B7AC64B-48B2-4F4F-A626-7901145018C6}"/>
          </ac:spMkLst>
        </pc:spChg>
        <pc:spChg chg="del mod">
          <ac:chgData name="Karolay De La Cruz" userId="32ab381f-d0df-45b8-a924-fd19dccd702f" providerId="ADAL" clId="{FC15126C-15E8-4495-9D4F-AE9183B9EBDA}" dt="2019-12-24T18:49:32.621" v="840" actId="478"/>
          <ac:spMkLst>
            <pc:docMk/>
            <pc:sldMk cId="1092199562" sldId="272"/>
            <ac:spMk id="175" creationId="{A108AA84-AC61-48B6-B660-8D2FBDF61916}"/>
          </ac:spMkLst>
        </pc:spChg>
        <pc:spChg chg="mod">
          <ac:chgData name="Karolay De La Cruz" userId="32ab381f-d0df-45b8-a924-fd19dccd702f" providerId="ADAL" clId="{FC15126C-15E8-4495-9D4F-AE9183B9EBDA}" dt="2019-12-24T16:47:02.609" v="529" actId="20577"/>
          <ac:spMkLst>
            <pc:docMk/>
            <pc:sldMk cId="1092199562" sldId="272"/>
            <ac:spMk id="178" creationId="{ECB9CDE3-29B0-499E-84DE-2D3C089754EF}"/>
          </ac:spMkLst>
        </pc:spChg>
        <pc:spChg chg="mod">
          <ac:chgData name="Karolay De La Cruz" userId="32ab381f-d0df-45b8-a924-fd19dccd702f" providerId="ADAL" clId="{FC15126C-15E8-4495-9D4F-AE9183B9EBDA}" dt="2019-12-24T16:49:52.760" v="560" actId="20577"/>
          <ac:spMkLst>
            <pc:docMk/>
            <pc:sldMk cId="1092199562" sldId="272"/>
            <ac:spMk id="182" creationId="{63656C50-57D7-40D4-902A-22FE8FD9BB30}"/>
          </ac:spMkLst>
        </pc:spChg>
        <pc:spChg chg="mod">
          <ac:chgData name="Karolay De La Cruz" userId="32ab381f-d0df-45b8-a924-fd19dccd702f" providerId="ADAL" clId="{FC15126C-15E8-4495-9D4F-AE9183B9EBDA}" dt="2019-12-24T16:49:56.077" v="562" actId="20577"/>
          <ac:spMkLst>
            <pc:docMk/>
            <pc:sldMk cId="1092199562" sldId="272"/>
            <ac:spMk id="183" creationId="{B786F0B8-08AA-4E4C-9FE0-C4FBCF78AC0C}"/>
          </ac:spMkLst>
        </pc:spChg>
        <pc:spChg chg="add mod">
          <ac:chgData name="Karolay De La Cruz" userId="32ab381f-d0df-45b8-a924-fd19dccd702f" providerId="ADAL" clId="{FC15126C-15E8-4495-9D4F-AE9183B9EBDA}" dt="2020-01-03T03:38:47.942" v="20365" actId="1076"/>
          <ac:spMkLst>
            <pc:docMk/>
            <pc:sldMk cId="1092199562" sldId="272"/>
            <ac:spMk id="184" creationId="{79BEECD5-D173-418B-B9D3-6FC06A63438C}"/>
          </ac:spMkLst>
        </pc:spChg>
        <pc:spChg chg="add mod">
          <ac:chgData name="Karolay De La Cruz" userId="32ab381f-d0df-45b8-a924-fd19dccd702f" providerId="ADAL" clId="{FC15126C-15E8-4495-9D4F-AE9183B9EBDA}" dt="2019-12-24T19:19:46.942" v="950" actId="2711"/>
          <ac:spMkLst>
            <pc:docMk/>
            <pc:sldMk cId="1092199562" sldId="272"/>
            <ac:spMk id="185" creationId="{0303637C-3AB1-4E7D-B8A4-8017FA593DA5}"/>
          </ac:spMkLst>
        </pc:spChg>
        <pc:spChg chg="add mod">
          <ac:chgData name="Karolay De La Cruz" userId="32ab381f-d0df-45b8-a924-fd19dccd702f" providerId="ADAL" clId="{FC15126C-15E8-4495-9D4F-AE9183B9EBDA}" dt="2019-12-24T19:19:46.942" v="950" actId="2711"/>
          <ac:spMkLst>
            <pc:docMk/>
            <pc:sldMk cId="1092199562" sldId="272"/>
            <ac:spMk id="187" creationId="{45FFB45C-0ECB-4745-B7AF-DC4C0C78B3A4}"/>
          </ac:spMkLst>
        </pc:spChg>
        <pc:spChg chg="add mod">
          <ac:chgData name="Karolay De La Cruz" userId="32ab381f-d0df-45b8-a924-fd19dccd702f" providerId="ADAL" clId="{FC15126C-15E8-4495-9D4F-AE9183B9EBDA}" dt="2020-01-05T17:40:07.992" v="20865" actId="207"/>
          <ac:spMkLst>
            <pc:docMk/>
            <pc:sldMk cId="1092199562" sldId="272"/>
            <ac:spMk id="188" creationId="{54187863-012B-47A1-90CC-6939EB8B43EE}"/>
          </ac:spMkLst>
        </pc:spChg>
        <pc:spChg chg="add mod">
          <ac:chgData name="Karolay De La Cruz" userId="32ab381f-d0df-45b8-a924-fd19dccd702f" providerId="ADAL" clId="{FC15126C-15E8-4495-9D4F-AE9183B9EBDA}" dt="2019-12-24T19:19:46.942" v="950" actId="2711"/>
          <ac:spMkLst>
            <pc:docMk/>
            <pc:sldMk cId="1092199562" sldId="272"/>
            <ac:spMk id="190" creationId="{D5D7B6F9-DCCF-42B6-AF9F-F22F5CC6E212}"/>
          </ac:spMkLst>
        </pc:spChg>
        <pc:spChg chg="add del mod">
          <ac:chgData name="Karolay De La Cruz" userId="32ab381f-d0df-45b8-a924-fd19dccd702f" providerId="ADAL" clId="{FC15126C-15E8-4495-9D4F-AE9183B9EBDA}" dt="2019-12-24T18:51:05.886" v="854" actId="478"/>
          <ac:spMkLst>
            <pc:docMk/>
            <pc:sldMk cId="1092199562" sldId="272"/>
            <ac:spMk id="193" creationId="{262FC2A9-CA2A-4FF2-AE2D-5285D082B3D9}"/>
          </ac:spMkLst>
        </pc:spChg>
        <pc:spChg chg="add del mod ord">
          <ac:chgData name="Karolay De La Cruz" userId="32ab381f-d0df-45b8-a924-fd19dccd702f" providerId="ADAL" clId="{FC15126C-15E8-4495-9D4F-AE9183B9EBDA}" dt="2019-12-24T19:27:39.395" v="1002" actId="478"/>
          <ac:spMkLst>
            <pc:docMk/>
            <pc:sldMk cId="1092199562" sldId="272"/>
            <ac:spMk id="198" creationId="{137F00D8-646E-45C5-8779-5F3989E2CA12}"/>
          </ac:spMkLst>
        </pc:spChg>
        <pc:spChg chg="add mod ord">
          <ac:chgData name="Karolay De La Cruz" userId="32ab381f-d0df-45b8-a924-fd19dccd702f" providerId="ADAL" clId="{FC15126C-15E8-4495-9D4F-AE9183B9EBDA}" dt="2020-01-05T17:40:03.363" v="20864" actId="207"/>
          <ac:spMkLst>
            <pc:docMk/>
            <pc:sldMk cId="1092199562" sldId="272"/>
            <ac:spMk id="199" creationId="{29C4EF8F-ED43-4CA3-B481-DB86331B71C4}"/>
          </ac:spMkLst>
        </pc:spChg>
        <pc:grpChg chg="add mod">
          <ac:chgData name="Karolay De La Cruz" userId="32ab381f-d0df-45b8-a924-fd19dccd702f" providerId="ADAL" clId="{FC15126C-15E8-4495-9D4F-AE9183B9EBDA}" dt="2019-12-24T16:52:49.186" v="569" actId="164"/>
          <ac:grpSpMkLst>
            <pc:docMk/>
            <pc:sldMk cId="1092199562" sldId="272"/>
            <ac:grpSpMk id="3" creationId="{FE88F1E5-99F6-4707-9CFE-134C726C7699}"/>
          </ac:grpSpMkLst>
        </pc:grpChg>
        <pc:grpChg chg="mod">
          <ac:chgData name="Karolay De La Cruz" userId="32ab381f-d0df-45b8-a924-fd19dccd702f" providerId="ADAL" clId="{FC15126C-15E8-4495-9D4F-AE9183B9EBDA}" dt="2019-12-24T16:52:49.186" v="569" actId="164"/>
          <ac:grpSpMkLst>
            <pc:docMk/>
            <pc:sldMk cId="1092199562" sldId="272"/>
            <ac:grpSpMk id="4" creationId="{37F06B10-F2B9-45AE-BAEE-3A25BDC40F60}"/>
          </ac:grpSpMkLst>
        </pc:grpChg>
        <pc:grpChg chg="add del mod">
          <ac:chgData name="Karolay De La Cruz" userId="32ab381f-d0df-45b8-a924-fd19dccd702f" providerId="ADAL" clId="{FC15126C-15E8-4495-9D4F-AE9183B9EBDA}" dt="2019-12-24T18:49:26.488" v="839" actId="478"/>
          <ac:grpSpMkLst>
            <pc:docMk/>
            <pc:sldMk cId="1092199562" sldId="272"/>
            <ac:grpSpMk id="5" creationId="{AC707BBE-8CFC-492F-97AA-8F0EF52CCBA9}"/>
          </ac:grpSpMkLst>
        </pc:grpChg>
        <pc:grpChg chg="add mod">
          <ac:chgData name="Karolay De La Cruz" userId="32ab381f-d0df-45b8-a924-fd19dccd702f" providerId="ADAL" clId="{FC15126C-15E8-4495-9D4F-AE9183B9EBDA}" dt="2019-12-24T19:29:55.774" v="1017" actId="1076"/>
          <ac:grpSpMkLst>
            <pc:docMk/>
            <pc:sldMk cId="1092199562" sldId="272"/>
            <ac:grpSpMk id="6" creationId="{FF872DBC-D1E9-4560-9181-48EEAED28C53}"/>
          </ac:grpSpMkLst>
        </pc:grpChg>
        <pc:grpChg chg="mod">
          <ac:chgData name="Karolay De La Cruz" userId="32ab381f-d0df-45b8-a924-fd19dccd702f" providerId="ADAL" clId="{FC15126C-15E8-4495-9D4F-AE9183B9EBDA}" dt="2019-12-24T16:52:44.376" v="568" actId="164"/>
          <ac:grpSpMkLst>
            <pc:docMk/>
            <pc:sldMk cId="1092199562" sldId="272"/>
            <ac:grpSpMk id="17" creationId="{48C572D2-FF82-4F09-A87C-3D3A60EF1C3D}"/>
          </ac:grpSpMkLst>
        </pc:grpChg>
        <pc:grpChg chg="mod">
          <ac:chgData name="Karolay De La Cruz" userId="32ab381f-d0df-45b8-a924-fd19dccd702f" providerId="ADAL" clId="{FC15126C-15E8-4495-9D4F-AE9183B9EBDA}" dt="2019-12-24T16:52:44.376" v="568" actId="164"/>
          <ac:grpSpMkLst>
            <pc:docMk/>
            <pc:sldMk cId="1092199562" sldId="272"/>
            <ac:grpSpMk id="21" creationId="{C66517ED-D341-498B-BF06-476933A43F6B}"/>
          </ac:grpSpMkLst>
        </pc:grpChg>
        <pc:grpChg chg="mod">
          <ac:chgData name="Karolay De La Cruz" userId="32ab381f-d0df-45b8-a924-fd19dccd702f" providerId="ADAL" clId="{FC15126C-15E8-4495-9D4F-AE9183B9EBDA}" dt="2019-12-24T16:52:44.376" v="568" actId="164"/>
          <ac:grpSpMkLst>
            <pc:docMk/>
            <pc:sldMk cId="1092199562" sldId="272"/>
            <ac:grpSpMk id="25" creationId="{1DEE4032-D811-4C99-AE03-98362C887B64}"/>
          </ac:grpSpMkLst>
        </pc:grpChg>
        <pc:grpChg chg="del mod">
          <ac:chgData name="Karolay De La Cruz" userId="32ab381f-d0df-45b8-a924-fd19dccd702f" providerId="ADAL" clId="{FC15126C-15E8-4495-9D4F-AE9183B9EBDA}" dt="2019-12-24T18:49:26.488" v="839" actId="478"/>
          <ac:grpSpMkLst>
            <pc:docMk/>
            <pc:sldMk cId="1092199562" sldId="272"/>
            <ac:grpSpMk id="29" creationId="{6BCD7C82-61F3-4BB0-91FA-83FBE23EC842}"/>
          </ac:grpSpMkLst>
        </pc:grpChg>
        <pc:grpChg chg="add mod">
          <ac:chgData name="Karolay De La Cruz" userId="32ab381f-d0df-45b8-a924-fd19dccd702f" providerId="ADAL" clId="{FC15126C-15E8-4495-9D4F-AE9183B9EBDA}" dt="2019-12-24T16:52:44.376" v="568" actId="164"/>
          <ac:grpSpMkLst>
            <pc:docMk/>
            <pc:sldMk cId="1092199562" sldId="272"/>
            <ac:grpSpMk id="176" creationId="{8E5788D7-4042-4D51-A081-6C2891395D17}"/>
          </ac:grpSpMkLst>
        </pc:grpChg>
        <pc:grpChg chg="add mod">
          <ac:chgData name="Karolay De La Cruz" userId="32ab381f-d0df-45b8-a924-fd19dccd702f" providerId="ADAL" clId="{FC15126C-15E8-4495-9D4F-AE9183B9EBDA}" dt="2019-12-24T16:52:44.376" v="568" actId="164"/>
          <ac:grpSpMkLst>
            <pc:docMk/>
            <pc:sldMk cId="1092199562" sldId="272"/>
            <ac:grpSpMk id="180" creationId="{8FEC9E11-3E7E-4FCD-A472-89758AD770C9}"/>
          </ac:grpSpMkLst>
        </pc:grpChg>
        <pc:picChg chg="add del mod">
          <ac:chgData name="Karolay De La Cruz" userId="32ab381f-d0df-45b8-a924-fd19dccd702f" providerId="ADAL" clId="{FC15126C-15E8-4495-9D4F-AE9183B9EBDA}" dt="2020-01-03T02:25:22.427" v="19813" actId="478"/>
          <ac:picMkLst>
            <pc:docMk/>
            <pc:sldMk cId="1092199562" sldId="272"/>
            <ac:picMk id="3" creationId="{F24091BB-4715-4FB6-B559-0EB6071E579B}"/>
          </ac:picMkLst>
        </pc:picChg>
        <pc:picChg chg="add del mod">
          <ac:chgData name="Karolay De La Cruz" userId="32ab381f-d0df-45b8-a924-fd19dccd702f" providerId="ADAL" clId="{FC15126C-15E8-4495-9D4F-AE9183B9EBDA}" dt="2020-01-03T02:30:12.283" v="19848" actId="478"/>
          <ac:picMkLst>
            <pc:docMk/>
            <pc:sldMk cId="1092199562" sldId="272"/>
            <ac:picMk id="15" creationId="{6367A194-344A-434C-82AA-7EC6650904B4}"/>
          </ac:picMkLst>
        </pc:picChg>
        <pc:picChg chg="add mod">
          <ac:chgData name="Karolay De La Cruz" userId="32ab381f-d0df-45b8-a924-fd19dccd702f" providerId="ADAL" clId="{FC15126C-15E8-4495-9D4F-AE9183B9EBDA}" dt="2020-01-03T03:44:18.046" v="20383" actId="1037"/>
          <ac:picMkLst>
            <pc:docMk/>
            <pc:sldMk cId="1092199562" sldId="272"/>
            <ac:picMk id="186" creationId="{85C3D34B-5CEA-4580-9BAF-7D093B42933F}"/>
          </ac:picMkLst>
        </pc:picChg>
        <pc:picChg chg="add del">
          <ac:chgData name="Karolay De La Cruz" userId="32ab381f-d0df-45b8-a924-fd19dccd702f" providerId="ADAL" clId="{FC15126C-15E8-4495-9D4F-AE9183B9EBDA}" dt="2019-12-24T19:25:49.439" v="975"/>
          <ac:picMkLst>
            <pc:docMk/>
            <pc:sldMk cId="1092199562" sldId="272"/>
            <ac:picMk id="197" creationId="{DEC205A9-A63B-461A-BC4C-60AC936BA76C}"/>
          </ac:picMkLst>
        </pc:picChg>
        <pc:cxnChg chg="add del mod">
          <ac:chgData name="Karolay De La Cruz" userId="32ab381f-d0df-45b8-a924-fd19dccd702f" providerId="ADAL" clId="{FC15126C-15E8-4495-9D4F-AE9183B9EBDA}" dt="2019-12-24T19:09:08.576" v="948" actId="478"/>
          <ac:cxnSpMkLst>
            <pc:docMk/>
            <pc:sldMk cId="1092199562" sldId="272"/>
            <ac:cxnSpMk id="11" creationId="{5DD57BEC-F957-4988-9F4C-709296E37E3F}"/>
          </ac:cxnSpMkLst>
        </pc:cxnChg>
        <pc:cxnChg chg="add del mod">
          <ac:chgData name="Karolay De La Cruz" userId="32ab381f-d0df-45b8-a924-fd19dccd702f" providerId="ADAL" clId="{FC15126C-15E8-4495-9D4F-AE9183B9EBDA}" dt="2019-12-24T19:09:06.358" v="947" actId="478"/>
          <ac:cxnSpMkLst>
            <pc:docMk/>
            <pc:sldMk cId="1092199562" sldId="272"/>
            <ac:cxnSpMk id="16" creationId="{7BF3E619-FFE9-4CD3-9913-04AEB052F2FC}"/>
          </ac:cxnSpMkLst>
        </pc:cxnChg>
        <pc:cxnChg chg="add del mod">
          <ac:chgData name="Karolay De La Cruz" userId="32ab381f-d0df-45b8-a924-fd19dccd702f" providerId="ADAL" clId="{FC15126C-15E8-4495-9D4F-AE9183B9EBDA}" dt="2020-01-05T17:56:16.323" v="20910" actId="1035"/>
          <ac:cxnSpMkLst>
            <pc:docMk/>
            <pc:sldMk cId="1092199562" sldId="272"/>
            <ac:cxnSpMk id="189" creationId="{89F401C1-EAAE-40DF-A6FD-75570E20E05F}"/>
          </ac:cxnSpMkLst>
        </pc:cxnChg>
        <pc:cxnChg chg="add del mod">
          <ac:chgData name="Karolay De La Cruz" userId="32ab381f-d0df-45b8-a924-fd19dccd702f" providerId="ADAL" clId="{FC15126C-15E8-4495-9D4F-AE9183B9EBDA}" dt="2019-12-24T19:26:21.635" v="987" actId="478"/>
          <ac:cxnSpMkLst>
            <pc:docMk/>
            <pc:sldMk cId="1092199562" sldId="272"/>
            <ac:cxnSpMk id="191" creationId="{9419E450-D424-4A14-B23E-ED4B15394DDB}"/>
          </ac:cxnSpMkLst>
        </pc:cxnChg>
        <pc:cxnChg chg="add del">
          <ac:chgData name="Karolay De La Cruz" userId="32ab381f-d0df-45b8-a924-fd19dccd702f" providerId="ADAL" clId="{FC15126C-15E8-4495-9D4F-AE9183B9EBDA}" dt="2019-12-24T18:50:37.220" v="846" actId="478"/>
          <ac:cxnSpMkLst>
            <pc:docMk/>
            <pc:sldMk cId="1092199562" sldId="272"/>
            <ac:cxnSpMk id="192" creationId="{704572F6-63B3-4ACB-9514-F5F80267356A}"/>
          </ac:cxnSpMkLst>
        </pc:cxnChg>
        <pc:cxnChg chg="add del mod">
          <ac:chgData name="Karolay De La Cruz" userId="32ab381f-d0df-45b8-a924-fd19dccd702f" providerId="ADAL" clId="{FC15126C-15E8-4495-9D4F-AE9183B9EBDA}" dt="2019-12-24T19:09:11.862" v="949" actId="478"/>
          <ac:cxnSpMkLst>
            <pc:docMk/>
            <pc:sldMk cId="1092199562" sldId="272"/>
            <ac:cxnSpMk id="194" creationId="{24C6157A-2642-4A55-8337-023D46229996}"/>
          </ac:cxnSpMkLst>
        </pc:cxnChg>
      </pc:sldChg>
      <pc:sldChg chg="addSp delSp modSp add ord modAnim modNotesTx">
        <pc:chgData name="Karolay De La Cruz" userId="32ab381f-d0df-45b8-a924-fd19dccd702f" providerId="ADAL" clId="{FC15126C-15E8-4495-9D4F-AE9183B9EBDA}" dt="2020-01-06T06:11:22.598" v="22391"/>
        <pc:sldMkLst>
          <pc:docMk/>
          <pc:sldMk cId="728232747" sldId="314"/>
        </pc:sldMkLst>
        <pc:spChg chg="add mod">
          <ac:chgData name="Karolay De La Cruz" userId="32ab381f-d0df-45b8-a924-fd19dccd702f" providerId="ADAL" clId="{FC15126C-15E8-4495-9D4F-AE9183B9EBDA}" dt="2020-01-03T04:42:53.314" v="20502" actId="14100"/>
          <ac:spMkLst>
            <pc:docMk/>
            <pc:sldMk cId="728232747" sldId="314"/>
            <ac:spMk id="5" creationId="{F34E22DF-519B-4641-A803-38A3E7649425}"/>
          </ac:spMkLst>
        </pc:spChg>
        <pc:spChg chg="add mod">
          <ac:chgData name="Karolay De La Cruz" userId="32ab381f-d0df-45b8-a924-fd19dccd702f" providerId="ADAL" clId="{FC15126C-15E8-4495-9D4F-AE9183B9EBDA}" dt="2020-01-03T04:41:39.206" v="20492" actId="164"/>
          <ac:spMkLst>
            <pc:docMk/>
            <pc:sldMk cId="728232747" sldId="314"/>
            <ac:spMk id="9" creationId="{7BFA7187-E14E-4527-97B2-A598BE4210E3}"/>
          </ac:spMkLst>
        </pc:spChg>
        <pc:spChg chg="add mod">
          <ac:chgData name="Karolay De La Cruz" userId="32ab381f-d0df-45b8-a924-fd19dccd702f" providerId="ADAL" clId="{FC15126C-15E8-4495-9D4F-AE9183B9EBDA}" dt="2020-01-03T04:41:39.206" v="20492" actId="164"/>
          <ac:spMkLst>
            <pc:docMk/>
            <pc:sldMk cId="728232747" sldId="314"/>
            <ac:spMk id="10" creationId="{71F2D783-7722-44A4-B71A-B3B05A5FEF6C}"/>
          </ac:spMkLst>
        </pc:spChg>
        <pc:spChg chg="add mod">
          <ac:chgData name="Karolay De La Cruz" userId="32ab381f-d0df-45b8-a924-fd19dccd702f" providerId="ADAL" clId="{FC15126C-15E8-4495-9D4F-AE9183B9EBDA}" dt="2020-01-03T05:28:34.793" v="20505" actId="207"/>
          <ac:spMkLst>
            <pc:docMk/>
            <pc:sldMk cId="728232747" sldId="314"/>
            <ac:spMk id="11" creationId="{E685D210-4F3D-44AC-B38A-C5274F54A3CA}"/>
          </ac:spMkLst>
        </pc:spChg>
        <pc:spChg chg="add mod">
          <ac:chgData name="Karolay De La Cruz" userId="32ab381f-d0df-45b8-a924-fd19dccd702f" providerId="ADAL" clId="{FC15126C-15E8-4495-9D4F-AE9183B9EBDA}" dt="2020-01-03T05:28:34.793" v="20505" actId="207"/>
          <ac:spMkLst>
            <pc:docMk/>
            <pc:sldMk cId="728232747" sldId="314"/>
            <ac:spMk id="12" creationId="{15DA1A77-2708-43F5-9A6A-73D8BA405B43}"/>
          </ac:spMkLst>
        </pc:spChg>
        <pc:spChg chg="add mod">
          <ac:chgData name="Karolay De La Cruz" userId="32ab381f-d0df-45b8-a924-fd19dccd702f" providerId="ADAL" clId="{FC15126C-15E8-4495-9D4F-AE9183B9EBDA}" dt="2020-01-03T04:42:07.669" v="20495" actId="207"/>
          <ac:spMkLst>
            <pc:docMk/>
            <pc:sldMk cId="728232747" sldId="314"/>
            <ac:spMk id="13" creationId="{37871910-3EE5-44F6-88A4-0EAFD212F7E3}"/>
          </ac:spMkLst>
        </pc:spChg>
        <pc:spChg chg="add mod">
          <ac:chgData name="Karolay De La Cruz" userId="32ab381f-d0df-45b8-a924-fd19dccd702f" providerId="ADAL" clId="{FC15126C-15E8-4495-9D4F-AE9183B9EBDA}" dt="2020-01-05T17:55:11.977" v="20888" actId="207"/>
          <ac:spMkLst>
            <pc:docMk/>
            <pc:sldMk cId="728232747" sldId="314"/>
            <ac:spMk id="14" creationId="{4575BABB-7D92-40BE-908A-0418FE8F3172}"/>
          </ac:spMkLst>
        </pc:spChg>
        <pc:spChg chg="add">
          <ac:chgData name="Karolay De La Cruz" userId="32ab381f-d0df-45b8-a924-fd19dccd702f" providerId="ADAL" clId="{FC15126C-15E8-4495-9D4F-AE9183B9EBDA}" dt="2019-12-25T00:10:36.973" v="3634"/>
          <ac:spMkLst>
            <pc:docMk/>
            <pc:sldMk cId="728232747" sldId="314"/>
            <ac:spMk id="15" creationId="{3627343B-E5A7-4AD6-9672-12DB599288E1}"/>
          </ac:spMkLst>
        </pc:spChg>
        <pc:spChg chg="add mod">
          <ac:chgData name="Karolay De La Cruz" userId="32ab381f-d0df-45b8-a924-fd19dccd702f" providerId="ADAL" clId="{FC15126C-15E8-4495-9D4F-AE9183B9EBDA}" dt="2020-01-05T17:54:13.630" v="20884" actId="404"/>
          <ac:spMkLst>
            <pc:docMk/>
            <pc:sldMk cId="728232747" sldId="314"/>
            <ac:spMk id="16" creationId="{F892806E-7361-4224-8F66-3FC20B847D3F}"/>
          </ac:spMkLst>
        </pc:spChg>
        <pc:spChg chg="add mod">
          <ac:chgData name="Karolay De La Cruz" userId="32ab381f-d0df-45b8-a924-fd19dccd702f" providerId="ADAL" clId="{FC15126C-15E8-4495-9D4F-AE9183B9EBDA}" dt="2020-01-05T17:55:11.977" v="20888" actId="207"/>
          <ac:spMkLst>
            <pc:docMk/>
            <pc:sldMk cId="728232747" sldId="314"/>
            <ac:spMk id="17" creationId="{0AD3DEFB-449F-4D35-AD46-052E83106A1D}"/>
          </ac:spMkLst>
        </pc:spChg>
        <pc:spChg chg="add">
          <ac:chgData name="Karolay De La Cruz" userId="32ab381f-d0df-45b8-a924-fd19dccd702f" providerId="ADAL" clId="{FC15126C-15E8-4495-9D4F-AE9183B9EBDA}" dt="2019-12-25T00:10:36.973" v="3634"/>
          <ac:spMkLst>
            <pc:docMk/>
            <pc:sldMk cId="728232747" sldId="314"/>
            <ac:spMk id="18" creationId="{668FA989-7B15-4006-8503-C055A46CDB3D}"/>
          </ac:spMkLst>
        </pc:spChg>
        <pc:spChg chg="add mod">
          <ac:chgData name="Karolay De La Cruz" userId="32ab381f-d0df-45b8-a924-fd19dccd702f" providerId="ADAL" clId="{FC15126C-15E8-4495-9D4F-AE9183B9EBDA}" dt="2020-01-05T17:55:34.040" v="20902" actId="1036"/>
          <ac:spMkLst>
            <pc:docMk/>
            <pc:sldMk cId="728232747" sldId="314"/>
            <ac:spMk id="19" creationId="{B2964C58-B45A-4BB5-BAD3-CDACDCC22B9D}"/>
          </ac:spMkLst>
        </pc:spChg>
        <pc:spChg chg="add mod">
          <ac:chgData name="Karolay De La Cruz" userId="32ab381f-d0df-45b8-a924-fd19dccd702f" providerId="ADAL" clId="{FC15126C-15E8-4495-9D4F-AE9183B9EBDA}" dt="2020-01-05T17:54:13.630" v="20884" actId="404"/>
          <ac:spMkLst>
            <pc:docMk/>
            <pc:sldMk cId="728232747" sldId="314"/>
            <ac:spMk id="20" creationId="{AB6317B7-1052-4F9C-B5D8-AD53D914905C}"/>
          </ac:spMkLst>
        </pc:spChg>
        <pc:spChg chg="add mod">
          <ac:chgData name="Karolay De La Cruz" userId="32ab381f-d0df-45b8-a924-fd19dccd702f" providerId="ADAL" clId="{FC15126C-15E8-4495-9D4F-AE9183B9EBDA}" dt="2020-01-05T17:54:13.630" v="20884" actId="404"/>
          <ac:spMkLst>
            <pc:docMk/>
            <pc:sldMk cId="728232747" sldId="314"/>
            <ac:spMk id="21" creationId="{B5E935F4-11BE-4118-A6E6-491417FF360D}"/>
          </ac:spMkLst>
        </pc:spChg>
        <pc:spChg chg="add mod">
          <ac:chgData name="Karolay De La Cruz" userId="32ab381f-d0df-45b8-a924-fd19dccd702f" providerId="ADAL" clId="{FC15126C-15E8-4495-9D4F-AE9183B9EBDA}" dt="2020-01-05T17:54:13.630" v="20884" actId="404"/>
          <ac:spMkLst>
            <pc:docMk/>
            <pc:sldMk cId="728232747" sldId="314"/>
            <ac:spMk id="22" creationId="{4165D8FD-FEDA-4C95-B6CA-5F603CF961AB}"/>
          </ac:spMkLst>
        </pc:spChg>
        <pc:spChg chg="add mod">
          <ac:chgData name="Karolay De La Cruz" userId="32ab381f-d0df-45b8-a924-fd19dccd702f" providerId="ADAL" clId="{FC15126C-15E8-4495-9D4F-AE9183B9EBDA}" dt="2020-01-05T17:54:13.630" v="20884" actId="404"/>
          <ac:spMkLst>
            <pc:docMk/>
            <pc:sldMk cId="728232747" sldId="314"/>
            <ac:spMk id="23" creationId="{BC6454B9-B7A1-4736-ACD2-E1D8CD71F8CB}"/>
          </ac:spMkLst>
        </pc:spChg>
        <pc:spChg chg="add mod ord">
          <ac:chgData name="Karolay De La Cruz" userId="32ab381f-d0df-45b8-a924-fd19dccd702f" providerId="ADAL" clId="{FC15126C-15E8-4495-9D4F-AE9183B9EBDA}" dt="2020-01-05T17:55:23.813" v="20890" actId="167"/>
          <ac:spMkLst>
            <pc:docMk/>
            <pc:sldMk cId="728232747" sldId="314"/>
            <ac:spMk id="24" creationId="{8DC7D330-43CD-470D-95B8-C5CE1C549F3D}"/>
          </ac:spMkLst>
        </pc:spChg>
        <pc:spChg chg="add mod ord">
          <ac:chgData name="Karolay De La Cruz" userId="32ab381f-d0df-45b8-a924-fd19dccd702f" providerId="ADAL" clId="{FC15126C-15E8-4495-9D4F-AE9183B9EBDA}" dt="2020-01-05T17:55:23.813" v="20890" actId="167"/>
          <ac:spMkLst>
            <pc:docMk/>
            <pc:sldMk cId="728232747" sldId="314"/>
            <ac:spMk id="25" creationId="{5A8C60CC-7461-4E02-B132-F490333FD36B}"/>
          </ac:spMkLst>
        </pc:spChg>
        <pc:spChg chg="del">
          <ac:chgData name="Karolay De La Cruz" userId="32ab381f-d0df-45b8-a924-fd19dccd702f" providerId="ADAL" clId="{FC15126C-15E8-4495-9D4F-AE9183B9EBDA}" dt="2019-12-25T00:18:10.072" v="3660" actId="478"/>
          <ac:spMkLst>
            <pc:docMk/>
            <pc:sldMk cId="728232747" sldId="314"/>
            <ac:spMk id="29" creationId="{0B8227CD-707F-4774-A7D1-97DC796D5DCE}"/>
          </ac:spMkLst>
        </pc:spChg>
        <pc:spChg chg="del">
          <ac:chgData name="Karolay De La Cruz" userId="32ab381f-d0df-45b8-a924-fd19dccd702f" providerId="ADAL" clId="{FC15126C-15E8-4495-9D4F-AE9183B9EBDA}" dt="2019-12-25T00:18:12.331" v="3661" actId="478"/>
          <ac:spMkLst>
            <pc:docMk/>
            <pc:sldMk cId="728232747" sldId="314"/>
            <ac:spMk id="30" creationId="{3CB3A9EE-9452-4808-BC26-2A8BBFC83B30}"/>
          </ac:spMkLst>
        </pc:spChg>
        <pc:spChg chg="del">
          <ac:chgData name="Karolay De La Cruz" userId="32ab381f-d0df-45b8-a924-fd19dccd702f" providerId="ADAL" clId="{FC15126C-15E8-4495-9D4F-AE9183B9EBDA}" dt="2019-12-25T00:18:04.528" v="3659" actId="478"/>
          <ac:spMkLst>
            <pc:docMk/>
            <pc:sldMk cId="728232747" sldId="314"/>
            <ac:spMk id="32" creationId="{5ED7E47A-5555-4604-AB7C-2608663685D7}"/>
          </ac:spMkLst>
        </pc:spChg>
        <pc:spChg chg="del">
          <ac:chgData name="Karolay De La Cruz" userId="32ab381f-d0df-45b8-a924-fd19dccd702f" providerId="ADAL" clId="{FC15126C-15E8-4495-9D4F-AE9183B9EBDA}" dt="2019-12-25T00:15:44.098" v="3653" actId="478"/>
          <ac:spMkLst>
            <pc:docMk/>
            <pc:sldMk cId="728232747" sldId="314"/>
            <ac:spMk id="35" creationId="{5F431E56-5567-461E-8489-4BF3E0962F3A}"/>
          </ac:spMkLst>
        </pc:spChg>
        <pc:grpChg chg="add mod">
          <ac:chgData name="Karolay De La Cruz" userId="32ab381f-d0df-45b8-a924-fd19dccd702f" providerId="ADAL" clId="{FC15126C-15E8-4495-9D4F-AE9183B9EBDA}" dt="2019-12-30T16:56:02.750" v="13362" actId="14100"/>
          <ac:grpSpMkLst>
            <pc:docMk/>
            <pc:sldMk cId="728232747" sldId="314"/>
            <ac:grpSpMk id="2" creationId="{DE0AF410-9CD6-4E89-BC7B-29DC15380471}"/>
          </ac:grpSpMkLst>
        </pc:grpChg>
        <pc:grpChg chg="add mod">
          <ac:chgData name="Karolay De La Cruz" userId="32ab381f-d0df-45b8-a924-fd19dccd702f" providerId="ADAL" clId="{FC15126C-15E8-4495-9D4F-AE9183B9EBDA}" dt="2020-01-05T17:54:44.805" v="20887" actId="207"/>
          <ac:grpSpMkLst>
            <pc:docMk/>
            <pc:sldMk cId="728232747" sldId="314"/>
            <ac:grpSpMk id="3" creationId="{ED67B1F7-2F8B-4F6B-AF5C-2E1B156F832B}"/>
          </ac:grpSpMkLst>
        </pc:grpChg>
        <pc:grpChg chg="del">
          <ac:chgData name="Karolay De La Cruz" userId="32ab381f-d0df-45b8-a924-fd19dccd702f" providerId="ADAL" clId="{FC15126C-15E8-4495-9D4F-AE9183B9EBDA}" dt="2019-12-25T00:10:27.363" v="3633" actId="478"/>
          <ac:grpSpMkLst>
            <pc:docMk/>
            <pc:sldMk cId="728232747" sldId="314"/>
            <ac:grpSpMk id="6" creationId="{17D180F5-90D7-4189-AE95-C1F4167D54E7}"/>
          </ac:grpSpMkLst>
        </pc:grpChg>
        <pc:grpChg chg="add del">
          <ac:chgData name="Karolay De La Cruz" userId="32ab381f-d0df-45b8-a924-fd19dccd702f" providerId="ADAL" clId="{FC15126C-15E8-4495-9D4F-AE9183B9EBDA}" dt="2019-12-30T20:47:07.347" v="14749" actId="478"/>
          <ac:grpSpMkLst>
            <pc:docMk/>
            <pc:sldMk cId="728232747" sldId="314"/>
            <ac:grpSpMk id="26" creationId="{572E279D-CD65-4E40-95A1-FC5C394C42D5}"/>
          </ac:grpSpMkLst>
        </pc:grpChg>
        <pc:grpChg chg="del">
          <ac:chgData name="Karolay De La Cruz" userId="32ab381f-d0df-45b8-a924-fd19dccd702f" providerId="ADAL" clId="{FC15126C-15E8-4495-9D4F-AE9183B9EBDA}" dt="2019-12-25T00:18:12.331" v="3661" actId="478"/>
          <ac:grpSpMkLst>
            <pc:docMk/>
            <pc:sldMk cId="728232747" sldId="314"/>
            <ac:grpSpMk id="28" creationId="{6CCADFD9-FE0B-4687-A8CE-99C1FF56D38A}"/>
          </ac:grpSpMkLst>
        </pc:grpChg>
        <pc:grpChg chg="del">
          <ac:chgData name="Karolay De La Cruz" userId="32ab381f-d0df-45b8-a924-fd19dccd702f" providerId="ADAL" clId="{FC15126C-15E8-4495-9D4F-AE9183B9EBDA}" dt="2019-12-25T00:18:04.528" v="3659" actId="478"/>
          <ac:grpSpMkLst>
            <pc:docMk/>
            <pc:sldMk cId="728232747" sldId="314"/>
            <ac:grpSpMk id="31" creationId="{09769637-74E4-40CC-9E5F-7850B3B37C3A}"/>
          </ac:grpSpMkLst>
        </pc:grpChg>
        <pc:grpChg chg="del">
          <ac:chgData name="Karolay De La Cruz" userId="32ab381f-d0df-45b8-a924-fd19dccd702f" providerId="ADAL" clId="{FC15126C-15E8-4495-9D4F-AE9183B9EBDA}" dt="2019-12-25T00:15:44.098" v="3653" actId="478"/>
          <ac:grpSpMkLst>
            <pc:docMk/>
            <pc:sldMk cId="728232747" sldId="314"/>
            <ac:grpSpMk id="33" creationId="{74721984-A16A-44A8-8E70-B4782DD46EBE}"/>
          </ac:grpSpMkLst>
        </pc:grpChg>
        <pc:cxnChg chg="add del">
          <ac:chgData name="Karolay De La Cruz" userId="32ab381f-d0df-45b8-a924-fd19dccd702f" providerId="ADAL" clId="{FC15126C-15E8-4495-9D4F-AE9183B9EBDA}" dt="2020-01-03T04:41:25.954" v="20491" actId="478"/>
          <ac:cxnSpMkLst>
            <pc:docMk/>
            <pc:sldMk cId="728232747" sldId="314"/>
            <ac:cxnSpMk id="28" creationId="{63119D6C-CEFA-40F5-9971-173A70B97159}"/>
          </ac:cxnSpMkLst>
        </pc:cxnChg>
      </pc:sldChg>
      <pc:sldChg chg="addSp delSp modSp add ord modTransition addAnim delAnim modAnim modNotesTx">
        <pc:chgData name="Karolay De La Cruz" userId="32ab381f-d0df-45b8-a924-fd19dccd702f" providerId="ADAL" clId="{FC15126C-15E8-4495-9D4F-AE9183B9EBDA}" dt="2020-01-06T06:11:22.598" v="22391"/>
        <pc:sldMkLst>
          <pc:docMk/>
          <pc:sldMk cId="2704500371" sldId="327"/>
        </pc:sldMkLst>
        <pc:spChg chg="del">
          <ac:chgData name="Karolay De La Cruz" userId="32ab381f-d0df-45b8-a924-fd19dccd702f" providerId="ADAL" clId="{FC15126C-15E8-4495-9D4F-AE9183B9EBDA}" dt="2019-12-30T20:47:22.695" v="14763" actId="478"/>
          <ac:spMkLst>
            <pc:docMk/>
            <pc:sldMk cId="2704500371" sldId="327"/>
            <ac:spMk id="2" creationId="{B3F914B4-949A-492A-9454-DF57D313CD33}"/>
          </ac:spMkLst>
        </pc:spChg>
        <pc:spChg chg="add del">
          <ac:chgData name="Karolay De La Cruz" userId="32ab381f-d0df-45b8-a924-fd19dccd702f" providerId="ADAL" clId="{FC15126C-15E8-4495-9D4F-AE9183B9EBDA}" dt="2019-12-30T01:47:41.411" v="9970"/>
          <ac:spMkLst>
            <pc:docMk/>
            <pc:sldMk cId="2704500371" sldId="327"/>
            <ac:spMk id="3" creationId="{39AC7DAE-B2FA-4D03-AC2B-435A8450D23C}"/>
          </ac:spMkLst>
        </pc:spChg>
        <pc:spChg chg="add del mod">
          <ac:chgData name="Karolay De La Cruz" userId="32ab381f-d0df-45b8-a924-fd19dccd702f" providerId="ADAL" clId="{FC15126C-15E8-4495-9D4F-AE9183B9EBDA}" dt="2019-12-29T19:40:41.065" v="7480" actId="478"/>
          <ac:spMkLst>
            <pc:docMk/>
            <pc:sldMk cId="2704500371" sldId="327"/>
            <ac:spMk id="5" creationId="{8E485F3D-3ECB-4D44-90A0-059BA45803EE}"/>
          </ac:spMkLst>
        </pc:spChg>
        <pc:spChg chg="mod">
          <ac:chgData name="Karolay De La Cruz" userId="32ab381f-d0df-45b8-a924-fd19dccd702f" providerId="ADAL" clId="{FC15126C-15E8-4495-9D4F-AE9183B9EBDA}" dt="2020-01-05T17:58:38.684" v="20933" actId="207"/>
          <ac:spMkLst>
            <pc:docMk/>
            <pc:sldMk cId="2704500371" sldId="327"/>
            <ac:spMk id="32" creationId="{9C76A338-4732-47B5-BDB8-7D5D158AA1FD}"/>
          </ac:spMkLst>
        </pc:spChg>
        <pc:spChg chg="mod">
          <ac:chgData name="Karolay De La Cruz" userId="32ab381f-d0df-45b8-a924-fd19dccd702f" providerId="ADAL" clId="{FC15126C-15E8-4495-9D4F-AE9183B9EBDA}" dt="2020-01-05T17:58:38.684" v="20933" actId="207"/>
          <ac:spMkLst>
            <pc:docMk/>
            <pc:sldMk cId="2704500371" sldId="327"/>
            <ac:spMk id="33" creationId="{018E3476-B80B-459D-A459-F150C3CB9965}"/>
          </ac:spMkLst>
        </pc:spChg>
        <pc:spChg chg="mod">
          <ac:chgData name="Karolay De La Cruz" userId="32ab381f-d0df-45b8-a924-fd19dccd702f" providerId="ADAL" clId="{FC15126C-15E8-4495-9D4F-AE9183B9EBDA}" dt="2019-12-28T18:03:34.741" v="6261" actId="1076"/>
          <ac:spMkLst>
            <pc:docMk/>
            <pc:sldMk cId="2704500371" sldId="327"/>
            <ac:spMk id="162" creationId="{1C31C53A-B769-4AB4-A3A3-F9739B2C9DD6}"/>
          </ac:spMkLst>
        </pc:spChg>
        <pc:spChg chg="mod">
          <ac:chgData name="Karolay De La Cruz" userId="32ab381f-d0df-45b8-a924-fd19dccd702f" providerId="ADAL" clId="{FC15126C-15E8-4495-9D4F-AE9183B9EBDA}" dt="2019-12-28T18:03:24.940" v="6259" actId="1076"/>
          <ac:spMkLst>
            <pc:docMk/>
            <pc:sldMk cId="2704500371" sldId="327"/>
            <ac:spMk id="171" creationId="{E62DEC08-58A7-441E-84FA-0902A44B906D}"/>
          </ac:spMkLst>
        </pc:spChg>
        <pc:spChg chg="mod">
          <ac:chgData name="Karolay De La Cruz" userId="32ab381f-d0df-45b8-a924-fd19dccd702f" providerId="ADAL" clId="{FC15126C-15E8-4495-9D4F-AE9183B9EBDA}" dt="2020-01-05T17:59:00.278" v="20947" actId="1076"/>
          <ac:spMkLst>
            <pc:docMk/>
            <pc:sldMk cId="2704500371" sldId="327"/>
            <ac:spMk id="4104" creationId="{80FE1BB7-4DC0-4751-A3F2-FCF29B6B7947}"/>
          </ac:spMkLst>
        </pc:spChg>
        <pc:spChg chg="mod">
          <ac:chgData name="Karolay De La Cruz" userId="32ab381f-d0df-45b8-a924-fd19dccd702f" providerId="ADAL" clId="{FC15126C-15E8-4495-9D4F-AE9183B9EBDA}" dt="2019-12-28T18:03:03.734" v="6252" actId="14100"/>
          <ac:spMkLst>
            <pc:docMk/>
            <pc:sldMk cId="2704500371" sldId="327"/>
            <ac:spMk id="4105" creationId="{B5B33BF0-EE76-4F35-A025-502A784A29B5}"/>
          </ac:spMkLst>
        </pc:spChg>
        <pc:spChg chg="mod">
          <ac:chgData name="Karolay De La Cruz" userId="32ab381f-d0df-45b8-a924-fd19dccd702f" providerId="ADAL" clId="{FC15126C-15E8-4495-9D4F-AE9183B9EBDA}" dt="2019-12-28T18:02:33.874" v="6248" actId="164"/>
          <ac:spMkLst>
            <pc:docMk/>
            <pc:sldMk cId="2704500371" sldId="327"/>
            <ac:spMk id="4130" creationId="{0B98F3C9-21BE-4B61-8EDF-875EB976DAD2}"/>
          </ac:spMkLst>
        </pc:spChg>
        <pc:grpChg chg="add del mod ord">
          <ac:chgData name="Karolay De La Cruz" userId="32ab381f-d0df-45b8-a924-fd19dccd702f" providerId="ADAL" clId="{FC15126C-15E8-4495-9D4F-AE9183B9EBDA}" dt="2019-12-28T18:08:22.701" v="6266" actId="478"/>
          <ac:grpSpMkLst>
            <pc:docMk/>
            <pc:sldMk cId="2704500371" sldId="327"/>
            <ac:grpSpMk id="3" creationId="{B20B391C-4C27-427B-AB4B-CC8293409358}"/>
          </ac:grpSpMkLst>
        </pc:grpChg>
        <pc:grpChg chg="add mod">
          <ac:chgData name="Karolay De La Cruz" userId="32ab381f-d0df-45b8-a924-fd19dccd702f" providerId="ADAL" clId="{FC15126C-15E8-4495-9D4F-AE9183B9EBDA}" dt="2020-01-05T17:58:58.743" v="20946" actId="1035"/>
          <ac:grpSpMkLst>
            <pc:docMk/>
            <pc:sldMk cId="2704500371" sldId="327"/>
            <ac:grpSpMk id="5" creationId="{102FA447-4E75-48D5-9AD3-C1FCEF159910}"/>
          </ac:grpSpMkLst>
        </pc:grpChg>
        <pc:grpChg chg="add mod">
          <ac:chgData name="Karolay De La Cruz" userId="32ab381f-d0df-45b8-a924-fd19dccd702f" providerId="ADAL" clId="{FC15126C-15E8-4495-9D4F-AE9183B9EBDA}" dt="2019-12-31T02:18:22.835" v="17486" actId="1035"/>
          <ac:grpSpMkLst>
            <pc:docMk/>
            <pc:sldMk cId="2704500371" sldId="327"/>
            <ac:grpSpMk id="12" creationId="{D1885C7F-9A64-451F-94B6-569F7B387B0F}"/>
          </ac:grpSpMkLst>
        </pc:grpChg>
        <pc:grpChg chg="del mod">
          <ac:chgData name="Karolay De La Cruz" userId="32ab381f-d0df-45b8-a924-fd19dccd702f" providerId="ADAL" clId="{FC15126C-15E8-4495-9D4F-AE9183B9EBDA}" dt="2019-12-28T18:08:22.701" v="6266" actId="478"/>
          <ac:grpSpMkLst>
            <pc:docMk/>
            <pc:sldMk cId="2704500371" sldId="327"/>
            <ac:grpSpMk id="4124" creationId="{19E36AC2-90E7-421D-B862-08E5426B1652}"/>
          </ac:grpSpMkLst>
        </pc:grpChg>
        <pc:grpChg chg="del">
          <ac:chgData name="Karolay De La Cruz" userId="32ab381f-d0df-45b8-a924-fd19dccd702f" providerId="ADAL" clId="{FC15126C-15E8-4495-9D4F-AE9183B9EBDA}" dt="2019-12-28T18:08:22.701" v="6266" actId="478"/>
          <ac:grpSpMkLst>
            <pc:docMk/>
            <pc:sldMk cId="2704500371" sldId="327"/>
            <ac:grpSpMk id="4126" creationId="{B3D26E70-A710-491B-A47D-D6847CD1FECD}"/>
          </ac:grpSpMkLst>
        </pc:grpChg>
        <pc:grpChg chg="mod">
          <ac:chgData name="Karolay De La Cruz" userId="32ab381f-d0df-45b8-a924-fd19dccd702f" providerId="ADAL" clId="{FC15126C-15E8-4495-9D4F-AE9183B9EBDA}" dt="2019-12-28T18:02:33.874" v="6248" actId="164"/>
          <ac:grpSpMkLst>
            <pc:docMk/>
            <pc:sldMk cId="2704500371" sldId="327"/>
            <ac:grpSpMk id="4127" creationId="{AA93A0FA-695A-4E88-80B3-E29BB8C394FE}"/>
          </ac:grpSpMkLst>
        </pc:grpChg>
        <pc:grpChg chg="del mod">
          <ac:chgData name="Karolay De La Cruz" userId="32ab381f-d0df-45b8-a924-fd19dccd702f" providerId="ADAL" clId="{FC15126C-15E8-4495-9D4F-AE9183B9EBDA}" dt="2019-12-28T18:08:25.500" v="6267" actId="478"/>
          <ac:grpSpMkLst>
            <pc:docMk/>
            <pc:sldMk cId="2704500371" sldId="327"/>
            <ac:grpSpMk id="4128" creationId="{46F114BC-B933-48E6-B779-168192C9F2D6}"/>
          </ac:grpSpMkLst>
        </pc:grpChg>
        <pc:graphicFrameChg chg="add del mod modGraphic">
          <ac:chgData name="Karolay De La Cruz" userId="32ab381f-d0df-45b8-a924-fd19dccd702f" providerId="ADAL" clId="{FC15126C-15E8-4495-9D4F-AE9183B9EBDA}" dt="2019-12-28T18:45:06.765" v="6478" actId="478"/>
          <ac:graphicFrameMkLst>
            <pc:docMk/>
            <pc:sldMk cId="2704500371" sldId="327"/>
            <ac:graphicFrameMk id="4" creationId="{59C00048-D327-4335-B973-F805A8D64754}"/>
          </ac:graphicFrameMkLst>
        </pc:graphicFrameChg>
        <pc:graphicFrameChg chg="add del mod modGraphic">
          <ac:chgData name="Karolay De La Cruz" userId="32ab381f-d0df-45b8-a924-fd19dccd702f" providerId="ADAL" clId="{FC15126C-15E8-4495-9D4F-AE9183B9EBDA}" dt="2019-12-29T19:40:35.107" v="7477"/>
          <ac:graphicFrameMkLst>
            <pc:docMk/>
            <pc:sldMk cId="2704500371" sldId="327"/>
            <ac:graphicFrameMk id="6" creationId="{47AD7129-2DA8-42DF-8AEE-05A16DE4EE07}"/>
          </ac:graphicFrameMkLst>
        </pc:graphicFrameChg>
        <pc:picChg chg="add del mod">
          <ac:chgData name="Karolay De La Cruz" userId="32ab381f-d0df-45b8-a924-fd19dccd702f" providerId="ADAL" clId="{FC15126C-15E8-4495-9D4F-AE9183B9EBDA}" dt="2019-12-30T23:06:08.435" v="16306" actId="478"/>
          <ac:picMkLst>
            <pc:docMk/>
            <pc:sldMk cId="2704500371" sldId="327"/>
            <ac:picMk id="36" creationId="{23F16CA1-9D2F-402D-89CC-E556D64C04E6}"/>
          </ac:picMkLst>
        </pc:picChg>
        <pc:picChg chg="add del mod">
          <ac:chgData name="Karolay De La Cruz" userId="32ab381f-d0df-45b8-a924-fd19dccd702f" providerId="ADAL" clId="{FC15126C-15E8-4495-9D4F-AE9183B9EBDA}" dt="2019-12-30T01:51:54.087" v="10255" actId="478"/>
          <ac:picMkLst>
            <pc:docMk/>
            <pc:sldMk cId="2704500371" sldId="327"/>
            <ac:picMk id="44" creationId="{118E0D0A-664E-4D10-85DB-984EC5999C94}"/>
          </ac:picMkLst>
        </pc:picChg>
        <pc:picChg chg="add del mod">
          <ac:chgData name="Karolay De La Cruz" userId="32ab381f-d0df-45b8-a924-fd19dccd702f" providerId="ADAL" clId="{FC15126C-15E8-4495-9D4F-AE9183B9EBDA}" dt="2019-12-30T01:50:55.754" v="10222" actId="478"/>
          <ac:picMkLst>
            <pc:docMk/>
            <pc:sldMk cId="2704500371" sldId="327"/>
            <ac:picMk id="46" creationId="{8ADB8948-E62C-4247-A0E6-86FBC196E754}"/>
          </ac:picMkLst>
        </pc:picChg>
        <pc:picChg chg="add del mod">
          <ac:chgData name="Karolay De La Cruz" userId="32ab381f-d0df-45b8-a924-fd19dccd702f" providerId="ADAL" clId="{FC15126C-15E8-4495-9D4F-AE9183B9EBDA}" dt="2019-12-30T01:50:57.331" v="10223" actId="478"/>
          <ac:picMkLst>
            <pc:docMk/>
            <pc:sldMk cId="2704500371" sldId="327"/>
            <ac:picMk id="47" creationId="{27171B9B-5571-42BF-A23F-D5CFBE1283F3}"/>
          </ac:picMkLst>
        </pc:picChg>
        <pc:picChg chg="del">
          <ac:chgData name="Karolay De La Cruz" userId="32ab381f-d0df-45b8-a924-fd19dccd702f" providerId="ADAL" clId="{FC15126C-15E8-4495-9D4F-AE9183B9EBDA}" dt="2019-12-28T18:08:22.701" v="6266" actId="478"/>
          <ac:picMkLst>
            <pc:docMk/>
            <pc:sldMk cId="2704500371" sldId="327"/>
            <ac:picMk id="157" creationId="{732ADF64-61F5-4AD2-A3FC-28B0EF70C7D7}"/>
          </ac:picMkLst>
        </pc:picChg>
        <pc:picChg chg="add del mod">
          <ac:chgData name="Karolay De La Cruz" userId="32ab381f-d0df-45b8-a924-fd19dccd702f" providerId="ADAL" clId="{FC15126C-15E8-4495-9D4F-AE9183B9EBDA}" dt="2019-12-30T20:37:31.096" v="14703"/>
          <ac:picMkLst>
            <pc:docMk/>
            <pc:sldMk cId="2704500371" sldId="327"/>
            <ac:picMk id="2050" creationId="{F8C6D920-62A6-49A2-9C82-B97E40019DA5}"/>
          </ac:picMkLst>
        </pc:picChg>
        <pc:picChg chg="add del mod">
          <ac:chgData name="Karolay De La Cruz" userId="32ab381f-d0df-45b8-a924-fd19dccd702f" providerId="ADAL" clId="{FC15126C-15E8-4495-9D4F-AE9183B9EBDA}" dt="2019-12-30T23:06:09.950" v="16307" actId="478"/>
          <ac:picMkLst>
            <pc:docMk/>
            <pc:sldMk cId="2704500371" sldId="327"/>
            <ac:picMk id="2052" creationId="{07621EC3-0CC3-4CB5-8802-B07A98429883}"/>
          </ac:picMkLst>
        </pc:picChg>
        <pc:picChg chg="add del mod">
          <ac:chgData name="Karolay De La Cruz" userId="32ab381f-d0df-45b8-a924-fd19dccd702f" providerId="ADAL" clId="{FC15126C-15E8-4495-9D4F-AE9183B9EBDA}" dt="2019-12-30T20:43:16.964" v="14709" actId="478"/>
          <ac:picMkLst>
            <pc:docMk/>
            <pc:sldMk cId="2704500371" sldId="327"/>
            <ac:picMk id="2054" creationId="{5755B810-61FA-4E76-87C4-4961B7377398}"/>
          </ac:picMkLst>
        </pc:picChg>
        <pc:picChg chg="add del mod">
          <ac:chgData name="Karolay De La Cruz" userId="32ab381f-d0df-45b8-a924-fd19dccd702f" providerId="ADAL" clId="{FC15126C-15E8-4495-9D4F-AE9183B9EBDA}" dt="2019-12-30T23:06:50.825" v="16313" actId="478"/>
          <ac:picMkLst>
            <pc:docMk/>
            <pc:sldMk cId="2704500371" sldId="327"/>
            <ac:picMk id="2056" creationId="{A9D3B0B8-3CB0-44DD-873E-0299A751700D}"/>
          </ac:picMkLst>
        </pc:picChg>
        <pc:picChg chg="add mod">
          <ac:chgData name="Karolay De La Cruz" userId="32ab381f-d0df-45b8-a924-fd19dccd702f" providerId="ADAL" clId="{FC15126C-15E8-4495-9D4F-AE9183B9EBDA}" dt="2020-01-05T17:58:53.141" v="20935" actId="164"/>
          <ac:picMkLst>
            <pc:docMk/>
            <pc:sldMk cId="2704500371" sldId="327"/>
            <ac:picMk id="2058" creationId="{82772B89-A1B7-421C-8883-7AAA40D4C436}"/>
          </ac:picMkLst>
        </pc:picChg>
        <pc:cxnChg chg="add del mod">
          <ac:chgData name="Karolay De La Cruz" userId="32ab381f-d0df-45b8-a924-fd19dccd702f" providerId="ADAL" clId="{FC15126C-15E8-4495-9D4F-AE9183B9EBDA}" dt="2019-12-31T01:19:44.411" v="16471" actId="11529"/>
          <ac:cxnSpMkLst>
            <pc:docMk/>
            <pc:sldMk cId="2704500371" sldId="327"/>
            <ac:cxnSpMk id="9" creationId="{ACDAF480-CDE6-424E-B0E1-E46E29CD6AB7}"/>
          </ac:cxnSpMkLst>
        </pc:cxnChg>
        <pc:cxnChg chg="add del">
          <ac:chgData name="Karolay De La Cruz" userId="32ab381f-d0df-45b8-a924-fd19dccd702f" providerId="ADAL" clId="{FC15126C-15E8-4495-9D4F-AE9183B9EBDA}" dt="2020-01-03T05:56:19.138" v="20683" actId="478"/>
          <ac:cxnSpMkLst>
            <pc:docMk/>
            <pc:sldMk cId="2704500371" sldId="327"/>
            <ac:cxnSpMk id="37" creationId="{D53DCD05-97D8-4CBF-9025-4E7C4B52A846}"/>
          </ac:cxnSpMkLst>
        </pc:cxnChg>
        <pc:cxnChg chg="add del mod">
          <ac:chgData name="Karolay De La Cruz" userId="32ab381f-d0df-45b8-a924-fd19dccd702f" providerId="ADAL" clId="{FC15126C-15E8-4495-9D4F-AE9183B9EBDA}" dt="2020-01-05T17:58:53.141" v="20935" actId="164"/>
          <ac:cxnSpMkLst>
            <pc:docMk/>
            <pc:sldMk cId="2704500371" sldId="327"/>
            <ac:cxnSpMk id="40" creationId="{D521B423-CF19-4AE6-A637-9A263C579CBE}"/>
          </ac:cxnSpMkLst>
        </pc:cxnChg>
        <pc:cxnChg chg="add del mod">
          <ac:chgData name="Karolay De La Cruz" userId="32ab381f-d0df-45b8-a924-fd19dccd702f" providerId="ADAL" clId="{FC15126C-15E8-4495-9D4F-AE9183B9EBDA}" dt="2019-12-31T01:19:42.576" v="16464" actId="11529"/>
          <ac:cxnSpMkLst>
            <pc:docMk/>
            <pc:sldMk cId="2704500371" sldId="327"/>
            <ac:cxnSpMk id="41" creationId="{0F9B4C8F-248A-4F1B-B4B4-BE9CAE346CE9}"/>
          </ac:cxnSpMkLst>
        </pc:cxnChg>
      </pc:sldChg>
      <pc:sldChg chg="addSp delSp modSp add ord modTransition addAnim delAnim modAnim modNotesTx">
        <pc:chgData name="Karolay De La Cruz" userId="32ab381f-d0df-45b8-a924-fd19dccd702f" providerId="ADAL" clId="{FC15126C-15E8-4495-9D4F-AE9183B9EBDA}" dt="2020-01-06T06:11:22.598" v="22391"/>
        <pc:sldMkLst>
          <pc:docMk/>
          <pc:sldMk cId="2202152184" sldId="328"/>
        </pc:sldMkLst>
        <pc:spChg chg="del">
          <ac:chgData name="Karolay De La Cruz" userId="32ab381f-d0df-45b8-a924-fd19dccd702f" providerId="ADAL" clId="{FC15126C-15E8-4495-9D4F-AE9183B9EBDA}" dt="2019-12-30T02:00:03.173" v="10345" actId="478"/>
          <ac:spMkLst>
            <pc:docMk/>
            <pc:sldMk cId="2202152184" sldId="328"/>
            <ac:spMk id="2" creationId="{B3F914B4-949A-492A-9454-DF57D313CD33}"/>
          </ac:spMkLst>
        </pc:spChg>
        <pc:spChg chg="add mod topLvl">
          <ac:chgData name="Karolay De La Cruz" userId="32ab381f-d0df-45b8-a924-fd19dccd702f" providerId="ADAL" clId="{FC15126C-15E8-4495-9D4F-AE9183B9EBDA}" dt="2019-12-30T19:06:01.085" v="14124" actId="1076"/>
          <ac:spMkLst>
            <pc:docMk/>
            <pc:sldMk cId="2202152184" sldId="328"/>
            <ac:spMk id="4" creationId="{FF677628-D97F-45BA-828C-8D1B59BA0846}"/>
          </ac:spMkLst>
        </pc:spChg>
        <pc:spChg chg="add del mod">
          <ac:chgData name="Karolay De La Cruz" userId="32ab381f-d0df-45b8-a924-fd19dccd702f" providerId="ADAL" clId="{FC15126C-15E8-4495-9D4F-AE9183B9EBDA}" dt="2019-12-30T14:21:50.521" v="12964" actId="478"/>
          <ac:spMkLst>
            <pc:docMk/>
            <pc:sldMk cId="2202152184" sldId="328"/>
            <ac:spMk id="9" creationId="{99CECCAE-2CB2-4584-8678-95581AF992EA}"/>
          </ac:spMkLst>
        </pc:spChg>
        <pc:spChg chg="add del mod">
          <ac:chgData name="Karolay De La Cruz" userId="32ab381f-d0df-45b8-a924-fd19dccd702f" providerId="ADAL" clId="{FC15126C-15E8-4495-9D4F-AE9183B9EBDA}" dt="2019-12-30T14:27:16.168" v="13000" actId="478"/>
          <ac:spMkLst>
            <pc:docMk/>
            <pc:sldMk cId="2202152184" sldId="328"/>
            <ac:spMk id="12" creationId="{8D973FC8-36C5-4E97-BC47-6DC36C2854FD}"/>
          </ac:spMkLst>
        </pc:spChg>
        <pc:spChg chg="del mod">
          <ac:chgData name="Karolay De La Cruz" userId="32ab381f-d0df-45b8-a924-fd19dccd702f" providerId="ADAL" clId="{FC15126C-15E8-4495-9D4F-AE9183B9EBDA}" dt="2019-12-28T18:18:59.493" v="6395" actId="478"/>
          <ac:spMkLst>
            <pc:docMk/>
            <pc:sldMk cId="2202152184" sldId="328"/>
            <ac:spMk id="13" creationId="{3FC3A7A9-4B5F-448D-A97C-3CCBE674A3AA}"/>
          </ac:spMkLst>
        </pc:spChg>
        <pc:spChg chg="mod">
          <ac:chgData name="Karolay De La Cruz" userId="32ab381f-d0df-45b8-a924-fd19dccd702f" providerId="ADAL" clId="{FC15126C-15E8-4495-9D4F-AE9183B9EBDA}" dt="2019-12-30T01:26:19.984" v="9714" actId="113"/>
          <ac:spMkLst>
            <pc:docMk/>
            <pc:sldMk cId="2202152184" sldId="328"/>
            <ac:spMk id="14" creationId="{6EBE0DAA-2A70-45F7-98D6-7EF5BB836BCD}"/>
          </ac:spMkLst>
        </pc:spChg>
        <pc:spChg chg="add del mod">
          <ac:chgData name="Karolay De La Cruz" userId="32ab381f-d0df-45b8-a924-fd19dccd702f" providerId="ADAL" clId="{FC15126C-15E8-4495-9D4F-AE9183B9EBDA}" dt="2019-12-30T14:30:02.045" v="13020" actId="478"/>
          <ac:spMkLst>
            <pc:docMk/>
            <pc:sldMk cId="2202152184" sldId="328"/>
            <ac:spMk id="15" creationId="{14508D1C-D61B-42F9-A140-4FD4BDB2A517}"/>
          </ac:spMkLst>
        </pc:spChg>
        <pc:spChg chg="del mod">
          <ac:chgData name="Karolay De La Cruz" userId="32ab381f-d0df-45b8-a924-fd19dccd702f" providerId="ADAL" clId="{FC15126C-15E8-4495-9D4F-AE9183B9EBDA}" dt="2019-12-30T06:53:27.583" v="12951" actId="478"/>
          <ac:spMkLst>
            <pc:docMk/>
            <pc:sldMk cId="2202152184" sldId="328"/>
            <ac:spMk id="25" creationId="{875CE39F-1722-42B8-A4FB-262C6F906483}"/>
          </ac:spMkLst>
        </pc:spChg>
        <pc:spChg chg="mod">
          <ac:chgData name="Karolay De La Cruz" userId="32ab381f-d0df-45b8-a924-fd19dccd702f" providerId="ADAL" clId="{FC15126C-15E8-4495-9D4F-AE9183B9EBDA}" dt="2019-12-30T01:26:19.984" v="9714" actId="113"/>
          <ac:spMkLst>
            <pc:docMk/>
            <pc:sldMk cId="2202152184" sldId="328"/>
            <ac:spMk id="40" creationId="{395EE774-987E-4883-8051-0013D4FBD005}"/>
          </ac:spMkLst>
        </pc:spChg>
        <pc:spChg chg="add del mod ord topLvl">
          <ac:chgData name="Karolay De La Cruz" userId="32ab381f-d0df-45b8-a924-fd19dccd702f" providerId="ADAL" clId="{FC15126C-15E8-4495-9D4F-AE9183B9EBDA}" dt="2019-12-30T17:04:00.828" v="13370" actId="478"/>
          <ac:spMkLst>
            <pc:docMk/>
            <pc:sldMk cId="2202152184" sldId="328"/>
            <ac:spMk id="46" creationId="{9628DCA0-5513-4A1D-9EE7-43DA1F166FC3}"/>
          </ac:spMkLst>
        </pc:spChg>
        <pc:spChg chg="add del mod topLvl">
          <ac:chgData name="Karolay De La Cruz" userId="32ab381f-d0df-45b8-a924-fd19dccd702f" providerId="ADAL" clId="{FC15126C-15E8-4495-9D4F-AE9183B9EBDA}" dt="2019-12-30T06:53:02.154" v="12948" actId="478"/>
          <ac:spMkLst>
            <pc:docMk/>
            <pc:sldMk cId="2202152184" sldId="328"/>
            <ac:spMk id="47" creationId="{7A6F7030-712B-42FB-936C-F30E1B491FD4}"/>
          </ac:spMkLst>
        </pc:spChg>
        <pc:spChg chg="add del mod topLvl">
          <ac:chgData name="Karolay De La Cruz" userId="32ab381f-d0df-45b8-a924-fd19dccd702f" providerId="ADAL" clId="{FC15126C-15E8-4495-9D4F-AE9183B9EBDA}" dt="2019-12-30T06:53:02.154" v="12948" actId="478"/>
          <ac:spMkLst>
            <pc:docMk/>
            <pc:sldMk cId="2202152184" sldId="328"/>
            <ac:spMk id="48" creationId="{091E583A-CB24-4676-B44A-36F5E141252F}"/>
          </ac:spMkLst>
        </pc:spChg>
        <pc:spChg chg="del mod">
          <ac:chgData name="Karolay De La Cruz" userId="32ab381f-d0df-45b8-a924-fd19dccd702f" providerId="ADAL" clId="{FC15126C-15E8-4495-9D4F-AE9183B9EBDA}" dt="2019-12-30T00:56:30.658" v="9234" actId="478"/>
          <ac:spMkLst>
            <pc:docMk/>
            <pc:sldMk cId="2202152184" sldId="328"/>
            <ac:spMk id="80" creationId="{002531B3-10BA-4DE3-8CBA-A689E4328AD0}"/>
          </ac:spMkLst>
        </pc:spChg>
        <pc:spChg chg="del mod">
          <ac:chgData name="Karolay De La Cruz" userId="32ab381f-d0df-45b8-a924-fd19dccd702f" providerId="ADAL" clId="{FC15126C-15E8-4495-9D4F-AE9183B9EBDA}" dt="2019-12-30T06:53:19.724" v="12950" actId="478"/>
          <ac:spMkLst>
            <pc:docMk/>
            <pc:sldMk cId="2202152184" sldId="328"/>
            <ac:spMk id="81" creationId="{024D60D8-1E28-453A-B213-981077C7874C}"/>
          </ac:spMkLst>
        </pc:spChg>
        <pc:spChg chg="del mod">
          <ac:chgData name="Karolay De La Cruz" userId="32ab381f-d0df-45b8-a924-fd19dccd702f" providerId="ADAL" clId="{FC15126C-15E8-4495-9D4F-AE9183B9EBDA}" dt="2019-12-30T06:53:27.583" v="12951" actId="478"/>
          <ac:spMkLst>
            <pc:docMk/>
            <pc:sldMk cId="2202152184" sldId="328"/>
            <ac:spMk id="82" creationId="{B15BF1D1-7A4F-4BC7-8E8C-E48F0031B962}"/>
          </ac:spMkLst>
        </pc:spChg>
        <pc:spChg chg="mod topLvl">
          <ac:chgData name="Karolay De La Cruz" userId="32ab381f-d0df-45b8-a924-fd19dccd702f" providerId="ADAL" clId="{FC15126C-15E8-4495-9D4F-AE9183B9EBDA}" dt="2019-12-30T05:23:59.401" v="12066" actId="165"/>
          <ac:spMkLst>
            <pc:docMk/>
            <pc:sldMk cId="2202152184" sldId="328"/>
            <ac:spMk id="148" creationId="{91A3C78D-D237-41C7-BDE8-E4F143ED1491}"/>
          </ac:spMkLst>
        </pc:spChg>
        <pc:spChg chg="del mod">
          <ac:chgData name="Karolay De La Cruz" userId="32ab381f-d0df-45b8-a924-fd19dccd702f" providerId="ADAL" clId="{FC15126C-15E8-4495-9D4F-AE9183B9EBDA}" dt="2019-12-30T00:55:18.574" v="9212" actId="478"/>
          <ac:spMkLst>
            <pc:docMk/>
            <pc:sldMk cId="2202152184" sldId="328"/>
            <ac:spMk id="158" creationId="{3AA02E11-CDC7-4DAA-A754-756D9F65028C}"/>
          </ac:spMkLst>
        </pc:spChg>
        <pc:spChg chg="del mod">
          <ac:chgData name="Karolay De La Cruz" userId="32ab381f-d0df-45b8-a924-fd19dccd702f" providerId="ADAL" clId="{FC15126C-15E8-4495-9D4F-AE9183B9EBDA}" dt="2019-12-30T00:55:24.463" v="9214" actId="478"/>
          <ac:spMkLst>
            <pc:docMk/>
            <pc:sldMk cId="2202152184" sldId="328"/>
            <ac:spMk id="159" creationId="{FC539DD2-953A-472E-86CA-5FD36D6311AF}"/>
          </ac:spMkLst>
        </pc:spChg>
        <pc:spChg chg="del mod">
          <ac:chgData name="Karolay De La Cruz" userId="32ab381f-d0df-45b8-a924-fd19dccd702f" providerId="ADAL" clId="{FC15126C-15E8-4495-9D4F-AE9183B9EBDA}" dt="2019-12-30T06:53:27.583" v="12951" actId="478"/>
          <ac:spMkLst>
            <pc:docMk/>
            <pc:sldMk cId="2202152184" sldId="328"/>
            <ac:spMk id="162" creationId="{1C31C53A-B769-4AB4-A3A3-F9739B2C9DD6}"/>
          </ac:spMkLst>
        </pc:spChg>
        <pc:spChg chg="del mod">
          <ac:chgData name="Karolay De La Cruz" userId="32ab381f-d0df-45b8-a924-fd19dccd702f" providerId="ADAL" clId="{FC15126C-15E8-4495-9D4F-AE9183B9EBDA}" dt="2019-12-30T06:53:27.583" v="12951" actId="478"/>
          <ac:spMkLst>
            <pc:docMk/>
            <pc:sldMk cId="2202152184" sldId="328"/>
            <ac:spMk id="171" creationId="{E62DEC08-58A7-441E-84FA-0902A44B906D}"/>
          </ac:spMkLst>
        </pc:spChg>
        <pc:spChg chg="mod">
          <ac:chgData name="Karolay De La Cruz" userId="32ab381f-d0df-45b8-a924-fd19dccd702f" providerId="ADAL" clId="{FC15126C-15E8-4495-9D4F-AE9183B9EBDA}" dt="2019-12-30T01:26:19.984" v="9714" actId="113"/>
          <ac:spMkLst>
            <pc:docMk/>
            <pc:sldMk cId="2202152184" sldId="328"/>
            <ac:spMk id="178" creationId="{8A7AD9E6-061C-4D4E-A53C-18C32D326E9D}"/>
          </ac:spMkLst>
        </pc:spChg>
        <pc:spChg chg="mod">
          <ac:chgData name="Karolay De La Cruz" userId="32ab381f-d0df-45b8-a924-fd19dccd702f" providerId="ADAL" clId="{FC15126C-15E8-4495-9D4F-AE9183B9EBDA}" dt="2019-12-30T01:26:19.984" v="9714" actId="113"/>
          <ac:spMkLst>
            <pc:docMk/>
            <pc:sldMk cId="2202152184" sldId="328"/>
            <ac:spMk id="179" creationId="{4EEB8796-AF23-4914-8AAC-2D999C958945}"/>
          </ac:spMkLst>
        </pc:spChg>
        <pc:spChg chg="mod">
          <ac:chgData name="Karolay De La Cruz" userId="32ab381f-d0df-45b8-a924-fd19dccd702f" providerId="ADAL" clId="{FC15126C-15E8-4495-9D4F-AE9183B9EBDA}" dt="2019-12-30T01:26:19.984" v="9714" actId="113"/>
          <ac:spMkLst>
            <pc:docMk/>
            <pc:sldMk cId="2202152184" sldId="328"/>
            <ac:spMk id="185" creationId="{C37F3430-B27F-4DE5-B7AB-6AA519E6A0A3}"/>
          </ac:spMkLst>
        </pc:spChg>
        <pc:spChg chg="mod topLvl">
          <ac:chgData name="Karolay De La Cruz" userId="32ab381f-d0df-45b8-a924-fd19dccd702f" providerId="ADAL" clId="{FC15126C-15E8-4495-9D4F-AE9183B9EBDA}" dt="2019-12-30T06:49:32.173" v="12928" actId="20577"/>
          <ac:spMkLst>
            <pc:docMk/>
            <pc:sldMk cId="2202152184" sldId="328"/>
            <ac:spMk id="4104" creationId="{80FE1BB7-4DC0-4751-A3F2-FCF29B6B7947}"/>
          </ac:spMkLst>
        </pc:spChg>
        <pc:spChg chg="mod">
          <ac:chgData name="Karolay De La Cruz" userId="32ab381f-d0df-45b8-a924-fd19dccd702f" providerId="ADAL" clId="{FC15126C-15E8-4495-9D4F-AE9183B9EBDA}" dt="2019-12-30T01:58:29.618" v="10330" actId="1076"/>
          <ac:spMkLst>
            <pc:docMk/>
            <pc:sldMk cId="2202152184" sldId="328"/>
            <ac:spMk id="4105" creationId="{B5B33BF0-EE76-4F35-A025-502A784A29B5}"/>
          </ac:spMkLst>
        </pc:spChg>
        <pc:spChg chg="mod">
          <ac:chgData name="Karolay De La Cruz" userId="32ab381f-d0df-45b8-a924-fd19dccd702f" providerId="ADAL" clId="{FC15126C-15E8-4495-9D4F-AE9183B9EBDA}" dt="2019-12-30T01:26:19.984" v="9714" actId="113"/>
          <ac:spMkLst>
            <pc:docMk/>
            <pc:sldMk cId="2202152184" sldId="328"/>
            <ac:spMk id="4122" creationId="{CE2FC56D-75A0-44F4-BC23-42BF9DC2B1E4}"/>
          </ac:spMkLst>
        </pc:spChg>
        <pc:spChg chg="mod">
          <ac:chgData name="Karolay De La Cruz" userId="32ab381f-d0df-45b8-a924-fd19dccd702f" providerId="ADAL" clId="{FC15126C-15E8-4495-9D4F-AE9183B9EBDA}" dt="2019-12-30T01:26:19.984" v="9714" actId="113"/>
          <ac:spMkLst>
            <pc:docMk/>
            <pc:sldMk cId="2202152184" sldId="328"/>
            <ac:spMk id="4130" creationId="{0B98F3C9-21BE-4B61-8EDF-875EB976DAD2}"/>
          </ac:spMkLst>
        </pc:spChg>
        <pc:grpChg chg="del mod topLvl">
          <ac:chgData name="Karolay De La Cruz" userId="32ab381f-d0df-45b8-a924-fd19dccd702f" providerId="ADAL" clId="{FC15126C-15E8-4495-9D4F-AE9183B9EBDA}" dt="2019-12-30T17:04:02.776" v="13372" actId="478"/>
          <ac:grpSpMkLst>
            <pc:docMk/>
            <pc:sldMk cId="2202152184" sldId="328"/>
            <ac:grpSpMk id="3" creationId="{B20B391C-4C27-427B-AB4B-CC8293409358}"/>
          </ac:grpSpMkLst>
        </pc:grpChg>
        <pc:grpChg chg="add del mod topLvl">
          <ac:chgData name="Karolay De La Cruz" userId="32ab381f-d0df-45b8-a924-fd19dccd702f" providerId="ADAL" clId="{FC15126C-15E8-4495-9D4F-AE9183B9EBDA}" dt="2019-12-30T05:22:52.014" v="12055" actId="165"/>
          <ac:grpSpMkLst>
            <pc:docMk/>
            <pc:sldMk cId="2202152184" sldId="328"/>
            <ac:grpSpMk id="5" creationId="{D376C1A7-7EC2-434D-9D04-25CECB8BBFCA}"/>
          </ac:grpSpMkLst>
        </pc:grpChg>
        <pc:grpChg chg="add del mod">
          <ac:chgData name="Karolay De La Cruz" userId="32ab381f-d0df-45b8-a924-fd19dccd702f" providerId="ADAL" clId="{FC15126C-15E8-4495-9D4F-AE9183B9EBDA}" dt="2019-12-30T05:22:46.349" v="12054" actId="165"/>
          <ac:grpSpMkLst>
            <pc:docMk/>
            <pc:sldMk cId="2202152184" sldId="328"/>
            <ac:grpSpMk id="6" creationId="{BE8E9746-1F50-445E-968F-7CCC727E83F2}"/>
          </ac:grpSpMkLst>
        </pc:grpChg>
        <pc:grpChg chg="add del mod">
          <ac:chgData name="Karolay De La Cruz" userId="32ab381f-d0df-45b8-a924-fd19dccd702f" providerId="ADAL" clId="{FC15126C-15E8-4495-9D4F-AE9183B9EBDA}" dt="2019-12-30T05:23:59.401" v="12066" actId="165"/>
          <ac:grpSpMkLst>
            <pc:docMk/>
            <pc:sldMk cId="2202152184" sldId="328"/>
            <ac:grpSpMk id="7" creationId="{6588C1B6-D834-48A0-953F-0E0FF3574621}"/>
          </ac:grpSpMkLst>
        </pc:grpChg>
        <pc:grpChg chg="add del mod">
          <ac:chgData name="Karolay De La Cruz" userId="32ab381f-d0df-45b8-a924-fd19dccd702f" providerId="ADAL" clId="{FC15126C-15E8-4495-9D4F-AE9183B9EBDA}" dt="2019-12-30T06:52:37.839" v="12945" actId="165"/>
          <ac:grpSpMkLst>
            <pc:docMk/>
            <pc:sldMk cId="2202152184" sldId="328"/>
            <ac:grpSpMk id="8" creationId="{26491001-0E0F-4F8E-91E6-7D441377450C}"/>
          </ac:grpSpMkLst>
        </pc:grpChg>
        <pc:grpChg chg="add mod">
          <ac:chgData name="Karolay De La Cruz" userId="32ab381f-d0df-45b8-a924-fd19dccd702f" providerId="ADAL" clId="{FC15126C-15E8-4495-9D4F-AE9183B9EBDA}" dt="2019-12-30T19:06:01.085" v="14124" actId="1076"/>
          <ac:grpSpMkLst>
            <pc:docMk/>
            <pc:sldMk cId="2202152184" sldId="328"/>
            <ac:grpSpMk id="10" creationId="{2184304E-D11A-4A24-BC3E-1908CA3FC5F0}"/>
          </ac:grpSpMkLst>
        </pc:grpChg>
        <pc:grpChg chg="add mod">
          <ac:chgData name="Karolay De La Cruz" userId="32ab381f-d0df-45b8-a924-fd19dccd702f" providerId="ADAL" clId="{FC15126C-15E8-4495-9D4F-AE9183B9EBDA}" dt="2019-12-30T19:06:01.085" v="14124" actId="1076"/>
          <ac:grpSpMkLst>
            <pc:docMk/>
            <pc:sldMk cId="2202152184" sldId="328"/>
            <ac:grpSpMk id="62" creationId="{3C3FAC05-6A67-42F1-B934-2811C53275CC}"/>
          </ac:grpSpMkLst>
        </pc:grpChg>
        <pc:grpChg chg="del mod">
          <ac:chgData name="Karolay De La Cruz" userId="32ab381f-d0df-45b8-a924-fd19dccd702f" providerId="ADAL" clId="{FC15126C-15E8-4495-9D4F-AE9183B9EBDA}" dt="2019-12-30T00:56:30.658" v="9234" actId="478"/>
          <ac:grpSpMkLst>
            <pc:docMk/>
            <pc:sldMk cId="2202152184" sldId="328"/>
            <ac:grpSpMk id="4119" creationId="{358EADC8-0D0D-4AF4-B919-1BF21904E57C}"/>
          </ac:grpSpMkLst>
        </pc:grpChg>
        <pc:grpChg chg="del mod topLvl">
          <ac:chgData name="Karolay De La Cruz" userId="32ab381f-d0df-45b8-a924-fd19dccd702f" providerId="ADAL" clId="{FC15126C-15E8-4495-9D4F-AE9183B9EBDA}" dt="2019-12-30T06:53:30.613" v="12952" actId="478"/>
          <ac:grpSpMkLst>
            <pc:docMk/>
            <pc:sldMk cId="2202152184" sldId="328"/>
            <ac:grpSpMk id="4124" creationId="{19E36AC2-90E7-421D-B862-08E5426B1652}"/>
          </ac:grpSpMkLst>
        </pc:grpChg>
        <pc:grpChg chg="mod">
          <ac:chgData name="Karolay De La Cruz" userId="32ab381f-d0df-45b8-a924-fd19dccd702f" providerId="ADAL" clId="{FC15126C-15E8-4495-9D4F-AE9183B9EBDA}" dt="2019-12-30T00:55:54.698" v="9225"/>
          <ac:grpSpMkLst>
            <pc:docMk/>
            <pc:sldMk cId="2202152184" sldId="328"/>
            <ac:grpSpMk id="4125" creationId="{14F9EB87-83B4-40A9-8DA5-0A73E195FCB0}"/>
          </ac:grpSpMkLst>
        </pc:grpChg>
        <pc:grpChg chg="del mod topLvl">
          <ac:chgData name="Karolay De La Cruz" userId="32ab381f-d0df-45b8-a924-fd19dccd702f" providerId="ADAL" clId="{FC15126C-15E8-4495-9D4F-AE9183B9EBDA}" dt="2019-12-30T06:52:51.982" v="12947" actId="478"/>
          <ac:grpSpMkLst>
            <pc:docMk/>
            <pc:sldMk cId="2202152184" sldId="328"/>
            <ac:grpSpMk id="4126" creationId="{B3D26E70-A710-491B-A47D-D6847CD1FECD}"/>
          </ac:grpSpMkLst>
        </pc:grpChg>
        <pc:grpChg chg="mod">
          <ac:chgData name="Karolay De La Cruz" userId="32ab381f-d0df-45b8-a924-fd19dccd702f" providerId="ADAL" clId="{FC15126C-15E8-4495-9D4F-AE9183B9EBDA}" dt="2019-12-30T00:56:23.875" v="9233"/>
          <ac:grpSpMkLst>
            <pc:docMk/>
            <pc:sldMk cId="2202152184" sldId="328"/>
            <ac:grpSpMk id="4127" creationId="{AA93A0FA-695A-4E88-80B3-E29BB8C394FE}"/>
          </ac:grpSpMkLst>
        </pc:grpChg>
        <pc:grpChg chg="del mod topLvl">
          <ac:chgData name="Karolay De La Cruz" userId="32ab381f-d0df-45b8-a924-fd19dccd702f" providerId="ADAL" clId="{FC15126C-15E8-4495-9D4F-AE9183B9EBDA}" dt="2019-12-30T06:52:49.235" v="12946" actId="478"/>
          <ac:grpSpMkLst>
            <pc:docMk/>
            <pc:sldMk cId="2202152184" sldId="328"/>
            <ac:grpSpMk id="4128" creationId="{46F114BC-B933-48E6-B779-168192C9F2D6}"/>
          </ac:grpSpMkLst>
        </pc:grpChg>
        <pc:picChg chg="add mod modCrop">
          <ac:chgData name="Karolay De La Cruz" userId="32ab381f-d0df-45b8-a924-fd19dccd702f" providerId="ADAL" clId="{FC15126C-15E8-4495-9D4F-AE9183B9EBDA}" dt="2019-12-30T19:06:01.085" v="14124" actId="1076"/>
          <ac:picMkLst>
            <pc:docMk/>
            <pc:sldMk cId="2202152184" sldId="328"/>
            <ac:picMk id="11" creationId="{64C28CE7-A011-4B9C-8D6F-9F896070F83D}"/>
          </ac:picMkLst>
        </pc:picChg>
        <pc:picChg chg="add mod modCrop">
          <ac:chgData name="Karolay De La Cruz" userId="32ab381f-d0df-45b8-a924-fd19dccd702f" providerId="ADAL" clId="{FC15126C-15E8-4495-9D4F-AE9183B9EBDA}" dt="2019-12-30T19:11:34.859" v="14158" actId="1076"/>
          <ac:picMkLst>
            <pc:docMk/>
            <pc:sldMk cId="2202152184" sldId="328"/>
            <ac:picMk id="13" creationId="{25E94E44-2A21-4325-8008-6E27D0F5A266}"/>
          </ac:picMkLst>
        </pc:picChg>
        <pc:picChg chg="add mod modCrop">
          <ac:chgData name="Karolay De La Cruz" userId="32ab381f-d0df-45b8-a924-fd19dccd702f" providerId="ADAL" clId="{FC15126C-15E8-4495-9D4F-AE9183B9EBDA}" dt="2019-12-30T19:06:01.085" v="14124" actId="1076"/>
          <ac:picMkLst>
            <pc:docMk/>
            <pc:sldMk cId="2202152184" sldId="328"/>
            <ac:picMk id="52" creationId="{46B33A0B-C2EE-44BB-AD0C-00F900251C49}"/>
          </ac:picMkLst>
        </pc:picChg>
        <pc:picChg chg="mod ord topLvl">
          <ac:chgData name="Karolay De La Cruz" userId="32ab381f-d0df-45b8-a924-fd19dccd702f" providerId="ADAL" clId="{FC15126C-15E8-4495-9D4F-AE9183B9EBDA}" dt="2019-12-30T19:06:01.085" v="14124" actId="1076"/>
          <ac:picMkLst>
            <pc:docMk/>
            <pc:sldMk cId="2202152184" sldId="328"/>
            <ac:picMk id="157" creationId="{732ADF64-61F5-4AD2-A3FC-28B0EF70C7D7}"/>
          </ac:picMkLst>
        </pc:picChg>
        <pc:cxnChg chg="add mod">
          <ac:chgData name="Karolay De La Cruz" userId="32ab381f-d0df-45b8-a924-fd19dccd702f" providerId="ADAL" clId="{FC15126C-15E8-4495-9D4F-AE9183B9EBDA}" dt="2019-12-30T19:06:01.085" v="14124" actId="1076"/>
          <ac:cxnSpMkLst>
            <pc:docMk/>
            <pc:sldMk cId="2202152184" sldId="328"/>
            <ac:cxnSpMk id="53" creationId="{13142720-19FB-4689-8517-A533916D6781}"/>
          </ac:cxnSpMkLst>
        </pc:cxnChg>
        <pc:cxnChg chg="add del">
          <ac:chgData name="Karolay De La Cruz" userId="32ab381f-d0df-45b8-a924-fd19dccd702f" providerId="ADAL" clId="{FC15126C-15E8-4495-9D4F-AE9183B9EBDA}" dt="2019-12-30T16:08:11.591" v="13341" actId="478"/>
          <ac:cxnSpMkLst>
            <pc:docMk/>
            <pc:sldMk cId="2202152184" sldId="328"/>
            <ac:cxnSpMk id="54" creationId="{B0877651-2BD0-448F-B54E-0CAAAB42AC03}"/>
          </ac:cxnSpMkLst>
        </pc:cxnChg>
        <pc:cxnChg chg="add mod">
          <ac:chgData name="Karolay De La Cruz" userId="32ab381f-d0df-45b8-a924-fd19dccd702f" providerId="ADAL" clId="{FC15126C-15E8-4495-9D4F-AE9183B9EBDA}" dt="2019-12-30T14:23:23.771" v="12981" actId="164"/>
          <ac:cxnSpMkLst>
            <pc:docMk/>
            <pc:sldMk cId="2202152184" sldId="328"/>
            <ac:cxnSpMk id="55" creationId="{1BC8EF2B-1D79-40FF-95FC-F9F0F7F39CDA}"/>
          </ac:cxnSpMkLst>
        </pc:cxnChg>
        <pc:cxnChg chg="add mod">
          <ac:chgData name="Karolay De La Cruz" userId="32ab381f-d0df-45b8-a924-fd19dccd702f" providerId="ADAL" clId="{FC15126C-15E8-4495-9D4F-AE9183B9EBDA}" dt="2019-12-30T14:23:23.771" v="12981" actId="164"/>
          <ac:cxnSpMkLst>
            <pc:docMk/>
            <pc:sldMk cId="2202152184" sldId="328"/>
            <ac:cxnSpMk id="56" creationId="{FB56C9AF-58B2-492D-99AC-565A6B7757CB}"/>
          </ac:cxnSpMkLst>
        </pc:cxnChg>
        <pc:cxnChg chg="mod">
          <ac:chgData name="Karolay De La Cruz" userId="32ab381f-d0df-45b8-a924-fd19dccd702f" providerId="ADAL" clId="{FC15126C-15E8-4495-9D4F-AE9183B9EBDA}" dt="2019-12-30T14:32:43.109" v="13053" actId="14100"/>
          <ac:cxnSpMkLst>
            <pc:docMk/>
            <pc:sldMk cId="2202152184" sldId="328"/>
            <ac:cxnSpMk id="63" creationId="{97C9FC66-CC55-439E-9DB9-6659EB008D83}"/>
          </ac:cxnSpMkLst>
        </pc:cxnChg>
        <pc:cxnChg chg="mod">
          <ac:chgData name="Karolay De La Cruz" userId="32ab381f-d0df-45b8-a924-fd19dccd702f" providerId="ADAL" clId="{FC15126C-15E8-4495-9D4F-AE9183B9EBDA}" dt="2019-12-30T14:32:52.262" v="13055" actId="14100"/>
          <ac:cxnSpMkLst>
            <pc:docMk/>
            <pc:sldMk cId="2202152184" sldId="328"/>
            <ac:cxnSpMk id="64" creationId="{876E0DFA-C08C-4D19-A7E7-19573A913D17}"/>
          </ac:cxnSpMkLst>
        </pc:cxnChg>
        <pc:cxnChg chg="add mod">
          <ac:chgData name="Karolay De La Cruz" userId="32ab381f-d0df-45b8-a924-fd19dccd702f" providerId="ADAL" clId="{FC15126C-15E8-4495-9D4F-AE9183B9EBDA}" dt="2019-12-30T19:06:01.085" v="14124" actId="1076"/>
          <ac:cxnSpMkLst>
            <pc:docMk/>
            <pc:sldMk cId="2202152184" sldId="328"/>
            <ac:cxnSpMk id="72" creationId="{09FC457B-890F-4F25-921E-67C05CF9E579}"/>
          </ac:cxnSpMkLst>
        </pc:cxnChg>
        <pc:cxnChg chg="add del">
          <ac:chgData name="Karolay De La Cruz" userId="32ab381f-d0df-45b8-a924-fd19dccd702f" providerId="ADAL" clId="{FC15126C-15E8-4495-9D4F-AE9183B9EBDA}" dt="2020-01-03T05:31:37.995" v="20511" actId="478"/>
          <ac:cxnSpMkLst>
            <pc:docMk/>
            <pc:sldMk cId="2202152184" sldId="328"/>
            <ac:cxnSpMk id="73" creationId="{F6E48E45-E2B0-4CC7-8962-FBFC743E351A}"/>
          </ac:cxnSpMkLst>
        </pc:cxnChg>
        <pc:cxnChg chg="mod">
          <ac:chgData name="Karolay De La Cruz" userId="32ab381f-d0df-45b8-a924-fd19dccd702f" providerId="ADAL" clId="{FC15126C-15E8-4495-9D4F-AE9183B9EBDA}" dt="2019-12-28T18:18:08.066" v="6382" actId="1076"/>
          <ac:cxnSpMkLst>
            <pc:docMk/>
            <pc:sldMk cId="2202152184" sldId="328"/>
            <ac:cxnSpMk id="166" creationId="{E79317E9-38BA-4837-B0CE-8FFB865054EE}"/>
          </ac:cxnSpMkLst>
        </pc:cxnChg>
        <pc:cxnChg chg="mod">
          <ac:chgData name="Karolay De La Cruz" userId="32ab381f-d0df-45b8-a924-fd19dccd702f" providerId="ADAL" clId="{FC15126C-15E8-4495-9D4F-AE9183B9EBDA}" dt="2019-12-28T18:18:08.066" v="6382" actId="1076"/>
          <ac:cxnSpMkLst>
            <pc:docMk/>
            <pc:sldMk cId="2202152184" sldId="328"/>
            <ac:cxnSpMk id="168" creationId="{CABD19F3-F2DE-4B85-8E95-DF274EF1E2C7}"/>
          </ac:cxnSpMkLst>
        </pc:cxnChg>
        <pc:cxnChg chg="mod">
          <ac:chgData name="Karolay De La Cruz" userId="32ab381f-d0df-45b8-a924-fd19dccd702f" providerId="ADAL" clId="{FC15126C-15E8-4495-9D4F-AE9183B9EBDA}" dt="2019-12-28T18:18:08.066" v="6382" actId="1076"/>
          <ac:cxnSpMkLst>
            <pc:docMk/>
            <pc:sldMk cId="2202152184" sldId="328"/>
            <ac:cxnSpMk id="169" creationId="{1A1D1A37-24DF-4089-B67B-FEF6665227E4}"/>
          </ac:cxnSpMkLst>
        </pc:cxnChg>
      </pc:sldChg>
      <pc:sldChg chg="addSp delSp modSp add del ord delAnim modAnim modNotesTx">
        <pc:chgData name="Karolay De La Cruz" userId="32ab381f-d0df-45b8-a924-fd19dccd702f" providerId="ADAL" clId="{FC15126C-15E8-4495-9D4F-AE9183B9EBDA}" dt="2020-01-06T06:11:22.598" v="22391"/>
        <pc:sldMkLst>
          <pc:docMk/>
          <pc:sldMk cId="1122230454" sldId="329"/>
        </pc:sldMkLst>
        <pc:spChg chg="add mod">
          <ac:chgData name="Karolay De La Cruz" userId="32ab381f-d0df-45b8-a924-fd19dccd702f" providerId="ADAL" clId="{FC15126C-15E8-4495-9D4F-AE9183B9EBDA}" dt="2020-01-06T04:12:27.091" v="21994" actId="164"/>
          <ac:spMkLst>
            <pc:docMk/>
            <pc:sldMk cId="1122230454" sldId="329"/>
            <ac:spMk id="2" creationId="{9DCAD2FE-9B90-4502-9326-4F47603F0561}"/>
          </ac:spMkLst>
        </pc:spChg>
        <pc:spChg chg="del">
          <ac:chgData name="Karolay De La Cruz" userId="32ab381f-d0df-45b8-a924-fd19dccd702f" providerId="ADAL" clId="{FC15126C-15E8-4495-9D4F-AE9183B9EBDA}" dt="2019-12-31T01:56:13.632" v="17190" actId="478"/>
          <ac:spMkLst>
            <pc:docMk/>
            <pc:sldMk cId="1122230454" sldId="329"/>
            <ac:spMk id="2" creationId="{B3F914B4-949A-492A-9454-DF57D313CD33}"/>
          </ac:spMkLst>
        </pc:spChg>
        <pc:spChg chg="del">
          <ac:chgData name="Karolay De La Cruz" userId="32ab381f-d0df-45b8-a924-fd19dccd702f" providerId="ADAL" clId="{FC15126C-15E8-4495-9D4F-AE9183B9EBDA}" dt="2019-12-28T18:46:20.445" v="6511" actId="478"/>
          <ac:spMkLst>
            <pc:docMk/>
            <pc:sldMk cId="1122230454" sldId="329"/>
            <ac:spMk id="5" creationId="{8E485F3D-3ECB-4D44-90A0-059BA45803EE}"/>
          </ac:spMkLst>
        </pc:spChg>
        <pc:spChg chg="add del mod ord">
          <ac:chgData name="Karolay De La Cruz" userId="32ab381f-d0df-45b8-a924-fd19dccd702f" providerId="ADAL" clId="{FC15126C-15E8-4495-9D4F-AE9183B9EBDA}" dt="2019-12-29T19:12:35.228" v="7369" actId="478"/>
          <ac:spMkLst>
            <pc:docMk/>
            <pc:sldMk cId="1122230454" sldId="329"/>
            <ac:spMk id="5" creationId="{97D41D64-E0A1-472D-8730-CC11A3740704}"/>
          </ac:spMkLst>
        </pc:spChg>
        <pc:spChg chg="add del mod">
          <ac:chgData name="Karolay De La Cruz" userId="32ab381f-d0df-45b8-a924-fd19dccd702f" providerId="ADAL" clId="{FC15126C-15E8-4495-9D4F-AE9183B9EBDA}" dt="2020-01-06T03:54:34.279" v="21791"/>
          <ac:spMkLst>
            <pc:docMk/>
            <pc:sldMk cId="1122230454" sldId="329"/>
            <ac:spMk id="7" creationId="{68D7C47C-373D-4599-9991-2E7983DB2EBB}"/>
          </ac:spMkLst>
        </pc:spChg>
        <pc:spChg chg="add mod ord">
          <ac:chgData name="Karolay De La Cruz" userId="32ab381f-d0df-45b8-a924-fd19dccd702f" providerId="ADAL" clId="{FC15126C-15E8-4495-9D4F-AE9183B9EBDA}" dt="2020-01-06T04:12:27.091" v="21994" actId="164"/>
          <ac:spMkLst>
            <pc:docMk/>
            <pc:sldMk cId="1122230454" sldId="329"/>
            <ac:spMk id="9" creationId="{17A564B3-980B-4885-A014-FA15B959A286}"/>
          </ac:spMkLst>
        </pc:spChg>
        <pc:spChg chg="add del mod">
          <ac:chgData name="Karolay De La Cruz" userId="32ab381f-d0df-45b8-a924-fd19dccd702f" providerId="ADAL" clId="{FC15126C-15E8-4495-9D4F-AE9183B9EBDA}" dt="2019-12-28T19:59:34.541" v="6699" actId="478"/>
          <ac:spMkLst>
            <pc:docMk/>
            <pc:sldMk cId="1122230454" sldId="329"/>
            <ac:spMk id="11" creationId="{A481DE36-A513-46E2-9E8E-DC329DA568C9}"/>
          </ac:spMkLst>
        </pc:spChg>
        <pc:spChg chg="add del mod">
          <ac:chgData name="Karolay De La Cruz" userId="32ab381f-d0df-45b8-a924-fd19dccd702f" providerId="ADAL" clId="{FC15126C-15E8-4495-9D4F-AE9183B9EBDA}" dt="2019-12-28T21:20:10.928" v="6824" actId="478"/>
          <ac:spMkLst>
            <pc:docMk/>
            <pc:sldMk cId="1122230454" sldId="329"/>
            <ac:spMk id="12" creationId="{6AB0C29A-62DA-4964-B6C7-84D1CFFA2FC5}"/>
          </ac:spMkLst>
        </pc:spChg>
        <pc:spChg chg="add mod">
          <ac:chgData name="Karolay De La Cruz" userId="32ab381f-d0df-45b8-a924-fd19dccd702f" providerId="ADAL" clId="{FC15126C-15E8-4495-9D4F-AE9183B9EBDA}" dt="2020-01-06T04:12:27.091" v="21994" actId="164"/>
          <ac:spMkLst>
            <pc:docMk/>
            <pc:sldMk cId="1122230454" sldId="329"/>
            <ac:spMk id="12" creationId="{D976385E-3A52-48B0-9DD2-6340918FE321}"/>
          </ac:spMkLst>
        </pc:spChg>
        <pc:spChg chg="del mod">
          <ac:chgData name="Karolay De La Cruz" userId="32ab381f-d0df-45b8-a924-fd19dccd702f" providerId="ADAL" clId="{FC15126C-15E8-4495-9D4F-AE9183B9EBDA}" dt="2019-12-29T18:45:32.699" v="7059"/>
          <ac:spMkLst>
            <pc:docMk/>
            <pc:sldMk cId="1122230454" sldId="329"/>
            <ac:spMk id="13" creationId="{3FC3A7A9-4B5F-448D-A97C-3CCBE674A3AA}"/>
          </ac:spMkLst>
        </pc:spChg>
        <pc:spChg chg="add mod">
          <ac:chgData name="Karolay De La Cruz" userId="32ab381f-d0df-45b8-a924-fd19dccd702f" providerId="ADAL" clId="{FC15126C-15E8-4495-9D4F-AE9183B9EBDA}" dt="2020-01-06T04:12:27.091" v="21994" actId="164"/>
          <ac:spMkLst>
            <pc:docMk/>
            <pc:sldMk cId="1122230454" sldId="329"/>
            <ac:spMk id="13" creationId="{78600A79-EF5A-448C-8D24-4C807E24232E}"/>
          </ac:spMkLst>
        </pc:spChg>
        <pc:spChg chg="add del mod">
          <ac:chgData name="Karolay De La Cruz" userId="32ab381f-d0df-45b8-a924-fd19dccd702f" providerId="ADAL" clId="{FC15126C-15E8-4495-9D4F-AE9183B9EBDA}" dt="2019-12-28T18:54:41.965" v="6593" actId="478"/>
          <ac:spMkLst>
            <pc:docMk/>
            <pc:sldMk cId="1122230454" sldId="329"/>
            <ac:spMk id="14" creationId="{D37CE047-4848-46A4-AB13-DEE5AC9FB131}"/>
          </ac:spMkLst>
        </pc:spChg>
        <pc:spChg chg="add del mod">
          <ac:chgData name="Karolay De La Cruz" userId="32ab381f-d0df-45b8-a924-fd19dccd702f" providerId="ADAL" clId="{FC15126C-15E8-4495-9D4F-AE9183B9EBDA}" dt="2019-12-28T18:54:41.965" v="6593" actId="478"/>
          <ac:spMkLst>
            <pc:docMk/>
            <pc:sldMk cId="1122230454" sldId="329"/>
            <ac:spMk id="15" creationId="{601EADA6-6FF8-4F5E-82CB-924B64F49D14}"/>
          </ac:spMkLst>
        </pc:spChg>
        <pc:spChg chg="add del mod">
          <ac:chgData name="Karolay De La Cruz" userId="32ab381f-d0df-45b8-a924-fd19dccd702f" providerId="ADAL" clId="{FC15126C-15E8-4495-9D4F-AE9183B9EBDA}" dt="2019-12-28T18:54:41.965" v="6593" actId="478"/>
          <ac:spMkLst>
            <pc:docMk/>
            <pc:sldMk cId="1122230454" sldId="329"/>
            <ac:spMk id="16" creationId="{E69958AA-FD27-4E63-8D98-B4E497C117F9}"/>
          </ac:spMkLst>
        </pc:spChg>
        <pc:spChg chg="add del mod">
          <ac:chgData name="Karolay De La Cruz" userId="32ab381f-d0df-45b8-a924-fd19dccd702f" providerId="ADAL" clId="{FC15126C-15E8-4495-9D4F-AE9183B9EBDA}" dt="2019-12-28T18:54:41.965" v="6593" actId="478"/>
          <ac:spMkLst>
            <pc:docMk/>
            <pc:sldMk cId="1122230454" sldId="329"/>
            <ac:spMk id="17" creationId="{65D7200B-1194-4F00-AFFC-8A7CA1783A8F}"/>
          </ac:spMkLst>
        </pc:spChg>
        <pc:spChg chg="add del mod">
          <ac:chgData name="Karolay De La Cruz" userId="32ab381f-d0df-45b8-a924-fd19dccd702f" providerId="ADAL" clId="{FC15126C-15E8-4495-9D4F-AE9183B9EBDA}" dt="2019-12-29T19:10:32.456" v="7346" actId="478"/>
          <ac:spMkLst>
            <pc:docMk/>
            <pc:sldMk cId="1122230454" sldId="329"/>
            <ac:spMk id="17" creationId="{89C8DC2C-50D5-4F13-BCAF-FB8BC310CD31}"/>
          </ac:spMkLst>
        </pc:spChg>
        <pc:spChg chg="add del mod">
          <ac:chgData name="Karolay De La Cruz" userId="32ab381f-d0df-45b8-a924-fd19dccd702f" providerId="ADAL" clId="{FC15126C-15E8-4495-9D4F-AE9183B9EBDA}" dt="2019-12-28T18:52:44.411" v="6551" actId="478"/>
          <ac:spMkLst>
            <pc:docMk/>
            <pc:sldMk cId="1122230454" sldId="329"/>
            <ac:spMk id="18" creationId="{95D01DD7-25A7-4199-AE2E-8D4F8DD008C1}"/>
          </ac:spMkLst>
        </pc:spChg>
        <pc:spChg chg="add del mod">
          <ac:chgData name="Karolay De La Cruz" userId="32ab381f-d0df-45b8-a924-fd19dccd702f" providerId="ADAL" clId="{FC15126C-15E8-4495-9D4F-AE9183B9EBDA}" dt="2019-12-28T18:54:41.965" v="6593" actId="478"/>
          <ac:spMkLst>
            <pc:docMk/>
            <pc:sldMk cId="1122230454" sldId="329"/>
            <ac:spMk id="19" creationId="{FC244C67-657F-4F0E-A061-B3713C5B10E7}"/>
          </ac:spMkLst>
        </pc:spChg>
        <pc:spChg chg="add del mod">
          <ac:chgData name="Karolay De La Cruz" userId="32ab381f-d0df-45b8-a924-fd19dccd702f" providerId="ADAL" clId="{FC15126C-15E8-4495-9D4F-AE9183B9EBDA}" dt="2019-12-28T18:54:41.965" v="6593" actId="478"/>
          <ac:spMkLst>
            <pc:docMk/>
            <pc:sldMk cId="1122230454" sldId="329"/>
            <ac:spMk id="20" creationId="{A71D0CA9-0D79-40AC-B531-D2801C026EE0}"/>
          </ac:spMkLst>
        </pc:spChg>
        <pc:spChg chg="add del mod">
          <ac:chgData name="Karolay De La Cruz" userId="32ab381f-d0df-45b8-a924-fd19dccd702f" providerId="ADAL" clId="{FC15126C-15E8-4495-9D4F-AE9183B9EBDA}" dt="2019-12-28T18:52:56.335" v="6555" actId="478"/>
          <ac:spMkLst>
            <pc:docMk/>
            <pc:sldMk cId="1122230454" sldId="329"/>
            <ac:spMk id="21" creationId="{921D5BBE-8750-4905-BFA5-59F7537AB310}"/>
          </ac:spMkLst>
        </pc:spChg>
        <pc:spChg chg="add mod">
          <ac:chgData name="Karolay De La Cruz" userId="32ab381f-d0df-45b8-a924-fd19dccd702f" providerId="ADAL" clId="{FC15126C-15E8-4495-9D4F-AE9183B9EBDA}" dt="2020-01-06T04:12:27.091" v="21994" actId="164"/>
          <ac:spMkLst>
            <pc:docMk/>
            <pc:sldMk cId="1122230454" sldId="329"/>
            <ac:spMk id="21" creationId="{C75B1553-D951-4C21-B652-7D0F834895A2}"/>
          </ac:spMkLst>
        </pc:spChg>
        <pc:spChg chg="add mod">
          <ac:chgData name="Karolay De La Cruz" userId="32ab381f-d0df-45b8-a924-fd19dccd702f" providerId="ADAL" clId="{FC15126C-15E8-4495-9D4F-AE9183B9EBDA}" dt="2020-01-06T04:12:27.091" v="21994" actId="164"/>
          <ac:spMkLst>
            <pc:docMk/>
            <pc:sldMk cId="1122230454" sldId="329"/>
            <ac:spMk id="22" creationId="{13A91F78-639E-439F-9E82-60507E04D18D}"/>
          </ac:spMkLst>
        </pc:spChg>
        <pc:spChg chg="add del mod">
          <ac:chgData name="Karolay De La Cruz" userId="32ab381f-d0df-45b8-a924-fd19dccd702f" providerId="ADAL" clId="{FC15126C-15E8-4495-9D4F-AE9183B9EBDA}" dt="2019-12-28T18:54:46.587" v="6594" actId="478"/>
          <ac:spMkLst>
            <pc:docMk/>
            <pc:sldMk cId="1122230454" sldId="329"/>
            <ac:spMk id="22" creationId="{163A0E69-EC01-49C3-9BD8-3C9B4E823887}"/>
          </ac:spMkLst>
        </pc:spChg>
        <pc:spChg chg="add mod">
          <ac:chgData name="Karolay De La Cruz" userId="32ab381f-d0df-45b8-a924-fd19dccd702f" providerId="ADAL" clId="{FC15126C-15E8-4495-9D4F-AE9183B9EBDA}" dt="2020-01-06T04:12:27.091" v="21994" actId="164"/>
          <ac:spMkLst>
            <pc:docMk/>
            <pc:sldMk cId="1122230454" sldId="329"/>
            <ac:spMk id="23" creationId="{41A36608-8DDD-4DFF-A9A4-1020ABD9B546}"/>
          </ac:spMkLst>
        </pc:spChg>
        <pc:spChg chg="add del mod">
          <ac:chgData name="Karolay De La Cruz" userId="32ab381f-d0df-45b8-a924-fd19dccd702f" providerId="ADAL" clId="{FC15126C-15E8-4495-9D4F-AE9183B9EBDA}" dt="2019-12-28T18:54:41.965" v="6593" actId="478"/>
          <ac:spMkLst>
            <pc:docMk/>
            <pc:sldMk cId="1122230454" sldId="329"/>
            <ac:spMk id="23" creationId="{EFB81EBD-2E99-4341-8AAD-CB7957F16200}"/>
          </ac:spMkLst>
        </pc:spChg>
        <pc:spChg chg="add del mod">
          <ac:chgData name="Karolay De La Cruz" userId="32ab381f-d0df-45b8-a924-fd19dccd702f" providerId="ADAL" clId="{FC15126C-15E8-4495-9D4F-AE9183B9EBDA}" dt="2019-12-28T18:54:41.965" v="6593" actId="478"/>
          <ac:spMkLst>
            <pc:docMk/>
            <pc:sldMk cId="1122230454" sldId="329"/>
            <ac:spMk id="24" creationId="{4F5C4483-B955-4BA9-BCA6-A4545A447309}"/>
          </ac:spMkLst>
        </pc:spChg>
        <pc:spChg chg="add mod">
          <ac:chgData name="Karolay De La Cruz" userId="32ab381f-d0df-45b8-a924-fd19dccd702f" providerId="ADAL" clId="{FC15126C-15E8-4495-9D4F-AE9183B9EBDA}" dt="2020-01-06T04:12:27.091" v="21994" actId="164"/>
          <ac:spMkLst>
            <pc:docMk/>
            <pc:sldMk cId="1122230454" sldId="329"/>
            <ac:spMk id="24" creationId="{6240F969-F9FD-4C25-9FC5-D41B987BAD91}"/>
          </ac:spMkLst>
        </pc:spChg>
        <pc:spChg chg="add del mod">
          <ac:chgData name="Karolay De La Cruz" userId="32ab381f-d0df-45b8-a924-fd19dccd702f" providerId="ADAL" clId="{FC15126C-15E8-4495-9D4F-AE9183B9EBDA}" dt="2019-12-28T18:54:41.965" v="6593" actId="478"/>
          <ac:spMkLst>
            <pc:docMk/>
            <pc:sldMk cId="1122230454" sldId="329"/>
            <ac:spMk id="25" creationId="{4E10AB0F-2DFD-49D2-8322-E054BD788BF9}"/>
          </ac:spMkLst>
        </pc:spChg>
        <pc:spChg chg="add del mod">
          <ac:chgData name="Karolay De La Cruz" userId="32ab381f-d0df-45b8-a924-fd19dccd702f" providerId="ADAL" clId="{FC15126C-15E8-4495-9D4F-AE9183B9EBDA}" dt="2019-12-28T18:54:41.965" v="6593" actId="478"/>
          <ac:spMkLst>
            <pc:docMk/>
            <pc:sldMk cId="1122230454" sldId="329"/>
            <ac:spMk id="26" creationId="{03C8D6C0-AA7D-47B8-99B7-4E902D51687F}"/>
          </ac:spMkLst>
        </pc:spChg>
        <pc:spChg chg="add del mod">
          <ac:chgData name="Karolay De La Cruz" userId="32ab381f-d0df-45b8-a924-fd19dccd702f" providerId="ADAL" clId="{FC15126C-15E8-4495-9D4F-AE9183B9EBDA}" dt="2019-12-28T18:54:41.965" v="6593" actId="478"/>
          <ac:spMkLst>
            <pc:docMk/>
            <pc:sldMk cId="1122230454" sldId="329"/>
            <ac:spMk id="27" creationId="{FDF4A34F-5418-4FC6-A01E-9299FDE18694}"/>
          </ac:spMkLst>
        </pc:spChg>
        <pc:spChg chg="add del mod">
          <ac:chgData name="Karolay De La Cruz" userId="32ab381f-d0df-45b8-a924-fd19dccd702f" providerId="ADAL" clId="{FC15126C-15E8-4495-9D4F-AE9183B9EBDA}" dt="2019-12-28T18:54:48.682" v="6595" actId="478"/>
          <ac:spMkLst>
            <pc:docMk/>
            <pc:sldMk cId="1122230454" sldId="329"/>
            <ac:spMk id="28" creationId="{E59331A1-EF37-45DA-BDDF-F5E0CE51B17E}"/>
          </ac:spMkLst>
        </pc:spChg>
        <pc:spChg chg="add del mod">
          <ac:chgData name="Karolay De La Cruz" userId="32ab381f-d0df-45b8-a924-fd19dccd702f" providerId="ADAL" clId="{FC15126C-15E8-4495-9D4F-AE9183B9EBDA}" dt="2019-12-28T21:21:30.943" v="6838" actId="478"/>
          <ac:spMkLst>
            <pc:docMk/>
            <pc:sldMk cId="1122230454" sldId="329"/>
            <ac:spMk id="29" creationId="{135A0986-1DCE-404D-8575-C64C0383E674}"/>
          </ac:spMkLst>
        </pc:spChg>
        <pc:spChg chg="add del mod">
          <ac:chgData name="Karolay De La Cruz" userId="32ab381f-d0df-45b8-a924-fd19dccd702f" providerId="ADAL" clId="{FC15126C-15E8-4495-9D4F-AE9183B9EBDA}" dt="2019-12-28T18:54:41.965" v="6593" actId="478"/>
          <ac:spMkLst>
            <pc:docMk/>
            <pc:sldMk cId="1122230454" sldId="329"/>
            <ac:spMk id="30" creationId="{3EDDD297-31DF-4A45-9749-F13968AB45EE}"/>
          </ac:spMkLst>
        </pc:spChg>
        <pc:spChg chg="add del mod">
          <ac:chgData name="Karolay De La Cruz" userId="32ab381f-d0df-45b8-a924-fd19dccd702f" providerId="ADAL" clId="{FC15126C-15E8-4495-9D4F-AE9183B9EBDA}" dt="2019-12-28T18:50:08.483" v="6522" actId="478"/>
          <ac:spMkLst>
            <pc:docMk/>
            <pc:sldMk cId="1122230454" sldId="329"/>
            <ac:spMk id="31" creationId="{F246E352-5D9D-4DA4-A700-57C16C4E765E}"/>
          </ac:spMkLst>
        </pc:spChg>
        <pc:spChg chg="add del mod">
          <ac:chgData name="Karolay De La Cruz" userId="32ab381f-d0df-45b8-a924-fd19dccd702f" providerId="ADAL" clId="{FC15126C-15E8-4495-9D4F-AE9183B9EBDA}" dt="2019-12-28T18:54:41.965" v="6593" actId="478"/>
          <ac:spMkLst>
            <pc:docMk/>
            <pc:sldMk cId="1122230454" sldId="329"/>
            <ac:spMk id="32" creationId="{C4380062-F0E4-409E-B84A-541EF66B2EA2}"/>
          </ac:spMkLst>
        </pc:spChg>
        <pc:spChg chg="add del mod">
          <ac:chgData name="Karolay De La Cruz" userId="32ab381f-d0df-45b8-a924-fd19dccd702f" providerId="ADAL" clId="{FC15126C-15E8-4495-9D4F-AE9183B9EBDA}" dt="2019-12-28T18:54:41.965" v="6593" actId="478"/>
          <ac:spMkLst>
            <pc:docMk/>
            <pc:sldMk cId="1122230454" sldId="329"/>
            <ac:spMk id="33" creationId="{729AD0F8-2548-4495-8DA6-D9AF96FC9E54}"/>
          </ac:spMkLst>
        </pc:spChg>
        <pc:spChg chg="mod">
          <ac:chgData name="Karolay De La Cruz" userId="32ab381f-d0df-45b8-a924-fd19dccd702f" providerId="ADAL" clId="{FC15126C-15E8-4495-9D4F-AE9183B9EBDA}" dt="2019-12-29T18:42:33.649" v="7005" actId="208"/>
          <ac:spMkLst>
            <pc:docMk/>
            <pc:sldMk cId="1122230454" sldId="329"/>
            <ac:spMk id="33" creationId="{8E7C8BFE-9DAD-451C-B5DB-44D96F9179B7}"/>
          </ac:spMkLst>
        </pc:spChg>
        <pc:spChg chg="add del mod">
          <ac:chgData name="Karolay De La Cruz" userId="32ab381f-d0df-45b8-a924-fd19dccd702f" providerId="ADAL" clId="{FC15126C-15E8-4495-9D4F-AE9183B9EBDA}" dt="2019-12-28T18:54:41.965" v="6593" actId="478"/>
          <ac:spMkLst>
            <pc:docMk/>
            <pc:sldMk cId="1122230454" sldId="329"/>
            <ac:spMk id="34" creationId="{AA258609-3D2D-4C33-85F0-EE058613F33D}"/>
          </ac:spMkLst>
        </pc:spChg>
        <pc:spChg chg="mod">
          <ac:chgData name="Karolay De La Cruz" userId="32ab381f-d0df-45b8-a924-fd19dccd702f" providerId="ADAL" clId="{FC15126C-15E8-4495-9D4F-AE9183B9EBDA}" dt="2019-12-29T18:42:36.610" v="7006" actId="207"/>
          <ac:spMkLst>
            <pc:docMk/>
            <pc:sldMk cId="1122230454" sldId="329"/>
            <ac:spMk id="34" creationId="{ECD7B220-6D37-4893-A379-6F844ACBC03C}"/>
          </ac:spMkLst>
        </pc:spChg>
        <pc:spChg chg="add del mod">
          <ac:chgData name="Karolay De La Cruz" userId="32ab381f-d0df-45b8-a924-fd19dccd702f" providerId="ADAL" clId="{FC15126C-15E8-4495-9D4F-AE9183B9EBDA}" dt="2019-12-28T21:21:30.943" v="6838" actId="478"/>
          <ac:spMkLst>
            <pc:docMk/>
            <pc:sldMk cId="1122230454" sldId="329"/>
            <ac:spMk id="37" creationId="{8681FAF3-BC35-455C-A639-7D5E53F7017D}"/>
          </ac:spMkLst>
        </pc:spChg>
        <pc:spChg chg="mod">
          <ac:chgData name="Karolay De La Cruz" userId="32ab381f-d0df-45b8-a924-fd19dccd702f" providerId="ADAL" clId="{FC15126C-15E8-4495-9D4F-AE9183B9EBDA}" dt="2019-12-29T18:48:00.663" v="7096" actId="1076"/>
          <ac:spMkLst>
            <pc:docMk/>
            <pc:sldMk cId="1122230454" sldId="329"/>
            <ac:spMk id="38" creationId="{E19A4A42-D987-438C-9F1B-A18F1A4B89EC}"/>
          </ac:spMkLst>
        </pc:spChg>
        <pc:spChg chg="mod">
          <ac:chgData name="Karolay De La Cruz" userId="32ab381f-d0df-45b8-a924-fd19dccd702f" providerId="ADAL" clId="{FC15126C-15E8-4495-9D4F-AE9183B9EBDA}" dt="2019-12-29T18:48:00.663" v="7096" actId="1076"/>
          <ac:spMkLst>
            <pc:docMk/>
            <pc:sldMk cId="1122230454" sldId="329"/>
            <ac:spMk id="39" creationId="{C9063276-E25E-4DED-A95A-AE7596CDE811}"/>
          </ac:spMkLst>
        </pc:spChg>
        <pc:spChg chg="add del">
          <ac:chgData name="Karolay De La Cruz" userId="32ab381f-d0df-45b8-a924-fd19dccd702f" providerId="ADAL" clId="{FC15126C-15E8-4495-9D4F-AE9183B9EBDA}" dt="2019-12-28T18:55:21.230" v="6598" actId="478"/>
          <ac:spMkLst>
            <pc:docMk/>
            <pc:sldMk cId="1122230454" sldId="329"/>
            <ac:spMk id="41" creationId="{09FDA985-5A2B-4DE4-914D-2F6D90927261}"/>
          </ac:spMkLst>
        </pc:spChg>
        <pc:spChg chg="mod">
          <ac:chgData name="Karolay De La Cruz" userId="32ab381f-d0df-45b8-a924-fd19dccd702f" providerId="ADAL" clId="{FC15126C-15E8-4495-9D4F-AE9183B9EBDA}" dt="2019-12-29T18:47:53.943" v="7095" actId="1076"/>
          <ac:spMkLst>
            <pc:docMk/>
            <pc:sldMk cId="1122230454" sldId="329"/>
            <ac:spMk id="41" creationId="{402E580B-0D95-4868-BD22-6B466BAB00F8}"/>
          </ac:spMkLst>
        </pc:spChg>
        <pc:spChg chg="mod">
          <ac:chgData name="Karolay De La Cruz" userId="32ab381f-d0df-45b8-a924-fd19dccd702f" providerId="ADAL" clId="{FC15126C-15E8-4495-9D4F-AE9183B9EBDA}" dt="2019-12-29T18:47:53.943" v="7095" actId="1076"/>
          <ac:spMkLst>
            <pc:docMk/>
            <pc:sldMk cId="1122230454" sldId="329"/>
            <ac:spMk id="42" creationId="{13EB0265-D8F3-4B4C-8C2A-5E2E591C669B}"/>
          </ac:spMkLst>
        </pc:spChg>
        <pc:spChg chg="mod">
          <ac:chgData name="Karolay De La Cruz" userId="32ab381f-d0df-45b8-a924-fd19dccd702f" providerId="ADAL" clId="{FC15126C-15E8-4495-9D4F-AE9183B9EBDA}" dt="2019-12-29T18:47:47.752" v="7094" actId="1076"/>
          <ac:spMkLst>
            <pc:docMk/>
            <pc:sldMk cId="1122230454" sldId="329"/>
            <ac:spMk id="44" creationId="{829905A3-AEAA-48B3-9314-82660A23ECF5}"/>
          </ac:spMkLst>
        </pc:spChg>
        <pc:spChg chg="mod">
          <ac:chgData name="Karolay De La Cruz" userId="32ab381f-d0df-45b8-a924-fd19dccd702f" providerId="ADAL" clId="{FC15126C-15E8-4495-9D4F-AE9183B9EBDA}" dt="2019-12-29T18:47:47.752" v="7094" actId="1076"/>
          <ac:spMkLst>
            <pc:docMk/>
            <pc:sldMk cId="1122230454" sldId="329"/>
            <ac:spMk id="45" creationId="{D2B7A8C4-5B85-40AC-8A3C-98721B27303B}"/>
          </ac:spMkLst>
        </pc:spChg>
        <pc:spChg chg="mod">
          <ac:chgData name="Karolay De La Cruz" userId="32ab381f-d0df-45b8-a924-fd19dccd702f" providerId="ADAL" clId="{FC15126C-15E8-4495-9D4F-AE9183B9EBDA}" dt="2019-12-29T18:47:38.079" v="7093" actId="1076"/>
          <ac:spMkLst>
            <pc:docMk/>
            <pc:sldMk cId="1122230454" sldId="329"/>
            <ac:spMk id="47" creationId="{E7E7B23B-FAEB-4C3F-B32A-ADF6AE1F0552}"/>
          </ac:spMkLst>
        </pc:spChg>
        <pc:spChg chg="mod">
          <ac:chgData name="Karolay De La Cruz" userId="32ab381f-d0df-45b8-a924-fd19dccd702f" providerId="ADAL" clId="{FC15126C-15E8-4495-9D4F-AE9183B9EBDA}" dt="2019-12-29T18:47:38.079" v="7093" actId="1076"/>
          <ac:spMkLst>
            <pc:docMk/>
            <pc:sldMk cId="1122230454" sldId="329"/>
            <ac:spMk id="48" creationId="{E94918B6-B222-4FA7-ABB3-13EEE433956B}"/>
          </ac:spMkLst>
        </pc:spChg>
        <pc:spChg chg="add del">
          <ac:chgData name="Karolay De La Cruz" userId="32ab381f-d0df-45b8-a924-fd19dccd702f" providerId="ADAL" clId="{FC15126C-15E8-4495-9D4F-AE9183B9EBDA}" dt="2019-12-29T18:51:52.800" v="7134"/>
          <ac:spMkLst>
            <pc:docMk/>
            <pc:sldMk cId="1122230454" sldId="329"/>
            <ac:spMk id="49" creationId="{5A58439F-F086-4140-8952-B91CBAFBF27A}"/>
          </ac:spMkLst>
        </pc:spChg>
        <pc:spChg chg="add del">
          <ac:chgData name="Karolay De La Cruz" userId="32ab381f-d0df-45b8-a924-fd19dccd702f" providerId="ADAL" clId="{FC15126C-15E8-4495-9D4F-AE9183B9EBDA}" dt="2019-12-29T18:51:52.800" v="7134"/>
          <ac:spMkLst>
            <pc:docMk/>
            <pc:sldMk cId="1122230454" sldId="329"/>
            <ac:spMk id="50" creationId="{34DC4AC7-3DFD-4787-8F54-EB1AC401810F}"/>
          </ac:spMkLst>
        </pc:spChg>
        <pc:spChg chg="add del">
          <ac:chgData name="Karolay De La Cruz" userId="32ab381f-d0df-45b8-a924-fd19dccd702f" providerId="ADAL" clId="{FC15126C-15E8-4495-9D4F-AE9183B9EBDA}" dt="2019-12-29T18:51:52.800" v="7134"/>
          <ac:spMkLst>
            <pc:docMk/>
            <pc:sldMk cId="1122230454" sldId="329"/>
            <ac:spMk id="51" creationId="{373623D1-FC0A-4A0B-AB31-AEBF33A6F019}"/>
          </ac:spMkLst>
        </pc:spChg>
        <pc:spChg chg="add del">
          <ac:chgData name="Karolay De La Cruz" userId="32ab381f-d0df-45b8-a924-fd19dccd702f" providerId="ADAL" clId="{FC15126C-15E8-4495-9D4F-AE9183B9EBDA}" dt="2019-12-29T18:51:52.800" v="7134"/>
          <ac:spMkLst>
            <pc:docMk/>
            <pc:sldMk cId="1122230454" sldId="329"/>
            <ac:spMk id="52" creationId="{63332EA5-5B9E-43A4-BE86-70D1ECC992CF}"/>
          </ac:spMkLst>
        </pc:spChg>
        <pc:spChg chg="add del mod">
          <ac:chgData name="Karolay De La Cruz" userId="32ab381f-d0df-45b8-a924-fd19dccd702f" providerId="ADAL" clId="{FC15126C-15E8-4495-9D4F-AE9183B9EBDA}" dt="2019-12-28T18:55:46.213" v="6604" actId="478"/>
          <ac:spMkLst>
            <pc:docMk/>
            <pc:sldMk cId="1122230454" sldId="329"/>
            <ac:spMk id="53" creationId="{335428A1-E58E-4C94-B94F-42D69921DEE5}"/>
          </ac:spMkLst>
        </pc:spChg>
        <pc:spChg chg="add del">
          <ac:chgData name="Karolay De La Cruz" userId="32ab381f-d0df-45b8-a924-fd19dccd702f" providerId="ADAL" clId="{FC15126C-15E8-4495-9D4F-AE9183B9EBDA}" dt="2019-12-29T18:51:52.800" v="7134"/>
          <ac:spMkLst>
            <pc:docMk/>
            <pc:sldMk cId="1122230454" sldId="329"/>
            <ac:spMk id="53" creationId="{E0A0CF1C-6E9A-4EA8-BFC1-688153B503A4}"/>
          </ac:spMkLst>
        </pc:spChg>
        <pc:spChg chg="add del">
          <ac:chgData name="Karolay De La Cruz" userId="32ab381f-d0df-45b8-a924-fd19dccd702f" providerId="ADAL" clId="{FC15126C-15E8-4495-9D4F-AE9183B9EBDA}" dt="2019-12-29T18:51:52.800" v="7134"/>
          <ac:spMkLst>
            <pc:docMk/>
            <pc:sldMk cId="1122230454" sldId="329"/>
            <ac:spMk id="54" creationId="{B9D30AA3-4872-4DF2-A608-7AEFB27FD186}"/>
          </ac:spMkLst>
        </pc:spChg>
        <pc:spChg chg="mod">
          <ac:chgData name="Karolay De La Cruz" userId="32ab381f-d0df-45b8-a924-fd19dccd702f" providerId="ADAL" clId="{FC15126C-15E8-4495-9D4F-AE9183B9EBDA}" dt="2019-12-28T20:10:42.856" v="6781" actId="14100"/>
          <ac:spMkLst>
            <pc:docMk/>
            <pc:sldMk cId="1122230454" sldId="329"/>
            <ac:spMk id="55" creationId="{BBE745B8-C874-41A5-9937-8E7931C3047C}"/>
          </ac:spMkLst>
        </pc:spChg>
        <pc:spChg chg="add del">
          <ac:chgData name="Karolay De La Cruz" userId="32ab381f-d0df-45b8-a924-fd19dccd702f" providerId="ADAL" clId="{FC15126C-15E8-4495-9D4F-AE9183B9EBDA}" dt="2019-12-29T18:51:52.800" v="7134"/>
          <ac:spMkLst>
            <pc:docMk/>
            <pc:sldMk cId="1122230454" sldId="329"/>
            <ac:spMk id="55" creationId="{BF409D64-B65F-4878-AF1A-E259DA87EF4E}"/>
          </ac:spMkLst>
        </pc:spChg>
        <pc:spChg chg="mod">
          <ac:chgData name="Karolay De La Cruz" userId="32ab381f-d0df-45b8-a924-fd19dccd702f" providerId="ADAL" clId="{FC15126C-15E8-4495-9D4F-AE9183B9EBDA}" dt="2019-12-28T20:10:38.550" v="6780" actId="1076"/>
          <ac:spMkLst>
            <pc:docMk/>
            <pc:sldMk cId="1122230454" sldId="329"/>
            <ac:spMk id="56" creationId="{0F489311-CEEF-454A-9679-059F7B27D715}"/>
          </ac:spMkLst>
        </pc:spChg>
        <pc:spChg chg="add del">
          <ac:chgData name="Karolay De La Cruz" userId="32ab381f-d0df-45b8-a924-fd19dccd702f" providerId="ADAL" clId="{FC15126C-15E8-4495-9D4F-AE9183B9EBDA}" dt="2019-12-29T18:51:52.800" v="7134"/>
          <ac:spMkLst>
            <pc:docMk/>
            <pc:sldMk cId="1122230454" sldId="329"/>
            <ac:spMk id="56" creationId="{F4CD17A4-080E-4CB7-BC83-DC1F3293BE37}"/>
          </ac:spMkLst>
        </pc:spChg>
        <pc:spChg chg="mod">
          <ac:chgData name="Karolay De La Cruz" userId="32ab381f-d0df-45b8-a924-fd19dccd702f" providerId="ADAL" clId="{FC15126C-15E8-4495-9D4F-AE9183B9EBDA}" dt="2019-12-28T20:10:59.524" v="6784" actId="1076"/>
          <ac:spMkLst>
            <pc:docMk/>
            <pc:sldMk cId="1122230454" sldId="329"/>
            <ac:spMk id="59" creationId="{56AD9E04-9E94-4B52-9EBE-10F6E1140BEA}"/>
          </ac:spMkLst>
        </pc:spChg>
        <pc:spChg chg="mod">
          <ac:chgData name="Karolay De La Cruz" userId="32ab381f-d0df-45b8-a924-fd19dccd702f" providerId="ADAL" clId="{FC15126C-15E8-4495-9D4F-AE9183B9EBDA}" dt="2019-12-28T20:10:59.524" v="6784" actId="1076"/>
          <ac:spMkLst>
            <pc:docMk/>
            <pc:sldMk cId="1122230454" sldId="329"/>
            <ac:spMk id="60" creationId="{67136052-090B-4178-95CA-DDE76440CF9C}"/>
          </ac:spMkLst>
        </pc:spChg>
        <pc:spChg chg="mod">
          <ac:chgData name="Karolay De La Cruz" userId="32ab381f-d0df-45b8-a924-fd19dccd702f" providerId="ADAL" clId="{FC15126C-15E8-4495-9D4F-AE9183B9EBDA}" dt="2019-12-28T20:10:59.524" v="6784" actId="1076"/>
          <ac:spMkLst>
            <pc:docMk/>
            <pc:sldMk cId="1122230454" sldId="329"/>
            <ac:spMk id="61" creationId="{AE0E4924-9D2E-4CA8-9446-E266897523C8}"/>
          </ac:spMkLst>
        </pc:spChg>
        <pc:spChg chg="add mod">
          <ac:chgData name="Karolay De La Cruz" userId="32ab381f-d0df-45b8-a924-fd19dccd702f" providerId="ADAL" clId="{FC15126C-15E8-4495-9D4F-AE9183B9EBDA}" dt="2019-12-28T20:11:03.577" v="6785" actId="1076"/>
          <ac:spMkLst>
            <pc:docMk/>
            <pc:sldMk cId="1122230454" sldId="329"/>
            <ac:spMk id="62" creationId="{DC68A38B-8001-4209-8B95-1CA259E795B7}"/>
          </ac:spMkLst>
        </pc:spChg>
        <pc:spChg chg="add del mod">
          <ac:chgData name="Karolay De La Cruz" userId="32ab381f-d0df-45b8-a924-fd19dccd702f" providerId="ADAL" clId="{FC15126C-15E8-4495-9D4F-AE9183B9EBDA}" dt="2019-12-28T21:21:30.943" v="6838" actId="478"/>
          <ac:spMkLst>
            <pc:docMk/>
            <pc:sldMk cId="1122230454" sldId="329"/>
            <ac:spMk id="73" creationId="{3735DE5A-9B76-4980-B7F7-CAF8E56163D4}"/>
          </ac:spMkLst>
        </pc:spChg>
        <pc:spChg chg="add del mod">
          <ac:chgData name="Karolay De La Cruz" userId="32ab381f-d0df-45b8-a924-fd19dccd702f" providerId="ADAL" clId="{FC15126C-15E8-4495-9D4F-AE9183B9EBDA}" dt="2019-12-28T21:21:30.943" v="6838" actId="478"/>
          <ac:spMkLst>
            <pc:docMk/>
            <pc:sldMk cId="1122230454" sldId="329"/>
            <ac:spMk id="74" creationId="{C5CC37AB-EC94-44FA-8554-092142747011}"/>
          </ac:spMkLst>
        </pc:spChg>
        <pc:spChg chg="add del">
          <ac:chgData name="Karolay De La Cruz" userId="32ab381f-d0df-45b8-a924-fd19dccd702f" providerId="ADAL" clId="{FC15126C-15E8-4495-9D4F-AE9183B9EBDA}" dt="2019-12-29T18:51:52.800" v="7134"/>
          <ac:spMkLst>
            <pc:docMk/>
            <pc:sldMk cId="1122230454" sldId="329"/>
            <ac:spMk id="76" creationId="{A5C30E8A-65E2-441F-BE06-F2B9FDEE6527}"/>
          </ac:spMkLst>
        </pc:spChg>
        <pc:spChg chg="add del">
          <ac:chgData name="Karolay De La Cruz" userId="32ab381f-d0df-45b8-a924-fd19dccd702f" providerId="ADAL" clId="{FC15126C-15E8-4495-9D4F-AE9183B9EBDA}" dt="2019-12-29T18:51:52.800" v="7134"/>
          <ac:spMkLst>
            <pc:docMk/>
            <pc:sldMk cId="1122230454" sldId="329"/>
            <ac:spMk id="80" creationId="{14727803-C231-4B6E-9265-658070F306B0}"/>
          </ac:spMkLst>
        </pc:spChg>
        <pc:spChg chg="add del">
          <ac:chgData name="Karolay De La Cruz" userId="32ab381f-d0df-45b8-a924-fd19dccd702f" providerId="ADAL" clId="{FC15126C-15E8-4495-9D4F-AE9183B9EBDA}" dt="2019-12-29T18:51:52.800" v="7134"/>
          <ac:spMkLst>
            <pc:docMk/>
            <pc:sldMk cId="1122230454" sldId="329"/>
            <ac:spMk id="84" creationId="{1F5D8443-D323-43A6-B282-07FA914E20F2}"/>
          </ac:spMkLst>
        </pc:spChg>
        <pc:spChg chg="add del">
          <ac:chgData name="Karolay De La Cruz" userId="32ab381f-d0df-45b8-a924-fd19dccd702f" providerId="ADAL" clId="{FC15126C-15E8-4495-9D4F-AE9183B9EBDA}" dt="2019-12-29T18:51:52.800" v="7134"/>
          <ac:spMkLst>
            <pc:docMk/>
            <pc:sldMk cId="1122230454" sldId="329"/>
            <ac:spMk id="88" creationId="{81DA2DBB-5133-4442-A6E5-5CE6972B41AE}"/>
          </ac:spMkLst>
        </pc:spChg>
        <pc:spChg chg="add del">
          <ac:chgData name="Karolay De La Cruz" userId="32ab381f-d0df-45b8-a924-fd19dccd702f" providerId="ADAL" clId="{FC15126C-15E8-4495-9D4F-AE9183B9EBDA}" dt="2019-12-29T18:51:52.800" v="7134"/>
          <ac:spMkLst>
            <pc:docMk/>
            <pc:sldMk cId="1122230454" sldId="329"/>
            <ac:spMk id="89" creationId="{27F000CC-FA8F-465C-992C-D54518527948}"/>
          </ac:spMkLst>
        </pc:spChg>
        <pc:spChg chg="add del">
          <ac:chgData name="Karolay De La Cruz" userId="32ab381f-d0df-45b8-a924-fd19dccd702f" providerId="ADAL" clId="{FC15126C-15E8-4495-9D4F-AE9183B9EBDA}" dt="2019-12-29T18:51:52.800" v="7134"/>
          <ac:spMkLst>
            <pc:docMk/>
            <pc:sldMk cId="1122230454" sldId="329"/>
            <ac:spMk id="90" creationId="{BCB781EE-A1A6-4C7B-9612-3681E8EAA38C}"/>
          </ac:spMkLst>
        </pc:spChg>
        <pc:spChg chg="add del">
          <ac:chgData name="Karolay De La Cruz" userId="32ab381f-d0df-45b8-a924-fd19dccd702f" providerId="ADAL" clId="{FC15126C-15E8-4495-9D4F-AE9183B9EBDA}" dt="2019-12-29T18:51:52.800" v="7134"/>
          <ac:spMkLst>
            <pc:docMk/>
            <pc:sldMk cId="1122230454" sldId="329"/>
            <ac:spMk id="91" creationId="{13D539E7-000B-47CA-8E29-23E2596C1D22}"/>
          </ac:spMkLst>
        </pc:spChg>
        <pc:spChg chg="add del">
          <ac:chgData name="Karolay De La Cruz" userId="32ab381f-d0df-45b8-a924-fd19dccd702f" providerId="ADAL" clId="{FC15126C-15E8-4495-9D4F-AE9183B9EBDA}" dt="2019-12-29T18:51:52.800" v="7134"/>
          <ac:spMkLst>
            <pc:docMk/>
            <pc:sldMk cId="1122230454" sldId="329"/>
            <ac:spMk id="92" creationId="{28A82A70-E445-425B-928A-04468FDCEF76}"/>
          </ac:spMkLst>
        </pc:spChg>
        <pc:spChg chg="add del mod">
          <ac:chgData name="Karolay De La Cruz" userId="32ab381f-d0df-45b8-a924-fd19dccd702f" providerId="ADAL" clId="{FC15126C-15E8-4495-9D4F-AE9183B9EBDA}" dt="2019-12-31T01:51:00.596" v="17169" actId="478"/>
          <ac:spMkLst>
            <pc:docMk/>
            <pc:sldMk cId="1122230454" sldId="329"/>
            <ac:spMk id="93" creationId="{4AAED961-C7DD-474B-86EC-3E0DCB315947}"/>
          </ac:spMkLst>
        </pc:spChg>
        <pc:spChg chg="add del mod">
          <ac:chgData name="Karolay De La Cruz" userId="32ab381f-d0df-45b8-a924-fd19dccd702f" providerId="ADAL" clId="{FC15126C-15E8-4495-9D4F-AE9183B9EBDA}" dt="2019-12-31T01:51:00.596" v="17169" actId="478"/>
          <ac:spMkLst>
            <pc:docMk/>
            <pc:sldMk cId="1122230454" sldId="329"/>
            <ac:spMk id="94" creationId="{340015AE-C1FF-43A8-BEFE-D359D6AB83F3}"/>
          </ac:spMkLst>
        </pc:spChg>
        <pc:spChg chg="add del mod">
          <ac:chgData name="Karolay De La Cruz" userId="32ab381f-d0df-45b8-a924-fd19dccd702f" providerId="ADAL" clId="{FC15126C-15E8-4495-9D4F-AE9183B9EBDA}" dt="2019-12-29T19:05:14.448" v="7257" actId="478"/>
          <ac:spMkLst>
            <pc:docMk/>
            <pc:sldMk cId="1122230454" sldId="329"/>
            <ac:spMk id="95" creationId="{4484E60F-F533-4DB4-A842-DABF7E80317B}"/>
          </ac:spMkLst>
        </pc:spChg>
        <pc:spChg chg="add del mod">
          <ac:chgData name="Karolay De La Cruz" userId="32ab381f-d0df-45b8-a924-fd19dccd702f" providerId="ADAL" clId="{FC15126C-15E8-4495-9D4F-AE9183B9EBDA}" dt="2019-12-29T19:07:28.027" v="7280" actId="478"/>
          <ac:spMkLst>
            <pc:docMk/>
            <pc:sldMk cId="1122230454" sldId="329"/>
            <ac:spMk id="96" creationId="{B15CB96A-A0FD-4F98-8AD0-6C175372CDF4}"/>
          </ac:spMkLst>
        </pc:spChg>
        <pc:spChg chg="add del mod">
          <ac:chgData name="Karolay De La Cruz" userId="32ab381f-d0df-45b8-a924-fd19dccd702f" providerId="ADAL" clId="{FC15126C-15E8-4495-9D4F-AE9183B9EBDA}" dt="2019-12-29T19:07:27.264" v="7279" actId="478"/>
          <ac:spMkLst>
            <pc:docMk/>
            <pc:sldMk cId="1122230454" sldId="329"/>
            <ac:spMk id="97" creationId="{654404CB-CFED-4A8D-9322-E385812479D8}"/>
          </ac:spMkLst>
        </pc:spChg>
        <pc:spChg chg="add del mod">
          <ac:chgData name="Karolay De La Cruz" userId="32ab381f-d0df-45b8-a924-fd19dccd702f" providerId="ADAL" clId="{FC15126C-15E8-4495-9D4F-AE9183B9EBDA}" dt="2019-12-29T19:05:14.907" v="7258" actId="478"/>
          <ac:spMkLst>
            <pc:docMk/>
            <pc:sldMk cId="1122230454" sldId="329"/>
            <ac:spMk id="98" creationId="{60E1BC5E-84BF-47AA-B72E-FA49E432480F}"/>
          </ac:spMkLst>
        </pc:spChg>
        <pc:spChg chg="add del mod">
          <ac:chgData name="Karolay De La Cruz" userId="32ab381f-d0df-45b8-a924-fd19dccd702f" providerId="ADAL" clId="{FC15126C-15E8-4495-9D4F-AE9183B9EBDA}" dt="2019-12-31T01:51:00.596" v="17169" actId="478"/>
          <ac:spMkLst>
            <pc:docMk/>
            <pc:sldMk cId="1122230454" sldId="329"/>
            <ac:spMk id="99" creationId="{6C95CBCA-50EE-4315-8F19-4AC56FE5EF47}"/>
          </ac:spMkLst>
        </pc:spChg>
        <pc:spChg chg="add del">
          <ac:chgData name="Karolay De La Cruz" userId="32ab381f-d0df-45b8-a924-fd19dccd702f" providerId="ADAL" clId="{FC15126C-15E8-4495-9D4F-AE9183B9EBDA}" dt="2019-12-28T21:18:04.500" v="6794"/>
          <ac:spMkLst>
            <pc:docMk/>
            <pc:sldMk cId="1122230454" sldId="329"/>
            <ac:spMk id="99" creationId="{C46CAE5B-378C-41AC-A5CB-709E19BA6CD4}"/>
          </ac:spMkLst>
        </pc:spChg>
        <pc:spChg chg="add del">
          <ac:chgData name="Karolay De La Cruz" userId="32ab381f-d0df-45b8-a924-fd19dccd702f" providerId="ADAL" clId="{FC15126C-15E8-4495-9D4F-AE9183B9EBDA}" dt="2019-12-28T21:18:04.500" v="6794"/>
          <ac:spMkLst>
            <pc:docMk/>
            <pc:sldMk cId="1122230454" sldId="329"/>
            <ac:spMk id="100" creationId="{131B767B-D0A1-4046-A1B3-35B946930F7A}"/>
          </ac:spMkLst>
        </pc:spChg>
        <pc:spChg chg="add del mod">
          <ac:chgData name="Karolay De La Cruz" userId="32ab381f-d0df-45b8-a924-fd19dccd702f" providerId="ADAL" clId="{FC15126C-15E8-4495-9D4F-AE9183B9EBDA}" dt="2019-12-29T19:07:26.469" v="7278" actId="478"/>
          <ac:spMkLst>
            <pc:docMk/>
            <pc:sldMk cId="1122230454" sldId="329"/>
            <ac:spMk id="100" creationId="{73900966-5810-4B91-9572-6C454360B742}"/>
          </ac:spMkLst>
        </pc:spChg>
        <pc:spChg chg="add del">
          <ac:chgData name="Karolay De La Cruz" userId="32ab381f-d0df-45b8-a924-fd19dccd702f" providerId="ADAL" clId="{FC15126C-15E8-4495-9D4F-AE9183B9EBDA}" dt="2019-12-28T21:18:04.500" v="6794"/>
          <ac:spMkLst>
            <pc:docMk/>
            <pc:sldMk cId="1122230454" sldId="329"/>
            <ac:spMk id="101" creationId="{9FF01766-71DE-4782-9F18-CA5DD64C28AF}"/>
          </ac:spMkLst>
        </pc:spChg>
        <pc:spChg chg="add del">
          <ac:chgData name="Karolay De La Cruz" userId="32ab381f-d0df-45b8-a924-fd19dccd702f" providerId="ADAL" clId="{FC15126C-15E8-4495-9D4F-AE9183B9EBDA}" dt="2019-12-28T21:18:04.500" v="6794"/>
          <ac:spMkLst>
            <pc:docMk/>
            <pc:sldMk cId="1122230454" sldId="329"/>
            <ac:spMk id="102" creationId="{BFF08F11-2FFC-4FD4-BBFB-8B819770307A}"/>
          </ac:spMkLst>
        </pc:spChg>
        <pc:spChg chg="add del">
          <ac:chgData name="Karolay De La Cruz" userId="32ab381f-d0df-45b8-a924-fd19dccd702f" providerId="ADAL" clId="{FC15126C-15E8-4495-9D4F-AE9183B9EBDA}" dt="2019-12-28T21:18:04.500" v="6794"/>
          <ac:spMkLst>
            <pc:docMk/>
            <pc:sldMk cId="1122230454" sldId="329"/>
            <ac:spMk id="103" creationId="{FA63A389-7B74-41F1-B833-27006B21419E}"/>
          </ac:spMkLst>
        </pc:spChg>
        <pc:spChg chg="add del">
          <ac:chgData name="Karolay De La Cruz" userId="32ab381f-d0df-45b8-a924-fd19dccd702f" providerId="ADAL" clId="{FC15126C-15E8-4495-9D4F-AE9183B9EBDA}" dt="2019-12-28T21:18:04.500" v="6794"/>
          <ac:spMkLst>
            <pc:docMk/>
            <pc:sldMk cId="1122230454" sldId="329"/>
            <ac:spMk id="116" creationId="{AEB47CB7-4C43-49CA-9056-5ABA99D89BEF}"/>
          </ac:spMkLst>
        </pc:spChg>
        <pc:spChg chg="add del">
          <ac:chgData name="Karolay De La Cruz" userId="32ab381f-d0df-45b8-a924-fd19dccd702f" providerId="ADAL" clId="{FC15126C-15E8-4495-9D4F-AE9183B9EBDA}" dt="2019-12-28T21:18:04.500" v="6794"/>
          <ac:spMkLst>
            <pc:docMk/>
            <pc:sldMk cId="1122230454" sldId="329"/>
            <ac:spMk id="117" creationId="{81623E9A-6B86-4634-B7CF-FC984BAF9121}"/>
          </ac:spMkLst>
        </pc:spChg>
        <pc:spChg chg="del mod topLvl">
          <ac:chgData name="Karolay De La Cruz" userId="32ab381f-d0df-45b8-a924-fd19dccd702f" providerId="ADAL" clId="{FC15126C-15E8-4495-9D4F-AE9183B9EBDA}" dt="2019-12-31T01:51:00.596" v="17169" actId="478"/>
          <ac:spMkLst>
            <pc:docMk/>
            <pc:sldMk cId="1122230454" sldId="329"/>
            <ac:spMk id="118" creationId="{93A62409-498D-46EE-BA6B-2B00DD7939AA}"/>
          </ac:spMkLst>
        </pc:spChg>
        <pc:spChg chg="add del">
          <ac:chgData name="Karolay De La Cruz" userId="32ab381f-d0df-45b8-a924-fd19dccd702f" providerId="ADAL" clId="{FC15126C-15E8-4495-9D4F-AE9183B9EBDA}" dt="2019-12-28T21:18:04.500" v="6794"/>
          <ac:spMkLst>
            <pc:docMk/>
            <pc:sldMk cId="1122230454" sldId="329"/>
            <ac:spMk id="118" creationId="{C2855615-DC8A-4420-8D4A-DFAC6ACAAB0A}"/>
          </ac:spMkLst>
        </pc:spChg>
        <pc:spChg chg="del topLvl">
          <ac:chgData name="Karolay De La Cruz" userId="32ab381f-d0df-45b8-a924-fd19dccd702f" providerId="ADAL" clId="{FC15126C-15E8-4495-9D4F-AE9183B9EBDA}" dt="2019-12-29T19:08:05.765" v="7287" actId="478"/>
          <ac:spMkLst>
            <pc:docMk/>
            <pc:sldMk cId="1122230454" sldId="329"/>
            <ac:spMk id="119" creationId="{3A7C70CB-C2A6-41F6-9DCB-C15B5154E121}"/>
          </ac:spMkLst>
        </pc:spChg>
        <pc:spChg chg="add del">
          <ac:chgData name="Karolay De La Cruz" userId="32ab381f-d0df-45b8-a924-fd19dccd702f" providerId="ADAL" clId="{FC15126C-15E8-4495-9D4F-AE9183B9EBDA}" dt="2019-12-28T21:18:04.500" v="6794"/>
          <ac:spMkLst>
            <pc:docMk/>
            <pc:sldMk cId="1122230454" sldId="329"/>
            <ac:spMk id="119" creationId="{74A0126E-B336-4528-A749-D33D24ADDE49}"/>
          </ac:spMkLst>
        </pc:spChg>
        <pc:spChg chg="add del mod">
          <ac:chgData name="Karolay De La Cruz" userId="32ab381f-d0df-45b8-a924-fd19dccd702f" providerId="ADAL" clId="{FC15126C-15E8-4495-9D4F-AE9183B9EBDA}" dt="2019-12-29T19:08:03.962" v="7286" actId="478"/>
          <ac:spMkLst>
            <pc:docMk/>
            <pc:sldMk cId="1122230454" sldId="329"/>
            <ac:spMk id="120" creationId="{20754C7D-EEA2-4579-9BAD-263C49C5623C}"/>
          </ac:spMkLst>
        </pc:spChg>
        <pc:spChg chg="add del">
          <ac:chgData name="Karolay De La Cruz" userId="32ab381f-d0df-45b8-a924-fd19dccd702f" providerId="ADAL" clId="{FC15126C-15E8-4495-9D4F-AE9183B9EBDA}" dt="2019-12-28T21:18:04.500" v="6794"/>
          <ac:spMkLst>
            <pc:docMk/>
            <pc:sldMk cId="1122230454" sldId="329"/>
            <ac:spMk id="120" creationId="{AD49BBB2-97CA-466A-AABC-A5FF4822ADD8}"/>
          </ac:spMkLst>
        </pc:spChg>
        <pc:spChg chg="add del">
          <ac:chgData name="Karolay De La Cruz" userId="32ab381f-d0df-45b8-a924-fd19dccd702f" providerId="ADAL" clId="{FC15126C-15E8-4495-9D4F-AE9183B9EBDA}" dt="2019-12-28T21:18:04.500" v="6794"/>
          <ac:spMkLst>
            <pc:docMk/>
            <pc:sldMk cId="1122230454" sldId="329"/>
            <ac:spMk id="121" creationId="{3851895B-69FD-4DB2-A12A-19EB243B9B82}"/>
          </ac:spMkLst>
        </pc:spChg>
        <pc:spChg chg="add del">
          <ac:chgData name="Karolay De La Cruz" userId="32ab381f-d0df-45b8-a924-fd19dccd702f" providerId="ADAL" clId="{FC15126C-15E8-4495-9D4F-AE9183B9EBDA}" dt="2019-12-28T21:18:04.500" v="6794"/>
          <ac:spMkLst>
            <pc:docMk/>
            <pc:sldMk cId="1122230454" sldId="329"/>
            <ac:spMk id="122" creationId="{67782558-9D61-438B-9B79-5D9DA629C2A1}"/>
          </ac:spMkLst>
        </pc:spChg>
        <pc:spChg chg="del mod topLvl">
          <ac:chgData name="Karolay De La Cruz" userId="32ab381f-d0df-45b8-a924-fd19dccd702f" providerId="ADAL" clId="{FC15126C-15E8-4495-9D4F-AE9183B9EBDA}" dt="2019-12-31T01:51:00.596" v="17169" actId="478"/>
          <ac:spMkLst>
            <pc:docMk/>
            <pc:sldMk cId="1122230454" sldId="329"/>
            <ac:spMk id="122" creationId="{F7D7F483-64A4-402F-9150-3E8D678466D9}"/>
          </ac:spMkLst>
        </pc:spChg>
        <pc:spChg chg="del topLvl">
          <ac:chgData name="Karolay De La Cruz" userId="32ab381f-d0df-45b8-a924-fd19dccd702f" providerId="ADAL" clId="{FC15126C-15E8-4495-9D4F-AE9183B9EBDA}" dt="2019-12-29T19:09:21.652" v="7326" actId="478"/>
          <ac:spMkLst>
            <pc:docMk/>
            <pc:sldMk cId="1122230454" sldId="329"/>
            <ac:spMk id="123" creationId="{25AFD579-2A5B-4DDD-9A0A-25EEA3EB23B3}"/>
          </ac:spMkLst>
        </pc:spChg>
        <pc:spChg chg="add del">
          <ac:chgData name="Karolay De La Cruz" userId="32ab381f-d0df-45b8-a924-fd19dccd702f" providerId="ADAL" clId="{FC15126C-15E8-4495-9D4F-AE9183B9EBDA}" dt="2019-12-28T21:18:04.500" v="6794"/>
          <ac:spMkLst>
            <pc:docMk/>
            <pc:sldMk cId="1122230454" sldId="329"/>
            <ac:spMk id="123" creationId="{737FE9F8-3867-498C-9A0B-3C01A907C06B}"/>
          </ac:spMkLst>
        </pc:spChg>
        <pc:spChg chg="add del mod">
          <ac:chgData name="Karolay De La Cruz" userId="32ab381f-d0df-45b8-a924-fd19dccd702f" providerId="ADAL" clId="{FC15126C-15E8-4495-9D4F-AE9183B9EBDA}" dt="2019-12-29T19:09:20.271" v="7325" actId="478"/>
          <ac:spMkLst>
            <pc:docMk/>
            <pc:sldMk cId="1122230454" sldId="329"/>
            <ac:spMk id="124" creationId="{6870AC51-F3B4-4BF8-BBCC-B602A630F037}"/>
          </ac:spMkLst>
        </pc:spChg>
        <pc:spChg chg="add del">
          <ac:chgData name="Karolay De La Cruz" userId="32ab381f-d0df-45b8-a924-fd19dccd702f" providerId="ADAL" clId="{FC15126C-15E8-4495-9D4F-AE9183B9EBDA}" dt="2019-12-28T21:18:04.500" v="6794"/>
          <ac:spMkLst>
            <pc:docMk/>
            <pc:sldMk cId="1122230454" sldId="329"/>
            <ac:spMk id="124" creationId="{6C1ED8B9-694C-4083-89D3-1A9741A063E2}"/>
          </ac:spMkLst>
        </pc:spChg>
        <pc:spChg chg="add del mod">
          <ac:chgData name="Karolay De La Cruz" userId="32ab381f-d0df-45b8-a924-fd19dccd702f" providerId="ADAL" clId="{FC15126C-15E8-4495-9D4F-AE9183B9EBDA}" dt="2019-12-29T18:43:38.727" v="7017" actId="478"/>
          <ac:spMkLst>
            <pc:docMk/>
            <pc:sldMk cId="1122230454" sldId="329"/>
            <ac:spMk id="129" creationId="{29083BB9-690C-47C7-A09C-A05CC43A0BEB}"/>
          </ac:spMkLst>
        </pc:spChg>
        <pc:spChg chg="add del mod">
          <ac:chgData name="Karolay De La Cruz" userId="32ab381f-d0df-45b8-a924-fd19dccd702f" providerId="ADAL" clId="{FC15126C-15E8-4495-9D4F-AE9183B9EBDA}" dt="2019-12-29T18:43:40.423" v="7018" actId="478"/>
          <ac:spMkLst>
            <pc:docMk/>
            <pc:sldMk cId="1122230454" sldId="329"/>
            <ac:spMk id="130" creationId="{DE1EC47E-F660-4708-AA95-3DC5CF8D0676}"/>
          </ac:spMkLst>
        </pc:spChg>
        <pc:spChg chg="add del mod">
          <ac:chgData name="Karolay De La Cruz" userId="32ab381f-d0df-45b8-a924-fd19dccd702f" providerId="ADAL" clId="{FC15126C-15E8-4495-9D4F-AE9183B9EBDA}" dt="2019-12-29T18:43:47.963" v="7021" actId="478"/>
          <ac:spMkLst>
            <pc:docMk/>
            <pc:sldMk cId="1122230454" sldId="329"/>
            <ac:spMk id="131" creationId="{3EFE530B-6F72-4A10-BAE2-F45046AA9F6A}"/>
          </ac:spMkLst>
        </pc:spChg>
        <pc:spChg chg="add del mod">
          <ac:chgData name="Karolay De La Cruz" userId="32ab381f-d0df-45b8-a924-fd19dccd702f" providerId="ADAL" clId="{FC15126C-15E8-4495-9D4F-AE9183B9EBDA}" dt="2019-12-29T18:43:54.089" v="7024" actId="478"/>
          <ac:spMkLst>
            <pc:docMk/>
            <pc:sldMk cId="1122230454" sldId="329"/>
            <ac:spMk id="132" creationId="{E0A4A5D9-52D3-4A0B-9018-B69A5E8BC7A6}"/>
          </ac:spMkLst>
        </pc:spChg>
        <pc:spChg chg="add del mod">
          <ac:chgData name="Karolay De La Cruz" userId="32ab381f-d0df-45b8-a924-fd19dccd702f" providerId="ADAL" clId="{FC15126C-15E8-4495-9D4F-AE9183B9EBDA}" dt="2019-12-29T18:43:42.816" v="7019" actId="478"/>
          <ac:spMkLst>
            <pc:docMk/>
            <pc:sldMk cId="1122230454" sldId="329"/>
            <ac:spMk id="133" creationId="{CC42DA9A-DC4F-49D8-A86A-A9D0F0865C5C}"/>
          </ac:spMkLst>
        </pc:spChg>
        <pc:spChg chg="del topLvl">
          <ac:chgData name="Karolay De La Cruz" userId="32ab381f-d0df-45b8-a924-fd19dccd702f" providerId="ADAL" clId="{FC15126C-15E8-4495-9D4F-AE9183B9EBDA}" dt="2019-12-29T19:10:01.231" v="7338" actId="478"/>
          <ac:spMkLst>
            <pc:docMk/>
            <pc:sldMk cId="1122230454" sldId="329"/>
            <ac:spMk id="135" creationId="{AA9FCB65-8097-41DE-BFBB-B0E4F73AC65F}"/>
          </ac:spMkLst>
        </pc:spChg>
        <pc:spChg chg="del topLvl">
          <ac:chgData name="Karolay De La Cruz" userId="32ab381f-d0df-45b8-a924-fd19dccd702f" providerId="ADAL" clId="{FC15126C-15E8-4495-9D4F-AE9183B9EBDA}" dt="2019-12-29T19:09:59.889" v="7337" actId="478"/>
          <ac:spMkLst>
            <pc:docMk/>
            <pc:sldMk cId="1122230454" sldId="329"/>
            <ac:spMk id="136" creationId="{56A65C78-471D-4BC7-9425-483899051653}"/>
          </ac:spMkLst>
        </pc:spChg>
        <pc:spChg chg="add del mod">
          <ac:chgData name="Karolay De La Cruz" userId="32ab381f-d0df-45b8-a924-fd19dccd702f" providerId="ADAL" clId="{FC15126C-15E8-4495-9D4F-AE9183B9EBDA}" dt="2019-12-29T19:09:58.375" v="7336" actId="478"/>
          <ac:spMkLst>
            <pc:docMk/>
            <pc:sldMk cId="1122230454" sldId="329"/>
            <ac:spMk id="137" creationId="{7133FE6A-3457-4F66-8330-94A2CFB5DE31}"/>
          </ac:spMkLst>
        </pc:spChg>
        <pc:spChg chg="add del mod">
          <ac:chgData name="Karolay De La Cruz" userId="32ab381f-d0df-45b8-a924-fd19dccd702f" providerId="ADAL" clId="{FC15126C-15E8-4495-9D4F-AE9183B9EBDA}" dt="2019-12-29T19:05:18.851" v="7261" actId="478"/>
          <ac:spMkLst>
            <pc:docMk/>
            <pc:sldMk cId="1122230454" sldId="329"/>
            <ac:spMk id="141" creationId="{AB33A194-A7B5-4D42-95C0-9463ED3D22EE}"/>
          </ac:spMkLst>
        </pc:spChg>
        <pc:spChg chg="add del">
          <ac:chgData name="Karolay De La Cruz" userId="32ab381f-d0df-45b8-a924-fd19dccd702f" providerId="ADAL" clId="{FC15126C-15E8-4495-9D4F-AE9183B9EBDA}" dt="2019-12-29T18:55:35.677" v="7166" actId="478"/>
          <ac:spMkLst>
            <pc:docMk/>
            <pc:sldMk cId="1122230454" sldId="329"/>
            <ac:spMk id="142" creationId="{36779DFA-DB01-4E95-918D-C07E21DE7A7C}"/>
          </ac:spMkLst>
        </pc:spChg>
        <pc:spChg chg="add del">
          <ac:chgData name="Karolay De La Cruz" userId="32ab381f-d0df-45b8-a924-fd19dccd702f" providerId="ADAL" clId="{FC15126C-15E8-4495-9D4F-AE9183B9EBDA}" dt="2019-12-29T18:59:58.993" v="7214" actId="478"/>
          <ac:spMkLst>
            <pc:docMk/>
            <pc:sldMk cId="1122230454" sldId="329"/>
            <ac:spMk id="143" creationId="{073DDA6A-4AD1-4C65-93AC-AC44440FA6B0}"/>
          </ac:spMkLst>
        </pc:spChg>
        <pc:spChg chg="add del">
          <ac:chgData name="Karolay De La Cruz" userId="32ab381f-d0df-45b8-a924-fd19dccd702f" providerId="ADAL" clId="{FC15126C-15E8-4495-9D4F-AE9183B9EBDA}" dt="2019-12-29T18:57:58.964" v="7191" actId="478"/>
          <ac:spMkLst>
            <pc:docMk/>
            <pc:sldMk cId="1122230454" sldId="329"/>
            <ac:spMk id="144" creationId="{45AED16D-EB9D-4172-86EF-9CD60B4738C2}"/>
          </ac:spMkLst>
        </pc:spChg>
        <pc:spChg chg="add del">
          <ac:chgData name="Karolay De La Cruz" userId="32ab381f-d0df-45b8-a924-fd19dccd702f" providerId="ADAL" clId="{FC15126C-15E8-4495-9D4F-AE9183B9EBDA}" dt="2019-12-29T18:55:48.523" v="7169" actId="478"/>
          <ac:spMkLst>
            <pc:docMk/>
            <pc:sldMk cId="1122230454" sldId="329"/>
            <ac:spMk id="145" creationId="{2794472F-EF00-4FBE-BF52-B7BE783064C1}"/>
          </ac:spMkLst>
        </pc:spChg>
        <pc:spChg chg="add mod topLvl">
          <ac:chgData name="Karolay De La Cruz" userId="32ab381f-d0df-45b8-a924-fd19dccd702f" providerId="ADAL" clId="{FC15126C-15E8-4495-9D4F-AE9183B9EBDA}" dt="2019-12-29T18:48:00.663" v="7096" actId="1076"/>
          <ac:spMkLst>
            <pc:docMk/>
            <pc:sldMk cId="1122230454" sldId="329"/>
            <ac:spMk id="146" creationId="{D57E2D2C-83C8-48A0-9CEC-CCED9AC2FAC4}"/>
          </ac:spMkLst>
        </pc:spChg>
        <pc:spChg chg="add mod topLvl">
          <ac:chgData name="Karolay De La Cruz" userId="32ab381f-d0df-45b8-a924-fd19dccd702f" providerId="ADAL" clId="{FC15126C-15E8-4495-9D4F-AE9183B9EBDA}" dt="2019-12-29T18:47:53.943" v="7095" actId="1076"/>
          <ac:spMkLst>
            <pc:docMk/>
            <pc:sldMk cId="1122230454" sldId="329"/>
            <ac:spMk id="147" creationId="{58D7F67F-B8C9-41FE-B2D1-6EFD3AF8A329}"/>
          </ac:spMkLst>
        </pc:spChg>
        <pc:spChg chg="add mod topLvl">
          <ac:chgData name="Karolay De La Cruz" userId="32ab381f-d0df-45b8-a924-fd19dccd702f" providerId="ADAL" clId="{FC15126C-15E8-4495-9D4F-AE9183B9EBDA}" dt="2019-12-29T18:47:47.752" v="7094" actId="1076"/>
          <ac:spMkLst>
            <pc:docMk/>
            <pc:sldMk cId="1122230454" sldId="329"/>
            <ac:spMk id="149" creationId="{A261407A-F6E9-4E19-B086-3675F9A18924}"/>
          </ac:spMkLst>
        </pc:spChg>
        <pc:spChg chg="add del mod">
          <ac:chgData name="Karolay De La Cruz" userId="32ab381f-d0df-45b8-a924-fd19dccd702f" providerId="ADAL" clId="{FC15126C-15E8-4495-9D4F-AE9183B9EBDA}" dt="2019-12-29T18:43:44.304" v="7020" actId="478"/>
          <ac:spMkLst>
            <pc:docMk/>
            <pc:sldMk cId="1122230454" sldId="329"/>
            <ac:spMk id="150" creationId="{9F83C26F-566E-4DB2-B005-B1008C8D76DE}"/>
          </ac:spMkLst>
        </pc:spChg>
        <pc:spChg chg="add del mod">
          <ac:chgData name="Karolay De La Cruz" userId="32ab381f-d0df-45b8-a924-fd19dccd702f" providerId="ADAL" clId="{FC15126C-15E8-4495-9D4F-AE9183B9EBDA}" dt="2019-12-29T18:43:50.672" v="7022" actId="478"/>
          <ac:spMkLst>
            <pc:docMk/>
            <pc:sldMk cId="1122230454" sldId="329"/>
            <ac:spMk id="151" creationId="{65DA3161-0573-4A85-BC17-034F9DBED366}"/>
          </ac:spMkLst>
        </pc:spChg>
        <pc:spChg chg="add del mod">
          <ac:chgData name="Karolay De La Cruz" userId="32ab381f-d0df-45b8-a924-fd19dccd702f" providerId="ADAL" clId="{FC15126C-15E8-4495-9D4F-AE9183B9EBDA}" dt="2019-12-28T21:18:51.070" v="6799" actId="478"/>
          <ac:spMkLst>
            <pc:docMk/>
            <pc:sldMk cId="1122230454" sldId="329"/>
            <ac:spMk id="152" creationId="{89C16508-349A-4119-8E0C-AB45F7F8C36E}"/>
          </ac:spMkLst>
        </pc:spChg>
        <pc:spChg chg="add del mod">
          <ac:chgData name="Karolay De La Cruz" userId="32ab381f-d0df-45b8-a924-fd19dccd702f" providerId="ADAL" clId="{FC15126C-15E8-4495-9D4F-AE9183B9EBDA}" dt="2019-12-31T01:51:00.596" v="17169" actId="478"/>
          <ac:spMkLst>
            <pc:docMk/>
            <pc:sldMk cId="1122230454" sldId="329"/>
            <ac:spMk id="153" creationId="{2F116BD4-0C1B-41A9-B23E-4C763805FEE0}"/>
          </ac:spMkLst>
        </pc:spChg>
        <pc:spChg chg="add del mod">
          <ac:chgData name="Karolay De La Cruz" userId="32ab381f-d0df-45b8-a924-fd19dccd702f" providerId="ADAL" clId="{FC15126C-15E8-4495-9D4F-AE9183B9EBDA}" dt="2019-12-28T21:18:48.263" v="6798" actId="478"/>
          <ac:spMkLst>
            <pc:docMk/>
            <pc:sldMk cId="1122230454" sldId="329"/>
            <ac:spMk id="153" creationId="{5071FF70-2A58-4BA2-B2C4-5433B84276D4}"/>
          </ac:spMkLst>
        </pc:spChg>
        <pc:spChg chg="add del mod">
          <ac:chgData name="Karolay De La Cruz" userId="32ab381f-d0df-45b8-a924-fd19dccd702f" providerId="ADAL" clId="{FC15126C-15E8-4495-9D4F-AE9183B9EBDA}" dt="2019-12-28T21:19:00.062" v="6802" actId="478"/>
          <ac:spMkLst>
            <pc:docMk/>
            <pc:sldMk cId="1122230454" sldId="329"/>
            <ac:spMk id="154" creationId="{41279676-4094-4436-87B8-D6BE29DFB5D3}"/>
          </ac:spMkLst>
        </pc:spChg>
        <pc:spChg chg="add del mod">
          <ac:chgData name="Karolay De La Cruz" userId="32ab381f-d0df-45b8-a924-fd19dccd702f" providerId="ADAL" clId="{FC15126C-15E8-4495-9D4F-AE9183B9EBDA}" dt="2019-12-29T19:12:32.446" v="7368" actId="478"/>
          <ac:spMkLst>
            <pc:docMk/>
            <pc:sldMk cId="1122230454" sldId="329"/>
            <ac:spMk id="154" creationId="{4D54390A-F33B-42D9-8F0E-42455B5DCF4E}"/>
          </ac:spMkLst>
        </pc:spChg>
        <pc:spChg chg="add del mod">
          <ac:chgData name="Karolay De La Cruz" userId="32ab381f-d0df-45b8-a924-fd19dccd702f" providerId="ADAL" clId="{FC15126C-15E8-4495-9D4F-AE9183B9EBDA}" dt="2019-12-28T21:19:02.042" v="6803" actId="478"/>
          <ac:spMkLst>
            <pc:docMk/>
            <pc:sldMk cId="1122230454" sldId="329"/>
            <ac:spMk id="155" creationId="{907E5D62-AF23-4293-8ACD-22BF09C3871C}"/>
          </ac:spMkLst>
        </pc:spChg>
        <pc:spChg chg="add del mod">
          <ac:chgData name="Karolay De La Cruz" userId="32ab381f-d0df-45b8-a924-fd19dccd702f" providerId="ADAL" clId="{FC15126C-15E8-4495-9D4F-AE9183B9EBDA}" dt="2019-12-29T19:12:29.935" v="7367" actId="478"/>
          <ac:spMkLst>
            <pc:docMk/>
            <pc:sldMk cId="1122230454" sldId="329"/>
            <ac:spMk id="155" creationId="{C7BC5F08-248E-4290-A01E-9EECF8709284}"/>
          </ac:spMkLst>
        </pc:spChg>
        <pc:spChg chg="add mod topLvl">
          <ac:chgData name="Karolay De La Cruz" userId="32ab381f-d0df-45b8-a924-fd19dccd702f" providerId="ADAL" clId="{FC15126C-15E8-4495-9D4F-AE9183B9EBDA}" dt="2019-12-29T18:47:21" v="7088" actId="1076"/>
          <ac:spMkLst>
            <pc:docMk/>
            <pc:sldMk cId="1122230454" sldId="329"/>
            <ac:spMk id="156" creationId="{EE10C83D-89CB-419E-AB76-AB8A6838F5DD}"/>
          </ac:spMkLst>
        </pc:spChg>
        <pc:spChg chg="add del mod ord">
          <ac:chgData name="Karolay De La Cruz" userId="32ab381f-d0df-45b8-a924-fd19dccd702f" providerId="ADAL" clId="{FC15126C-15E8-4495-9D4F-AE9183B9EBDA}" dt="2019-12-29T19:13:21.010" v="7386"/>
          <ac:spMkLst>
            <pc:docMk/>
            <pc:sldMk cId="1122230454" sldId="329"/>
            <ac:spMk id="157" creationId="{223F40BF-14E1-4293-955F-31E6404E3705}"/>
          </ac:spMkLst>
        </pc:spChg>
        <pc:spChg chg="add del mod">
          <ac:chgData name="Karolay De La Cruz" userId="32ab381f-d0df-45b8-a924-fd19dccd702f" providerId="ADAL" clId="{FC15126C-15E8-4495-9D4F-AE9183B9EBDA}" dt="2019-12-29T18:43:55.594" v="7025" actId="478"/>
          <ac:spMkLst>
            <pc:docMk/>
            <pc:sldMk cId="1122230454" sldId="329"/>
            <ac:spMk id="158" creationId="{82852381-4F05-4676-BD35-D76D36D2EE09}"/>
          </ac:spMkLst>
        </pc:spChg>
        <pc:spChg chg="add mod">
          <ac:chgData name="Karolay De La Cruz" userId="32ab381f-d0df-45b8-a924-fd19dccd702f" providerId="ADAL" clId="{FC15126C-15E8-4495-9D4F-AE9183B9EBDA}" dt="2019-12-29T18:47:38.079" v="7093" actId="1076"/>
          <ac:spMkLst>
            <pc:docMk/>
            <pc:sldMk cId="1122230454" sldId="329"/>
            <ac:spMk id="161" creationId="{EBFE8D8F-71EF-45AD-8C7E-F51C29517B3B}"/>
          </ac:spMkLst>
        </pc:spChg>
        <pc:spChg chg="add del mod">
          <ac:chgData name="Karolay De La Cruz" userId="32ab381f-d0df-45b8-a924-fd19dccd702f" providerId="ADAL" clId="{FC15126C-15E8-4495-9D4F-AE9183B9EBDA}" dt="2019-12-29T18:43:52.110" v="7023" actId="478"/>
          <ac:spMkLst>
            <pc:docMk/>
            <pc:sldMk cId="1122230454" sldId="329"/>
            <ac:spMk id="162" creationId="{5F94C5CD-CA8C-4B72-9517-A8CE4318B99B}"/>
          </ac:spMkLst>
        </pc:spChg>
        <pc:spChg chg="mod">
          <ac:chgData name="Karolay De La Cruz" userId="32ab381f-d0df-45b8-a924-fd19dccd702f" providerId="ADAL" clId="{FC15126C-15E8-4495-9D4F-AE9183B9EBDA}" dt="2019-12-31T02:20:17.100" v="17491" actId="404"/>
          <ac:spMkLst>
            <pc:docMk/>
            <pc:sldMk cId="1122230454" sldId="329"/>
            <ac:spMk id="4104" creationId="{80FE1BB7-4DC0-4751-A3F2-FCF29B6B7947}"/>
          </ac:spMkLst>
        </pc:spChg>
        <pc:grpChg chg="add del mod">
          <ac:chgData name="Karolay De La Cruz" userId="32ab381f-d0df-45b8-a924-fd19dccd702f" providerId="ADAL" clId="{FC15126C-15E8-4495-9D4F-AE9183B9EBDA}" dt="2019-12-29T18:51:02.426" v="7125" actId="478"/>
          <ac:grpSpMkLst>
            <pc:docMk/>
            <pc:sldMk cId="1122230454" sldId="329"/>
            <ac:grpSpMk id="3" creationId="{995AEB28-CEBB-4B35-AE73-0AF714D7308D}"/>
          </ac:grpSpMkLst>
        </pc:grpChg>
        <pc:grpChg chg="add del mod">
          <ac:chgData name="Karolay De La Cruz" userId="32ab381f-d0df-45b8-a924-fd19dccd702f" providerId="ADAL" clId="{FC15126C-15E8-4495-9D4F-AE9183B9EBDA}" dt="2019-12-28T21:21:30.943" v="6838" actId="478"/>
          <ac:grpSpMkLst>
            <pc:docMk/>
            <pc:sldMk cId="1122230454" sldId="329"/>
            <ac:grpSpMk id="7" creationId="{E7F2F9CB-66E0-418A-AA1B-575DD4C43DB8}"/>
          </ac:grpSpMkLst>
        </pc:grpChg>
        <pc:grpChg chg="add mod">
          <ac:chgData name="Karolay De La Cruz" userId="32ab381f-d0df-45b8-a924-fd19dccd702f" providerId="ADAL" clId="{FC15126C-15E8-4495-9D4F-AE9183B9EBDA}" dt="2020-01-06T04:12:33.947" v="21997" actId="1076"/>
          <ac:grpSpMkLst>
            <pc:docMk/>
            <pc:sldMk cId="1122230454" sldId="329"/>
            <ac:grpSpMk id="31" creationId="{711BEC28-DB81-4F86-A937-F93AF6BF2B59}"/>
          </ac:grpSpMkLst>
        </pc:grpChg>
        <pc:grpChg chg="add mod">
          <ac:chgData name="Karolay De La Cruz" userId="32ab381f-d0df-45b8-a924-fd19dccd702f" providerId="ADAL" clId="{FC15126C-15E8-4495-9D4F-AE9183B9EBDA}" dt="2019-12-29T18:47:09.938" v="7086" actId="164"/>
          <ac:grpSpMkLst>
            <pc:docMk/>
            <pc:sldMk cId="1122230454" sldId="329"/>
            <ac:grpSpMk id="32" creationId="{41923751-5DD2-48CE-AB10-090FA229C190}"/>
          </ac:grpSpMkLst>
        </pc:grpChg>
        <pc:grpChg chg="add del mod">
          <ac:chgData name="Karolay De La Cruz" userId="32ab381f-d0df-45b8-a924-fd19dccd702f" providerId="ADAL" clId="{FC15126C-15E8-4495-9D4F-AE9183B9EBDA}" dt="2020-01-06T04:38:35.386" v="22009" actId="478"/>
          <ac:grpSpMkLst>
            <pc:docMk/>
            <pc:sldMk cId="1122230454" sldId="329"/>
            <ac:grpSpMk id="36" creationId="{8E8F6C98-706D-4CB6-B811-DAB56406FF17}"/>
          </ac:grpSpMkLst>
        </pc:grpChg>
        <pc:grpChg chg="add mod">
          <ac:chgData name="Karolay De La Cruz" userId="32ab381f-d0df-45b8-a924-fd19dccd702f" providerId="ADAL" clId="{FC15126C-15E8-4495-9D4F-AE9183B9EBDA}" dt="2019-12-29T18:47:09.938" v="7086" actId="164"/>
          <ac:grpSpMkLst>
            <pc:docMk/>
            <pc:sldMk cId="1122230454" sldId="329"/>
            <ac:grpSpMk id="37" creationId="{FFC4C7BD-2D0A-46B7-B2F3-9A4D769FE058}"/>
          </ac:grpSpMkLst>
        </pc:grpChg>
        <pc:grpChg chg="add del">
          <ac:chgData name="Karolay De La Cruz" userId="32ab381f-d0df-45b8-a924-fd19dccd702f" providerId="ADAL" clId="{FC15126C-15E8-4495-9D4F-AE9183B9EBDA}" dt="2019-12-28T18:55:21.230" v="6598" actId="478"/>
          <ac:grpSpMkLst>
            <pc:docMk/>
            <pc:sldMk cId="1122230454" sldId="329"/>
            <ac:grpSpMk id="38" creationId="{C3CDD8C2-D430-4A19-9556-6214EA0EBDCF}"/>
          </ac:grpSpMkLst>
        </pc:grpChg>
        <pc:grpChg chg="add mod">
          <ac:chgData name="Karolay De La Cruz" userId="32ab381f-d0df-45b8-a924-fd19dccd702f" providerId="ADAL" clId="{FC15126C-15E8-4495-9D4F-AE9183B9EBDA}" dt="2019-12-29T18:47:09.938" v="7086" actId="164"/>
          <ac:grpSpMkLst>
            <pc:docMk/>
            <pc:sldMk cId="1122230454" sldId="329"/>
            <ac:grpSpMk id="40" creationId="{5A8EE06D-E5C7-4693-BDB1-3B1ACBEAB501}"/>
          </ac:grpSpMkLst>
        </pc:grpChg>
        <pc:grpChg chg="add del mod">
          <ac:chgData name="Karolay De La Cruz" userId="32ab381f-d0df-45b8-a924-fd19dccd702f" providerId="ADAL" clId="{FC15126C-15E8-4495-9D4F-AE9183B9EBDA}" dt="2019-12-28T18:55:40.720" v="6602" actId="478"/>
          <ac:grpSpMkLst>
            <pc:docMk/>
            <pc:sldMk cId="1122230454" sldId="329"/>
            <ac:grpSpMk id="42" creationId="{AA10B162-89C5-44E6-BD0B-3703B8A4BDA0}"/>
          </ac:grpSpMkLst>
        </pc:grpChg>
        <pc:grpChg chg="add mod">
          <ac:chgData name="Karolay De La Cruz" userId="32ab381f-d0df-45b8-a924-fd19dccd702f" providerId="ADAL" clId="{FC15126C-15E8-4495-9D4F-AE9183B9EBDA}" dt="2019-12-29T18:47:09.938" v="7086" actId="164"/>
          <ac:grpSpMkLst>
            <pc:docMk/>
            <pc:sldMk cId="1122230454" sldId="329"/>
            <ac:grpSpMk id="43" creationId="{6B658F39-3AA3-48AF-8427-A7B37CA1ADCE}"/>
          </ac:grpSpMkLst>
        </pc:grpChg>
        <pc:grpChg chg="add mod">
          <ac:chgData name="Karolay De La Cruz" userId="32ab381f-d0df-45b8-a924-fd19dccd702f" providerId="ADAL" clId="{FC15126C-15E8-4495-9D4F-AE9183B9EBDA}" dt="2019-12-29T18:47:09.938" v="7086" actId="164"/>
          <ac:grpSpMkLst>
            <pc:docMk/>
            <pc:sldMk cId="1122230454" sldId="329"/>
            <ac:grpSpMk id="46" creationId="{024DF543-7766-4E73-B4A6-E5967176FE9B}"/>
          </ac:grpSpMkLst>
        </pc:grpChg>
        <pc:grpChg chg="add del mod">
          <ac:chgData name="Karolay De La Cruz" userId="32ab381f-d0df-45b8-a924-fd19dccd702f" providerId="ADAL" clId="{FC15126C-15E8-4495-9D4F-AE9183B9EBDA}" dt="2019-12-28T18:55:43.563" v="6603" actId="478"/>
          <ac:grpSpMkLst>
            <pc:docMk/>
            <pc:sldMk cId="1122230454" sldId="329"/>
            <ac:grpSpMk id="48" creationId="{22433DF0-8E9D-4740-9F0F-AFABEF20B62D}"/>
          </ac:grpSpMkLst>
        </pc:grpChg>
        <pc:grpChg chg="add mod">
          <ac:chgData name="Karolay De La Cruz" userId="32ab381f-d0df-45b8-a924-fd19dccd702f" providerId="ADAL" clId="{FC15126C-15E8-4495-9D4F-AE9183B9EBDA}" dt="2019-12-28T18:55:55.203" v="6607" actId="164"/>
          <ac:grpSpMkLst>
            <pc:docMk/>
            <pc:sldMk cId="1122230454" sldId="329"/>
            <ac:grpSpMk id="54" creationId="{48252C39-FD5A-46B5-80FA-87EDF39DF12A}"/>
          </ac:grpSpMkLst>
        </pc:grpChg>
        <pc:grpChg chg="add del">
          <ac:chgData name="Karolay De La Cruz" userId="32ab381f-d0df-45b8-a924-fd19dccd702f" providerId="ADAL" clId="{FC15126C-15E8-4495-9D4F-AE9183B9EBDA}" dt="2019-12-29T18:51:52.800" v="7134"/>
          <ac:grpSpMkLst>
            <pc:docMk/>
            <pc:sldMk cId="1122230454" sldId="329"/>
            <ac:grpSpMk id="57" creationId="{09517DF4-1170-49A8-AF10-562504A1A561}"/>
          </ac:grpSpMkLst>
        </pc:grpChg>
        <pc:grpChg chg="add mod">
          <ac:chgData name="Karolay De La Cruz" userId="32ab381f-d0df-45b8-a924-fd19dccd702f" providerId="ADAL" clId="{FC15126C-15E8-4495-9D4F-AE9183B9EBDA}" dt="2019-12-28T20:08:49.404" v="6746"/>
          <ac:grpSpMkLst>
            <pc:docMk/>
            <pc:sldMk cId="1122230454" sldId="329"/>
            <ac:grpSpMk id="57" creationId="{753ECBDC-B5FF-4859-B2DA-4A94ED7D6D4F}"/>
          </ac:grpSpMkLst>
        </pc:grpChg>
        <pc:grpChg chg="add del">
          <ac:chgData name="Karolay De La Cruz" userId="32ab381f-d0df-45b8-a924-fd19dccd702f" providerId="ADAL" clId="{FC15126C-15E8-4495-9D4F-AE9183B9EBDA}" dt="2019-12-29T18:51:52.800" v="7134"/>
          <ac:grpSpMkLst>
            <pc:docMk/>
            <pc:sldMk cId="1122230454" sldId="329"/>
            <ac:grpSpMk id="61" creationId="{2E948952-870C-42B9-882A-49B47DFF41F7}"/>
          </ac:grpSpMkLst>
        </pc:grpChg>
        <pc:grpChg chg="add del">
          <ac:chgData name="Karolay De La Cruz" userId="32ab381f-d0df-45b8-a924-fd19dccd702f" providerId="ADAL" clId="{FC15126C-15E8-4495-9D4F-AE9183B9EBDA}" dt="2019-12-29T18:51:52.800" v="7134"/>
          <ac:grpSpMkLst>
            <pc:docMk/>
            <pc:sldMk cId="1122230454" sldId="329"/>
            <ac:grpSpMk id="65" creationId="{7DC2BBE0-08DE-479E-8E24-48E0AF191C32}"/>
          </ac:grpSpMkLst>
        </pc:grpChg>
        <pc:grpChg chg="add del">
          <ac:chgData name="Karolay De La Cruz" userId="32ab381f-d0df-45b8-a924-fd19dccd702f" providerId="ADAL" clId="{FC15126C-15E8-4495-9D4F-AE9183B9EBDA}" dt="2019-12-29T18:51:52.800" v="7134"/>
          <ac:grpSpMkLst>
            <pc:docMk/>
            <pc:sldMk cId="1122230454" sldId="329"/>
            <ac:grpSpMk id="69" creationId="{EDDF3D15-FD98-481D-9308-430CC0AE3676}"/>
          </ac:grpSpMkLst>
        </pc:grpChg>
        <pc:grpChg chg="add del">
          <ac:chgData name="Karolay De La Cruz" userId="32ab381f-d0df-45b8-a924-fd19dccd702f" providerId="ADAL" clId="{FC15126C-15E8-4495-9D4F-AE9183B9EBDA}" dt="2019-12-29T18:51:52.800" v="7134"/>
          <ac:grpSpMkLst>
            <pc:docMk/>
            <pc:sldMk cId="1122230454" sldId="329"/>
            <ac:grpSpMk id="73" creationId="{0D0B3BA3-BA0C-419E-A696-E1C861384347}"/>
          </ac:grpSpMkLst>
        </pc:grpChg>
        <pc:grpChg chg="add del mod">
          <ac:chgData name="Karolay De La Cruz" userId="32ab381f-d0df-45b8-a924-fd19dccd702f" providerId="ADAL" clId="{FC15126C-15E8-4495-9D4F-AE9183B9EBDA}" dt="2019-12-28T21:21:30.943" v="6838" actId="478"/>
          <ac:grpSpMkLst>
            <pc:docMk/>
            <pc:sldMk cId="1122230454" sldId="329"/>
            <ac:grpSpMk id="75" creationId="{4568FCDF-980B-42C8-B688-6AEABA2AD1E6}"/>
          </ac:grpSpMkLst>
        </pc:grpChg>
        <pc:grpChg chg="mod">
          <ac:chgData name="Karolay De La Cruz" userId="32ab381f-d0df-45b8-a924-fd19dccd702f" providerId="ADAL" clId="{FC15126C-15E8-4495-9D4F-AE9183B9EBDA}" dt="2019-12-28T20:11:38.137" v="6786"/>
          <ac:grpSpMkLst>
            <pc:docMk/>
            <pc:sldMk cId="1122230454" sldId="329"/>
            <ac:grpSpMk id="76" creationId="{577972E6-2109-4AB8-8256-B3AAE3920D54}"/>
          </ac:grpSpMkLst>
        </pc:grpChg>
        <pc:grpChg chg="add del">
          <ac:chgData name="Karolay De La Cruz" userId="32ab381f-d0df-45b8-a924-fd19dccd702f" providerId="ADAL" clId="{FC15126C-15E8-4495-9D4F-AE9183B9EBDA}" dt="2019-12-29T18:51:52.800" v="7134"/>
          <ac:grpSpMkLst>
            <pc:docMk/>
            <pc:sldMk cId="1122230454" sldId="329"/>
            <ac:grpSpMk id="77" creationId="{090E24D5-455F-4593-BC68-A22E016BEA31}"/>
          </ac:grpSpMkLst>
        </pc:grpChg>
        <pc:grpChg chg="mod">
          <ac:chgData name="Karolay De La Cruz" userId="32ab381f-d0df-45b8-a924-fd19dccd702f" providerId="ADAL" clId="{FC15126C-15E8-4495-9D4F-AE9183B9EBDA}" dt="2019-12-28T20:11:38.137" v="6786"/>
          <ac:grpSpMkLst>
            <pc:docMk/>
            <pc:sldMk cId="1122230454" sldId="329"/>
            <ac:grpSpMk id="77" creationId="{889D67CB-4934-42B1-85C1-815B58DB55A4}"/>
          </ac:grpSpMkLst>
        </pc:grpChg>
        <pc:grpChg chg="mod">
          <ac:chgData name="Karolay De La Cruz" userId="32ab381f-d0df-45b8-a924-fd19dccd702f" providerId="ADAL" clId="{FC15126C-15E8-4495-9D4F-AE9183B9EBDA}" dt="2019-12-28T20:11:38.137" v="6786"/>
          <ac:grpSpMkLst>
            <pc:docMk/>
            <pc:sldMk cId="1122230454" sldId="329"/>
            <ac:grpSpMk id="79" creationId="{E15D7539-2F42-45BD-BCBE-D6B7A46F3868}"/>
          </ac:grpSpMkLst>
        </pc:grpChg>
        <pc:grpChg chg="add del">
          <ac:chgData name="Karolay De La Cruz" userId="32ab381f-d0df-45b8-a924-fd19dccd702f" providerId="ADAL" clId="{FC15126C-15E8-4495-9D4F-AE9183B9EBDA}" dt="2019-12-29T18:51:52.800" v="7134"/>
          <ac:grpSpMkLst>
            <pc:docMk/>
            <pc:sldMk cId="1122230454" sldId="329"/>
            <ac:grpSpMk id="81" creationId="{EB86B5A3-9B7A-4083-AAF9-9784F1656670}"/>
          </ac:grpSpMkLst>
        </pc:grpChg>
        <pc:grpChg chg="add del mod">
          <ac:chgData name="Karolay De La Cruz" userId="32ab381f-d0df-45b8-a924-fd19dccd702f" providerId="ADAL" clId="{FC15126C-15E8-4495-9D4F-AE9183B9EBDA}" dt="2019-12-28T21:21:30.943" v="6838" actId="478"/>
          <ac:grpSpMkLst>
            <pc:docMk/>
            <pc:sldMk cId="1122230454" sldId="329"/>
            <ac:grpSpMk id="85" creationId="{42965345-D354-4FA1-8F33-F7511A8B0C48}"/>
          </ac:grpSpMkLst>
        </pc:grpChg>
        <pc:grpChg chg="add del">
          <ac:chgData name="Karolay De La Cruz" userId="32ab381f-d0df-45b8-a924-fd19dccd702f" providerId="ADAL" clId="{FC15126C-15E8-4495-9D4F-AE9183B9EBDA}" dt="2019-12-29T18:51:52.800" v="7134"/>
          <ac:grpSpMkLst>
            <pc:docMk/>
            <pc:sldMk cId="1122230454" sldId="329"/>
            <ac:grpSpMk id="85" creationId="{CE7F9568-2436-408D-9EC9-3CE6D31B795A}"/>
          </ac:grpSpMkLst>
        </pc:grpChg>
        <pc:grpChg chg="mod">
          <ac:chgData name="Karolay De La Cruz" userId="32ab381f-d0df-45b8-a924-fd19dccd702f" providerId="ADAL" clId="{FC15126C-15E8-4495-9D4F-AE9183B9EBDA}" dt="2019-12-28T21:15:11.823" v="6789"/>
          <ac:grpSpMkLst>
            <pc:docMk/>
            <pc:sldMk cId="1122230454" sldId="329"/>
            <ac:grpSpMk id="86" creationId="{3290426E-E8D2-4FA7-BDC4-2364785A39D7}"/>
          </ac:grpSpMkLst>
        </pc:grpChg>
        <pc:grpChg chg="mod">
          <ac:chgData name="Karolay De La Cruz" userId="32ab381f-d0df-45b8-a924-fd19dccd702f" providerId="ADAL" clId="{FC15126C-15E8-4495-9D4F-AE9183B9EBDA}" dt="2019-12-28T21:15:11.823" v="6789"/>
          <ac:grpSpMkLst>
            <pc:docMk/>
            <pc:sldMk cId="1122230454" sldId="329"/>
            <ac:grpSpMk id="87" creationId="{B0B7537F-6E8A-41E1-B6EE-FC99AB6C57D1}"/>
          </ac:grpSpMkLst>
        </pc:grpChg>
        <pc:grpChg chg="mod">
          <ac:chgData name="Karolay De La Cruz" userId="32ab381f-d0df-45b8-a924-fd19dccd702f" providerId="ADAL" clId="{FC15126C-15E8-4495-9D4F-AE9183B9EBDA}" dt="2019-12-28T21:15:11.823" v="6789"/>
          <ac:grpSpMkLst>
            <pc:docMk/>
            <pc:sldMk cId="1122230454" sldId="329"/>
            <ac:grpSpMk id="89" creationId="{B6B1A5C7-3B0E-4D4E-826D-40356612271D}"/>
          </ac:grpSpMkLst>
        </pc:grpChg>
        <pc:grpChg chg="add del mod">
          <ac:chgData name="Karolay De La Cruz" userId="32ab381f-d0df-45b8-a924-fd19dccd702f" providerId="ADAL" clId="{FC15126C-15E8-4495-9D4F-AE9183B9EBDA}" dt="2019-12-29T19:07:19.003" v="7276" actId="478"/>
          <ac:grpSpMkLst>
            <pc:docMk/>
            <pc:sldMk cId="1122230454" sldId="329"/>
            <ac:grpSpMk id="101" creationId="{53FC817D-3162-4786-90C6-4CB90A73D1AE}"/>
          </ac:grpSpMkLst>
        </pc:grpChg>
        <pc:grpChg chg="add del">
          <ac:chgData name="Karolay De La Cruz" userId="32ab381f-d0df-45b8-a924-fd19dccd702f" providerId="ADAL" clId="{FC15126C-15E8-4495-9D4F-AE9183B9EBDA}" dt="2019-12-28T21:18:04.500" v="6794"/>
          <ac:grpSpMkLst>
            <pc:docMk/>
            <pc:sldMk cId="1122230454" sldId="329"/>
            <ac:grpSpMk id="104" creationId="{B1E6E68B-7AD1-4F6D-B81F-1F3B87E160C4}"/>
          </ac:grpSpMkLst>
        </pc:grpChg>
        <pc:grpChg chg="add del mod">
          <ac:chgData name="Karolay De La Cruz" userId="32ab381f-d0df-45b8-a924-fd19dccd702f" providerId="ADAL" clId="{FC15126C-15E8-4495-9D4F-AE9183B9EBDA}" dt="2019-12-29T19:07:19.003" v="7276" actId="478"/>
          <ac:grpSpMkLst>
            <pc:docMk/>
            <pc:sldMk cId="1122230454" sldId="329"/>
            <ac:grpSpMk id="105" creationId="{D7759FA1-E484-4A86-A26C-F3EF4135C884}"/>
          </ac:grpSpMkLst>
        </pc:grpChg>
        <pc:grpChg chg="add del">
          <ac:chgData name="Karolay De La Cruz" userId="32ab381f-d0df-45b8-a924-fd19dccd702f" providerId="ADAL" clId="{FC15126C-15E8-4495-9D4F-AE9183B9EBDA}" dt="2019-12-28T21:18:04.500" v="6794"/>
          <ac:grpSpMkLst>
            <pc:docMk/>
            <pc:sldMk cId="1122230454" sldId="329"/>
            <ac:grpSpMk id="107" creationId="{FCA89AE2-FF50-48EF-8489-BFFB2323F50E}"/>
          </ac:grpSpMkLst>
        </pc:grpChg>
        <pc:grpChg chg="add del mod">
          <ac:chgData name="Karolay De La Cruz" userId="32ab381f-d0df-45b8-a924-fd19dccd702f" providerId="ADAL" clId="{FC15126C-15E8-4495-9D4F-AE9183B9EBDA}" dt="2019-12-29T19:07:19.003" v="7276" actId="478"/>
          <ac:grpSpMkLst>
            <pc:docMk/>
            <pc:sldMk cId="1122230454" sldId="329"/>
            <ac:grpSpMk id="109" creationId="{AA4B4751-7486-42C3-A556-F01EB7B929DE}"/>
          </ac:grpSpMkLst>
        </pc:grpChg>
        <pc:grpChg chg="add del">
          <ac:chgData name="Karolay De La Cruz" userId="32ab381f-d0df-45b8-a924-fd19dccd702f" providerId="ADAL" clId="{FC15126C-15E8-4495-9D4F-AE9183B9EBDA}" dt="2019-12-28T21:18:04.500" v="6794"/>
          <ac:grpSpMkLst>
            <pc:docMk/>
            <pc:sldMk cId="1122230454" sldId="329"/>
            <ac:grpSpMk id="110" creationId="{F04F9D70-931E-4D9D-9CC1-7A9D080A13CE}"/>
          </ac:grpSpMkLst>
        </pc:grpChg>
        <pc:grpChg chg="add del">
          <ac:chgData name="Karolay De La Cruz" userId="32ab381f-d0df-45b8-a924-fd19dccd702f" providerId="ADAL" clId="{FC15126C-15E8-4495-9D4F-AE9183B9EBDA}" dt="2019-12-28T21:18:04.500" v="6794"/>
          <ac:grpSpMkLst>
            <pc:docMk/>
            <pc:sldMk cId="1122230454" sldId="329"/>
            <ac:grpSpMk id="113" creationId="{868761FA-CC3E-4F95-A210-E72E69500392}"/>
          </ac:grpSpMkLst>
        </pc:grpChg>
        <pc:grpChg chg="add del">
          <ac:chgData name="Karolay De La Cruz" userId="32ab381f-d0df-45b8-a924-fd19dccd702f" providerId="ADAL" clId="{FC15126C-15E8-4495-9D4F-AE9183B9EBDA}" dt="2019-12-29T19:05:18.851" v="7261" actId="478"/>
          <ac:grpSpMkLst>
            <pc:docMk/>
            <pc:sldMk cId="1122230454" sldId="329"/>
            <ac:grpSpMk id="113" creationId="{AD98F4F6-A080-4C5B-9319-D1271C834628}"/>
          </ac:grpSpMkLst>
        </pc:grpChg>
        <pc:grpChg chg="add del mod">
          <ac:chgData name="Karolay De La Cruz" userId="32ab381f-d0df-45b8-a924-fd19dccd702f" providerId="ADAL" clId="{FC15126C-15E8-4495-9D4F-AE9183B9EBDA}" dt="2019-12-29T19:08:05.765" v="7287" actId="478"/>
          <ac:grpSpMkLst>
            <pc:docMk/>
            <pc:sldMk cId="1122230454" sldId="329"/>
            <ac:grpSpMk id="117" creationId="{39F113EC-AA8C-46C1-AE61-97EB3B85F0A7}"/>
          </ac:grpSpMkLst>
        </pc:grpChg>
        <pc:grpChg chg="add del mod">
          <ac:chgData name="Karolay De La Cruz" userId="32ab381f-d0df-45b8-a924-fd19dccd702f" providerId="ADAL" clId="{FC15126C-15E8-4495-9D4F-AE9183B9EBDA}" dt="2019-12-29T19:09:21.652" v="7326" actId="478"/>
          <ac:grpSpMkLst>
            <pc:docMk/>
            <pc:sldMk cId="1122230454" sldId="329"/>
            <ac:grpSpMk id="121" creationId="{5C23FF8B-D688-4541-A214-1ED6D28A5418}"/>
          </ac:grpSpMkLst>
        </pc:grpChg>
        <pc:grpChg chg="add del mod">
          <ac:chgData name="Karolay De La Cruz" userId="32ab381f-d0df-45b8-a924-fd19dccd702f" providerId="ADAL" clId="{FC15126C-15E8-4495-9D4F-AE9183B9EBDA}" dt="2019-12-29T19:09:59.889" v="7337" actId="478"/>
          <ac:grpSpMkLst>
            <pc:docMk/>
            <pc:sldMk cId="1122230454" sldId="329"/>
            <ac:grpSpMk id="134" creationId="{144C0E53-2F79-4BA2-B7E6-144AE4F7D8CA}"/>
          </ac:grpSpMkLst>
        </pc:grpChg>
        <pc:grpChg chg="add del mod">
          <ac:chgData name="Karolay De La Cruz" userId="32ab381f-d0df-45b8-a924-fd19dccd702f" providerId="ADAL" clId="{FC15126C-15E8-4495-9D4F-AE9183B9EBDA}" dt="2019-12-28T21:18:46.295" v="6797" actId="478"/>
          <ac:grpSpMkLst>
            <pc:docMk/>
            <pc:sldMk cId="1122230454" sldId="329"/>
            <ac:grpSpMk id="134" creationId="{90BFE47A-F3A8-4065-AF1B-E2E07826F20F}"/>
          </ac:grpSpMkLst>
        </pc:grpChg>
        <pc:grpChg chg="add del mod">
          <ac:chgData name="Karolay De La Cruz" userId="32ab381f-d0df-45b8-a924-fd19dccd702f" providerId="ADAL" clId="{FC15126C-15E8-4495-9D4F-AE9183B9EBDA}" dt="2019-12-28T21:18:54.812" v="6800" actId="478"/>
          <ac:grpSpMkLst>
            <pc:docMk/>
            <pc:sldMk cId="1122230454" sldId="329"/>
            <ac:grpSpMk id="137" creationId="{4C3D5E67-17A4-41BE-AB2C-56A673C373B5}"/>
          </ac:grpSpMkLst>
        </pc:grpChg>
        <pc:grpChg chg="add del">
          <ac:chgData name="Karolay De La Cruz" userId="32ab381f-d0df-45b8-a924-fd19dccd702f" providerId="ADAL" clId="{FC15126C-15E8-4495-9D4F-AE9183B9EBDA}" dt="2019-12-29T19:05:16.401" v="7259" actId="478"/>
          <ac:grpSpMkLst>
            <pc:docMk/>
            <pc:sldMk cId="1122230454" sldId="329"/>
            <ac:grpSpMk id="138" creationId="{D4A8625F-A8BA-478A-9F15-22327464B226}"/>
          </ac:grpSpMkLst>
        </pc:grpChg>
        <pc:grpChg chg="add del mod">
          <ac:chgData name="Karolay De La Cruz" userId="32ab381f-d0df-45b8-a924-fd19dccd702f" providerId="ADAL" clId="{FC15126C-15E8-4495-9D4F-AE9183B9EBDA}" dt="2019-12-28T21:18:58.174" v="6801" actId="478"/>
          <ac:grpSpMkLst>
            <pc:docMk/>
            <pc:sldMk cId="1122230454" sldId="329"/>
            <ac:grpSpMk id="140" creationId="{3EA8DC87-7CAF-4902-8724-8ADE94DA77A6}"/>
          </ac:grpSpMkLst>
        </pc:grpChg>
        <pc:grpChg chg="add del mod">
          <ac:chgData name="Karolay De La Cruz" userId="32ab381f-d0df-45b8-a924-fd19dccd702f" providerId="ADAL" clId="{FC15126C-15E8-4495-9D4F-AE9183B9EBDA}" dt="2019-12-28T21:19:05.850" v="6804" actId="478"/>
          <ac:grpSpMkLst>
            <pc:docMk/>
            <pc:sldMk cId="1122230454" sldId="329"/>
            <ac:grpSpMk id="143" creationId="{20DCD86E-7F66-451C-84B2-EF1E63BE6F51}"/>
          </ac:grpSpMkLst>
        </pc:grpChg>
        <pc:grpChg chg="add del mod topLvl">
          <ac:chgData name="Karolay De La Cruz" userId="32ab381f-d0df-45b8-a924-fd19dccd702f" providerId="ADAL" clId="{FC15126C-15E8-4495-9D4F-AE9183B9EBDA}" dt="2019-12-29T18:44:23.627" v="7034" actId="165"/>
          <ac:grpSpMkLst>
            <pc:docMk/>
            <pc:sldMk cId="1122230454" sldId="329"/>
            <ac:grpSpMk id="4103" creationId="{8E8D7E11-39C9-4CDA-B0D0-3BF6C460490C}"/>
          </ac:grpSpMkLst>
        </pc:grpChg>
        <pc:grpChg chg="add del mod">
          <ac:chgData name="Karolay De La Cruz" userId="32ab381f-d0df-45b8-a924-fd19dccd702f" providerId="ADAL" clId="{FC15126C-15E8-4495-9D4F-AE9183B9EBDA}" dt="2019-12-29T18:44:15.384" v="7031" actId="165"/>
          <ac:grpSpMkLst>
            <pc:docMk/>
            <pc:sldMk cId="1122230454" sldId="329"/>
            <ac:grpSpMk id="4105" creationId="{3AD599A7-64EC-41B8-8E98-C5D8DCAAE978}"/>
          </ac:grpSpMkLst>
        </pc:grpChg>
        <pc:graphicFrameChg chg="del mod">
          <ac:chgData name="Karolay De La Cruz" userId="32ab381f-d0df-45b8-a924-fd19dccd702f" providerId="ADAL" clId="{FC15126C-15E8-4495-9D4F-AE9183B9EBDA}" dt="2019-12-28T18:46:25.842" v="6515" actId="478"/>
          <ac:graphicFrameMkLst>
            <pc:docMk/>
            <pc:sldMk cId="1122230454" sldId="329"/>
            <ac:graphicFrameMk id="6" creationId="{47AD7129-2DA8-42DF-8AEE-05A16DE4EE07}"/>
          </ac:graphicFrameMkLst>
        </pc:graphicFrameChg>
        <pc:graphicFrameChg chg="add del mod">
          <ac:chgData name="Karolay De La Cruz" userId="32ab381f-d0df-45b8-a924-fd19dccd702f" providerId="ADAL" clId="{FC15126C-15E8-4495-9D4F-AE9183B9EBDA}" dt="2019-12-31T02:25:54.066" v="17514"/>
          <ac:graphicFrameMkLst>
            <pc:docMk/>
            <pc:sldMk cId="1122230454" sldId="329"/>
            <ac:graphicFrameMk id="19" creationId="{09FD8CC9-DFD7-46A9-AD87-8CE0429F1BF8}"/>
          </ac:graphicFrameMkLst>
        </pc:graphicFrameChg>
        <pc:graphicFrameChg chg="add mod modGraphic">
          <ac:chgData name="Karolay De La Cruz" userId="32ab381f-d0df-45b8-a924-fd19dccd702f" providerId="ADAL" clId="{FC15126C-15E8-4495-9D4F-AE9183B9EBDA}" dt="2020-01-06T04:12:49.813" v="22000" actId="1076"/>
          <ac:graphicFrameMkLst>
            <pc:docMk/>
            <pc:sldMk cId="1122230454" sldId="329"/>
            <ac:graphicFrameMk id="20" creationId="{923054B5-2638-404B-8E5D-B7A62842C66E}"/>
          </ac:graphicFrameMkLst>
        </pc:graphicFrameChg>
        <pc:picChg chg="add del mod ord topLvl modCrop">
          <ac:chgData name="Karolay De La Cruz" userId="32ab381f-d0df-45b8-a924-fd19dccd702f" providerId="ADAL" clId="{FC15126C-15E8-4495-9D4F-AE9183B9EBDA}" dt="2019-12-29T18:51:02.426" v="7125" actId="478"/>
          <ac:picMkLst>
            <pc:docMk/>
            <pc:sldMk cId="1122230454" sldId="329"/>
            <ac:picMk id="4" creationId="{CD383A0A-9A6A-4EC9-B992-EFE7F4107521}"/>
          </ac:picMkLst>
        </pc:picChg>
        <pc:picChg chg="add del">
          <ac:chgData name="Karolay De La Cruz" userId="32ab381f-d0df-45b8-a924-fd19dccd702f" providerId="ADAL" clId="{FC15126C-15E8-4495-9D4F-AE9183B9EBDA}" dt="2019-12-29T18:53:03.299" v="7137"/>
          <ac:picMkLst>
            <pc:docMk/>
            <pc:sldMk cId="1122230454" sldId="329"/>
            <ac:picMk id="6" creationId="{9DF3ABEE-BFB7-42B8-8E4C-DD541F39D209}"/>
          </ac:picMkLst>
        </pc:picChg>
        <pc:picChg chg="add del mod">
          <ac:chgData name="Karolay De La Cruz" userId="32ab381f-d0df-45b8-a924-fd19dccd702f" providerId="ADAL" clId="{FC15126C-15E8-4495-9D4F-AE9183B9EBDA}" dt="2019-12-29T18:55:10.890" v="7156" actId="478"/>
          <ac:picMkLst>
            <pc:docMk/>
            <pc:sldMk cId="1122230454" sldId="329"/>
            <ac:picMk id="7" creationId="{F1502B06-46C0-4F7D-B99D-FD77432C76B1}"/>
          </ac:picMkLst>
        </pc:picChg>
        <pc:picChg chg="add del mod ord modCrop">
          <ac:chgData name="Karolay De La Cruz" userId="32ab381f-d0df-45b8-a924-fd19dccd702f" providerId="ADAL" clId="{FC15126C-15E8-4495-9D4F-AE9183B9EBDA}" dt="2019-12-31T01:51:00.596" v="17169" actId="478"/>
          <ac:picMkLst>
            <pc:docMk/>
            <pc:sldMk cId="1122230454" sldId="329"/>
            <ac:picMk id="9" creationId="{A0779DC3-5BF8-4225-B95B-FD8891B71728}"/>
          </ac:picMkLst>
        </pc:picChg>
        <pc:picChg chg="add del mod">
          <ac:chgData name="Karolay De La Cruz" userId="32ab381f-d0df-45b8-a924-fd19dccd702f" providerId="ADAL" clId="{FC15126C-15E8-4495-9D4F-AE9183B9EBDA}" dt="2019-12-28T19:02:29.779" v="6674" actId="478"/>
          <ac:picMkLst>
            <pc:docMk/>
            <pc:sldMk cId="1122230454" sldId="329"/>
            <ac:picMk id="9" creationId="{CA7FF06C-ECF0-4AFD-8071-F414C579AB2C}"/>
          </ac:picMkLst>
        </pc:picChg>
        <pc:picChg chg="add del mod modCrop">
          <ac:chgData name="Karolay De La Cruz" userId="32ab381f-d0df-45b8-a924-fd19dccd702f" providerId="ADAL" clId="{FC15126C-15E8-4495-9D4F-AE9183B9EBDA}" dt="2019-12-31T01:51:00.596" v="17169" actId="478"/>
          <ac:picMkLst>
            <pc:docMk/>
            <pc:sldMk cId="1122230454" sldId="329"/>
            <ac:picMk id="11" creationId="{0B018945-ACEC-4F28-B39F-5B87316B633D}"/>
          </ac:picMkLst>
        </pc:picChg>
        <pc:picChg chg="add del mod modCrop">
          <ac:chgData name="Karolay De La Cruz" userId="32ab381f-d0df-45b8-a924-fd19dccd702f" providerId="ADAL" clId="{FC15126C-15E8-4495-9D4F-AE9183B9EBDA}" dt="2019-12-29T19:05:13.723" v="7256" actId="478"/>
          <ac:picMkLst>
            <pc:docMk/>
            <pc:sldMk cId="1122230454" sldId="329"/>
            <ac:picMk id="14" creationId="{DC2E4E48-4427-46C7-BFD1-040091A85A67}"/>
          </ac:picMkLst>
        </pc:picChg>
        <pc:picChg chg="add del mod">
          <ac:chgData name="Karolay De La Cruz" userId="32ab381f-d0df-45b8-a924-fd19dccd702f" providerId="ADAL" clId="{FC15126C-15E8-4495-9D4F-AE9183B9EBDA}" dt="2019-12-29T18:59:06.675" v="7201" actId="478"/>
          <ac:picMkLst>
            <pc:docMk/>
            <pc:sldMk cId="1122230454" sldId="329"/>
            <ac:picMk id="16" creationId="{B41151B4-C5D1-4E74-860D-B4D246EAE094}"/>
          </ac:picMkLst>
        </pc:picChg>
        <pc:picChg chg="add del mod">
          <ac:chgData name="Karolay De La Cruz" userId="32ab381f-d0df-45b8-a924-fd19dccd702f" providerId="ADAL" clId="{FC15126C-15E8-4495-9D4F-AE9183B9EBDA}" dt="2019-12-31T02:25:50.106" v="17512"/>
          <ac:picMkLst>
            <pc:docMk/>
            <pc:sldMk cId="1122230454" sldId="329"/>
            <ac:picMk id="18" creationId="{FECDAE2D-1413-4114-BC3B-04A3C14A4423}"/>
          </ac:picMkLst>
        </pc:picChg>
        <pc:picChg chg="add del mod ord topLvl modCrop">
          <ac:chgData name="Karolay De La Cruz" userId="32ab381f-d0df-45b8-a924-fd19dccd702f" providerId="ADAL" clId="{FC15126C-15E8-4495-9D4F-AE9183B9EBDA}" dt="2019-12-29T18:51:02.426" v="7125" actId="478"/>
          <ac:picMkLst>
            <pc:docMk/>
            <pc:sldMk cId="1122230454" sldId="329"/>
            <ac:picMk id="35" creationId="{089B6953-F4EC-439F-A4B0-25918A19EB81}"/>
          </ac:picMkLst>
        </pc:picChg>
        <pc:picChg chg="add del mod ord topLvl modCrop">
          <ac:chgData name="Karolay De La Cruz" userId="32ab381f-d0df-45b8-a924-fd19dccd702f" providerId="ADAL" clId="{FC15126C-15E8-4495-9D4F-AE9183B9EBDA}" dt="2019-12-29T18:51:02.426" v="7125" actId="478"/>
          <ac:picMkLst>
            <pc:docMk/>
            <pc:sldMk cId="1122230454" sldId="329"/>
            <ac:picMk id="36" creationId="{5AEC93D0-7296-4143-AC4D-6AA61EB3CD46}"/>
          </ac:picMkLst>
        </pc:picChg>
        <pc:picChg chg="del">
          <ac:chgData name="Karolay De La Cruz" userId="32ab381f-d0df-45b8-a924-fd19dccd702f" providerId="ADAL" clId="{FC15126C-15E8-4495-9D4F-AE9183B9EBDA}" dt="2019-12-28T18:46:23.083" v="6513" actId="478"/>
          <ac:picMkLst>
            <pc:docMk/>
            <pc:sldMk cId="1122230454" sldId="329"/>
            <ac:picMk id="44" creationId="{118E0D0A-664E-4D10-85DB-984EC5999C94}"/>
          </ac:picMkLst>
        </pc:picChg>
        <pc:picChg chg="del">
          <ac:chgData name="Karolay De La Cruz" userId="32ab381f-d0df-45b8-a924-fd19dccd702f" providerId="ADAL" clId="{FC15126C-15E8-4495-9D4F-AE9183B9EBDA}" dt="2019-12-28T18:46:18.937" v="6510" actId="478"/>
          <ac:picMkLst>
            <pc:docMk/>
            <pc:sldMk cId="1122230454" sldId="329"/>
            <ac:picMk id="46" creationId="{8ADB8948-E62C-4247-A0E6-86FBC196E754}"/>
          </ac:picMkLst>
        </pc:picChg>
        <pc:picChg chg="del">
          <ac:chgData name="Karolay De La Cruz" userId="32ab381f-d0df-45b8-a924-fd19dccd702f" providerId="ADAL" clId="{FC15126C-15E8-4495-9D4F-AE9183B9EBDA}" dt="2019-12-28T18:46:21.749" v="6512" actId="478"/>
          <ac:picMkLst>
            <pc:docMk/>
            <pc:sldMk cId="1122230454" sldId="329"/>
            <ac:picMk id="47" creationId="{27171B9B-5571-42BF-A23F-D5CFBE1283F3}"/>
          </ac:picMkLst>
        </pc:picChg>
        <pc:picChg chg="add del mod modCrop">
          <ac:chgData name="Karolay De La Cruz" userId="32ab381f-d0df-45b8-a924-fd19dccd702f" providerId="ADAL" clId="{FC15126C-15E8-4495-9D4F-AE9183B9EBDA}" dt="2019-12-31T01:51:00.596" v="17169" actId="478"/>
          <ac:picMkLst>
            <pc:docMk/>
            <pc:sldMk cId="1122230454" sldId="329"/>
            <ac:picMk id="152" creationId="{72D17BD4-C9A6-4F75-811C-A04CBEE61874}"/>
          </ac:picMkLst>
        </pc:picChg>
        <pc:picChg chg="add del mod">
          <ac:chgData name="Karolay De La Cruz" userId="32ab381f-d0df-45b8-a924-fd19dccd702f" providerId="ADAL" clId="{FC15126C-15E8-4495-9D4F-AE9183B9EBDA}" dt="2019-12-29T18:51:03.252" v="7126" actId="478"/>
          <ac:picMkLst>
            <pc:docMk/>
            <pc:sldMk cId="1122230454" sldId="329"/>
            <ac:picMk id="159" creationId="{6F4550DA-AAE6-460B-BA22-8A599DEB7DCE}"/>
          </ac:picMkLst>
        </pc:picChg>
        <pc:picChg chg="add del mod">
          <ac:chgData name="Karolay De La Cruz" userId="32ab381f-d0df-45b8-a924-fd19dccd702f" providerId="ADAL" clId="{FC15126C-15E8-4495-9D4F-AE9183B9EBDA}" dt="2019-12-31T02:24:04.093" v="17495" actId="478"/>
          <ac:picMkLst>
            <pc:docMk/>
            <pc:sldMk cId="1122230454" sldId="329"/>
            <ac:picMk id="163" creationId="{F41C3FCC-92B0-4DBB-B6E8-6CC2DA09E44A}"/>
          </ac:picMkLst>
        </pc:picChg>
        <pc:picChg chg="add del mod">
          <ac:chgData name="Karolay De La Cruz" userId="32ab381f-d0df-45b8-a924-fd19dccd702f" providerId="ADAL" clId="{FC15126C-15E8-4495-9D4F-AE9183B9EBDA}" dt="2019-12-28T19:02:24.433" v="6672" actId="478"/>
          <ac:picMkLst>
            <pc:docMk/>
            <pc:sldMk cId="1122230454" sldId="329"/>
            <ac:picMk id="4096" creationId="{A138A855-C8D3-489C-8485-24D9652F9CEE}"/>
          </ac:picMkLst>
        </pc:picChg>
        <pc:picChg chg="add del mod ord topLvl modCrop">
          <ac:chgData name="Karolay De La Cruz" userId="32ab381f-d0df-45b8-a924-fd19dccd702f" providerId="ADAL" clId="{FC15126C-15E8-4495-9D4F-AE9183B9EBDA}" dt="2019-12-29T18:51:02.426" v="7125" actId="478"/>
          <ac:picMkLst>
            <pc:docMk/>
            <pc:sldMk cId="1122230454" sldId="329"/>
            <ac:picMk id="4098" creationId="{B984F342-BD9C-4D02-8148-BE8092A0C5C1}"/>
          </ac:picMkLst>
        </pc:picChg>
        <pc:picChg chg="add del mod modCrop">
          <ac:chgData name="Karolay De La Cruz" userId="32ab381f-d0df-45b8-a924-fd19dccd702f" providerId="ADAL" clId="{FC15126C-15E8-4495-9D4F-AE9183B9EBDA}" dt="2019-12-28T19:59:32.028" v="6698" actId="478"/>
          <ac:picMkLst>
            <pc:docMk/>
            <pc:sldMk cId="1122230454" sldId="329"/>
            <ac:picMk id="4100" creationId="{81EA005F-A358-4F50-8572-25FD97647C03}"/>
          </ac:picMkLst>
        </pc:picChg>
        <pc:picChg chg="add del mod">
          <ac:chgData name="Karolay De La Cruz" userId="32ab381f-d0df-45b8-a924-fd19dccd702f" providerId="ADAL" clId="{FC15126C-15E8-4495-9D4F-AE9183B9EBDA}" dt="2019-12-28T19:02:34.371" v="6676" actId="478"/>
          <ac:picMkLst>
            <pc:docMk/>
            <pc:sldMk cId="1122230454" sldId="329"/>
            <ac:picMk id="4102" creationId="{AEA81567-F83E-419E-9631-DAFC3596186D}"/>
          </ac:picMkLst>
        </pc:picChg>
        <pc:picChg chg="add del mod">
          <ac:chgData name="Karolay De La Cruz" userId="32ab381f-d0df-45b8-a924-fd19dccd702f" providerId="ADAL" clId="{FC15126C-15E8-4495-9D4F-AE9183B9EBDA}" dt="2020-01-06T04:12:15.015" v="21993" actId="478"/>
          <ac:picMkLst>
            <pc:docMk/>
            <pc:sldMk cId="1122230454" sldId="329"/>
            <ac:picMk id="12290" creationId="{E6840C83-5E4C-4A79-87AB-C2F977F330BD}"/>
          </ac:picMkLst>
        </pc:picChg>
        <pc:cxnChg chg="add mod">
          <ac:chgData name="Karolay De La Cruz" userId="32ab381f-d0df-45b8-a924-fd19dccd702f" providerId="ADAL" clId="{FC15126C-15E8-4495-9D4F-AE9183B9EBDA}" dt="2020-01-06T04:12:27.091" v="21994" actId="164"/>
          <ac:cxnSpMkLst>
            <pc:docMk/>
            <pc:sldMk cId="1122230454" sldId="329"/>
            <ac:cxnSpMk id="4" creationId="{60DDE6A6-3364-45F2-A8BD-870DD2BC13CE}"/>
          </ac:cxnSpMkLst>
        </pc:cxnChg>
        <pc:cxnChg chg="add mod">
          <ac:chgData name="Karolay De La Cruz" userId="32ab381f-d0df-45b8-a924-fd19dccd702f" providerId="ADAL" clId="{FC15126C-15E8-4495-9D4F-AE9183B9EBDA}" dt="2020-01-06T04:12:27.091" v="21994" actId="164"/>
          <ac:cxnSpMkLst>
            <pc:docMk/>
            <pc:sldMk cId="1122230454" sldId="329"/>
            <ac:cxnSpMk id="11" creationId="{9ABB8063-719C-4A2B-AFFF-2E359183423C}"/>
          </ac:cxnSpMkLst>
        </pc:cxnChg>
        <pc:cxnChg chg="add mod">
          <ac:chgData name="Karolay De La Cruz" userId="32ab381f-d0df-45b8-a924-fd19dccd702f" providerId="ADAL" clId="{FC15126C-15E8-4495-9D4F-AE9183B9EBDA}" dt="2020-01-06T04:12:27.091" v="21994" actId="164"/>
          <ac:cxnSpMkLst>
            <pc:docMk/>
            <pc:sldMk cId="1122230454" sldId="329"/>
            <ac:cxnSpMk id="14" creationId="{8DFAD036-09FC-4E59-B948-C49E368B24C9}"/>
          </ac:cxnSpMkLst>
        </pc:cxnChg>
        <pc:cxnChg chg="add mod">
          <ac:chgData name="Karolay De La Cruz" userId="32ab381f-d0df-45b8-a924-fd19dccd702f" providerId="ADAL" clId="{FC15126C-15E8-4495-9D4F-AE9183B9EBDA}" dt="2020-01-06T04:12:27.091" v="21994" actId="164"/>
          <ac:cxnSpMkLst>
            <pc:docMk/>
            <pc:sldMk cId="1122230454" sldId="329"/>
            <ac:cxnSpMk id="17" creationId="{73821F96-1ED3-4E98-8188-88A74F1873FF}"/>
          </ac:cxnSpMkLst>
        </pc:cxnChg>
        <pc:cxnChg chg="add del">
          <ac:chgData name="Karolay De La Cruz" userId="32ab381f-d0df-45b8-a924-fd19dccd702f" providerId="ADAL" clId="{FC15126C-15E8-4495-9D4F-AE9183B9EBDA}" dt="2019-12-28T21:18:04.500" v="6794"/>
          <ac:cxnSpMkLst>
            <pc:docMk/>
            <pc:sldMk cId="1122230454" sldId="329"/>
            <ac:cxnSpMk id="95" creationId="{8DD042A2-5E20-4339-9187-2BBFFDD63824}"/>
          </ac:cxnSpMkLst>
        </pc:cxnChg>
        <pc:cxnChg chg="add del">
          <ac:chgData name="Karolay De La Cruz" userId="32ab381f-d0df-45b8-a924-fd19dccd702f" providerId="ADAL" clId="{FC15126C-15E8-4495-9D4F-AE9183B9EBDA}" dt="2019-12-28T21:18:04.500" v="6794"/>
          <ac:cxnSpMkLst>
            <pc:docMk/>
            <pc:sldMk cId="1122230454" sldId="329"/>
            <ac:cxnSpMk id="96" creationId="{25AF162D-160C-4A70-9502-AFBFFE11F805}"/>
          </ac:cxnSpMkLst>
        </pc:cxnChg>
        <pc:cxnChg chg="add del">
          <ac:chgData name="Karolay De La Cruz" userId="32ab381f-d0df-45b8-a924-fd19dccd702f" providerId="ADAL" clId="{FC15126C-15E8-4495-9D4F-AE9183B9EBDA}" dt="2019-12-28T21:18:04.500" v="6794"/>
          <ac:cxnSpMkLst>
            <pc:docMk/>
            <pc:sldMk cId="1122230454" sldId="329"/>
            <ac:cxnSpMk id="97" creationId="{16D2490B-3AFF-4517-8464-8AC5347C0B25}"/>
          </ac:cxnSpMkLst>
        </pc:cxnChg>
        <pc:cxnChg chg="add del">
          <ac:chgData name="Karolay De La Cruz" userId="32ab381f-d0df-45b8-a924-fd19dccd702f" providerId="ADAL" clId="{FC15126C-15E8-4495-9D4F-AE9183B9EBDA}" dt="2019-12-28T21:18:04.500" v="6794"/>
          <ac:cxnSpMkLst>
            <pc:docMk/>
            <pc:sldMk cId="1122230454" sldId="329"/>
            <ac:cxnSpMk id="98" creationId="{83796026-6DF4-49D7-8E5E-23D8DC743DBA}"/>
          </ac:cxnSpMkLst>
        </pc:cxnChg>
        <pc:cxnChg chg="add del mod">
          <ac:chgData name="Karolay De La Cruz" userId="32ab381f-d0df-45b8-a924-fd19dccd702f" providerId="ADAL" clId="{FC15126C-15E8-4495-9D4F-AE9183B9EBDA}" dt="2019-12-29T18:44:11.334" v="7030" actId="478"/>
          <ac:cxnSpMkLst>
            <pc:docMk/>
            <pc:sldMk cId="1122230454" sldId="329"/>
            <ac:cxnSpMk id="125" creationId="{C888A070-3F73-4153-935F-6DA48FF9064B}"/>
          </ac:cxnSpMkLst>
        </pc:cxnChg>
        <pc:cxnChg chg="add del mod">
          <ac:chgData name="Karolay De La Cruz" userId="32ab381f-d0df-45b8-a924-fd19dccd702f" providerId="ADAL" clId="{FC15126C-15E8-4495-9D4F-AE9183B9EBDA}" dt="2019-12-29T18:44:05.849" v="7029" actId="478"/>
          <ac:cxnSpMkLst>
            <pc:docMk/>
            <pc:sldMk cId="1122230454" sldId="329"/>
            <ac:cxnSpMk id="126" creationId="{3E10B3BB-9E3E-4887-95B9-41F2270BCB82}"/>
          </ac:cxnSpMkLst>
        </pc:cxnChg>
        <pc:cxnChg chg="add del mod">
          <ac:chgData name="Karolay De La Cruz" userId="32ab381f-d0df-45b8-a924-fd19dccd702f" providerId="ADAL" clId="{FC15126C-15E8-4495-9D4F-AE9183B9EBDA}" dt="2019-12-29T18:44:03.074" v="7028" actId="478"/>
          <ac:cxnSpMkLst>
            <pc:docMk/>
            <pc:sldMk cId="1122230454" sldId="329"/>
            <ac:cxnSpMk id="127" creationId="{87F30212-B3EB-4778-B4CE-1B6F2A68AA99}"/>
          </ac:cxnSpMkLst>
        </pc:cxnChg>
        <pc:cxnChg chg="add del mod">
          <ac:chgData name="Karolay De La Cruz" userId="32ab381f-d0df-45b8-a924-fd19dccd702f" providerId="ADAL" clId="{FC15126C-15E8-4495-9D4F-AE9183B9EBDA}" dt="2019-12-29T18:43:59.359" v="7026" actId="478"/>
          <ac:cxnSpMkLst>
            <pc:docMk/>
            <pc:sldMk cId="1122230454" sldId="329"/>
            <ac:cxnSpMk id="128" creationId="{AE7ED842-876F-409B-9F94-4E60621EE610}"/>
          </ac:cxnSpMkLst>
        </pc:cxnChg>
        <pc:cxnChg chg="add del mod">
          <ac:chgData name="Karolay De La Cruz" userId="32ab381f-d0df-45b8-a924-fd19dccd702f" providerId="ADAL" clId="{FC15126C-15E8-4495-9D4F-AE9183B9EBDA}" dt="2019-12-29T18:44:01.046" v="7027" actId="478"/>
          <ac:cxnSpMkLst>
            <pc:docMk/>
            <pc:sldMk cId="1122230454" sldId="329"/>
            <ac:cxnSpMk id="160" creationId="{52736BCD-C21B-44A5-A9EB-743AB061E209}"/>
          </ac:cxnSpMkLst>
        </pc:cxnChg>
        <pc:cxnChg chg="add del">
          <ac:chgData name="Karolay De La Cruz" userId="32ab381f-d0df-45b8-a924-fd19dccd702f" providerId="ADAL" clId="{FC15126C-15E8-4495-9D4F-AE9183B9EBDA}" dt="2020-01-05T17:59:23.481" v="20948" actId="478"/>
          <ac:cxnSpMkLst>
            <pc:docMk/>
            <pc:sldMk cId="1122230454" sldId="329"/>
            <ac:cxnSpMk id="164" creationId="{E11C7ED0-262F-4C4E-8DD3-FA522D7F6BCB}"/>
          </ac:cxnSpMkLst>
        </pc:cxnChg>
      </pc:sldChg>
      <pc:sldChg chg="addSp delSp modSp add ord modTransition modAnim modNotesTx">
        <pc:chgData name="Karolay De La Cruz" userId="32ab381f-d0df-45b8-a924-fd19dccd702f" providerId="ADAL" clId="{FC15126C-15E8-4495-9D4F-AE9183B9EBDA}" dt="2020-01-06T06:11:22.598" v="22391"/>
        <pc:sldMkLst>
          <pc:docMk/>
          <pc:sldMk cId="2541819060" sldId="334"/>
        </pc:sldMkLst>
        <pc:spChg chg="mod">
          <ac:chgData name="Karolay De La Cruz" userId="32ab381f-d0df-45b8-a924-fd19dccd702f" providerId="ADAL" clId="{FC15126C-15E8-4495-9D4F-AE9183B9EBDA}" dt="2020-01-03T04:16:37.339" v="20476" actId="1076"/>
          <ac:spMkLst>
            <pc:docMk/>
            <pc:sldMk cId="2541819060" sldId="334"/>
            <ac:spMk id="33" creationId="{94B84679-BA86-4367-9EF4-1CB78C8EE1C2}"/>
          </ac:spMkLst>
        </pc:spChg>
        <pc:spChg chg="mod">
          <ac:chgData name="Karolay De La Cruz" userId="32ab381f-d0df-45b8-a924-fd19dccd702f" providerId="ADAL" clId="{FC15126C-15E8-4495-9D4F-AE9183B9EBDA}" dt="2020-01-03T04:16:40.609" v="20477" actId="1076"/>
          <ac:spMkLst>
            <pc:docMk/>
            <pc:sldMk cId="2541819060" sldId="334"/>
            <ac:spMk id="35" creationId="{4363FD4F-60F5-4A99-9023-C3DA4CC9DC0D}"/>
          </ac:spMkLst>
        </pc:spChg>
        <pc:spChg chg="mod">
          <ac:chgData name="Karolay De La Cruz" userId="32ab381f-d0df-45b8-a924-fd19dccd702f" providerId="ADAL" clId="{FC15126C-15E8-4495-9D4F-AE9183B9EBDA}" dt="2020-01-03T04:15:56.299" v="20468" actId="1076"/>
          <ac:spMkLst>
            <pc:docMk/>
            <pc:sldMk cId="2541819060" sldId="334"/>
            <ac:spMk id="45" creationId="{8B1C90CB-80C8-4DE1-8F71-02EBAFED34F1}"/>
          </ac:spMkLst>
        </pc:spChg>
        <pc:spChg chg="del">
          <ac:chgData name="Karolay De La Cruz" userId="32ab381f-d0df-45b8-a924-fd19dccd702f" providerId="ADAL" clId="{FC15126C-15E8-4495-9D4F-AE9183B9EBDA}" dt="2020-01-03T03:34:59.944" v="20348" actId="478"/>
          <ac:spMkLst>
            <pc:docMk/>
            <pc:sldMk cId="2541819060" sldId="334"/>
            <ac:spMk id="167" creationId="{22B4FF46-C077-4820-A13A-622F733165D9}"/>
          </ac:spMkLst>
        </pc:spChg>
        <pc:spChg chg="del">
          <ac:chgData name="Karolay De La Cruz" userId="32ab381f-d0df-45b8-a924-fd19dccd702f" providerId="ADAL" clId="{FC15126C-15E8-4495-9D4F-AE9183B9EBDA}" dt="2020-01-03T03:34:59.944" v="20348" actId="478"/>
          <ac:spMkLst>
            <pc:docMk/>
            <pc:sldMk cId="2541819060" sldId="334"/>
            <ac:spMk id="181" creationId="{63936ECE-EBEE-46AD-AB38-E42AD7490362}"/>
          </ac:spMkLst>
        </pc:spChg>
        <pc:spChg chg="del">
          <ac:chgData name="Karolay De La Cruz" userId="32ab381f-d0df-45b8-a924-fd19dccd702f" providerId="ADAL" clId="{FC15126C-15E8-4495-9D4F-AE9183B9EBDA}" dt="2020-01-03T03:34:51.462" v="20347" actId="478"/>
          <ac:spMkLst>
            <pc:docMk/>
            <pc:sldMk cId="2541819060" sldId="334"/>
            <ac:spMk id="182" creationId="{85095A23-CF82-4027-8488-2EBF89835755}"/>
          </ac:spMkLst>
        </pc:spChg>
        <pc:spChg chg="add mod">
          <ac:chgData name="Karolay De La Cruz" userId="32ab381f-d0df-45b8-a924-fd19dccd702f" providerId="ADAL" clId="{FC15126C-15E8-4495-9D4F-AE9183B9EBDA}" dt="2020-01-03T03:35:24.427" v="20350" actId="14100"/>
          <ac:spMkLst>
            <pc:docMk/>
            <pc:sldMk cId="2541819060" sldId="334"/>
            <ac:spMk id="206" creationId="{02E325B6-7547-4F07-895F-8EE669831C01}"/>
          </ac:spMkLst>
        </pc:spChg>
        <pc:spChg chg="add del mod">
          <ac:chgData name="Karolay De La Cruz" userId="32ab381f-d0df-45b8-a924-fd19dccd702f" providerId="ADAL" clId="{FC15126C-15E8-4495-9D4F-AE9183B9EBDA}" dt="2020-01-03T03:27:57.827" v="20288"/>
          <ac:spMkLst>
            <pc:docMk/>
            <pc:sldMk cId="2541819060" sldId="334"/>
            <ac:spMk id="207" creationId="{20864993-C175-4FEF-9643-9E35F1363BB9}"/>
          </ac:spMkLst>
        </pc:spChg>
        <pc:spChg chg="add del mod">
          <ac:chgData name="Karolay De La Cruz" userId="32ab381f-d0df-45b8-a924-fd19dccd702f" providerId="ADAL" clId="{FC15126C-15E8-4495-9D4F-AE9183B9EBDA}" dt="2020-01-03T03:27:57.827" v="20288"/>
          <ac:spMkLst>
            <pc:docMk/>
            <pc:sldMk cId="2541819060" sldId="334"/>
            <ac:spMk id="208" creationId="{EA07086F-8765-4AE8-89A4-C159B1E4BB6E}"/>
          </ac:spMkLst>
        </pc:spChg>
        <pc:spChg chg="add del mod">
          <ac:chgData name="Karolay De La Cruz" userId="32ab381f-d0df-45b8-a924-fd19dccd702f" providerId="ADAL" clId="{FC15126C-15E8-4495-9D4F-AE9183B9EBDA}" dt="2020-01-03T03:27:57.827" v="20288"/>
          <ac:spMkLst>
            <pc:docMk/>
            <pc:sldMk cId="2541819060" sldId="334"/>
            <ac:spMk id="209" creationId="{04CFC800-2B66-4E06-A8D9-74E065E94ED4}"/>
          </ac:spMkLst>
        </pc:spChg>
        <pc:spChg chg="add del mod">
          <ac:chgData name="Karolay De La Cruz" userId="32ab381f-d0df-45b8-a924-fd19dccd702f" providerId="ADAL" clId="{FC15126C-15E8-4495-9D4F-AE9183B9EBDA}" dt="2020-01-03T03:27:57.827" v="20288"/>
          <ac:spMkLst>
            <pc:docMk/>
            <pc:sldMk cId="2541819060" sldId="334"/>
            <ac:spMk id="210" creationId="{548D6AC5-7E55-476E-9E59-00BEEA8E6AFD}"/>
          </ac:spMkLst>
        </pc:spChg>
        <pc:spChg chg="add del mod">
          <ac:chgData name="Karolay De La Cruz" userId="32ab381f-d0df-45b8-a924-fd19dccd702f" providerId="ADAL" clId="{FC15126C-15E8-4495-9D4F-AE9183B9EBDA}" dt="2020-01-03T03:27:57.827" v="20288"/>
          <ac:spMkLst>
            <pc:docMk/>
            <pc:sldMk cId="2541819060" sldId="334"/>
            <ac:spMk id="211" creationId="{94287F5C-B2A7-456E-AC6A-B949939AB65A}"/>
          </ac:spMkLst>
        </pc:spChg>
        <pc:spChg chg="add del mod">
          <ac:chgData name="Karolay De La Cruz" userId="32ab381f-d0df-45b8-a924-fd19dccd702f" providerId="ADAL" clId="{FC15126C-15E8-4495-9D4F-AE9183B9EBDA}" dt="2020-01-03T03:27:57.827" v="20288"/>
          <ac:spMkLst>
            <pc:docMk/>
            <pc:sldMk cId="2541819060" sldId="334"/>
            <ac:spMk id="212" creationId="{C7966D2D-DAA9-4354-915C-6FF8F5CCF863}"/>
          </ac:spMkLst>
        </pc:spChg>
        <pc:spChg chg="add del mod">
          <ac:chgData name="Karolay De La Cruz" userId="32ab381f-d0df-45b8-a924-fd19dccd702f" providerId="ADAL" clId="{FC15126C-15E8-4495-9D4F-AE9183B9EBDA}" dt="2020-01-03T03:27:57.827" v="20288"/>
          <ac:spMkLst>
            <pc:docMk/>
            <pc:sldMk cId="2541819060" sldId="334"/>
            <ac:spMk id="213" creationId="{3B20FA74-4AF2-4491-B52E-DAE3983BC5AB}"/>
          </ac:spMkLst>
        </pc:spChg>
        <pc:spChg chg="add del mod">
          <ac:chgData name="Karolay De La Cruz" userId="32ab381f-d0df-45b8-a924-fd19dccd702f" providerId="ADAL" clId="{FC15126C-15E8-4495-9D4F-AE9183B9EBDA}" dt="2020-01-03T03:27:57.827" v="20288"/>
          <ac:spMkLst>
            <pc:docMk/>
            <pc:sldMk cId="2541819060" sldId="334"/>
            <ac:spMk id="214" creationId="{18875F8F-C621-4099-A304-31BD93D06E73}"/>
          </ac:spMkLst>
        </pc:spChg>
        <pc:spChg chg="add del mod">
          <ac:chgData name="Karolay De La Cruz" userId="32ab381f-d0df-45b8-a924-fd19dccd702f" providerId="ADAL" clId="{FC15126C-15E8-4495-9D4F-AE9183B9EBDA}" dt="2020-01-03T03:27:57.827" v="20288"/>
          <ac:spMkLst>
            <pc:docMk/>
            <pc:sldMk cId="2541819060" sldId="334"/>
            <ac:spMk id="215" creationId="{A4D4026A-FDE1-455A-B2C2-FA57F8350F1C}"/>
          </ac:spMkLst>
        </pc:spChg>
        <pc:spChg chg="add del mod">
          <ac:chgData name="Karolay De La Cruz" userId="32ab381f-d0df-45b8-a924-fd19dccd702f" providerId="ADAL" clId="{FC15126C-15E8-4495-9D4F-AE9183B9EBDA}" dt="2020-01-03T03:27:57.827" v="20288"/>
          <ac:spMkLst>
            <pc:docMk/>
            <pc:sldMk cId="2541819060" sldId="334"/>
            <ac:spMk id="216" creationId="{D7D1DA92-75F4-403C-BE22-FABC514AF5FD}"/>
          </ac:spMkLst>
        </pc:spChg>
        <pc:spChg chg="add del mod">
          <ac:chgData name="Karolay De La Cruz" userId="32ab381f-d0df-45b8-a924-fd19dccd702f" providerId="ADAL" clId="{FC15126C-15E8-4495-9D4F-AE9183B9EBDA}" dt="2020-01-03T03:27:57.827" v="20288"/>
          <ac:spMkLst>
            <pc:docMk/>
            <pc:sldMk cId="2541819060" sldId="334"/>
            <ac:spMk id="217" creationId="{FA0340CB-A6AB-44E6-A91C-A60D4175551D}"/>
          </ac:spMkLst>
        </pc:spChg>
        <pc:spChg chg="add del mod">
          <ac:chgData name="Karolay De La Cruz" userId="32ab381f-d0df-45b8-a924-fd19dccd702f" providerId="ADAL" clId="{FC15126C-15E8-4495-9D4F-AE9183B9EBDA}" dt="2020-01-03T03:27:57.827" v="20288"/>
          <ac:spMkLst>
            <pc:docMk/>
            <pc:sldMk cId="2541819060" sldId="334"/>
            <ac:spMk id="218" creationId="{DA9CB0E2-4D8F-4841-868B-5C9F91D65C47}"/>
          </ac:spMkLst>
        </pc:spChg>
        <pc:spChg chg="add del mod">
          <ac:chgData name="Karolay De La Cruz" userId="32ab381f-d0df-45b8-a924-fd19dccd702f" providerId="ADAL" clId="{FC15126C-15E8-4495-9D4F-AE9183B9EBDA}" dt="2020-01-03T03:27:57.827" v="20288"/>
          <ac:spMkLst>
            <pc:docMk/>
            <pc:sldMk cId="2541819060" sldId="334"/>
            <ac:spMk id="219" creationId="{1185FA19-EC0F-4E2C-B6BB-11D7751AF719}"/>
          </ac:spMkLst>
        </pc:spChg>
        <pc:spChg chg="add del mod">
          <ac:chgData name="Karolay De La Cruz" userId="32ab381f-d0df-45b8-a924-fd19dccd702f" providerId="ADAL" clId="{FC15126C-15E8-4495-9D4F-AE9183B9EBDA}" dt="2020-01-03T03:27:57.827" v="20288"/>
          <ac:spMkLst>
            <pc:docMk/>
            <pc:sldMk cId="2541819060" sldId="334"/>
            <ac:spMk id="220" creationId="{787970E7-AD28-46FD-9E62-5A0A931B54B7}"/>
          </ac:spMkLst>
        </pc:spChg>
        <pc:spChg chg="add del mod">
          <ac:chgData name="Karolay De La Cruz" userId="32ab381f-d0df-45b8-a924-fd19dccd702f" providerId="ADAL" clId="{FC15126C-15E8-4495-9D4F-AE9183B9EBDA}" dt="2020-01-03T03:27:57.827" v="20288"/>
          <ac:spMkLst>
            <pc:docMk/>
            <pc:sldMk cId="2541819060" sldId="334"/>
            <ac:spMk id="221" creationId="{0E14913F-2FE4-486A-B106-C3489F4855AE}"/>
          </ac:spMkLst>
        </pc:spChg>
        <pc:spChg chg="add del mod">
          <ac:chgData name="Karolay De La Cruz" userId="32ab381f-d0df-45b8-a924-fd19dccd702f" providerId="ADAL" clId="{FC15126C-15E8-4495-9D4F-AE9183B9EBDA}" dt="2020-01-03T03:27:57.827" v="20288"/>
          <ac:spMkLst>
            <pc:docMk/>
            <pc:sldMk cId="2541819060" sldId="334"/>
            <ac:spMk id="222" creationId="{FD46ED88-31EB-454D-8D3B-DD9D34196EE0}"/>
          </ac:spMkLst>
        </pc:spChg>
        <pc:spChg chg="add del mod">
          <ac:chgData name="Karolay De La Cruz" userId="32ab381f-d0df-45b8-a924-fd19dccd702f" providerId="ADAL" clId="{FC15126C-15E8-4495-9D4F-AE9183B9EBDA}" dt="2020-01-03T03:27:57.827" v="20288"/>
          <ac:spMkLst>
            <pc:docMk/>
            <pc:sldMk cId="2541819060" sldId="334"/>
            <ac:spMk id="223" creationId="{58FF705D-9250-40C6-8BAA-05B234B9CCF5}"/>
          </ac:spMkLst>
        </pc:spChg>
        <pc:spChg chg="add del">
          <ac:chgData name="Karolay De La Cruz" userId="32ab381f-d0df-45b8-a924-fd19dccd702f" providerId="ADAL" clId="{FC15126C-15E8-4495-9D4F-AE9183B9EBDA}" dt="2020-01-03T03:28:05.923" v="20290"/>
          <ac:spMkLst>
            <pc:docMk/>
            <pc:sldMk cId="2541819060" sldId="334"/>
            <ac:spMk id="224" creationId="{FBF9DF93-A5A5-4D19-B1B2-BDEAB8F0DB13}"/>
          </ac:spMkLst>
        </pc:spChg>
        <pc:spChg chg="add mod ord">
          <ac:chgData name="Karolay De La Cruz" userId="32ab381f-d0df-45b8-a924-fd19dccd702f" providerId="ADAL" clId="{FC15126C-15E8-4495-9D4F-AE9183B9EBDA}" dt="2020-01-03T04:13:29.086" v="20434" actId="207"/>
          <ac:spMkLst>
            <pc:docMk/>
            <pc:sldMk cId="2541819060" sldId="334"/>
            <ac:spMk id="225" creationId="{C397337C-EEBC-4341-A21E-FE3C2A3E7AE2}"/>
          </ac:spMkLst>
        </pc:spChg>
        <pc:spChg chg="add del mod">
          <ac:chgData name="Karolay De La Cruz" userId="32ab381f-d0df-45b8-a924-fd19dccd702f" providerId="ADAL" clId="{FC15126C-15E8-4495-9D4F-AE9183B9EBDA}" dt="2020-01-03T03:28:43.618" v="20305"/>
          <ac:spMkLst>
            <pc:docMk/>
            <pc:sldMk cId="2541819060" sldId="334"/>
            <ac:spMk id="226" creationId="{272781E5-88C1-4D7D-A8C3-A6CDE8C49DC0}"/>
          </ac:spMkLst>
        </pc:spChg>
        <pc:spChg chg="add del mod">
          <ac:chgData name="Karolay De La Cruz" userId="32ab381f-d0df-45b8-a924-fd19dccd702f" providerId="ADAL" clId="{FC15126C-15E8-4495-9D4F-AE9183B9EBDA}" dt="2020-01-03T03:28:50.376" v="20308" actId="478"/>
          <ac:spMkLst>
            <pc:docMk/>
            <pc:sldMk cId="2541819060" sldId="334"/>
            <ac:spMk id="227" creationId="{A7E17867-E9A6-42D2-AFE9-0D40840D8479}"/>
          </ac:spMkLst>
        </pc:spChg>
        <pc:spChg chg="add del">
          <ac:chgData name="Karolay De La Cruz" userId="32ab381f-d0df-45b8-a924-fd19dccd702f" providerId="ADAL" clId="{FC15126C-15E8-4495-9D4F-AE9183B9EBDA}" dt="2020-01-03T03:30:11.167" v="20315"/>
          <ac:spMkLst>
            <pc:docMk/>
            <pc:sldMk cId="2541819060" sldId="334"/>
            <ac:spMk id="228" creationId="{76D3D684-7596-40D2-8498-304EF8E43F42}"/>
          </ac:spMkLst>
        </pc:spChg>
        <pc:spChg chg="add mod">
          <ac:chgData name="Karolay De La Cruz" userId="32ab381f-d0df-45b8-a924-fd19dccd702f" providerId="ADAL" clId="{FC15126C-15E8-4495-9D4F-AE9183B9EBDA}" dt="2020-01-03T03:36:07.581" v="20352" actId="207"/>
          <ac:spMkLst>
            <pc:docMk/>
            <pc:sldMk cId="2541819060" sldId="334"/>
            <ac:spMk id="229" creationId="{1E2E90A1-9799-4B33-B078-791B53100F6B}"/>
          </ac:spMkLst>
        </pc:spChg>
        <pc:spChg chg="add mod">
          <ac:chgData name="Karolay De La Cruz" userId="32ab381f-d0df-45b8-a924-fd19dccd702f" providerId="ADAL" clId="{FC15126C-15E8-4495-9D4F-AE9183B9EBDA}" dt="2020-01-03T03:36:14.326" v="20353" actId="207"/>
          <ac:spMkLst>
            <pc:docMk/>
            <pc:sldMk cId="2541819060" sldId="334"/>
            <ac:spMk id="230" creationId="{7F57D6E3-7F8A-4772-B9FC-08A18E657B3A}"/>
          </ac:spMkLst>
        </pc:spChg>
        <pc:spChg chg="add mod">
          <ac:chgData name="Karolay De La Cruz" userId="32ab381f-d0df-45b8-a924-fd19dccd702f" providerId="ADAL" clId="{FC15126C-15E8-4495-9D4F-AE9183B9EBDA}" dt="2020-01-03T03:36:38.235" v="20356" actId="207"/>
          <ac:spMkLst>
            <pc:docMk/>
            <pc:sldMk cId="2541819060" sldId="334"/>
            <ac:spMk id="231" creationId="{59F60435-0DE3-4C10-8FDF-19DBD9177714}"/>
          </ac:spMkLst>
        </pc:spChg>
        <pc:spChg chg="add mod">
          <ac:chgData name="Karolay De La Cruz" userId="32ab381f-d0df-45b8-a924-fd19dccd702f" providerId="ADAL" clId="{FC15126C-15E8-4495-9D4F-AE9183B9EBDA}" dt="2020-01-03T03:36:31.246" v="20355" actId="207"/>
          <ac:spMkLst>
            <pc:docMk/>
            <pc:sldMk cId="2541819060" sldId="334"/>
            <ac:spMk id="232" creationId="{55C1089E-5B6D-4F68-8A28-E6A17E613F0F}"/>
          </ac:spMkLst>
        </pc:spChg>
        <pc:grpChg chg="add del mod topLvl">
          <ac:chgData name="Karolay De La Cruz" userId="32ab381f-d0df-45b8-a924-fd19dccd702f" providerId="ADAL" clId="{FC15126C-15E8-4495-9D4F-AE9183B9EBDA}" dt="2020-01-03T04:14:22.651" v="20446" actId="165"/>
          <ac:grpSpMkLst>
            <pc:docMk/>
            <pc:sldMk cId="2541819060" sldId="334"/>
            <ac:grpSpMk id="3" creationId="{4EA0D8FF-5803-4C72-A008-97572367A34D}"/>
          </ac:grpSpMkLst>
        </pc:grpChg>
        <pc:grpChg chg="add del mod">
          <ac:chgData name="Karolay De La Cruz" userId="32ab381f-d0df-45b8-a924-fd19dccd702f" providerId="ADAL" clId="{FC15126C-15E8-4495-9D4F-AE9183B9EBDA}" dt="2020-01-03T04:14:13.093" v="20443" actId="165"/>
          <ac:grpSpMkLst>
            <pc:docMk/>
            <pc:sldMk cId="2541819060" sldId="334"/>
            <ac:grpSpMk id="4" creationId="{232B7B71-3B62-4F10-8C23-1BBD5F91E618}"/>
          </ac:grpSpMkLst>
        </pc:grpChg>
        <pc:grpChg chg="add mod ord">
          <ac:chgData name="Karolay De La Cruz" userId="32ab381f-d0df-45b8-a924-fd19dccd702f" providerId="ADAL" clId="{FC15126C-15E8-4495-9D4F-AE9183B9EBDA}" dt="2020-01-03T04:15:45.759" v="20466" actId="1076"/>
          <ac:grpSpMkLst>
            <pc:docMk/>
            <pc:sldMk cId="2541819060" sldId="334"/>
            <ac:grpSpMk id="5" creationId="{6AC930DE-738B-4124-AACF-2D47D31AF1F5}"/>
          </ac:grpSpMkLst>
        </pc:grpChg>
        <pc:grpChg chg="add mod">
          <ac:chgData name="Karolay De La Cruz" userId="32ab381f-d0df-45b8-a924-fd19dccd702f" providerId="ADAL" clId="{FC15126C-15E8-4495-9D4F-AE9183B9EBDA}" dt="2020-01-03T04:15:45.759" v="20466" actId="1076"/>
          <ac:grpSpMkLst>
            <pc:docMk/>
            <pc:sldMk cId="2541819060" sldId="334"/>
            <ac:grpSpMk id="6" creationId="{537342A5-A001-4B9C-A23D-FAC38411BEAE}"/>
          </ac:grpSpMkLst>
        </pc:grpChg>
        <pc:grpChg chg="del mod">
          <ac:chgData name="Karolay De La Cruz" userId="32ab381f-d0df-45b8-a924-fd19dccd702f" providerId="ADAL" clId="{FC15126C-15E8-4495-9D4F-AE9183B9EBDA}" dt="2020-01-03T03:34:51.462" v="20347" actId="478"/>
          <ac:grpSpMkLst>
            <pc:docMk/>
            <pc:sldMk cId="2541819060" sldId="334"/>
            <ac:grpSpMk id="7" creationId="{B4F78BCD-2EFF-4922-B553-C32F515F5FCF}"/>
          </ac:grpSpMkLst>
        </pc:grpChg>
        <pc:grpChg chg="add mod">
          <ac:chgData name="Karolay De La Cruz" userId="32ab381f-d0df-45b8-a924-fd19dccd702f" providerId="ADAL" clId="{FC15126C-15E8-4495-9D4F-AE9183B9EBDA}" dt="2020-01-03T04:16:05.088" v="20470" actId="164"/>
          <ac:grpSpMkLst>
            <pc:docMk/>
            <pc:sldMk cId="2541819060" sldId="334"/>
            <ac:grpSpMk id="18" creationId="{D4607216-29A6-4F1A-8E54-B66A135D4913}"/>
          </ac:grpSpMkLst>
        </pc:grpChg>
        <pc:grpChg chg="add mod">
          <ac:chgData name="Karolay De La Cruz" userId="32ab381f-d0df-45b8-a924-fd19dccd702f" providerId="ADAL" clId="{FC15126C-15E8-4495-9D4F-AE9183B9EBDA}" dt="2020-01-03T04:17:07.782" v="20483" actId="164"/>
          <ac:grpSpMkLst>
            <pc:docMk/>
            <pc:sldMk cId="2541819060" sldId="334"/>
            <ac:grpSpMk id="19" creationId="{A367C67B-2B8E-46F7-9773-4D9F67CE8E26}"/>
          </ac:grpSpMkLst>
        </pc:grpChg>
        <pc:grpChg chg="mod">
          <ac:chgData name="Karolay De La Cruz" userId="32ab381f-d0df-45b8-a924-fd19dccd702f" providerId="ADAL" clId="{FC15126C-15E8-4495-9D4F-AE9183B9EBDA}" dt="2020-01-03T04:15:45.759" v="20466" actId="1076"/>
          <ac:grpSpMkLst>
            <pc:docMk/>
            <pc:sldMk cId="2541819060" sldId="334"/>
            <ac:grpSpMk id="20" creationId="{7367EBAA-642A-41E1-B856-F4C7594E4328}"/>
          </ac:grpSpMkLst>
        </pc:grpChg>
        <pc:grpChg chg="add mod">
          <ac:chgData name="Karolay De La Cruz" userId="32ab381f-d0df-45b8-a924-fd19dccd702f" providerId="ADAL" clId="{FC15126C-15E8-4495-9D4F-AE9183B9EBDA}" dt="2020-01-03T04:17:07.782" v="20483" actId="164"/>
          <ac:grpSpMkLst>
            <pc:docMk/>
            <pc:sldMk cId="2541819060" sldId="334"/>
            <ac:grpSpMk id="25" creationId="{01069F30-5E03-46C2-A590-F308F245808E}"/>
          </ac:grpSpMkLst>
        </pc:grpChg>
        <pc:grpChg chg="mod topLvl">
          <ac:chgData name="Karolay De La Cruz" userId="32ab381f-d0df-45b8-a924-fd19dccd702f" providerId="ADAL" clId="{FC15126C-15E8-4495-9D4F-AE9183B9EBDA}" dt="2020-01-03T04:17:07.782" v="20483" actId="164"/>
          <ac:grpSpMkLst>
            <pc:docMk/>
            <pc:sldMk cId="2541819060" sldId="334"/>
            <ac:grpSpMk id="29" creationId="{F924BE72-2D43-40DD-838E-C1D80CD26B97}"/>
          </ac:grpSpMkLst>
        </pc:grpChg>
        <pc:grpChg chg="mod">
          <ac:chgData name="Karolay De La Cruz" userId="32ab381f-d0df-45b8-a924-fd19dccd702f" providerId="ADAL" clId="{FC15126C-15E8-4495-9D4F-AE9183B9EBDA}" dt="2020-01-03T04:16:43.327" v="20478" actId="1076"/>
          <ac:grpSpMkLst>
            <pc:docMk/>
            <pc:sldMk cId="2541819060" sldId="334"/>
            <ac:grpSpMk id="30" creationId="{DEFA53BF-EBEF-496C-8E51-4BE2D0DDCCBF}"/>
          </ac:grpSpMkLst>
        </pc:grpChg>
        <pc:grpChg chg="mod">
          <ac:chgData name="Karolay De La Cruz" userId="32ab381f-d0df-45b8-a924-fd19dccd702f" providerId="ADAL" clId="{FC15126C-15E8-4495-9D4F-AE9183B9EBDA}" dt="2020-01-03T04:16:43.327" v="20478" actId="1076"/>
          <ac:grpSpMkLst>
            <pc:docMk/>
            <pc:sldMk cId="2541819060" sldId="334"/>
            <ac:grpSpMk id="31" creationId="{C1C1E3A0-AD82-4832-B336-2A36E58FE3C2}"/>
          </ac:grpSpMkLst>
        </pc:grpChg>
        <pc:grpChg chg="del mod topLvl">
          <ac:chgData name="Karolay De La Cruz" userId="32ab381f-d0df-45b8-a924-fd19dccd702f" providerId="ADAL" clId="{FC15126C-15E8-4495-9D4F-AE9183B9EBDA}" dt="2020-01-03T04:14:32.559" v="20449" actId="165"/>
          <ac:grpSpMkLst>
            <pc:docMk/>
            <pc:sldMk cId="2541819060" sldId="334"/>
            <ac:grpSpMk id="36" creationId="{EDB34B8B-B361-483C-9D10-8A8932B2214A}"/>
          </ac:grpSpMkLst>
        </pc:grpChg>
        <pc:grpChg chg="mod topLvl">
          <ac:chgData name="Karolay De La Cruz" userId="32ab381f-d0df-45b8-a924-fd19dccd702f" providerId="ADAL" clId="{FC15126C-15E8-4495-9D4F-AE9183B9EBDA}" dt="2020-01-03T04:16:01.128" v="20469" actId="164"/>
          <ac:grpSpMkLst>
            <pc:docMk/>
            <pc:sldMk cId="2541819060" sldId="334"/>
            <ac:grpSpMk id="37" creationId="{BCEE34CB-AA04-4802-BE76-7EAF58B57827}"/>
          </ac:grpSpMkLst>
        </pc:grpChg>
        <pc:grpChg chg="mod">
          <ac:chgData name="Karolay De La Cruz" userId="32ab381f-d0df-45b8-a924-fd19dccd702f" providerId="ADAL" clId="{FC15126C-15E8-4495-9D4F-AE9183B9EBDA}" dt="2020-01-03T04:14:17.377" v="20445" actId="1076"/>
          <ac:grpSpMkLst>
            <pc:docMk/>
            <pc:sldMk cId="2541819060" sldId="334"/>
            <ac:grpSpMk id="40" creationId="{FF5EFCD2-0020-4BA3-87E7-826215E18C6C}"/>
          </ac:grpSpMkLst>
        </pc:grpChg>
        <pc:grpChg chg="mod">
          <ac:chgData name="Karolay De La Cruz" userId="32ab381f-d0df-45b8-a924-fd19dccd702f" providerId="ADAL" clId="{FC15126C-15E8-4495-9D4F-AE9183B9EBDA}" dt="2020-01-03T04:14:17.377" v="20445" actId="1076"/>
          <ac:grpSpMkLst>
            <pc:docMk/>
            <pc:sldMk cId="2541819060" sldId="334"/>
            <ac:grpSpMk id="41" creationId="{E7C610D1-EADB-4C30-AC0C-384B86415D14}"/>
          </ac:grpSpMkLst>
        </pc:grpChg>
        <pc:grpChg chg="mod">
          <ac:chgData name="Karolay De La Cruz" userId="32ab381f-d0df-45b8-a924-fd19dccd702f" providerId="ADAL" clId="{FC15126C-15E8-4495-9D4F-AE9183B9EBDA}" dt="2020-01-03T04:14:17.377" v="20445" actId="1076"/>
          <ac:grpSpMkLst>
            <pc:docMk/>
            <pc:sldMk cId="2541819060" sldId="334"/>
            <ac:grpSpMk id="43" creationId="{50B54E68-EF20-4873-92A5-7ABCAA55F5A3}"/>
          </ac:grpSpMkLst>
        </pc:grpChg>
        <pc:picChg chg="add del mod">
          <ac:chgData name="Karolay De La Cruz" userId="32ab381f-d0df-45b8-a924-fd19dccd702f" providerId="ADAL" clId="{FC15126C-15E8-4495-9D4F-AE9183B9EBDA}" dt="2020-01-03T03:29:46.390" v="20312" actId="478"/>
          <ac:picMkLst>
            <pc:docMk/>
            <pc:sldMk cId="2541819060" sldId="334"/>
            <ac:picMk id="2" creationId="{BD2BF547-1607-41D8-B7C5-0EA75D0CD8AF}"/>
          </ac:picMkLst>
        </pc:picChg>
        <pc:picChg chg="mod">
          <ac:chgData name="Karolay De La Cruz" userId="32ab381f-d0df-45b8-a924-fd19dccd702f" providerId="ADAL" clId="{FC15126C-15E8-4495-9D4F-AE9183B9EBDA}" dt="2020-01-03T03:33:40.548" v="20339" actId="1076"/>
          <ac:picMkLst>
            <pc:docMk/>
            <pc:sldMk cId="2541819060" sldId="334"/>
            <ac:picMk id="9" creationId="{833AE3AB-9E83-43BD-947E-8EED6D491BC2}"/>
          </ac:picMkLst>
        </pc:picChg>
        <pc:picChg chg="mod">
          <ac:chgData name="Karolay De La Cruz" userId="32ab381f-d0df-45b8-a924-fd19dccd702f" providerId="ADAL" clId="{FC15126C-15E8-4495-9D4F-AE9183B9EBDA}" dt="2020-01-03T03:33:10.571" v="20337" actId="1076"/>
          <ac:picMkLst>
            <pc:docMk/>
            <pc:sldMk cId="2541819060" sldId="334"/>
            <ac:picMk id="11" creationId="{61C6D824-7384-4D3D-90FD-8739AB757EEF}"/>
          </ac:picMkLst>
        </pc:picChg>
        <pc:picChg chg="mod">
          <ac:chgData name="Karolay De La Cruz" userId="32ab381f-d0df-45b8-a924-fd19dccd702f" providerId="ADAL" clId="{FC15126C-15E8-4495-9D4F-AE9183B9EBDA}" dt="2020-01-03T03:31:35.179" v="20330" actId="1076"/>
          <ac:picMkLst>
            <pc:docMk/>
            <pc:sldMk cId="2541819060" sldId="334"/>
            <ac:picMk id="12" creationId="{ADD93D01-0B3A-4BA8-B845-615153C54C65}"/>
          </ac:picMkLst>
        </pc:picChg>
        <pc:picChg chg="mod">
          <ac:chgData name="Karolay De La Cruz" userId="32ab381f-d0df-45b8-a924-fd19dccd702f" providerId="ADAL" clId="{FC15126C-15E8-4495-9D4F-AE9183B9EBDA}" dt="2020-01-03T04:16:34.279" v="20475" actId="1076"/>
          <ac:picMkLst>
            <pc:docMk/>
            <pc:sldMk cId="2541819060" sldId="334"/>
            <ac:picMk id="32" creationId="{BE4D3819-BF60-4049-8B71-59C53CB544DB}"/>
          </ac:picMkLst>
        </pc:picChg>
        <pc:picChg chg="mod topLvl">
          <ac:chgData name="Karolay De La Cruz" userId="32ab381f-d0df-45b8-a924-fd19dccd702f" providerId="ADAL" clId="{FC15126C-15E8-4495-9D4F-AE9183B9EBDA}" dt="2020-01-03T04:17:07.782" v="20483" actId="164"/>
          <ac:picMkLst>
            <pc:docMk/>
            <pc:sldMk cId="2541819060" sldId="334"/>
            <ac:picMk id="38" creationId="{5F0A8E63-BC7D-4524-AD08-AB54F1B2E446}"/>
          </ac:picMkLst>
        </pc:picChg>
        <pc:picChg chg="mod">
          <ac:chgData name="Karolay De La Cruz" userId="32ab381f-d0df-45b8-a924-fd19dccd702f" providerId="ADAL" clId="{FC15126C-15E8-4495-9D4F-AE9183B9EBDA}" dt="2020-01-03T03:33:32.555" v="20338" actId="1076"/>
          <ac:picMkLst>
            <pc:docMk/>
            <pc:sldMk cId="2541819060" sldId="334"/>
            <ac:picMk id="183" creationId="{5738D196-9777-4839-A0B3-5D98853B0F7C}"/>
          </ac:picMkLst>
        </pc:picChg>
        <pc:picChg chg="del mod">
          <ac:chgData name="Karolay De La Cruz" userId="32ab381f-d0df-45b8-a924-fd19dccd702f" providerId="ADAL" clId="{FC15126C-15E8-4495-9D4F-AE9183B9EBDA}" dt="2020-01-03T03:34:44.611" v="20346" actId="478"/>
          <ac:picMkLst>
            <pc:docMk/>
            <pc:sldMk cId="2541819060" sldId="334"/>
            <ac:picMk id="184" creationId="{6BA1D293-C605-433F-B675-B6832D300035}"/>
          </ac:picMkLst>
        </pc:picChg>
        <pc:picChg chg="add mod topLvl">
          <ac:chgData name="Karolay De La Cruz" userId="32ab381f-d0df-45b8-a924-fd19dccd702f" providerId="ADAL" clId="{FC15126C-15E8-4495-9D4F-AE9183B9EBDA}" dt="2020-01-03T04:16:05.088" v="20470" actId="164"/>
          <ac:picMkLst>
            <pc:docMk/>
            <pc:sldMk cId="2541819060" sldId="334"/>
            <ac:picMk id="205" creationId="{CD08ED1E-DBA0-4EE6-9B7A-3427131531DD}"/>
          </ac:picMkLst>
        </pc:picChg>
        <pc:picChg chg="mod">
          <ac:chgData name="Karolay De La Cruz" userId="32ab381f-d0df-45b8-a924-fd19dccd702f" providerId="ADAL" clId="{FC15126C-15E8-4495-9D4F-AE9183B9EBDA}" dt="2020-01-03T03:33:54.834" v="20342" actId="1076"/>
          <ac:picMkLst>
            <pc:docMk/>
            <pc:sldMk cId="2541819060" sldId="334"/>
            <ac:picMk id="1026" creationId="{2F39FCE8-8ABB-4566-9768-31A62A96350B}"/>
          </ac:picMkLst>
        </pc:picChg>
        <pc:cxnChg chg="del">
          <ac:chgData name="Karolay De La Cruz" userId="32ab381f-d0df-45b8-a924-fd19dccd702f" providerId="ADAL" clId="{FC15126C-15E8-4495-9D4F-AE9183B9EBDA}" dt="2020-01-03T04:16:16.865" v="20473" actId="478"/>
          <ac:cxnSpMkLst>
            <pc:docMk/>
            <pc:sldMk cId="2541819060" sldId="334"/>
            <ac:cxnSpMk id="15" creationId="{9BF06C16-E79A-4979-9D71-547A0AAFAFA5}"/>
          </ac:cxnSpMkLst>
        </pc:cxnChg>
        <pc:cxnChg chg="del">
          <ac:chgData name="Karolay De La Cruz" userId="32ab381f-d0df-45b8-a924-fd19dccd702f" providerId="ADAL" clId="{FC15126C-15E8-4495-9D4F-AE9183B9EBDA}" dt="2020-01-03T03:26:54.634" v="20280" actId="478"/>
          <ac:cxnSpMkLst>
            <pc:docMk/>
            <pc:sldMk cId="2541819060" sldId="334"/>
            <ac:cxnSpMk id="179" creationId="{414CCAC2-307E-4C52-848D-D5AE084558C5}"/>
          </ac:cxnSpMkLst>
        </pc:cxnChg>
        <pc:cxnChg chg="del">
          <ac:chgData name="Karolay De La Cruz" userId="32ab381f-d0df-45b8-a924-fd19dccd702f" providerId="ADAL" clId="{FC15126C-15E8-4495-9D4F-AE9183B9EBDA}" dt="2020-01-03T03:34:51.462" v="20347" actId="478"/>
          <ac:cxnSpMkLst>
            <pc:docMk/>
            <pc:sldMk cId="2541819060" sldId="334"/>
            <ac:cxnSpMk id="188" creationId="{05149FC7-B8CE-4057-B669-A87C4D16063A}"/>
          </ac:cxnSpMkLst>
        </pc:cxnChg>
        <pc:cxnChg chg="del">
          <ac:chgData name="Karolay De La Cruz" userId="32ab381f-d0df-45b8-a924-fd19dccd702f" providerId="ADAL" clId="{FC15126C-15E8-4495-9D4F-AE9183B9EBDA}" dt="2020-01-03T03:34:59.944" v="20348" actId="478"/>
          <ac:cxnSpMkLst>
            <pc:docMk/>
            <pc:sldMk cId="2541819060" sldId="334"/>
            <ac:cxnSpMk id="189" creationId="{35ADE132-474D-4861-B308-D55601F8A05F}"/>
          </ac:cxnSpMkLst>
        </pc:cxnChg>
        <pc:cxnChg chg="del">
          <ac:chgData name="Karolay De La Cruz" userId="32ab381f-d0df-45b8-a924-fd19dccd702f" providerId="ADAL" clId="{FC15126C-15E8-4495-9D4F-AE9183B9EBDA}" dt="2020-01-03T03:34:59.944" v="20348" actId="478"/>
          <ac:cxnSpMkLst>
            <pc:docMk/>
            <pc:sldMk cId="2541819060" sldId="334"/>
            <ac:cxnSpMk id="190" creationId="{CEBD57B6-2F76-4198-BCA6-B2DF565220F3}"/>
          </ac:cxnSpMkLst>
        </pc:cxnChg>
        <pc:cxnChg chg="del">
          <ac:chgData name="Karolay De La Cruz" userId="32ab381f-d0df-45b8-a924-fd19dccd702f" providerId="ADAL" clId="{FC15126C-15E8-4495-9D4F-AE9183B9EBDA}" dt="2020-01-03T03:34:51.462" v="20347" actId="478"/>
          <ac:cxnSpMkLst>
            <pc:docMk/>
            <pc:sldMk cId="2541819060" sldId="334"/>
            <ac:cxnSpMk id="191" creationId="{A60680B9-2A9A-4881-9005-C8A45E0038CC}"/>
          </ac:cxnSpMkLst>
        </pc:cxnChg>
        <pc:cxnChg chg="del">
          <ac:chgData name="Karolay De La Cruz" userId="32ab381f-d0df-45b8-a924-fd19dccd702f" providerId="ADAL" clId="{FC15126C-15E8-4495-9D4F-AE9183B9EBDA}" dt="2020-01-03T03:34:59.944" v="20348" actId="478"/>
          <ac:cxnSpMkLst>
            <pc:docMk/>
            <pc:sldMk cId="2541819060" sldId="334"/>
            <ac:cxnSpMk id="192" creationId="{8A3B8BCB-9BF8-4BA8-9B57-2316D8E82FA8}"/>
          </ac:cxnSpMkLst>
        </pc:cxnChg>
        <pc:cxnChg chg="mod topLvl">
          <ac:chgData name="Karolay De La Cruz" userId="32ab381f-d0df-45b8-a924-fd19dccd702f" providerId="ADAL" clId="{FC15126C-15E8-4495-9D4F-AE9183B9EBDA}" dt="2020-01-03T04:17:12.602" v="20484" actId="14100"/>
          <ac:cxnSpMkLst>
            <pc:docMk/>
            <pc:sldMk cId="2541819060" sldId="334"/>
            <ac:cxnSpMk id="202" creationId="{1BDDD4B9-5060-4749-8469-CECA9388F687}"/>
          </ac:cxnSpMkLst>
        </pc:cxnChg>
        <pc:cxnChg chg="mod topLvl">
          <ac:chgData name="Karolay De La Cruz" userId="32ab381f-d0df-45b8-a924-fd19dccd702f" providerId="ADAL" clId="{FC15126C-15E8-4495-9D4F-AE9183B9EBDA}" dt="2020-01-03T04:17:07.782" v="20483" actId="164"/>
          <ac:cxnSpMkLst>
            <pc:docMk/>
            <pc:sldMk cId="2541819060" sldId="334"/>
            <ac:cxnSpMk id="203" creationId="{A3CB68CB-B631-4274-9FDA-907C738B9161}"/>
          </ac:cxnSpMkLst>
        </pc:cxnChg>
        <pc:cxnChg chg="add mod topLvl">
          <ac:chgData name="Karolay De La Cruz" userId="32ab381f-d0df-45b8-a924-fd19dccd702f" providerId="ADAL" clId="{FC15126C-15E8-4495-9D4F-AE9183B9EBDA}" dt="2020-01-03T04:16:01.128" v="20469" actId="164"/>
          <ac:cxnSpMkLst>
            <pc:docMk/>
            <pc:sldMk cId="2541819060" sldId="334"/>
            <ac:cxnSpMk id="204" creationId="{102B9751-2FAC-494B-AB00-D70E6322C0E9}"/>
          </ac:cxnSpMkLst>
        </pc:cxnChg>
      </pc:sldChg>
      <pc:sldChg chg="addSp delSp modSp add ord modAnim modNotesTx">
        <pc:chgData name="Karolay De La Cruz" userId="32ab381f-d0df-45b8-a924-fd19dccd702f" providerId="ADAL" clId="{FC15126C-15E8-4495-9D4F-AE9183B9EBDA}" dt="2020-01-06T06:11:22.598" v="22391"/>
        <pc:sldMkLst>
          <pc:docMk/>
          <pc:sldMk cId="4023222784" sldId="335"/>
        </pc:sldMkLst>
        <pc:spChg chg="del">
          <ac:chgData name="Karolay De La Cruz" userId="32ab381f-d0df-45b8-a924-fd19dccd702f" providerId="ADAL" clId="{FC15126C-15E8-4495-9D4F-AE9183B9EBDA}" dt="2019-12-30T22:46:57.130" v="15904" actId="478"/>
          <ac:spMkLst>
            <pc:docMk/>
            <pc:sldMk cId="4023222784" sldId="335"/>
            <ac:spMk id="2" creationId="{B3F914B4-949A-492A-9454-DF57D313CD33}"/>
          </ac:spMkLst>
        </pc:spChg>
        <pc:spChg chg="add del mod ord">
          <ac:chgData name="Karolay De La Cruz" userId="32ab381f-d0df-45b8-a924-fd19dccd702f" providerId="ADAL" clId="{FC15126C-15E8-4495-9D4F-AE9183B9EBDA}" dt="2020-01-03T05:59:45.116" v="20705" actId="478"/>
          <ac:spMkLst>
            <pc:docMk/>
            <pc:sldMk cId="4023222784" sldId="335"/>
            <ac:spMk id="2" creationId="{F8184398-C37E-46DE-821E-77DE0EC33AFA}"/>
          </ac:spMkLst>
        </pc:spChg>
        <pc:spChg chg="add mod">
          <ac:chgData name="Karolay De La Cruz" userId="32ab381f-d0df-45b8-a924-fd19dccd702f" providerId="ADAL" clId="{FC15126C-15E8-4495-9D4F-AE9183B9EBDA}" dt="2020-01-06T05:01:01.004" v="22107" actId="1076"/>
          <ac:spMkLst>
            <pc:docMk/>
            <pc:sldMk cId="4023222784" sldId="335"/>
            <ac:spMk id="4" creationId="{E71D71ED-DB32-4A7E-A44A-0C964FCBE183}"/>
          </ac:spMkLst>
        </pc:spChg>
        <pc:spChg chg="add mod">
          <ac:chgData name="Karolay De La Cruz" userId="32ab381f-d0df-45b8-a924-fd19dccd702f" providerId="ADAL" clId="{FC15126C-15E8-4495-9D4F-AE9183B9EBDA}" dt="2020-01-06T05:00:03.978" v="22095" actId="207"/>
          <ac:spMkLst>
            <pc:docMk/>
            <pc:sldMk cId="4023222784" sldId="335"/>
            <ac:spMk id="5" creationId="{D73CF2C3-F426-43AF-87F7-6E6EB45DA529}"/>
          </ac:spMkLst>
        </pc:spChg>
        <pc:spChg chg="del">
          <ac:chgData name="Karolay De La Cruz" userId="32ab381f-d0df-45b8-a924-fd19dccd702f" providerId="ADAL" clId="{FC15126C-15E8-4495-9D4F-AE9183B9EBDA}" dt="2019-12-30T21:33:56.863" v="15179" actId="478"/>
          <ac:spMkLst>
            <pc:docMk/>
            <pc:sldMk cId="4023222784" sldId="335"/>
            <ac:spMk id="13" creationId="{3FC3A7A9-4B5F-448D-A97C-3CCBE674A3AA}"/>
          </ac:spMkLst>
        </pc:spChg>
        <pc:spChg chg="add mod">
          <ac:chgData name="Karolay De La Cruz" userId="32ab381f-d0df-45b8-a924-fd19dccd702f" providerId="ADAL" clId="{FC15126C-15E8-4495-9D4F-AE9183B9EBDA}" dt="2020-01-06T05:01:32.751" v="22112" actId="164"/>
          <ac:spMkLst>
            <pc:docMk/>
            <pc:sldMk cId="4023222784" sldId="335"/>
            <ac:spMk id="38" creationId="{D472B109-F911-4039-8DD3-33D4AB8481A4}"/>
          </ac:spMkLst>
        </pc:spChg>
        <pc:spChg chg="add del mod ord">
          <ac:chgData name="Karolay De La Cruz" userId="32ab381f-d0df-45b8-a924-fd19dccd702f" providerId="ADAL" clId="{FC15126C-15E8-4495-9D4F-AE9183B9EBDA}" dt="2020-01-02T00:45:32.798" v="18037" actId="478"/>
          <ac:spMkLst>
            <pc:docMk/>
            <pc:sldMk cId="4023222784" sldId="335"/>
            <ac:spMk id="39" creationId="{56CB84F6-1F9F-497D-A50D-DB869EAC1490}"/>
          </ac:spMkLst>
        </pc:spChg>
        <pc:spChg chg="add mod">
          <ac:chgData name="Karolay De La Cruz" userId="32ab381f-d0df-45b8-a924-fd19dccd702f" providerId="ADAL" clId="{FC15126C-15E8-4495-9D4F-AE9183B9EBDA}" dt="2020-01-06T05:01:32.751" v="22112" actId="164"/>
          <ac:spMkLst>
            <pc:docMk/>
            <pc:sldMk cId="4023222784" sldId="335"/>
            <ac:spMk id="39" creationId="{ACCB8289-6CAC-4790-B409-02EE0902E319}"/>
          </ac:spMkLst>
        </pc:spChg>
        <pc:spChg chg="add mod">
          <ac:chgData name="Karolay De La Cruz" userId="32ab381f-d0df-45b8-a924-fd19dccd702f" providerId="ADAL" clId="{FC15126C-15E8-4495-9D4F-AE9183B9EBDA}" dt="2020-01-06T05:00:33.423" v="22101" actId="164"/>
          <ac:spMkLst>
            <pc:docMk/>
            <pc:sldMk cId="4023222784" sldId="335"/>
            <ac:spMk id="40" creationId="{CAB26F98-3A0B-4B4F-8977-EFBFBF660A9F}"/>
          </ac:spMkLst>
        </pc:spChg>
        <pc:spChg chg="add del mod ord">
          <ac:chgData name="Karolay De La Cruz" userId="32ab381f-d0df-45b8-a924-fd19dccd702f" providerId="ADAL" clId="{FC15126C-15E8-4495-9D4F-AE9183B9EBDA}" dt="2020-01-02T00:45:36.878" v="18038" actId="478"/>
          <ac:spMkLst>
            <pc:docMk/>
            <pc:sldMk cId="4023222784" sldId="335"/>
            <ac:spMk id="40" creationId="{EFDC3DB9-84DD-43FA-8D38-6407A5B2325E}"/>
          </ac:spMkLst>
        </pc:spChg>
        <pc:spChg chg="add mod">
          <ac:chgData name="Karolay De La Cruz" userId="32ab381f-d0df-45b8-a924-fd19dccd702f" providerId="ADAL" clId="{FC15126C-15E8-4495-9D4F-AE9183B9EBDA}" dt="2020-01-06T05:01:32.751" v="22112" actId="164"/>
          <ac:spMkLst>
            <pc:docMk/>
            <pc:sldMk cId="4023222784" sldId="335"/>
            <ac:spMk id="41" creationId="{9DA59A00-B321-4925-9341-75EAE006F934}"/>
          </ac:spMkLst>
        </pc:spChg>
        <pc:spChg chg="add del mod ord">
          <ac:chgData name="Karolay De La Cruz" userId="32ab381f-d0df-45b8-a924-fd19dccd702f" providerId="ADAL" clId="{FC15126C-15E8-4495-9D4F-AE9183B9EBDA}" dt="2020-01-03T05:59:45.116" v="20705" actId="478"/>
          <ac:spMkLst>
            <pc:docMk/>
            <pc:sldMk cId="4023222784" sldId="335"/>
            <ac:spMk id="41" creationId="{A45F86B8-0537-4DB3-BD86-1427B2F6B2E6}"/>
          </ac:spMkLst>
        </pc:spChg>
        <pc:spChg chg="add del mod">
          <ac:chgData name="Karolay De La Cruz" userId="32ab381f-d0df-45b8-a924-fd19dccd702f" providerId="ADAL" clId="{FC15126C-15E8-4495-9D4F-AE9183B9EBDA}" dt="2020-01-02T00:46:13.545" v="18058"/>
          <ac:spMkLst>
            <pc:docMk/>
            <pc:sldMk cId="4023222784" sldId="335"/>
            <ac:spMk id="42" creationId="{B9FA95A2-8175-41C1-81A2-079A7E9EE80E}"/>
          </ac:spMkLst>
        </pc:spChg>
        <pc:spChg chg="add del mod ord">
          <ac:chgData name="Karolay De La Cruz" userId="32ab381f-d0df-45b8-a924-fd19dccd702f" providerId="ADAL" clId="{FC15126C-15E8-4495-9D4F-AE9183B9EBDA}" dt="2020-01-03T05:59:45.116" v="20705" actId="478"/>
          <ac:spMkLst>
            <pc:docMk/>
            <pc:sldMk cId="4023222784" sldId="335"/>
            <ac:spMk id="43" creationId="{F4D6D5D6-8BA6-4930-9F70-C9AAF4ACEDCF}"/>
          </ac:spMkLst>
        </pc:spChg>
        <pc:spChg chg="add del mod ord">
          <ac:chgData name="Karolay De La Cruz" userId="32ab381f-d0df-45b8-a924-fd19dccd702f" providerId="ADAL" clId="{FC15126C-15E8-4495-9D4F-AE9183B9EBDA}" dt="2020-01-03T05:59:45.116" v="20705" actId="478"/>
          <ac:spMkLst>
            <pc:docMk/>
            <pc:sldMk cId="4023222784" sldId="335"/>
            <ac:spMk id="44" creationId="{5A477E0C-4F2E-4C1E-8811-7ACA00A4E3F2}"/>
          </ac:spMkLst>
        </pc:spChg>
        <pc:spChg chg="add del mod ord">
          <ac:chgData name="Karolay De La Cruz" userId="32ab381f-d0df-45b8-a924-fd19dccd702f" providerId="ADAL" clId="{FC15126C-15E8-4495-9D4F-AE9183B9EBDA}" dt="2020-01-02T00:49:11.364" v="18090" actId="478"/>
          <ac:spMkLst>
            <pc:docMk/>
            <pc:sldMk cId="4023222784" sldId="335"/>
            <ac:spMk id="45" creationId="{DBDB63D4-00BA-4D26-B43F-9B7A75469B52}"/>
          </ac:spMkLst>
        </pc:spChg>
        <pc:spChg chg="add del mod ord">
          <ac:chgData name="Karolay De La Cruz" userId="32ab381f-d0df-45b8-a924-fd19dccd702f" providerId="ADAL" clId="{FC15126C-15E8-4495-9D4F-AE9183B9EBDA}" dt="2020-01-03T05:59:45.116" v="20705" actId="478"/>
          <ac:spMkLst>
            <pc:docMk/>
            <pc:sldMk cId="4023222784" sldId="335"/>
            <ac:spMk id="46" creationId="{440BD29A-2C22-4786-BEFF-915D4C22F2B1}"/>
          </ac:spMkLst>
        </pc:spChg>
        <pc:spChg chg="add del mod ord">
          <ac:chgData name="Karolay De La Cruz" userId="32ab381f-d0df-45b8-a924-fd19dccd702f" providerId="ADAL" clId="{FC15126C-15E8-4495-9D4F-AE9183B9EBDA}" dt="2020-01-03T05:59:52.678" v="20706" actId="478"/>
          <ac:spMkLst>
            <pc:docMk/>
            <pc:sldMk cId="4023222784" sldId="335"/>
            <ac:spMk id="48" creationId="{C298237D-C572-40FA-8777-1B64FAF7D212}"/>
          </ac:spMkLst>
        </pc:spChg>
        <pc:spChg chg="add del mod ord">
          <ac:chgData name="Karolay De La Cruz" userId="32ab381f-d0df-45b8-a924-fd19dccd702f" providerId="ADAL" clId="{FC15126C-15E8-4495-9D4F-AE9183B9EBDA}" dt="2020-01-03T05:59:52.678" v="20706" actId="478"/>
          <ac:spMkLst>
            <pc:docMk/>
            <pc:sldMk cId="4023222784" sldId="335"/>
            <ac:spMk id="49" creationId="{2FAFD9E5-5C35-44CB-B3D9-F668D8756993}"/>
          </ac:spMkLst>
        </pc:spChg>
        <pc:spChg chg="add del mod ord">
          <ac:chgData name="Karolay De La Cruz" userId="32ab381f-d0df-45b8-a924-fd19dccd702f" providerId="ADAL" clId="{FC15126C-15E8-4495-9D4F-AE9183B9EBDA}" dt="2020-01-03T05:59:52.678" v="20706" actId="478"/>
          <ac:spMkLst>
            <pc:docMk/>
            <pc:sldMk cId="4023222784" sldId="335"/>
            <ac:spMk id="50" creationId="{CC13F5F0-25EA-449E-B638-967FF8F837ED}"/>
          </ac:spMkLst>
        </pc:spChg>
        <pc:spChg chg="add del mod ord topLvl">
          <ac:chgData name="Karolay De La Cruz" userId="32ab381f-d0df-45b8-a924-fd19dccd702f" providerId="ADAL" clId="{FC15126C-15E8-4495-9D4F-AE9183B9EBDA}" dt="2020-01-03T05:59:52.678" v="20706" actId="478"/>
          <ac:spMkLst>
            <pc:docMk/>
            <pc:sldMk cId="4023222784" sldId="335"/>
            <ac:spMk id="51" creationId="{2DE4C71C-E47F-4A62-A4E1-3B724D0806B7}"/>
          </ac:spMkLst>
        </pc:spChg>
        <pc:spChg chg="add mod">
          <ac:chgData name="Karolay De La Cruz" userId="32ab381f-d0df-45b8-a924-fd19dccd702f" providerId="ADAL" clId="{FC15126C-15E8-4495-9D4F-AE9183B9EBDA}" dt="2019-12-30T21:31:32.668" v="15082" actId="164"/>
          <ac:spMkLst>
            <pc:docMk/>
            <pc:sldMk cId="4023222784" sldId="335"/>
            <ac:spMk id="51" creationId="{B42C05A2-51CD-48D8-B1A8-1796AD085152}"/>
          </ac:spMkLst>
        </pc:spChg>
        <pc:spChg chg="add mod">
          <ac:chgData name="Karolay De La Cruz" userId="32ab381f-d0df-45b8-a924-fd19dccd702f" providerId="ADAL" clId="{FC15126C-15E8-4495-9D4F-AE9183B9EBDA}" dt="2019-12-30T21:31:32.668" v="15082" actId="164"/>
          <ac:spMkLst>
            <pc:docMk/>
            <pc:sldMk cId="4023222784" sldId="335"/>
            <ac:spMk id="52" creationId="{03155481-F6E8-45A9-8DEC-EB3AF89F7615}"/>
          </ac:spMkLst>
        </pc:spChg>
        <pc:spChg chg="add mod">
          <ac:chgData name="Karolay De La Cruz" userId="32ab381f-d0df-45b8-a924-fd19dccd702f" providerId="ADAL" clId="{FC15126C-15E8-4495-9D4F-AE9183B9EBDA}" dt="2019-12-30T21:32:27.263" v="15120" actId="1076"/>
          <ac:spMkLst>
            <pc:docMk/>
            <pc:sldMk cId="4023222784" sldId="335"/>
            <ac:spMk id="53" creationId="{14C3E08A-7E14-4DDF-81F1-6B3D527E95EA}"/>
          </ac:spMkLst>
        </pc:spChg>
        <pc:spChg chg="add mod">
          <ac:chgData name="Karolay De La Cruz" userId="32ab381f-d0df-45b8-a924-fd19dccd702f" providerId="ADAL" clId="{FC15126C-15E8-4495-9D4F-AE9183B9EBDA}" dt="2019-12-30T21:31:32.668" v="15082" actId="164"/>
          <ac:spMkLst>
            <pc:docMk/>
            <pc:sldMk cId="4023222784" sldId="335"/>
            <ac:spMk id="54" creationId="{FA62E1AE-38F6-4636-9B3E-5C0A9216815B}"/>
          </ac:spMkLst>
        </pc:spChg>
        <pc:spChg chg="add mod">
          <ac:chgData name="Karolay De La Cruz" userId="32ab381f-d0df-45b8-a924-fd19dccd702f" providerId="ADAL" clId="{FC15126C-15E8-4495-9D4F-AE9183B9EBDA}" dt="2019-12-30T21:31:32.668" v="15082" actId="164"/>
          <ac:spMkLst>
            <pc:docMk/>
            <pc:sldMk cId="4023222784" sldId="335"/>
            <ac:spMk id="55" creationId="{B5FF0843-1FC6-48E4-A665-A2829DC0D27F}"/>
          </ac:spMkLst>
        </pc:spChg>
        <pc:spChg chg="add mod">
          <ac:chgData name="Karolay De La Cruz" userId="32ab381f-d0df-45b8-a924-fd19dccd702f" providerId="ADAL" clId="{FC15126C-15E8-4495-9D4F-AE9183B9EBDA}" dt="2019-12-30T21:31:32.668" v="15082" actId="164"/>
          <ac:spMkLst>
            <pc:docMk/>
            <pc:sldMk cId="4023222784" sldId="335"/>
            <ac:spMk id="56" creationId="{FEFA0FD0-B2FB-4D15-9843-8D17A0107C0E}"/>
          </ac:spMkLst>
        </pc:spChg>
        <pc:spChg chg="add mod">
          <ac:chgData name="Karolay De La Cruz" userId="32ab381f-d0df-45b8-a924-fd19dccd702f" providerId="ADAL" clId="{FC15126C-15E8-4495-9D4F-AE9183B9EBDA}" dt="2019-12-30T21:31:32.668" v="15082" actId="164"/>
          <ac:spMkLst>
            <pc:docMk/>
            <pc:sldMk cId="4023222784" sldId="335"/>
            <ac:spMk id="57" creationId="{8AE7F5ED-CEDE-4042-A838-B1C4A7E80850}"/>
          </ac:spMkLst>
        </pc:spChg>
        <pc:spChg chg="add mod">
          <ac:chgData name="Karolay De La Cruz" userId="32ab381f-d0df-45b8-a924-fd19dccd702f" providerId="ADAL" clId="{FC15126C-15E8-4495-9D4F-AE9183B9EBDA}" dt="2019-12-30T21:31:32.668" v="15082" actId="164"/>
          <ac:spMkLst>
            <pc:docMk/>
            <pc:sldMk cId="4023222784" sldId="335"/>
            <ac:spMk id="58" creationId="{8496CA6D-A176-408F-8776-13040B662E5C}"/>
          </ac:spMkLst>
        </pc:spChg>
        <pc:spChg chg="add mod">
          <ac:chgData name="Karolay De La Cruz" userId="32ab381f-d0df-45b8-a924-fd19dccd702f" providerId="ADAL" clId="{FC15126C-15E8-4495-9D4F-AE9183B9EBDA}" dt="2019-12-30T21:31:32.668" v="15082" actId="164"/>
          <ac:spMkLst>
            <pc:docMk/>
            <pc:sldMk cId="4023222784" sldId="335"/>
            <ac:spMk id="59" creationId="{65FEEC90-FC58-4C8F-99CA-739B9491638C}"/>
          </ac:spMkLst>
        </pc:spChg>
        <pc:spChg chg="add mod">
          <ac:chgData name="Karolay De La Cruz" userId="32ab381f-d0df-45b8-a924-fd19dccd702f" providerId="ADAL" clId="{FC15126C-15E8-4495-9D4F-AE9183B9EBDA}" dt="2019-12-30T21:31:32.668" v="15082" actId="164"/>
          <ac:spMkLst>
            <pc:docMk/>
            <pc:sldMk cId="4023222784" sldId="335"/>
            <ac:spMk id="60" creationId="{0612EB03-202D-4421-8154-C56D064359A7}"/>
          </ac:spMkLst>
        </pc:spChg>
        <pc:spChg chg="add del mod">
          <ac:chgData name="Karolay De La Cruz" userId="32ab381f-d0df-45b8-a924-fd19dccd702f" providerId="ADAL" clId="{FC15126C-15E8-4495-9D4F-AE9183B9EBDA}" dt="2019-12-30T22:20:32.500" v="15465"/>
          <ac:spMkLst>
            <pc:docMk/>
            <pc:sldMk cId="4023222784" sldId="335"/>
            <ac:spMk id="61" creationId="{AA28DE0A-0326-42AF-AF46-59A4891B486D}"/>
          </ac:spMkLst>
        </pc:spChg>
        <pc:spChg chg="add mod">
          <ac:chgData name="Karolay De La Cruz" userId="32ab381f-d0df-45b8-a924-fd19dccd702f" providerId="ADAL" clId="{FC15126C-15E8-4495-9D4F-AE9183B9EBDA}" dt="2019-12-30T21:33:36.290" v="15169" actId="1076"/>
          <ac:spMkLst>
            <pc:docMk/>
            <pc:sldMk cId="4023222784" sldId="335"/>
            <ac:spMk id="62" creationId="{B1EE12FB-CC21-4C61-9650-F21DB1CC9D16}"/>
          </ac:spMkLst>
        </pc:spChg>
        <pc:spChg chg="add mod">
          <ac:chgData name="Karolay De La Cruz" userId="32ab381f-d0df-45b8-a924-fd19dccd702f" providerId="ADAL" clId="{FC15126C-15E8-4495-9D4F-AE9183B9EBDA}" dt="2019-12-30T22:26:49.167" v="15557" actId="6549"/>
          <ac:spMkLst>
            <pc:docMk/>
            <pc:sldMk cId="4023222784" sldId="335"/>
            <ac:spMk id="63" creationId="{CB4F4E87-4A83-413F-8642-CA42B0DC4EF2}"/>
          </ac:spMkLst>
        </pc:spChg>
        <pc:spChg chg="add mod">
          <ac:chgData name="Karolay De La Cruz" userId="32ab381f-d0df-45b8-a924-fd19dccd702f" providerId="ADAL" clId="{FC15126C-15E8-4495-9D4F-AE9183B9EBDA}" dt="2019-12-30T21:33:18.363" v="15165" actId="790"/>
          <ac:spMkLst>
            <pc:docMk/>
            <pc:sldMk cId="4023222784" sldId="335"/>
            <ac:spMk id="64" creationId="{7634B39C-885C-40D6-A705-9C094099625F}"/>
          </ac:spMkLst>
        </pc:spChg>
        <pc:spChg chg="add mod">
          <ac:chgData name="Karolay De La Cruz" userId="32ab381f-d0df-45b8-a924-fd19dccd702f" providerId="ADAL" clId="{FC15126C-15E8-4495-9D4F-AE9183B9EBDA}" dt="2019-12-30T21:33:21.259" v="15166" actId="313"/>
          <ac:spMkLst>
            <pc:docMk/>
            <pc:sldMk cId="4023222784" sldId="335"/>
            <ac:spMk id="65" creationId="{73A4BE58-402D-429F-808F-C64FC5E6A781}"/>
          </ac:spMkLst>
        </pc:spChg>
        <pc:spChg chg="add del mod">
          <ac:chgData name="Karolay De La Cruz" userId="32ab381f-d0df-45b8-a924-fd19dccd702f" providerId="ADAL" clId="{FC15126C-15E8-4495-9D4F-AE9183B9EBDA}" dt="2019-12-30T21:33:42.232" v="15171" actId="478"/>
          <ac:spMkLst>
            <pc:docMk/>
            <pc:sldMk cId="4023222784" sldId="335"/>
            <ac:spMk id="66" creationId="{9B408A85-3AF3-4FA5-9778-B844E08A4A6C}"/>
          </ac:spMkLst>
        </pc:spChg>
        <pc:spChg chg="add del mod">
          <ac:chgData name="Karolay De La Cruz" userId="32ab381f-d0df-45b8-a924-fd19dccd702f" providerId="ADAL" clId="{FC15126C-15E8-4495-9D4F-AE9183B9EBDA}" dt="2019-12-30T21:33:43.706" v="15172" actId="478"/>
          <ac:spMkLst>
            <pc:docMk/>
            <pc:sldMk cId="4023222784" sldId="335"/>
            <ac:spMk id="67" creationId="{0C8B9CA0-3E04-4391-B8BC-9DFE4B80B0DC}"/>
          </ac:spMkLst>
        </pc:spChg>
        <pc:spChg chg="add del mod">
          <ac:chgData name="Karolay De La Cruz" userId="32ab381f-d0df-45b8-a924-fd19dccd702f" providerId="ADAL" clId="{FC15126C-15E8-4495-9D4F-AE9183B9EBDA}" dt="2019-12-30T21:33:44.853" v="15173" actId="478"/>
          <ac:spMkLst>
            <pc:docMk/>
            <pc:sldMk cId="4023222784" sldId="335"/>
            <ac:spMk id="68" creationId="{29B3692E-59BE-4DD2-818D-924E0E4F6E0D}"/>
          </ac:spMkLst>
        </pc:spChg>
        <pc:spChg chg="add del mod">
          <ac:chgData name="Karolay De La Cruz" userId="32ab381f-d0df-45b8-a924-fd19dccd702f" providerId="ADAL" clId="{FC15126C-15E8-4495-9D4F-AE9183B9EBDA}" dt="2019-12-30T21:33:46.830" v="15174" actId="478"/>
          <ac:spMkLst>
            <pc:docMk/>
            <pc:sldMk cId="4023222784" sldId="335"/>
            <ac:spMk id="69" creationId="{D61EECC9-771A-4500-A25D-194C45723643}"/>
          </ac:spMkLst>
        </pc:spChg>
        <pc:spChg chg="add del mod">
          <ac:chgData name="Karolay De La Cruz" userId="32ab381f-d0df-45b8-a924-fd19dccd702f" providerId="ADAL" clId="{FC15126C-15E8-4495-9D4F-AE9183B9EBDA}" dt="2019-12-30T21:33:47.963" v="15175" actId="478"/>
          <ac:spMkLst>
            <pc:docMk/>
            <pc:sldMk cId="4023222784" sldId="335"/>
            <ac:spMk id="70" creationId="{DB83217E-419D-4C80-8F76-917961E22131}"/>
          </ac:spMkLst>
        </pc:spChg>
        <pc:spChg chg="add del mod">
          <ac:chgData name="Karolay De La Cruz" userId="32ab381f-d0df-45b8-a924-fd19dccd702f" providerId="ADAL" clId="{FC15126C-15E8-4495-9D4F-AE9183B9EBDA}" dt="2019-12-30T21:33:49.493" v="15176" actId="478"/>
          <ac:spMkLst>
            <pc:docMk/>
            <pc:sldMk cId="4023222784" sldId="335"/>
            <ac:spMk id="71" creationId="{364BB370-101E-492D-A771-FED6F56CEC24}"/>
          </ac:spMkLst>
        </pc:spChg>
        <pc:spChg chg="add mod">
          <ac:chgData name="Karolay De La Cruz" userId="32ab381f-d0df-45b8-a924-fd19dccd702f" providerId="ADAL" clId="{FC15126C-15E8-4495-9D4F-AE9183B9EBDA}" dt="2020-01-06T04:55:22.956" v="22039" actId="20577"/>
          <ac:spMkLst>
            <pc:docMk/>
            <pc:sldMk cId="4023222784" sldId="335"/>
            <ac:spMk id="72" creationId="{9E81F930-2E29-4686-A544-F1FE9FD8E2A8}"/>
          </ac:spMkLst>
        </pc:spChg>
        <pc:spChg chg="add mod">
          <ac:chgData name="Karolay De La Cruz" userId="32ab381f-d0df-45b8-a924-fd19dccd702f" providerId="ADAL" clId="{FC15126C-15E8-4495-9D4F-AE9183B9EBDA}" dt="2020-01-06T04:55:59.709" v="22047" actId="14100"/>
          <ac:spMkLst>
            <pc:docMk/>
            <pc:sldMk cId="4023222784" sldId="335"/>
            <ac:spMk id="77" creationId="{86C305AD-376D-4F0B-8BF2-5EE496B41C8E}"/>
          </ac:spMkLst>
        </pc:spChg>
        <pc:spChg chg="add del mod">
          <ac:chgData name="Karolay De La Cruz" userId="32ab381f-d0df-45b8-a924-fd19dccd702f" providerId="ADAL" clId="{FC15126C-15E8-4495-9D4F-AE9183B9EBDA}" dt="2019-12-30T22:21:48.702" v="15491"/>
          <ac:spMkLst>
            <pc:docMk/>
            <pc:sldMk cId="4023222784" sldId="335"/>
            <ac:spMk id="78" creationId="{CD49E885-54C8-4103-AEFC-ED55CD55244A}"/>
          </ac:spMkLst>
        </pc:spChg>
        <pc:spChg chg="add del mod">
          <ac:chgData name="Karolay De La Cruz" userId="32ab381f-d0df-45b8-a924-fd19dccd702f" providerId="ADAL" clId="{FC15126C-15E8-4495-9D4F-AE9183B9EBDA}" dt="2019-12-30T22:24:46.911" v="15523" actId="478"/>
          <ac:spMkLst>
            <pc:docMk/>
            <pc:sldMk cId="4023222784" sldId="335"/>
            <ac:spMk id="79" creationId="{58700FE3-60C5-4001-94EF-C4FE69DF8024}"/>
          </ac:spMkLst>
        </pc:spChg>
        <pc:spChg chg="add mod">
          <ac:chgData name="Karolay De La Cruz" userId="32ab381f-d0df-45b8-a924-fd19dccd702f" providerId="ADAL" clId="{FC15126C-15E8-4495-9D4F-AE9183B9EBDA}" dt="2020-01-06T04:56:25.195" v="22054" actId="113"/>
          <ac:spMkLst>
            <pc:docMk/>
            <pc:sldMk cId="4023222784" sldId="335"/>
            <ac:spMk id="81" creationId="{FB327AAB-32F4-44FF-88AE-91E37E90D135}"/>
          </ac:spMkLst>
        </pc:spChg>
        <pc:spChg chg="add del mod">
          <ac:chgData name="Karolay De La Cruz" userId="32ab381f-d0df-45b8-a924-fd19dccd702f" providerId="ADAL" clId="{FC15126C-15E8-4495-9D4F-AE9183B9EBDA}" dt="2020-01-06T04:55:37.718" v="22042" actId="478"/>
          <ac:spMkLst>
            <pc:docMk/>
            <pc:sldMk cId="4023222784" sldId="335"/>
            <ac:spMk id="82" creationId="{98E08B26-461A-4CCC-AFCE-54688AD17600}"/>
          </ac:spMkLst>
        </pc:spChg>
        <pc:spChg chg="add del mod">
          <ac:chgData name="Karolay De La Cruz" userId="32ab381f-d0df-45b8-a924-fd19dccd702f" providerId="ADAL" clId="{FC15126C-15E8-4495-9D4F-AE9183B9EBDA}" dt="2020-01-06T04:55:37.718" v="22042" actId="478"/>
          <ac:spMkLst>
            <pc:docMk/>
            <pc:sldMk cId="4023222784" sldId="335"/>
            <ac:spMk id="83" creationId="{BFAB486B-D3F0-47E6-A46A-61EC6511FFC0}"/>
          </ac:spMkLst>
        </pc:spChg>
        <pc:spChg chg="add del mod">
          <ac:chgData name="Karolay De La Cruz" userId="32ab381f-d0df-45b8-a924-fd19dccd702f" providerId="ADAL" clId="{FC15126C-15E8-4495-9D4F-AE9183B9EBDA}" dt="2020-01-06T04:55:37.718" v="22042" actId="478"/>
          <ac:spMkLst>
            <pc:docMk/>
            <pc:sldMk cId="4023222784" sldId="335"/>
            <ac:spMk id="85" creationId="{F4B4CAF3-2B14-4EA1-B200-1C650EDAD026}"/>
          </ac:spMkLst>
        </pc:spChg>
        <pc:spChg chg="add mod">
          <ac:chgData name="Karolay De La Cruz" userId="32ab381f-d0df-45b8-a924-fd19dccd702f" providerId="ADAL" clId="{FC15126C-15E8-4495-9D4F-AE9183B9EBDA}" dt="2020-01-06T04:59:20.072" v="22092" actId="1076"/>
          <ac:spMkLst>
            <pc:docMk/>
            <pc:sldMk cId="4023222784" sldId="335"/>
            <ac:spMk id="86" creationId="{154647C2-9EA8-43E9-9E63-F6ED1531F98E}"/>
          </ac:spMkLst>
        </pc:spChg>
        <pc:spChg chg="add mod">
          <ac:chgData name="Karolay De La Cruz" userId="32ab381f-d0df-45b8-a924-fd19dccd702f" providerId="ADAL" clId="{FC15126C-15E8-4495-9D4F-AE9183B9EBDA}" dt="2020-01-06T04:59:11.554" v="22090" actId="14100"/>
          <ac:spMkLst>
            <pc:docMk/>
            <pc:sldMk cId="4023222784" sldId="335"/>
            <ac:spMk id="89" creationId="{98265CA4-723D-4380-88D6-EA560047F936}"/>
          </ac:spMkLst>
        </pc:spChg>
        <pc:spChg chg="add del mod">
          <ac:chgData name="Karolay De La Cruz" userId="32ab381f-d0df-45b8-a924-fd19dccd702f" providerId="ADAL" clId="{FC15126C-15E8-4495-9D4F-AE9183B9EBDA}" dt="2020-01-06T04:55:37.718" v="22042" actId="478"/>
          <ac:spMkLst>
            <pc:docMk/>
            <pc:sldMk cId="4023222784" sldId="335"/>
            <ac:spMk id="90" creationId="{8F5E55C9-F08A-4139-B9A8-C54F3AA5C47F}"/>
          </ac:spMkLst>
        </pc:spChg>
        <pc:spChg chg="add mod">
          <ac:chgData name="Karolay De La Cruz" userId="32ab381f-d0df-45b8-a924-fd19dccd702f" providerId="ADAL" clId="{FC15126C-15E8-4495-9D4F-AE9183B9EBDA}" dt="2019-12-30T22:33:42.807" v="15701" actId="571"/>
          <ac:spMkLst>
            <pc:docMk/>
            <pc:sldMk cId="4023222784" sldId="335"/>
            <ac:spMk id="91" creationId="{CDABDC97-F3E9-432D-9A0C-4DDBAB91C11D}"/>
          </ac:spMkLst>
        </pc:spChg>
        <pc:spChg chg="add mod">
          <ac:chgData name="Karolay De La Cruz" userId="32ab381f-d0df-45b8-a924-fd19dccd702f" providerId="ADAL" clId="{FC15126C-15E8-4495-9D4F-AE9183B9EBDA}" dt="2019-12-30T22:33:42.807" v="15701" actId="571"/>
          <ac:spMkLst>
            <pc:docMk/>
            <pc:sldMk cId="4023222784" sldId="335"/>
            <ac:spMk id="92" creationId="{1998761B-9200-4425-9550-04CE11831731}"/>
          </ac:spMkLst>
        </pc:spChg>
        <pc:spChg chg="add mod">
          <ac:chgData name="Karolay De La Cruz" userId="32ab381f-d0df-45b8-a924-fd19dccd702f" providerId="ADAL" clId="{FC15126C-15E8-4495-9D4F-AE9183B9EBDA}" dt="2019-12-30T22:33:42.807" v="15701" actId="571"/>
          <ac:spMkLst>
            <pc:docMk/>
            <pc:sldMk cId="4023222784" sldId="335"/>
            <ac:spMk id="93" creationId="{EF24B115-4801-40C3-A703-A31C1B7F3A2D}"/>
          </ac:spMkLst>
        </pc:spChg>
        <pc:spChg chg="add del mod">
          <ac:chgData name="Karolay De La Cruz" userId="32ab381f-d0df-45b8-a924-fd19dccd702f" providerId="ADAL" clId="{FC15126C-15E8-4495-9D4F-AE9183B9EBDA}" dt="2019-12-30T22:43:11.055" v="15844" actId="478"/>
          <ac:spMkLst>
            <pc:docMk/>
            <pc:sldMk cId="4023222784" sldId="335"/>
            <ac:spMk id="96" creationId="{95DAF755-2D87-4FF7-B77D-8CE929197D93}"/>
          </ac:spMkLst>
        </pc:spChg>
        <pc:spChg chg="mod">
          <ac:chgData name="Karolay De La Cruz" userId="32ab381f-d0df-45b8-a924-fd19dccd702f" providerId="ADAL" clId="{FC15126C-15E8-4495-9D4F-AE9183B9EBDA}" dt="2019-12-30T22:41:26.530" v="15840" actId="1076"/>
          <ac:spMkLst>
            <pc:docMk/>
            <pc:sldMk cId="4023222784" sldId="335"/>
            <ac:spMk id="101" creationId="{1C6E8051-52FC-4FF4-9434-521507C3F206}"/>
          </ac:spMkLst>
        </pc:spChg>
        <pc:spChg chg="mod">
          <ac:chgData name="Karolay De La Cruz" userId="32ab381f-d0df-45b8-a924-fd19dccd702f" providerId="ADAL" clId="{FC15126C-15E8-4495-9D4F-AE9183B9EBDA}" dt="2019-12-30T22:41:47.651" v="15842" actId="207"/>
          <ac:spMkLst>
            <pc:docMk/>
            <pc:sldMk cId="4023222784" sldId="335"/>
            <ac:spMk id="106" creationId="{EE3287A0-48A7-45E5-8ADC-62D19070411E}"/>
          </ac:spMkLst>
        </pc:spChg>
        <pc:spChg chg="mod">
          <ac:chgData name="Karolay De La Cruz" userId="32ab381f-d0df-45b8-a924-fd19dccd702f" providerId="ADAL" clId="{FC15126C-15E8-4495-9D4F-AE9183B9EBDA}" dt="2019-12-30T22:41:47.651" v="15842" actId="207"/>
          <ac:spMkLst>
            <pc:docMk/>
            <pc:sldMk cId="4023222784" sldId="335"/>
            <ac:spMk id="107" creationId="{4B35D52C-BA45-495A-B3D4-CCF2B398F317}"/>
          </ac:spMkLst>
        </pc:spChg>
        <pc:spChg chg="del">
          <ac:chgData name="Karolay De La Cruz" userId="32ab381f-d0df-45b8-a924-fd19dccd702f" providerId="ADAL" clId="{FC15126C-15E8-4495-9D4F-AE9183B9EBDA}" dt="2019-12-30T22:40:13.638" v="15813" actId="478"/>
          <ac:spMkLst>
            <pc:docMk/>
            <pc:sldMk cId="4023222784" sldId="335"/>
            <ac:spMk id="109" creationId="{FDD8D279-A13E-45B9-A4CC-0F088E9D9327}"/>
          </ac:spMkLst>
        </pc:spChg>
        <pc:spChg chg="del">
          <ac:chgData name="Karolay De La Cruz" userId="32ab381f-d0df-45b8-a924-fd19dccd702f" providerId="ADAL" clId="{FC15126C-15E8-4495-9D4F-AE9183B9EBDA}" dt="2019-12-30T22:40:08.660" v="15812" actId="478"/>
          <ac:spMkLst>
            <pc:docMk/>
            <pc:sldMk cId="4023222784" sldId="335"/>
            <ac:spMk id="110" creationId="{7BD6A18A-F04F-40E3-83CA-FDD2CDA2F783}"/>
          </ac:spMkLst>
        </pc:spChg>
        <pc:spChg chg="mod">
          <ac:chgData name="Karolay De La Cruz" userId="32ab381f-d0df-45b8-a924-fd19dccd702f" providerId="ADAL" clId="{FC15126C-15E8-4495-9D4F-AE9183B9EBDA}" dt="2019-12-30T22:40:30.546" v="15817" actId="1076"/>
          <ac:spMkLst>
            <pc:docMk/>
            <pc:sldMk cId="4023222784" sldId="335"/>
            <ac:spMk id="111" creationId="{747028DE-3211-4F35-9FD6-5C019CB83CBE}"/>
          </ac:spMkLst>
        </pc:spChg>
        <pc:spChg chg="mod">
          <ac:chgData name="Karolay De La Cruz" userId="32ab381f-d0df-45b8-a924-fd19dccd702f" providerId="ADAL" clId="{FC15126C-15E8-4495-9D4F-AE9183B9EBDA}" dt="2019-12-30T22:45:04.722" v="15869" actId="14100"/>
          <ac:spMkLst>
            <pc:docMk/>
            <pc:sldMk cId="4023222784" sldId="335"/>
            <ac:spMk id="113" creationId="{AFBCAF3E-319C-4476-97C6-879859D3E5C2}"/>
          </ac:spMkLst>
        </pc:spChg>
        <pc:spChg chg="mod">
          <ac:chgData name="Karolay De La Cruz" userId="32ab381f-d0df-45b8-a924-fd19dccd702f" providerId="ADAL" clId="{FC15126C-15E8-4495-9D4F-AE9183B9EBDA}" dt="2019-12-30T22:45:18.898" v="15874" actId="1076"/>
          <ac:spMkLst>
            <pc:docMk/>
            <pc:sldMk cId="4023222784" sldId="335"/>
            <ac:spMk id="114" creationId="{7EF600D8-6C32-471A-BCA4-B9ACC9F94D4D}"/>
          </ac:spMkLst>
        </pc:spChg>
        <pc:spChg chg="mod">
          <ac:chgData name="Karolay De La Cruz" userId="32ab381f-d0df-45b8-a924-fd19dccd702f" providerId="ADAL" clId="{FC15126C-15E8-4495-9D4F-AE9183B9EBDA}" dt="2019-12-30T22:41:47.651" v="15842" actId="207"/>
          <ac:spMkLst>
            <pc:docMk/>
            <pc:sldMk cId="4023222784" sldId="335"/>
            <ac:spMk id="115" creationId="{7BD09CF4-1F7C-4008-9E73-EDCAD8852756}"/>
          </ac:spMkLst>
        </pc:spChg>
        <pc:spChg chg="del">
          <ac:chgData name="Karolay De La Cruz" userId="32ab381f-d0df-45b8-a924-fd19dccd702f" providerId="ADAL" clId="{FC15126C-15E8-4495-9D4F-AE9183B9EBDA}" dt="2019-12-30T22:40:22.926" v="15815" actId="478"/>
          <ac:spMkLst>
            <pc:docMk/>
            <pc:sldMk cId="4023222784" sldId="335"/>
            <ac:spMk id="116" creationId="{F304E430-68E7-4638-A8C3-23D090E988A5}"/>
          </ac:spMkLst>
        </pc:spChg>
        <pc:spChg chg="mod">
          <ac:chgData name="Karolay De La Cruz" userId="32ab381f-d0df-45b8-a924-fd19dccd702f" providerId="ADAL" clId="{FC15126C-15E8-4495-9D4F-AE9183B9EBDA}" dt="2020-01-02T00:50:51.782" v="18106" actId="1076"/>
          <ac:spMkLst>
            <pc:docMk/>
            <pc:sldMk cId="4023222784" sldId="335"/>
            <ac:spMk id="128" creationId="{59C01999-4552-45A8-A6B0-B3FA93CEEF99}"/>
          </ac:spMkLst>
        </pc:spChg>
        <pc:spChg chg="del mod">
          <ac:chgData name="Karolay De La Cruz" userId="32ab381f-d0df-45b8-a924-fd19dccd702f" providerId="ADAL" clId="{FC15126C-15E8-4495-9D4F-AE9183B9EBDA}" dt="2020-01-06T04:39:22.723" v="22016" actId="478"/>
          <ac:spMkLst>
            <pc:docMk/>
            <pc:sldMk cId="4023222784" sldId="335"/>
            <ac:spMk id="130" creationId="{47A6CBA5-2147-4ABD-B56C-BFF4C5992C26}"/>
          </ac:spMkLst>
        </pc:spChg>
        <pc:spChg chg="del mod">
          <ac:chgData name="Karolay De La Cruz" userId="32ab381f-d0df-45b8-a924-fd19dccd702f" providerId="ADAL" clId="{FC15126C-15E8-4495-9D4F-AE9183B9EBDA}" dt="2020-01-06T04:39:38.425" v="22020" actId="478"/>
          <ac:spMkLst>
            <pc:docMk/>
            <pc:sldMk cId="4023222784" sldId="335"/>
            <ac:spMk id="131" creationId="{5FE4DE99-41C7-4AE5-BB7E-2DECF863D8A3}"/>
          </ac:spMkLst>
        </pc:spChg>
        <pc:spChg chg="del mod">
          <ac:chgData name="Karolay De La Cruz" userId="32ab381f-d0df-45b8-a924-fd19dccd702f" providerId="ADAL" clId="{FC15126C-15E8-4495-9D4F-AE9183B9EBDA}" dt="2020-01-06T04:39:08.912" v="22013" actId="478"/>
          <ac:spMkLst>
            <pc:docMk/>
            <pc:sldMk cId="4023222784" sldId="335"/>
            <ac:spMk id="132" creationId="{DEC1E38C-D33D-4E1F-802B-5CD2E72C25F7}"/>
          </ac:spMkLst>
        </pc:spChg>
        <pc:spChg chg="del mod">
          <ac:chgData name="Karolay De La Cruz" userId="32ab381f-d0df-45b8-a924-fd19dccd702f" providerId="ADAL" clId="{FC15126C-15E8-4495-9D4F-AE9183B9EBDA}" dt="2020-01-06T04:39:11.332" v="22014" actId="478"/>
          <ac:spMkLst>
            <pc:docMk/>
            <pc:sldMk cId="4023222784" sldId="335"/>
            <ac:spMk id="133" creationId="{CBF4EB9B-A879-42C1-9FDE-EBE015442114}"/>
          </ac:spMkLst>
        </pc:spChg>
        <pc:spChg chg="del">
          <ac:chgData name="Karolay De La Cruz" userId="32ab381f-d0df-45b8-a924-fd19dccd702f" providerId="ADAL" clId="{FC15126C-15E8-4495-9D4F-AE9183B9EBDA}" dt="2019-12-30T22:47:04.862" v="15907" actId="478"/>
          <ac:spMkLst>
            <pc:docMk/>
            <pc:sldMk cId="4023222784" sldId="335"/>
            <ac:spMk id="135" creationId="{0E06B0C9-0897-4E44-8790-AC928D3CB0BB}"/>
          </ac:spMkLst>
        </pc:spChg>
        <pc:spChg chg="del">
          <ac:chgData name="Karolay De La Cruz" userId="32ab381f-d0df-45b8-a924-fd19dccd702f" providerId="ADAL" clId="{FC15126C-15E8-4495-9D4F-AE9183B9EBDA}" dt="2019-12-30T22:47:08.697" v="15908" actId="478"/>
          <ac:spMkLst>
            <pc:docMk/>
            <pc:sldMk cId="4023222784" sldId="335"/>
            <ac:spMk id="136" creationId="{556AB333-66E7-40A6-95B2-8F3E81711050}"/>
          </ac:spMkLst>
        </pc:spChg>
        <pc:spChg chg="del mod">
          <ac:chgData name="Karolay De La Cruz" userId="32ab381f-d0df-45b8-a924-fd19dccd702f" providerId="ADAL" clId="{FC15126C-15E8-4495-9D4F-AE9183B9EBDA}" dt="2020-01-06T04:39:57.759" v="22025" actId="478"/>
          <ac:spMkLst>
            <pc:docMk/>
            <pc:sldMk cId="4023222784" sldId="335"/>
            <ac:spMk id="137" creationId="{E30624D5-DF8F-45FF-8952-BABC2186FA2D}"/>
          </ac:spMkLst>
        </pc:spChg>
        <pc:spChg chg="del mod">
          <ac:chgData name="Karolay De La Cruz" userId="32ab381f-d0df-45b8-a924-fd19dccd702f" providerId="ADAL" clId="{FC15126C-15E8-4495-9D4F-AE9183B9EBDA}" dt="2020-01-06T04:40:26.463" v="22033" actId="478"/>
          <ac:spMkLst>
            <pc:docMk/>
            <pc:sldMk cId="4023222784" sldId="335"/>
            <ac:spMk id="139" creationId="{C5F85B68-9D85-4EEB-8A1D-4FB89379E674}"/>
          </ac:spMkLst>
        </pc:spChg>
        <pc:spChg chg="del mod">
          <ac:chgData name="Karolay De La Cruz" userId="32ab381f-d0df-45b8-a924-fd19dccd702f" providerId="ADAL" clId="{FC15126C-15E8-4495-9D4F-AE9183B9EBDA}" dt="2020-01-06T04:55:26.526" v="22040" actId="478"/>
          <ac:spMkLst>
            <pc:docMk/>
            <pc:sldMk cId="4023222784" sldId="335"/>
            <ac:spMk id="140" creationId="{06F54EBC-AF18-487F-A902-F3D22BF89DB4}"/>
          </ac:spMkLst>
        </pc:spChg>
        <pc:spChg chg="mod">
          <ac:chgData name="Karolay De La Cruz" userId="32ab381f-d0df-45b8-a924-fd19dccd702f" providerId="ADAL" clId="{FC15126C-15E8-4495-9D4F-AE9183B9EBDA}" dt="2020-01-06T05:00:12.892" v="22096" actId="207"/>
          <ac:spMkLst>
            <pc:docMk/>
            <pc:sldMk cId="4023222784" sldId="335"/>
            <ac:spMk id="141" creationId="{540559E4-3DFB-4B2C-8B7D-8F38AEF2825F}"/>
          </ac:spMkLst>
        </pc:spChg>
        <pc:spChg chg="add del mod ord">
          <ac:chgData name="Karolay De La Cruz" userId="32ab381f-d0df-45b8-a924-fd19dccd702f" providerId="ADAL" clId="{FC15126C-15E8-4495-9D4F-AE9183B9EBDA}" dt="2019-12-30T22:51:42.253" v="15952" actId="478"/>
          <ac:spMkLst>
            <pc:docMk/>
            <pc:sldMk cId="4023222784" sldId="335"/>
            <ac:spMk id="143" creationId="{D54B998E-D0FE-4E75-BF8D-DA409C0AEC97}"/>
          </ac:spMkLst>
        </pc:spChg>
        <pc:spChg chg="mod">
          <ac:chgData name="Karolay De La Cruz" userId="32ab381f-d0df-45b8-a924-fd19dccd702f" providerId="ADAL" clId="{FC15126C-15E8-4495-9D4F-AE9183B9EBDA}" dt="2020-01-06T05:01:32.751" v="22112" actId="164"/>
          <ac:spMkLst>
            <pc:docMk/>
            <pc:sldMk cId="4023222784" sldId="335"/>
            <ac:spMk id="148" creationId="{91A3C78D-D237-41C7-BDE8-E4F143ED1491}"/>
          </ac:spMkLst>
        </pc:spChg>
        <pc:spChg chg="del mod">
          <ac:chgData name="Karolay De La Cruz" userId="32ab381f-d0df-45b8-a924-fd19dccd702f" providerId="ADAL" clId="{FC15126C-15E8-4495-9D4F-AE9183B9EBDA}" dt="2019-12-30T22:52:27.256" v="15954" actId="478"/>
          <ac:spMkLst>
            <pc:docMk/>
            <pc:sldMk cId="4023222784" sldId="335"/>
            <ac:spMk id="4104" creationId="{80FE1BB7-4DC0-4751-A3F2-FCF29B6B7947}"/>
          </ac:spMkLst>
        </pc:spChg>
        <pc:grpChg chg="add mod">
          <ac:chgData name="Karolay De La Cruz" userId="32ab381f-d0df-45b8-a924-fd19dccd702f" providerId="ADAL" clId="{FC15126C-15E8-4495-9D4F-AE9183B9EBDA}" dt="2020-01-06T05:02:49.607" v="22119" actId="1076"/>
          <ac:grpSpMkLst>
            <pc:docMk/>
            <pc:sldMk cId="4023222784" sldId="335"/>
            <ac:grpSpMk id="2" creationId="{56C1CDF5-C8A4-4901-B031-C62A8F72A3E0}"/>
          </ac:grpSpMkLst>
        </pc:grpChg>
        <pc:grpChg chg="add del mod">
          <ac:chgData name="Karolay De La Cruz" userId="32ab381f-d0df-45b8-a924-fd19dccd702f" providerId="ADAL" clId="{FC15126C-15E8-4495-9D4F-AE9183B9EBDA}" dt="2019-12-30T22:33:27.471" v="15699" actId="478"/>
          <ac:grpSpMkLst>
            <pc:docMk/>
            <pc:sldMk cId="4023222784" sldId="335"/>
            <ac:grpSpMk id="3" creationId="{787D1907-7EDE-4EF6-AD1D-E1A37B96F2ED}"/>
          </ac:grpSpMkLst>
        </pc:grpChg>
        <pc:grpChg chg="add mod">
          <ac:chgData name="Karolay De La Cruz" userId="32ab381f-d0df-45b8-a924-fd19dccd702f" providerId="ADAL" clId="{FC15126C-15E8-4495-9D4F-AE9183B9EBDA}" dt="2020-01-06T05:02:49.607" v="22119" actId="1076"/>
          <ac:grpSpMkLst>
            <pc:docMk/>
            <pc:sldMk cId="4023222784" sldId="335"/>
            <ac:grpSpMk id="3" creationId="{B7751347-0D60-4D4E-B647-36550A4797C2}"/>
          </ac:grpSpMkLst>
        </pc:grpChg>
        <pc:grpChg chg="add del mod">
          <ac:chgData name="Karolay De La Cruz" userId="32ab381f-d0df-45b8-a924-fd19dccd702f" providerId="ADAL" clId="{FC15126C-15E8-4495-9D4F-AE9183B9EBDA}" dt="2020-01-03T05:59:52.678" v="20706" actId="478"/>
          <ac:grpSpMkLst>
            <pc:docMk/>
            <pc:sldMk cId="4023222784" sldId="335"/>
            <ac:grpSpMk id="3" creationId="{F50345F6-15F3-4BF6-A31D-4D855C570D3B}"/>
          </ac:grpSpMkLst>
        </pc:grpChg>
        <pc:grpChg chg="add mod">
          <ac:chgData name="Karolay De La Cruz" userId="32ab381f-d0df-45b8-a924-fd19dccd702f" providerId="ADAL" clId="{FC15126C-15E8-4495-9D4F-AE9183B9EBDA}" dt="2020-01-06T05:02:54.256" v="22120" actId="1076"/>
          <ac:grpSpMkLst>
            <pc:docMk/>
            <pc:sldMk cId="4023222784" sldId="335"/>
            <ac:grpSpMk id="6" creationId="{EB560808-607C-4412-BAA4-4B905ED1AA13}"/>
          </ac:grpSpMkLst>
        </pc:grpChg>
        <pc:grpChg chg="add mod">
          <ac:chgData name="Karolay De La Cruz" userId="32ab381f-d0df-45b8-a924-fd19dccd702f" providerId="ADAL" clId="{FC15126C-15E8-4495-9D4F-AE9183B9EBDA}" dt="2020-01-06T05:02:54.256" v="22120" actId="1076"/>
          <ac:grpSpMkLst>
            <pc:docMk/>
            <pc:sldMk cId="4023222784" sldId="335"/>
            <ac:grpSpMk id="7" creationId="{8AFC8D9D-59E6-432B-9A1B-D0FE7C3DA79E}"/>
          </ac:grpSpMkLst>
        </pc:grpChg>
        <pc:grpChg chg="add del mod">
          <ac:chgData name="Karolay De La Cruz" userId="32ab381f-d0df-45b8-a924-fd19dccd702f" providerId="ADAL" clId="{FC15126C-15E8-4495-9D4F-AE9183B9EBDA}" dt="2019-12-30T21:33:54.078" v="15178" actId="478"/>
          <ac:grpSpMkLst>
            <pc:docMk/>
            <pc:sldMk cId="4023222784" sldId="335"/>
            <ac:grpSpMk id="10" creationId="{2D183D74-FF6E-4D4C-9E26-7E90649D9F7D}"/>
          </ac:grpSpMkLst>
        </pc:grpChg>
        <pc:grpChg chg="add del mod">
          <ac:chgData name="Karolay De La Cruz" userId="32ab381f-d0df-45b8-a924-fd19dccd702f" providerId="ADAL" clId="{FC15126C-15E8-4495-9D4F-AE9183B9EBDA}" dt="2019-12-30T21:33:52.230" v="15177" actId="478"/>
          <ac:grpSpMkLst>
            <pc:docMk/>
            <pc:sldMk cId="4023222784" sldId="335"/>
            <ac:grpSpMk id="32" creationId="{B59E2E62-6499-4DBA-8D4C-F076991321EB}"/>
          </ac:grpSpMkLst>
        </pc:grpChg>
        <pc:grpChg chg="add mod">
          <ac:chgData name="Karolay De La Cruz" userId="32ab381f-d0df-45b8-a924-fd19dccd702f" providerId="ADAL" clId="{FC15126C-15E8-4495-9D4F-AE9183B9EBDA}" dt="2019-12-30T22:45:16.267" v="15873" actId="1076"/>
          <ac:grpSpMkLst>
            <pc:docMk/>
            <pc:sldMk cId="4023222784" sldId="335"/>
            <ac:grpSpMk id="98" creationId="{E6DBDD91-F2E3-41D4-BBF9-C73AA44F2DA9}"/>
          </ac:grpSpMkLst>
        </pc:grpChg>
        <pc:grpChg chg="mod">
          <ac:chgData name="Karolay De La Cruz" userId="32ab381f-d0df-45b8-a924-fd19dccd702f" providerId="ADAL" clId="{FC15126C-15E8-4495-9D4F-AE9183B9EBDA}" dt="2019-12-30T22:45:16.267" v="15873" actId="1076"/>
          <ac:grpSpMkLst>
            <pc:docMk/>
            <pc:sldMk cId="4023222784" sldId="335"/>
            <ac:grpSpMk id="100" creationId="{10263D8B-E0A9-40D5-9170-54F7F134877C}"/>
          </ac:grpSpMkLst>
        </pc:grpChg>
        <pc:grpChg chg="add mod topLvl">
          <ac:chgData name="Karolay De La Cruz" userId="32ab381f-d0df-45b8-a924-fd19dccd702f" providerId="ADAL" clId="{FC15126C-15E8-4495-9D4F-AE9183B9EBDA}" dt="2020-01-06T05:02:49.607" v="22119" actId="1076"/>
          <ac:grpSpMkLst>
            <pc:docMk/>
            <pc:sldMk cId="4023222784" sldId="335"/>
            <ac:grpSpMk id="123" creationId="{A2037EAF-E541-4410-A2FC-1F98D4330CFD}"/>
          </ac:grpSpMkLst>
        </pc:grpChg>
        <pc:grpChg chg="del mod">
          <ac:chgData name="Karolay De La Cruz" userId="32ab381f-d0df-45b8-a924-fd19dccd702f" providerId="ADAL" clId="{FC15126C-15E8-4495-9D4F-AE9183B9EBDA}" dt="2020-01-06T05:00:20.743" v="22097" actId="478"/>
          <ac:grpSpMkLst>
            <pc:docMk/>
            <pc:sldMk cId="4023222784" sldId="335"/>
            <ac:grpSpMk id="124" creationId="{9095C999-30FD-4305-BB0D-D4B00241B469}"/>
          </ac:grpSpMkLst>
        </pc:grpChg>
        <pc:grpChg chg="mod">
          <ac:chgData name="Karolay De La Cruz" userId="32ab381f-d0df-45b8-a924-fd19dccd702f" providerId="ADAL" clId="{FC15126C-15E8-4495-9D4F-AE9183B9EBDA}" dt="2020-01-06T05:02:49.607" v="22119" actId="1076"/>
          <ac:grpSpMkLst>
            <pc:docMk/>
            <pc:sldMk cId="4023222784" sldId="335"/>
            <ac:grpSpMk id="127" creationId="{C584C1C9-FA05-4F17-AAD5-755573424B56}"/>
          </ac:grpSpMkLst>
        </pc:grpChg>
        <pc:grpChg chg="add del mod">
          <ac:chgData name="Karolay De La Cruz" userId="32ab381f-d0df-45b8-a924-fd19dccd702f" providerId="ADAL" clId="{FC15126C-15E8-4495-9D4F-AE9183B9EBDA}" dt="2019-12-30T22:46:34.511" v="15897" actId="478"/>
          <ac:grpSpMkLst>
            <pc:docMk/>
            <pc:sldMk cId="4023222784" sldId="335"/>
            <ac:grpSpMk id="4097" creationId="{55710049-4226-4244-9A63-026960E70AB1}"/>
          </ac:grpSpMkLst>
        </pc:grpChg>
        <pc:grpChg chg="add mod">
          <ac:chgData name="Karolay De La Cruz" userId="32ab381f-d0df-45b8-a924-fd19dccd702f" providerId="ADAL" clId="{FC15126C-15E8-4495-9D4F-AE9183B9EBDA}" dt="2020-01-06T05:02:54.256" v="22120" actId="1076"/>
          <ac:grpSpMkLst>
            <pc:docMk/>
            <pc:sldMk cId="4023222784" sldId="335"/>
            <ac:grpSpMk id="4098" creationId="{CE436D5F-FB57-4B22-9A87-C56B9EACAF41}"/>
          </ac:grpSpMkLst>
        </pc:grpChg>
        <pc:picChg chg="add del">
          <ac:chgData name="Karolay De La Cruz" userId="32ab381f-d0df-45b8-a924-fd19dccd702f" providerId="ADAL" clId="{FC15126C-15E8-4495-9D4F-AE9183B9EBDA}" dt="2019-12-30T22:44:12.437" v="15860"/>
          <ac:picMkLst>
            <pc:docMk/>
            <pc:sldMk cId="4023222784" sldId="335"/>
            <ac:picMk id="8" creationId="{C0C67107-EF5B-4942-8208-80A2731E0863}"/>
          </ac:picMkLst>
        </pc:picChg>
        <pc:picChg chg="add del mod">
          <ac:chgData name="Karolay De La Cruz" userId="32ab381f-d0df-45b8-a924-fd19dccd702f" providerId="ADAL" clId="{FC15126C-15E8-4495-9D4F-AE9183B9EBDA}" dt="2019-12-30T22:26:09.828" v="15546" actId="478"/>
          <ac:picMkLst>
            <pc:docMk/>
            <pc:sldMk cId="4023222784" sldId="335"/>
            <ac:picMk id="9" creationId="{13CE9BE7-2B9E-4551-92AE-AFCB38FA5890}"/>
          </ac:picMkLst>
        </pc:picChg>
        <pc:picChg chg="add mod">
          <ac:chgData name="Karolay De La Cruz" userId="32ab381f-d0df-45b8-a924-fd19dccd702f" providerId="ADAL" clId="{FC15126C-15E8-4495-9D4F-AE9183B9EBDA}" dt="2020-01-06T05:00:33.423" v="22101" actId="164"/>
          <ac:picMkLst>
            <pc:docMk/>
            <pc:sldMk cId="4023222784" sldId="335"/>
            <ac:picMk id="42" creationId="{FC1EBE51-EA6B-41DF-9E5F-D1396785F177}"/>
          </ac:picMkLst>
        </pc:picChg>
        <pc:picChg chg="del">
          <ac:chgData name="Karolay De La Cruz" userId="32ab381f-d0df-45b8-a924-fd19dccd702f" providerId="ADAL" clId="{FC15126C-15E8-4495-9D4F-AE9183B9EBDA}" dt="2019-12-30T02:25:45.523" v="10433" actId="478"/>
          <ac:picMkLst>
            <pc:docMk/>
            <pc:sldMk cId="4023222784" sldId="335"/>
            <ac:picMk id="44" creationId="{118E0D0A-664E-4D10-85DB-984EC5999C94}"/>
          </ac:picMkLst>
        </pc:picChg>
        <pc:picChg chg="del mod">
          <ac:chgData name="Karolay De La Cruz" userId="32ab381f-d0df-45b8-a924-fd19dccd702f" providerId="ADAL" clId="{FC15126C-15E8-4495-9D4F-AE9183B9EBDA}" dt="2019-12-30T21:27:34.186" v="15074" actId="478"/>
          <ac:picMkLst>
            <pc:docMk/>
            <pc:sldMk cId="4023222784" sldId="335"/>
            <ac:picMk id="46" creationId="{8ADB8948-E62C-4247-A0E6-86FBC196E754}"/>
          </ac:picMkLst>
        </pc:picChg>
        <pc:picChg chg="del mod">
          <ac:chgData name="Karolay De La Cruz" userId="32ab381f-d0df-45b8-a924-fd19dccd702f" providerId="ADAL" clId="{FC15126C-15E8-4495-9D4F-AE9183B9EBDA}" dt="2019-12-30T21:27:32.501" v="15073" actId="478"/>
          <ac:picMkLst>
            <pc:docMk/>
            <pc:sldMk cId="4023222784" sldId="335"/>
            <ac:picMk id="47" creationId="{27171B9B-5571-42BF-A23F-D5CFBE1283F3}"/>
          </ac:picMkLst>
        </pc:picChg>
        <pc:picChg chg="add del mod modCrop">
          <ac:chgData name="Karolay De La Cruz" userId="32ab381f-d0df-45b8-a924-fd19dccd702f" providerId="ADAL" clId="{FC15126C-15E8-4495-9D4F-AE9183B9EBDA}" dt="2019-12-30T21:52:41.234" v="15223" actId="478"/>
          <ac:picMkLst>
            <pc:docMk/>
            <pc:sldMk cId="4023222784" sldId="335"/>
            <ac:picMk id="73" creationId="{E8C5E06F-F216-4B2C-9CED-A78AC67A90A8}"/>
          </ac:picMkLst>
        </pc:picChg>
        <pc:picChg chg="add del mod">
          <ac:chgData name="Karolay De La Cruz" userId="32ab381f-d0df-45b8-a924-fd19dccd702f" providerId="ADAL" clId="{FC15126C-15E8-4495-9D4F-AE9183B9EBDA}" dt="2019-12-30T21:52:44.965" v="15226" actId="478"/>
          <ac:picMkLst>
            <pc:docMk/>
            <pc:sldMk cId="4023222784" sldId="335"/>
            <ac:picMk id="74" creationId="{A6D24B0C-EE2C-4FAD-B91A-3FE6AF8DF49D}"/>
          </ac:picMkLst>
        </pc:picChg>
        <pc:picChg chg="add mod">
          <ac:chgData name="Karolay De La Cruz" userId="32ab381f-d0df-45b8-a924-fd19dccd702f" providerId="ADAL" clId="{FC15126C-15E8-4495-9D4F-AE9183B9EBDA}" dt="2019-12-30T22:45:45.130" v="15885" actId="1076"/>
          <ac:picMkLst>
            <pc:docMk/>
            <pc:sldMk cId="4023222784" sldId="335"/>
            <ac:picMk id="75" creationId="{F6218E68-030A-46EA-8621-A1B3BC14A4D8}"/>
          </ac:picMkLst>
        </pc:picChg>
        <pc:picChg chg="add del mod">
          <ac:chgData name="Karolay De La Cruz" userId="32ab381f-d0df-45b8-a924-fd19dccd702f" providerId="ADAL" clId="{FC15126C-15E8-4495-9D4F-AE9183B9EBDA}" dt="2019-12-30T22:28:31.142" v="15583" actId="478"/>
          <ac:picMkLst>
            <pc:docMk/>
            <pc:sldMk cId="4023222784" sldId="335"/>
            <ac:picMk id="76" creationId="{A822C618-82B9-49B8-8E48-D1E45F0EF8C2}"/>
          </ac:picMkLst>
        </pc:picChg>
        <pc:picChg chg="add del mod">
          <ac:chgData name="Karolay De La Cruz" userId="32ab381f-d0df-45b8-a924-fd19dccd702f" providerId="ADAL" clId="{FC15126C-15E8-4495-9D4F-AE9183B9EBDA}" dt="2019-12-30T22:43:42.535" v="15849" actId="478"/>
          <ac:picMkLst>
            <pc:docMk/>
            <pc:sldMk cId="4023222784" sldId="335"/>
            <ac:picMk id="80" creationId="{BBEB43DA-3D5E-45F1-B1C5-9805A14620EC}"/>
          </ac:picMkLst>
        </pc:picChg>
        <pc:picChg chg="add mod">
          <ac:chgData name="Karolay De La Cruz" userId="32ab381f-d0df-45b8-a924-fd19dccd702f" providerId="ADAL" clId="{FC15126C-15E8-4495-9D4F-AE9183B9EBDA}" dt="2020-01-06T05:01:03.639" v="22108" actId="1076"/>
          <ac:picMkLst>
            <pc:docMk/>
            <pc:sldMk cId="4023222784" sldId="335"/>
            <ac:picMk id="84" creationId="{4ACDC7B3-6C33-4461-88D8-C35327A6F8CD}"/>
          </ac:picMkLst>
        </pc:picChg>
        <pc:picChg chg="add del mod">
          <ac:chgData name="Karolay De La Cruz" userId="32ab381f-d0df-45b8-a924-fd19dccd702f" providerId="ADAL" clId="{FC15126C-15E8-4495-9D4F-AE9183B9EBDA}" dt="2019-12-30T22:30:50.477" v="15636" actId="478"/>
          <ac:picMkLst>
            <pc:docMk/>
            <pc:sldMk cId="4023222784" sldId="335"/>
            <ac:picMk id="87" creationId="{AA0BCC8C-8C7A-4B2A-B69C-14D0A548E2EC}"/>
          </ac:picMkLst>
        </pc:picChg>
        <pc:picChg chg="add mod modCrop">
          <ac:chgData name="Karolay De La Cruz" userId="32ab381f-d0df-45b8-a924-fd19dccd702f" providerId="ADAL" clId="{FC15126C-15E8-4495-9D4F-AE9183B9EBDA}" dt="2020-01-06T04:59:08.232" v="22089" actId="14100"/>
          <ac:picMkLst>
            <pc:docMk/>
            <pc:sldMk cId="4023222784" sldId="335"/>
            <ac:picMk id="88" creationId="{8C9865E3-C7D7-4DE9-B7B7-8C8DEE9328E1}"/>
          </ac:picMkLst>
        </pc:picChg>
        <pc:picChg chg="add del mod">
          <ac:chgData name="Karolay De La Cruz" userId="32ab381f-d0df-45b8-a924-fd19dccd702f" providerId="ADAL" clId="{FC15126C-15E8-4495-9D4F-AE9183B9EBDA}" dt="2019-12-30T22:38:39.113" v="15787" actId="478"/>
          <ac:picMkLst>
            <pc:docMk/>
            <pc:sldMk cId="4023222784" sldId="335"/>
            <ac:picMk id="94" creationId="{D3B10B15-22F3-47C6-AA78-C47B5D5237D2}"/>
          </ac:picMkLst>
        </pc:picChg>
        <pc:picChg chg="add mod">
          <ac:chgData name="Karolay De La Cruz" userId="32ab381f-d0df-45b8-a924-fd19dccd702f" providerId="ADAL" clId="{FC15126C-15E8-4495-9D4F-AE9183B9EBDA}" dt="2020-01-06T04:59:35.458" v="22093"/>
          <ac:picMkLst>
            <pc:docMk/>
            <pc:sldMk cId="4023222784" sldId="335"/>
            <ac:picMk id="95" creationId="{DDED5410-FED6-4EB4-80A3-07F7A06E70D0}"/>
          </ac:picMkLst>
        </pc:picChg>
        <pc:picChg chg="mod">
          <ac:chgData name="Karolay De La Cruz" userId="32ab381f-d0df-45b8-a924-fd19dccd702f" providerId="ADAL" clId="{FC15126C-15E8-4495-9D4F-AE9183B9EBDA}" dt="2019-12-30T22:42:43.626" v="15843"/>
          <ac:picMkLst>
            <pc:docMk/>
            <pc:sldMk cId="4023222784" sldId="335"/>
            <ac:picMk id="99" creationId="{CD773FBE-420C-431B-8057-422AAD9AA2C9}"/>
          </ac:picMkLst>
        </pc:picChg>
        <pc:picChg chg="del">
          <ac:chgData name="Karolay De La Cruz" userId="32ab381f-d0df-45b8-a924-fd19dccd702f" providerId="ADAL" clId="{FC15126C-15E8-4495-9D4F-AE9183B9EBDA}" dt="2019-12-30T22:44:09.012" v="15856" actId="478"/>
          <ac:picMkLst>
            <pc:docMk/>
            <pc:sldMk cId="4023222784" sldId="335"/>
            <ac:picMk id="104" creationId="{F63BF9D3-7515-4E2F-9EC2-7B3FAAE1F8DB}"/>
          </ac:picMkLst>
        </pc:picChg>
        <pc:picChg chg="del">
          <ac:chgData name="Karolay De La Cruz" userId="32ab381f-d0df-45b8-a924-fd19dccd702f" providerId="ADAL" clId="{FC15126C-15E8-4495-9D4F-AE9183B9EBDA}" dt="2019-12-30T22:40:07.536" v="15811" actId="478"/>
          <ac:picMkLst>
            <pc:docMk/>
            <pc:sldMk cId="4023222784" sldId="335"/>
            <ac:picMk id="108" creationId="{BA563E20-CC04-43F8-9524-A4F40874752E}"/>
          </ac:picMkLst>
        </pc:picChg>
        <pc:picChg chg="mod">
          <ac:chgData name="Karolay De La Cruz" userId="32ab381f-d0df-45b8-a924-fd19dccd702f" providerId="ADAL" clId="{FC15126C-15E8-4495-9D4F-AE9183B9EBDA}" dt="2019-12-30T22:45:00.465" v="15867" actId="1076"/>
          <ac:picMkLst>
            <pc:docMk/>
            <pc:sldMk cId="4023222784" sldId="335"/>
            <ac:picMk id="112" creationId="{936426B3-B60D-429F-8BDF-79788FA4C040}"/>
          </ac:picMkLst>
        </pc:picChg>
        <pc:picChg chg="add mod">
          <ac:chgData name="Karolay De La Cruz" userId="32ab381f-d0df-45b8-a924-fd19dccd702f" providerId="ADAL" clId="{FC15126C-15E8-4495-9D4F-AE9183B9EBDA}" dt="2019-12-30T22:45:51.105" v="15887" actId="1076"/>
          <ac:picMkLst>
            <pc:docMk/>
            <pc:sldMk cId="4023222784" sldId="335"/>
            <ac:picMk id="117" creationId="{17E5FC42-1775-4FF4-8D18-3FD06BE2B716}"/>
          </ac:picMkLst>
        </pc:picChg>
        <pc:picChg chg="add mod">
          <ac:chgData name="Karolay De La Cruz" userId="32ab381f-d0df-45b8-a924-fd19dccd702f" providerId="ADAL" clId="{FC15126C-15E8-4495-9D4F-AE9183B9EBDA}" dt="2019-12-30T22:44:27.015" v="15863" actId="164"/>
          <ac:picMkLst>
            <pc:docMk/>
            <pc:sldMk cId="4023222784" sldId="335"/>
            <ac:picMk id="120" creationId="{CAF2004F-3388-4251-BD7D-45022EB8AF4B}"/>
          </ac:picMkLst>
        </pc:picChg>
        <pc:picChg chg="mod">
          <ac:chgData name="Karolay De La Cruz" userId="32ab381f-d0df-45b8-a924-fd19dccd702f" providerId="ADAL" clId="{FC15126C-15E8-4495-9D4F-AE9183B9EBDA}" dt="2019-12-30T22:48:01.754" v="15918" actId="1076"/>
          <ac:picMkLst>
            <pc:docMk/>
            <pc:sldMk cId="4023222784" sldId="335"/>
            <ac:picMk id="125" creationId="{1FE16C9C-C64B-48E8-9C0E-F8FCE5E96FD6}"/>
          </ac:picMkLst>
        </pc:picChg>
        <pc:picChg chg="del mod">
          <ac:chgData name="Karolay De La Cruz" userId="32ab381f-d0df-45b8-a924-fd19dccd702f" providerId="ADAL" clId="{FC15126C-15E8-4495-9D4F-AE9183B9EBDA}" dt="2020-01-06T05:00:20.743" v="22097" actId="478"/>
          <ac:picMkLst>
            <pc:docMk/>
            <pc:sldMk cId="4023222784" sldId="335"/>
            <ac:picMk id="126" creationId="{B94112CA-364B-45ED-A815-5754710DC700}"/>
          </ac:picMkLst>
        </pc:picChg>
        <pc:picChg chg="del">
          <ac:chgData name="Karolay De La Cruz" userId="32ab381f-d0df-45b8-a924-fd19dccd702f" providerId="ADAL" clId="{FC15126C-15E8-4495-9D4F-AE9183B9EBDA}" dt="2019-12-30T22:47:03.448" v="15906" actId="478"/>
          <ac:picMkLst>
            <pc:docMk/>
            <pc:sldMk cId="4023222784" sldId="335"/>
            <ac:picMk id="134" creationId="{8B5F0D15-200A-4840-9F66-494B6CF10D62}"/>
          </ac:picMkLst>
        </pc:picChg>
        <pc:picChg chg="mod">
          <ac:chgData name="Karolay De La Cruz" userId="32ab381f-d0df-45b8-a924-fd19dccd702f" providerId="ADAL" clId="{FC15126C-15E8-4495-9D4F-AE9183B9EBDA}" dt="2020-01-06T05:01:10.100" v="22109" actId="1076"/>
          <ac:picMkLst>
            <pc:docMk/>
            <pc:sldMk cId="4023222784" sldId="335"/>
            <ac:picMk id="138" creationId="{450C4320-F8AB-4B3F-BA3F-D2A73BD03F2B}"/>
          </ac:picMkLst>
        </pc:picChg>
        <pc:picChg chg="add del">
          <ac:chgData name="Karolay De La Cruz" userId="32ab381f-d0df-45b8-a924-fd19dccd702f" providerId="ADAL" clId="{FC15126C-15E8-4495-9D4F-AE9183B9EBDA}" dt="2019-12-30T22:44:11.783" v="15859"/>
          <ac:picMkLst>
            <pc:docMk/>
            <pc:sldMk cId="4023222784" sldId="335"/>
            <ac:picMk id="4096" creationId="{54C0B1EA-A150-4FFF-A2E6-439AE3E7EF89}"/>
          </ac:picMkLst>
        </pc:picChg>
        <pc:cxnChg chg="add del">
          <ac:chgData name="Karolay De La Cruz" userId="32ab381f-d0df-45b8-a924-fd19dccd702f" providerId="ADAL" clId="{FC15126C-15E8-4495-9D4F-AE9183B9EBDA}" dt="2020-01-03T06:01:56.844" v="20722" actId="478"/>
          <ac:cxnSpMkLst>
            <pc:docMk/>
            <pc:sldMk cId="4023222784" sldId="335"/>
            <ac:cxnSpMk id="142" creationId="{0B4BDB90-1908-4546-BA43-433428F4E13C}"/>
          </ac:cxnSpMkLst>
        </pc:cxnChg>
      </pc:sldChg>
      <pc:sldChg chg="addSp delSp modSp add ord modTransition addAnim delAnim modAnim modNotesTx">
        <pc:chgData name="Karolay De La Cruz" userId="32ab381f-d0df-45b8-a924-fd19dccd702f" providerId="ADAL" clId="{FC15126C-15E8-4495-9D4F-AE9183B9EBDA}" dt="2020-01-06T06:11:22.598" v="22391"/>
        <pc:sldMkLst>
          <pc:docMk/>
          <pc:sldMk cId="4101374504" sldId="337"/>
        </pc:sldMkLst>
        <pc:spChg chg="mod">
          <ac:chgData name="Karolay De La Cruz" userId="32ab381f-d0df-45b8-a924-fd19dccd702f" providerId="ADAL" clId="{FC15126C-15E8-4495-9D4F-AE9183B9EBDA}" dt="2020-01-03T05:37:51.117" v="20557" actId="14100"/>
          <ac:spMkLst>
            <pc:docMk/>
            <pc:sldMk cId="4101374504" sldId="337"/>
            <ac:spMk id="6" creationId="{421E5FBB-5EEC-4EB6-91A6-8A96240CCBB7}"/>
          </ac:spMkLst>
        </pc:spChg>
        <pc:spChg chg="mod">
          <ac:chgData name="Karolay De La Cruz" userId="32ab381f-d0df-45b8-a924-fd19dccd702f" providerId="ADAL" clId="{FC15126C-15E8-4495-9D4F-AE9183B9EBDA}" dt="2020-01-03T05:57:56.407" v="20692" actId="1076"/>
          <ac:spMkLst>
            <pc:docMk/>
            <pc:sldMk cId="4101374504" sldId="337"/>
            <ac:spMk id="7" creationId="{AD4470E1-51E8-4EA3-96FA-E04D49DD20B8}"/>
          </ac:spMkLst>
        </pc:spChg>
        <pc:spChg chg="add del">
          <ac:chgData name="Karolay De La Cruz" userId="32ab381f-d0df-45b8-a924-fd19dccd702f" providerId="ADAL" clId="{FC15126C-15E8-4495-9D4F-AE9183B9EBDA}" dt="2020-01-01T22:48:54.817" v="17773"/>
          <ac:spMkLst>
            <pc:docMk/>
            <pc:sldMk cId="4101374504" sldId="337"/>
            <ac:spMk id="8" creationId="{C94F25FD-0F5D-4C69-B344-E05326587320}"/>
          </ac:spMkLst>
        </pc:spChg>
        <pc:spChg chg="add del mod ord">
          <ac:chgData name="Karolay De La Cruz" userId="32ab381f-d0df-45b8-a924-fd19dccd702f" providerId="ADAL" clId="{FC15126C-15E8-4495-9D4F-AE9183B9EBDA}" dt="2020-01-03T05:34:11.836" v="20521" actId="478"/>
          <ac:spMkLst>
            <pc:docMk/>
            <pc:sldMk cId="4101374504" sldId="337"/>
            <ac:spMk id="13" creationId="{112CB54E-C04E-4A99-B5C7-D68F82D0F96C}"/>
          </ac:spMkLst>
        </pc:spChg>
        <pc:spChg chg="mod">
          <ac:chgData name="Karolay De La Cruz" userId="32ab381f-d0df-45b8-a924-fd19dccd702f" providerId="ADAL" clId="{FC15126C-15E8-4495-9D4F-AE9183B9EBDA}" dt="2020-01-03T05:50:58.829" v="20657" actId="1076"/>
          <ac:spMkLst>
            <pc:docMk/>
            <pc:sldMk cId="4101374504" sldId="337"/>
            <ac:spMk id="14" creationId="{6EBE0DAA-2A70-45F7-98D6-7EF5BB836BCD}"/>
          </ac:spMkLst>
        </pc:spChg>
        <pc:spChg chg="add del mod">
          <ac:chgData name="Karolay De La Cruz" userId="32ab381f-d0df-45b8-a924-fd19dccd702f" providerId="ADAL" clId="{FC15126C-15E8-4495-9D4F-AE9183B9EBDA}" dt="2020-01-01T23:12:10.738" v="17961" actId="478"/>
          <ac:spMkLst>
            <pc:docMk/>
            <pc:sldMk cId="4101374504" sldId="337"/>
            <ac:spMk id="15" creationId="{93487430-EEAC-453F-B72A-F9F2D5DF63F5}"/>
          </ac:spMkLst>
        </pc:spChg>
        <pc:spChg chg="add del mod">
          <ac:chgData name="Karolay De La Cruz" userId="32ab381f-d0df-45b8-a924-fd19dccd702f" providerId="ADAL" clId="{FC15126C-15E8-4495-9D4F-AE9183B9EBDA}" dt="2020-01-01T23:12:08.339" v="17960" actId="478"/>
          <ac:spMkLst>
            <pc:docMk/>
            <pc:sldMk cId="4101374504" sldId="337"/>
            <ac:spMk id="16" creationId="{5782D743-CC8C-44E2-AE13-AD5C13477CAC}"/>
          </ac:spMkLst>
        </pc:spChg>
        <pc:spChg chg="add del mod">
          <ac:chgData name="Karolay De La Cruz" userId="32ab381f-d0df-45b8-a924-fd19dccd702f" providerId="ADAL" clId="{FC15126C-15E8-4495-9D4F-AE9183B9EBDA}" dt="2020-01-03T05:49:41.540" v="20646"/>
          <ac:spMkLst>
            <pc:docMk/>
            <pc:sldMk cId="4101374504" sldId="337"/>
            <ac:spMk id="16" creationId="{A1AE7197-CFA4-4062-BB8C-90EED0B020FF}"/>
          </ac:spMkLst>
        </pc:spChg>
        <pc:spChg chg="mod">
          <ac:chgData name="Karolay De La Cruz" userId="32ab381f-d0df-45b8-a924-fd19dccd702f" providerId="ADAL" clId="{FC15126C-15E8-4495-9D4F-AE9183B9EBDA}" dt="2020-01-03T05:41:31.844" v="20592" actId="2085"/>
          <ac:spMkLst>
            <pc:docMk/>
            <pc:sldMk cId="4101374504" sldId="337"/>
            <ac:spMk id="25" creationId="{875CE39F-1722-42B8-A4FB-262C6F906483}"/>
          </ac:spMkLst>
        </pc:spChg>
        <pc:spChg chg="add mod">
          <ac:chgData name="Karolay De La Cruz" userId="32ab381f-d0df-45b8-a924-fd19dccd702f" providerId="ADAL" clId="{FC15126C-15E8-4495-9D4F-AE9183B9EBDA}" dt="2020-01-06T05:08:43.150" v="22126" actId="478"/>
          <ac:spMkLst>
            <pc:docMk/>
            <pc:sldMk cId="4101374504" sldId="337"/>
            <ac:spMk id="46" creationId="{3EB507F2-B9A4-48EF-B976-19B3940F3274}"/>
          </ac:spMkLst>
        </pc:spChg>
        <pc:spChg chg="del">
          <ac:chgData name="Karolay De La Cruz" userId="32ab381f-d0df-45b8-a924-fd19dccd702f" providerId="ADAL" clId="{FC15126C-15E8-4495-9D4F-AE9183B9EBDA}" dt="2019-12-31T01:45:03.485" v="17115" actId="478"/>
          <ac:spMkLst>
            <pc:docMk/>
            <pc:sldMk cId="4101374504" sldId="337"/>
            <ac:spMk id="46" creationId="{9628DCA0-5513-4A1D-9EE7-43DA1F166FC3}"/>
          </ac:spMkLst>
        </pc:spChg>
        <pc:spChg chg="del">
          <ac:chgData name="Karolay De La Cruz" userId="32ab381f-d0df-45b8-a924-fd19dccd702f" providerId="ADAL" clId="{FC15126C-15E8-4495-9D4F-AE9183B9EBDA}" dt="2020-01-03T05:34:21.511" v="20523" actId="478"/>
          <ac:spMkLst>
            <pc:docMk/>
            <pc:sldMk cId="4101374504" sldId="337"/>
            <ac:spMk id="47" creationId="{7A6F7030-712B-42FB-936C-F30E1B491FD4}"/>
          </ac:spMkLst>
        </pc:spChg>
        <pc:spChg chg="del mod">
          <ac:chgData name="Karolay De La Cruz" userId="32ab381f-d0df-45b8-a924-fd19dccd702f" providerId="ADAL" clId="{FC15126C-15E8-4495-9D4F-AE9183B9EBDA}" dt="2020-01-03T05:34:21.511" v="20523" actId="478"/>
          <ac:spMkLst>
            <pc:docMk/>
            <pc:sldMk cId="4101374504" sldId="337"/>
            <ac:spMk id="48" creationId="{091E583A-CB24-4676-B44A-36F5E141252F}"/>
          </ac:spMkLst>
        </pc:spChg>
        <pc:spChg chg="add del mod">
          <ac:chgData name="Karolay De La Cruz" userId="32ab381f-d0df-45b8-a924-fd19dccd702f" providerId="ADAL" clId="{FC15126C-15E8-4495-9D4F-AE9183B9EBDA}" dt="2020-01-03T05:42:51.476" v="20609" actId="478"/>
          <ac:spMkLst>
            <pc:docMk/>
            <pc:sldMk cId="4101374504" sldId="337"/>
            <ac:spMk id="52" creationId="{1262B9CE-F5BB-4752-9A56-6442EC34D615}"/>
          </ac:spMkLst>
        </pc:spChg>
        <pc:spChg chg="add del mod">
          <ac:chgData name="Karolay De La Cruz" userId="32ab381f-d0df-45b8-a924-fd19dccd702f" providerId="ADAL" clId="{FC15126C-15E8-4495-9D4F-AE9183B9EBDA}" dt="2020-01-06T05:08:43.150" v="22126" actId="478"/>
          <ac:spMkLst>
            <pc:docMk/>
            <pc:sldMk cId="4101374504" sldId="337"/>
            <ac:spMk id="53" creationId="{A78F1726-063A-4858-8D01-5D54C08B62B6}"/>
          </ac:spMkLst>
        </pc:spChg>
        <pc:spChg chg="add del mod">
          <ac:chgData name="Karolay De La Cruz" userId="32ab381f-d0df-45b8-a924-fd19dccd702f" providerId="ADAL" clId="{FC15126C-15E8-4495-9D4F-AE9183B9EBDA}" dt="2020-01-01T23:03:55.230" v="17931" actId="478"/>
          <ac:spMkLst>
            <pc:docMk/>
            <pc:sldMk cId="4101374504" sldId="337"/>
            <ac:spMk id="53" creationId="{F1161736-2428-4EB2-B44A-1E194FF3828F}"/>
          </ac:spMkLst>
        </pc:spChg>
        <pc:spChg chg="add del mod">
          <ac:chgData name="Karolay De La Cruz" userId="32ab381f-d0df-45b8-a924-fd19dccd702f" providerId="ADAL" clId="{FC15126C-15E8-4495-9D4F-AE9183B9EBDA}" dt="2020-01-03T05:42:53.792" v="20610" actId="478"/>
          <ac:spMkLst>
            <pc:docMk/>
            <pc:sldMk cId="4101374504" sldId="337"/>
            <ac:spMk id="54" creationId="{545ACA3C-11E2-4429-AD3C-574B5926691F}"/>
          </ac:spMkLst>
        </pc:spChg>
        <pc:spChg chg="add del mod">
          <ac:chgData name="Karolay De La Cruz" userId="32ab381f-d0df-45b8-a924-fd19dccd702f" providerId="ADAL" clId="{FC15126C-15E8-4495-9D4F-AE9183B9EBDA}" dt="2020-01-03T05:37:00.071" v="20548" actId="478"/>
          <ac:spMkLst>
            <pc:docMk/>
            <pc:sldMk cId="4101374504" sldId="337"/>
            <ac:spMk id="55" creationId="{4340376A-1569-455F-9FFA-1C00D9154A0A}"/>
          </ac:spMkLst>
        </pc:spChg>
        <pc:spChg chg="add del mod">
          <ac:chgData name="Karolay De La Cruz" userId="32ab381f-d0df-45b8-a924-fd19dccd702f" providerId="ADAL" clId="{FC15126C-15E8-4495-9D4F-AE9183B9EBDA}" dt="2020-01-03T05:36:13.768" v="20534" actId="478"/>
          <ac:spMkLst>
            <pc:docMk/>
            <pc:sldMk cId="4101374504" sldId="337"/>
            <ac:spMk id="56" creationId="{982F9186-85DB-4A36-B022-67A4B5F28146}"/>
          </ac:spMkLst>
        </pc:spChg>
        <pc:spChg chg="add del mod">
          <ac:chgData name="Karolay De La Cruz" userId="32ab381f-d0df-45b8-a924-fd19dccd702f" providerId="ADAL" clId="{FC15126C-15E8-4495-9D4F-AE9183B9EBDA}" dt="2020-01-03T05:36:16.956" v="20535" actId="478"/>
          <ac:spMkLst>
            <pc:docMk/>
            <pc:sldMk cId="4101374504" sldId="337"/>
            <ac:spMk id="57" creationId="{74504543-648B-413E-99B9-191987152A85}"/>
          </ac:spMkLst>
        </pc:spChg>
        <pc:spChg chg="add del mod">
          <ac:chgData name="Karolay De La Cruz" userId="32ab381f-d0df-45b8-a924-fd19dccd702f" providerId="ADAL" clId="{FC15126C-15E8-4495-9D4F-AE9183B9EBDA}" dt="2020-01-03T05:36:58.953" v="20547" actId="478"/>
          <ac:spMkLst>
            <pc:docMk/>
            <pc:sldMk cId="4101374504" sldId="337"/>
            <ac:spMk id="58" creationId="{B53B85B8-2592-46D4-96AE-5A6B8BFB82F0}"/>
          </ac:spMkLst>
        </pc:spChg>
        <pc:spChg chg="add del mod">
          <ac:chgData name="Karolay De La Cruz" userId="32ab381f-d0df-45b8-a924-fd19dccd702f" providerId="ADAL" clId="{FC15126C-15E8-4495-9D4F-AE9183B9EBDA}" dt="2020-01-03T05:36:07.826" v="20532" actId="478"/>
          <ac:spMkLst>
            <pc:docMk/>
            <pc:sldMk cId="4101374504" sldId="337"/>
            <ac:spMk id="59" creationId="{C4206264-09ED-47A6-A45F-405F58B3519B}"/>
          </ac:spMkLst>
        </pc:spChg>
        <pc:spChg chg="add del mod">
          <ac:chgData name="Karolay De La Cruz" userId="32ab381f-d0df-45b8-a924-fd19dccd702f" providerId="ADAL" clId="{FC15126C-15E8-4495-9D4F-AE9183B9EBDA}" dt="2020-01-03T05:36:10.493" v="20533" actId="478"/>
          <ac:spMkLst>
            <pc:docMk/>
            <pc:sldMk cId="4101374504" sldId="337"/>
            <ac:spMk id="60" creationId="{FA1D32E1-B158-4A6B-BDC2-5760A46D43F9}"/>
          </ac:spMkLst>
        </pc:spChg>
        <pc:spChg chg="mod topLvl">
          <ac:chgData name="Karolay De La Cruz" userId="32ab381f-d0df-45b8-a924-fd19dccd702f" providerId="ADAL" clId="{FC15126C-15E8-4495-9D4F-AE9183B9EBDA}" dt="2020-01-03T05:49:18.398" v="20640" actId="165"/>
          <ac:spMkLst>
            <pc:docMk/>
            <pc:sldMk cId="4101374504" sldId="337"/>
            <ac:spMk id="62" creationId="{E868DC06-3F21-47B3-81B1-26A64D723D45}"/>
          </ac:spMkLst>
        </pc:spChg>
        <pc:spChg chg="mod topLvl">
          <ac:chgData name="Karolay De La Cruz" userId="32ab381f-d0df-45b8-a924-fd19dccd702f" providerId="ADAL" clId="{FC15126C-15E8-4495-9D4F-AE9183B9EBDA}" dt="2020-01-03T05:49:18.398" v="20640" actId="165"/>
          <ac:spMkLst>
            <pc:docMk/>
            <pc:sldMk cId="4101374504" sldId="337"/>
            <ac:spMk id="63" creationId="{B619D4E4-EE83-4EEB-BF19-56F553F72A1C}"/>
          </ac:spMkLst>
        </pc:spChg>
        <pc:spChg chg="add mod">
          <ac:chgData name="Karolay De La Cruz" userId="32ab381f-d0df-45b8-a924-fd19dccd702f" providerId="ADAL" clId="{FC15126C-15E8-4495-9D4F-AE9183B9EBDA}" dt="2020-01-03T05:46:37.641" v="20621" actId="14100"/>
          <ac:spMkLst>
            <pc:docMk/>
            <pc:sldMk cId="4101374504" sldId="337"/>
            <ac:spMk id="64" creationId="{1CB92064-A069-4992-90CD-BA1B3DBC2C90}"/>
          </ac:spMkLst>
        </pc:spChg>
        <pc:spChg chg="add mod">
          <ac:chgData name="Karolay De La Cruz" userId="32ab381f-d0df-45b8-a924-fd19dccd702f" providerId="ADAL" clId="{FC15126C-15E8-4495-9D4F-AE9183B9EBDA}" dt="2020-01-03T05:55:45.448" v="20681" actId="14100"/>
          <ac:spMkLst>
            <pc:docMk/>
            <pc:sldMk cId="4101374504" sldId="337"/>
            <ac:spMk id="65" creationId="{C44A2232-1E73-41FA-893E-DFB7EEC828A0}"/>
          </ac:spMkLst>
        </pc:spChg>
        <pc:spChg chg="mod">
          <ac:chgData name="Karolay De La Cruz" userId="32ab381f-d0df-45b8-a924-fd19dccd702f" providerId="ADAL" clId="{FC15126C-15E8-4495-9D4F-AE9183B9EBDA}" dt="2020-01-01T22:52:54.670" v="17810" actId="1076"/>
          <ac:spMkLst>
            <pc:docMk/>
            <pc:sldMk cId="4101374504" sldId="337"/>
            <ac:spMk id="79" creationId="{13049B3C-EBCE-404B-BF14-B8D835663DDF}"/>
          </ac:spMkLst>
        </pc:spChg>
        <pc:spChg chg="mod">
          <ac:chgData name="Karolay De La Cruz" userId="32ab381f-d0df-45b8-a924-fd19dccd702f" providerId="ADAL" clId="{FC15126C-15E8-4495-9D4F-AE9183B9EBDA}" dt="2020-01-03T05:46:57.252" v="20624" actId="14100"/>
          <ac:spMkLst>
            <pc:docMk/>
            <pc:sldMk cId="4101374504" sldId="337"/>
            <ac:spMk id="81" creationId="{024D60D8-1E28-453A-B213-981077C7874C}"/>
          </ac:spMkLst>
        </pc:spChg>
        <pc:spChg chg="mod">
          <ac:chgData name="Karolay De La Cruz" userId="32ab381f-d0df-45b8-a924-fd19dccd702f" providerId="ADAL" clId="{FC15126C-15E8-4495-9D4F-AE9183B9EBDA}" dt="2020-01-03T05:50:31.217" v="20654" actId="1076"/>
          <ac:spMkLst>
            <pc:docMk/>
            <pc:sldMk cId="4101374504" sldId="337"/>
            <ac:spMk id="82" creationId="{B15BF1D1-7A4F-4BC7-8E8C-E48F0031B962}"/>
          </ac:spMkLst>
        </pc:spChg>
        <pc:spChg chg="del">
          <ac:chgData name="Karolay De La Cruz" userId="32ab381f-d0df-45b8-a924-fd19dccd702f" providerId="ADAL" clId="{FC15126C-15E8-4495-9D4F-AE9183B9EBDA}" dt="2020-01-03T05:34:35.511" v="20525" actId="478"/>
          <ac:spMkLst>
            <pc:docMk/>
            <pc:sldMk cId="4101374504" sldId="337"/>
            <ac:spMk id="162" creationId="{1C31C53A-B769-4AB4-A3A3-F9739B2C9DD6}"/>
          </ac:spMkLst>
        </pc:spChg>
        <pc:spChg chg="del mod">
          <ac:chgData name="Karolay De La Cruz" userId="32ab381f-d0df-45b8-a924-fd19dccd702f" providerId="ADAL" clId="{FC15126C-15E8-4495-9D4F-AE9183B9EBDA}" dt="2020-01-03T05:34:35.511" v="20525" actId="478"/>
          <ac:spMkLst>
            <pc:docMk/>
            <pc:sldMk cId="4101374504" sldId="337"/>
            <ac:spMk id="171" creationId="{E62DEC08-58A7-441E-84FA-0902A44B906D}"/>
          </ac:spMkLst>
        </pc:spChg>
        <pc:spChg chg="del mod">
          <ac:chgData name="Karolay De La Cruz" userId="32ab381f-d0df-45b8-a924-fd19dccd702f" providerId="ADAL" clId="{FC15126C-15E8-4495-9D4F-AE9183B9EBDA}" dt="2020-01-03T05:34:16.659" v="20522" actId="478"/>
          <ac:spMkLst>
            <pc:docMk/>
            <pc:sldMk cId="4101374504" sldId="337"/>
            <ac:spMk id="178" creationId="{8A7AD9E6-061C-4D4E-A53C-18C32D326E9D}"/>
          </ac:spMkLst>
        </pc:spChg>
        <pc:spChg chg="del mod">
          <ac:chgData name="Karolay De La Cruz" userId="32ab381f-d0df-45b8-a924-fd19dccd702f" providerId="ADAL" clId="{FC15126C-15E8-4495-9D4F-AE9183B9EBDA}" dt="2020-01-03T05:34:16.659" v="20522" actId="478"/>
          <ac:spMkLst>
            <pc:docMk/>
            <pc:sldMk cId="4101374504" sldId="337"/>
            <ac:spMk id="179" creationId="{4EEB8796-AF23-4914-8AAC-2D999C958945}"/>
          </ac:spMkLst>
        </pc:spChg>
        <pc:spChg chg="mod">
          <ac:chgData name="Karolay De La Cruz" userId="32ab381f-d0df-45b8-a924-fd19dccd702f" providerId="ADAL" clId="{FC15126C-15E8-4495-9D4F-AE9183B9EBDA}" dt="2020-01-03T05:57:44.072" v="20689" actId="120"/>
          <ac:spMkLst>
            <pc:docMk/>
            <pc:sldMk cId="4101374504" sldId="337"/>
            <ac:spMk id="185" creationId="{C37F3430-B27F-4DE5-B7AB-6AA519E6A0A3}"/>
          </ac:spMkLst>
        </pc:spChg>
        <pc:spChg chg="mod">
          <ac:chgData name="Karolay De La Cruz" userId="32ab381f-d0df-45b8-a924-fd19dccd702f" providerId="ADAL" clId="{FC15126C-15E8-4495-9D4F-AE9183B9EBDA}" dt="2020-01-01T22:42:36.370" v="17759" actId="1076"/>
          <ac:spMkLst>
            <pc:docMk/>
            <pc:sldMk cId="4101374504" sldId="337"/>
            <ac:spMk id="4104" creationId="{80FE1BB7-4DC0-4751-A3F2-FCF29B6B7947}"/>
          </ac:spMkLst>
        </pc:spChg>
        <pc:spChg chg="mod ord">
          <ac:chgData name="Karolay De La Cruz" userId="32ab381f-d0df-45b8-a924-fd19dccd702f" providerId="ADAL" clId="{FC15126C-15E8-4495-9D4F-AE9183B9EBDA}" dt="2019-12-31T01:46:48.552" v="17135" actId="14100"/>
          <ac:spMkLst>
            <pc:docMk/>
            <pc:sldMk cId="4101374504" sldId="337"/>
            <ac:spMk id="4105" creationId="{B5B33BF0-EE76-4F35-A025-502A784A29B5}"/>
          </ac:spMkLst>
        </pc:spChg>
        <pc:spChg chg="mod">
          <ac:chgData name="Karolay De La Cruz" userId="32ab381f-d0df-45b8-a924-fd19dccd702f" providerId="ADAL" clId="{FC15126C-15E8-4495-9D4F-AE9183B9EBDA}" dt="2020-01-03T05:57:44.072" v="20689" actId="120"/>
          <ac:spMkLst>
            <pc:docMk/>
            <pc:sldMk cId="4101374504" sldId="337"/>
            <ac:spMk id="4122" creationId="{CE2FC56D-75A0-44F4-BC23-42BF9DC2B1E4}"/>
          </ac:spMkLst>
        </pc:spChg>
        <pc:grpChg chg="add mod">
          <ac:chgData name="Karolay De La Cruz" userId="32ab381f-d0df-45b8-a924-fd19dccd702f" providerId="ADAL" clId="{FC15126C-15E8-4495-9D4F-AE9183B9EBDA}" dt="2020-01-03T05:33:17.989" v="20519" actId="14100"/>
          <ac:grpSpMkLst>
            <pc:docMk/>
            <pc:sldMk cId="4101374504" sldId="337"/>
            <ac:grpSpMk id="2" creationId="{7B24E7DA-EDBD-4D09-8D80-D716DE1213ED}"/>
          </ac:grpSpMkLst>
        </pc:grpChg>
        <pc:grpChg chg="add del mod topLvl">
          <ac:chgData name="Karolay De La Cruz" userId="32ab381f-d0df-45b8-a924-fd19dccd702f" providerId="ADAL" clId="{FC15126C-15E8-4495-9D4F-AE9183B9EBDA}" dt="2020-01-06T05:08:43.150" v="22126" actId="478"/>
          <ac:grpSpMkLst>
            <pc:docMk/>
            <pc:sldMk cId="4101374504" sldId="337"/>
            <ac:grpSpMk id="3" creationId="{67A09E80-8CBA-49BD-B73E-7BFC2B73D93C}"/>
          </ac:grpSpMkLst>
        </pc:grpChg>
        <pc:grpChg chg="del mod">
          <ac:chgData name="Karolay De La Cruz" userId="32ab381f-d0df-45b8-a924-fd19dccd702f" providerId="ADAL" clId="{FC15126C-15E8-4495-9D4F-AE9183B9EBDA}" dt="2019-12-31T01:54:20.707" v="17174" actId="478"/>
          <ac:grpSpMkLst>
            <pc:docMk/>
            <pc:sldMk cId="4101374504" sldId="337"/>
            <ac:grpSpMk id="3" creationId="{B20B391C-4C27-427B-AB4B-CC8293409358}"/>
          </ac:grpSpMkLst>
        </pc:grpChg>
        <pc:grpChg chg="add del mod">
          <ac:chgData name="Karolay De La Cruz" userId="32ab381f-d0df-45b8-a924-fd19dccd702f" providerId="ADAL" clId="{FC15126C-15E8-4495-9D4F-AE9183B9EBDA}" dt="2020-01-03T05:49:49.655" v="20653" actId="165"/>
          <ac:grpSpMkLst>
            <pc:docMk/>
            <pc:sldMk cId="4101374504" sldId="337"/>
            <ac:grpSpMk id="5" creationId="{207E2B7D-C754-4E41-9835-09A530335987}"/>
          </ac:grpSpMkLst>
        </pc:grpChg>
        <pc:grpChg chg="add mod ord">
          <ac:chgData name="Karolay De La Cruz" userId="32ab381f-d0df-45b8-a924-fd19dccd702f" providerId="ADAL" clId="{FC15126C-15E8-4495-9D4F-AE9183B9EBDA}" dt="2020-01-03T05:55:50.151" v="20682" actId="166"/>
          <ac:grpSpMkLst>
            <pc:docMk/>
            <pc:sldMk cId="4101374504" sldId="337"/>
            <ac:grpSpMk id="8" creationId="{C37DDF6B-D35A-4EB5-A8A3-3B299912B5B5}"/>
          </ac:grpSpMkLst>
        </pc:grpChg>
        <pc:grpChg chg="del">
          <ac:chgData name="Karolay De La Cruz" userId="32ab381f-d0df-45b8-a924-fd19dccd702f" providerId="ADAL" clId="{FC15126C-15E8-4495-9D4F-AE9183B9EBDA}" dt="2020-01-03T05:34:21.511" v="20523" actId="478"/>
          <ac:grpSpMkLst>
            <pc:docMk/>
            <pc:sldMk cId="4101374504" sldId="337"/>
            <ac:grpSpMk id="9" creationId="{B15F1D9D-A961-4C95-A38A-8B020EB5905B}"/>
          </ac:grpSpMkLst>
        </pc:grpChg>
        <pc:grpChg chg="del">
          <ac:chgData name="Karolay De La Cruz" userId="32ab381f-d0df-45b8-a924-fd19dccd702f" providerId="ADAL" clId="{FC15126C-15E8-4495-9D4F-AE9183B9EBDA}" dt="2020-01-03T05:34:21.511" v="20523" actId="478"/>
          <ac:grpSpMkLst>
            <pc:docMk/>
            <pc:sldMk cId="4101374504" sldId="337"/>
            <ac:grpSpMk id="10" creationId="{AF0B2532-7FE9-459B-A4C1-453AA162DF8A}"/>
          </ac:grpSpMkLst>
        </pc:grpChg>
        <pc:grpChg chg="mod">
          <ac:chgData name="Karolay De La Cruz" userId="32ab381f-d0df-45b8-a924-fd19dccd702f" providerId="ADAL" clId="{FC15126C-15E8-4495-9D4F-AE9183B9EBDA}" dt="2020-01-03T05:38:26.270" v="20561" actId="1076"/>
          <ac:grpSpMkLst>
            <pc:docMk/>
            <pc:sldMk cId="4101374504" sldId="337"/>
            <ac:grpSpMk id="11" creationId="{5324C113-D96A-4F52-BD6B-1185FCAC9295}"/>
          </ac:grpSpMkLst>
        </pc:grpChg>
        <pc:grpChg chg="add mod">
          <ac:chgData name="Karolay De La Cruz" userId="32ab381f-d0df-45b8-a924-fd19dccd702f" providerId="ADAL" clId="{FC15126C-15E8-4495-9D4F-AE9183B9EBDA}" dt="2020-01-03T05:47:14.903" v="20627" actId="164"/>
          <ac:grpSpMkLst>
            <pc:docMk/>
            <pc:sldMk cId="4101374504" sldId="337"/>
            <ac:grpSpMk id="12" creationId="{DB925609-FC5B-448D-9AE3-2D5CEE50BD50}"/>
          </ac:grpSpMkLst>
        </pc:grpChg>
        <pc:grpChg chg="add mod">
          <ac:chgData name="Karolay De La Cruz" userId="32ab381f-d0df-45b8-a924-fd19dccd702f" providerId="ADAL" clId="{FC15126C-15E8-4495-9D4F-AE9183B9EBDA}" dt="2020-01-03T05:49:45.691" v="20650" actId="1076"/>
          <ac:grpSpMkLst>
            <pc:docMk/>
            <pc:sldMk cId="4101374504" sldId="337"/>
            <ac:grpSpMk id="15" creationId="{DA82F906-9BB8-41B8-B052-5C75C15BF2B1}"/>
          </ac:grpSpMkLst>
        </pc:grpChg>
        <pc:grpChg chg="add del mod topLvl">
          <ac:chgData name="Karolay De La Cruz" userId="32ab381f-d0df-45b8-a924-fd19dccd702f" providerId="ADAL" clId="{FC15126C-15E8-4495-9D4F-AE9183B9EBDA}" dt="2020-01-03T05:49:49.655" v="20653" actId="165"/>
          <ac:grpSpMkLst>
            <pc:docMk/>
            <pc:sldMk cId="4101374504" sldId="337"/>
            <ac:grpSpMk id="61" creationId="{A607A462-FE32-4247-A297-AF742A5CBBBA}"/>
          </ac:grpSpMkLst>
        </pc:grpChg>
        <pc:grpChg chg="del">
          <ac:chgData name="Karolay De La Cruz" userId="32ab381f-d0df-45b8-a924-fd19dccd702f" providerId="ADAL" clId="{FC15126C-15E8-4495-9D4F-AE9183B9EBDA}" dt="2020-01-03T05:34:16.659" v="20522" actId="478"/>
          <ac:grpSpMkLst>
            <pc:docMk/>
            <pc:sldMk cId="4101374504" sldId="337"/>
            <ac:grpSpMk id="175" creationId="{EDC7F8BB-C9C0-4521-8E3C-1D608B9CE4F0}"/>
          </ac:grpSpMkLst>
        </pc:grpChg>
        <pc:grpChg chg="mod">
          <ac:chgData name="Karolay De La Cruz" userId="32ab381f-d0df-45b8-a924-fd19dccd702f" providerId="ADAL" clId="{FC15126C-15E8-4495-9D4F-AE9183B9EBDA}" dt="2020-01-03T05:34:40.978" v="20526" actId="207"/>
          <ac:grpSpMkLst>
            <pc:docMk/>
            <pc:sldMk cId="4101374504" sldId="337"/>
            <ac:grpSpMk id="4123" creationId="{9A9D46D9-AAE2-4597-9CCD-61EFF3128ACF}"/>
          </ac:grpSpMkLst>
        </pc:grpChg>
        <pc:grpChg chg="mod ord">
          <ac:chgData name="Karolay De La Cruz" userId="32ab381f-d0df-45b8-a924-fd19dccd702f" providerId="ADAL" clId="{FC15126C-15E8-4495-9D4F-AE9183B9EBDA}" dt="2020-01-03T05:46:07.870" v="20619" actId="164"/>
          <ac:grpSpMkLst>
            <pc:docMk/>
            <pc:sldMk cId="4101374504" sldId="337"/>
            <ac:grpSpMk id="4124" creationId="{19E36AC2-90E7-421D-B862-08E5426B1652}"/>
          </ac:grpSpMkLst>
        </pc:grpChg>
        <pc:grpChg chg="del mod">
          <ac:chgData name="Karolay De La Cruz" userId="32ab381f-d0df-45b8-a924-fd19dccd702f" providerId="ADAL" clId="{FC15126C-15E8-4495-9D4F-AE9183B9EBDA}" dt="2020-01-03T05:34:16.659" v="20522" actId="478"/>
          <ac:grpSpMkLst>
            <pc:docMk/>
            <pc:sldMk cId="4101374504" sldId="337"/>
            <ac:grpSpMk id="4125" creationId="{14F9EB87-83B4-40A9-8DA5-0A73E195FCB0}"/>
          </ac:grpSpMkLst>
        </pc:grpChg>
        <pc:picChg chg="add mod modCrop">
          <ac:chgData name="Karolay De La Cruz" userId="32ab381f-d0df-45b8-a924-fd19dccd702f" providerId="ADAL" clId="{FC15126C-15E8-4495-9D4F-AE9183B9EBDA}" dt="2020-01-06T05:10:44.019" v="22131" actId="14861"/>
          <ac:picMkLst>
            <pc:docMk/>
            <pc:sldMk cId="4101374504" sldId="337"/>
            <ac:picMk id="49" creationId="{A77B2E18-6023-43A9-8CBB-3F37AD0C3A25}"/>
          </ac:picMkLst>
        </pc:picChg>
        <pc:picChg chg="add mod">
          <ac:chgData name="Karolay De La Cruz" userId="32ab381f-d0df-45b8-a924-fd19dccd702f" providerId="ADAL" clId="{FC15126C-15E8-4495-9D4F-AE9183B9EBDA}" dt="2020-01-06T05:10:28.522" v="22128" actId="14861"/>
          <ac:picMkLst>
            <pc:docMk/>
            <pc:sldMk cId="4101374504" sldId="337"/>
            <ac:picMk id="51" creationId="{86B6B748-9FE6-493C-91BD-6C0BD54BE16B}"/>
          </ac:picMkLst>
        </pc:picChg>
        <pc:picChg chg="del">
          <ac:chgData name="Karolay De La Cruz" userId="32ab381f-d0df-45b8-a924-fd19dccd702f" providerId="ADAL" clId="{FC15126C-15E8-4495-9D4F-AE9183B9EBDA}" dt="2019-12-30T23:29:49.548" v="16436" actId="478"/>
          <ac:picMkLst>
            <pc:docMk/>
            <pc:sldMk cId="4101374504" sldId="337"/>
            <ac:picMk id="157" creationId="{732ADF64-61F5-4AD2-A3FC-28B0EF70C7D7}"/>
          </ac:picMkLst>
        </pc:picChg>
        <pc:cxnChg chg="add del mod">
          <ac:chgData name="Karolay De La Cruz" userId="32ab381f-d0df-45b8-a924-fd19dccd702f" providerId="ADAL" clId="{FC15126C-15E8-4495-9D4F-AE9183B9EBDA}" dt="2020-01-01T22:47:33.064" v="17765"/>
          <ac:cxnSpMkLst>
            <pc:docMk/>
            <pc:sldMk cId="4101374504" sldId="337"/>
            <ac:cxnSpMk id="41" creationId="{3D5CE3D9-37C2-44E2-9E56-904C13F27C81}"/>
          </ac:cxnSpMkLst>
        </pc:cxnChg>
        <pc:cxnChg chg="add del mod">
          <ac:chgData name="Karolay De La Cruz" userId="32ab381f-d0df-45b8-a924-fd19dccd702f" providerId="ADAL" clId="{FC15126C-15E8-4495-9D4F-AE9183B9EBDA}" dt="2020-01-01T22:49:13.288" v="17778" actId="478"/>
          <ac:cxnSpMkLst>
            <pc:docMk/>
            <pc:sldMk cId="4101374504" sldId="337"/>
            <ac:cxnSpMk id="45" creationId="{12A1364F-11B0-4890-8553-DAA18C8FEE47}"/>
          </ac:cxnSpMkLst>
        </pc:cxnChg>
        <pc:cxnChg chg="add del mod">
          <ac:chgData name="Karolay De La Cruz" userId="32ab381f-d0df-45b8-a924-fd19dccd702f" providerId="ADAL" clId="{FC15126C-15E8-4495-9D4F-AE9183B9EBDA}" dt="2019-12-30T22:30:31.866" v="15634" actId="478"/>
          <ac:cxnSpMkLst>
            <pc:docMk/>
            <pc:sldMk cId="4101374504" sldId="337"/>
            <ac:cxnSpMk id="49" creationId="{6FCB7152-6463-4775-A357-BF2549FC2BEB}"/>
          </ac:cxnSpMkLst>
        </pc:cxnChg>
        <pc:cxnChg chg="add del mod">
          <ac:chgData name="Karolay De La Cruz" userId="32ab381f-d0df-45b8-a924-fd19dccd702f" providerId="ADAL" clId="{FC15126C-15E8-4495-9D4F-AE9183B9EBDA}" dt="2020-01-03T05:36:40.179" v="20544" actId="478"/>
          <ac:cxnSpMkLst>
            <pc:docMk/>
            <pc:sldMk cId="4101374504" sldId="337"/>
            <ac:cxnSpMk id="50" creationId="{F24F2071-E91D-4D7B-8AE3-D6805428854D}"/>
          </ac:cxnSpMkLst>
        </pc:cxnChg>
        <pc:cxnChg chg="mod">
          <ac:chgData name="Karolay De La Cruz" userId="32ab381f-d0df-45b8-a924-fd19dccd702f" providerId="ADAL" clId="{FC15126C-15E8-4495-9D4F-AE9183B9EBDA}" dt="2020-01-03T05:41:24.750" v="20590" actId="2085"/>
          <ac:cxnSpMkLst>
            <pc:docMk/>
            <pc:sldMk cId="4101374504" sldId="337"/>
            <ac:cxnSpMk id="88" creationId="{5188486D-010A-4BC6-85F7-5979575768DF}"/>
          </ac:cxnSpMkLst>
        </pc:cxnChg>
        <pc:cxnChg chg="mod">
          <ac:chgData name="Karolay De La Cruz" userId="32ab381f-d0df-45b8-a924-fd19dccd702f" providerId="ADAL" clId="{FC15126C-15E8-4495-9D4F-AE9183B9EBDA}" dt="2020-01-03T05:41:24.750" v="20590" actId="2085"/>
          <ac:cxnSpMkLst>
            <pc:docMk/>
            <pc:sldMk cId="4101374504" sldId="337"/>
            <ac:cxnSpMk id="136" creationId="{696C12C9-B8FF-42FC-8B9A-0325200EAA50}"/>
          </ac:cxnSpMkLst>
        </pc:cxnChg>
        <pc:cxnChg chg="mod">
          <ac:chgData name="Karolay De La Cruz" userId="32ab381f-d0df-45b8-a924-fd19dccd702f" providerId="ADAL" clId="{FC15126C-15E8-4495-9D4F-AE9183B9EBDA}" dt="2020-01-03T05:41:24.750" v="20590" actId="2085"/>
          <ac:cxnSpMkLst>
            <pc:docMk/>
            <pc:sldMk cId="4101374504" sldId="337"/>
            <ac:cxnSpMk id="137" creationId="{B17CE73D-4BC7-4469-87E9-47F96C28EEE2}"/>
          </ac:cxnSpMkLst>
        </pc:cxnChg>
        <pc:cxnChg chg="mod">
          <ac:chgData name="Karolay De La Cruz" userId="32ab381f-d0df-45b8-a924-fd19dccd702f" providerId="ADAL" clId="{FC15126C-15E8-4495-9D4F-AE9183B9EBDA}" dt="2020-01-03T05:41:24.750" v="20590" actId="2085"/>
          <ac:cxnSpMkLst>
            <pc:docMk/>
            <pc:sldMk cId="4101374504" sldId="337"/>
            <ac:cxnSpMk id="138" creationId="{5011A01B-64D9-4509-AFB0-518701553457}"/>
          </ac:cxnSpMkLst>
        </pc:cxnChg>
        <pc:cxnChg chg="mod">
          <ac:chgData name="Karolay De La Cruz" userId="32ab381f-d0df-45b8-a924-fd19dccd702f" providerId="ADAL" clId="{FC15126C-15E8-4495-9D4F-AE9183B9EBDA}" dt="2020-01-03T05:41:24.750" v="20590" actId="2085"/>
          <ac:cxnSpMkLst>
            <pc:docMk/>
            <pc:sldMk cId="4101374504" sldId="337"/>
            <ac:cxnSpMk id="139" creationId="{2860C59C-E4BE-4CB8-860C-1E0DBDF76768}"/>
          </ac:cxnSpMkLst>
        </pc:cxnChg>
        <pc:cxnChg chg="mod">
          <ac:chgData name="Karolay De La Cruz" userId="32ab381f-d0df-45b8-a924-fd19dccd702f" providerId="ADAL" clId="{FC15126C-15E8-4495-9D4F-AE9183B9EBDA}" dt="2020-01-03T05:41:24.750" v="20590" actId="2085"/>
          <ac:cxnSpMkLst>
            <pc:docMk/>
            <pc:sldMk cId="4101374504" sldId="337"/>
            <ac:cxnSpMk id="140" creationId="{79BCDF23-DF76-4AEC-BB6E-C3A0906481A5}"/>
          </ac:cxnSpMkLst>
        </pc:cxnChg>
        <pc:cxnChg chg="mod">
          <ac:chgData name="Karolay De La Cruz" userId="32ab381f-d0df-45b8-a924-fd19dccd702f" providerId="ADAL" clId="{FC15126C-15E8-4495-9D4F-AE9183B9EBDA}" dt="2020-01-03T05:50:58.829" v="20657" actId="1076"/>
          <ac:cxnSpMkLst>
            <pc:docMk/>
            <pc:sldMk cId="4101374504" sldId="337"/>
            <ac:cxnSpMk id="166" creationId="{E79317E9-38BA-4837-B0CE-8FFB865054EE}"/>
          </ac:cxnSpMkLst>
        </pc:cxnChg>
        <pc:cxnChg chg="mod">
          <ac:chgData name="Karolay De La Cruz" userId="32ab381f-d0df-45b8-a924-fd19dccd702f" providerId="ADAL" clId="{FC15126C-15E8-4495-9D4F-AE9183B9EBDA}" dt="2020-01-03T05:50:58.829" v="20657" actId="1076"/>
          <ac:cxnSpMkLst>
            <pc:docMk/>
            <pc:sldMk cId="4101374504" sldId="337"/>
            <ac:cxnSpMk id="168" creationId="{CABD19F3-F2DE-4B85-8E95-DF274EF1E2C7}"/>
          </ac:cxnSpMkLst>
        </pc:cxnChg>
        <pc:cxnChg chg="mod">
          <ac:chgData name="Karolay De La Cruz" userId="32ab381f-d0df-45b8-a924-fd19dccd702f" providerId="ADAL" clId="{FC15126C-15E8-4495-9D4F-AE9183B9EBDA}" dt="2020-01-03T05:50:58.829" v="20657" actId="1076"/>
          <ac:cxnSpMkLst>
            <pc:docMk/>
            <pc:sldMk cId="4101374504" sldId="337"/>
            <ac:cxnSpMk id="169" creationId="{1A1D1A37-24DF-4089-B67B-FEF6665227E4}"/>
          </ac:cxnSpMkLst>
        </pc:cxnChg>
      </pc:sldChg>
      <pc:sldChg chg="addSp delSp modSp add ord delAnim modAnim modNotesTx">
        <pc:chgData name="Karolay De La Cruz" userId="32ab381f-d0df-45b8-a924-fd19dccd702f" providerId="ADAL" clId="{FC15126C-15E8-4495-9D4F-AE9183B9EBDA}" dt="2020-01-06T06:11:22.598" v="22391"/>
        <pc:sldMkLst>
          <pc:docMk/>
          <pc:sldMk cId="3230010993" sldId="338"/>
        </pc:sldMkLst>
        <pc:spChg chg="del">
          <ac:chgData name="Karolay De La Cruz" userId="32ab381f-d0df-45b8-a924-fd19dccd702f" providerId="ADAL" clId="{FC15126C-15E8-4495-9D4F-AE9183B9EBDA}" dt="2019-12-31T01:56:17.398" v="17192" actId="478"/>
          <ac:spMkLst>
            <pc:docMk/>
            <pc:sldMk cId="3230010993" sldId="338"/>
            <ac:spMk id="2" creationId="{B3F914B4-949A-492A-9454-DF57D313CD33}"/>
          </ac:spMkLst>
        </pc:spChg>
        <pc:spChg chg="add del">
          <ac:chgData name="Karolay De La Cruz" userId="32ab381f-d0df-45b8-a924-fd19dccd702f" providerId="ADAL" clId="{FC15126C-15E8-4495-9D4F-AE9183B9EBDA}" dt="2020-01-02T01:30:33.616" v="18140"/>
          <ac:spMkLst>
            <pc:docMk/>
            <pc:sldMk cId="3230010993" sldId="338"/>
            <ac:spMk id="15" creationId="{CB8B750D-1D1B-4A2C-83CE-A5BB610E0C66}"/>
          </ac:spMkLst>
        </pc:spChg>
        <pc:spChg chg="add del">
          <ac:chgData name="Karolay De La Cruz" userId="32ab381f-d0df-45b8-a924-fd19dccd702f" providerId="ADAL" clId="{FC15126C-15E8-4495-9D4F-AE9183B9EBDA}" dt="2020-01-02T01:30:33.616" v="18140"/>
          <ac:spMkLst>
            <pc:docMk/>
            <pc:sldMk cId="3230010993" sldId="338"/>
            <ac:spMk id="16" creationId="{2A0A5338-865B-41DF-A9CC-8F685BB14904}"/>
          </ac:spMkLst>
        </pc:spChg>
        <pc:spChg chg="add del">
          <ac:chgData name="Karolay De La Cruz" userId="32ab381f-d0df-45b8-a924-fd19dccd702f" providerId="ADAL" clId="{FC15126C-15E8-4495-9D4F-AE9183B9EBDA}" dt="2020-01-02T01:30:33.616" v="18140"/>
          <ac:spMkLst>
            <pc:docMk/>
            <pc:sldMk cId="3230010993" sldId="338"/>
            <ac:spMk id="17" creationId="{CB58667D-257A-42AA-A3BA-2001FBCC8537}"/>
          </ac:spMkLst>
        </pc:spChg>
        <pc:spChg chg="add del">
          <ac:chgData name="Karolay De La Cruz" userId="32ab381f-d0df-45b8-a924-fd19dccd702f" providerId="ADAL" clId="{FC15126C-15E8-4495-9D4F-AE9183B9EBDA}" dt="2020-01-02T01:30:33.616" v="18140"/>
          <ac:spMkLst>
            <pc:docMk/>
            <pc:sldMk cId="3230010993" sldId="338"/>
            <ac:spMk id="18" creationId="{63BCC983-84F3-478A-9988-900AA8C21D9E}"/>
          </ac:spMkLst>
        </pc:spChg>
        <pc:spChg chg="add del">
          <ac:chgData name="Karolay De La Cruz" userId="32ab381f-d0df-45b8-a924-fd19dccd702f" providerId="ADAL" clId="{FC15126C-15E8-4495-9D4F-AE9183B9EBDA}" dt="2020-01-02T01:30:33.616" v="18140"/>
          <ac:spMkLst>
            <pc:docMk/>
            <pc:sldMk cId="3230010993" sldId="338"/>
            <ac:spMk id="19" creationId="{A18408FC-6CBB-4588-B99C-613771E8CA60}"/>
          </ac:spMkLst>
        </pc:spChg>
        <pc:spChg chg="add del">
          <ac:chgData name="Karolay De La Cruz" userId="32ab381f-d0df-45b8-a924-fd19dccd702f" providerId="ADAL" clId="{FC15126C-15E8-4495-9D4F-AE9183B9EBDA}" dt="2020-01-02T01:30:33.616" v="18140"/>
          <ac:spMkLst>
            <pc:docMk/>
            <pc:sldMk cId="3230010993" sldId="338"/>
            <ac:spMk id="20" creationId="{3D7E7D9C-A9FC-4168-B49D-073DE123CD12}"/>
          </ac:spMkLst>
        </pc:spChg>
        <pc:spChg chg="add del">
          <ac:chgData name="Karolay De La Cruz" userId="32ab381f-d0df-45b8-a924-fd19dccd702f" providerId="ADAL" clId="{FC15126C-15E8-4495-9D4F-AE9183B9EBDA}" dt="2020-01-02T01:30:33.616" v="18140"/>
          <ac:spMkLst>
            <pc:docMk/>
            <pc:sldMk cId="3230010993" sldId="338"/>
            <ac:spMk id="21" creationId="{341773BA-E0B9-4C68-9739-BDB07B6E8BEF}"/>
          </ac:spMkLst>
        </pc:spChg>
        <pc:spChg chg="add del mod">
          <ac:chgData name="Karolay De La Cruz" userId="32ab381f-d0df-45b8-a924-fd19dccd702f" providerId="ADAL" clId="{FC15126C-15E8-4495-9D4F-AE9183B9EBDA}" dt="2020-01-02T01:31:50.799" v="18164"/>
          <ac:spMkLst>
            <pc:docMk/>
            <pc:sldMk cId="3230010993" sldId="338"/>
            <ac:spMk id="22" creationId="{0B949381-15AA-4150-B4A2-47D99C76EC78}"/>
          </ac:spMkLst>
        </pc:spChg>
        <pc:spChg chg="add del mod">
          <ac:chgData name="Karolay De La Cruz" userId="32ab381f-d0df-45b8-a924-fd19dccd702f" providerId="ADAL" clId="{FC15126C-15E8-4495-9D4F-AE9183B9EBDA}" dt="2020-01-02T01:31:50.799" v="18164"/>
          <ac:spMkLst>
            <pc:docMk/>
            <pc:sldMk cId="3230010993" sldId="338"/>
            <ac:spMk id="23" creationId="{922315FA-BE27-439F-965B-A97E5DD4385C}"/>
          </ac:spMkLst>
        </pc:spChg>
        <pc:spChg chg="add del mod">
          <ac:chgData name="Karolay De La Cruz" userId="32ab381f-d0df-45b8-a924-fd19dccd702f" providerId="ADAL" clId="{FC15126C-15E8-4495-9D4F-AE9183B9EBDA}" dt="2020-01-02T01:31:50.799" v="18164"/>
          <ac:spMkLst>
            <pc:docMk/>
            <pc:sldMk cId="3230010993" sldId="338"/>
            <ac:spMk id="24" creationId="{CB29FD89-EF38-4907-AB01-9EF8DF74A919}"/>
          </ac:spMkLst>
        </pc:spChg>
        <pc:spChg chg="add del mod">
          <ac:chgData name="Karolay De La Cruz" userId="32ab381f-d0df-45b8-a924-fd19dccd702f" providerId="ADAL" clId="{FC15126C-15E8-4495-9D4F-AE9183B9EBDA}" dt="2020-01-02T01:31:50.799" v="18164"/>
          <ac:spMkLst>
            <pc:docMk/>
            <pc:sldMk cId="3230010993" sldId="338"/>
            <ac:spMk id="25" creationId="{4DE4D9C1-2280-4F2A-8083-60BB1DE2674F}"/>
          </ac:spMkLst>
        </pc:spChg>
        <pc:spChg chg="add del mod">
          <ac:chgData name="Karolay De La Cruz" userId="32ab381f-d0df-45b8-a924-fd19dccd702f" providerId="ADAL" clId="{FC15126C-15E8-4495-9D4F-AE9183B9EBDA}" dt="2020-01-02T01:31:50.799" v="18164"/>
          <ac:spMkLst>
            <pc:docMk/>
            <pc:sldMk cId="3230010993" sldId="338"/>
            <ac:spMk id="26" creationId="{0943CC64-0A83-4CF4-B017-7C089D9FAABE}"/>
          </ac:spMkLst>
        </pc:spChg>
        <pc:spChg chg="add mod ord">
          <ac:chgData name="Karolay De La Cruz" userId="32ab381f-d0df-45b8-a924-fd19dccd702f" providerId="ADAL" clId="{FC15126C-15E8-4495-9D4F-AE9183B9EBDA}" dt="2020-01-06T05:58:28.032" v="22175" actId="1076"/>
          <ac:spMkLst>
            <pc:docMk/>
            <pc:sldMk cId="3230010993" sldId="338"/>
            <ac:spMk id="27" creationId="{4B016D27-AEC2-4464-A513-5B73141B1F97}"/>
          </ac:spMkLst>
        </pc:spChg>
        <pc:spChg chg="add del mod">
          <ac:chgData name="Karolay De La Cruz" userId="32ab381f-d0df-45b8-a924-fd19dccd702f" providerId="ADAL" clId="{FC15126C-15E8-4495-9D4F-AE9183B9EBDA}" dt="2020-01-02T01:31:50.799" v="18164"/>
          <ac:spMkLst>
            <pc:docMk/>
            <pc:sldMk cId="3230010993" sldId="338"/>
            <ac:spMk id="27" creationId="{82C6C4DB-9C10-414C-AF27-2868C9E5AB30}"/>
          </ac:spMkLst>
        </pc:spChg>
        <pc:spChg chg="add del mod">
          <ac:chgData name="Karolay De La Cruz" userId="32ab381f-d0df-45b8-a924-fd19dccd702f" providerId="ADAL" clId="{FC15126C-15E8-4495-9D4F-AE9183B9EBDA}" dt="2020-01-02T01:31:50.799" v="18164"/>
          <ac:spMkLst>
            <pc:docMk/>
            <pc:sldMk cId="3230010993" sldId="338"/>
            <ac:spMk id="28" creationId="{DC160D7E-6F1B-49CF-9711-AC5BB10ADE6D}"/>
          </ac:spMkLst>
        </pc:spChg>
        <pc:spChg chg="add del mod">
          <ac:chgData name="Karolay De La Cruz" userId="32ab381f-d0df-45b8-a924-fd19dccd702f" providerId="ADAL" clId="{FC15126C-15E8-4495-9D4F-AE9183B9EBDA}" dt="2020-01-06T05:58:43.854" v="22178" actId="478"/>
          <ac:spMkLst>
            <pc:docMk/>
            <pc:sldMk cId="3230010993" sldId="338"/>
            <ac:spMk id="29" creationId="{AF90FD30-1B48-4508-B55A-A2C78FB35C03}"/>
          </ac:spMkLst>
        </pc:spChg>
        <pc:spChg chg="add mod">
          <ac:chgData name="Karolay De La Cruz" userId="32ab381f-d0df-45b8-a924-fd19dccd702f" providerId="ADAL" clId="{FC15126C-15E8-4495-9D4F-AE9183B9EBDA}" dt="2020-01-02T01:32:41.686" v="18174" actId="208"/>
          <ac:spMkLst>
            <pc:docMk/>
            <pc:sldMk cId="3230010993" sldId="338"/>
            <ac:spMk id="30" creationId="{1CDC46E4-1841-4ABD-A837-779842EE791F}"/>
          </ac:spMkLst>
        </pc:spChg>
        <pc:spChg chg="add mod ord">
          <ac:chgData name="Karolay De La Cruz" userId="32ab381f-d0df-45b8-a924-fd19dccd702f" providerId="ADAL" clId="{FC15126C-15E8-4495-9D4F-AE9183B9EBDA}" dt="2020-01-06T06:02:02.390" v="22233" actId="14100"/>
          <ac:spMkLst>
            <pc:docMk/>
            <pc:sldMk cId="3230010993" sldId="338"/>
            <ac:spMk id="32" creationId="{163506B0-15AC-48E7-A826-5CCD1E4B7B23}"/>
          </ac:spMkLst>
        </pc:spChg>
        <pc:spChg chg="mod">
          <ac:chgData name="Karolay De La Cruz" userId="32ab381f-d0df-45b8-a924-fd19dccd702f" providerId="ADAL" clId="{FC15126C-15E8-4495-9D4F-AE9183B9EBDA}" dt="2020-01-02T01:33:02.492" v="18177" actId="208"/>
          <ac:spMkLst>
            <pc:docMk/>
            <pc:sldMk cId="3230010993" sldId="338"/>
            <ac:spMk id="38" creationId="{62F3092C-1043-4B3E-BE80-978249DF7E01}"/>
          </ac:spMkLst>
        </pc:spChg>
        <pc:spChg chg="mod topLvl">
          <ac:chgData name="Karolay De La Cruz" userId="32ab381f-d0df-45b8-a924-fd19dccd702f" providerId="ADAL" clId="{FC15126C-15E8-4495-9D4F-AE9183B9EBDA}" dt="2020-01-02T01:47:18.942" v="18290" actId="14100"/>
          <ac:spMkLst>
            <pc:docMk/>
            <pc:sldMk cId="3230010993" sldId="338"/>
            <ac:spMk id="41" creationId="{73A565AD-C846-4A0B-8700-EB4FF7EC509C}"/>
          </ac:spMkLst>
        </pc:spChg>
        <pc:spChg chg="add del mod">
          <ac:chgData name="Karolay De La Cruz" userId="32ab381f-d0df-45b8-a924-fd19dccd702f" providerId="ADAL" clId="{FC15126C-15E8-4495-9D4F-AE9183B9EBDA}" dt="2020-01-05T18:02:10.809" v="20974"/>
          <ac:spMkLst>
            <pc:docMk/>
            <pc:sldMk cId="3230010993" sldId="338"/>
            <ac:spMk id="42" creationId="{8C53AB44-1F44-4BDC-BF05-705A0CD20DED}"/>
          </ac:spMkLst>
        </pc:spChg>
        <pc:spChg chg="add del mod">
          <ac:chgData name="Karolay De La Cruz" userId="32ab381f-d0df-45b8-a924-fd19dccd702f" providerId="ADAL" clId="{FC15126C-15E8-4495-9D4F-AE9183B9EBDA}" dt="2020-01-05T18:02:10.809" v="20974"/>
          <ac:spMkLst>
            <pc:docMk/>
            <pc:sldMk cId="3230010993" sldId="338"/>
            <ac:spMk id="43" creationId="{6C22EB21-90C0-413F-BFF8-5AD9615002D1}"/>
          </ac:spMkLst>
        </pc:spChg>
        <pc:spChg chg="add mod">
          <ac:chgData name="Karolay De La Cruz" userId="32ab381f-d0df-45b8-a924-fd19dccd702f" providerId="ADAL" clId="{FC15126C-15E8-4495-9D4F-AE9183B9EBDA}" dt="2020-01-02T01:37:54.028" v="18200" actId="164"/>
          <ac:spMkLst>
            <pc:docMk/>
            <pc:sldMk cId="3230010993" sldId="338"/>
            <ac:spMk id="44" creationId="{456989BC-2218-416E-B39E-07CDF68909CB}"/>
          </ac:spMkLst>
        </pc:spChg>
        <pc:spChg chg="add del mod">
          <ac:chgData name="Karolay De La Cruz" userId="32ab381f-d0df-45b8-a924-fd19dccd702f" providerId="ADAL" clId="{FC15126C-15E8-4495-9D4F-AE9183B9EBDA}" dt="2020-01-05T18:02:10.809" v="20974"/>
          <ac:spMkLst>
            <pc:docMk/>
            <pc:sldMk cId="3230010993" sldId="338"/>
            <ac:spMk id="45" creationId="{D5A54F8B-A23E-4A8F-AA80-5C529CDD9E52}"/>
          </ac:spMkLst>
        </pc:spChg>
        <pc:spChg chg="add del mod">
          <ac:chgData name="Karolay De La Cruz" userId="32ab381f-d0df-45b8-a924-fd19dccd702f" providerId="ADAL" clId="{FC15126C-15E8-4495-9D4F-AE9183B9EBDA}" dt="2020-01-05T18:02:10.809" v="20974"/>
          <ac:spMkLst>
            <pc:docMk/>
            <pc:sldMk cId="3230010993" sldId="338"/>
            <ac:spMk id="46" creationId="{856C6A4C-3544-4C63-8B2A-B97D97819C34}"/>
          </ac:spMkLst>
        </pc:spChg>
        <pc:spChg chg="add mod">
          <ac:chgData name="Karolay De La Cruz" userId="32ab381f-d0df-45b8-a924-fd19dccd702f" providerId="ADAL" clId="{FC15126C-15E8-4495-9D4F-AE9183B9EBDA}" dt="2020-01-02T01:39:02.436" v="18211" actId="14100"/>
          <ac:spMkLst>
            <pc:docMk/>
            <pc:sldMk cId="3230010993" sldId="338"/>
            <ac:spMk id="46" creationId="{A244A5D0-581E-4BD7-BAF8-75A35C027727}"/>
          </ac:spMkLst>
        </pc:spChg>
        <pc:spChg chg="add del mod">
          <ac:chgData name="Karolay De La Cruz" userId="32ab381f-d0df-45b8-a924-fd19dccd702f" providerId="ADAL" clId="{FC15126C-15E8-4495-9D4F-AE9183B9EBDA}" dt="2020-01-05T18:02:10.809" v="20974"/>
          <ac:spMkLst>
            <pc:docMk/>
            <pc:sldMk cId="3230010993" sldId="338"/>
            <ac:spMk id="48" creationId="{BAC32DF3-C1AB-4994-BE7D-894205380913}"/>
          </ac:spMkLst>
        </pc:spChg>
        <pc:spChg chg="add del mod">
          <ac:chgData name="Karolay De La Cruz" userId="32ab381f-d0df-45b8-a924-fd19dccd702f" providerId="ADAL" clId="{FC15126C-15E8-4495-9D4F-AE9183B9EBDA}" dt="2020-01-05T18:02:10.809" v="20974"/>
          <ac:spMkLst>
            <pc:docMk/>
            <pc:sldMk cId="3230010993" sldId="338"/>
            <ac:spMk id="49" creationId="{93535604-1F42-4486-A3BB-6F95D19332B0}"/>
          </ac:spMkLst>
        </pc:spChg>
        <pc:spChg chg="mod topLvl">
          <ac:chgData name="Karolay De La Cruz" userId="32ab381f-d0df-45b8-a924-fd19dccd702f" providerId="ADAL" clId="{FC15126C-15E8-4495-9D4F-AE9183B9EBDA}" dt="2020-01-02T01:47:07.533" v="18288" actId="164"/>
          <ac:spMkLst>
            <pc:docMk/>
            <pc:sldMk cId="3230010993" sldId="338"/>
            <ac:spMk id="50" creationId="{B1C26B54-7E1A-46BC-9326-2D653BEAA822}"/>
          </ac:spMkLst>
        </pc:spChg>
        <pc:spChg chg="mod topLvl">
          <ac:chgData name="Karolay De La Cruz" userId="32ab381f-d0df-45b8-a924-fd19dccd702f" providerId="ADAL" clId="{FC15126C-15E8-4495-9D4F-AE9183B9EBDA}" dt="2020-01-02T01:49:15.830" v="18317" actId="14100"/>
          <ac:spMkLst>
            <pc:docMk/>
            <pc:sldMk cId="3230010993" sldId="338"/>
            <ac:spMk id="51" creationId="{F1BC45EB-7EBB-4324-9B2C-741A5457EA14}"/>
          </ac:spMkLst>
        </pc:spChg>
        <pc:spChg chg="mod">
          <ac:chgData name="Karolay De La Cruz" userId="32ab381f-d0df-45b8-a924-fd19dccd702f" providerId="ADAL" clId="{FC15126C-15E8-4495-9D4F-AE9183B9EBDA}" dt="2020-01-02T01:43:57.691" v="18257" actId="1076"/>
          <ac:spMkLst>
            <pc:docMk/>
            <pc:sldMk cId="3230010993" sldId="338"/>
            <ac:spMk id="55" creationId="{63F4CB80-31CE-47A3-8B0D-C3A686A224F3}"/>
          </ac:spMkLst>
        </pc:spChg>
        <pc:spChg chg="add del mod">
          <ac:chgData name="Karolay De La Cruz" userId="32ab381f-d0df-45b8-a924-fd19dccd702f" providerId="ADAL" clId="{FC15126C-15E8-4495-9D4F-AE9183B9EBDA}" dt="2020-01-05T18:02:10.809" v="20974"/>
          <ac:spMkLst>
            <pc:docMk/>
            <pc:sldMk cId="3230010993" sldId="338"/>
            <ac:spMk id="58" creationId="{4EBED94C-74A9-443F-ABBC-DAF918EBCB48}"/>
          </ac:spMkLst>
        </pc:spChg>
        <pc:spChg chg="add del mod">
          <ac:chgData name="Karolay De La Cruz" userId="32ab381f-d0df-45b8-a924-fd19dccd702f" providerId="ADAL" clId="{FC15126C-15E8-4495-9D4F-AE9183B9EBDA}" dt="2020-01-05T18:02:10.809" v="20974"/>
          <ac:spMkLst>
            <pc:docMk/>
            <pc:sldMk cId="3230010993" sldId="338"/>
            <ac:spMk id="59" creationId="{174873F9-B410-49F8-965C-BC1B77656C99}"/>
          </ac:spMkLst>
        </pc:spChg>
        <pc:spChg chg="add del mod">
          <ac:chgData name="Karolay De La Cruz" userId="32ab381f-d0df-45b8-a924-fd19dccd702f" providerId="ADAL" clId="{FC15126C-15E8-4495-9D4F-AE9183B9EBDA}" dt="2020-01-05T18:02:10.809" v="20974"/>
          <ac:spMkLst>
            <pc:docMk/>
            <pc:sldMk cId="3230010993" sldId="338"/>
            <ac:spMk id="60" creationId="{31C4CEB0-A6FE-472F-968D-93179FA4AB97}"/>
          </ac:spMkLst>
        </pc:spChg>
        <pc:spChg chg="add del mod">
          <ac:chgData name="Karolay De La Cruz" userId="32ab381f-d0df-45b8-a924-fd19dccd702f" providerId="ADAL" clId="{FC15126C-15E8-4495-9D4F-AE9183B9EBDA}" dt="2020-01-05T18:02:10.809" v="20974"/>
          <ac:spMkLst>
            <pc:docMk/>
            <pc:sldMk cId="3230010993" sldId="338"/>
            <ac:spMk id="61" creationId="{FE08029C-8697-406E-B7E5-20D14C8142DB}"/>
          </ac:spMkLst>
        </pc:spChg>
        <pc:spChg chg="add del mod">
          <ac:chgData name="Karolay De La Cruz" userId="32ab381f-d0df-45b8-a924-fd19dccd702f" providerId="ADAL" clId="{FC15126C-15E8-4495-9D4F-AE9183B9EBDA}" dt="2020-01-05T18:02:10.809" v="20974"/>
          <ac:spMkLst>
            <pc:docMk/>
            <pc:sldMk cId="3230010993" sldId="338"/>
            <ac:spMk id="62" creationId="{F296621C-ADAF-4FED-867E-6752358C8958}"/>
          </ac:spMkLst>
        </pc:spChg>
        <pc:spChg chg="add del mod">
          <ac:chgData name="Karolay De La Cruz" userId="32ab381f-d0df-45b8-a924-fd19dccd702f" providerId="ADAL" clId="{FC15126C-15E8-4495-9D4F-AE9183B9EBDA}" dt="2020-01-05T18:02:10.809" v="20974"/>
          <ac:spMkLst>
            <pc:docMk/>
            <pc:sldMk cId="3230010993" sldId="338"/>
            <ac:spMk id="64" creationId="{C157C293-7C2D-4EB4-B18F-CAC524597EC4}"/>
          </ac:spMkLst>
        </pc:spChg>
        <pc:spChg chg="add del mod">
          <ac:chgData name="Karolay De La Cruz" userId="32ab381f-d0df-45b8-a924-fd19dccd702f" providerId="ADAL" clId="{FC15126C-15E8-4495-9D4F-AE9183B9EBDA}" dt="2020-01-05T18:02:10.809" v="20974"/>
          <ac:spMkLst>
            <pc:docMk/>
            <pc:sldMk cId="3230010993" sldId="338"/>
            <ac:spMk id="65" creationId="{6033E618-CA09-4B34-9B10-2E89BC6C4A90}"/>
          </ac:spMkLst>
        </pc:spChg>
        <pc:spChg chg="add del mod">
          <ac:chgData name="Karolay De La Cruz" userId="32ab381f-d0df-45b8-a924-fd19dccd702f" providerId="ADAL" clId="{FC15126C-15E8-4495-9D4F-AE9183B9EBDA}" dt="2020-01-05T18:02:10.809" v="20974"/>
          <ac:spMkLst>
            <pc:docMk/>
            <pc:sldMk cId="3230010993" sldId="338"/>
            <ac:spMk id="66" creationId="{C5B3C333-3CA1-49AA-8E57-21EF6734DB84}"/>
          </ac:spMkLst>
        </pc:spChg>
        <pc:spChg chg="add del mod">
          <ac:chgData name="Karolay De La Cruz" userId="32ab381f-d0df-45b8-a924-fd19dccd702f" providerId="ADAL" clId="{FC15126C-15E8-4495-9D4F-AE9183B9EBDA}" dt="2020-01-05T18:02:10.809" v="20974"/>
          <ac:spMkLst>
            <pc:docMk/>
            <pc:sldMk cId="3230010993" sldId="338"/>
            <ac:spMk id="67" creationId="{663A87A5-3010-497D-BFE6-B7210CC71682}"/>
          </ac:spMkLst>
        </pc:spChg>
        <pc:spChg chg="add mod">
          <ac:chgData name="Karolay De La Cruz" userId="32ab381f-d0df-45b8-a924-fd19dccd702f" providerId="ADAL" clId="{FC15126C-15E8-4495-9D4F-AE9183B9EBDA}" dt="2020-01-02T02:00:42.964" v="18398" actId="208"/>
          <ac:spMkLst>
            <pc:docMk/>
            <pc:sldMk cId="3230010993" sldId="338"/>
            <ac:spMk id="68" creationId="{A424BA43-C029-4214-8116-D00D4552E3E3}"/>
          </ac:spMkLst>
        </pc:spChg>
        <pc:spChg chg="add mod">
          <ac:chgData name="Karolay De La Cruz" userId="32ab381f-d0df-45b8-a924-fd19dccd702f" providerId="ADAL" clId="{FC15126C-15E8-4495-9D4F-AE9183B9EBDA}" dt="2020-01-02T01:51:41.335" v="18349" actId="164"/>
          <ac:spMkLst>
            <pc:docMk/>
            <pc:sldMk cId="3230010993" sldId="338"/>
            <ac:spMk id="69" creationId="{BAC8BA3C-D234-4945-8878-91490020B391}"/>
          </ac:spMkLst>
        </pc:spChg>
        <pc:spChg chg="add del">
          <ac:chgData name="Karolay De La Cruz" userId="32ab381f-d0df-45b8-a924-fd19dccd702f" providerId="ADAL" clId="{FC15126C-15E8-4495-9D4F-AE9183B9EBDA}" dt="2020-01-02T01:49:25.404" v="18321"/>
          <ac:spMkLst>
            <pc:docMk/>
            <pc:sldMk cId="3230010993" sldId="338"/>
            <ac:spMk id="74" creationId="{2DFAC59E-8B2E-42CD-926C-7250FBBE62D2}"/>
          </ac:spMkLst>
        </pc:spChg>
        <pc:spChg chg="add mod">
          <ac:chgData name="Karolay De La Cruz" userId="32ab381f-d0df-45b8-a924-fd19dccd702f" providerId="ADAL" clId="{FC15126C-15E8-4495-9D4F-AE9183B9EBDA}" dt="2020-01-02T02:00:19.668" v="18395" actId="208"/>
          <ac:spMkLst>
            <pc:docMk/>
            <pc:sldMk cId="3230010993" sldId="338"/>
            <ac:spMk id="75" creationId="{B61E2467-31DD-4339-9B4B-C839746D95C5}"/>
          </ac:spMkLst>
        </pc:spChg>
        <pc:spChg chg="add mod topLvl">
          <ac:chgData name="Karolay De La Cruz" userId="32ab381f-d0df-45b8-a924-fd19dccd702f" providerId="ADAL" clId="{FC15126C-15E8-4495-9D4F-AE9183B9EBDA}" dt="2020-01-05T18:04:47.206" v="21008" actId="164"/>
          <ac:spMkLst>
            <pc:docMk/>
            <pc:sldMk cId="3230010993" sldId="338"/>
            <ac:spMk id="77" creationId="{C81CC3A5-B330-4809-B6F5-33594D9875D2}"/>
          </ac:spMkLst>
        </pc:spChg>
        <pc:spChg chg="add del mod">
          <ac:chgData name="Karolay De La Cruz" userId="32ab381f-d0df-45b8-a924-fd19dccd702f" providerId="ADAL" clId="{FC15126C-15E8-4495-9D4F-AE9183B9EBDA}" dt="2020-01-05T18:03:46.526" v="20997" actId="478"/>
          <ac:spMkLst>
            <pc:docMk/>
            <pc:sldMk cId="3230010993" sldId="338"/>
            <ac:spMk id="78" creationId="{888C7EFC-20A8-4EDD-8CF0-160A66D1A5ED}"/>
          </ac:spMkLst>
        </pc:spChg>
        <pc:spChg chg="add del mod ord topLvl">
          <ac:chgData name="Karolay De La Cruz" userId="32ab381f-d0df-45b8-a924-fd19dccd702f" providerId="ADAL" clId="{FC15126C-15E8-4495-9D4F-AE9183B9EBDA}" dt="2020-01-06T06:01:10.195" v="22220" actId="478"/>
          <ac:spMkLst>
            <pc:docMk/>
            <pc:sldMk cId="3230010993" sldId="338"/>
            <ac:spMk id="80" creationId="{D9CCC049-9309-442C-9C0D-9CA2D8F6CEE4}"/>
          </ac:spMkLst>
        </pc:spChg>
        <pc:spChg chg="add mod topLvl">
          <ac:chgData name="Karolay De La Cruz" userId="32ab381f-d0df-45b8-a924-fd19dccd702f" providerId="ADAL" clId="{FC15126C-15E8-4495-9D4F-AE9183B9EBDA}" dt="2020-01-05T18:17:18.593" v="21060" actId="164"/>
          <ac:spMkLst>
            <pc:docMk/>
            <pc:sldMk cId="3230010993" sldId="338"/>
            <ac:spMk id="81" creationId="{FE209666-88E6-47C6-A068-A83BB2BD3984}"/>
          </ac:spMkLst>
        </pc:spChg>
        <pc:spChg chg="add del mod topLvl">
          <ac:chgData name="Karolay De La Cruz" userId="32ab381f-d0df-45b8-a924-fd19dccd702f" providerId="ADAL" clId="{FC15126C-15E8-4495-9D4F-AE9183B9EBDA}" dt="2020-01-05T18:15:50.821" v="21042" actId="478"/>
          <ac:spMkLst>
            <pc:docMk/>
            <pc:sldMk cId="3230010993" sldId="338"/>
            <ac:spMk id="82" creationId="{199446CD-507B-4A8F-B451-8CBF1A17F24F}"/>
          </ac:spMkLst>
        </pc:spChg>
        <pc:spChg chg="add mod topLvl">
          <ac:chgData name="Karolay De La Cruz" userId="32ab381f-d0df-45b8-a924-fd19dccd702f" providerId="ADAL" clId="{FC15126C-15E8-4495-9D4F-AE9183B9EBDA}" dt="2020-01-05T23:29:13.634" v="21140" actId="113"/>
          <ac:spMkLst>
            <pc:docMk/>
            <pc:sldMk cId="3230010993" sldId="338"/>
            <ac:spMk id="83" creationId="{721EDCE1-FC2E-42E0-8DE0-68F833DF7D2D}"/>
          </ac:spMkLst>
        </pc:spChg>
        <pc:spChg chg="add del mod">
          <ac:chgData name="Karolay De La Cruz" userId="32ab381f-d0df-45b8-a924-fd19dccd702f" providerId="ADAL" clId="{FC15126C-15E8-4495-9D4F-AE9183B9EBDA}" dt="2020-01-05T18:01:40.803" v="20963" actId="478"/>
          <ac:spMkLst>
            <pc:docMk/>
            <pc:sldMk cId="3230010993" sldId="338"/>
            <ac:spMk id="84" creationId="{CF78A86E-CD74-4A68-9C08-4FCF665A4068}"/>
          </ac:spMkLst>
        </pc:spChg>
        <pc:spChg chg="add del mod">
          <ac:chgData name="Karolay De La Cruz" userId="32ab381f-d0df-45b8-a924-fd19dccd702f" providerId="ADAL" clId="{FC15126C-15E8-4495-9D4F-AE9183B9EBDA}" dt="2020-01-05T18:01:40.803" v="20963" actId="478"/>
          <ac:spMkLst>
            <pc:docMk/>
            <pc:sldMk cId="3230010993" sldId="338"/>
            <ac:spMk id="85" creationId="{8B198529-FD3E-466F-9ACD-B0B33E63E4EA}"/>
          </ac:spMkLst>
        </pc:spChg>
        <pc:spChg chg="add del mod">
          <ac:chgData name="Karolay De La Cruz" userId="32ab381f-d0df-45b8-a924-fd19dccd702f" providerId="ADAL" clId="{FC15126C-15E8-4495-9D4F-AE9183B9EBDA}" dt="2020-01-05T18:01:40.803" v="20963" actId="478"/>
          <ac:spMkLst>
            <pc:docMk/>
            <pc:sldMk cId="3230010993" sldId="338"/>
            <ac:spMk id="86" creationId="{ED92F144-5C30-4C30-9481-3C5A74BEA375}"/>
          </ac:spMkLst>
        </pc:spChg>
        <pc:spChg chg="add del mod">
          <ac:chgData name="Karolay De La Cruz" userId="32ab381f-d0df-45b8-a924-fd19dccd702f" providerId="ADAL" clId="{FC15126C-15E8-4495-9D4F-AE9183B9EBDA}" dt="2020-01-05T18:01:40.803" v="20963" actId="478"/>
          <ac:spMkLst>
            <pc:docMk/>
            <pc:sldMk cId="3230010993" sldId="338"/>
            <ac:spMk id="87" creationId="{313C5698-534F-41F2-A804-A0F0CE075DD7}"/>
          </ac:spMkLst>
        </pc:spChg>
        <pc:spChg chg="add del mod">
          <ac:chgData name="Karolay De La Cruz" userId="32ab381f-d0df-45b8-a924-fd19dccd702f" providerId="ADAL" clId="{FC15126C-15E8-4495-9D4F-AE9183B9EBDA}" dt="2020-01-05T18:01:40.803" v="20963" actId="478"/>
          <ac:spMkLst>
            <pc:docMk/>
            <pc:sldMk cId="3230010993" sldId="338"/>
            <ac:spMk id="88" creationId="{AEF7C941-B4EF-4CED-9398-EC230CF0A698}"/>
          </ac:spMkLst>
        </pc:spChg>
        <pc:spChg chg="add del mod topLvl">
          <ac:chgData name="Karolay De La Cruz" userId="32ab381f-d0df-45b8-a924-fd19dccd702f" providerId="ADAL" clId="{FC15126C-15E8-4495-9D4F-AE9183B9EBDA}" dt="2020-01-05T18:15:48.425" v="21041" actId="478"/>
          <ac:spMkLst>
            <pc:docMk/>
            <pc:sldMk cId="3230010993" sldId="338"/>
            <ac:spMk id="89" creationId="{A8A3AA5B-5B47-4C9A-8CAE-D16F6CDD0087}"/>
          </ac:spMkLst>
        </pc:spChg>
        <pc:spChg chg="add mod topLvl">
          <ac:chgData name="Karolay De La Cruz" userId="32ab381f-d0df-45b8-a924-fd19dccd702f" providerId="ADAL" clId="{FC15126C-15E8-4495-9D4F-AE9183B9EBDA}" dt="2020-01-05T18:17:23.592" v="21061" actId="164"/>
          <ac:spMkLst>
            <pc:docMk/>
            <pc:sldMk cId="3230010993" sldId="338"/>
            <ac:spMk id="90" creationId="{CA36919D-8D12-4B47-A0CA-A278987DF21A}"/>
          </ac:spMkLst>
        </pc:spChg>
        <pc:spChg chg="add del mod topLvl">
          <ac:chgData name="Karolay De La Cruz" userId="32ab381f-d0df-45b8-a924-fd19dccd702f" providerId="ADAL" clId="{FC15126C-15E8-4495-9D4F-AE9183B9EBDA}" dt="2020-01-05T18:15:53.381" v="21043" actId="478"/>
          <ac:spMkLst>
            <pc:docMk/>
            <pc:sldMk cId="3230010993" sldId="338"/>
            <ac:spMk id="91" creationId="{0C0D6662-F665-4C3E-A74B-82FF35ECDD93}"/>
          </ac:spMkLst>
        </pc:spChg>
        <pc:spChg chg="add mod topLvl">
          <ac:chgData name="Karolay De La Cruz" userId="32ab381f-d0df-45b8-a924-fd19dccd702f" providerId="ADAL" clId="{FC15126C-15E8-4495-9D4F-AE9183B9EBDA}" dt="2020-01-05T18:20:10.044" v="21122" actId="1076"/>
          <ac:spMkLst>
            <pc:docMk/>
            <pc:sldMk cId="3230010993" sldId="338"/>
            <ac:spMk id="92" creationId="{3A497FD0-5541-4037-A0EE-62DD825770EA}"/>
          </ac:spMkLst>
        </pc:spChg>
        <pc:spChg chg="add del mod topLvl">
          <ac:chgData name="Karolay De La Cruz" userId="32ab381f-d0df-45b8-a924-fd19dccd702f" providerId="ADAL" clId="{FC15126C-15E8-4495-9D4F-AE9183B9EBDA}" dt="2020-01-05T18:15:55.835" v="21044" actId="478"/>
          <ac:spMkLst>
            <pc:docMk/>
            <pc:sldMk cId="3230010993" sldId="338"/>
            <ac:spMk id="93" creationId="{16B0C09D-32F7-4A36-82F5-B1C0DCDD87C6}"/>
          </ac:spMkLst>
        </pc:spChg>
        <pc:spChg chg="del mod">
          <ac:chgData name="Karolay De La Cruz" userId="32ab381f-d0df-45b8-a924-fd19dccd702f" providerId="ADAL" clId="{FC15126C-15E8-4495-9D4F-AE9183B9EBDA}" dt="2020-01-02T01:41:20.174" v="18229" actId="478"/>
          <ac:spMkLst>
            <pc:docMk/>
            <pc:sldMk cId="3230010993" sldId="338"/>
            <ac:spMk id="93" creationId="{4AAED961-C7DD-474B-86EC-3E0DCB315947}"/>
          </ac:spMkLst>
        </pc:spChg>
        <pc:spChg chg="del mod">
          <ac:chgData name="Karolay De La Cruz" userId="32ab381f-d0df-45b8-a924-fd19dccd702f" providerId="ADAL" clId="{FC15126C-15E8-4495-9D4F-AE9183B9EBDA}" dt="2020-01-02T01:41:11.905" v="18226" actId="478"/>
          <ac:spMkLst>
            <pc:docMk/>
            <pc:sldMk cId="3230010993" sldId="338"/>
            <ac:spMk id="94" creationId="{340015AE-C1FF-43A8-BEFE-D359D6AB83F3}"/>
          </ac:spMkLst>
        </pc:spChg>
        <pc:spChg chg="add del mod topLvl">
          <ac:chgData name="Karolay De La Cruz" userId="32ab381f-d0df-45b8-a924-fd19dccd702f" providerId="ADAL" clId="{FC15126C-15E8-4495-9D4F-AE9183B9EBDA}" dt="2020-01-05T18:17:29.337" v="21062" actId="164"/>
          <ac:spMkLst>
            <pc:docMk/>
            <pc:sldMk cId="3230010993" sldId="338"/>
            <ac:spMk id="94" creationId="{63689787-FB54-4BF7-A2E7-56268901FC9E}"/>
          </ac:spMkLst>
        </pc:spChg>
        <pc:spChg chg="add mod topLvl">
          <ac:chgData name="Karolay De La Cruz" userId="32ab381f-d0df-45b8-a924-fd19dccd702f" providerId="ADAL" clId="{FC15126C-15E8-4495-9D4F-AE9183B9EBDA}" dt="2020-01-05T18:17:18.593" v="21060" actId="164"/>
          <ac:spMkLst>
            <pc:docMk/>
            <pc:sldMk cId="3230010993" sldId="338"/>
            <ac:spMk id="95" creationId="{CBC41B18-0C28-4C06-97DB-9DEACCEE582E}"/>
          </ac:spMkLst>
        </pc:spChg>
        <pc:spChg chg="add mod topLvl">
          <ac:chgData name="Karolay De La Cruz" userId="32ab381f-d0df-45b8-a924-fd19dccd702f" providerId="ADAL" clId="{FC15126C-15E8-4495-9D4F-AE9183B9EBDA}" dt="2020-01-05T23:29:13.634" v="21140" actId="113"/>
          <ac:spMkLst>
            <pc:docMk/>
            <pc:sldMk cId="3230010993" sldId="338"/>
            <ac:spMk id="96" creationId="{8202A700-A2C1-4A27-AB95-F4A362C0A0B8}"/>
          </ac:spMkLst>
        </pc:spChg>
        <pc:spChg chg="add del mod topLvl">
          <ac:chgData name="Karolay De La Cruz" userId="32ab381f-d0df-45b8-a924-fd19dccd702f" providerId="ADAL" clId="{FC15126C-15E8-4495-9D4F-AE9183B9EBDA}" dt="2020-01-05T18:17:35.074" v="21063" actId="164"/>
          <ac:spMkLst>
            <pc:docMk/>
            <pc:sldMk cId="3230010993" sldId="338"/>
            <ac:spMk id="97" creationId="{4E171033-1997-4BFD-9E49-425D3F1925C1}"/>
          </ac:spMkLst>
        </pc:spChg>
        <pc:spChg chg="del mod">
          <ac:chgData name="Karolay De La Cruz" userId="32ab381f-d0df-45b8-a924-fd19dccd702f" providerId="ADAL" clId="{FC15126C-15E8-4495-9D4F-AE9183B9EBDA}" dt="2020-01-02T01:41:17.359" v="18228" actId="478"/>
          <ac:spMkLst>
            <pc:docMk/>
            <pc:sldMk cId="3230010993" sldId="338"/>
            <ac:spMk id="99" creationId="{6C95CBCA-50EE-4315-8F19-4AC56FE5EF47}"/>
          </ac:spMkLst>
        </pc:spChg>
        <pc:spChg chg="add mod">
          <ac:chgData name="Karolay De La Cruz" userId="32ab381f-d0df-45b8-a924-fd19dccd702f" providerId="ADAL" clId="{FC15126C-15E8-4495-9D4F-AE9183B9EBDA}" dt="2020-01-05T18:04:47.206" v="21008" actId="164"/>
          <ac:spMkLst>
            <pc:docMk/>
            <pc:sldMk cId="3230010993" sldId="338"/>
            <ac:spMk id="102" creationId="{4E709E1D-1EC5-47C4-9D06-DBD6AE6A06D8}"/>
          </ac:spMkLst>
        </pc:spChg>
        <pc:spChg chg="add mod">
          <ac:chgData name="Karolay De La Cruz" userId="32ab381f-d0df-45b8-a924-fd19dccd702f" providerId="ADAL" clId="{FC15126C-15E8-4495-9D4F-AE9183B9EBDA}" dt="2020-01-05T18:17:23.592" v="21061" actId="164"/>
          <ac:spMkLst>
            <pc:docMk/>
            <pc:sldMk cId="3230010993" sldId="338"/>
            <ac:spMk id="103" creationId="{AE4D8D63-2C0D-4600-B27B-45A8AB2F968D}"/>
          </ac:spMkLst>
        </pc:spChg>
        <pc:spChg chg="add mod">
          <ac:chgData name="Karolay De La Cruz" userId="32ab381f-d0df-45b8-a924-fd19dccd702f" providerId="ADAL" clId="{FC15126C-15E8-4495-9D4F-AE9183B9EBDA}" dt="2020-01-05T18:17:41.902" v="21064" actId="164"/>
          <ac:spMkLst>
            <pc:docMk/>
            <pc:sldMk cId="3230010993" sldId="338"/>
            <ac:spMk id="105" creationId="{5E72FF82-7AC1-48D5-A3EC-3FB10B5925F2}"/>
          </ac:spMkLst>
        </pc:spChg>
        <pc:spChg chg="add mod">
          <ac:chgData name="Karolay De La Cruz" userId="32ab381f-d0df-45b8-a924-fd19dccd702f" providerId="ADAL" clId="{FC15126C-15E8-4495-9D4F-AE9183B9EBDA}" dt="2020-01-05T18:20:18.483" v="21123" actId="1076"/>
          <ac:spMkLst>
            <pc:docMk/>
            <pc:sldMk cId="3230010993" sldId="338"/>
            <ac:spMk id="107" creationId="{0DC11B63-EA50-4DC6-A20D-7787302FEFCE}"/>
          </ac:spMkLst>
        </pc:spChg>
        <pc:spChg chg="add mod">
          <ac:chgData name="Karolay De La Cruz" userId="32ab381f-d0df-45b8-a924-fd19dccd702f" providerId="ADAL" clId="{FC15126C-15E8-4495-9D4F-AE9183B9EBDA}" dt="2020-01-05T18:21:33.641" v="21134" actId="1076"/>
          <ac:spMkLst>
            <pc:docMk/>
            <pc:sldMk cId="3230010993" sldId="338"/>
            <ac:spMk id="108" creationId="{1BD05136-5A47-405F-8D40-4FC977C45CAD}"/>
          </ac:spMkLst>
        </pc:spChg>
        <pc:spChg chg="add mod">
          <ac:chgData name="Karolay De La Cruz" userId="32ab381f-d0df-45b8-a924-fd19dccd702f" providerId="ADAL" clId="{FC15126C-15E8-4495-9D4F-AE9183B9EBDA}" dt="2020-01-06T05:57:51.800" v="22167" actId="1076"/>
          <ac:spMkLst>
            <pc:docMk/>
            <pc:sldMk cId="3230010993" sldId="338"/>
            <ac:spMk id="112" creationId="{CF328A75-8CAF-4F54-A4A1-1D1B0B00EDDB}"/>
          </ac:spMkLst>
        </pc:spChg>
        <pc:spChg chg="mod">
          <ac:chgData name="Karolay De La Cruz" userId="32ab381f-d0df-45b8-a924-fd19dccd702f" providerId="ADAL" clId="{FC15126C-15E8-4495-9D4F-AE9183B9EBDA}" dt="2020-01-02T01:41:27.933" v="18231" actId="14100"/>
          <ac:spMkLst>
            <pc:docMk/>
            <pc:sldMk cId="3230010993" sldId="338"/>
            <ac:spMk id="118" creationId="{93A62409-498D-46EE-BA6B-2B00DD7939AA}"/>
          </ac:spMkLst>
        </pc:spChg>
        <pc:spChg chg="mod">
          <ac:chgData name="Karolay De La Cruz" userId="32ab381f-d0df-45b8-a924-fd19dccd702f" providerId="ADAL" clId="{FC15126C-15E8-4495-9D4F-AE9183B9EBDA}" dt="2020-01-02T01:41:35.161" v="18233" actId="14100"/>
          <ac:spMkLst>
            <pc:docMk/>
            <pc:sldMk cId="3230010993" sldId="338"/>
            <ac:spMk id="122" creationId="{F7D7F483-64A4-402F-9150-3E8D678466D9}"/>
          </ac:spMkLst>
        </pc:spChg>
        <pc:spChg chg="mod">
          <ac:chgData name="Karolay De La Cruz" userId="32ab381f-d0df-45b8-a924-fd19dccd702f" providerId="ADAL" clId="{FC15126C-15E8-4495-9D4F-AE9183B9EBDA}" dt="2020-01-02T01:41:39.627" v="18235" actId="14100"/>
          <ac:spMkLst>
            <pc:docMk/>
            <pc:sldMk cId="3230010993" sldId="338"/>
            <ac:spMk id="153" creationId="{2F116BD4-0C1B-41A9-B23E-4C763805FEE0}"/>
          </ac:spMkLst>
        </pc:spChg>
        <pc:spChg chg="add del mod">
          <ac:chgData name="Karolay De La Cruz" userId="32ab381f-d0df-45b8-a924-fd19dccd702f" providerId="ADAL" clId="{FC15126C-15E8-4495-9D4F-AE9183B9EBDA}" dt="2020-01-02T01:53:21.034" v="18356" actId="478"/>
          <ac:spMkLst>
            <pc:docMk/>
            <pc:sldMk cId="3230010993" sldId="338"/>
            <ac:spMk id="4098" creationId="{AF8841D2-4C9D-4D96-8BA5-85980C38269A}"/>
          </ac:spMkLst>
        </pc:spChg>
        <pc:spChg chg="add del mod">
          <ac:chgData name="Karolay De La Cruz" userId="32ab381f-d0df-45b8-a924-fd19dccd702f" providerId="ADAL" clId="{FC15126C-15E8-4495-9D4F-AE9183B9EBDA}" dt="2020-01-02T01:59:26.366" v="18379" actId="478"/>
          <ac:spMkLst>
            <pc:docMk/>
            <pc:sldMk cId="3230010993" sldId="338"/>
            <ac:spMk id="4099" creationId="{89F3050E-3578-4450-A0D7-E59C791CFCC5}"/>
          </ac:spMkLst>
        </pc:spChg>
        <pc:spChg chg="mod topLvl">
          <ac:chgData name="Karolay De La Cruz" userId="32ab381f-d0df-45b8-a924-fd19dccd702f" providerId="ADAL" clId="{FC15126C-15E8-4495-9D4F-AE9183B9EBDA}" dt="2020-01-05T18:04:47.206" v="21008" actId="164"/>
          <ac:spMkLst>
            <pc:docMk/>
            <pc:sldMk cId="3230010993" sldId="338"/>
            <ac:spMk id="4104" creationId="{80FE1BB7-4DC0-4751-A3F2-FCF29B6B7947}"/>
          </ac:spMkLst>
        </pc:spChg>
        <pc:grpChg chg="add del mod">
          <ac:chgData name="Karolay De La Cruz" userId="32ab381f-d0df-45b8-a924-fd19dccd702f" providerId="ADAL" clId="{FC15126C-15E8-4495-9D4F-AE9183B9EBDA}" dt="2020-01-02T01:31:48.080" v="18160" actId="164"/>
          <ac:grpSpMkLst>
            <pc:docMk/>
            <pc:sldMk cId="3230010993" sldId="338"/>
            <ac:grpSpMk id="2" creationId="{5455CF57-29DF-44CC-9410-DBF751565EA4}"/>
          </ac:grpSpMkLst>
        </pc:grpChg>
        <pc:grpChg chg="add mod">
          <ac:chgData name="Karolay De La Cruz" userId="32ab381f-d0df-45b8-a924-fd19dccd702f" providerId="ADAL" clId="{FC15126C-15E8-4495-9D4F-AE9183B9EBDA}" dt="2020-01-05T18:02:09.482" v="20971" actId="164"/>
          <ac:grpSpMkLst>
            <pc:docMk/>
            <pc:sldMk cId="3230010993" sldId="338"/>
            <ac:grpSpMk id="2" creationId="{E799A3CB-D395-490E-BA6D-1FFE78C161AD}"/>
          </ac:grpSpMkLst>
        </pc:grpChg>
        <pc:grpChg chg="add del mod topLvl">
          <ac:chgData name="Karolay De La Cruz" userId="32ab381f-d0df-45b8-a924-fd19dccd702f" providerId="ADAL" clId="{FC15126C-15E8-4495-9D4F-AE9183B9EBDA}" dt="2020-01-05T18:04:34.039" v="21005" actId="165"/>
          <ac:grpSpMkLst>
            <pc:docMk/>
            <pc:sldMk cId="3230010993" sldId="338"/>
            <ac:grpSpMk id="3" creationId="{DC237D80-54F1-44FC-A0D5-DCD620030E13}"/>
          </ac:grpSpMkLst>
        </pc:grpChg>
        <pc:grpChg chg="add del mod">
          <ac:chgData name="Karolay De La Cruz" userId="32ab381f-d0df-45b8-a924-fd19dccd702f" providerId="ADAL" clId="{FC15126C-15E8-4495-9D4F-AE9183B9EBDA}" dt="2020-01-05T18:04:26.331" v="21002" actId="165"/>
          <ac:grpSpMkLst>
            <pc:docMk/>
            <pc:sldMk cId="3230010993" sldId="338"/>
            <ac:grpSpMk id="4" creationId="{9514E0E2-A851-49C3-91EA-7F0507CACB35}"/>
          </ac:grpSpMkLst>
        </pc:grpChg>
        <pc:grpChg chg="add del mod">
          <ac:chgData name="Karolay De La Cruz" userId="32ab381f-d0df-45b8-a924-fd19dccd702f" providerId="ADAL" clId="{FC15126C-15E8-4495-9D4F-AE9183B9EBDA}" dt="2020-01-06T05:57:47.345" v="22166" actId="478"/>
          <ac:grpSpMkLst>
            <pc:docMk/>
            <pc:sldMk cId="3230010993" sldId="338"/>
            <ac:grpSpMk id="5" creationId="{2A25840A-9116-430F-AD27-CC13421E5670}"/>
          </ac:grpSpMkLst>
        </pc:grpChg>
        <pc:grpChg chg="add mod">
          <ac:chgData name="Karolay De La Cruz" userId="32ab381f-d0df-45b8-a924-fd19dccd702f" providerId="ADAL" clId="{FC15126C-15E8-4495-9D4F-AE9183B9EBDA}" dt="2020-01-06T05:57:16.809" v="22159" actId="164"/>
          <ac:grpSpMkLst>
            <pc:docMk/>
            <pc:sldMk cId="3230010993" sldId="338"/>
            <ac:grpSpMk id="6" creationId="{85EB3B52-CC58-426D-BCF1-0234E33B2C9F}"/>
          </ac:grpSpMkLst>
        </pc:grpChg>
        <pc:grpChg chg="add mod">
          <ac:chgData name="Karolay De La Cruz" userId="32ab381f-d0df-45b8-a924-fd19dccd702f" providerId="ADAL" clId="{FC15126C-15E8-4495-9D4F-AE9183B9EBDA}" dt="2020-01-02T01:40:39.748" v="18222" actId="164"/>
          <ac:grpSpMkLst>
            <pc:docMk/>
            <pc:sldMk cId="3230010993" sldId="338"/>
            <ac:grpSpMk id="7" creationId="{69EDA75E-835B-443B-8E25-4A4B5F8681B2}"/>
          </ac:grpSpMkLst>
        </pc:grpChg>
        <pc:grpChg chg="add mod">
          <ac:chgData name="Karolay De La Cruz" userId="32ab381f-d0df-45b8-a924-fd19dccd702f" providerId="ADAL" clId="{FC15126C-15E8-4495-9D4F-AE9183B9EBDA}" dt="2020-01-02T01:38:46.293" v="18208" actId="164"/>
          <ac:grpSpMkLst>
            <pc:docMk/>
            <pc:sldMk cId="3230010993" sldId="338"/>
            <ac:grpSpMk id="8" creationId="{04976E08-A1B1-4A04-B983-71477845C57B}"/>
          </ac:grpSpMkLst>
        </pc:grpChg>
        <pc:grpChg chg="add mod">
          <ac:chgData name="Karolay De La Cruz" userId="32ab381f-d0df-45b8-a924-fd19dccd702f" providerId="ADAL" clId="{FC15126C-15E8-4495-9D4F-AE9183B9EBDA}" dt="2020-01-06T05:57:16.809" v="22159" actId="164"/>
          <ac:grpSpMkLst>
            <pc:docMk/>
            <pc:sldMk cId="3230010993" sldId="338"/>
            <ac:grpSpMk id="8" creationId="{D8B45371-B21C-419D-8FC8-B3B84E1FBF81}"/>
          </ac:grpSpMkLst>
        </pc:grpChg>
        <pc:grpChg chg="add del mod">
          <ac:chgData name="Karolay De La Cruz" userId="32ab381f-d0df-45b8-a924-fd19dccd702f" providerId="ADAL" clId="{FC15126C-15E8-4495-9D4F-AE9183B9EBDA}" dt="2020-01-02T01:40:12.098" v="18218" actId="478"/>
          <ac:grpSpMkLst>
            <pc:docMk/>
            <pc:sldMk cId="3230010993" sldId="338"/>
            <ac:grpSpMk id="10" creationId="{6874144C-EC0D-4E66-8FCC-16504A973D05}"/>
          </ac:grpSpMkLst>
        </pc:grpChg>
        <pc:grpChg chg="add mod">
          <ac:chgData name="Karolay De La Cruz" userId="32ab381f-d0df-45b8-a924-fd19dccd702f" providerId="ADAL" clId="{FC15126C-15E8-4495-9D4F-AE9183B9EBDA}" dt="2020-01-06T05:57:16.809" v="22159" actId="164"/>
          <ac:grpSpMkLst>
            <pc:docMk/>
            <pc:sldMk cId="3230010993" sldId="338"/>
            <ac:grpSpMk id="10" creationId="{D3754162-5783-43EC-B03F-2EEE6180798C}"/>
          </ac:grpSpMkLst>
        </pc:grpChg>
        <pc:grpChg chg="add mod">
          <ac:chgData name="Karolay De La Cruz" userId="32ab381f-d0df-45b8-a924-fd19dccd702f" providerId="ADAL" clId="{FC15126C-15E8-4495-9D4F-AE9183B9EBDA}" dt="2020-01-02T01:51:32.035" v="18346" actId="164"/>
          <ac:grpSpMkLst>
            <pc:docMk/>
            <pc:sldMk cId="3230010993" sldId="338"/>
            <ac:grpSpMk id="12" creationId="{3BF473C9-2211-4EBE-A7E3-4266A6C94D5B}"/>
          </ac:grpSpMkLst>
        </pc:grpChg>
        <pc:grpChg chg="add mod ord">
          <ac:chgData name="Karolay De La Cruz" userId="32ab381f-d0df-45b8-a924-fd19dccd702f" providerId="ADAL" clId="{FC15126C-15E8-4495-9D4F-AE9183B9EBDA}" dt="2020-01-06T06:01:33.165" v="22225" actId="164"/>
          <ac:grpSpMkLst>
            <pc:docMk/>
            <pc:sldMk cId="3230010993" sldId="338"/>
            <ac:grpSpMk id="13" creationId="{E4EA93FE-E20D-4397-81ED-7C9A2D9FD6F0}"/>
          </ac:grpSpMkLst>
        </pc:grpChg>
        <pc:grpChg chg="add mod">
          <ac:chgData name="Karolay De La Cruz" userId="32ab381f-d0df-45b8-a924-fd19dccd702f" providerId="ADAL" clId="{FC15126C-15E8-4495-9D4F-AE9183B9EBDA}" dt="2020-01-06T05:57:16.809" v="22159" actId="164"/>
          <ac:grpSpMkLst>
            <pc:docMk/>
            <pc:sldMk cId="3230010993" sldId="338"/>
            <ac:grpSpMk id="15" creationId="{08934AC7-EC60-4643-A76D-9B5241E606E6}"/>
          </ac:grpSpMkLst>
        </pc:grpChg>
        <pc:grpChg chg="add mod">
          <ac:chgData name="Karolay De La Cruz" userId="32ab381f-d0df-45b8-a924-fd19dccd702f" providerId="ADAL" clId="{FC15126C-15E8-4495-9D4F-AE9183B9EBDA}" dt="2020-01-06T05:57:16.809" v="22159" actId="164"/>
          <ac:grpSpMkLst>
            <pc:docMk/>
            <pc:sldMk cId="3230010993" sldId="338"/>
            <ac:grpSpMk id="16" creationId="{E68BB4D1-0AFC-446E-B215-14E8E6CCEEBB}"/>
          </ac:grpSpMkLst>
        </pc:grpChg>
        <pc:grpChg chg="add mod">
          <ac:chgData name="Karolay De La Cruz" userId="32ab381f-d0df-45b8-a924-fd19dccd702f" providerId="ADAL" clId="{FC15126C-15E8-4495-9D4F-AE9183B9EBDA}" dt="2020-01-06T06:01:24.004" v="22223" actId="164"/>
          <ac:grpSpMkLst>
            <pc:docMk/>
            <pc:sldMk cId="3230010993" sldId="338"/>
            <ac:grpSpMk id="28" creationId="{0137E745-BFF4-49FC-8808-B5CFACA75B61}"/>
          </ac:grpSpMkLst>
        </pc:grpChg>
        <pc:grpChg chg="add mod">
          <ac:chgData name="Karolay De La Cruz" userId="32ab381f-d0df-45b8-a924-fd19dccd702f" providerId="ADAL" clId="{FC15126C-15E8-4495-9D4F-AE9183B9EBDA}" dt="2020-01-06T06:01:33.165" v="22225" actId="164"/>
          <ac:grpSpMkLst>
            <pc:docMk/>
            <pc:sldMk cId="3230010993" sldId="338"/>
            <ac:grpSpMk id="33" creationId="{48F75474-3622-4470-9F75-5C920835ADDD}"/>
          </ac:grpSpMkLst>
        </pc:grpChg>
        <pc:grpChg chg="add mod">
          <ac:chgData name="Karolay De La Cruz" userId="32ab381f-d0df-45b8-a924-fd19dccd702f" providerId="ADAL" clId="{FC15126C-15E8-4495-9D4F-AE9183B9EBDA}" dt="2020-01-06T06:01:47.704" v="22228" actId="1076"/>
          <ac:grpSpMkLst>
            <pc:docMk/>
            <pc:sldMk cId="3230010993" sldId="338"/>
            <ac:grpSpMk id="34" creationId="{5149AF8A-E7B6-45C0-A262-6097A997EA60}"/>
          </ac:grpSpMkLst>
        </pc:grpChg>
        <pc:grpChg chg="add mod">
          <ac:chgData name="Karolay De La Cruz" userId="32ab381f-d0df-45b8-a924-fd19dccd702f" providerId="ADAL" clId="{FC15126C-15E8-4495-9D4F-AE9183B9EBDA}" dt="2020-01-02T01:40:39.748" v="18222" actId="164"/>
          <ac:grpSpMkLst>
            <pc:docMk/>
            <pc:sldMk cId="3230010993" sldId="338"/>
            <ac:grpSpMk id="37" creationId="{D0AF724C-22F4-4003-9BCC-FDA631439494}"/>
          </ac:grpSpMkLst>
        </pc:grpChg>
        <pc:grpChg chg="add del mod">
          <ac:chgData name="Karolay De La Cruz" userId="32ab381f-d0df-45b8-a924-fd19dccd702f" providerId="ADAL" clId="{FC15126C-15E8-4495-9D4F-AE9183B9EBDA}" dt="2020-01-02T01:33:29.383" v="18181" actId="478"/>
          <ac:grpSpMkLst>
            <pc:docMk/>
            <pc:sldMk cId="3230010993" sldId="338"/>
            <ac:grpSpMk id="40" creationId="{328B48A5-7D8E-4443-BED2-B0966502ABF0}"/>
          </ac:grpSpMkLst>
        </pc:grpChg>
        <pc:grpChg chg="add mod">
          <ac:chgData name="Karolay De La Cruz" userId="32ab381f-d0df-45b8-a924-fd19dccd702f" providerId="ADAL" clId="{FC15126C-15E8-4495-9D4F-AE9183B9EBDA}" dt="2020-01-02T01:51:32.035" v="18346" actId="164"/>
          <ac:grpSpMkLst>
            <pc:docMk/>
            <pc:sldMk cId="3230010993" sldId="338"/>
            <ac:grpSpMk id="47" creationId="{88D3F9AB-2C4D-40E7-A876-FF2C1144EFD5}"/>
          </ac:grpSpMkLst>
        </pc:grpChg>
        <pc:grpChg chg="add del mod">
          <ac:chgData name="Karolay De La Cruz" userId="32ab381f-d0df-45b8-a924-fd19dccd702f" providerId="ADAL" clId="{FC15126C-15E8-4495-9D4F-AE9183B9EBDA}" dt="2020-01-02T01:46:48.260" v="18286" actId="165"/>
          <ac:grpSpMkLst>
            <pc:docMk/>
            <pc:sldMk cId="3230010993" sldId="338"/>
            <ac:grpSpMk id="49" creationId="{C17923B5-F704-4A1B-800F-6A8460B4870D}"/>
          </ac:grpSpMkLst>
        </pc:grpChg>
        <pc:grpChg chg="mod topLvl">
          <ac:chgData name="Karolay De La Cruz" userId="32ab381f-d0df-45b8-a924-fd19dccd702f" providerId="ADAL" clId="{FC15126C-15E8-4495-9D4F-AE9183B9EBDA}" dt="2020-01-02T01:47:07.533" v="18288" actId="164"/>
          <ac:grpSpMkLst>
            <pc:docMk/>
            <pc:sldMk cId="3230010993" sldId="338"/>
            <ac:grpSpMk id="54" creationId="{6FE14D06-97EB-4E3E-BEBD-195751E09E17}"/>
          </ac:grpSpMkLst>
        </pc:grpChg>
        <pc:grpChg chg="add mod">
          <ac:chgData name="Karolay De La Cruz" userId="32ab381f-d0df-45b8-a924-fd19dccd702f" providerId="ADAL" clId="{FC15126C-15E8-4495-9D4F-AE9183B9EBDA}" dt="2020-01-02T01:51:41.335" v="18349" actId="164"/>
          <ac:grpSpMkLst>
            <pc:docMk/>
            <pc:sldMk cId="3230010993" sldId="338"/>
            <ac:grpSpMk id="63" creationId="{87A7D547-951D-4B3B-906D-E1B4A6154315}"/>
          </ac:grpSpMkLst>
        </pc:grpChg>
        <pc:grpChg chg="add mod">
          <ac:chgData name="Karolay De La Cruz" userId="32ab381f-d0df-45b8-a924-fd19dccd702f" providerId="ADAL" clId="{FC15126C-15E8-4495-9D4F-AE9183B9EBDA}" dt="2020-01-02T01:51:50.239" v="18352" actId="164"/>
          <ac:grpSpMkLst>
            <pc:docMk/>
            <pc:sldMk cId="3230010993" sldId="338"/>
            <ac:grpSpMk id="4096" creationId="{08F6B54F-F1F1-42A4-AA62-A8D8DDC641CE}"/>
          </ac:grpSpMkLst>
        </pc:grpChg>
        <pc:grpChg chg="add del mod">
          <ac:chgData name="Karolay De La Cruz" userId="32ab381f-d0df-45b8-a924-fd19dccd702f" providerId="ADAL" clId="{FC15126C-15E8-4495-9D4F-AE9183B9EBDA}" dt="2020-01-05T18:01:44.229" v="20964" actId="478"/>
          <ac:grpSpMkLst>
            <pc:docMk/>
            <pc:sldMk cId="3230010993" sldId="338"/>
            <ac:grpSpMk id="4097" creationId="{990275E7-FCDB-4D86-8757-E626A101B4A2}"/>
          </ac:grpSpMkLst>
        </pc:grpChg>
        <pc:picChg chg="mod">
          <ac:chgData name="Karolay De La Cruz" userId="32ab381f-d0df-45b8-a924-fd19dccd702f" providerId="ADAL" clId="{FC15126C-15E8-4495-9D4F-AE9183B9EBDA}" dt="2020-01-02T01:40:39.748" v="18222" actId="164"/>
          <ac:picMkLst>
            <pc:docMk/>
            <pc:sldMk cId="3230010993" sldId="338"/>
            <ac:picMk id="9" creationId="{A0779DC3-5BF8-4225-B95B-FD8891B71728}"/>
          </ac:picMkLst>
        </pc:picChg>
        <pc:picChg chg="mod">
          <ac:chgData name="Karolay De La Cruz" userId="32ab381f-d0df-45b8-a924-fd19dccd702f" providerId="ADAL" clId="{FC15126C-15E8-4495-9D4F-AE9183B9EBDA}" dt="2020-01-02T01:40:39.748" v="18222" actId="164"/>
          <ac:picMkLst>
            <pc:docMk/>
            <pc:sldMk cId="3230010993" sldId="338"/>
            <ac:picMk id="11" creationId="{0B018945-ACEC-4F28-B39F-5B87316B633D}"/>
          </ac:picMkLst>
        </pc:picChg>
        <pc:picChg chg="add mod">
          <ac:chgData name="Karolay De La Cruz" userId="32ab381f-d0df-45b8-a924-fd19dccd702f" providerId="ADAL" clId="{FC15126C-15E8-4495-9D4F-AE9183B9EBDA}" dt="2020-01-02T01:37:54.028" v="18200" actId="164"/>
          <ac:picMkLst>
            <pc:docMk/>
            <pc:sldMk cId="3230010993" sldId="338"/>
            <ac:picMk id="43" creationId="{544E5523-6354-44F3-8B2E-F4E809CE06A3}"/>
          </ac:picMkLst>
        </pc:picChg>
        <pc:picChg chg="add del mod">
          <ac:chgData name="Karolay De La Cruz" userId="32ab381f-d0df-45b8-a924-fd19dccd702f" providerId="ADAL" clId="{FC15126C-15E8-4495-9D4F-AE9183B9EBDA}" dt="2020-01-05T18:02:10.809" v="20974"/>
          <ac:picMkLst>
            <pc:docMk/>
            <pc:sldMk cId="3230010993" sldId="338"/>
            <ac:picMk id="44" creationId="{F4DA9FBD-8231-41AA-99BD-FD89C225F0AE}"/>
          </ac:picMkLst>
        </pc:picChg>
        <pc:picChg chg="mod topLvl">
          <ac:chgData name="Karolay De La Cruz" userId="32ab381f-d0df-45b8-a924-fd19dccd702f" providerId="ADAL" clId="{FC15126C-15E8-4495-9D4F-AE9183B9EBDA}" dt="2020-01-02T01:47:38.541" v="18295" actId="1076"/>
          <ac:picMkLst>
            <pc:docMk/>
            <pc:sldMk cId="3230010993" sldId="338"/>
            <ac:picMk id="52" creationId="{8E099F38-5073-408E-B24C-ABECDEBBFFBD}"/>
          </ac:picMkLst>
        </pc:picChg>
        <pc:picChg chg="mod topLvl">
          <ac:chgData name="Karolay De La Cruz" userId="32ab381f-d0df-45b8-a924-fd19dccd702f" providerId="ADAL" clId="{FC15126C-15E8-4495-9D4F-AE9183B9EBDA}" dt="2020-01-02T01:50:34.644" v="18340" actId="1038"/>
          <ac:picMkLst>
            <pc:docMk/>
            <pc:sldMk cId="3230010993" sldId="338"/>
            <ac:picMk id="53" creationId="{D6EEAD12-E1B7-40A8-8669-F5AE5E4D8597}"/>
          </ac:picMkLst>
        </pc:picChg>
        <pc:picChg chg="mod">
          <ac:chgData name="Karolay De La Cruz" userId="32ab381f-d0df-45b8-a924-fd19dccd702f" providerId="ADAL" clId="{FC15126C-15E8-4495-9D4F-AE9183B9EBDA}" dt="2020-01-02T01:43:57.691" v="18257" actId="1076"/>
          <ac:picMkLst>
            <pc:docMk/>
            <pc:sldMk cId="3230010993" sldId="338"/>
            <ac:picMk id="56" creationId="{AD4B5CFD-47B3-44F7-A7C5-6B71A6DD73E7}"/>
          </ac:picMkLst>
        </pc:picChg>
        <pc:picChg chg="add del mod">
          <ac:chgData name="Karolay De La Cruz" userId="32ab381f-d0df-45b8-a924-fd19dccd702f" providerId="ADAL" clId="{FC15126C-15E8-4495-9D4F-AE9183B9EBDA}" dt="2020-01-05T18:02:20.176" v="20977" actId="478"/>
          <ac:picMkLst>
            <pc:docMk/>
            <pc:sldMk cId="3230010993" sldId="338"/>
            <ac:picMk id="79" creationId="{CC1C6440-253A-4DF9-8A96-FFCA5BD82577}"/>
          </ac:picMkLst>
        </pc:picChg>
        <pc:picChg chg="add del mod ord">
          <ac:chgData name="Karolay De La Cruz" userId="32ab381f-d0df-45b8-a924-fd19dccd702f" providerId="ADAL" clId="{FC15126C-15E8-4495-9D4F-AE9183B9EBDA}" dt="2020-01-06T06:03:53.017" v="22255" actId="14100"/>
          <ac:picMkLst>
            <pc:docMk/>
            <pc:sldMk cId="3230010993" sldId="338"/>
            <ac:picMk id="109" creationId="{A8B437A3-4DB3-43A8-A53B-B6ADAA8B1C85}"/>
          </ac:picMkLst>
        </pc:picChg>
        <pc:picChg chg="add del mod">
          <ac:chgData name="Karolay De La Cruz" userId="32ab381f-d0df-45b8-a924-fd19dccd702f" providerId="ADAL" clId="{FC15126C-15E8-4495-9D4F-AE9183B9EBDA}" dt="2020-01-05T23:50:33.983" v="21159"/>
          <ac:picMkLst>
            <pc:docMk/>
            <pc:sldMk cId="3230010993" sldId="338"/>
            <ac:picMk id="110" creationId="{5FFEAA31-3B8A-4E87-95F9-4339B3EE6C1A}"/>
          </ac:picMkLst>
        </pc:picChg>
        <pc:picChg chg="mod">
          <ac:chgData name="Karolay De La Cruz" userId="32ab381f-d0df-45b8-a924-fd19dccd702f" providerId="ADAL" clId="{FC15126C-15E8-4495-9D4F-AE9183B9EBDA}" dt="2020-01-02T01:40:39.748" v="18222" actId="164"/>
          <ac:picMkLst>
            <pc:docMk/>
            <pc:sldMk cId="3230010993" sldId="338"/>
            <ac:picMk id="152" creationId="{72D17BD4-C9A6-4F75-811C-A04CBEE61874}"/>
          </ac:picMkLst>
        </pc:picChg>
        <pc:picChg chg="add del mod">
          <ac:chgData name="Karolay De La Cruz" userId="32ab381f-d0df-45b8-a924-fd19dccd702f" providerId="ADAL" clId="{FC15126C-15E8-4495-9D4F-AE9183B9EBDA}" dt="2020-01-01T18:04:43.103" v="17668" actId="478"/>
          <ac:picMkLst>
            <pc:docMk/>
            <pc:sldMk cId="3230010993" sldId="338"/>
            <ac:picMk id="11266" creationId="{9A9CD8EF-2D77-4E4F-B4FE-49131645A193}"/>
          </ac:picMkLst>
        </pc:picChg>
        <pc:cxnChg chg="add del">
          <ac:chgData name="Karolay De La Cruz" userId="32ab381f-d0df-45b8-a924-fd19dccd702f" providerId="ADAL" clId="{FC15126C-15E8-4495-9D4F-AE9183B9EBDA}" dt="2020-01-05T18:01:44.229" v="20964" actId="478"/>
          <ac:cxnSpMkLst>
            <pc:docMk/>
            <pc:sldMk cId="3230010993" sldId="338"/>
            <ac:cxnSpMk id="14" creationId="{83EC354E-69A8-43B9-A1D5-81AA27762292}"/>
          </ac:cxnSpMkLst>
        </pc:cxnChg>
        <pc:cxnChg chg="add mod">
          <ac:chgData name="Karolay De La Cruz" userId="32ab381f-d0df-45b8-a924-fd19dccd702f" providerId="ADAL" clId="{FC15126C-15E8-4495-9D4F-AE9183B9EBDA}" dt="2020-01-02T01:43:41.720" v="18255" actId="1076"/>
          <ac:cxnSpMkLst>
            <pc:docMk/>
            <pc:sldMk cId="3230010993" sldId="338"/>
            <ac:cxnSpMk id="31" creationId="{F9BEF2A0-6876-412E-A5BA-19173745516F}"/>
          </ac:cxnSpMkLst>
        </pc:cxnChg>
        <pc:cxnChg chg="add del mod">
          <ac:chgData name="Karolay De La Cruz" userId="32ab381f-d0df-45b8-a924-fd19dccd702f" providerId="ADAL" clId="{FC15126C-15E8-4495-9D4F-AE9183B9EBDA}" dt="2020-01-02T01:44:50.643" v="18273" actId="478"/>
          <ac:cxnSpMkLst>
            <pc:docMk/>
            <pc:sldMk cId="3230010993" sldId="338"/>
            <ac:cxnSpMk id="35" creationId="{575CDF0A-B4DB-4F77-9651-D28C0811D78F}"/>
          </ac:cxnSpMkLst>
        </pc:cxnChg>
        <pc:cxnChg chg="mod">
          <ac:chgData name="Karolay De La Cruz" userId="32ab381f-d0df-45b8-a924-fd19dccd702f" providerId="ADAL" clId="{FC15126C-15E8-4495-9D4F-AE9183B9EBDA}" dt="2020-01-02T01:43:38.218" v="18254" actId="1076"/>
          <ac:cxnSpMkLst>
            <pc:docMk/>
            <pc:sldMk cId="3230010993" sldId="338"/>
            <ac:cxnSpMk id="39" creationId="{629B1121-1AB5-47F8-82B0-E5280B4EC5D4}"/>
          </ac:cxnSpMkLst>
        </pc:cxnChg>
        <pc:cxnChg chg="del mod topLvl">
          <ac:chgData name="Karolay De La Cruz" userId="32ab381f-d0df-45b8-a924-fd19dccd702f" providerId="ADAL" clId="{FC15126C-15E8-4495-9D4F-AE9183B9EBDA}" dt="2020-01-02T01:33:29.383" v="18181" actId="478"/>
          <ac:cxnSpMkLst>
            <pc:docMk/>
            <pc:sldMk cId="3230010993" sldId="338"/>
            <ac:cxnSpMk id="42" creationId="{B757B4E6-AB08-4468-B60C-7F88FDB24A02}"/>
          </ac:cxnSpMkLst>
        </pc:cxnChg>
        <pc:cxnChg chg="add del mod">
          <ac:chgData name="Karolay De La Cruz" userId="32ab381f-d0df-45b8-a924-fd19dccd702f" providerId="ADAL" clId="{FC15126C-15E8-4495-9D4F-AE9183B9EBDA}" dt="2020-01-02T01:45:40.464" v="18279" actId="478"/>
          <ac:cxnSpMkLst>
            <pc:docMk/>
            <pc:sldMk cId="3230010993" sldId="338"/>
            <ac:cxnSpMk id="45" creationId="{1421D3F1-E873-4E71-8194-9A5938A73696}"/>
          </ac:cxnSpMkLst>
        </pc:cxnChg>
        <pc:cxnChg chg="add mod">
          <ac:chgData name="Karolay De La Cruz" userId="32ab381f-d0df-45b8-a924-fd19dccd702f" providerId="ADAL" clId="{FC15126C-15E8-4495-9D4F-AE9183B9EBDA}" dt="2020-01-02T01:51:32.035" v="18346" actId="164"/>
          <ac:cxnSpMkLst>
            <pc:docMk/>
            <pc:sldMk cId="3230010993" sldId="338"/>
            <ac:cxnSpMk id="57" creationId="{79E99028-A978-4A79-A47A-DAADF63AFDA1}"/>
          </ac:cxnSpMkLst>
        </pc:cxnChg>
        <pc:cxnChg chg="add del">
          <ac:chgData name="Karolay De La Cruz" userId="32ab381f-d0df-45b8-a924-fd19dccd702f" providerId="ADAL" clId="{FC15126C-15E8-4495-9D4F-AE9183B9EBDA}" dt="2020-01-02T01:44:28.518" v="18267" actId="478"/>
          <ac:cxnSpMkLst>
            <pc:docMk/>
            <pc:sldMk cId="3230010993" sldId="338"/>
            <ac:cxnSpMk id="62" creationId="{04A1D603-F3E6-482E-A4F4-3DE6E33AC7BC}"/>
          </ac:cxnSpMkLst>
        </pc:cxnChg>
        <pc:cxnChg chg="add mod">
          <ac:chgData name="Karolay De La Cruz" userId="32ab381f-d0df-45b8-a924-fd19dccd702f" providerId="ADAL" clId="{FC15126C-15E8-4495-9D4F-AE9183B9EBDA}" dt="2020-01-02T01:51:50.239" v="18352" actId="164"/>
          <ac:cxnSpMkLst>
            <pc:docMk/>
            <pc:sldMk cId="3230010993" sldId="338"/>
            <ac:cxnSpMk id="70" creationId="{F08EFEAA-5430-4780-9BE9-8499C011CF07}"/>
          </ac:cxnSpMkLst>
        </pc:cxnChg>
        <pc:cxnChg chg="add del mod">
          <ac:chgData name="Karolay De La Cruz" userId="32ab381f-d0df-45b8-a924-fd19dccd702f" providerId="ADAL" clId="{FC15126C-15E8-4495-9D4F-AE9183B9EBDA}" dt="2020-01-05T18:02:10.809" v="20974"/>
          <ac:cxnSpMkLst>
            <pc:docMk/>
            <pc:sldMk cId="3230010993" sldId="338"/>
            <ac:cxnSpMk id="71" creationId="{CEA33CD2-1B78-4EDB-B0EA-67335CF491DE}"/>
          </ac:cxnSpMkLst>
        </pc:cxnChg>
        <pc:cxnChg chg="add del mod">
          <ac:chgData name="Karolay De La Cruz" userId="32ab381f-d0df-45b8-a924-fd19dccd702f" providerId="ADAL" clId="{FC15126C-15E8-4495-9D4F-AE9183B9EBDA}" dt="2020-01-05T18:02:10.809" v="20974"/>
          <ac:cxnSpMkLst>
            <pc:docMk/>
            <pc:sldMk cId="3230010993" sldId="338"/>
            <ac:cxnSpMk id="72" creationId="{935DB8A1-68F9-4CB1-85DF-CEB76246E3FC}"/>
          </ac:cxnSpMkLst>
        </pc:cxnChg>
        <pc:cxnChg chg="add del mod">
          <ac:chgData name="Karolay De La Cruz" userId="32ab381f-d0df-45b8-a924-fd19dccd702f" providerId="ADAL" clId="{FC15126C-15E8-4495-9D4F-AE9183B9EBDA}" dt="2020-01-05T18:02:10.809" v="20974"/>
          <ac:cxnSpMkLst>
            <pc:docMk/>
            <pc:sldMk cId="3230010993" sldId="338"/>
            <ac:cxnSpMk id="73" creationId="{AAEB6EF8-471C-4460-A3F1-16789A175AC0}"/>
          </ac:cxnSpMkLst>
        </pc:cxnChg>
        <pc:cxnChg chg="add del mod">
          <ac:chgData name="Karolay De La Cruz" userId="32ab381f-d0df-45b8-a924-fd19dccd702f" providerId="ADAL" clId="{FC15126C-15E8-4495-9D4F-AE9183B9EBDA}" dt="2020-01-05T18:02:10.809" v="20974"/>
          <ac:cxnSpMkLst>
            <pc:docMk/>
            <pc:sldMk cId="3230010993" sldId="338"/>
            <ac:cxnSpMk id="74" creationId="{5E5C5FF3-E599-41DB-B05D-0577A600A10C}"/>
          </ac:cxnSpMkLst>
        </pc:cxnChg>
        <pc:cxnChg chg="add mod">
          <ac:chgData name="Karolay De La Cruz" userId="32ab381f-d0df-45b8-a924-fd19dccd702f" providerId="ADAL" clId="{FC15126C-15E8-4495-9D4F-AE9183B9EBDA}" dt="2020-01-02T01:51:50.239" v="18352" actId="164"/>
          <ac:cxnSpMkLst>
            <pc:docMk/>
            <pc:sldMk cId="3230010993" sldId="338"/>
            <ac:cxnSpMk id="76" creationId="{FDAB2A57-92A4-487A-8310-9C0C2DFB4288}"/>
          </ac:cxnSpMkLst>
        </pc:cxnChg>
        <pc:cxnChg chg="add mod topLvl">
          <ac:chgData name="Karolay De La Cruz" userId="32ab381f-d0df-45b8-a924-fd19dccd702f" providerId="ADAL" clId="{FC15126C-15E8-4495-9D4F-AE9183B9EBDA}" dt="2020-01-05T18:17:13.014" v="21059" actId="164"/>
          <ac:cxnSpMkLst>
            <pc:docMk/>
            <pc:sldMk cId="3230010993" sldId="338"/>
            <ac:cxnSpMk id="98" creationId="{96D2251D-874D-4756-8C42-56AAED4F00E9}"/>
          </ac:cxnSpMkLst>
        </pc:cxnChg>
        <pc:cxnChg chg="add mod topLvl">
          <ac:chgData name="Karolay De La Cruz" userId="32ab381f-d0df-45b8-a924-fd19dccd702f" providerId="ADAL" clId="{FC15126C-15E8-4495-9D4F-AE9183B9EBDA}" dt="2020-01-05T18:17:18.593" v="21060" actId="164"/>
          <ac:cxnSpMkLst>
            <pc:docMk/>
            <pc:sldMk cId="3230010993" sldId="338"/>
            <ac:cxnSpMk id="99" creationId="{28F0A595-6FE8-46F4-A2EE-29F3CBDA1021}"/>
          </ac:cxnSpMkLst>
        </pc:cxnChg>
        <pc:cxnChg chg="add del mod topLvl">
          <ac:chgData name="Karolay De La Cruz" userId="32ab381f-d0df-45b8-a924-fd19dccd702f" providerId="ADAL" clId="{FC15126C-15E8-4495-9D4F-AE9183B9EBDA}" dt="2020-01-05T18:20:02.878" v="21114" actId="14100"/>
          <ac:cxnSpMkLst>
            <pc:docMk/>
            <pc:sldMk cId="3230010993" sldId="338"/>
            <ac:cxnSpMk id="100" creationId="{F7062550-7849-4831-A5EA-99CC7EEF15F7}"/>
          </ac:cxnSpMkLst>
        </pc:cxnChg>
        <pc:cxnChg chg="add del mod topLvl">
          <ac:chgData name="Karolay De La Cruz" userId="32ab381f-d0df-45b8-a924-fd19dccd702f" providerId="ADAL" clId="{FC15126C-15E8-4495-9D4F-AE9183B9EBDA}" dt="2020-01-05T18:20:21.097" v="21124" actId="14100"/>
          <ac:cxnSpMkLst>
            <pc:docMk/>
            <pc:sldMk cId="3230010993" sldId="338"/>
            <ac:cxnSpMk id="101" creationId="{0B7AE5C4-E6AE-4CC8-8C5E-5C363C90F926}"/>
          </ac:cxnSpMkLst>
        </pc:cxnChg>
        <pc:cxnChg chg="add mod">
          <ac:chgData name="Karolay De La Cruz" userId="32ab381f-d0df-45b8-a924-fd19dccd702f" providerId="ADAL" clId="{FC15126C-15E8-4495-9D4F-AE9183B9EBDA}" dt="2020-01-05T18:17:23.592" v="21061" actId="164"/>
          <ac:cxnSpMkLst>
            <pc:docMk/>
            <pc:sldMk cId="3230010993" sldId="338"/>
            <ac:cxnSpMk id="104" creationId="{24CEB1B8-B558-4AA0-ADBD-5EB387D70D2B}"/>
          </ac:cxnSpMkLst>
        </pc:cxnChg>
        <pc:cxnChg chg="add mod">
          <ac:chgData name="Karolay De La Cruz" userId="32ab381f-d0df-45b8-a924-fd19dccd702f" providerId="ADAL" clId="{FC15126C-15E8-4495-9D4F-AE9183B9EBDA}" dt="2020-01-05T18:21:33.641" v="21134" actId="1076"/>
          <ac:cxnSpMkLst>
            <pc:docMk/>
            <pc:sldMk cId="3230010993" sldId="338"/>
            <ac:cxnSpMk id="106" creationId="{53701309-5AAC-4BC0-A948-CD2C51179EE6}"/>
          </ac:cxnSpMkLst>
        </pc:cxnChg>
      </pc:sldChg>
      <pc:sldChg chg="addSp delSp modSp add ord modTransition modAnim modNotesTx">
        <pc:chgData name="Karolay De La Cruz" userId="32ab381f-d0df-45b8-a924-fd19dccd702f" providerId="ADAL" clId="{FC15126C-15E8-4495-9D4F-AE9183B9EBDA}" dt="2020-01-06T06:11:22.598" v="22391"/>
        <pc:sldMkLst>
          <pc:docMk/>
          <pc:sldMk cId="1053553081" sldId="339"/>
        </pc:sldMkLst>
        <pc:spChg chg="del">
          <ac:chgData name="Karolay De La Cruz" userId="32ab381f-d0df-45b8-a924-fd19dccd702f" providerId="ADAL" clId="{FC15126C-15E8-4495-9D4F-AE9183B9EBDA}" dt="2019-12-31T02:10:47.520" v="17280" actId="478"/>
          <ac:spMkLst>
            <pc:docMk/>
            <pc:sldMk cId="1053553081" sldId="339"/>
            <ac:spMk id="13" creationId="{3FC3A7A9-4B5F-448D-A97C-3CCBE674A3AA}"/>
          </ac:spMkLst>
        </pc:spChg>
        <pc:spChg chg="add del mod">
          <ac:chgData name="Karolay De La Cruz" userId="32ab381f-d0df-45b8-a924-fd19dccd702f" providerId="ADAL" clId="{FC15126C-15E8-4495-9D4F-AE9183B9EBDA}" dt="2019-12-31T02:16:29.959" v="17431" actId="478"/>
          <ac:spMkLst>
            <pc:docMk/>
            <pc:sldMk cId="1053553081" sldId="339"/>
            <ac:spMk id="35" creationId="{F28E035D-20E9-4C65-BA93-A9123605C340}"/>
          </ac:spMkLst>
        </pc:spChg>
        <pc:spChg chg="add mod">
          <ac:chgData name="Karolay De La Cruz" userId="32ab381f-d0df-45b8-a924-fd19dccd702f" providerId="ADAL" clId="{FC15126C-15E8-4495-9D4F-AE9183B9EBDA}" dt="2020-01-06T05:12:16.838" v="22137" actId="120"/>
          <ac:spMkLst>
            <pc:docMk/>
            <pc:sldMk cId="1053553081" sldId="339"/>
            <ac:spMk id="36" creationId="{BC0302A5-9085-49F6-A40B-497F65BD922A}"/>
          </ac:spMkLst>
        </pc:spChg>
        <pc:spChg chg="add mod">
          <ac:chgData name="Karolay De La Cruz" userId="32ab381f-d0df-45b8-a924-fd19dccd702f" providerId="ADAL" clId="{FC15126C-15E8-4495-9D4F-AE9183B9EBDA}" dt="2020-01-06T05:12:21.035" v="22138" actId="120"/>
          <ac:spMkLst>
            <pc:docMk/>
            <pc:sldMk cId="1053553081" sldId="339"/>
            <ac:spMk id="38" creationId="{3C3C0773-C459-4918-8DD6-DF7155397B22}"/>
          </ac:spMkLst>
        </pc:spChg>
        <pc:grpChg chg="del">
          <ac:chgData name="Karolay De La Cruz" userId="32ab381f-d0df-45b8-a924-fd19dccd702f" providerId="ADAL" clId="{FC15126C-15E8-4495-9D4F-AE9183B9EBDA}" dt="2019-12-31T02:09:30.686" v="17272" actId="478"/>
          <ac:grpSpMkLst>
            <pc:docMk/>
            <pc:sldMk cId="1053553081" sldId="339"/>
            <ac:grpSpMk id="12" creationId="{D1885C7F-9A64-451F-94B6-569F7B387B0F}"/>
          </ac:grpSpMkLst>
        </pc:grpChg>
        <pc:graphicFrameChg chg="add del">
          <ac:chgData name="Karolay De La Cruz" userId="32ab381f-d0df-45b8-a924-fd19dccd702f" providerId="ADAL" clId="{FC15126C-15E8-4495-9D4F-AE9183B9EBDA}" dt="2019-12-31T02:09:35.027" v="17274"/>
          <ac:graphicFrameMkLst>
            <pc:docMk/>
            <pc:sldMk cId="1053553081" sldId="339"/>
            <ac:graphicFrameMk id="2" creationId="{672D9677-BC8C-42F1-B0F0-824F2E1C7ADD}"/>
          </ac:graphicFrameMkLst>
        </pc:graphicFrameChg>
        <pc:graphicFrameChg chg="add mod">
          <ac:chgData name="Karolay De La Cruz" userId="32ab381f-d0df-45b8-a924-fd19dccd702f" providerId="ADAL" clId="{FC15126C-15E8-4495-9D4F-AE9183B9EBDA}" dt="2020-01-06T05:12:30.507" v="22139" actId="1076"/>
          <ac:graphicFrameMkLst>
            <pc:docMk/>
            <pc:sldMk cId="1053553081" sldId="339"/>
            <ac:graphicFrameMk id="3" creationId="{4982FAB7-4DF0-4D70-B89B-7C1A3F90A4E7}"/>
          </ac:graphicFrameMkLst>
        </pc:graphicFrameChg>
        <pc:graphicFrameChg chg="add del mod">
          <ac:chgData name="Karolay De La Cruz" userId="32ab381f-d0df-45b8-a924-fd19dccd702f" providerId="ADAL" clId="{FC15126C-15E8-4495-9D4F-AE9183B9EBDA}" dt="2019-12-31T02:11:13.163" v="17284" actId="478"/>
          <ac:graphicFrameMkLst>
            <pc:docMk/>
            <pc:sldMk cId="1053553081" sldId="339"/>
            <ac:graphicFrameMk id="4" creationId="{9D41EE63-26E9-4097-B9F5-87DD13F5E5C6}"/>
          </ac:graphicFrameMkLst>
        </pc:graphicFrameChg>
        <pc:graphicFrameChg chg="add mod">
          <ac:chgData name="Karolay De La Cruz" userId="32ab381f-d0df-45b8-a924-fd19dccd702f" providerId="ADAL" clId="{FC15126C-15E8-4495-9D4F-AE9183B9EBDA}" dt="2020-01-06T05:12:38.492" v="22140" actId="1076"/>
          <ac:graphicFrameMkLst>
            <pc:docMk/>
            <pc:sldMk cId="1053553081" sldId="339"/>
            <ac:graphicFrameMk id="34" creationId="{CE1C9182-1CEB-4CCB-9285-64B811245843}"/>
          </ac:graphicFrameMkLst>
        </pc:graphicFrameChg>
        <pc:picChg chg="del">
          <ac:chgData name="Karolay De La Cruz" userId="32ab381f-d0df-45b8-a924-fd19dccd702f" providerId="ADAL" clId="{FC15126C-15E8-4495-9D4F-AE9183B9EBDA}" dt="2019-12-31T02:09:30.686" v="17272" actId="478"/>
          <ac:picMkLst>
            <pc:docMk/>
            <pc:sldMk cId="1053553081" sldId="339"/>
            <ac:picMk id="2058" creationId="{82772B89-A1B7-421C-8883-7AAA40D4C436}"/>
          </ac:picMkLst>
        </pc:picChg>
        <pc:cxnChg chg="del">
          <ac:chgData name="Karolay De La Cruz" userId="32ab381f-d0df-45b8-a924-fd19dccd702f" providerId="ADAL" clId="{FC15126C-15E8-4495-9D4F-AE9183B9EBDA}" dt="2020-01-03T05:57:20.595" v="20686" actId="478"/>
          <ac:cxnSpMkLst>
            <pc:docMk/>
            <pc:sldMk cId="1053553081" sldId="339"/>
            <ac:cxnSpMk id="37" creationId="{D53DCD05-97D8-4CBF-9025-4E7C4B52A846}"/>
          </ac:cxnSpMkLst>
        </pc:cxnChg>
        <pc:cxnChg chg="del">
          <ac:chgData name="Karolay De La Cruz" userId="32ab381f-d0df-45b8-a924-fd19dccd702f" providerId="ADAL" clId="{FC15126C-15E8-4495-9D4F-AE9183B9EBDA}" dt="2019-12-31T02:09:30.686" v="17272" actId="478"/>
          <ac:cxnSpMkLst>
            <pc:docMk/>
            <pc:sldMk cId="1053553081" sldId="339"/>
            <ac:cxnSpMk id="40" creationId="{D521B423-CF19-4AE6-A637-9A263C579CBE}"/>
          </ac:cxnSpMkLst>
        </pc:cxnChg>
      </pc:sldChg>
      <pc:sldChg chg="addSp delSp modSp add ord modNotesTx">
        <pc:chgData name="Karolay De La Cruz" userId="32ab381f-d0df-45b8-a924-fd19dccd702f" providerId="ADAL" clId="{FC15126C-15E8-4495-9D4F-AE9183B9EBDA}" dt="2020-01-06T06:11:22.598" v="22391"/>
        <pc:sldMkLst>
          <pc:docMk/>
          <pc:sldMk cId="2205859802" sldId="340"/>
        </pc:sldMkLst>
        <pc:spChg chg="mod">
          <ac:chgData name="Karolay De La Cruz" userId="32ab381f-d0df-45b8-a924-fd19dccd702f" providerId="ADAL" clId="{FC15126C-15E8-4495-9D4F-AE9183B9EBDA}" dt="2020-01-01T18:05:50.353" v="17676" actId="20577"/>
          <ac:spMkLst>
            <pc:docMk/>
            <pc:sldMk cId="2205859802" sldId="340"/>
            <ac:spMk id="17" creationId="{E069871E-7C54-4C13-B843-DF582FC3AF64}"/>
          </ac:spMkLst>
        </pc:spChg>
        <pc:spChg chg="mod">
          <ac:chgData name="Karolay De La Cruz" userId="32ab381f-d0df-45b8-a924-fd19dccd702f" providerId="ADAL" clId="{FC15126C-15E8-4495-9D4F-AE9183B9EBDA}" dt="2020-01-01T18:05:45.722" v="17675" actId="20577"/>
          <ac:spMkLst>
            <pc:docMk/>
            <pc:sldMk cId="2205859802" sldId="340"/>
            <ac:spMk id="19" creationId="{5F1279C6-E4D3-4675-B4B8-67ECC60BB0C6}"/>
          </ac:spMkLst>
        </pc:spChg>
        <pc:spChg chg="mod">
          <ac:chgData name="Karolay De La Cruz" userId="32ab381f-d0df-45b8-a924-fd19dccd702f" providerId="ADAL" clId="{FC15126C-15E8-4495-9D4F-AE9183B9EBDA}" dt="2020-01-01T18:05:39.901" v="17674" actId="20577"/>
          <ac:spMkLst>
            <pc:docMk/>
            <pc:sldMk cId="2205859802" sldId="340"/>
            <ac:spMk id="22" creationId="{93A6A083-65CF-45FD-BB66-6C60E28E4510}"/>
          </ac:spMkLst>
        </pc:spChg>
        <pc:spChg chg="del">
          <ac:chgData name="Karolay De La Cruz" userId="32ab381f-d0df-45b8-a924-fd19dccd702f" providerId="ADAL" clId="{FC15126C-15E8-4495-9D4F-AE9183B9EBDA}" dt="2019-12-31T05:29:01.004" v="17543" actId="478"/>
          <ac:spMkLst>
            <pc:docMk/>
            <pc:sldMk cId="2205859802" sldId="340"/>
            <ac:spMk id="93" creationId="{4AAED961-C7DD-474B-86EC-3E0DCB315947}"/>
          </ac:spMkLst>
        </pc:spChg>
        <pc:spChg chg="del">
          <ac:chgData name="Karolay De La Cruz" userId="32ab381f-d0df-45b8-a924-fd19dccd702f" providerId="ADAL" clId="{FC15126C-15E8-4495-9D4F-AE9183B9EBDA}" dt="2019-12-31T05:29:01.004" v="17543" actId="478"/>
          <ac:spMkLst>
            <pc:docMk/>
            <pc:sldMk cId="2205859802" sldId="340"/>
            <ac:spMk id="99" creationId="{6C95CBCA-50EE-4315-8F19-4AC56FE5EF47}"/>
          </ac:spMkLst>
        </pc:spChg>
        <pc:spChg chg="del">
          <ac:chgData name="Karolay De La Cruz" userId="32ab381f-d0df-45b8-a924-fd19dccd702f" providerId="ADAL" clId="{FC15126C-15E8-4495-9D4F-AE9183B9EBDA}" dt="2019-12-31T05:29:01.004" v="17543" actId="478"/>
          <ac:spMkLst>
            <pc:docMk/>
            <pc:sldMk cId="2205859802" sldId="340"/>
            <ac:spMk id="118" creationId="{93A62409-498D-46EE-BA6B-2B00DD7939AA}"/>
          </ac:spMkLst>
        </pc:spChg>
        <pc:spChg chg="del">
          <ac:chgData name="Karolay De La Cruz" userId="32ab381f-d0df-45b8-a924-fd19dccd702f" providerId="ADAL" clId="{FC15126C-15E8-4495-9D4F-AE9183B9EBDA}" dt="2019-12-31T05:29:01.004" v="17543" actId="478"/>
          <ac:spMkLst>
            <pc:docMk/>
            <pc:sldMk cId="2205859802" sldId="340"/>
            <ac:spMk id="122" creationId="{F7D7F483-64A4-402F-9150-3E8D678466D9}"/>
          </ac:spMkLst>
        </pc:spChg>
        <pc:spChg chg="mod">
          <ac:chgData name="Karolay De La Cruz" userId="32ab381f-d0df-45b8-a924-fd19dccd702f" providerId="ADAL" clId="{FC15126C-15E8-4495-9D4F-AE9183B9EBDA}" dt="2020-01-02T16:12:52.589" v="19523" actId="20577"/>
          <ac:spMkLst>
            <pc:docMk/>
            <pc:sldMk cId="2205859802" sldId="340"/>
            <ac:spMk id="4104" creationId="{80FE1BB7-4DC0-4751-A3F2-FCF29B6B7947}"/>
          </ac:spMkLst>
        </pc:spChg>
        <pc:grpChg chg="add mod">
          <ac:chgData name="Karolay De La Cruz" userId="32ab381f-d0df-45b8-a924-fd19dccd702f" providerId="ADAL" clId="{FC15126C-15E8-4495-9D4F-AE9183B9EBDA}" dt="2020-01-02T15:35:32.291" v="19256" actId="1076"/>
          <ac:grpSpMkLst>
            <pc:docMk/>
            <pc:sldMk cId="2205859802" sldId="340"/>
            <ac:grpSpMk id="10" creationId="{FDFC4C7C-F93E-4595-A52C-0ED73DD4A91B}"/>
          </ac:grpSpMkLst>
        </pc:grpChg>
        <pc:grpChg chg="del">
          <ac:chgData name="Karolay De La Cruz" userId="32ab381f-d0df-45b8-a924-fd19dccd702f" providerId="ADAL" clId="{FC15126C-15E8-4495-9D4F-AE9183B9EBDA}" dt="2019-12-31T05:29:01.004" v="17543" actId="478"/>
          <ac:grpSpMkLst>
            <pc:docMk/>
            <pc:sldMk cId="2205859802" sldId="340"/>
            <ac:grpSpMk id="17" creationId="{0059DF63-FD33-4379-8B26-FFA38A2F20A1}"/>
          </ac:grpSpMkLst>
        </pc:grpChg>
        <pc:grpChg chg="add mod">
          <ac:chgData name="Karolay De La Cruz" userId="32ab381f-d0df-45b8-a924-fd19dccd702f" providerId="ADAL" clId="{FC15126C-15E8-4495-9D4F-AE9183B9EBDA}" dt="2020-01-02T15:36:39.284" v="19271" actId="164"/>
          <ac:grpSpMkLst>
            <pc:docMk/>
            <pc:sldMk cId="2205859802" sldId="340"/>
            <ac:grpSpMk id="25" creationId="{04FBF56E-932C-470B-A54D-FB4C1B25E3B9}"/>
          </ac:grpSpMkLst>
        </pc:grpChg>
        <pc:grpChg chg="add mod">
          <ac:chgData name="Karolay De La Cruz" userId="32ab381f-d0df-45b8-a924-fd19dccd702f" providerId="ADAL" clId="{FC15126C-15E8-4495-9D4F-AE9183B9EBDA}" dt="2020-01-02T15:36:47.423" v="19274" actId="1076"/>
          <ac:grpSpMkLst>
            <pc:docMk/>
            <pc:sldMk cId="2205859802" sldId="340"/>
            <ac:grpSpMk id="26" creationId="{7A0D47AD-A452-4E9F-8489-CC9658AD2B77}"/>
          </ac:grpSpMkLst>
        </pc:grpChg>
        <pc:graphicFrameChg chg="add del">
          <ac:chgData name="Karolay De La Cruz" userId="32ab381f-d0df-45b8-a924-fd19dccd702f" providerId="ADAL" clId="{FC15126C-15E8-4495-9D4F-AE9183B9EBDA}" dt="2019-12-31T05:30:25.719" v="17569" actId="478"/>
          <ac:graphicFrameMkLst>
            <pc:docMk/>
            <pc:sldMk cId="2205859802" sldId="340"/>
            <ac:graphicFrameMk id="3" creationId="{5DE77E00-643C-4F55-AEF1-B52B837C65A1}"/>
          </ac:graphicFrameMkLst>
        </pc:graphicFrameChg>
        <pc:graphicFrameChg chg="add mod">
          <ac:chgData name="Karolay De La Cruz" userId="32ab381f-d0df-45b8-a924-fd19dccd702f" providerId="ADAL" clId="{FC15126C-15E8-4495-9D4F-AE9183B9EBDA}" dt="2020-01-02T15:36:18.627" v="19265" actId="164"/>
          <ac:graphicFrameMkLst>
            <pc:docMk/>
            <pc:sldMk cId="2205859802" sldId="340"/>
            <ac:graphicFrameMk id="3" creationId="{F9CE092B-6EFD-4161-9C1D-896E60F661E1}"/>
          </ac:graphicFrameMkLst>
        </pc:graphicFrameChg>
        <pc:graphicFrameChg chg="add del">
          <ac:chgData name="Karolay De La Cruz" userId="32ab381f-d0df-45b8-a924-fd19dccd702f" providerId="ADAL" clId="{FC15126C-15E8-4495-9D4F-AE9183B9EBDA}" dt="2019-12-31T05:31:49.726" v="17582"/>
          <ac:graphicFrameMkLst>
            <pc:docMk/>
            <pc:sldMk cId="2205859802" sldId="340"/>
            <ac:graphicFrameMk id="5" creationId="{4338002D-062A-4DAB-AFC9-A8755E330965}"/>
          </ac:graphicFrameMkLst>
        </pc:graphicFrameChg>
        <pc:graphicFrameChg chg="add del">
          <ac:chgData name="Karolay De La Cruz" userId="32ab381f-d0df-45b8-a924-fd19dccd702f" providerId="ADAL" clId="{FC15126C-15E8-4495-9D4F-AE9183B9EBDA}" dt="2020-01-02T15:35:11.759" v="19249"/>
          <ac:graphicFrameMkLst>
            <pc:docMk/>
            <pc:sldMk cId="2205859802" sldId="340"/>
            <ac:graphicFrameMk id="5" creationId="{B2621F7D-46DF-473C-B4CF-D29CE59699E4}"/>
          </ac:graphicFrameMkLst>
        </pc:graphicFrameChg>
        <pc:graphicFrameChg chg="add mod">
          <ac:chgData name="Karolay De La Cruz" userId="32ab381f-d0df-45b8-a924-fd19dccd702f" providerId="ADAL" clId="{FC15126C-15E8-4495-9D4F-AE9183B9EBDA}" dt="2020-01-02T15:36:18.627" v="19265" actId="164"/>
          <ac:graphicFrameMkLst>
            <pc:docMk/>
            <pc:sldMk cId="2205859802" sldId="340"/>
            <ac:graphicFrameMk id="8" creationId="{432A9DF0-2276-4417-B3CA-F815BD3A46D1}"/>
          </ac:graphicFrameMkLst>
        </pc:graphicFrameChg>
        <pc:graphicFrameChg chg="add mod">
          <ac:chgData name="Karolay De La Cruz" userId="32ab381f-d0df-45b8-a924-fd19dccd702f" providerId="ADAL" clId="{FC15126C-15E8-4495-9D4F-AE9183B9EBDA}" dt="2020-01-02T15:36:49.531" v="19275"/>
          <ac:graphicFrameMkLst>
            <pc:docMk/>
            <pc:sldMk cId="2205859802" sldId="340"/>
            <ac:graphicFrameMk id="23" creationId="{0ACA8F2B-C63A-499E-9EE2-824F64B3833A}"/>
          </ac:graphicFrameMkLst>
        </pc:graphicFrameChg>
        <pc:picChg chg="add del mod modCrop">
          <ac:chgData name="Karolay De La Cruz" userId="32ab381f-d0df-45b8-a924-fd19dccd702f" providerId="ADAL" clId="{FC15126C-15E8-4495-9D4F-AE9183B9EBDA}" dt="2020-01-01T18:06:01.794" v="17678" actId="478"/>
          <ac:picMkLst>
            <pc:docMk/>
            <pc:sldMk cId="2205859802" sldId="340"/>
            <ac:picMk id="4" creationId="{4F4F0AA1-1D7E-4503-99BF-620F1095F39F}"/>
          </ac:picMkLst>
        </pc:picChg>
        <pc:picChg chg="add del mod modCrop">
          <ac:chgData name="Karolay De La Cruz" userId="32ab381f-d0df-45b8-a924-fd19dccd702f" providerId="ADAL" clId="{FC15126C-15E8-4495-9D4F-AE9183B9EBDA}" dt="2020-01-01T18:05:59.094" v="17677" actId="478"/>
          <ac:picMkLst>
            <pc:docMk/>
            <pc:sldMk cId="2205859802" sldId="340"/>
            <ac:picMk id="6" creationId="{CD2C615C-CC5B-4610-BCB1-D16DC221090F}"/>
          </ac:picMkLst>
        </pc:picChg>
        <pc:picChg chg="add del mod modCrop">
          <ac:chgData name="Karolay De La Cruz" userId="32ab381f-d0df-45b8-a924-fd19dccd702f" providerId="ADAL" clId="{FC15126C-15E8-4495-9D4F-AE9183B9EBDA}" dt="2020-01-01T18:06:07.185" v="17679" actId="478"/>
          <ac:picMkLst>
            <pc:docMk/>
            <pc:sldMk cId="2205859802" sldId="340"/>
            <ac:picMk id="7" creationId="{96015D73-641D-4F53-86B7-C16462A0E74F}"/>
          </ac:picMkLst>
        </pc:picChg>
        <pc:picChg chg="del">
          <ac:chgData name="Karolay De La Cruz" userId="32ab381f-d0df-45b8-a924-fd19dccd702f" providerId="ADAL" clId="{FC15126C-15E8-4495-9D4F-AE9183B9EBDA}" dt="2019-12-31T05:29:03.271" v="17544" actId="478"/>
          <ac:picMkLst>
            <pc:docMk/>
            <pc:sldMk cId="2205859802" sldId="340"/>
            <ac:picMk id="8" creationId="{796F7F19-A267-4C89-9F68-34028B779050}"/>
          </ac:picMkLst>
        </pc:picChg>
        <pc:picChg chg="add del mod">
          <ac:chgData name="Karolay De La Cruz" userId="32ab381f-d0df-45b8-a924-fd19dccd702f" providerId="ADAL" clId="{FC15126C-15E8-4495-9D4F-AE9183B9EBDA}" dt="2020-01-01T18:06:20.298" v="17680" actId="478"/>
          <ac:picMkLst>
            <pc:docMk/>
            <pc:sldMk cId="2205859802" sldId="340"/>
            <ac:picMk id="9" creationId="{2C39CCF3-71CC-481A-BCBB-9EAF44B6EE36}"/>
          </ac:picMkLst>
        </pc:picChg>
        <pc:picChg chg="del">
          <ac:chgData name="Karolay De La Cruz" userId="32ab381f-d0df-45b8-a924-fd19dccd702f" providerId="ADAL" clId="{FC15126C-15E8-4495-9D4F-AE9183B9EBDA}" dt="2019-12-31T05:29:01.004" v="17543" actId="478"/>
          <ac:picMkLst>
            <pc:docMk/>
            <pc:sldMk cId="2205859802" sldId="340"/>
            <ac:picMk id="12" creationId="{EC7F8D9E-2E7D-4DD8-853F-506A501F1AF9}"/>
          </ac:picMkLst>
        </pc:picChg>
        <pc:picChg chg="add del mod">
          <ac:chgData name="Karolay De La Cruz" userId="32ab381f-d0df-45b8-a924-fd19dccd702f" providerId="ADAL" clId="{FC15126C-15E8-4495-9D4F-AE9183B9EBDA}" dt="2020-01-01T18:05:20.018" v="17669" actId="478"/>
          <ac:picMkLst>
            <pc:docMk/>
            <pc:sldMk cId="2205859802" sldId="340"/>
            <ac:picMk id="15" creationId="{10B6F035-93C9-4D0A-8288-DAAD172BF264}"/>
          </ac:picMkLst>
        </pc:picChg>
        <pc:picChg chg="add mod">
          <ac:chgData name="Karolay De La Cruz" userId="32ab381f-d0df-45b8-a924-fd19dccd702f" providerId="ADAL" clId="{FC15126C-15E8-4495-9D4F-AE9183B9EBDA}" dt="2020-01-02T15:36:39.284" v="19271" actId="164"/>
          <ac:picMkLst>
            <pc:docMk/>
            <pc:sldMk cId="2205859802" sldId="340"/>
            <ac:picMk id="24" creationId="{7039B0D2-496C-4395-B5C7-09EB6978780D}"/>
          </ac:picMkLst>
        </pc:picChg>
      </pc:sldChg>
      <pc:sldChg chg="addSp delSp modSp add ord modNotesTx">
        <pc:chgData name="Karolay De La Cruz" userId="32ab381f-d0df-45b8-a924-fd19dccd702f" providerId="ADAL" clId="{FC15126C-15E8-4495-9D4F-AE9183B9EBDA}" dt="2020-01-06T06:11:22.598" v="22391"/>
        <pc:sldMkLst>
          <pc:docMk/>
          <pc:sldMk cId="3956866289" sldId="341"/>
        </pc:sldMkLst>
        <pc:spChg chg="mod">
          <ac:chgData name="Karolay De La Cruz" userId="32ab381f-d0df-45b8-a924-fd19dccd702f" providerId="ADAL" clId="{FC15126C-15E8-4495-9D4F-AE9183B9EBDA}" dt="2019-12-31T05:34:26.657" v="17637" actId="20577"/>
          <ac:spMkLst>
            <pc:docMk/>
            <pc:sldMk cId="3956866289" sldId="341"/>
            <ac:spMk id="4104" creationId="{80FE1BB7-4DC0-4751-A3F2-FCF29B6B7947}"/>
          </ac:spMkLst>
        </pc:spChg>
        <pc:grpChg chg="add">
          <ac:chgData name="Karolay De La Cruz" userId="32ab381f-d0df-45b8-a924-fd19dccd702f" providerId="ADAL" clId="{FC15126C-15E8-4495-9D4F-AE9183B9EBDA}" dt="2020-01-02T15:30:54.842" v="19166"/>
          <ac:grpSpMkLst>
            <pc:docMk/>
            <pc:sldMk cId="3956866289" sldId="341"/>
            <ac:grpSpMk id="10" creationId="{D37DCBB2-C87B-405A-9545-AF2602C2B510}"/>
          </ac:grpSpMkLst>
        </pc:grpChg>
        <pc:picChg chg="del">
          <ac:chgData name="Karolay De La Cruz" userId="32ab381f-d0df-45b8-a924-fd19dccd702f" providerId="ADAL" clId="{FC15126C-15E8-4495-9D4F-AE9183B9EBDA}" dt="2020-01-02T16:32:02.200" v="19539" actId="478"/>
          <ac:picMkLst>
            <pc:docMk/>
            <pc:sldMk cId="3956866289" sldId="341"/>
            <ac:picMk id="4" creationId="{4F4F0AA1-1D7E-4503-99BF-620F1095F39F}"/>
          </ac:picMkLst>
        </pc:picChg>
        <pc:picChg chg="del">
          <ac:chgData name="Karolay De La Cruz" userId="32ab381f-d0df-45b8-a924-fd19dccd702f" providerId="ADAL" clId="{FC15126C-15E8-4495-9D4F-AE9183B9EBDA}" dt="2020-01-02T16:32:02.200" v="19539" actId="478"/>
          <ac:picMkLst>
            <pc:docMk/>
            <pc:sldMk cId="3956866289" sldId="341"/>
            <ac:picMk id="6" creationId="{CD2C615C-CC5B-4610-BCB1-D16DC221090F}"/>
          </ac:picMkLst>
        </pc:picChg>
        <pc:picChg chg="del">
          <ac:chgData name="Karolay De La Cruz" userId="32ab381f-d0df-45b8-a924-fd19dccd702f" providerId="ADAL" clId="{FC15126C-15E8-4495-9D4F-AE9183B9EBDA}" dt="2020-01-02T16:32:02.200" v="19539" actId="478"/>
          <ac:picMkLst>
            <pc:docMk/>
            <pc:sldMk cId="3956866289" sldId="341"/>
            <ac:picMk id="7" creationId="{96015D73-641D-4F53-86B7-C16462A0E74F}"/>
          </ac:picMkLst>
        </pc:picChg>
        <pc:picChg chg="del">
          <ac:chgData name="Karolay De La Cruz" userId="32ab381f-d0df-45b8-a924-fd19dccd702f" providerId="ADAL" clId="{FC15126C-15E8-4495-9D4F-AE9183B9EBDA}" dt="2020-01-02T16:32:02.200" v="19539" actId="478"/>
          <ac:picMkLst>
            <pc:docMk/>
            <pc:sldMk cId="3956866289" sldId="341"/>
            <ac:picMk id="9" creationId="{2C39CCF3-71CC-481A-BCBB-9EAF44B6EE36}"/>
          </ac:picMkLst>
        </pc:picChg>
        <pc:picChg chg="del">
          <ac:chgData name="Karolay De La Cruz" userId="32ab381f-d0df-45b8-a924-fd19dccd702f" providerId="ADAL" clId="{FC15126C-15E8-4495-9D4F-AE9183B9EBDA}" dt="2020-01-02T15:30:54.520" v="19165" actId="478"/>
          <ac:picMkLst>
            <pc:docMk/>
            <pc:sldMk cId="3956866289" sldId="341"/>
            <ac:picMk id="15" creationId="{10B6F035-93C9-4D0A-8288-DAAD172BF264}"/>
          </ac:picMkLst>
        </pc:picChg>
        <pc:picChg chg="add mod">
          <ac:chgData name="Karolay De La Cruz" userId="32ab381f-d0df-45b8-a924-fd19dccd702f" providerId="ADAL" clId="{FC15126C-15E8-4495-9D4F-AE9183B9EBDA}" dt="2020-01-02T16:32:25.928" v="19541" actId="1076"/>
          <ac:picMkLst>
            <pc:docMk/>
            <pc:sldMk cId="3956866289" sldId="341"/>
            <ac:picMk id="23" creationId="{4AB27DBC-BC6B-40B2-A54E-A8B18C8E2CC0}"/>
          </ac:picMkLst>
        </pc:picChg>
      </pc:sldChg>
      <pc:sldChg chg="addSp delSp modSp add ord modNotesTx">
        <pc:chgData name="Karolay De La Cruz" userId="32ab381f-d0df-45b8-a924-fd19dccd702f" providerId="ADAL" clId="{FC15126C-15E8-4495-9D4F-AE9183B9EBDA}" dt="2020-01-06T06:11:22.598" v="22391"/>
        <pc:sldMkLst>
          <pc:docMk/>
          <pc:sldMk cId="1689742306" sldId="342"/>
        </pc:sldMkLst>
        <pc:spChg chg="mod">
          <ac:chgData name="Karolay De La Cruz" userId="32ab381f-d0df-45b8-a924-fd19dccd702f" providerId="ADAL" clId="{FC15126C-15E8-4495-9D4F-AE9183B9EBDA}" dt="2019-12-31T05:34:40.744" v="17654" actId="20577"/>
          <ac:spMkLst>
            <pc:docMk/>
            <pc:sldMk cId="1689742306" sldId="342"/>
            <ac:spMk id="4104" creationId="{80FE1BB7-4DC0-4751-A3F2-FCF29B6B7947}"/>
          </ac:spMkLst>
        </pc:spChg>
        <pc:grpChg chg="add">
          <ac:chgData name="Karolay De La Cruz" userId="32ab381f-d0df-45b8-a924-fd19dccd702f" providerId="ADAL" clId="{FC15126C-15E8-4495-9D4F-AE9183B9EBDA}" dt="2020-01-02T15:30:58.067" v="19168"/>
          <ac:grpSpMkLst>
            <pc:docMk/>
            <pc:sldMk cId="1689742306" sldId="342"/>
            <ac:grpSpMk id="10" creationId="{8A53063B-E726-40FA-A13B-54F0C2837830}"/>
          </ac:grpSpMkLst>
        </pc:grpChg>
        <pc:picChg chg="del">
          <ac:chgData name="Karolay De La Cruz" userId="32ab381f-d0df-45b8-a924-fd19dccd702f" providerId="ADAL" clId="{FC15126C-15E8-4495-9D4F-AE9183B9EBDA}" dt="2020-01-02T16:34:26.008" v="19550" actId="478"/>
          <ac:picMkLst>
            <pc:docMk/>
            <pc:sldMk cId="1689742306" sldId="342"/>
            <ac:picMk id="4" creationId="{4F4F0AA1-1D7E-4503-99BF-620F1095F39F}"/>
          </ac:picMkLst>
        </pc:picChg>
        <pc:picChg chg="del">
          <ac:chgData name="Karolay De La Cruz" userId="32ab381f-d0df-45b8-a924-fd19dccd702f" providerId="ADAL" clId="{FC15126C-15E8-4495-9D4F-AE9183B9EBDA}" dt="2020-01-02T16:34:26.008" v="19550" actId="478"/>
          <ac:picMkLst>
            <pc:docMk/>
            <pc:sldMk cId="1689742306" sldId="342"/>
            <ac:picMk id="6" creationId="{CD2C615C-CC5B-4610-BCB1-D16DC221090F}"/>
          </ac:picMkLst>
        </pc:picChg>
        <pc:picChg chg="del">
          <ac:chgData name="Karolay De La Cruz" userId="32ab381f-d0df-45b8-a924-fd19dccd702f" providerId="ADAL" clId="{FC15126C-15E8-4495-9D4F-AE9183B9EBDA}" dt="2020-01-02T16:34:26.008" v="19550" actId="478"/>
          <ac:picMkLst>
            <pc:docMk/>
            <pc:sldMk cId="1689742306" sldId="342"/>
            <ac:picMk id="7" creationId="{96015D73-641D-4F53-86B7-C16462A0E74F}"/>
          </ac:picMkLst>
        </pc:picChg>
        <pc:picChg chg="del">
          <ac:chgData name="Karolay De La Cruz" userId="32ab381f-d0df-45b8-a924-fd19dccd702f" providerId="ADAL" clId="{FC15126C-15E8-4495-9D4F-AE9183B9EBDA}" dt="2020-01-02T16:34:27.487" v="19551" actId="478"/>
          <ac:picMkLst>
            <pc:docMk/>
            <pc:sldMk cId="1689742306" sldId="342"/>
            <ac:picMk id="9" creationId="{2C39CCF3-71CC-481A-BCBB-9EAF44B6EE36}"/>
          </ac:picMkLst>
        </pc:picChg>
        <pc:picChg chg="del">
          <ac:chgData name="Karolay De La Cruz" userId="32ab381f-d0df-45b8-a924-fd19dccd702f" providerId="ADAL" clId="{FC15126C-15E8-4495-9D4F-AE9183B9EBDA}" dt="2020-01-02T15:30:57.731" v="19167" actId="478"/>
          <ac:picMkLst>
            <pc:docMk/>
            <pc:sldMk cId="1689742306" sldId="342"/>
            <ac:picMk id="15" creationId="{10B6F035-93C9-4D0A-8288-DAAD172BF264}"/>
          </ac:picMkLst>
        </pc:picChg>
        <pc:picChg chg="add del mod">
          <ac:chgData name="Karolay De La Cruz" userId="32ab381f-d0df-45b8-a924-fd19dccd702f" providerId="ADAL" clId="{FC15126C-15E8-4495-9D4F-AE9183B9EBDA}" dt="2020-01-02T16:35:35.640" v="19559" actId="478"/>
          <ac:picMkLst>
            <pc:docMk/>
            <pc:sldMk cId="1689742306" sldId="342"/>
            <ac:picMk id="23" creationId="{5F574601-AC3B-44C8-B49D-8A053A0895C0}"/>
          </ac:picMkLst>
        </pc:picChg>
        <pc:picChg chg="add mod">
          <ac:chgData name="Karolay De La Cruz" userId="32ab381f-d0df-45b8-a924-fd19dccd702f" providerId="ADAL" clId="{FC15126C-15E8-4495-9D4F-AE9183B9EBDA}" dt="2020-01-02T16:35:43.016" v="19561" actId="1076"/>
          <ac:picMkLst>
            <pc:docMk/>
            <pc:sldMk cId="1689742306" sldId="342"/>
            <ac:picMk id="24" creationId="{415866E7-92E8-4423-9EF4-618201121D2C}"/>
          </ac:picMkLst>
        </pc:picChg>
        <pc:picChg chg="add mod">
          <ac:chgData name="Karolay De La Cruz" userId="32ab381f-d0df-45b8-a924-fd19dccd702f" providerId="ADAL" clId="{FC15126C-15E8-4495-9D4F-AE9183B9EBDA}" dt="2020-01-02T16:35:49.548" v="19563" actId="1076"/>
          <ac:picMkLst>
            <pc:docMk/>
            <pc:sldMk cId="1689742306" sldId="342"/>
            <ac:picMk id="25" creationId="{88DA78B8-2964-48E9-AE49-2CA8A5C18712}"/>
          </ac:picMkLst>
        </pc:picChg>
      </pc:sldChg>
      <pc:sldChg chg="addSp delSp modSp add ord modNotesTx">
        <pc:chgData name="Karolay De La Cruz" userId="32ab381f-d0df-45b8-a924-fd19dccd702f" providerId="ADAL" clId="{FC15126C-15E8-4495-9D4F-AE9183B9EBDA}" dt="2020-01-06T06:11:22.598" v="22391"/>
        <pc:sldMkLst>
          <pc:docMk/>
          <pc:sldMk cId="2550246239" sldId="343"/>
        </pc:sldMkLst>
        <pc:spChg chg="del">
          <ac:chgData name="Karolay De La Cruz" userId="32ab381f-d0df-45b8-a924-fd19dccd702f" providerId="ADAL" clId="{FC15126C-15E8-4495-9D4F-AE9183B9EBDA}" dt="2020-01-02T15:31:03.691" v="19171" actId="478"/>
          <ac:spMkLst>
            <pc:docMk/>
            <pc:sldMk cId="2550246239" sldId="343"/>
            <ac:spMk id="20" creationId="{86F84ADC-6291-4A63-8333-2934373D93DA}"/>
          </ac:spMkLst>
        </pc:spChg>
        <pc:spChg chg="mod">
          <ac:chgData name="Karolay De La Cruz" userId="32ab381f-d0df-45b8-a924-fd19dccd702f" providerId="ADAL" clId="{FC15126C-15E8-4495-9D4F-AE9183B9EBDA}" dt="2020-01-02T15:31:10.514" v="19173" actId="1076"/>
          <ac:spMkLst>
            <pc:docMk/>
            <pc:sldMk cId="2550246239" sldId="343"/>
            <ac:spMk id="21" creationId="{06968ACB-4810-4E88-886D-0B8E077FC896}"/>
          </ac:spMkLst>
        </pc:spChg>
        <pc:spChg chg="mod">
          <ac:chgData name="Karolay De La Cruz" userId="32ab381f-d0df-45b8-a924-fd19dccd702f" providerId="ADAL" clId="{FC15126C-15E8-4495-9D4F-AE9183B9EBDA}" dt="2020-01-02T15:31:10.514" v="19173" actId="1076"/>
          <ac:spMkLst>
            <pc:docMk/>
            <pc:sldMk cId="2550246239" sldId="343"/>
            <ac:spMk id="22" creationId="{F5D09DC8-1DF4-41FA-BB40-AF95783B8FFF}"/>
          </ac:spMkLst>
        </pc:spChg>
        <pc:spChg chg="mod">
          <ac:chgData name="Karolay De La Cruz" userId="32ab381f-d0df-45b8-a924-fd19dccd702f" providerId="ADAL" clId="{FC15126C-15E8-4495-9D4F-AE9183B9EBDA}" dt="2020-01-02T15:33:11.209" v="19242" actId="20577"/>
          <ac:spMkLst>
            <pc:docMk/>
            <pc:sldMk cId="2550246239" sldId="343"/>
            <ac:spMk id="4104" creationId="{80FE1BB7-4DC0-4751-A3F2-FCF29B6B7947}"/>
          </ac:spMkLst>
        </pc:spChg>
        <pc:grpChg chg="add mod">
          <ac:chgData name="Karolay De La Cruz" userId="32ab381f-d0df-45b8-a924-fd19dccd702f" providerId="ADAL" clId="{FC15126C-15E8-4495-9D4F-AE9183B9EBDA}" dt="2020-01-02T15:31:18.083" v="19175" actId="1076"/>
          <ac:grpSpMkLst>
            <pc:docMk/>
            <pc:sldMk cId="2550246239" sldId="343"/>
            <ac:grpSpMk id="10" creationId="{9E4F03A2-FBC3-4E3D-A664-2AB3C9B71C52}"/>
          </ac:grpSpMkLst>
        </pc:grpChg>
        <pc:picChg chg="del">
          <ac:chgData name="Karolay De La Cruz" userId="32ab381f-d0df-45b8-a924-fd19dccd702f" providerId="ADAL" clId="{FC15126C-15E8-4495-9D4F-AE9183B9EBDA}" dt="2020-01-02T16:41:47.854" v="19578" actId="478"/>
          <ac:picMkLst>
            <pc:docMk/>
            <pc:sldMk cId="2550246239" sldId="343"/>
            <ac:picMk id="4" creationId="{4F4F0AA1-1D7E-4503-99BF-620F1095F39F}"/>
          </ac:picMkLst>
        </pc:picChg>
        <pc:picChg chg="del">
          <ac:chgData name="Karolay De La Cruz" userId="32ab381f-d0df-45b8-a924-fd19dccd702f" providerId="ADAL" clId="{FC15126C-15E8-4495-9D4F-AE9183B9EBDA}" dt="2020-01-02T16:41:47.854" v="19578" actId="478"/>
          <ac:picMkLst>
            <pc:docMk/>
            <pc:sldMk cId="2550246239" sldId="343"/>
            <ac:picMk id="6" creationId="{CD2C615C-CC5B-4610-BCB1-D16DC221090F}"/>
          </ac:picMkLst>
        </pc:picChg>
        <pc:picChg chg="del">
          <ac:chgData name="Karolay De La Cruz" userId="32ab381f-d0df-45b8-a924-fd19dccd702f" providerId="ADAL" clId="{FC15126C-15E8-4495-9D4F-AE9183B9EBDA}" dt="2020-01-02T16:41:47.854" v="19578" actId="478"/>
          <ac:picMkLst>
            <pc:docMk/>
            <pc:sldMk cId="2550246239" sldId="343"/>
            <ac:picMk id="7" creationId="{96015D73-641D-4F53-86B7-C16462A0E74F}"/>
          </ac:picMkLst>
        </pc:picChg>
        <pc:picChg chg="del">
          <ac:chgData name="Karolay De La Cruz" userId="32ab381f-d0df-45b8-a924-fd19dccd702f" providerId="ADAL" clId="{FC15126C-15E8-4495-9D4F-AE9183B9EBDA}" dt="2020-01-02T16:41:49.899" v="19579" actId="478"/>
          <ac:picMkLst>
            <pc:docMk/>
            <pc:sldMk cId="2550246239" sldId="343"/>
            <ac:picMk id="9" creationId="{2C39CCF3-71CC-481A-BCBB-9EAF44B6EE36}"/>
          </ac:picMkLst>
        </pc:picChg>
        <pc:picChg chg="del">
          <ac:chgData name="Karolay De La Cruz" userId="32ab381f-d0df-45b8-a924-fd19dccd702f" providerId="ADAL" clId="{FC15126C-15E8-4495-9D4F-AE9183B9EBDA}" dt="2020-01-02T15:31:01.487" v="19169" actId="478"/>
          <ac:picMkLst>
            <pc:docMk/>
            <pc:sldMk cId="2550246239" sldId="343"/>
            <ac:picMk id="15" creationId="{10B6F035-93C9-4D0A-8288-DAAD172BF264}"/>
          </ac:picMkLst>
        </pc:picChg>
        <pc:picChg chg="add mod">
          <ac:chgData name="Karolay De La Cruz" userId="32ab381f-d0df-45b8-a924-fd19dccd702f" providerId="ADAL" clId="{FC15126C-15E8-4495-9D4F-AE9183B9EBDA}" dt="2020-01-02T16:41:53.355" v="19581" actId="1076"/>
          <ac:picMkLst>
            <pc:docMk/>
            <pc:sldMk cId="2550246239" sldId="343"/>
            <ac:picMk id="23" creationId="{9971E26D-B315-4FCE-B590-DFC8A4DC45A9}"/>
          </ac:picMkLst>
        </pc:picChg>
        <pc:cxnChg chg="del">
          <ac:chgData name="Karolay De La Cruz" userId="32ab381f-d0df-45b8-a924-fd19dccd702f" providerId="ADAL" clId="{FC15126C-15E8-4495-9D4F-AE9183B9EBDA}" dt="2020-01-02T15:31:06.359" v="19172" actId="478"/>
          <ac:cxnSpMkLst>
            <pc:docMk/>
            <pc:sldMk cId="2550246239" sldId="343"/>
            <ac:cxnSpMk id="12" creationId="{CB2DACC5-997C-4BE0-AA5D-F0337D8F8DED}"/>
          </ac:cxnSpMkLst>
        </pc:cxnChg>
      </pc:sldChg>
      <pc:sldChg chg="addSp delSp modSp add ord modNotesTx">
        <pc:chgData name="Karolay De La Cruz" userId="32ab381f-d0df-45b8-a924-fd19dccd702f" providerId="ADAL" clId="{FC15126C-15E8-4495-9D4F-AE9183B9EBDA}" dt="2020-01-06T06:11:22.598" v="22391"/>
        <pc:sldMkLst>
          <pc:docMk/>
          <pc:sldMk cId="397546566" sldId="351"/>
        </pc:sldMkLst>
        <pc:spChg chg="mod">
          <ac:chgData name="Karolay De La Cruz" userId="32ab381f-d0df-45b8-a924-fd19dccd702f" providerId="ADAL" clId="{FC15126C-15E8-4495-9D4F-AE9183B9EBDA}" dt="2020-01-02T16:13:18.395" v="19524"/>
          <ac:spMkLst>
            <pc:docMk/>
            <pc:sldMk cId="397546566" sldId="351"/>
            <ac:spMk id="4104" creationId="{80FE1BB7-4DC0-4751-A3F2-FCF29B6B7947}"/>
          </ac:spMkLst>
        </pc:spChg>
        <pc:grpChg chg="add mod">
          <ac:chgData name="Karolay De La Cruz" userId="32ab381f-d0df-45b8-a924-fd19dccd702f" providerId="ADAL" clId="{FC15126C-15E8-4495-9D4F-AE9183B9EBDA}" dt="2020-01-02T15:38:07.559" v="19285" actId="1076"/>
          <ac:grpSpMkLst>
            <pc:docMk/>
            <pc:sldMk cId="397546566" sldId="351"/>
            <ac:grpSpMk id="6" creationId="{B8E0881F-5E80-489F-8EAF-8BECAC6B1A66}"/>
          </ac:grpSpMkLst>
        </pc:grpChg>
        <pc:grpChg chg="del mod">
          <ac:chgData name="Karolay De La Cruz" userId="32ab381f-d0df-45b8-a924-fd19dccd702f" providerId="ADAL" clId="{FC15126C-15E8-4495-9D4F-AE9183B9EBDA}" dt="2020-01-02T15:37:39.616" v="19279" actId="478"/>
          <ac:grpSpMkLst>
            <pc:docMk/>
            <pc:sldMk cId="397546566" sldId="351"/>
            <ac:grpSpMk id="26" creationId="{7A0D47AD-A452-4E9F-8489-CC9658AD2B77}"/>
          </ac:grpSpMkLst>
        </pc:grpChg>
        <pc:graphicFrameChg chg="add mod">
          <ac:chgData name="Karolay De La Cruz" userId="32ab381f-d0df-45b8-a924-fd19dccd702f" providerId="ADAL" clId="{FC15126C-15E8-4495-9D4F-AE9183B9EBDA}" dt="2020-01-02T15:38:03.454" v="19284" actId="164"/>
          <ac:graphicFrameMkLst>
            <pc:docMk/>
            <pc:sldMk cId="397546566" sldId="351"/>
            <ac:graphicFrameMk id="4" creationId="{2F38163B-05EE-429F-A5F5-10B8BF601043}"/>
          </ac:graphicFrameMkLst>
        </pc:graphicFrameChg>
        <pc:picChg chg="add mod">
          <ac:chgData name="Karolay De La Cruz" userId="32ab381f-d0df-45b8-a924-fd19dccd702f" providerId="ADAL" clId="{FC15126C-15E8-4495-9D4F-AE9183B9EBDA}" dt="2020-01-02T15:38:03.454" v="19284" actId="164"/>
          <ac:picMkLst>
            <pc:docMk/>
            <pc:sldMk cId="397546566" sldId="351"/>
            <ac:picMk id="5" creationId="{B0B3A3C4-45D5-4EA7-87A5-293EE69DF106}"/>
          </ac:picMkLst>
        </pc:picChg>
      </pc:sldChg>
      <pc:sldChg chg="addSp delSp modSp add ord delAnim modAnim modNotesTx">
        <pc:chgData name="Karolay De La Cruz" userId="32ab381f-d0df-45b8-a924-fd19dccd702f" providerId="ADAL" clId="{FC15126C-15E8-4495-9D4F-AE9183B9EBDA}" dt="2020-01-06T06:11:22.598" v="22391"/>
        <pc:sldMkLst>
          <pc:docMk/>
          <pc:sldMk cId="2685719321" sldId="352"/>
        </pc:sldMkLst>
        <pc:spChg chg="add mod">
          <ac:chgData name="Karolay De La Cruz" userId="32ab381f-d0df-45b8-a924-fd19dccd702f" providerId="ADAL" clId="{FC15126C-15E8-4495-9D4F-AE9183B9EBDA}" dt="2020-01-06T02:34:26.482" v="21418" actId="113"/>
          <ac:spMkLst>
            <pc:docMk/>
            <pc:sldMk cId="2685719321" sldId="352"/>
            <ac:spMk id="3" creationId="{89814344-C7E6-43D7-A2F4-E3FF8DC1B7CE}"/>
          </ac:spMkLst>
        </pc:spChg>
        <pc:spChg chg="add del">
          <ac:chgData name="Karolay De La Cruz" userId="32ab381f-d0df-45b8-a924-fd19dccd702f" providerId="ADAL" clId="{FC15126C-15E8-4495-9D4F-AE9183B9EBDA}" dt="2020-01-02T15:43:46.844" v="19296"/>
          <ac:spMkLst>
            <pc:docMk/>
            <pc:sldMk cId="2685719321" sldId="352"/>
            <ac:spMk id="23" creationId="{288813CC-9CD0-4898-A558-DC3D5148AC4B}"/>
          </ac:spMkLst>
        </pc:spChg>
        <pc:spChg chg="add mod">
          <ac:chgData name="Karolay De La Cruz" userId="32ab381f-d0df-45b8-a924-fd19dccd702f" providerId="ADAL" clId="{FC15126C-15E8-4495-9D4F-AE9183B9EBDA}" dt="2020-01-02T15:45:11.506" v="19324" actId="207"/>
          <ac:spMkLst>
            <pc:docMk/>
            <pc:sldMk cId="2685719321" sldId="352"/>
            <ac:spMk id="25" creationId="{DC83E0F9-25CF-40B0-A182-614F64467C6C}"/>
          </ac:spMkLst>
        </pc:spChg>
        <pc:spChg chg="mod">
          <ac:chgData name="Karolay De La Cruz" userId="32ab381f-d0df-45b8-a924-fd19dccd702f" providerId="ADAL" clId="{FC15126C-15E8-4495-9D4F-AE9183B9EBDA}" dt="2020-01-02T15:46:21.756" v="19378" actId="20577"/>
          <ac:spMkLst>
            <pc:docMk/>
            <pc:sldMk cId="2685719321" sldId="352"/>
            <ac:spMk id="31" creationId="{7C63CF1D-B4C0-4144-BF4A-8C753C8810B7}"/>
          </ac:spMkLst>
        </pc:spChg>
        <pc:spChg chg="add mod">
          <ac:chgData name="Karolay De La Cruz" userId="32ab381f-d0df-45b8-a924-fd19dccd702f" providerId="ADAL" clId="{FC15126C-15E8-4495-9D4F-AE9183B9EBDA}" dt="2020-01-02T15:46:09.132" v="19352" actId="164"/>
          <ac:spMkLst>
            <pc:docMk/>
            <pc:sldMk cId="2685719321" sldId="352"/>
            <ac:spMk id="32" creationId="{4283DF5A-7FA4-4D46-B926-A8F5E6EAEB00}"/>
          </ac:spMkLst>
        </pc:spChg>
        <pc:spChg chg="add mod">
          <ac:chgData name="Karolay De La Cruz" userId="32ab381f-d0df-45b8-a924-fd19dccd702f" providerId="ADAL" clId="{FC15126C-15E8-4495-9D4F-AE9183B9EBDA}" dt="2020-01-02T15:46:09.132" v="19352" actId="164"/>
          <ac:spMkLst>
            <pc:docMk/>
            <pc:sldMk cId="2685719321" sldId="352"/>
            <ac:spMk id="34" creationId="{5FAAB97D-258C-4EC5-8913-F88EE70B8483}"/>
          </ac:spMkLst>
        </pc:spChg>
        <pc:spChg chg="add del mod">
          <ac:chgData name="Karolay De La Cruz" userId="32ab381f-d0df-45b8-a924-fd19dccd702f" providerId="ADAL" clId="{FC15126C-15E8-4495-9D4F-AE9183B9EBDA}" dt="2020-01-02T15:48:30.672" v="19392" actId="478"/>
          <ac:spMkLst>
            <pc:docMk/>
            <pc:sldMk cId="2685719321" sldId="352"/>
            <ac:spMk id="37" creationId="{C13A23E3-0D6A-49A2-8132-469237B03AFE}"/>
          </ac:spMkLst>
        </pc:spChg>
        <pc:spChg chg="add mod">
          <ac:chgData name="Karolay De La Cruz" userId="32ab381f-d0df-45b8-a924-fd19dccd702f" providerId="ADAL" clId="{FC15126C-15E8-4495-9D4F-AE9183B9EBDA}" dt="2020-01-02T15:51:02.106" v="19421" actId="14100"/>
          <ac:spMkLst>
            <pc:docMk/>
            <pc:sldMk cId="2685719321" sldId="352"/>
            <ac:spMk id="48" creationId="{15C2DC34-42F7-4B20-944A-2037D4CC7E82}"/>
          </ac:spMkLst>
        </pc:spChg>
        <pc:spChg chg="add mod">
          <ac:chgData name="Karolay De La Cruz" userId="32ab381f-d0df-45b8-a924-fd19dccd702f" providerId="ADAL" clId="{FC15126C-15E8-4495-9D4F-AE9183B9EBDA}" dt="2020-01-02T16:09:02.685" v="19500" actId="113"/>
          <ac:spMkLst>
            <pc:docMk/>
            <pc:sldMk cId="2685719321" sldId="352"/>
            <ac:spMk id="50" creationId="{C24615A9-5457-4F1F-B834-95E5578AD76B}"/>
          </ac:spMkLst>
        </pc:spChg>
        <pc:grpChg chg="del">
          <ac:chgData name="Karolay De La Cruz" userId="32ab381f-d0df-45b8-a924-fd19dccd702f" providerId="ADAL" clId="{FC15126C-15E8-4495-9D4F-AE9183B9EBDA}" dt="2020-01-02T15:39:16.765" v="19288" actId="478"/>
          <ac:grpSpMkLst>
            <pc:docMk/>
            <pc:sldMk cId="2685719321" sldId="352"/>
            <ac:grpSpMk id="6" creationId="{B8E0881F-5E80-489F-8EAF-8BECAC6B1A66}"/>
          </ac:grpSpMkLst>
        </pc:grpChg>
        <pc:grpChg chg="add mod">
          <ac:chgData name="Karolay De La Cruz" userId="32ab381f-d0df-45b8-a924-fd19dccd702f" providerId="ADAL" clId="{FC15126C-15E8-4495-9D4F-AE9183B9EBDA}" dt="2020-01-02T15:45:43.667" v="19349" actId="164"/>
          <ac:grpSpMkLst>
            <pc:docMk/>
            <pc:sldMk cId="2685719321" sldId="352"/>
            <ac:grpSpMk id="7" creationId="{75089B2F-946F-4E8A-AD34-3B9DA719FBD6}"/>
          </ac:grpSpMkLst>
        </pc:grpChg>
        <pc:grpChg chg="add mod">
          <ac:chgData name="Karolay De La Cruz" userId="32ab381f-d0df-45b8-a924-fd19dccd702f" providerId="ADAL" clId="{FC15126C-15E8-4495-9D4F-AE9183B9EBDA}" dt="2020-01-02T15:46:09.132" v="19352" actId="164"/>
          <ac:grpSpMkLst>
            <pc:docMk/>
            <pc:sldMk cId="2685719321" sldId="352"/>
            <ac:grpSpMk id="8" creationId="{AE9D8BB1-4CDE-4ED7-81E7-6694A73FB210}"/>
          </ac:grpSpMkLst>
        </pc:grpChg>
        <pc:grpChg chg="add mod">
          <ac:chgData name="Karolay De La Cruz" userId="32ab381f-d0df-45b8-a924-fd19dccd702f" providerId="ADAL" clId="{FC15126C-15E8-4495-9D4F-AE9183B9EBDA}" dt="2020-01-02T15:46:32.386" v="19379" actId="1076"/>
          <ac:grpSpMkLst>
            <pc:docMk/>
            <pc:sldMk cId="2685719321" sldId="352"/>
            <ac:grpSpMk id="9" creationId="{01436273-4A45-4C25-AC1C-C704303482EC}"/>
          </ac:grpSpMkLst>
        </pc:grpChg>
        <pc:grpChg chg="mod">
          <ac:chgData name="Karolay De La Cruz" userId="32ab381f-d0df-45b8-a924-fd19dccd702f" providerId="ADAL" clId="{FC15126C-15E8-4495-9D4F-AE9183B9EBDA}" dt="2020-01-02T15:52:39.532" v="19434" actId="1076"/>
          <ac:grpSpMkLst>
            <pc:docMk/>
            <pc:sldMk cId="2685719321" sldId="352"/>
            <ac:grpSpMk id="10" creationId="{FDFC4C7C-F93E-4595-A52C-0ED73DD4A91B}"/>
          </ac:grpSpMkLst>
        </pc:grpChg>
        <pc:grpChg chg="add mod">
          <ac:chgData name="Karolay De La Cruz" userId="32ab381f-d0df-45b8-a924-fd19dccd702f" providerId="ADAL" clId="{FC15126C-15E8-4495-9D4F-AE9183B9EBDA}" dt="2020-01-02T15:45:43.667" v="19349" actId="164"/>
          <ac:grpSpMkLst>
            <pc:docMk/>
            <pc:sldMk cId="2685719321" sldId="352"/>
            <ac:grpSpMk id="28" creationId="{69B4D14B-73C9-4EC4-A413-9314A5B2A406}"/>
          </ac:grpSpMkLst>
        </pc:grpChg>
        <pc:grpChg chg="add mod topLvl">
          <ac:chgData name="Karolay De La Cruz" userId="32ab381f-d0df-45b8-a924-fd19dccd702f" providerId="ADAL" clId="{FC15126C-15E8-4495-9D4F-AE9183B9EBDA}" dt="2020-01-02T15:50:24.499" v="19414" actId="164"/>
          <ac:grpSpMkLst>
            <pc:docMk/>
            <pc:sldMk cId="2685719321" sldId="352"/>
            <ac:grpSpMk id="36" creationId="{2C1F28CC-5C63-4BB6-A16F-AE27BBEBBFA5}"/>
          </ac:grpSpMkLst>
        </pc:grpChg>
        <pc:grpChg chg="add del mod">
          <ac:chgData name="Karolay De La Cruz" userId="32ab381f-d0df-45b8-a924-fd19dccd702f" providerId="ADAL" clId="{FC15126C-15E8-4495-9D4F-AE9183B9EBDA}" dt="2020-01-02T15:50:02.882" v="19410" actId="478"/>
          <ac:grpSpMkLst>
            <pc:docMk/>
            <pc:sldMk cId="2685719321" sldId="352"/>
            <ac:grpSpMk id="43" creationId="{EAEF8CAF-C3A3-46F0-B8BD-560064C01E33}"/>
          </ac:grpSpMkLst>
        </pc:grpChg>
        <pc:grpChg chg="add del mod">
          <ac:chgData name="Karolay De La Cruz" userId="32ab381f-d0df-45b8-a924-fd19dccd702f" providerId="ADAL" clId="{FC15126C-15E8-4495-9D4F-AE9183B9EBDA}" dt="2020-01-02T15:50:05.612" v="19411" actId="478"/>
          <ac:grpSpMkLst>
            <pc:docMk/>
            <pc:sldMk cId="2685719321" sldId="352"/>
            <ac:grpSpMk id="44" creationId="{AE111792-C9CD-4086-9960-6A243D5666A4}"/>
          </ac:grpSpMkLst>
        </pc:grpChg>
        <pc:grpChg chg="add mod">
          <ac:chgData name="Karolay De La Cruz" userId="32ab381f-d0df-45b8-a924-fd19dccd702f" providerId="ADAL" clId="{FC15126C-15E8-4495-9D4F-AE9183B9EBDA}" dt="2020-01-02T15:51:43.864" v="19425" actId="1076"/>
          <ac:grpSpMkLst>
            <pc:docMk/>
            <pc:sldMk cId="2685719321" sldId="352"/>
            <ac:grpSpMk id="49" creationId="{8643AC6E-9AC6-408B-A4D7-6DA8ADC22A8E}"/>
          </ac:grpSpMkLst>
        </pc:grpChg>
        <pc:grpChg chg="add del mod">
          <ac:chgData name="Karolay De La Cruz" userId="32ab381f-d0df-45b8-a924-fd19dccd702f" providerId="ADAL" clId="{FC15126C-15E8-4495-9D4F-AE9183B9EBDA}" dt="2020-01-06T02:34:43.322" v="21421" actId="478"/>
          <ac:grpSpMkLst>
            <pc:docMk/>
            <pc:sldMk cId="2685719321" sldId="352"/>
            <ac:grpSpMk id="52" creationId="{11B771EF-E605-4F13-80DC-070AAAC44D9C}"/>
          </ac:grpSpMkLst>
        </pc:grpChg>
        <pc:picChg chg="add mod">
          <ac:chgData name="Karolay De La Cruz" userId="32ab381f-d0df-45b8-a924-fd19dccd702f" providerId="ADAL" clId="{FC15126C-15E8-4495-9D4F-AE9183B9EBDA}" dt="2020-01-02T15:51:16.755" v="19422" actId="1076"/>
          <ac:picMkLst>
            <pc:docMk/>
            <pc:sldMk cId="2685719321" sldId="352"/>
            <ac:picMk id="15" creationId="{9363F706-12D1-4422-ABC3-D006D9FADF02}"/>
          </ac:picMkLst>
        </pc:picChg>
        <pc:picChg chg="add mod">
          <ac:chgData name="Karolay De La Cruz" userId="32ab381f-d0df-45b8-a924-fd19dccd702f" providerId="ADAL" clId="{FC15126C-15E8-4495-9D4F-AE9183B9EBDA}" dt="2020-01-02T15:51:23.380" v="19423" actId="1076"/>
          <ac:picMkLst>
            <pc:docMk/>
            <pc:sldMk cId="2685719321" sldId="352"/>
            <ac:picMk id="35" creationId="{8669FAC3-FE38-41FE-8B1B-45C4E165FAA7}"/>
          </ac:picMkLst>
        </pc:picChg>
        <pc:picChg chg="add mod">
          <ac:chgData name="Karolay De La Cruz" userId="32ab381f-d0df-45b8-a924-fd19dccd702f" providerId="ADAL" clId="{FC15126C-15E8-4495-9D4F-AE9183B9EBDA}" dt="2020-01-02T16:02:46.390" v="19456" actId="14100"/>
          <ac:picMkLst>
            <pc:docMk/>
            <pc:sldMk cId="2685719321" sldId="352"/>
            <ac:picMk id="51" creationId="{A24536BF-E427-4E1C-8BCB-E8ADE6C61B13}"/>
          </ac:picMkLst>
        </pc:picChg>
        <pc:picChg chg="add del mod">
          <ac:chgData name="Karolay De La Cruz" userId="32ab381f-d0df-45b8-a924-fd19dccd702f" providerId="ADAL" clId="{FC15126C-15E8-4495-9D4F-AE9183B9EBDA}" dt="2020-01-06T02:34:42.449" v="21420" actId="478"/>
          <ac:picMkLst>
            <pc:docMk/>
            <pc:sldMk cId="2685719321" sldId="352"/>
            <ac:picMk id="55" creationId="{37F2EB13-E50D-4F7D-BC25-E0D19A4672F8}"/>
          </ac:picMkLst>
        </pc:picChg>
        <pc:cxnChg chg="add del">
          <ac:chgData name="Karolay De La Cruz" userId="32ab381f-d0df-45b8-a924-fd19dccd702f" providerId="ADAL" clId="{FC15126C-15E8-4495-9D4F-AE9183B9EBDA}" dt="2020-01-02T15:43:46.844" v="19296"/>
          <ac:cxnSpMkLst>
            <pc:docMk/>
            <pc:sldMk cId="2685719321" sldId="352"/>
            <ac:cxnSpMk id="24" creationId="{E11D1943-2D61-4B97-83FB-E5CB503A28FA}"/>
          </ac:cxnSpMkLst>
        </pc:cxnChg>
        <pc:cxnChg chg="add mod">
          <ac:chgData name="Karolay De La Cruz" userId="32ab381f-d0df-45b8-a924-fd19dccd702f" providerId="ADAL" clId="{FC15126C-15E8-4495-9D4F-AE9183B9EBDA}" dt="2020-01-02T15:45:02.863" v="19322" actId="208"/>
          <ac:cxnSpMkLst>
            <pc:docMk/>
            <pc:sldMk cId="2685719321" sldId="352"/>
            <ac:cxnSpMk id="26" creationId="{17F14F29-FBA1-493C-9201-58B7A16A95D0}"/>
          </ac:cxnSpMkLst>
        </pc:cxnChg>
        <pc:cxnChg chg="add del mod">
          <ac:chgData name="Karolay De La Cruz" userId="32ab381f-d0df-45b8-a924-fd19dccd702f" providerId="ADAL" clId="{FC15126C-15E8-4495-9D4F-AE9183B9EBDA}" dt="2020-01-02T15:44:38.087" v="19318"/>
          <ac:cxnSpMkLst>
            <pc:docMk/>
            <pc:sldMk cId="2685719321" sldId="352"/>
            <ac:cxnSpMk id="27" creationId="{9C0B2104-6EAA-43E8-9828-2A67819A63D9}"/>
          </ac:cxnSpMkLst>
        </pc:cxnChg>
        <pc:cxnChg chg="add mod">
          <ac:chgData name="Karolay De La Cruz" userId="32ab381f-d0df-45b8-a924-fd19dccd702f" providerId="ADAL" clId="{FC15126C-15E8-4495-9D4F-AE9183B9EBDA}" dt="2020-01-02T15:46:09.132" v="19352" actId="164"/>
          <ac:cxnSpMkLst>
            <pc:docMk/>
            <pc:sldMk cId="2685719321" sldId="352"/>
            <ac:cxnSpMk id="33" creationId="{470E5B12-D4BE-4372-AB7D-D10F638C9299}"/>
          </ac:cxnSpMkLst>
        </pc:cxnChg>
        <pc:cxnChg chg="add del mod">
          <ac:chgData name="Karolay De La Cruz" userId="32ab381f-d0df-45b8-a924-fd19dccd702f" providerId="ADAL" clId="{FC15126C-15E8-4495-9D4F-AE9183B9EBDA}" dt="2020-01-02T15:50:02.882" v="19410" actId="478"/>
          <ac:cxnSpMkLst>
            <pc:docMk/>
            <pc:sldMk cId="2685719321" sldId="352"/>
            <ac:cxnSpMk id="39" creationId="{8F99BAB6-D5DB-484D-A82B-BE2011DDDBEA}"/>
          </ac:cxnSpMkLst>
        </pc:cxnChg>
        <pc:cxnChg chg="add del mod topLvl">
          <ac:chgData name="Karolay De La Cruz" userId="32ab381f-d0df-45b8-a924-fd19dccd702f" providerId="ADAL" clId="{FC15126C-15E8-4495-9D4F-AE9183B9EBDA}" dt="2020-01-02T15:50:05.612" v="19411" actId="478"/>
          <ac:cxnSpMkLst>
            <pc:docMk/>
            <pc:sldMk cId="2685719321" sldId="352"/>
            <ac:cxnSpMk id="42" creationId="{2CB66407-7AAF-44A0-9600-B8BB5D699BA6}"/>
          </ac:cxnSpMkLst>
        </pc:cxnChg>
      </pc:sldChg>
      <pc:sldChg chg="addSp delSp modSp add ord">
        <pc:chgData name="Karolay De La Cruz" userId="32ab381f-d0df-45b8-a924-fd19dccd702f" providerId="ADAL" clId="{FC15126C-15E8-4495-9D4F-AE9183B9EBDA}" dt="2020-01-06T06:11:22.598" v="22391"/>
        <pc:sldMkLst>
          <pc:docMk/>
          <pc:sldMk cId="4187654177" sldId="353"/>
        </pc:sldMkLst>
        <pc:picChg chg="del">
          <ac:chgData name="Karolay De La Cruz" userId="32ab381f-d0df-45b8-a924-fd19dccd702f" providerId="ADAL" clId="{FC15126C-15E8-4495-9D4F-AE9183B9EBDA}" dt="2020-01-02T16:33:11.441" v="19543" actId="478"/>
          <ac:picMkLst>
            <pc:docMk/>
            <pc:sldMk cId="4187654177" sldId="353"/>
            <ac:picMk id="23" creationId="{4AB27DBC-BC6B-40B2-A54E-A8B18C8E2CC0}"/>
          </ac:picMkLst>
        </pc:picChg>
        <pc:picChg chg="add mod">
          <ac:chgData name="Karolay De La Cruz" userId="32ab381f-d0df-45b8-a924-fd19dccd702f" providerId="ADAL" clId="{FC15126C-15E8-4495-9D4F-AE9183B9EBDA}" dt="2020-01-02T16:33:21.490" v="19549" actId="1076"/>
          <ac:picMkLst>
            <pc:docMk/>
            <pc:sldMk cId="4187654177" sldId="353"/>
            <ac:picMk id="24" creationId="{D06F69FC-DCF8-40A6-B362-E7FC70A9FC03}"/>
          </ac:picMkLst>
        </pc:picChg>
      </pc:sldChg>
      <pc:sldChg chg="addSp delSp modSp add ord modNotesTx">
        <pc:chgData name="Karolay De La Cruz" userId="32ab381f-d0df-45b8-a924-fd19dccd702f" providerId="ADAL" clId="{FC15126C-15E8-4495-9D4F-AE9183B9EBDA}" dt="2020-01-06T06:11:22.598" v="22391"/>
        <pc:sldMkLst>
          <pc:docMk/>
          <pc:sldMk cId="4096765678" sldId="354"/>
        </pc:sldMkLst>
        <pc:picChg chg="del">
          <ac:chgData name="Karolay De La Cruz" userId="32ab381f-d0df-45b8-a924-fd19dccd702f" providerId="ADAL" clId="{FC15126C-15E8-4495-9D4F-AE9183B9EBDA}" dt="2020-01-02T16:36:28.387" v="19564" actId="478"/>
          <ac:picMkLst>
            <pc:docMk/>
            <pc:sldMk cId="4096765678" sldId="354"/>
            <ac:picMk id="23" creationId="{5F574601-AC3B-44C8-B49D-8A053A0895C0}"/>
          </ac:picMkLst>
        </pc:picChg>
        <pc:picChg chg="add mod">
          <ac:chgData name="Karolay De La Cruz" userId="32ab381f-d0df-45b8-a924-fd19dccd702f" providerId="ADAL" clId="{FC15126C-15E8-4495-9D4F-AE9183B9EBDA}" dt="2020-01-02T16:36:33.651" v="19568" actId="1076"/>
          <ac:picMkLst>
            <pc:docMk/>
            <pc:sldMk cId="4096765678" sldId="354"/>
            <ac:picMk id="24" creationId="{1E7A2F04-E0BC-4591-8089-68ED8E618972}"/>
          </ac:picMkLst>
        </pc:picChg>
      </pc:sldChg>
      <pc:sldChg chg="addSp delSp modSp add ord modNotesTx">
        <pc:chgData name="Karolay De La Cruz" userId="32ab381f-d0df-45b8-a924-fd19dccd702f" providerId="ADAL" clId="{FC15126C-15E8-4495-9D4F-AE9183B9EBDA}" dt="2020-01-06T06:11:22.598" v="22391"/>
        <pc:sldMkLst>
          <pc:docMk/>
          <pc:sldMk cId="2071892844" sldId="355"/>
        </pc:sldMkLst>
        <pc:spChg chg="mod">
          <ac:chgData name="Karolay De La Cruz" userId="32ab381f-d0df-45b8-a924-fd19dccd702f" providerId="ADAL" clId="{FC15126C-15E8-4495-9D4F-AE9183B9EBDA}" dt="2020-01-02T16:44:03.186" v="19614" actId="313"/>
          <ac:spMkLst>
            <pc:docMk/>
            <pc:sldMk cId="2071892844" sldId="355"/>
            <ac:spMk id="4104" creationId="{80FE1BB7-4DC0-4751-A3F2-FCF29B6B7947}"/>
          </ac:spMkLst>
        </pc:spChg>
        <pc:grpChg chg="del">
          <ac:chgData name="Karolay De La Cruz" userId="32ab381f-d0df-45b8-a924-fd19dccd702f" providerId="ADAL" clId="{FC15126C-15E8-4495-9D4F-AE9183B9EBDA}" dt="2020-01-02T16:44:10.045" v="19616" actId="478"/>
          <ac:grpSpMkLst>
            <pc:docMk/>
            <pc:sldMk cId="2071892844" sldId="355"/>
            <ac:grpSpMk id="10" creationId="{9E4F03A2-FBC3-4E3D-A664-2AB3C9B71C52}"/>
          </ac:grpSpMkLst>
        </pc:grpChg>
        <pc:picChg chg="add mod">
          <ac:chgData name="Karolay De La Cruz" userId="32ab381f-d0df-45b8-a924-fd19dccd702f" providerId="ADAL" clId="{FC15126C-15E8-4495-9D4F-AE9183B9EBDA}" dt="2020-01-02T16:46:27.638" v="19652" actId="1076"/>
          <ac:picMkLst>
            <pc:docMk/>
            <pc:sldMk cId="2071892844" sldId="355"/>
            <ac:picMk id="20" creationId="{C4F0CF4E-AEB3-4F3A-B553-D2A3F88B9223}"/>
          </ac:picMkLst>
        </pc:picChg>
        <pc:picChg chg="del">
          <ac:chgData name="Karolay De La Cruz" userId="32ab381f-d0df-45b8-a924-fd19dccd702f" providerId="ADAL" clId="{FC15126C-15E8-4495-9D4F-AE9183B9EBDA}" dt="2020-01-02T16:44:08.301" v="19615" actId="478"/>
          <ac:picMkLst>
            <pc:docMk/>
            <pc:sldMk cId="2071892844" sldId="355"/>
            <ac:picMk id="23" creationId="{9971E26D-B315-4FCE-B590-DFC8A4DC45A9}"/>
          </ac:picMkLst>
        </pc:picChg>
        <pc:picChg chg="add mod">
          <ac:chgData name="Karolay De La Cruz" userId="32ab381f-d0df-45b8-a924-fd19dccd702f" providerId="ADAL" clId="{FC15126C-15E8-4495-9D4F-AE9183B9EBDA}" dt="2020-01-02T16:46:27.638" v="19652" actId="1076"/>
          <ac:picMkLst>
            <pc:docMk/>
            <pc:sldMk cId="2071892844" sldId="355"/>
            <ac:picMk id="24" creationId="{B52938D6-2A13-43DC-A6E9-707E88009CC4}"/>
          </ac:picMkLst>
        </pc:picChg>
      </pc:sldChg>
      <pc:sldChg chg="addSp delSp modSp add ord">
        <pc:chgData name="Karolay De La Cruz" userId="32ab381f-d0df-45b8-a924-fd19dccd702f" providerId="ADAL" clId="{FC15126C-15E8-4495-9D4F-AE9183B9EBDA}" dt="2020-01-06T06:11:22.598" v="22391"/>
        <pc:sldMkLst>
          <pc:docMk/>
          <pc:sldMk cId="1016503877" sldId="356"/>
        </pc:sldMkLst>
        <pc:spChg chg="add del mod">
          <ac:chgData name="Karolay De La Cruz" userId="32ab381f-d0df-45b8-a924-fd19dccd702f" providerId="ADAL" clId="{FC15126C-15E8-4495-9D4F-AE9183B9EBDA}" dt="2020-01-06T02:39:34.469" v="21455"/>
          <ac:spMkLst>
            <pc:docMk/>
            <pc:sldMk cId="1016503877" sldId="356"/>
            <ac:spMk id="9" creationId="{0380381A-B6B1-4A4B-82A7-DB24AB4D0A16}"/>
          </ac:spMkLst>
        </pc:spChg>
        <pc:picChg chg="add mod">
          <ac:chgData name="Karolay De La Cruz" userId="32ab381f-d0df-45b8-a924-fd19dccd702f" providerId="ADAL" clId="{FC15126C-15E8-4495-9D4F-AE9183B9EBDA}" dt="2020-01-02T16:46:57.462" v="19658" actId="1076"/>
          <ac:picMkLst>
            <pc:docMk/>
            <pc:sldMk cId="1016503877" sldId="356"/>
            <ac:picMk id="7" creationId="{9635F460-BD6E-4DFA-9FB8-70056B485D28}"/>
          </ac:picMkLst>
        </pc:picChg>
        <pc:picChg chg="add mod">
          <ac:chgData name="Karolay De La Cruz" userId="32ab381f-d0df-45b8-a924-fd19dccd702f" providerId="ADAL" clId="{FC15126C-15E8-4495-9D4F-AE9183B9EBDA}" dt="2020-01-06T05:30:05.598" v="22158" actId="1076"/>
          <ac:picMkLst>
            <pc:docMk/>
            <pc:sldMk cId="1016503877" sldId="356"/>
            <ac:picMk id="8" creationId="{05C2A8BE-459F-4471-9E01-FE17CC57AE13}"/>
          </ac:picMkLst>
        </pc:picChg>
        <pc:picChg chg="del">
          <ac:chgData name="Karolay De La Cruz" userId="32ab381f-d0df-45b8-a924-fd19dccd702f" providerId="ADAL" clId="{FC15126C-15E8-4495-9D4F-AE9183B9EBDA}" dt="2020-01-02T16:44:59.592" v="19627" actId="478"/>
          <ac:picMkLst>
            <pc:docMk/>
            <pc:sldMk cId="1016503877" sldId="356"/>
            <ac:picMk id="20" creationId="{C4F0CF4E-AEB3-4F3A-B553-D2A3F88B9223}"/>
          </ac:picMkLst>
        </pc:picChg>
        <pc:picChg chg="del">
          <ac:chgData name="Karolay De La Cruz" userId="32ab381f-d0df-45b8-a924-fd19dccd702f" providerId="ADAL" clId="{FC15126C-15E8-4495-9D4F-AE9183B9EBDA}" dt="2020-01-02T16:45:00.986" v="19628" actId="478"/>
          <ac:picMkLst>
            <pc:docMk/>
            <pc:sldMk cId="1016503877" sldId="356"/>
            <ac:picMk id="24" creationId="{B52938D6-2A13-43DC-A6E9-707E88009CC4}"/>
          </ac:picMkLst>
        </pc:picChg>
      </pc:sldChg>
      <pc:sldChg chg="addSp delSp modSp add ord">
        <pc:chgData name="Karolay De La Cruz" userId="32ab381f-d0df-45b8-a924-fd19dccd702f" providerId="ADAL" clId="{FC15126C-15E8-4495-9D4F-AE9183B9EBDA}" dt="2020-01-06T06:11:22.598" v="22391"/>
        <pc:sldMkLst>
          <pc:docMk/>
          <pc:sldMk cId="4080948809" sldId="357"/>
        </pc:sldMkLst>
        <pc:picChg chg="del">
          <ac:chgData name="Karolay De La Cruz" userId="32ab381f-d0df-45b8-a924-fd19dccd702f" providerId="ADAL" clId="{FC15126C-15E8-4495-9D4F-AE9183B9EBDA}" dt="2020-01-02T16:45:36.016" v="19637" actId="478"/>
          <ac:picMkLst>
            <pc:docMk/>
            <pc:sldMk cId="4080948809" sldId="357"/>
            <ac:picMk id="7" creationId="{9635F460-BD6E-4DFA-9FB8-70056B485D28}"/>
          </ac:picMkLst>
        </pc:picChg>
        <pc:picChg chg="del">
          <ac:chgData name="Karolay De La Cruz" userId="32ab381f-d0df-45b8-a924-fd19dccd702f" providerId="ADAL" clId="{FC15126C-15E8-4495-9D4F-AE9183B9EBDA}" dt="2020-01-02T16:45:38.233" v="19638" actId="478"/>
          <ac:picMkLst>
            <pc:docMk/>
            <pc:sldMk cId="4080948809" sldId="357"/>
            <ac:picMk id="8" creationId="{05C2A8BE-459F-4471-9E01-FE17CC57AE13}"/>
          </ac:picMkLst>
        </pc:picChg>
        <pc:picChg chg="add mod">
          <ac:chgData name="Karolay De La Cruz" userId="32ab381f-d0df-45b8-a924-fd19dccd702f" providerId="ADAL" clId="{FC15126C-15E8-4495-9D4F-AE9183B9EBDA}" dt="2020-01-02T16:47:15.933" v="19661" actId="14100"/>
          <ac:picMkLst>
            <pc:docMk/>
            <pc:sldMk cId="4080948809" sldId="357"/>
            <ac:picMk id="9" creationId="{8DBA3D97-1FC5-42C1-9692-E1B96BDC5F2B}"/>
          </ac:picMkLst>
        </pc:picChg>
        <pc:picChg chg="add del mod">
          <ac:chgData name="Karolay De La Cruz" userId="32ab381f-d0df-45b8-a924-fd19dccd702f" providerId="ADAL" clId="{FC15126C-15E8-4495-9D4F-AE9183B9EBDA}" dt="2020-01-02T16:45:56.201" v="19644" actId="478"/>
          <ac:picMkLst>
            <pc:docMk/>
            <pc:sldMk cId="4080948809" sldId="357"/>
            <ac:picMk id="10" creationId="{2795DC06-34F2-4C14-A6BB-B911FA90766B}"/>
          </ac:picMkLst>
        </pc:picChg>
      </pc:sldChg>
      <pc:sldChg chg="addSp delSp modSp add ord">
        <pc:chgData name="Karolay De La Cruz" userId="32ab381f-d0df-45b8-a924-fd19dccd702f" providerId="ADAL" clId="{FC15126C-15E8-4495-9D4F-AE9183B9EBDA}" dt="2020-01-06T06:11:22.598" v="22391"/>
        <pc:sldMkLst>
          <pc:docMk/>
          <pc:sldMk cId="1436982670" sldId="358"/>
        </pc:sldMkLst>
        <pc:picChg chg="add mod">
          <ac:chgData name="Karolay De La Cruz" userId="32ab381f-d0df-45b8-a924-fd19dccd702f" providerId="ADAL" clId="{FC15126C-15E8-4495-9D4F-AE9183B9EBDA}" dt="2020-01-02T16:46:09.032" v="19649" actId="1076"/>
          <ac:picMkLst>
            <pc:docMk/>
            <pc:sldMk cId="1436982670" sldId="358"/>
            <ac:picMk id="6" creationId="{831797F6-63FD-4B4F-AA0C-618838F50322}"/>
          </ac:picMkLst>
        </pc:picChg>
        <pc:picChg chg="add mod">
          <ac:chgData name="Karolay De La Cruz" userId="32ab381f-d0df-45b8-a924-fd19dccd702f" providerId="ADAL" clId="{FC15126C-15E8-4495-9D4F-AE9183B9EBDA}" dt="2020-01-02T16:46:19.335" v="19651" actId="1076"/>
          <ac:picMkLst>
            <pc:docMk/>
            <pc:sldMk cId="1436982670" sldId="358"/>
            <ac:picMk id="7" creationId="{0AFD184B-9E86-44DE-9B50-B9B0D3867ADE}"/>
          </ac:picMkLst>
        </pc:picChg>
        <pc:picChg chg="del">
          <ac:chgData name="Karolay De La Cruz" userId="32ab381f-d0df-45b8-a924-fd19dccd702f" providerId="ADAL" clId="{FC15126C-15E8-4495-9D4F-AE9183B9EBDA}" dt="2020-01-02T16:46:03.921" v="19647" actId="478"/>
          <ac:picMkLst>
            <pc:docMk/>
            <pc:sldMk cId="1436982670" sldId="358"/>
            <ac:picMk id="9" creationId="{8DBA3D97-1FC5-42C1-9692-E1B96BDC5F2B}"/>
          </ac:picMkLst>
        </pc:picChg>
      </pc:sldChg>
      <pc:sldChg chg="addSp delSp modSp add ord">
        <pc:chgData name="Karolay De La Cruz" userId="32ab381f-d0df-45b8-a924-fd19dccd702f" providerId="ADAL" clId="{FC15126C-15E8-4495-9D4F-AE9183B9EBDA}" dt="2020-01-06T06:11:22.598" v="22391"/>
        <pc:sldMkLst>
          <pc:docMk/>
          <pc:sldMk cId="1598408258" sldId="359"/>
        </pc:sldMkLst>
        <pc:picChg chg="del">
          <ac:chgData name="Karolay De La Cruz" userId="32ab381f-d0df-45b8-a924-fd19dccd702f" providerId="ADAL" clId="{FC15126C-15E8-4495-9D4F-AE9183B9EBDA}" dt="2020-01-02T16:47:45.498" v="19663" actId="478"/>
          <ac:picMkLst>
            <pc:docMk/>
            <pc:sldMk cId="1598408258" sldId="359"/>
            <ac:picMk id="6" creationId="{831797F6-63FD-4B4F-AA0C-618838F50322}"/>
          </ac:picMkLst>
        </pc:picChg>
        <pc:picChg chg="del">
          <ac:chgData name="Karolay De La Cruz" userId="32ab381f-d0df-45b8-a924-fd19dccd702f" providerId="ADAL" clId="{FC15126C-15E8-4495-9D4F-AE9183B9EBDA}" dt="2020-01-02T16:47:45.498" v="19663" actId="478"/>
          <ac:picMkLst>
            <pc:docMk/>
            <pc:sldMk cId="1598408258" sldId="359"/>
            <ac:picMk id="7" creationId="{0AFD184B-9E86-44DE-9B50-B9B0D3867ADE}"/>
          </ac:picMkLst>
        </pc:picChg>
        <pc:picChg chg="add mod">
          <ac:chgData name="Karolay De La Cruz" userId="32ab381f-d0df-45b8-a924-fd19dccd702f" providerId="ADAL" clId="{FC15126C-15E8-4495-9D4F-AE9183B9EBDA}" dt="2020-01-02T16:47:57.760" v="19668" actId="1076"/>
          <ac:picMkLst>
            <pc:docMk/>
            <pc:sldMk cId="1598408258" sldId="359"/>
            <ac:picMk id="8" creationId="{97F1CEFE-B591-4483-95B8-9863B4E0BE0A}"/>
          </ac:picMkLst>
        </pc:picChg>
      </pc:sldChg>
      <pc:sldChg chg="addSp delSp modSp add ord">
        <pc:chgData name="Karolay De La Cruz" userId="32ab381f-d0df-45b8-a924-fd19dccd702f" providerId="ADAL" clId="{FC15126C-15E8-4495-9D4F-AE9183B9EBDA}" dt="2020-01-06T06:11:22.598" v="22391"/>
        <pc:sldMkLst>
          <pc:docMk/>
          <pc:sldMk cId="1765629913" sldId="360"/>
        </pc:sldMkLst>
        <pc:spChg chg="mod">
          <ac:chgData name="Karolay De La Cruz" userId="32ab381f-d0df-45b8-a924-fd19dccd702f" providerId="ADAL" clId="{FC15126C-15E8-4495-9D4F-AE9183B9EBDA}" dt="2020-01-02T16:48:23.206" v="19679" actId="313"/>
          <ac:spMkLst>
            <pc:docMk/>
            <pc:sldMk cId="1765629913" sldId="360"/>
            <ac:spMk id="4104" creationId="{80FE1BB7-4DC0-4751-A3F2-FCF29B6B7947}"/>
          </ac:spMkLst>
        </pc:spChg>
        <pc:picChg chg="add mod">
          <ac:chgData name="Karolay De La Cruz" userId="32ab381f-d0df-45b8-a924-fd19dccd702f" providerId="ADAL" clId="{FC15126C-15E8-4495-9D4F-AE9183B9EBDA}" dt="2020-01-02T16:48:33.319" v="19682" actId="1076"/>
          <ac:picMkLst>
            <pc:docMk/>
            <pc:sldMk cId="1765629913" sldId="360"/>
            <ac:picMk id="6" creationId="{F324358B-62C9-46B6-85E4-D3DB4BDC109A}"/>
          </ac:picMkLst>
        </pc:picChg>
        <pc:picChg chg="add mod">
          <ac:chgData name="Karolay De La Cruz" userId="32ab381f-d0df-45b8-a924-fd19dccd702f" providerId="ADAL" clId="{FC15126C-15E8-4495-9D4F-AE9183B9EBDA}" dt="2020-01-02T16:48:43.391" v="19686" actId="1076"/>
          <ac:picMkLst>
            <pc:docMk/>
            <pc:sldMk cId="1765629913" sldId="360"/>
            <ac:picMk id="7" creationId="{618D226B-DF34-4F38-A259-C1873B53921E}"/>
          </ac:picMkLst>
        </pc:picChg>
        <pc:picChg chg="del">
          <ac:chgData name="Karolay De La Cruz" userId="32ab381f-d0df-45b8-a924-fd19dccd702f" providerId="ADAL" clId="{FC15126C-15E8-4495-9D4F-AE9183B9EBDA}" dt="2020-01-02T16:48:30.723" v="19680" actId="478"/>
          <ac:picMkLst>
            <pc:docMk/>
            <pc:sldMk cId="1765629913" sldId="360"/>
            <ac:picMk id="8" creationId="{97F1CEFE-B591-4483-95B8-9863B4E0BE0A}"/>
          </ac:picMkLst>
        </pc:picChg>
      </pc:sldChg>
      <pc:sldChg chg="addSp delSp modSp add ord">
        <pc:chgData name="Karolay De La Cruz" userId="32ab381f-d0df-45b8-a924-fd19dccd702f" providerId="ADAL" clId="{FC15126C-15E8-4495-9D4F-AE9183B9EBDA}" dt="2020-01-06T06:11:22.598" v="22391"/>
        <pc:sldMkLst>
          <pc:docMk/>
          <pc:sldMk cId="1062269798" sldId="361"/>
        </pc:sldMkLst>
        <pc:picChg chg="del">
          <ac:chgData name="Karolay De La Cruz" userId="32ab381f-d0df-45b8-a924-fd19dccd702f" providerId="ADAL" clId="{FC15126C-15E8-4495-9D4F-AE9183B9EBDA}" dt="2020-01-02T16:48:51.588" v="19689" actId="478"/>
          <ac:picMkLst>
            <pc:docMk/>
            <pc:sldMk cId="1062269798" sldId="361"/>
            <ac:picMk id="6" creationId="{F324358B-62C9-46B6-85E4-D3DB4BDC109A}"/>
          </ac:picMkLst>
        </pc:picChg>
        <pc:picChg chg="del">
          <ac:chgData name="Karolay De La Cruz" userId="32ab381f-d0df-45b8-a924-fd19dccd702f" providerId="ADAL" clId="{FC15126C-15E8-4495-9D4F-AE9183B9EBDA}" dt="2020-01-02T16:48:50.302" v="19688" actId="478"/>
          <ac:picMkLst>
            <pc:docMk/>
            <pc:sldMk cId="1062269798" sldId="361"/>
            <ac:picMk id="7" creationId="{618D226B-DF34-4F38-A259-C1873B53921E}"/>
          </ac:picMkLst>
        </pc:picChg>
        <pc:picChg chg="add mod">
          <ac:chgData name="Karolay De La Cruz" userId="32ab381f-d0df-45b8-a924-fd19dccd702f" providerId="ADAL" clId="{FC15126C-15E8-4495-9D4F-AE9183B9EBDA}" dt="2020-01-02T16:49:35.753" v="19701" actId="14100"/>
          <ac:picMkLst>
            <pc:docMk/>
            <pc:sldMk cId="1062269798" sldId="361"/>
            <ac:picMk id="8" creationId="{561E42B6-3686-44F7-9554-3EC8340765DB}"/>
          </ac:picMkLst>
        </pc:picChg>
        <pc:picChg chg="add mod">
          <ac:chgData name="Karolay De La Cruz" userId="32ab381f-d0df-45b8-a924-fd19dccd702f" providerId="ADAL" clId="{FC15126C-15E8-4495-9D4F-AE9183B9EBDA}" dt="2020-01-02T16:49:32.958" v="19700" actId="1076"/>
          <ac:picMkLst>
            <pc:docMk/>
            <pc:sldMk cId="1062269798" sldId="361"/>
            <ac:picMk id="9" creationId="{AA0DCA98-EB0D-4E88-9854-2826256ED85B}"/>
          </ac:picMkLst>
        </pc:picChg>
      </pc:sldChg>
      <pc:sldChg chg="addSp delSp modSp add ord">
        <pc:chgData name="Karolay De La Cruz" userId="32ab381f-d0df-45b8-a924-fd19dccd702f" providerId="ADAL" clId="{FC15126C-15E8-4495-9D4F-AE9183B9EBDA}" dt="2020-01-06T06:11:22.598" v="22391"/>
        <pc:sldMkLst>
          <pc:docMk/>
          <pc:sldMk cId="395003410" sldId="362"/>
        </pc:sldMkLst>
        <pc:picChg chg="add mod">
          <ac:chgData name="Karolay De La Cruz" userId="32ab381f-d0df-45b8-a924-fd19dccd702f" providerId="ADAL" clId="{FC15126C-15E8-4495-9D4F-AE9183B9EBDA}" dt="2020-01-02T16:49:56.345" v="19706" actId="14100"/>
          <ac:picMkLst>
            <pc:docMk/>
            <pc:sldMk cId="395003410" sldId="362"/>
            <ac:picMk id="7" creationId="{F6198A1D-2C3D-4B34-82D3-7D5430D2E911}"/>
          </ac:picMkLst>
        </pc:picChg>
        <pc:picChg chg="del">
          <ac:chgData name="Karolay De La Cruz" userId="32ab381f-d0df-45b8-a924-fd19dccd702f" providerId="ADAL" clId="{FC15126C-15E8-4495-9D4F-AE9183B9EBDA}" dt="2020-01-02T16:49:49.433" v="19703" actId="478"/>
          <ac:picMkLst>
            <pc:docMk/>
            <pc:sldMk cId="395003410" sldId="362"/>
            <ac:picMk id="8" creationId="{561E42B6-3686-44F7-9554-3EC8340765DB}"/>
          </ac:picMkLst>
        </pc:picChg>
        <pc:picChg chg="del">
          <ac:chgData name="Karolay De La Cruz" userId="32ab381f-d0df-45b8-a924-fd19dccd702f" providerId="ADAL" clId="{FC15126C-15E8-4495-9D4F-AE9183B9EBDA}" dt="2020-01-02T16:49:49.433" v="19703" actId="478"/>
          <ac:picMkLst>
            <pc:docMk/>
            <pc:sldMk cId="395003410" sldId="362"/>
            <ac:picMk id="9" creationId="{AA0DCA98-EB0D-4E88-9854-2826256ED85B}"/>
          </ac:picMkLst>
        </pc:picChg>
      </pc:sldChg>
      <pc:sldChg chg="addSp delSp modSp add ord">
        <pc:chgData name="Karolay De La Cruz" userId="32ab381f-d0df-45b8-a924-fd19dccd702f" providerId="ADAL" clId="{FC15126C-15E8-4495-9D4F-AE9183B9EBDA}" dt="2020-01-06T06:11:22.598" v="22391"/>
        <pc:sldMkLst>
          <pc:docMk/>
          <pc:sldMk cId="2347198147" sldId="363"/>
        </pc:sldMkLst>
        <pc:picChg chg="add mod">
          <ac:chgData name="Karolay De La Cruz" userId="32ab381f-d0df-45b8-a924-fd19dccd702f" providerId="ADAL" clId="{FC15126C-15E8-4495-9D4F-AE9183B9EBDA}" dt="2020-01-02T16:50:43.218" v="19714" actId="14100"/>
          <ac:picMkLst>
            <pc:docMk/>
            <pc:sldMk cId="2347198147" sldId="363"/>
            <ac:picMk id="6" creationId="{5DC57312-FCF3-4BCD-943E-3DC10990CCE0}"/>
          </ac:picMkLst>
        </pc:picChg>
        <pc:picChg chg="del">
          <ac:chgData name="Karolay De La Cruz" userId="32ab381f-d0df-45b8-a924-fd19dccd702f" providerId="ADAL" clId="{FC15126C-15E8-4495-9D4F-AE9183B9EBDA}" dt="2020-01-02T16:50:25.702" v="19708" actId="478"/>
          <ac:picMkLst>
            <pc:docMk/>
            <pc:sldMk cId="2347198147" sldId="363"/>
            <ac:picMk id="7" creationId="{F6198A1D-2C3D-4B34-82D3-7D5430D2E911}"/>
          </ac:picMkLst>
        </pc:picChg>
        <pc:picChg chg="add mod">
          <ac:chgData name="Karolay De La Cruz" userId="32ab381f-d0df-45b8-a924-fd19dccd702f" providerId="ADAL" clId="{FC15126C-15E8-4495-9D4F-AE9183B9EBDA}" dt="2020-01-02T16:50:46.666" v="19715" actId="1076"/>
          <ac:picMkLst>
            <pc:docMk/>
            <pc:sldMk cId="2347198147" sldId="363"/>
            <ac:picMk id="8" creationId="{C4C0C27D-1CD2-44C5-949F-8EABABFBAA05}"/>
          </ac:picMkLst>
        </pc:picChg>
      </pc:sldChg>
      <pc:sldChg chg="addSp delSp modSp add ord">
        <pc:chgData name="Karolay De La Cruz" userId="32ab381f-d0df-45b8-a924-fd19dccd702f" providerId="ADAL" clId="{FC15126C-15E8-4495-9D4F-AE9183B9EBDA}" dt="2020-01-06T06:11:22.598" v="22391"/>
        <pc:sldMkLst>
          <pc:docMk/>
          <pc:sldMk cId="4026961896" sldId="364"/>
        </pc:sldMkLst>
        <pc:picChg chg="del">
          <ac:chgData name="Karolay De La Cruz" userId="32ab381f-d0df-45b8-a924-fd19dccd702f" providerId="ADAL" clId="{FC15126C-15E8-4495-9D4F-AE9183B9EBDA}" dt="2020-01-02T16:50:57.266" v="19717" actId="478"/>
          <ac:picMkLst>
            <pc:docMk/>
            <pc:sldMk cId="4026961896" sldId="364"/>
            <ac:picMk id="6" creationId="{5DC57312-FCF3-4BCD-943E-3DC10990CCE0}"/>
          </ac:picMkLst>
        </pc:picChg>
        <pc:picChg chg="add mod">
          <ac:chgData name="Karolay De La Cruz" userId="32ab381f-d0df-45b8-a924-fd19dccd702f" providerId="ADAL" clId="{FC15126C-15E8-4495-9D4F-AE9183B9EBDA}" dt="2020-01-02T16:51:01.808" v="19720" actId="1076"/>
          <ac:picMkLst>
            <pc:docMk/>
            <pc:sldMk cId="4026961896" sldId="364"/>
            <ac:picMk id="7" creationId="{7CEE4285-8769-48DA-8969-B92D81C160AC}"/>
          </ac:picMkLst>
        </pc:picChg>
        <pc:picChg chg="del">
          <ac:chgData name="Karolay De La Cruz" userId="32ab381f-d0df-45b8-a924-fd19dccd702f" providerId="ADAL" clId="{FC15126C-15E8-4495-9D4F-AE9183B9EBDA}" dt="2020-01-02T16:50:57.266" v="19717" actId="478"/>
          <ac:picMkLst>
            <pc:docMk/>
            <pc:sldMk cId="4026961896" sldId="364"/>
            <ac:picMk id="8" creationId="{C4C0C27D-1CD2-44C5-949F-8EABABFBAA05}"/>
          </ac:picMkLst>
        </pc:picChg>
      </pc:sldChg>
      <pc:sldChg chg="addSp delSp modSp add ord">
        <pc:chgData name="Karolay De La Cruz" userId="32ab381f-d0df-45b8-a924-fd19dccd702f" providerId="ADAL" clId="{FC15126C-15E8-4495-9D4F-AE9183B9EBDA}" dt="2020-01-06T06:11:22.598" v="22391"/>
        <pc:sldMkLst>
          <pc:docMk/>
          <pc:sldMk cId="905237231" sldId="365"/>
        </pc:sldMkLst>
        <pc:picChg chg="add mod">
          <ac:chgData name="Karolay De La Cruz" userId="32ab381f-d0df-45b8-a924-fd19dccd702f" providerId="ADAL" clId="{FC15126C-15E8-4495-9D4F-AE9183B9EBDA}" dt="2020-01-02T16:51:18.749" v="19725" actId="1076"/>
          <ac:picMkLst>
            <pc:docMk/>
            <pc:sldMk cId="905237231" sldId="365"/>
            <ac:picMk id="6" creationId="{07E32728-3B32-4B6D-A6A2-DA2B4B0B890B}"/>
          </ac:picMkLst>
        </pc:picChg>
        <pc:picChg chg="del">
          <ac:chgData name="Karolay De La Cruz" userId="32ab381f-d0df-45b8-a924-fd19dccd702f" providerId="ADAL" clId="{FC15126C-15E8-4495-9D4F-AE9183B9EBDA}" dt="2020-01-02T16:51:08.810" v="19722" actId="478"/>
          <ac:picMkLst>
            <pc:docMk/>
            <pc:sldMk cId="905237231" sldId="365"/>
            <ac:picMk id="7" creationId="{7CEE4285-8769-48DA-8969-B92D81C160AC}"/>
          </ac:picMkLst>
        </pc:picChg>
      </pc:sldChg>
      <pc:sldChg chg="addSp delSp modSp add ord">
        <pc:chgData name="Karolay De La Cruz" userId="32ab381f-d0df-45b8-a924-fd19dccd702f" providerId="ADAL" clId="{FC15126C-15E8-4495-9D4F-AE9183B9EBDA}" dt="2020-01-06T06:11:22.598" v="22391"/>
        <pc:sldMkLst>
          <pc:docMk/>
          <pc:sldMk cId="2744830303" sldId="366"/>
        </pc:sldMkLst>
        <pc:picChg chg="del">
          <ac:chgData name="Karolay De La Cruz" userId="32ab381f-d0df-45b8-a924-fd19dccd702f" providerId="ADAL" clId="{FC15126C-15E8-4495-9D4F-AE9183B9EBDA}" dt="2020-01-02T16:51:40.946" v="19727" actId="478"/>
          <ac:picMkLst>
            <pc:docMk/>
            <pc:sldMk cId="2744830303" sldId="366"/>
            <ac:picMk id="6" creationId="{831797F6-63FD-4B4F-AA0C-618838F50322}"/>
          </ac:picMkLst>
        </pc:picChg>
        <pc:picChg chg="del">
          <ac:chgData name="Karolay De La Cruz" userId="32ab381f-d0df-45b8-a924-fd19dccd702f" providerId="ADAL" clId="{FC15126C-15E8-4495-9D4F-AE9183B9EBDA}" dt="2020-01-02T16:51:40.946" v="19727" actId="478"/>
          <ac:picMkLst>
            <pc:docMk/>
            <pc:sldMk cId="2744830303" sldId="366"/>
            <ac:picMk id="7" creationId="{0AFD184B-9E86-44DE-9B50-B9B0D3867ADE}"/>
          </ac:picMkLst>
        </pc:picChg>
        <pc:picChg chg="add mod">
          <ac:chgData name="Karolay De La Cruz" userId="32ab381f-d0df-45b8-a924-fd19dccd702f" providerId="ADAL" clId="{FC15126C-15E8-4495-9D4F-AE9183B9EBDA}" dt="2020-01-02T16:51:46.900" v="19731" actId="14100"/>
          <ac:picMkLst>
            <pc:docMk/>
            <pc:sldMk cId="2744830303" sldId="366"/>
            <ac:picMk id="8" creationId="{016D1642-861A-45FE-B5B2-86212F154711}"/>
          </ac:picMkLst>
        </pc:picChg>
      </pc:sldChg>
      <pc:sldChg chg="addSp delSp modSp add ord">
        <pc:chgData name="Karolay De La Cruz" userId="32ab381f-d0df-45b8-a924-fd19dccd702f" providerId="ADAL" clId="{FC15126C-15E8-4495-9D4F-AE9183B9EBDA}" dt="2020-01-06T06:11:22.598" v="22391"/>
        <pc:sldMkLst>
          <pc:docMk/>
          <pc:sldMk cId="3073262255" sldId="367"/>
        </pc:sldMkLst>
        <pc:spChg chg="del">
          <ac:chgData name="Karolay De La Cruz" userId="32ab381f-d0df-45b8-a924-fd19dccd702f" providerId="ADAL" clId="{FC15126C-15E8-4495-9D4F-AE9183B9EBDA}" dt="2020-01-03T08:49:27.285" v="20761" actId="478"/>
          <ac:spMkLst>
            <pc:docMk/>
            <pc:sldMk cId="3073262255" sldId="367"/>
            <ac:spMk id="2" creationId="{B3F914B4-949A-492A-9454-DF57D313CD33}"/>
          </ac:spMkLst>
        </pc:spChg>
        <pc:spChg chg="add mod">
          <ac:chgData name="Karolay De La Cruz" userId="32ab381f-d0df-45b8-a924-fd19dccd702f" providerId="ADAL" clId="{FC15126C-15E8-4495-9D4F-AE9183B9EBDA}" dt="2020-01-03T08:57:23.210" v="20829" actId="1076"/>
          <ac:spMkLst>
            <pc:docMk/>
            <pc:sldMk cId="3073262255" sldId="367"/>
            <ac:spMk id="3" creationId="{0E8A102F-B110-456F-9777-5F13D0CE28FE}"/>
          </ac:spMkLst>
        </pc:spChg>
        <pc:spChg chg="add del mod">
          <ac:chgData name="Karolay De La Cruz" userId="32ab381f-d0df-45b8-a924-fd19dccd702f" providerId="ADAL" clId="{FC15126C-15E8-4495-9D4F-AE9183B9EBDA}" dt="2020-01-02T16:53:55.553" v="19785" actId="478"/>
          <ac:spMkLst>
            <pc:docMk/>
            <pc:sldMk cId="3073262255" sldId="367"/>
            <ac:spMk id="3" creationId="{BFE97DAE-DA11-402F-B783-C0928C5D846B}"/>
          </ac:spMkLst>
        </pc:spChg>
        <pc:spChg chg="add mod">
          <ac:chgData name="Karolay De La Cruz" userId="32ab381f-d0df-45b8-a924-fd19dccd702f" providerId="ADAL" clId="{FC15126C-15E8-4495-9D4F-AE9183B9EBDA}" dt="2020-01-02T16:55:41.453" v="19801" actId="404"/>
          <ac:spMkLst>
            <pc:docMk/>
            <pc:sldMk cId="3073262255" sldId="367"/>
            <ac:spMk id="4" creationId="{50F8B257-D8CE-45DF-8D9C-F85B8B779A99}"/>
          </ac:spMkLst>
        </pc:spChg>
        <pc:spChg chg="add del">
          <ac:chgData name="Karolay De La Cruz" userId="32ab381f-d0df-45b8-a924-fd19dccd702f" providerId="ADAL" clId="{FC15126C-15E8-4495-9D4F-AE9183B9EBDA}" dt="2020-01-03T08:47:08.564" v="20733" actId="478"/>
          <ac:spMkLst>
            <pc:docMk/>
            <pc:sldMk cId="3073262255" sldId="367"/>
            <ac:spMk id="5" creationId="{E379E494-0F74-44C0-8BB2-6277E6480546}"/>
          </ac:spMkLst>
        </pc:spChg>
        <pc:spChg chg="add mod">
          <ac:chgData name="Karolay De La Cruz" userId="32ab381f-d0df-45b8-a924-fd19dccd702f" providerId="ADAL" clId="{FC15126C-15E8-4495-9D4F-AE9183B9EBDA}" dt="2020-01-03T08:57:56.023" v="20839" actId="1076"/>
          <ac:spMkLst>
            <pc:docMk/>
            <pc:sldMk cId="3073262255" sldId="367"/>
            <ac:spMk id="7" creationId="{580AC819-80FF-48EF-831D-23E0337AE5AF}"/>
          </ac:spMkLst>
        </pc:spChg>
        <pc:spChg chg="add mod">
          <ac:chgData name="Karolay De La Cruz" userId="32ab381f-d0df-45b8-a924-fd19dccd702f" providerId="ADAL" clId="{FC15126C-15E8-4495-9D4F-AE9183B9EBDA}" dt="2020-01-03T08:58:00.411" v="20841" actId="1076"/>
          <ac:spMkLst>
            <pc:docMk/>
            <pc:sldMk cId="3073262255" sldId="367"/>
            <ac:spMk id="8" creationId="{582875DD-2186-450B-9526-30E690C5B1D2}"/>
          </ac:spMkLst>
        </pc:spChg>
        <pc:spChg chg="add mod">
          <ac:chgData name="Karolay De La Cruz" userId="32ab381f-d0df-45b8-a924-fd19dccd702f" providerId="ADAL" clId="{FC15126C-15E8-4495-9D4F-AE9183B9EBDA}" dt="2020-01-03T08:58:02.762" v="20842" actId="1076"/>
          <ac:spMkLst>
            <pc:docMk/>
            <pc:sldMk cId="3073262255" sldId="367"/>
            <ac:spMk id="9" creationId="{52F40E4D-3CA3-4958-A936-93638FFACA5E}"/>
          </ac:spMkLst>
        </pc:spChg>
        <pc:spChg chg="add mod">
          <ac:chgData name="Karolay De La Cruz" userId="32ab381f-d0df-45b8-a924-fd19dccd702f" providerId="ADAL" clId="{FC15126C-15E8-4495-9D4F-AE9183B9EBDA}" dt="2020-01-03T08:57:58.587" v="20840" actId="1076"/>
          <ac:spMkLst>
            <pc:docMk/>
            <pc:sldMk cId="3073262255" sldId="367"/>
            <ac:spMk id="10" creationId="{B04FCA8E-74B5-473E-B683-8B9F76456D68}"/>
          </ac:spMkLst>
        </pc:spChg>
        <pc:spChg chg="mod">
          <ac:chgData name="Karolay De La Cruz" userId="32ab381f-d0df-45b8-a924-fd19dccd702f" providerId="ADAL" clId="{FC15126C-15E8-4495-9D4F-AE9183B9EBDA}" dt="2020-01-02T16:52:27.009" v="19747" actId="20577"/>
          <ac:spMkLst>
            <pc:docMk/>
            <pc:sldMk cId="3073262255" sldId="367"/>
            <ac:spMk id="4104" creationId="{80FE1BB7-4DC0-4751-A3F2-FCF29B6B7947}"/>
          </ac:spMkLst>
        </pc:spChg>
        <pc:picChg chg="del">
          <ac:chgData name="Karolay De La Cruz" userId="32ab381f-d0df-45b8-a924-fd19dccd702f" providerId="ADAL" clId="{FC15126C-15E8-4495-9D4F-AE9183B9EBDA}" dt="2020-01-02T16:52:32.769" v="19748" actId="478"/>
          <ac:picMkLst>
            <pc:docMk/>
            <pc:sldMk cId="3073262255" sldId="367"/>
            <ac:picMk id="6" creationId="{07E32728-3B32-4B6D-A6A2-DA2B4B0B890B}"/>
          </ac:picMkLst>
        </pc:picChg>
      </pc:sldChg>
      <pc:sldChg chg="addSp delSp modSp add ord">
        <pc:chgData name="Karolay De La Cruz" userId="32ab381f-d0df-45b8-a924-fd19dccd702f" providerId="ADAL" clId="{FC15126C-15E8-4495-9D4F-AE9183B9EBDA}" dt="2020-01-06T06:11:22.598" v="22391"/>
        <pc:sldMkLst>
          <pc:docMk/>
          <pc:sldMk cId="3194728395" sldId="368"/>
        </pc:sldMkLst>
        <pc:spChg chg="del mod">
          <ac:chgData name="Karolay De La Cruz" userId="32ab381f-d0df-45b8-a924-fd19dccd702f" providerId="ADAL" clId="{FC15126C-15E8-4495-9D4F-AE9183B9EBDA}" dt="2020-01-02T16:53:07.286" v="19754"/>
          <ac:spMkLst>
            <pc:docMk/>
            <pc:sldMk cId="3194728395" sldId="368"/>
            <ac:spMk id="3" creationId="{BFE97DAE-DA11-402F-B783-C0928C5D846B}"/>
          </ac:spMkLst>
        </pc:spChg>
        <pc:spChg chg="add mod">
          <ac:chgData name="Karolay De La Cruz" userId="32ab381f-d0df-45b8-a924-fd19dccd702f" providerId="ADAL" clId="{FC15126C-15E8-4495-9D4F-AE9183B9EBDA}" dt="2020-01-02T16:53:42.643" v="19783" actId="1076"/>
          <ac:spMkLst>
            <pc:docMk/>
            <pc:sldMk cId="3194728395" sldId="368"/>
            <ac:spMk id="4" creationId="{362958B9-7D4F-4FED-91F3-E0A35381FC2A}"/>
          </ac:spMkLst>
        </pc:spChg>
        <pc:spChg chg="del">
          <ac:chgData name="Karolay De La Cruz" userId="32ab381f-d0df-45b8-a924-fd19dccd702f" providerId="ADAL" clId="{FC15126C-15E8-4495-9D4F-AE9183B9EBDA}" dt="2020-01-03T08:45:56.148" v="20723" actId="478"/>
          <ac:spMkLst>
            <pc:docMk/>
            <pc:sldMk cId="3194728395" sldId="368"/>
            <ac:spMk id="8" creationId="{4C2450A3-939E-4527-910E-9EC2DFF69DF6}"/>
          </ac:spMkLst>
        </pc:spChg>
        <pc:spChg chg="del">
          <ac:chgData name="Karolay De La Cruz" userId="32ab381f-d0df-45b8-a924-fd19dccd702f" providerId="ADAL" clId="{FC15126C-15E8-4495-9D4F-AE9183B9EBDA}" dt="2020-01-03T08:45:57.808" v="20724" actId="478"/>
          <ac:spMkLst>
            <pc:docMk/>
            <pc:sldMk cId="3194728395" sldId="368"/>
            <ac:spMk id="9" creationId="{A17101D1-3A9C-40DE-B94E-9975051505C5}"/>
          </ac:spMkLst>
        </pc:spChg>
        <pc:spChg chg="del">
          <ac:chgData name="Karolay De La Cruz" userId="32ab381f-d0df-45b8-a924-fd19dccd702f" providerId="ADAL" clId="{FC15126C-15E8-4495-9D4F-AE9183B9EBDA}" dt="2020-01-03T08:45:59.451" v="20725" actId="478"/>
          <ac:spMkLst>
            <pc:docMk/>
            <pc:sldMk cId="3194728395" sldId="368"/>
            <ac:spMk id="10" creationId="{85AD7A59-400A-4BF9-97B5-3F25183174CC}"/>
          </ac:spMkLst>
        </pc:spChg>
        <pc:spChg chg="add mod">
          <ac:chgData name="Karolay De La Cruz" userId="32ab381f-d0df-45b8-a924-fd19dccd702f" providerId="ADAL" clId="{FC15126C-15E8-4495-9D4F-AE9183B9EBDA}" dt="2020-01-03T08:46:07.574" v="20727" actId="1076"/>
          <ac:spMkLst>
            <pc:docMk/>
            <pc:sldMk cId="3194728395" sldId="368"/>
            <ac:spMk id="11" creationId="{6CF8E2E3-FE92-4FE5-BDC8-A62176F075C9}"/>
          </ac:spMkLst>
        </pc:spChg>
        <pc:spChg chg="add mod">
          <ac:chgData name="Karolay De La Cruz" userId="32ab381f-d0df-45b8-a924-fd19dccd702f" providerId="ADAL" clId="{FC15126C-15E8-4495-9D4F-AE9183B9EBDA}" dt="2020-01-03T08:46:13.006" v="20729" actId="1076"/>
          <ac:spMkLst>
            <pc:docMk/>
            <pc:sldMk cId="3194728395" sldId="368"/>
            <ac:spMk id="12" creationId="{EAF28EC3-46A4-4A81-B060-1C5469CE2737}"/>
          </ac:spMkLst>
        </pc:spChg>
        <pc:spChg chg="add mod">
          <ac:chgData name="Karolay De La Cruz" userId="32ab381f-d0df-45b8-a924-fd19dccd702f" providerId="ADAL" clId="{FC15126C-15E8-4495-9D4F-AE9183B9EBDA}" dt="2020-01-03T08:46:18.865" v="20731" actId="1076"/>
          <ac:spMkLst>
            <pc:docMk/>
            <pc:sldMk cId="3194728395" sldId="368"/>
            <ac:spMk id="13" creationId="{B3124DFA-1A40-496D-9C93-EEC6E2884E72}"/>
          </ac:spMkLst>
        </pc:spChg>
        <pc:spChg chg="mod">
          <ac:chgData name="Karolay De La Cruz" userId="32ab381f-d0df-45b8-a924-fd19dccd702f" providerId="ADAL" clId="{FC15126C-15E8-4495-9D4F-AE9183B9EBDA}" dt="2020-01-02T16:53:17.149" v="19777" actId="20577"/>
          <ac:spMkLst>
            <pc:docMk/>
            <pc:sldMk cId="3194728395" sldId="368"/>
            <ac:spMk id="4104" creationId="{80FE1BB7-4DC0-4751-A3F2-FCF29B6B7947}"/>
          </ac:spMkLst>
        </pc:spChg>
      </pc:sldChg>
      <pc:sldChg chg="modSp add ord">
        <pc:chgData name="Karolay De La Cruz" userId="32ab381f-d0df-45b8-a924-fd19dccd702f" providerId="ADAL" clId="{FC15126C-15E8-4495-9D4F-AE9183B9EBDA}" dt="2020-01-06T06:11:22.598" v="22391"/>
        <pc:sldMkLst>
          <pc:docMk/>
          <pc:sldMk cId="74116606" sldId="373"/>
        </pc:sldMkLst>
        <pc:spChg chg="mod">
          <ac:chgData name="Karolay De La Cruz" userId="32ab381f-d0df-45b8-a924-fd19dccd702f" providerId="ADAL" clId="{FC15126C-15E8-4495-9D4F-AE9183B9EBDA}" dt="2020-01-05T17:42:17.590" v="20866" actId="207"/>
          <ac:spMkLst>
            <pc:docMk/>
            <pc:sldMk cId="74116606" sldId="373"/>
            <ac:spMk id="34" creationId="{A44ED1EE-17D1-41A3-B7D9-EB299EB59443}"/>
          </ac:spMkLst>
        </pc:spChg>
        <pc:spChg chg="mod">
          <ac:chgData name="Karolay De La Cruz" userId="32ab381f-d0df-45b8-a924-fd19dccd702f" providerId="ADAL" clId="{FC15126C-15E8-4495-9D4F-AE9183B9EBDA}" dt="2020-01-05T17:55:52.124" v="20903" actId="113"/>
          <ac:spMkLst>
            <pc:docMk/>
            <pc:sldMk cId="74116606" sldId="373"/>
            <ac:spMk id="42" creationId="{7EB7D488-6C4C-4AD8-BF26-7AE0081F2EAA}"/>
          </ac:spMkLst>
        </pc:spChg>
        <pc:spChg chg="mod">
          <ac:chgData name="Karolay De La Cruz" userId="32ab381f-d0df-45b8-a924-fd19dccd702f" providerId="ADAL" clId="{FC15126C-15E8-4495-9D4F-AE9183B9EBDA}" dt="2020-01-05T17:55:52.124" v="20903" actId="113"/>
          <ac:spMkLst>
            <pc:docMk/>
            <pc:sldMk cId="74116606" sldId="373"/>
            <ac:spMk id="43" creationId="{2E510604-FF59-47D9-9955-C46CC008B0FD}"/>
          </ac:spMkLst>
        </pc:spChg>
        <pc:grpChg chg="mod">
          <ac:chgData name="Karolay De La Cruz" userId="32ab381f-d0df-45b8-a924-fd19dccd702f" providerId="ADAL" clId="{FC15126C-15E8-4495-9D4F-AE9183B9EBDA}" dt="2020-01-05T17:51:26.563" v="20873" actId="1035"/>
          <ac:grpSpMkLst>
            <pc:docMk/>
            <pc:sldMk cId="74116606" sldId="373"/>
            <ac:grpSpMk id="35" creationId="{151AD02D-96B9-461C-BF7F-F47F4061A06A}"/>
          </ac:grpSpMkLst>
        </pc:grpChg>
        <pc:grpChg chg="mod">
          <ac:chgData name="Karolay De La Cruz" userId="32ab381f-d0df-45b8-a924-fd19dccd702f" providerId="ADAL" clId="{FC15126C-15E8-4495-9D4F-AE9183B9EBDA}" dt="2020-01-06T02:40:09.677" v="21464" actId="207"/>
          <ac:grpSpMkLst>
            <pc:docMk/>
            <pc:sldMk cId="74116606" sldId="373"/>
            <ac:grpSpMk id="41" creationId="{2DF58D50-D07A-4C62-BB4F-502D41D550D2}"/>
          </ac:grpSpMkLst>
        </pc:grpChg>
      </pc:sldChg>
      <pc:sldChg chg="modSp add ord modNotesTx">
        <pc:chgData name="Karolay De La Cruz" userId="32ab381f-d0df-45b8-a924-fd19dccd702f" providerId="ADAL" clId="{FC15126C-15E8-4495-9D4F-AE9183B9EBDA}" dt="2020-01-06T06:11:22.598" v="22391"/>
        <pc:sldMkLst>
          <pc:docMk/>
          <pc:sldMk cId="1926729757" sldId="374"/>
        </pc:sldMkLst>
        <pc:spChg chg="mod">
          <ac:chgData name="Karolay De La Cruz" userId="32ab381f-d0df-45b8-a924-fd19dccd702f" providerId="ADAL" clId="{FC15126C-15E8-4495-9D4F-AE9183B9EBDA}" dt="2020-01-05T17:55:58.764" v="20904" actId="113"/>
          <ac:spMkLst>
            <pc:docMk/>
            <pc:sldMk cId="1926729757" sldId="374"/>
            <ac:spMk id="26" creationId="{53D2F5DF-6FFA-4B69-A1EF-5F9DCC09F683}"/>
          </ac:spMkLst>
        </pc:spChg>
        <pc:spChg chg="mod">
          <ac:chgData name="Karolay De La Cruz" userId="32ab381f-d0df-45b8-a924-fd19dccd702f" providerId="ADAL" clId="{FC15126C-15E8-4495-9D4F-AE9183B9EBDA}" dt="2020-01-05T17:55:58.764" v="20904" actId="113"/>
          <ac:spMkLst>
            <pc:docMk/>
            <pc:sldMk cId="1926729757" sldId="374"/>
            <ac:spMk id="27" creationId="{2151D5AA-4C77-40BD-ACDF-7931F67752AC}"/>
          </ac:spMkLst>
        </pc:spChg>
        <pc:spChg chg="mod">
          <ac:chgData name="Karolay De La Cruz" userId="32ab381f-d0df-45b8-a924-fd19dccd702f" providerId="ADAL" clId="{FC15126C-15E8-4495-9D4F-AE9183B9EBDA}" dt="2020-01-05T17:42:30.471" v="20867" actId="207"/>
          <ac:spMkLst>
            <pc:docMk/>
            <pc:sldMk cId="1926729757" sldId="374"/>
            <ac:spMk id="34" creationId="{A44ED1EE-17D1-41A3-B7D9-EB299EB59443}"/>
          </ac:spMkLst>
        </pc:spChg>
        <pc:grpChg chg="mod">
          <ac:chgData name="Karolay De La Cruz" userId="32ab381f-d0df-45b8-a924-fd19dccd702f" providerId="ADAL" clId="{FC15126C-15E8-4495-9D4F-AE9183B9EBDA}" dt="2020-01-06T02:40:58.117" v="21469" actId="1076"/>
          <ac:grpSpMkLst>
            <pc:docMk/>
            <pc:sldMk cId="1926729757" sldId="374"/>
            <ac:grpSpMk id="35" creationId="{151AD02D-96B9-461C-BF7F-F47F4061A06A}"/>
          </ac:grpSpMkLst>
        </pc:grpChg>
        <pc:grpChg chg="mod">
          <ac:chgData name="Karolay De La Cruz" userId="32ab381f-d0df-45b8-a924-fd19dccd702f" providerId="ADAL" clId="{FC15126C-15E8-4495-9D4F-AE9183B9EBDA}" dt="2020-01-06T02:40:16.802" v="21466" actId="1076"/>
          <ac:grpSpMkLst>
            <pc:docMk/>
            <pc:sldMk cId="1926729757" sldId="374"/>
            <ac:grpSpMk id="41" creationId="{2DF58D50-D07A-4C62-BB4F-502D41D550D2}"/>
          </ac:grpSpMkLst>
        </pc:grpChg>
      </pc:sldChg>
      <pc:sldChg chg="modSp add ord">
        <pc:chgData name="Karolay De La Cruz" userId="32ab381f-d0df-45b8-a924-fd19dccd702f" providerId="ADAL" clId="{FC15126C-15E8-4495-9D4F-AE9183B9EBDA}" dt="2020-01-06T06:11:22.598" v="22391"/>
        <pc:sldMkLst>
          <pc:docMk/>
          <pc:sldMk cId="2932014999" sldId="375"/>
        </pc:sldMkLst>
        <pc:spChg chg="mod">
          <ac:chgData name="Karolay De La Cruz" userId="32ab381f-d0df-45b8-a924-fd19dccd702f" providerId="ADAL" clId="{FC15126C-15E8-4495-9D4F-AE9183B9EBDA}" dt="2020-01-05T17:42:38.393" v="20868" actId="207"/>
          <ac:spMkLst>
            <pc:docMk/>
            <pc:sldMk cId="2932014999" sldId="375"/>
            <ac:spMk id="34" creationId="{A44ED1EE-17D1-41A3-B7D9-EB299EB59443}"/>
          </ac:spMkLst>
        </pc:spChg>
        <pc:grpChg chg="mod">
          <ac:chgData name="Karolay De La Cruz" userId="32ab381f-d0df-45b8-a924-fd19dccd702f" providerId="ADAL" clId="{FC15126C-15E8-4495-9D4F-AE9183B9EBDA}" dt="2020-01-03T05:30:52.240" v="20509" actId="207"/>
          <ac:grpSpMkLst>
            <pc:docMk/>
            <pc:sldMk cId="2932014999" sldId="375"/>
            <ac:grpSpMk id="35" creationId="{151AD02D-96B9-461C-BF7F-F47F4061A06A}"/>
          </ac:grpSpMkLst>
        </pc:grpChg>
        <pc:grpChg chg="mod">
          <ac:chgData name="Karolay De La Cruz" userId="32ab381f-d0df-45b8-a924-fd19dccd702f" providerId="ADAL" clId="{FC15126C-15E8-4495-9D4F-AE9183B9EBDA}" dt="2020-01-06T02:38:03.283" v="21449" actId="207"/>
          <ac:grpSpMkLst>
            <pc:docMk/>
            <pc:sldMk cId="2932014999" sldId="375"/>
            <ac:grpSpMk id="44" creationId="{8E386A43-766E-455D-A9A5-480EDF8B074E}"/>
          </ac:grpSpMkLst>
        </pc:grpChg>
      </pc:sldChg>
      <pc:sldChg chg="addSp modSp add ord">
        <pc:chgData name="Karolay De La Cruz" userId="32ab381f-d0df-45b8-a924-fd19dccd702f" providerId="ADAL" clId="{FC15126C-15E8-4495-9D4F-AE9183B9EBDA}" dt="2020-01-06T06:11:22.598" v="22391"/>
        <pc:sldMkLst>
          <pc:docMk/>
          <pc:sldMk cId="2212054894" sldId="376"/>
        </pc:sldMkLst>
        <pc:spChg chg="mod">
          <ac:chgData name="Karolay De La Cruz" userId="32ab381f-d0df-45b8-a924-fd19dccd702f" providerId="ADAL" clId="{FC15126C-15E8-4495-9D4F-AE9183B9EBDA}" dt="2020-01-03T08:57:19.713" v="20828" actId="1076"/>
          <ac:spMkLst>
            <pc:docMk/>
            <pc:sldMk cId="2212054894" sldId="376"/>
            <ac:spMk id="3" creationId="{0E8A102F-B110-456F-9777-5F13D0CE28FE}"/>
          </ac:spMkLst>
        </pc:spChg>
        <pc:spChg chg="add mod">
          <ac:chgData name="Karolay De La Cruz" userId="32ab381f-d0df-45b8-a924-fd19dccd702f" providerId="ADAL" clId="{FC15126C-15E8-4495-9D4F-AE9183B9EBDA}" dt="2020-01-03T08:57:46.039" v="20837" actId="1076"/>
          <ac:spMkLst>
            <pc:docMk/>
            <pc:sldMk cId="2212054894" sldId="376"/>
            <ac:spMk id="5" creationId="{BE9915AA-5C1E-4040-98DB-BEF5F5087A76}"/>
          </ac:spMkLst>
        </pc:spChg>
        <pc:spChg chg="add mod">
          <ac:chgData name="Karolay De La Cruz" userId="32ab381f-d0df-45b8-a924-fd19dccd702f" providerId="ADAL" clId="{FC15126C-15E8-4495-9D4F-AE9183B9EBDA}" dt="2020-01-03T08:57:39.453" v="20834" actId="1076"/>
          <ac:spMkLst>
            <pc:docMk/>
            <pc:sldMk cId="2212054894" sldId="376"/>
            <ac:spMk id="6" creationId="{C5773EEA-D176-4127-8ED9-6EE90C832DAB}"/>
          </ac:spMkLst>
        </pc:spChg>
        <pc:spChg chg="add mod">
          <ac:chgData name="Karolay De La Cruz" userId="32ab381f-d0df-45b8-a924-fd19dccd702f" providerId="ADAL" clId="{FC15126C-15E8-4495-9D4F-AE9183B9EBDA}" dt="2020-01-03T08:57:35.711" v="20833" actId="1076"/>
          <ac:spMkLst>
            <pc:docMk/>
            <pc:sldMk cId="2212054894" sldId="376"/>
            <ac:spMk id="7" creationId="{C8679EA1-DA29-40D3-8C76-B7AF714387D8}"/>
          </ac:spMkLst>
        </pc:spChg>
        <pc:spChg chg="add mod">
          <ac:chgData name="Karolay De La Cruz" userId="32ab381f-d0df-45b8-a924-fd19dccd702f" providerId="ADAL" clId="{FC15126C-15E8-4495-9D4F-AE9183B9EBDA}" dt="2020-01-03T08:57:42.328" v="20836" actId="1076"/>
          <ac:spMkLst>
            <pc:docMk/>
            <pc:sldMk cId="2212054894" sldId="376"/>
            <ac:spMk id="8" creationId="{46A75179-2F0F-4C91-9E52-5C117B96EA74}"/>
          </ac:spMkLst>
        </pc:spChg>
      </pc:sldChg>
      <pc:sldChg chg="addSp delSp modSp add ord modNotesTx">
        <pc:chgData name="Karolay De La Cruz" userId="32ab381f-d0df-45b8-a924-fd19dccd702f" providerId="ADAL" clId="{FC15126C-15E8-4495-9D4F-AE9183B9EBDA}" dt="2020-01-06T06:11:22.598" v="22391"/>
        <pc:sldMkLst>
          <pc:docMk/>
          <pc:sldMk cId="3830269727" sldId="377"/>
        </pc:sldMkLst>
        <pc:spChg chg="add del">
          <ac:chgData name="Karolay De La Cruz" userId="32ab381f-d0df-45b8-a924-fd19dccd702f" providerId="ADAL" clId="{FC15126C-15E8-4495-9D4F-AE9183B9EBDA}" dt="2020-01-06T02:41:03.876" v="21471"/>
          <ac:spMkLst>
            <pc:docMk/>
            <pc:sldMk cId="3830269727" sldId="377"/>
            <ac:spMk id="28" creationId="{41F4ED58-FAB5-4E94-A28A-7A59A33BFB4A}"/>
          </ac:spMkLst>
        </pc:spChg>
        <pc:spChg chg="mod">
          <ac:chgData name="Karolay De La Cruz" userId="32ab381f-d0df-45b8-a924-fd19dccd702f" providerId="ADAL" clId="{FC15126C-15E8-4495-9D4F-AE9183B9EBDA}" dt="2020-01-05T17:42:47.271" v="20869" actId="207"/>
          <ac:spMkLst>
            <pc:docMk/>
            <pc:sldMk cId="3830269727" sldId="377"/>
            <ac:spMk id="34" creationId="{A44ED1EE-17D1-41A3-B7D9-EB299EB59443}"/>
          </ac:spMkLst>
        </pc:spChg>
        <pc:spChg chg="mod">
          <ac:chgData name="Karolay De La Cruz" userId="32ab381f-d0df-45b8-a924-fd19dccd702f" providerId="ADAL" clId="{FC15126C-15E8-4495-9D4F-AE9183B9EBDA}" dt="2020-01-06T02:39:50.319" v="21459" actId="207"/>
          <ac:spMkLst>
            <pc:docMk/>
            <pc:sldMk cId="3830269727" sldId="377"/>
            <ac:spMk id="48" creationId="{B98DD55E-7FE1-40FB-B4CD-9D7743E98B46}"/>
          </ac:spMkLst>
        </pc:spChg>
        <pc:spChg chg="mod">
          <ac:chgData name="Karolay De La Cruz" userId="32ab381f-d0df-45b8-a924-fd19dccd702f" providerId="ADAL" clId="{FC15126C-15E8-4495-9D4F-AE9183B9EBDA}" dt="2020-01-03T08:58:44.928" v="20850" actId="113"/>
          <ac:spMkLst>
            <pc:docMk/>
            <pc:sldMk cId="3830269727" sldId="377"/>
            <ac:spMk id="49" creationId="{65B7691D-B71D-4484-9D20-BEED187D415E}"/>
          </ac:spMkLst>
        </pc:spChg>
        <pc:grpChg chg="mod">
          <ac:chgData name="Karolay De La Cruz" userId="32ab381f-d0df-45b8-a924-fd19dccd702f" providerId="ADAL" clId="{FC15126C-15E8-4495-9D4F-AE9183B9EBDA}" dt="2020-01-03T08:58:28.138" v="20846" actId="1076"/>
          <ac:grpSpMkLst>
            <pc:docMk/>
            <pc:sldMk cId="3830269727" sldId="377"/>
            <ac:grpSpMk id="35" creationId="{151AD02D-96B9-461C-BF7F-F47F4061A06A}"/>
          </ac:grpSpMkLst>
        </pc:grpChg>
        <pc:grpChg chg="add del mod">
          <ac:chgData name="Karolay De La Cruz" userId="32ab381f-d0df-45b8-a924-fd19dccd702f" providerId="ADAL" clId="{FC15126C-15E8-4495-9D4F-AE9183B9EBDA}" dt="2020-01-06T02:40:00.417" v="21462" actId="478"/>
          <ac:grpSpMkLst>
            <pc:docMk/>
            <pc:sldMk cId="3830269727" sldId="377"/>
            <ac:grpSpMk id="37" creationId="{A78CBEBE-C696-4F2C-A7F1-D7B9DF5B0E9C}"/>
          </ac:grpSpMkLst>
        </pc:grpChg>
        <pc:grpChg chg="mod">
          <ac:chgData name="Karolay De La Cruz" userId="32ab381f-d0df-45b8-a924-fd19dccd702f" providerId="ADAL" clId="{FC15126C-15E8-4495-9D4F-AE9183B9EBDA}" dt="2020-01-03T08:58:31.696" v="20847" actId="207"/>
          <ac:grpSpMkLst>
            <pc:docMk/>
            <pc:sldMk cId="3830269727" sldId="377"/>
            <ac:grpSpMk id="44" creationId="{8E386A43-766E-455D-A9A5-480EDF8B074E}"/>
          </ac:grpSpMkLst>
        </pc:grpChg>
        <pc:grpChg chg="mod">
          <ac:chgData name="Karolay De La Cruz" userId="32ab381f-d0df-45b8-a924-fd19dccd702f" providerId="ADAL" clId="{FC15126C-15E8-4495-9D4F-AE9183B9EBDA}" dt="2020-01-06T02:39:56.539" v="21460" actId="207"/>
          <ac:grpSpMkLst>
            <pc:docMk/>
            <pc:sldMk cId="3830269727" sldId="377"/>
            <ac:grpSpMk id="47" creationId="{4D0AD7ED-B75C-4602-885F-5C1FC7B0B1DA}"/>
          </ac:grpSpMkLst>
        </pc:grpChg>
      </pc:sldChg>
      <pc:sldChg chg="modSp add ord">
        <pc:chgData name="Karolay De La Cruz" userId="32ab381f-d0df-45b8-a924-fd19dccd702f" providerId="ADAL" clId="{FC15126C-15E8-4495-9D4F-AE9183B9EBDA}" dt="2020-01-06T06:11:22.598" v="22391"/>
        <pc:sldMkLst>
          <pc:docMk/>
          <pc:sldMk cId="3975125565" sldId="378"/>
        </pc:sldMkLst>
        <pc:spChg chg="mod">
          <ac:chgData name="Karolay De La Cruz" userId="32ab381f-d0df-45b8-a924-fd19dccd702f" providerId="ADAL" clId="{FC15126C-15E8-4495-9D4F-AE9183B9EBDA}" dt="2020-01-05T17:42:55.236" v="20870" actId="207"/>
          <ac:spMkLst>
            <pc:docMk/>
            <pc:sldMk cId="3975125565" sldId="378"/>
            <ac:spMk id="34" creationId="{A44ED1EE-17D1-41A3-B7D9-EB299EB59443}"/>
          </ac:spMkLst>
        </pc:spChg>
        <pc:spChg chg="mod">
          <ac:chgData name="Karolay De La Cruz" userId="32ab381f-d0df-45b8-a924-fd19dccd702f" providerId="ADAL" clId="{FC15126C-15E8-4495-9D4F-AE9183B9EBDA}" dt="2020-01-03T08:59:26.691" v="20862" actId="113"/>
          <ac:spMkLst>
            <pc:docMk/>
            <pc:sldMk cId="3975125565" sldId="378"/>
            <ac:spMk id="39" creationId="{F571AEA2-8F62-460C-93DF-A7D558B74FE2}"/>
          </ac:spMkLst>
        </pc:spChg>
        <pc:spChg chg="mod">
          <ac:chgData name="Karolay De La Cruz" userId="32ab381f-d0df-45b8-a924-fd19dccd702f" providerId="ADAL" clId="{FC15126C-15E8-4495-9D4F-AE9183B9EBDA}" dt="2020-01-03T08:59:26.691" v="20862" actId="113"/>
          <ac:spMkLst>
            <pc:docMk/>
            <pc:sldMk cId="3975125565" sldId="378"/>
            <ac:spMk id="40" creationId="{2F0188E5-F6FA-4555-B717-B022AB733827}"/>
          </ac:spMkLst>
        </pc:spChg>
        <pc:spChg chg="mod">
          <ac:chgData name="Karolay De La Cruz" userId="32ab381f-d0df-45b8-a924-fd19dccd702f" providerId="ADAL" clId="{FC15126C-15E8-4495-9D4F-AE9183B9EBDA}" dt="2020-01-03T08:59:20.456" v="20859" actId="113"/>
          <ac:spMkLst>
            <pc:docMk/>
            <pc:sldMk cId="3975125565" sldId="378"/>
            <ac:spMk id="48" creationId="{B98DD55E-7FE1-40FB-B4CD-9D7743E98B46}"/>
          </ac:spMkLst>
        </pc:spChg>
        <pc:spChg chg="mod">
          <ac:chgData name="Karolay De La Cruz" userId="32ab381f-d0df-45b8-a924-fd19dccd702f" providerId="ADAL" clId="{FC15126C-15E8-4495-9D4F-AE9183B9EBDA}" dt="2020-01-03T08:59:20.456" v="20859" actId="113"/>
          <ac:spMkLst>
            <pc:docMk/>
            <pc:sldMk cId="3975125565" sldId="378"/>
            <ac:spMk id="49" creationId="{65B7691D-B71D-4484-9D20-BEED187D415E}"/>
          </ac:spMkLst>
        </pc:spChg>
        <pc:grpChg chg="mod">
          <ac:chgData name="Karolay De La Cruz" userId="32ab381f-d0df-45b8-a924-fd19dccd702f" providerId="ADAL" clId="{FC15126C-15E8-4495-9D4F-AE9183B9EBDA}" dt="2020-01-06T02:38:16.774" v="21451" actId="207"/>
          <ac:grpSpMkLst>
            <pc:docMk/>
            <pc:sldMk cId="3975125565" sldId="378"/>
            <ac:grpSpMk id="38" creationId="{E6BAB6A2-75CD-4750-A887-0B612D9B134F}"/>
          </ac:grpSpMkLst>
        </pc:grpChg>
        <pc:grpChg chg="mod">
          <ac:chgData name="Karolay De La Cruz" userId="32ab381f-d0df-45b8-a924-fd19dccd702f" providerId="ADAL" clId="{FC15126C-15E8-4495-9D4F-AE9183B9EBDA}" dt="2020-01-03T08:59:17.290" v="20856" actId="207"/>
          <ac:grpSpMkLst>
            <pc:docMk/>
            <pc:sldMk cId="3975125565" sldId="378"/>
            <ac:grpSpMk id="47" creationId="{4D0AD7ED-B75C-4602-885F-5C1FC7B0B1DA}"/>
          </ac:grpSpMkLst>
        </pc:grpChg>
      </pc:sldChg>
      <pc:sldChg chg="addSp delSp modSp add ord">
        <pc:chgData name="Karolay De La Cruz" userId="32ab381f-d0df-45b8-a924-fd19dccd702f" providerId="ADAL" clId="{FC15126C-15E8-4495-9D4F-AE9183B9EBDA}" dt="2020-01-06T06:11:22.598" v="22391"/>
        <pc:sldMkLst>
          <pc:docMk/>
          <pc:sldMk cId="1672255252" sldId="379"/>
        </pc:sldMkLst>
        <pc:spChg chg="add mod">
          <ac:chgData name="Karolay De La Cruz" userId="32ab381f-d0df-45b8-a924-fd19dccd702f" providerId="ADAL" clId="{FC15126C-15E8-4495-9D4F-AE9183B9EBDA}" dt="2020-01-06T06:04:27.236" v="22268" actId="1076"/>
          <ac:spMkLst>
            <pc:docMk/>
            <pc:sldMk cId="1672255252" sldId="379"/>
            <ac:spMk id="35" creationId="{FE6538AE-8241-4805-B4F9-6EB0EC38AAF0}"/>
          </ac:spMkLst>
        </pc:spChg>
        <pc:spChg chg="add del">
          <ac:chgData name="Karolay De La Cruz" userId="32ab381f-d0df-45b8-a924-fd19dccd702f" providerId="ADAL" clId="{FC15126C-15E8-4495-9D4F-AE9183B9EBDA}" dt="2020-01-06T06:02:52.272" v="22241"/>
          <ac:spMkLst>
            <pc:docMk/>
            <pc:sldMk cId="1672255252" sldId="379"/>
            <ac:spMk id="37" creationId="{EE6E9733-2565-4FF1-8826-AE2D02D96A4A}"/>
          </ac:spMkLst>
        </pc:spChg>
        <pc:spChg chg="add">
          <ac:chgData name="Karolay De La Cruz" userId="32ab381f-d0df-45b8-a924-fd19dccd702f" providerId="ADAL" clId="{FC15126C-15E8-4495-9D4F-AE9183B9EBDA}" dt="2020-01-06T06:02:53.714" v="22242"/>
          <ac:spMkLst>
            <pc:docMk/>
            <pc:sldMk cId="1672255252" sldId="379"/>
            <ac:spMk id="67" creationId="{21387131-372B-489F-84EC-D5E11872DDBE}"/>
          </ac:spMkLst>
        </pc:spChg>
        <pc:spChg chg="del">
          <ac:chgData name="Karolay De La Cruz" userId="32ab381f-d0df-45b8-a924-fd19dccd702f" providerId="ADAL" clId="{FC15126C-15E8-4495-9D4F-AE9183B9EBDA}" dt="2020-01-06T06:02:39.041" v="22235" actId="478"/>
          <ac:spMkLst>
            <pc:docMk/>
            <pc:sldMk cId="1672255252" sldId="379"/>
            <ac:spMk id="80" creationId="{D9CCC049-9309-442C-9C0D-9CA2D8F6CEE4}"/>
          </ac:spMkLst>
        </pc:spChg>
        <pc:spChg chg="mod">
          <ac:chgData name="Karolay De La Cruz" userId="32ab381f-d0df-45b8-a924-fd19dccd702f" providerId="ADAL" clId="{FC15126C-15E8-4495-9D4F-AE9183B9EBDA}" dt="2020-01-06T02:32:54.898" v="21400" actId="20577"/>
          <ac:spMkLst>
            <pc:docMk/>
            <pc:sldMk cId="1672255252" sldId="379"/>
            <ac:spMk id="81" creationId="{FE209666-88E6-47C6-A068-A83BB2BD3984}"/>
          </ac:spMkLst>
        </pc:spChg>
        <pc:spChg chg="mod">
          <ac:chgData name="Karolay De La Cruz" userId="32ab381f-d0df-45b8-a924-fd19dccd702f" providerId="ADAL" clId="{FC15126C-15E8-4495-9D4F-AE9183B9EBDA}" dt="2020-01-05T23:50:20.105" v="21154" actId="113"/>
          <ac:spMkLst>
            <pc:docMk/>
            <pc:sldMk cId="1672255252" sldId="379"/>
            <ac:spMk id="83" creationId="{721EDCE1-FC2E-42E0-8DE0-68F833DF7D2D}"/>
          </ac:spMkLst>
        </pc:spChg>
        <pc:spChg chg="mod">
          <ac:chgData name="Karolay De La Cruz" userId="32ab381f-d0df-45b8-a924-fd19dccd702f" providerId="ADAL" clId="{FC15126C-15E8-4495-9D4F-AE9183B9EBDA}" dt="2020-01-05T23:50:12.653" v="21152" actId="113"/>
          <ac:spMkLst>
            <pc:docMk/>
            <pc:sldMk cId="1672255252" sldId="379"/>
            <ac:spMk id="95" creationId="{CBC41B18-0C28-4C06-97DB-9DEACCEE582E}"/>
          </ac:spMkLst>
        </pc:spChg>
        <pc:spChg chg="mod">
          <ac:chgData name="Karolay De La Cruz" userId="32ab381f-d0df-45b8-a924-fd19dccd702f" providerId="ADAL" clId="{FC15126C-15E8-4495-9D4F-AE9183B9EBDA}" dt="2020-01-05T23:50:20.105" v="21154" actId="113"/>
          <ac:spMkLst>
            <pc:docMk/>
            <pc:sldMk cId="1672255252" sldId="379"/>
            <ac:spMk id="96" creationId="{8202A700-A2C1-4A27-AB95-F4A362C0A0B8}"/>
          </ac:spMkLst>
        </pc:spChg>
        <pc:spChg chg="mod">
          <ac:chgData name="Karolay De La Cruz" userId="32ab381f-d0df-45b8-a924-fd19dccd702f" providerId="ADAL" clId="{FC15126C-15E8-4495-9D4F-AE9183B9EBDA}" dt="2020-01-06T06:04:15.522" v="22265" actId="14100"/>
          <ac:spMkLst>
            <pc:docMk/>
            <pc:sldMk cId="1672255252" sldId="379"/>
            <ac:spMk id="113" creationId="{C58D8483-D0AB-4014-B3F8-5191D5D3B1AD}"/>
          </ac:spMkLst>
        </pc:spChg>
        <pc:spChg chg="mod">
          <ac:chgData name="Karolay De La Cruz" userId="32ab381f-d0df-45b8-a924-fd19dccd702f" providerId="ADAL" clId="{FC15126C-15E8-4495-9D4F-AE9183B9EBDA}" dt="2020-01-06T06:04:19.673" v="22267" actId="113"/>
          <ac:spMkLst>
            <pc:docMk/>
            <pc:sldMk cId="1672255252" sldId="379"/>
            <ac:spMk id="116" creationId="{B99279A1-C01F-4B4F-98E5-A0F5B31CA0BD}"/>
          </ac:spMkLst>
        </pc:spChg>
        <pc:spChg chg="add">
          <ac:chgData name="Karolay De La Cruz" userId="32ab381f-d0df-45b8-a924-fd19dccd702f" providerId="ADAL" clId="{FC15126C-15E8-4495-9D4F-AE9183B9EBDA}" dt="2020-01-06T06:03:04.259" v="22243"/>
          <ac:spMkLst>
            <pc:docMk/>
            <pc:sldMk cId="1672255252" sldId="379"/>
            <ac:spMk id="119" creationId="{27ED3B63-7E5B-486C-929E-A66F111E349D}"/>
          </ac:spMkLst>
        </pc:spChg>
        <pc:grpChg chg="del">
          <ac:chgData name="Karolay De La Cruz" userId="32ab381f-d0df-45b8-a924-fd19dccd702f" providerId="ADAL" clId="{FC15126C-15E8-4495-9D4F-AE9183B9EBDA}" dt="2020-01-06T06:02:44.961" v="22237" actId="478"/>
          <ac:grpSpMkLst>
            <pc:docMk/>
            <pc:sldMk cId="1672255252" sldId="379"/>
            <ac:grpSpMk id="5" creationId="{2A25840A-9116-430F-AD27-CC13421E5670}"/>
          </ac:grpSpMkLst>
        </pc:grpChg>
        <pc:grpChg chg="del mod">
          <ac:chgData name="Karolay De La Cruz" userId="32ab381f-d0df-45b8-a924-fd19dccd702f" providerId="ADAL" clId="{FC15126C-15E8-4495-9D4F-AE9183B9EBDA}" dt="2020-01-06T06:02:44.961" v="22237" actId="478"/>
          <ac:grpSpMkLst>
            <pc:docMk/>
            <pc:sldMk cId="1672255252" sldId="379"/>
            <ac:grpSpMk id="6" creationId="{85EB3B52-CC58-426D-BCF1-0234E33B2C9F}"/>
          </ac:grpSpMkLst>
        </pc:grpChg>
        <pc:grpChg chg="del mod">
          <ac:chgData name="Karolay De La Cruz" userId="32ab381f-d0df-45b8-a924-fd19dccd702f" providerId="ADAL" clId="{FC15126C-15E8-4495-9D4F-AE9183B9EBDA}" dt="2020-01-06T06:02:41.242" v="22236" actId="478"/>
          <ac:grpSpMkLst>
            <pc:docMk/>
            <pc:sldMk cId="1672255252" sldId="379"/>
            <ac:grpSpMk id="8" creationId="{D8B45371-B21C-419D-8FC8-B3B84E1FBF81}"/>
          </ac:grpSpMkLst>
        </pc:grpChg>
        <pc:grpChg chg="del">
          <ac:chgData name="Karolay De La Cruz" userId="32ab381f-d0df-45b8-a924-fd19dccd702f" providerId="ADAL" clId="{FC15126C-15E8-4495-9D4F-AE9183B9EBDA}" dt="2020-01-06T06:02:41.242" v="22236" actId="478"/>
          <ac:grpSpMkLst>
            <pc:docMk/>
            <pc:sldMk cId="1672255252" sldId="379"/>
            <ac:grpSpMk id="10" creationId="{D3754162-5783-43EC-B03F-2EEE6180798C}"/>
          </ac:grpSpMkLst>
        </pc:grpChg>
        <pc:grpChg chg="del">
          <ac:chgData name="Karolay De La Cruz" userId="32ab381f-d0df-45b8-a924-fd19dccd702f" providerId="ADAL" clId="{FC15126C-15E8-4495-9D4F-AE9183B9EBDA}" dt="2020-01-06T06:02:44.961" v="22237" actId="478"/>
          <ac:grpSpMkLst>
            <pc:docMk/>
            <pc:sldMk cId="1672255252" sldId="379"/>
            <ac:grpSpMk id="13" creationId="{E4EA93FE-E20D-4397-81ED-7C9A2D9FD6F0}"/>
          </ac:grpSpMkLst>
        </pc:grpChg>
        <pc:grpChg chg="del">
          <ac:chgData name="Karolay De La Cruz" userId="32ab381f-d0df-45b8-a924-fd19dccd702f" providerId="ADAL" clId="{FC15126C-15E8-4495-9D4F-AE9183B9EBDA}" dt="2020-01-06T06:02:41.242" v="22236" actId="478"/>
          <ac:grpSpMkLst>
            <pc:docMk/>
            <pc:sldMk cId="1672255252" sldId="379"/>
            <ac:grpSpMk id="15" creationId="{08934AC7-EC60-4643-A76D-9B5241E606E6}"/>
          </ac:grpSpMkLst>
        </pc:grpChg>
        <pc:grpChg chg="del">
          <ac:chgData name="Karolay De La Cruz" userId="32ab381f-d0df-45b8-a924-fd19dccd702f" providerId="ADAL" clId="{FC15126C-15E8-4495-9D4F-AE9183B9EBDA}" dt="2020-01-06T06:02:41.242" v="22236" actId="478"/>
          <ac:grpSpMkLst>
            <pc:docMk/>
            <pc:sldMk cId="1672255252" sldId="379"/>
            <ac:grpSpMk id="16" creationId="{E68BB4D1-0AFC-446E-B215-14E8E6CCEEBB}"/>
          </ac:grpSpMkLst>
        </pc:grpChg>
        <pc:grpChg chg="add del mod">
          <ac:chgData name="Karolay De La Cruz" userId="32ab381f-d0df-45b8-a924-fd19dccd702f" providerId="ADAL" clId="{FC15126C-15E8-4495-9D4F-AE9183B9EBDA}" dt="2020-01-06T06:02:52.272" v="22241"/>
          <ac:grpSpMkLst>
            <pc:docMk/>
            <pc:sldMk cId="1672255252" sldId="379"/>
            <ac:grpSpMk id="39" creationId="{1039DE36-3EFB-4C93-A4D5-240D9B7E922B}"/>
          </ac:grpSpMkLst>
        </pc:grpChg>
        <pc:grpChg chg="add">
          <ac:chgData name="Karolay De La Cruz" userId="32ab381f-d0df-45b8-a924-fd19dccd702f" providerId="ADAL" clId="{FC15126C-15E8-4495-9D4F-AE9183B9EBDA}" dt="2020-01-06T06:02:53.714" v="22242"/>
          <ac:grpSpMkLst>
            <pc:docMk/>
            <pc:sldMk cId="1672255252" sldId="379"/>
            <ac:grpSpMk id="69" creationId="{263EC34E-C2C4-462C-842A-6ED6FEF7F200}"/>
          </ac:grpSpMkLst>
        </pc:grpChg>
        <pc:picChg chg="add del mod">
          <ac:chgData name="Karolay De La Cruz" userId="32ab381f-d0df-45b8-a924-fd19dccd702f" providerId="ADAL" clId="{FC15126C-15E8-4495-9D4F-AE9183B9EBDA}" dt="2020-01-05T23:50:47.619" v="21171"/>
          <ac:picMkLst>
            <pc:docMk/>
            <pc:sldMk cId="1672255252" sldId="379"/>
            <ac:picMk id="33" creationId="{A083571A-1D3D-4F28-912E-CBFDA8E3993D}"/>
          </ac:picMkLst>
        </pc:picChg>
        <pc:picChg chg="add mod ord">
          <ac:chgData name="Karolay De La Cruz" userId="32ab381f-d0df-45b8-a924-fd19dccd702f" providerId="ADAL" clId="{FC15126C-15E8-4495-9D4F-AE9183B9EBDA}" dt="2020-01-06T06:03:44.215" v="22253" actId="14100"/>
          <ac:picMkLst>
            <pc:docMk/>
            <pc:sldMk cId="1672255252" sldId="379"/>
            <ac:picMk id="34" creationId="{485C4F7F-5D5F-45C9-B2DA-424651BD38EB}"/>
          </ac:picMkLst>
        </pc:picChg>
        <pc:picChg chg="add mod ord">
          <ac:chgData name="Karolay De La Cruz" userId="32ab381f-d0df-45b8-a924-fd19dccd702f" providerId="ADAL" clId="{FC15126C-15E8-4495-9D4F-AE9183B9EBDA}" dt="2020-01-06T06:04:27.236" v="22268" actId="1076"/>
          <ac:picMkLst>
            <pc:docMk/>
            <pc:sldMk cId="1672255252" sldId="379"/>
            <ac:picMk id="36" creationId="{C9F7A097-92A6-48C9-A7DB-F1F8DCFC9F3F}"/>
          </ac:picMkLst>
        </pc:picChg>
        <pc:picChg chg="add del">
          <ac:chgData name="Karolay De La Cruz" userId="32ab381f-d0df-45b8-a924-fd19dccd702f" providerId="ADAL" clId="{FC15126C-15E8-4495-9D4F-AE9183B9EBDA}" dt="2020-01-06T06:02:52.272" v="22241"/>
          <ac:picMkLst>
            <pc:docMk/>
            <pc:sldMk cId="1672255252" sldId="379"/>
            <ac:picMk id="38" creationId="{EA524CAA-5CA8-4B7E-9E71-B3641F332E1B}"/>
          </ac:picMkLst>
        </pc:picChg>
        <pc:picChg chg="add del">
          <ac:chgData name="Karolay De La Cruz" userId="32ab381f-d0df-45b8-a924-fd19dccd702f" providerId="ADAL" clId="{FC15126C-15E8-4495-9D4F-AE9183B9EBDA}" dt="2020-01-06T06:03:24.760" v="22249" actId="478"/>
          <ac:picMkLst>
            <pc:docMk/>
            <pc:sldMk cId="1672255252" sldId="379"/>
            <ac:picMk id="68" creationId="{5C620BDA-2DEC-43EE-83C2-AD8B7D4631EF}"/>
          </ac:picMkLst>
        </pc:picChg>
        <pc:picChg chg="add del">
          <ac:chgData name="Karolay De La Cruz" userId="32ab381f-d0df-45b8-a924-fd19dccd702f" providerId="ADAL" clId="{FC15126C-15E8-4495-9D4F-AE9183B9EBDA}" dt="2020-01-05T23:51:00.591" v="21177" actId="478"/>
          <ac:picMkLst>
            <pc:docMk/>
            <pc:sldMk cId="1672255252" sldId="379"/>
            <ac:picMk id="109" creationId="{A8B437A3-4DB3-43A8-A53B-B6ADAA8B1C85}"/>
          </ac:picMkLst>
        </pc:picChg>
        <pc:cxnChg chg="mod">
          <ac:chgData name="Karolay De La Cruz" userId="32ab381f-d0df-45b8-a924-fd19dccd702f" providerId="ADAL" clId="{FC15126C-15E8-4495-9D4F-AE9183B9EBDA}" dt="2020-01-06T06:02:44.961" v="22237" actId="478"/>
          <ac:cxnSpMkLst>
            <pc:docMk/>
            <pc:sldMk cId="1672255252" sldId="379"/>
            <ac:cxnSpMk id="98" creationId="{96D2251D-874D-4756-8C42-56AAED4F00E9}"/>
          </ac:cxnSpMkLst>
        </pc:cxnChg>
        <pc:cxnChg chg="mod">
          <ac:chgData name="Karolay De La Cruz" userId="32ab381f-d0df-45b8-a924-fd19dccd702f" providerId="ADAL" clId="{FC15126C-15E8-4495-9D4F-AE9183B9EBDA}" dt="2020-01-06T06:02:41.242" v="22236" actId="478"/>
          <ac:cxnSpMkLst>
            <pc:docMk/>
            <pc:sldMk cId="1672255252" sldId="379"/>
            <ac:cxnSpMk id="99" creationId="{28F0A595-6FE8-46F4-A2EE-29F3CBDA1021}"/>
          </ac:cxnSpMkLst>
        </pc:cxnChg>
        <pc:cxnChg chg="mod">
          <ac:chgData name="Karolay De La Cruz" userId="32ab381f-d0df-45b8-a924-fd19dccd702f" providerId="ADAL" clId="{FC15126C-15E8-4495-9D4F-AE9183B9EBDA}" dt="2020-01-06T06:02:44.961" v="22237" actId="478"/>
          <ac:cxnSpMkLst>
            <pc:docMk/>
            <pc:sldMk cId="1672255252" sldId="379"/>
            <ac:cxnSpMk id="100" creationId="{F7062550-7849-4831-A5EA-99CC7EEF15F7}"/>
          </ac:cxnSpMkLst>
        </pc:cxnChg>
        <pc:cxnChg chg="mod">
          <ac:chgData name="Karolay De La Cruz" userId="32ab381f-d0df-45b8-a924-fd19dccd702f" providerId="ADAL" clId="{FC15126C-15E8-4495-9D4F-AE9183B9EBDA}" dt="2020-01-06T06:02:41.242" v="22236" actId="478"/>
          <ac:cxnSpMkLst>
            <pc:docMk/>
            <pc:sldMk cId="1672255252" sldId="379"/>
            <ac:cxnSpMk id="101" creationId="{0B7AE5C4-E6AE-4CC8-8C5E-5C363C90F926}"/>
          </ac:cxnSpMkLst>
        </pc:cxnChg>
        <pc:cxnChg chg="mod">
          <ac:chgData name="Karolay De La Cruz" userId="32ab381f-d0df-45b8-a924-fd19dccd702f" providerId="ADAL" clId="{FC15126C-15E8-4495-9D4F-AE9183B9EBDA}" dt="2020-01-06T06:02:41.242" v="22236" actId="478"/>
          <ac:cxnSpMkLst>
            <pc:docMk/>
            <pc:sldMk cId="1672255252" sldId="379"/>
            <ac:cxnSpMk id="104" creationId="{24CEB1B8-B558-4AA0-ADBD-5EB387D70D2B}"/>
          </ac:cxnSpMkLst>
        </pc:cxnChg>
        <pc:cxnChg chg="mod">
          <ac:chgData name="Karolay De La Cruz" userId="32ab381f-d0df-45b8-a924-fd19dccd702f" providerId="ADAL" clId="{FC15126C-15E8-4495-9D4F-AE9183B9EBDA}" dt="2020-01-06T06:02:41.242" v="22236" actId="478"/>
          <ac:cxnSpMkLst>
            <pc:docMk/>
            <pc:sldMk cId="1672255252" sldId="379"/>
            <ac:cxnSpMk id="106" creationId="{53701309-5AAC-4BC0-A948-CD2C51179EE6}"/>
          </ac:cxnSpMkLst>
        </pc:cxnChg>
      </pc:sldChg>
      <pc:sldChg chg="addSp delSp modSp add ord modNotesTx">
        <pc:chgData name="Karolay De La Cruz" userId="32ab381f-d0df-45b8-a924-fd19dccd702f" providerId="ADAL" clId="{FC15126C-15E8-4495-9D4F-AE9183B9EBDA}" dt="2020-01-06T06:11:22.598" v="22391"/>
        <pc:sldMkLst>
          <pc:docMk/>
          <pc:sldMk cId="1088649706" sldId="380"/>
        </pc:sldMkLst>
        <pc:spChg chg="del">
          <ac:chgData name="Karolay De La Cruz" userId="32ab381f-d0df-45b8-a924-fd19dccd702f" providerId="ADAL" clId="{FC15126C-15E8-4495-9D4F-AE9183B9EBDA}" dt="2020-01-05T23:54:22.601" v="21195" actId="478"/>
          <ac:spMkLst>
            <pc:docMk/>
            <pc:sldMk cId="1088649706" sldId="380"/>
            <ac:spMk id="35" creationId="{FE6538AE-8241-4805-B4F9-6EB0EC38AAF0}"/>
          </ac:spMkLst>
        </pc:spChg>
        <pc:spChg chg="mod">
          <ac:chgData name="Karolay De La Cruz" userId="32ab381f-d0df-45b8-a924-fd19dccd702f" providerId="ADAL" clId="{FC15126C-15E8-4495-9D4F-AE9183B9EBDA}" dt="2020-01-06T06:06:26.513" v="22313" actId="20577"/>
          <ac:spMkLst>
            <pc:docMk/>
            <pc:sldMk cId="1088649706" sldId="380"/>
            <ac:spMk id="58" creationId="{C9DE103A-3D52-4935-8736-D81FD8E32131}"/>
          </ac:spMkLst>
        </pc:spChg>
        <pc:spChg chg="mod">
          <ac:chgData name="Karolay De La Cruz" userId="32ab381f-d0df-45b8-a924-fd19dccd702f" providerId="ADAL" clId="{FC15126C-15E8-4495-9D4F-AE9183B9EBDA}" dt="2020-01-06T06:06:14.835" v="22304" actId="20577"/>
          <ac:spMkLst>
            <pc:docMk/>
            <pc:sldMk cId="1088649706" sldId="380"/>
            <ac:spMk id="61" creationId="{86B2E06D-B508-44F4-B3EB-C832EE83BCBF}"/>
          </ac:spMkLst>
        </pc:spChg>
        <pc:spChg chg="add">
          <ac:chgData name="Karolay De La Cruz" userId="32ab381f-d0df-45b8-a924-fd19dccd702f" providerId="ADAL" clId="{FC15126C-15E8-4495-9D4F-AE9183B9EBDA}" dt="2020-01-06T06:04:55.354" v="22273"/>
          <ac:spMkLst>
            <pc:docMk/>
            <pc:sldMk cId="1088649706" sldId="380"/>
            <ac:spMk id="67" creationId="{7C8861C4-2C1F-4344-8979-86219D2ECF57}"/>
          </ac:spMkLst>
        </pc:spChg>
        <pc:spChg chg="del">
          <ac:chgData name="Karolay De La Cruz" userId="32ab381f-d0df-45b8-a924-fd19dccd702f" providerId="ADAL" clId="{FC15126C-15E8-4495-9D4F-AE9183B9EBDA}" dt="2020-01-06T06:04:41.565" v="22270" actId="478"/>
          <ac:spMkLst>
            <pc:docMk/>
            <pc:sldMk cId="1088649706" sldId="380"/>
            <ac:spMk id="80" creationId="{D9CCC049-9309-442C-9C0D-9CA2D8F6CEE4}"/>
          </ac:spMkLst>
        </pc:spChg>
        <pc:spChg chg="mod">
          <ac:chgData name="Karolay De La Cruz" userId="32ab381f-d0df-45b8-a924-fd19dccd702f" providerId="ADAL" clId="{FC15126C-15E8-4495-9D4F-AE9183B9EBDA}" dt="2020-01-05T23:53:55.056" v="21194" actId="113"/>
          <ac:spMkLst>
            <pc:docMk/>
            <pc:sldMk cId="1088649706" sldId="380"/>
            <ac:spMk id="81" creationId="{FE209666-88E6-47C6-A068-A83BB2BD3984}"/>
          </ac:spMkLst>
        </pc:spChg>
        <pc:spChg chg="mod">
          <ac:chgData name="Karolay De La Cruz" userId="32ab381f-d0df-45b8-a924-fd19dccd702f" providerId="ADAL" clId="{FC15126C-15E8-4495-9D4F-AE9183B9EBDA}" dt="2020-01-06T02:32:49.507" v="21399" actId="20577"/>
          <ac:spMkLst>
            <pc:docMk/>
            <pc:sldMk cId="1088649706" sldId="380"/>
            <ac:spMk id="90" creationId="{CA36919D-8D12-4B47-A0CA-A278987DF21A}"/>
          </ac:spMkLst>
        </pc:spChg>
        <pc:spChg chg="mod">
          <ac:chgData name="Karolay De La Cruz" userId="32ab381f-d0df-45b8-a924-fd19dccd702f" providerId="ADAL" clId="{FC15126C-15E8-4495-9D4F-AE9183B9EBDA}" dt="2020-01-05T23:53:55.056" v="21194" actId="113"/>
          <ac:spMkLst>
            <pc:docMk/>
            <pc:sldMk cId="1088649706" sldId="380"/>
            <ac:spMk id="95" creationId="{CBC41B18-0C28-4C06-97DB-9DEACCEE582E}"/>
          </ac:spMkLst>
        </pc:spChg>
        <pc:spChg chg="mod">
          <ac:chgData name="Karolay De La Cruz" userId="32ab381f-d0df-45b8-a924-fd19dccd702f" providerId="ADAL" clId="{FC15126C-15E8-4495-9D4F-AE9183B9EBDA}" dt="2020-01-05T23:53:21.334" v="21191" actId="113"/>
          <ac:spMkLst>
            <pc:docMk/>
            <pc:sldMk cId="1088649706" sldId="380"/>
            <ac:spMk id="103" creationId="{AE4D8D63-2C0D-4600-B27B-45A8AB2F968D}"/>
          </ac:spMkLst>
        </pc:spChg>
        <pc:grpChg chg="del">
          <ac:chgData name="Karolay De La Cruz" userId="32ab381f-d0df-45b8-a924-fd19dccd702f" providerId="ADAL" clId="{FC15126C-15E8-4495-9D4F-AE9183B9EBDA}" dt="2020-01-06T06:04:39.653" v="22269" actId="478"/>
          <ac:grpSpMkLst>
            <pc:docMk/>
            <pc:sldMk cId="1088649706" sldId="380"/>
            <ac:grpSpMk id="5" creationId="{2A25840A-9116-430F-AD27-CC13421E5670}"/>
          </ac:grpSpMkLst>
        </pc:grpChg>
        <pc:grpChg chg="del">
          <ac:chgData name="Karolay De La Cruz" userId="32ab381f-d0df-45b8-a924-fd19dccd702f" providerId="ADAL" clId="{FC15126C-15E8-4495-9D4F-AE9183B9EBDA}" dt="2020-01-06T06:04:44.241" v="22271" actId="478"/>
          <ac:grpSpMkLst>
            <pc:docMk/>
            <pc:sldMk cId="1088649706" sldId="380"/>
            <ac:grpSpMk id="6" creationId="{85EB3B52-CC58-426D-BCF1-0234E33B2C9F}"/>
          </ac:grpSpMkLst>
        </pc:grpChg>
        <pc:grpChg chg="del mod">
          <ac:chgData name="Karolay De La Cruz" userId="32ab381f-d0df-45b8-a924-fd19dccd702f" providerId="ADAL" clId="{FC15126C-15E8-4495-9D4F-AE9183B9EBDA}" dt="2020-01-06T06:04:44.241" v="22271" actId="478"/>
          <ac:grpSpMkLst>
            <pc:docMk/>
            <pc:sldMk cId="1088649706" sldId="380"/>
            <ac:grpSpMk id="8" creationId="{D8B45371-B21C-419D-8FC8-B3B84E1FBF81}"/>
          </ac:grpSpMkLst>
        </pc:grpChg>
        <pc:grpChg chg="del mod">
          <ac:chgData name="Karolay De La Cruz" userId="32ab381f-d0df-45b8-a924-fd19dccd702f" providerId="ADAL" clId="{FC15126C-15E8-4495-9D4F-AE9183B9EBDA}" dt="2020-01-06T06:04:44.241" v="22271" actId="478"/>
          <ac:grpSpMkLst>
            <pc:docMk/>
            <pc:sldMk cId="1088649706" sldId="380"/>
            <ac:grpSpMk id="10" creationId="{D3754162-5783-43EC-B03F-2EEE6180798C}"/>
          </ac:grpSpMkLst>
        </pc:grpChg>
        <pc:grpChg chg="del">
          <ac:chgData name="Karolay De La Cruz" userId="32ab381f-d0df-45b8-a924-fd19dccd702f" providerId="ADAL" clId="{FC15126C-15E8-4495-9D4F-AE9183B9EBDA}" dt="2020-01-06T06:04:46.966" v="22272" actId="478"/>
          <ac:grpSpMkLst>
            <pc:docMk/>
            <pc:sldMk cId="1088649706" sldId="380"/>
            <ac:grpSpMk id="13" creationId="{E4EA93FE-E20D-4397-81ED-7C9A2D9FD6F0}"/>
          </ac:grpSpMkLst>
        </pc:grpChg>
        <pc:grpChg chg="del">
          <ac:chgData name="Karolay De La Cruz" userId="32ab381f-d0df-45b8-a924-fd19dccd702f" providerId="ADAL" clId="{FC15126C-15E8-4495-9D4F-AE9183B9EBDA}" dt="2020-01-06T06:04:44.241" v="22271" actId="478"/>
          <ac:grpSpMkLst>
            <pc:docMk/>
            <pc:sldMk cId="1088649706" sldId="380"/>
            <ac:grpSpMk id="15" creationId="{08934AC7-EC60-4643-A76D-9B5241E606E6}"/>
          </ac:grpSpMkLst>
        </pc:grpChg>
        <pc:grpChg chg="del">
          <ac:chgData name="Karolay De La Cruz" userId="32ab381f-d0df-45b8-a924-fd19dccd702f" providerId="ADAL" clId="{FC15126C-15E8-4495-9D4F-AE9183B9EBDA}" dt="2020-01-06T06:04:46.966" v="22272" actId="478"/>
          <ac:grpSpMkLst>
            <pc:docMk/>
            <pc:sldMk cId="1088649706" sldId="380"/>
            <ac:grpSpMk id="16" creationId="{E68BB4D1-0AFC-446E-B215-14E8E6CCEEBB}"/>
          </ac:grpSpMkLst>
        </pc:grpChg>
        <pc:grpChg chg="add">
          <ac:chgData name="Karolay De La Cruz" userId="32ab381f-d0df-45b8-a924-fd19dccd702f" providerId="ADAL" clId="{FC15126C-15E8-4495-9D4F-AE9183B9EBDA}" dt="2020-01-06T06:04:55.354" v="22273"/>
          <ac:grpSpMkLst>
            <pc:docMk/>
            <pc:sldMk cId="1088649706" sldId="380"/>
            <ac:grpSpMk id="39" creationId="{B3FF6B6A-74F4-4D0A-81D0-324B0C8DC2E0}"/>
          </ac:grpSpMkLst>
        </pc:grpChg>
        <pc:picChg chg="del">
          <ac:chgData name="Karolay De La Cruz" userId="32ab381f-d0df-45b8-a924-fd19dccd702f" providerId="ADAL" clId="{FC15126C-15E8-4495-9D4F-AE9183B9EBDA}" dt="2020-01-05T23:54:57.322" v="21202" actId="478"/>
          <ac:picMkLst>
            <pc:docMk/>
            <pc:sldMk cId="1088649706" sldId="380"/>
            <ac:picMk id="34" creationId="{485C4F7F-5D5F-45C9-B2DA-424651BD38EB}"/>
          </ac:picMkLst>
        </pc:picChg>
        <pc:picChg chg="del">
          <ac:chgData name="Karolay De La Cruz" userId="32ab381f-d0df-45b8-a924-fd19dccd702f" providerId="ADAL" clId="{FC15126C-15E8-4495-9D4F-AE9183B9EBDA}" dt="2020-01-05T23:54:22.601" v="21195" actId="478"/>
          <ac:picMkLst>
            <pc:docMk/>
            <pc:sldMk cId="1088649706" sldId="380"/>
            <ac:picMk id="36" creationId="{C9F7A097-92A6-48C9-A7DB-F1F8DCFC9F3F}"/>
          </ac:picMkLst>
        </pc:picChg>
        <pc:picChg chg="add mod ord">
          <ac:chgData name="Karolay De La Cruz" userId="32ab381f-d0df-45b8-a924-fd19dccd702f" providerId="ADAL" clId="{FC15126C-15E8-4495-9D4F-AE9183B9EBDA}" dt="2020-01-06T06:05:25.986" v="22284" actId="1076"/>
          <ac:picMkLst>
            <pc:docMk/>
            <pc:sldMk cId="1088649706" sldId="380"/>
            <ac:picMk id="37" creationId="{477FA82E-F9E6-493B-9D96-9DE1DE9472E9}"/>
          </ac:picMkLst>
        </pc:picChg>
        <pc:picChg chg="add mod ord">
          <ac:chgData name="Karolay De La Cruz" userId="32ab381f-d0df-45b8-a924-fd19dccd702f" providerId="ADAL" clId="{FC15126C-15E8-4495-9D4F-AE9183B9EBDA}" dt="2020-01-06T06:06:06.186" v="22299" actId="1076"/>
          <ac:picMkLst>
            <pc:docMk/>
            <pc:sldMk cId="1088649706" sldId="380"/>
            <ac:picMk id="38" creationId="{62D3D0DC-D78C-440A-BE29-62762E46BB8E}"/>
          </ac:picMkLst>
        </pc:picChg>
        <pc:picChg chg="add del">
          <ac:chgData name="Karolay De La Cruz" userId="32ab381f-d0df-45b8-a924-fd19dccd702f" providerId="ADAL" clId="{FC15126C-15E8-4495-9D4F-AE9183B9EBDA}" dt="2020-01-06T06:05:22.902" v="22283" actId="478"/>
          <ac:picMkLst>
            <pc:docMk/>
            <pc:sldMk cId="1088649706" sldId="380"/>
            <ac:picMk id="68" creationId="{66F8FF7E-D9F2-4D5D-AE99-588EF9DBD89F}"/>
          </ac:picMkLst>
        </pc:picChg>
        <pc:cxnChg chg="mod">
          <ac:chgData name="Karolay De La Cruz" userId="32ab381f-d0df-45b8-a924-fd19dccd702f" providerId="ADAL" clId="{FC15126C-15E8-4495-9D4F-AE9183B9EBDA}" dt="2020-01-06T06:04:44.241" v="22271" actId="478"/>
          <ac:cxnSpMkLst>
            <pc:docMk/>
            <pc:sldMk cId="1088649706" sldId="380"/>
            <ac:cxnSpMk id="98" creationId="{96D2251D-874D-4756-8C42-56AAED4F00E9}"/>
          </ac:cxnSpMkLst>
        </pc:cxnChg>
        <pc:cxnChg chg="mod">
          <ac:chgData name="Karolay De La Cruz" userId="32ab381f-d0df-45b8-a924-fd19dccd702f" providerId="ADAL" clId="{FC15126C-15E8-4495-9D4F-AE9183B9EBDA}" dt="2020-01-06T06:04:44.241" v="22271" actId="478"/>
          <ac:cxnSpMkLst>
            <pc:docMk/>
            <pc:sldMk cId="1088649706" sldId="380"/>
            <ac:cxnSpMk id="99" creationId="{28F0A595-6FE8-46F4-A2EE-29F3CBDA1021}"/>
          </ac:cxnSpMkLst>
        </pc:cxnChg>
        <pc:cxnChg chg="mod">
          <ac:chgData name="Karolay De La Cruz" userId="32ab381f-d0df-45b8-a924-fd19dccd702f" providerId="ADAL" clId="{FC15126C-15E8-4495-9D4F-AE9183B9EBDA}" dt="2020-01-06T06:04:46.966" v="22272" actId="478"/>
          <ac:cxnSpMkLst>
            <pc:docMk/>
            <pc:sldMk cId="1088649706" sldId="380"/>
            <ac:cxnSpMk id="100" creationId="{F7062550-7849-4831-A5EA-99CC7EEF15F7}"/>
          </ac:cxnSpMkLst>
        </pc:cxnChg>
        <pc:cxnChg chg="mod">
          <ac:chgData name="Karolay De La Cruz" userId="32ab381f-d0df-45b8-a924-fd19dccd702f" providerId="ADAL" clId="{FC15126C-15E8-4495-9D4F-AE9183B9EBDA}" dt="2020-01-06T06:04:44.241" v="22271" actId="478"/>
          <ac:cxnSpMkLst>
            <pc:docMk/>
            <pc:sldMk cId="1088649706" sldId="380"/>
            <ac:cxnSpMk id="101" creationId="{0B7AE5C4-E6AE-4CC8-8C5E-5C363C90F926}"/>
          </ac:cxnSpMkLst>
        </pc:cxnChg>
        <pc:cxnChg chg="mod">
          <ac:chgData name="Karolay De La Cruz" userId="32ab381f-d0df-45b8-a924-fd19dccd702f" providerId="ADAL" clId="{FC15126C-15E8-4495-9D4F-AE9183B9EBDA}" dt="2020-01-06T06:04:44.241" v="22271" actId="478"/>
          <ac:cxnSpMkLst>
            <pc:docMk/>
            <pc:sldMk cId="1088649706" sldId="380"/>
            <ac:cxnSpMk id="104" creationId="{24CEB1B8-B558-4AA0-ADBD-5EB387D70D2B}"/>
          </ac:cxnSpMkLst>
        </pc:cxnChg>
        <pc:cxnChg chg="mod">
          <ac:chgData name="Karolay De La Cruz" userId="32ab381f-d0df-45b8-a924-fd19dccd702f" providerId="ADAL" clId="{FC15126C-15E8-4495-9D4F-AE9183B9EBDA}" dt="2020-01-06T06:04:46.966" v="22272" actId="478"/>
          <ac:cxnSpMkLst>
            <pc:docMk/>
            <pc:sldMk cId="1088649706" sldId="380"/>
            <ac:cxnSpMk id="106" creationId="{53701309-5AAC-4BC0-A948-CD2C51179EE6}"/>
          </ac:cxnSpMkLst>
        </pc:cxnChg>
      </pc:sldChg>
      <pc:sldChg chg="addSp delSp modSp add ord modAnim modNotesTx">
        <pc:chgData name="Karolay De La Cruz" userId="32ab381f-d0df-45b8-a924-fd19dccd702f" providerId="ADAL" clId="{FC15126C-15E8-4495-9D4F-AE9183B9EBDA}" dt="2020-01-06T06:11:22.598" v="22391"/>
        <pc:sldMkLst>
          <pc:docMk/>
          <pc:sldMk cId="2468069534" sldId="381"/>
        </pc:sldMkLst>
        <pc:spChg chg="mod ord">
          <ac:chgData name="Karolay De La Cruz" userId="32ab381f-d0df-45b8-a924-fd19dccd702f" providerId="ADAL" clId="{FC15126C-15E8-4495-9D4F-AE9183B9EBDA}" dt="2020-01-06T06:08:00.208" v="22341" actId="1076"/>
          <ac:spMkLst>
            <pc:docMk/>
            <pc:sldMk cId="2468069534" sldId="381"/>
            <ac:spMk id="39" creationId="{DDA8E5AE-628D-4608-9BBB-84E78DB61A66}"/>
          </ac:spMkLst>
        </pc:spChg>
        <pc:spChg chg="del">
          <ac:chgData name="Karolay De La Cruz" userId="32ab381f-d0df-45b8-a924-fd19dccd702f" providerId="ADAL" clId="{FC15126C-15E8-4495-9D4F-AE9183B9EBDA}" dt="2020-01-06T00:11:46.092" v="21233" actId="478"/>
          <ac:spMkLst>
            <pc:docMk/>
            <pc:sldMk cId="2468069534" sldId="381"/>
            <ac:spMk id="43" creationId="{AFACB6AF-7006-4F1B-8164-681AC07E84BA}"/>
          </ac:spMkLst>
        </pc:spChg>
        <pc:spChg chg="mod">
          <ac:chgData name="Karolay De La Cruz" userId="32ab381f-d0df-45b8-a924-fd19dccd702f" providerId="ADAL" clId="{FC15126C-15E8-4495-9D4F-AE9183B9EBDA}" dt="2020-01-06T06:08:20.634" v="22351" actId="207"/>
          <ac:spMkLst>
            <pc:docMk/>
            <pc:sldMk cId="2468069534" sldId="381"/>
            <ac:spMk id="49" creationId="{83D1638C-776C-4463-9832-B0A31B68E5D7}"/>
          </ac:spMkLst>
        </pc:spChg>
        <pc:spChg chg="mod">
          <ac:chgData name="Karolay De La Cruz" userId="32ab381f-d0df-45b8-a924-fd19dccd702f" providerId="ADAL" clId="{FC15126C-15E8-4495-9D4F-AE9183B9EBDA}" dt="2020-01-06T06:08:10.621" v="22346" actId="20577"/>
          <ac:spMkLst>
            <pc:docMk/>
            <pc:sldMk cId="2468069534" sldId="381"/>
            <ac:spMk id="65" creationId="{61175473-3852-427E-B1A5-A232354EB1F0}"/>
          </ac:spMkLst>
        </pc:spChg>
        <pc:spChg chg="add">
          <ac:chgData name="Karolay De La Cruz" userId="32ab381f-d0df-45b8-a924-fd19dccd702f" providerId="ADAL" clId="{FC15126C-15E8-4495-9D4F-AE9183B9EBDA}" dt="2020-01-06T06:06:47.273" v="22318"/>
          <ac:spMkLst>
            <pc:docMk/>
            <pc:sldMk cId="2468069534" sldId="381"/>
            <ac:spMk id="74" creationId="{125EFBA4-8D94-40ED-8C94-4589741599FD}"/>
          </ac:spMkLst>
        </pc:spChg>
        <pc:spChg chg="del">
          <ac:chgData name="Karolay De La Cruz" userId="32ab381f-d0df-45b8-a924-fd19dccd702f" providerId="ADAL" clId="{FC15126C-15E8-4495-9D4F-AE9183B9EBDA}" dt="2020-01-06T06:06:34.354" v="22315" actId="478"/>
          <ac:spMkLst>
            <pc:docMk/>
            <pc:sldMk cId="2468069534" sldId="381"/>
            <ac:spMk id="80" creationId="{D9CCC049-9309-442C-9C0D-9CA2D8F6CEE4}"/>
          </ac:spMkLst>
        </pc:spChg>
        <pc:spChg chg="mod">
          <ac:chgData name="Karolay De La Cruz" userId="32ab381f-d0df-45b8-a924-fd19dccd702f" providerId="ADAL" clId="{FC15126C-15E8-4495-9D4F-AE9183B9EBDA}" dt="2020-01-05T23:55:56.443" v="21211" actId="113"/>
          <ac:spMkLst>
            <pc:docMk/>
            <pc:sldMk cId="2468069534" sldId="381"/>
            <ac:spMk id="90" creationId="{CA36919D-8D12-4B47-A0CA-A278987DF21A}"/>
          </ac:spMkLst>
        </pc:spChg>
        <pc:spChg chg="mod">
          <ac:chgData name="Karolay De La Cruz" userId="32ab381f-d0df-45b8-a924-fd19dccd702f" providerId="ADAL" clId="{FC15126C-15E8-4495-9D4F-AE9183B9EBDA}" dt="2020-01-06T02:33:01.958" v="21403" actId="20577"/>
          <ac:spMkLst>
            <pc:docMk/>
            <pc:sldMk cId="2468069534" sldId="381"/>
            <ac:spMk id="92" creationId="{3A497FD0-5541-4037-A0EE-62DD825770EA}"/>
          </ac:spMkLst>
        </pc:spChg>
        <pc:spChg chg="mod">
          <ac:chgData name="Karolay De La Cruz" userId="32ab381f-d0df-45b8-a924-fd19dccd702f" providerId="ADAL" clId="{FC15126C-15E8-4495-9D4F-AE9183B9EBDA}" dt="2020-01-05T23:56:01.978" v="21213" actId="113"/>
          <ac:spMkLst>
            <pc:docMk/>
            <pc:sldMk cId="2468069534" sldId="381"/>
            <ac:spMk id="94" creationId="{63689787-FB54-4BF7-A2E7-56268901FC9E}"/>
          </ac:spMkLst>
        </pc:spChg>
        <pc:spChg chg="mod">
          <ac:chgData name="Karolay De La Cruz" userId="32ab381f-d0df-45b8-a924-fd19dccd702f" providerId="ADAL" clId="{FC15126C-15E8-4495-9D4F-AE9183B9EBDA}" dt="2020-01-05T23:55:56.443" v="21211" actId="113"/>
          <ac:spMkLst>
            <pc:docMk/>
            <pc:sldMk cId="2468069534" sldId="381"/>
            <ac:spMk id="103" creationId="{AE4D8D63-2C0D-4600-B27B-45A8AB2F968D}"/>
          </ac:spMkLst>
        </pc:spChg>
        <pc:grpChg chg="del">
          <ac:chgData name="Karolay De La Cruz" userId="32ab381f-d0df-45b8-a924-fd19dccd702f" providerId="ADAL" clId="{FC15126C-15E8-4495-9D4F-AE9183B9EBDA}" dt="2020-01-06T06:06:32.285" v="22314" actId="478"/>
          <ac:grpSpMkLst>
            <pc:docMk/>
            <pc:sldMk cId="2468069534" sldId="381"/>
            <ac:grpSpMk id="5" creationId="{2A25840A-9116-430F-AD27-CC13421E5670}"/>
          </ac:grpSpMkLst>
        </pc:grpChg>
        <pc:grpChg chg="del">
          <ac:chgData name="Karolay De La Cruz" userId="32ab381f-d0df-45b8-a924-fd19dccd702f" providerId="ADAL" clId="{FC15126C-15E8-4495-9D4F-AE9183B9EBDA}" dt="2020-01-06T06:06:36.809" v="22316" actId="478"/>
          <ac:grpSpMkLst>
            <pc:docMk/>
            <pc:sldMk cId="2468069534" sldId="381"/>
            <ac:grpSpMk id="6" creationId="{85EB3B52-CC58-426D-BCF1-0234E33B2C9F}"/>
          </ac:grpSpMkLst>
        </pc:grpChg>
        <pc:grpChg chg="del">
          <ac:chgData name="Karolay De La Cruz" userId="32ab381f-d0df-45b8-a924-fd19dccd702f" providerId="ADAL" clId="{FC15126C-15E8-4495-9D4F-AE9183B9EBDA}" dt="2020-01-06T06:06:36.809" v="22316" actId="478"/>
          <ac:grpSpMkLst>
            <pc:docMk/>
            <pc:sldMk cId="2468069534" sldId="381"/>
            <ac:grpSpMk id="8" creationId="{D8B45371-B21C-419D-8FC8-B3B84E1FBF81}"/>
          </ac:grpSpMkLst>
        </pc:grpChg>
        <pc:grpChg chg="del mod">
          <ac:chgData name="Karolay De La Cruz" userId="32ab381f-d0df-45b8-a924-fd19dccd702f" providerId="ADAL" clId="{FC15126C-15E8-4495-9D4F-AE9183B9EBDA}" dt="2020-01-06T06:06:36.809" v="22316" actId="478"/>
          <ac:grpSpMkLst>
            <pc:docMk/>
            <pc:sldMk cId="2468069534" sldId="381"/>
            <ac:grpSpMk id="10" creationId="{D3754162-5783-43EC-B03F-2EEE6180798C}"/>
          </ac:grpSpMkLst>
        </pc:grpChg>
        <pc:grpChg chg="del mod">
          <ac:chgData name="Karolay De La Cruz" userId="32ab381f-d0df-45b8-a924-fd19dccd702f" providerId="ADAL" clId="{FC15126C-15E8-4495-9D4F-AE9183B9EBDA}" dt="2020-01-06T06:06:39.205" v="22317" actId="478"/>
          <ac:grpSpMkLst>
            <pc:docMk/>
            <pc:sldMk cId="2468069534" sldId="381"/>
            <ac:grpSpMk id="13" creationId="{E4EA93FE-E20D-4397-81ED-7C9A2D9FD6F0}"/>
          </ac:grpSpMkLst>
        </pc:grpChg>
        <pc:grpChg chg="del">
          <ac:chgData name="Karolay De La Cruz" userId="32ab381f-d0df-45b8-a924-fd19dccd702f" providerId="ADAL" clId="{FC15126C-15E8-4495-9D4F-AE9183B9EBDA}" dt="2020-01-06T06:06:36.809" v="22316" actId="478"/>
          <ac:grpSpMkLst>
            <pc:docMk/>
            <pc:sldMk cId="2468069534" sldId="381"/>
            <ac:grpSpMk id="15" creationId="{08934AC7-EC60-4643-A76D-9B5241E606E6}"/>
          </ac:grpSpMkLst>
        </pc:grpChg>
        <pc:grpChg chg="del">
          <ac:chgData name="Karolay De La Cruz" userId="32ab381f-d0df-45b8-a924-fd19dccd702f" providerId="ADAL" clId="{FC15126C-15E8-4495-9D4F-AE9183B9EBDA}" dt="2020-01-06T06:06:36.809" v="22316" actId="478"/>
          <ac:grpSpMkLst>
            <pc:docMk/>
            <pc:sldMk cId="2468069534" sldId="381"/>
            <ac:grpSpMk id="16" creationId="{E68BB4D1-0AFC-446E-B215-14E8E6CCEEBB}"/>
          </ac:grpSpMkLst>
        </pc:grpChg>
        <pc:grpChg chg="add mod ord">
          <ac:chgData name="Karolay De La Cruz" userId="32ab381f-d0df-45b8-a924-fd19dccd702f" providerId="ADAL" clId="{FC15126C-15E8-4495-9D4F-AE9183B9EBDA}" dt="2020-01-06T06:07:18.264" v="22328" actId="1076"/>
          <ac:grpSpMkLst>
            <pc:docMk/>
            <pc:sldMk cId="2468069534" sldId="381"/>
            <ac:grpSpMk id="34" creationId="{171BE1BC-C202-4E6C-ADA9-F6527DF3C680}"/>
          </ac:grpSpMkLst>
        </pc:grpChg>
        <pc:grpChg chg="del">
          <ac:chgData name="Karolay De La Cruz" userId="32ab381f-d0df-45b8-a924-fd19dccd702f" providerId="ADAL" clId="{FC15126C-15E8-4495-9D4F-AE9183B9EBDA}" dt="2020-01-06T00:11:50.590" v="21234" actId="478"/>
          <ac:grpSpMkLst>
            <pc:docMk/>
            <pc:sldMk cId="2468069534" sldId="381"/>
            <ac:grpSpMk id="35" creationId="{F13ACD4C-39D9-4925-974E-33B4FE98F653}"/>
          </ac:grpSpMkLst>
        </pc:grpChg>
        <pc:grpChg chg="del">
          <ac:chgData name="Karolay De La Cruz" userId="32ab381f-d0df-45b8-a924-fd19dccd702f" providerId="ADAL" clId="{FC15126C-15E8-4495-9D4F-AE9183B9EBDA}" dt="2020-01-06T00:11:46.092" v="21233" actId="478"/>
          <ac:grpSpMkLst>
            <pc:docMk/>
            <pc:sldMk cId="2468069534" sldId="381"/>
            <ac:grpSpMk id="40" creationId="{2B542ED7-0A20-44D2-B93E-7DE66DB550D4}"/>
          </ac:grpSpMkLst>
        </pc:grpChg>
        <pc:grpChg chg="add">
          <ac:chgData name="Karolay De La Cruz" userId="32ab381f-d0df-45b8-a924-fd19dccd702f" providerId="ADAL" clId="{FC15126C-15E8-4495-9D4F-AE9183B9EBDA}" dt="2020-01-06T06:06:47.273" v="22318"/>
          <ac:grpSpMkLst>
            <pc:docMk/>
            <pc:sldMk cId="2468069534" sldId="381"/>
            <ac:grpSpMk id="46" creationId="{DE1B9661-11B7-43E7-BB7C-489D901861BC}"/>
          </ac:grpSpMkLst>
        </pc:grpChg>
        <pc:picChg chg="del">
          <ac:chgData name="Karolay De La Cruz" userId="32ab381f-d0df-45b8-a924-fd19dccd702f" providerId="ADAL" clId="{FC15126C-15E8-4495-9D4F-AE9183B9EBDA}" dt="2020-01-06T00:13:44.715" v="21253" actId="478"/>
          <ac:picMkLst>
            <pc:docMk/>
            <pc:sldMk cId="2468069534" sldId="381"/>
            <ac:picMk id="37" creationId="{477FA82E-F9E6-493B-9D96-9DE1DE9472E9}"/>
          </ac:picMkLst>
        </pc:picChg>
        <pc:picChg chg="del">
          <ac:chgData name="Karolay De La Cruz" userId="32ab381f-d0df-45b8-a924-fd19dccd702f" providerId="ADAL" clId="{FC15126C-15E8-4495-9D4F-AE9183B9EBDA}" dt="2020-01-05T23:56:28.441" v="21215" actId="478"/>
          <ac:picMkLst>
            <pc:docMk/>
            <pc:sldMk cId="2468069534" sldId="381"/>
            <ac:picMk id="38" creationId="{62D3D0DC-D78C-440A-BE29-62762E46BB8E}"/>
          </ac:picMkLst>
        </pc:picChg>
        <pc:picChg chg="mod ord">
          <ac:chgData name="Karolay De La Cruz" userId="32ab381f-d0df-45b8-a924-fd19dccd702f" providerId="ADAL" clId="{FC15126C-15E8-4495-9D4F-AE9183B9EBDA}" dt="2020-01-06T06:07:33.592" v="22333" actId="1076"/>
          <ac:picMkLst>
            <pc:docMk/>
            <pc:sldMk cId="2468069534" sldId="381"/>
            <ac:picMk id="42" creationId="{33E64C1D-1E54-4D60-9C5F-875A06D6DB7B}"/>
          </ac:picMkLst>
        </pc:picChg>
        <pc:picChg chg="add mod ord">
          <ac:chgData name="Karolay De La Cruz" userId="32ab381f-d0df-45b8-a924-fd19dccd702f" providerId="ADAL" clId="{FC15126C-15E8-4495-9D4F-AE9183B9EBDA}" dt="2020-01-06T06:07:22.673" v="22330" actId="1076"/>
          <ac:picMkLst>
            <pc:docMk/>
            <pc:sldMk cId="2468069534" sldId="381"/>
            <ac:picMk id="44" creationId="{75B7D68F-CCBE-43C9-84B4-A01491A38617}"/>
          </ac:picMkLst>
        </pc:picChg>
        <pc:picChg chg="add del">
          <ac:chgData name="Karolay De La Cruz" userId="32ab381f-d0df-45b8-a924-fd19dccd702f" providerId="ADAL" clId="{FC15126C-15E8-4495-9D4F-AE9183B9EBDA}" dt="2020-01-06T06:07:07.383" v="22325" actId="478"/>
          <ac:picMkLst>
            <pc:docMk/>
            <pc:sldMk cId="2468069534" sldId="381"/>
            <ac:picMk id="45" creationId="{AA9EDB0D-5808-4313-A0D8-F7E4A8C581FB}"/>
          </ac:picMkLst>
        </pc:picChg>
        <pc:cxnChg chg="del">
          <ac:chgData name="Karolay De La Cruz" userId="32ab381f-d0df-45b8-a924-fd19dccd702f" providerId="ADAL" clId="{FC15126C-15E8-4495-9D4F-AE9183B9EBDA}" dt="2020-01-06T00:11:50.590" v="21234" actId="478"/>
          <ac:cxnSpMkLst>
            <pc:docMk/>
            <pc:sldMk cId="2468069534" sldId="381"/>
            <ac:cxnSpMk id="36" creationId="{58B83B5A-8661-4ED6-BB49-937876630A22}"/>
          </ac:cxnSpMkLst>
        </pc:cxnChg>
        <pc:cxnChg chg="del">
          <ac:chgData name="Karolay De La Cruz" userId="32ab381f-d0df-45b8-a924-fd19dccd702f" providerId="ADAL" clId="{FC15126C-15E8-4495-9D4F-AE9183B9EBDA}" dt="2020-01-06T00:11:50.590" v="21234" actId="478"/>
          <ac:cxnSpMkLst>
            <pc:docMk/>
            <pc:sldMk cId="2468069534" sldId="381"/>
            <ac:cxnSpMk id="41" creationId="{567E0DA9-CBA6-4CC8-BBBE-3F177C40C1D1}"/>
          </ac:cxnSpMkLst>
        </pc:cxnChg>
        <pc:cxnChg chg="mod">
          <ac:chgData name="Karolay De La Cruz" userId="32ab381f-d0df-45b8-a924-fd19dccd702f" providerId="ADAL" clId="{FC15126C-15E8-4495-9D4F-AE9183B9EBDA}" dt="2020-01-06T06:06:36.809" v="22316" actId="478"/>
          <ac:cxnSpMkLst>
            <pc:docMk/>
            <pc:sldMk cId="2468069534" sldId="381"/>
            <ac:cxnSpMk id="98" creationId="{96D2251D-874D-4756-8C42-56AAED4F00E9}"/>
          </ac:cxnSpMkLst>
        </pc:cxnChg>
        <pc:cxnChg chg="mod">
          <ac:chgData name="Karolay De La Cruz" userId="32ab381f-d0df-45b8-a924-fd19dccd702f" providerId="ADAL" clId="{FC15126C-15E8-4495-9D4F-AE9183B9EBDA}" dt="2020-01-06T06:06:36.809" v="22316" actId="478"/>
          <ac:cxnSpMkLst>
            <pc:docMk/>
            <pc:sldMk cId="2468069534" sldId="381"/>
            <ac:cxnSpMk id="99" creationId="{28F0A595-6FE8-46F4-A2EE-29F3CBDA1021}"/>
          </ac:cxnSpMkLst>
        </pc:cxnChg>
        <pc:cxnChg chg="mod">
          <ac:chgData name="Karolay De La Cruz" userId="32ab381f-d0df-45b8-a924-fd19dccd702f" providerId="ADAL" clId="{FC15126C-15E8-4495-9D4F-AE9183B9EBDA}" dt="2020-01-06T06:06:39.205" v="22317" actId="478"/>
          <ac:cxnSpMkLst>
            <pc:docMk/>
            <pc:sldMk cId="2468069534" sldId="381"/>
            <ac:cxnSpMk id="100" creationId="{F7062550-7849-4831-A5EA-99CC7EEF15F7}"/>
          </ac:cxnSpMkLst>
        </pc:cxnChg>
        <pc:cxnChg chg="mod">
          <ac:chgData name="Karolay De La Cruz" userId="32ab381f-d0df-45b8-a924-fd19dccd702f" providerId="ADAL" clId="{FC15126C-15E8-4495-9D4F-AE9183B9EBDA}" dt="2020-01-06T06:06:36.809" v="22316" actId="478"/>
          <ac:cxnSpMkLst>
            <pc:docMk/>
            <pc:sldMk cId="2468069534" sldId="381"/>
            <ac:cxnSpMk id="101" creationId="{0B7AE5C4-E6AE-4CC8-8C5E-5C363C90F926}"/>
          </ac:cxnSpMkLst>
        </pc:cxnChg>
        <pc:cxnChg chg="mod">
          <ac:chgData name="Karolay De La Cruz" userId="32ab381f-d0df-45b8-a924-fd19dccd702f" providerId="ADAL" clId="{FC15126C-15E8-4495-9D4F-AE9183B9EBDA}" dt="2020-01-06T06:06:36.809" v="22316" actId="478"/>
          <ac:cxnSpMkLst>
            <pc:docMk/>
            <pc:sldMk cId="2468069534" sldId="381"/>
            <ac:cxnSpMk id="104" creationId="{24CEB1B8-B558-4AA0-ADBD-5EB387D70D2B}"/>
          </ac:cxnSpMkLst>
        </pc:cxnChg>
        <pc:cxnChg chg="mod">
          <ac:chgData name="Karolay De La Cruz" userId="32ab381f-d0df-45b8-a924-fd19dccd702f" providerId="ADAL" clId="{FC15126C-15E8-4495-9D4F-AE9183B9EBDA}" dt="2020-01-06T06:06:36.809" v="22316" actId="478"/>
          <ac:cxnSpMkLst>
            <pc:docMk/>
            <pc:sldMk cId="2468069534" sldId="381"/>
            <ac:cxnSpMk id="106" creationId="{53701309-5AAC-4BC0-A948-CD2C51179EE6}"/>
          </ac:cxnSpMkLst>
        </pc:cxnChg>
      </pc:sldChg>
      <pc:sldChg chg="addSp delSp modSp add ord modAnim modNotesTx">
        <pc:chgData name="Karolay De La Cruz" userId="32ab381f-d0df-45b8-a924-fd19dccd702f" providerId="ADAL" clId="{FC15126C-15E8-4495-9D4F-AE9183B9EBDA}" dt="2020-01-06T06:11:27.539" v="22395" actId="1076"/>
        <pc:sldMkLst>
          <pc:docMk/>
          <pc:sldMk cId="3864885247" sldId="382"/>
        </pc:sldMkLst>
        <pc:spChg chg="mod">
          <ac:chgData name="Karolay De La Cruz" userId="32ab381f-d0df-45b8-a924-fd19dccd702f" providerId="ADAL" clId="{FC15126C-15E8-4495-9D4F-AE9183B9EBDA}" dt="2020-01-06T01:23:53.459" v="21278" actId="1076"/>
          <ac:spMkLst>
            <pc:docMk/>
            <pc:sldMk cId="3864885247" sldId="382"/>
            <ac:spMk id="76" creationId="{CDEFC9F6-B57B-4C60-B72E-9C6EA9FE5ADA}"/>
          </ac:spMkLst>
        </pc:spChg>
        <pc:spChg chg="mod">
          <ac:chgData name="Karolay De La Cruz" userId="32ab381f-d0df-45b8-a924-fd19dccd702f" providerId="ADAL" clId="{FC15126C-15E8-4495-9D4F-AE9183B9EBDA}" dt="2020-01-06T01:23:53.459" v="21278" actId="1076"/>
          <ac:spMkLst>
            <pc:docMk/>
            <pc:sldMk cId="3864885247" sldId="382"/>
            <ac:spMk id="78" creationId="{4D0EE363-A470-483D-83DA-126ACBCE752B}"/>
          </ac:spMkLst>
        </pc:spChg>
        <pc:spChg chg="mod">
          <ac:chgData name="Karolay De La Cruz" userId="32ab381f-d0df-45b8-a924-fd19dccd702f" providerId="ADAL" clId="{FC15126C-15E8-4495-9D4F-AE9183B9EBDA}" dt="2020-01-06T01:23:53.459" v="21278" actId="1076"/>
          <ac:spMkLst>
            <pc:docMk/>
            <pc:sldMk cId="3864885247" sldId="382"/>
            <ac:spMk id="79" creationId="{7ADC3DA4-13BE-44B7-8BC3-60857BA42A6D}"/>
          </ac:spMkLst>
        </pc:spChg>
        <pc:spChg chg="del">
          <ac:chgData name="Karolay De La Cruz" userId="32ab381f-d0df-45b8-a924-fd19dccd702f" providerId="ADAL" clId="{FC15126C-15E8-4495-9D4F-AE9183B9EBDA}" dt="2020-01-06T06:08:34.343" v="22353" actId="478"/>
          <ac:spMkLst>
            <pc:docMk/>
            <pc:sldMk cId="3864885247" sldId="382"/>
            <ac:spMk id="80" creationId="{D9CCC049-9309-442C-9C0D-9CA2D8F6CEE4}"/>
          </ac:spMkLst>
        </pc:spChg>
        <pc:spChg chg="mod">
          <ac:chgData name="Karolay De La Cruz" userId="32ab381f-d0df-45b8-a924-fd19dccd702f" providerId="ADAL" clId="{FC15126C-15E8-4495-9D4F-AE9183B9EBDA}" dt="2020-01-06T06:09:41.876" v="22374" actId="20577"/>
          <ac:spMkLst>
            <pc:docMk/>
            <pc:sldMk cId="3864885247" sldId="382"/>
            <ac:spMk id="87" creationId="{2B542BFB-781F-4572-BD41-9D43102502AC}"/>
          </ac:spMkLst>
        </pc:spChg>
        <pc:spChg chg="mod">
          <ac:chgData name="Karolay De La Cruz" userId="32ab381f-d0df-45b8-a924-fd19dccd702f" providerId="ADAL" clId="{FC15126C-15E8-4495-9D4F-AE9183B9EBDA}" dt="2020-01-06T01:20:24.181" v="21258" actId="207"/>
          <ac:spMkLst>
            <pc:docMk/>
            <pc:sldMk cId="3864885247" sldId="382"/>
            <ac:spMk id="92" creationId="{3A497FD0-5541-4037-A0EE-62DD825770EA}"/>
          </ac:spMkLst>
        </pc:spChg>
        <pc:spChg chg="mod">
          <ac:chgData name="Karolay De La Cruz" userId="32ab381f-d0df-45b8-a924-fd19dccd702f" providerId="ADAL" clId="{FC15126C-15E8-4495-9D4F-AE9183B9EBDA}" dt="2020-01-06T01:20:31.708" v="21260" actId="113"/>
          <ac:spMkLst>
            <pc:docMk/>
            <pc:sldMk cId="3864885247" sldId="382"/>
            <ac:spMk id="97" creationId="{4E171033-1997-4BFD-9E49-425D3F1925C1}"/>
          </ac:spMkLst>
        </pc:spChg>
        <pc:spChg chg="mod">
          <ac:chgData name="Karolay De La Cruz" userId="32ab381f-d0df-45b8-a924-fd19dccd702f" providerId="ADAL" clId="{FC15126C-15E8-4495-9D4F-AE9183B9EBDA}" dt="2020-01-06T02:33:14.353" v="21407" actId="14100"/>
          <ac:spMkLst>
            <pc:docMk/>
            <pc:sldMk cId="3864885247" sldId="382"/>
            <ac:spMk id="107" creationId="{0DC11B63-EA50-4DC6-A20D-7787302FEFCE}"/>
          </ac:spMkLst>
        </pc:spChg>
        <pc:spChg chg="mod">
          <ac:chgData name="Karolay De La Cruz" userId="32ab381f-d0df-45b8-a924-fd19dccd702f" providerId="ADAL" clId="{FC15126C-15E8-4495-9D4F-AE9183B9EBDA}" dt="2020-01-06T06:09:54.578" v="22384" actId="207"/>
          <ac:spMkLst>
            <pc:docMk/>
            <pc:sldMk cId="3864885247" sldId="382"/>
            <ac:spMk id="119" creationId="{8B7ACE3E-2D4F-4AEC-AD92-CF3F19A9CD91}"/>
          </ac:spMkLst>
        </pc:spChg>
        <pc:spChg chg="add">
          <ac:chgData name="Karolay De La Cruz" userId="32ab381f-d0df-45b8-a924-fd19dccd702f" providerId="ADAL" clId="{FC15126C-15E8-4495-9D4F-AE9183B9EBDA}" dt="2020-01-06T06:08:47.779" v="22356"/>
          <ac:spMkLst>
            <pc:docMk/>
            <pc:sldMk cId="3864885247" sldId="382"/>
            <ac:spMk id="129" creationId="{3CB2BFEB-3161-4B3F-B181-1D1EB57963C1}"/>
          </ac:spMkLst>
        </pc:spChg>
        <pc:grpChg chg="del">
          <ac:chgData name="Karolay De La Cruz" userId="32ab381f-d0df-45b8-a924-fd19dccd702f" providerId="ADAL" clId="{FC15126C-15E8-4495-9D4F-AE9183B9EBDA}" dt="2020-01-06T06:08:31.957" v="22352" actId="478"/>
          <ac:grpSpMkLst>
            <pc:docMk/>
            <pc:sldMk cId="3864885247" sldId="382"/>
            <ac:grpSpMk id="5" creationId="{2A25840A-9116-430F-AD27-CC13421E5670}"/>
          </ac:grpSpMkLst>
        </pc:grpChg>
        <pc:grpChg chg="del">
          <ac:chgData name="Karolay De La Cruz" userId="32ab381f-d0df-45b8-a924-fd19dccd702f" providerId="ADAL" clId="{FC15126C-15E8-4495-9D4F-AE9183B9EBDA}" dt="2020-01-06T06:08:36.686" v="22354" actId="478"/>
          <ac:grpSpMkLst>
            <pc:docMk/>
            <pc:sldMk cId="3864885247" sldId="382"/>
            <ac:grpSpMk id="6" creationId="{85EB3B52-CC58-426D-BCF1-0234E33B2C9F}"/>
          </ac:grpSpMkLst>
        </pc:grpChg>
        <pc:grpChg chg="del">
          <ac:chgData name="Karolay De La Cruz" userId="32ab381f-d0df-45b8-a924-fd19dccd702f" providerId="ADAL" clId="{FC15126C-15E8-4495-9D4F-AE9183B9EBDA}" dt="2020-01-06T06:08:36.686" v="22354" actId="478"/>
          <ac:grpSpMkLst>
            <pc:docMk/>
            <pc:sldMk cId="3864885247" sldId="382"/>
            <ac:grpSpMk id="8" creationId="{D8B45371-B21C-419D-8FC8-B3B84E1FBF81}"/>
          </ac:grpSpMkLst>
        </pc:grpChg>
        <pc:grpChg chg="del">
          <ac:chgData name="Karolay De La Cruz" userId="32ab381f-d0df-45b8-a924-fd19dccd702f" providerId="ADAL" clId="{FC15126C-15E8-4495-9D4F-AE9183B9EBDA}" dt="2020-01-06T06:08:36.686" v="22354" actId="478"/>
          <ac:grpSpMkLst>
            <pc:docMk/>
            <pc:sldMk cId="3864885247" sldId="382"/>
            <ac:grpSpMk id="10" creationId="{D3754162-5783-43EC-B03F-2EEE6180798C}"/>
          </ac:grpSpMkLst>
        </pc:grpChg>
        <pc:grpChg chg="del">
          <ac:chgData name="Karolay De La Cruz" userId="32ab381f-d0df-45b8-a924-fd19dccd702f" providerId="ADAL" clId="{FC15126C-15E8-4495-9D4F-AE9183B9EBDA}" dt="2020-01-06T06:08:39.041" v="22355" actId="478"/>
          <ac:grpSpMkLst>
            <pc:docMk/>
            <pc:sldMk cId="3864885247" sldId="382"/>
            <ac:grpSpMk id="13" creationId="{E4EA93FE-E20D-4397-81ED-7C9A2D9FD6F0}"/>
          </ac:grpSpMkLst>
        </pc:grpChg>
        <pc:grpChg chg="del mod">
          <ac:chgData name="Karolay De La Cruz" userId="32ab381f-d0df-45b8-a924-fd19dccd702f" providerId="ADAL" clId="{FC15126C-15E8-4495-9D4F-AE9183B9EBDA}" dt="2020-01-06T06:08:39.041" v="22355" actId="478"/>
          <ac:grpSpMkLst>
            <pc:docMk/>
            <pc:sldMk cId="3864885247" sldId="382"/>
            <ac:grpSpMk id="15" creationId="{08934AC7-EC60-4643-A76D-9B5241E606E6}"/>
          </ac:grpSpMkLst>
        </pc:grpChg>
        <pc:grpChg chg="del">
          <ac:chgData name="Karolay De La Cruz" userId="32ab381f-d0df-45b8-a924-fd19dccd702f" providerId="ADAL" clId="{FC15126C-15E8-4495-9D4F-AE9183B9EBDA}" dt="2020-01-06T06:08:36.686" v="22354" actId="478"/>
          <ac:grpSpMkLst>
            <pc:docMk/>
            <pc:sldMk cId="3864885247" sldId="382"/>
            <ac:grpSpMk id="16" creationId="{E68BB4D1-0AFC-446E-B215-14E8E6CCEEBB}"/>
          </ac:grpSpMkLst>
        </pc:grpChg>
        <pc:grpChg chg="add del">
          <ac:chgData name="Karolay De La Cruz" userId="32ab381f-d0df-45b8-a924-fd19dccd702f" providerId="ADAL" clId="{FC15126C-15E8-4495-9D4F-AE9183B9EBDA}" dt="2020-01-06T01:20:41.383" v="21265" actId="478"/>
          <ac:grpSpMkLst>
            <pc:docMk/>
            <pc:sldMk cId="3864885247" sldId="382"/>
            <ac:grpSpMk id="34" creationId="{171BE1BC-C202-4E6C-ADA9-F6527DF3C680}"/>
          </ac:grpSpMkLst>
        </pc:grpChg>
        <pc:grpChg chg="add mod">
          <ac:chgData name="Karolay De La Cruz" userId="32ab381f-d0df-45b8-a924-fd19dccd702f" providerId="ADAL" clId="{FC15126C-15E8-4495-9D4F-AE9183B9EBDA}" dt="2020-01-06T06:11:27.539" v="22395" actId="1076"/>
          <ac:grpSpMkLst>
            <pc:docMk/>
            <pc:sldMk cId="3864885247" sldId="382"/>
            <ac:grpSpMk id="37" creationId="{FB1B3BFE-BFEA-4EF8-96FC-3A1D9EC46FBA}"/>
          </ac:grpSpMkLst>
        </pc:grpChg>
        <pc:grpChg chg="add">
          <ac:chgData name="Karolay De La Cruz" userId="32ab381f-d0df-45b8-a924-fd19dccd702f" providerId="ADAL" clId="{FC15126C-15E8-4495-9D4F-AE9183B9EBDA}" dt="2020-01-06T06:08:47.779" v="22356"/>
          <ac:grpSpMkLst>
            <pc:docMk/>
            <pc:sldMk cId="3864885247" sldId="382"/>
            <ac:grpSpMk id="84" creationId="{9E696A8E-57C1-4FC2-840D-D412EB656119}"/>
          </ac:grpSpMkLst>
        </pc:grpChg>
        <pc:picChg chg="add del mod ord">
          <ac:chgData name="Karolay De La Cruz" userId="32ab381f-d0df-45b8-a924-fd19dccd702f" providerId="ADAL" clId="{FC15126C-15E8-4495-9D4F-AE9183B9EBDA}" dt="2020-01-06T06:09:59.768" v="22386" actId="1076"/>
          <ac:picMkLst>
            <pc:docMk/>
            <pc:sldMk cId="3864885247" sldId="382"/>
            <ac:picMk id="36" creationId="{7C01B873-3941-4458-B29E-19025AE52DF8}"/>
          </ac:picMkLst>
        </pc:picChg>
        <pc:picChg chg="add del">
          <ac:chgData name="Karolay De La Cruz" userId="32ab381f-d0df-45b8-a924-fd19dccd702f" providerId="ADAL" clId="{FC15126C-15E8-4495-9D4F-AE9183B9EBDA}" dt="2020-01-06T01:21:10.638" v="21272" actId="478"/>
          <ac:picMkLst>
            <pc:docMk/>
            <pc:sldMk cId="3864885247" sldId="382"/>
            <ac:picMk id="44" creationId="{75B7D68F-CCBE-43C9-84B4-A01491A38617}"/>
          </ac:picMkLst>
        </pc:picChg>
        <pc:picChg chg="add del mod ord">
          <ac:chgData name="Karolay De La Cruz" userId="32ab381f-d0df-45b8-a924-fd19dccd702f" providerId="ADAL" clId="{FC15126C-15E8-4495-9D4F-AE9183B9EBDA}" dt="2020-01-06T06:09:25.801" v="22368" actId="478"/>
          <ac:picMkLst>
            <pc:docMk/>
            <pc:sldMk cId="3864885247" sldId="382"/>
            <ac:picMk id="82" creationId="{5F6905AC-5878-4D9B-AAA4-65D5AFACD03E}"/>
          </ac:picMkLst>
        </pc:picChg>
        <pc:cxnChg chg="mod">
          <ac:chgData name="Karolay De La Cruz" userId="32ab381f-d0df-45b8-a924-fd19dccd702f" providerId="ADAL" clId="{FC15126C-15E8-4495-9D4F-AE9183B9EBDA}" dt="2020-01-06T01:23:59.495" v="21280" actId="1076"/>
          <ac:cxnSpMkLst>
            <pc:docMk/>
            <pc:sldMk cId="3864885247" sldId="382"/>
            <ac:cxnSpMk id="40" creationId="{99E00BF4-7BEF-4F6C-9D7C-41205E2C74EC}"/>
          </ac:cxnSpMkLst>
        </pc:cxnChg>
        <pc:cxnChg chg="del">
          <ac:chgData name="Karolay De La Cruz" userId="32ab381f-d0df-45b8-a924-fd19dccd702f" providerId="ADAL" clId="{FC15126C-15E8-4495-9D4F-AE9183B9EBDA}" dt="2020-01-06T01:23:43.821" v="21277" actId="478"/>
          <ac:cxnSpMkLst>
            <pc:docMk/>
            <pc:sldMk cId="3864885247" sldId="382"/>
            <ac:cxnSpMk id="41" creationId="{2092AD01-8DA6-4C9D-A949-8C06B95C9F2D}"/>
          </ac:cxnSpMkLst>
        </pc:cxnChg>
        <pc:cxnChg chg="mod">
          <ac:chgData name="Karolay De La Cruz" userId="32ab381f-d0df-45b8-a924-fd19dccd702f" providerId="ADAL" clId="{FC15126C-15E8-4495-9D4F-AE9183B9EBDA}" dt="2020-01-06T06:08:36.686" v="22354" actId="478"/>
          <ac:cxnSpMkLst>
            <pc:docMk/>
            <pc:sldMk cId="3864885247" sldId="382"/>
            <ac:cxnSpMk id="98" creationId="{96D2251D-874D-4756-8C42-56AAED4F00E9}"/>
          </ac:cxnSpMkLst>
        </pc:cxnChg>
        <pc:cxnChg chg="mod">
          <ac:chgData name="Karolay De La Cruz" userId="32ab381f-d0df-45b8-a924-fd19dccd702f" providerId="ADAL" clId="{FC15126C-15E8-4495-9D4F-AE9183B9EBDA}" dt="2020-01-06T06:08:36.686" v="22354" actId="478"/>
          <ac:cxnSpMkLst>
            <pc:docMk/>
            <pc:sldMk cId="3864885247" sldId="382"/>
            <ac:cxnSpMk id="99" creationId="{28F0A595-6FE8-46F4-A2EE-29F3CBDA1021}"/>
          </ac:cxnSpMkLst>
        </pc:cxnChg>
        <pc:cxnChg chg="mod">
          <ac:chgData name="Karolay De La Cruz" userId="32ab381f-d0df-45b8-a924-fd19dccd702f" providerId="ADAL" clId="{FC15126C-15E8-4495-9D4F-AE9183B9EBDA}" dt="2020-01-06T06:08:39.041" v="22355" actId="478"/>
          <ac:cxnSpMkLst>
            <pc:docMk/>
            <pc:sldMk cId="3864885247" sldId="382"/>
            <ac:cxnSpMk id="100" creationId="{F7062550-7849-4831-A5EA-99CC7EEF15F7}"/>
          </ac:cxnSpMkLst>
        </pc:cxnChg>
        <pc:cxnChg chg="mod">
          <ac:chgData name="Karolay De La Cruz" userId="32ab381f-d0df-45b8-a924-fd19dccd702f" providerId="ADAL" clId="{FC15126C-15E8-4495-9D4F-AE9183B9EBDA}" dt="2020-01-06T06:08:39.041" v="22355" actId="478"/>
          <ac:cxnSpMkLst>
            <pc:docMk/>
            <pc:sldMk cId="3864885247" sldId="382"/>
            <ac:cxnSpMk id="101" creationId="{0B7AE5C4-E6AE-4CC8-8C5E-5C363C90F926}"/>
          </ac:cxnSpMkLst>
        </pc:cxnChg>
        <pc:cxnChg chg="mod">
          <ac:chgData name="Karolay De La Cruz" userId="32ab381f-d0df-45b8-a924-fd19dccd702f" providerId="ADAL" clId="{FC15126C-15E8-4495-9D4F-AE9183B9EBDA}" dt="2020-01-06T06:08:36.686" v="22354" actId="478"/>
          <ac:cxnSpMkLst>
            <pc:docMk/>
            <pc:sldMk cId="3864885247" sldId="382"/>
            <ac:cxnSpMk id="104" creationId="{24CEB1B8-B558-4AA0-ADBD-5EB387D70D2B}"/>
          </ac:cxnSpMkLst>
        </pc:cxnChg>
        <pc:cxnChg chg="mod">
          <ac:chgData name="Karolay De La Cruz" userId="32ab381f-d0df-45b8-a924-fd19dccd702f" providerId="ADAL" clId="{FC15126C-15E8-4495-9D4F-AE9183B9EBDA}" dt="2020-01-06T06:08:36.686" v="22354" actId="478"/>
          <ac:cxnSpMkLst>
            <pc:docMk/>
            <pc:sldMk cId="3864885247" sldId="382"/>
            <ac:cxnSpMk id="106" creationId="{53701309-5AAC-4BC0-A948-CD2C51179EE6}"/>
          </ac:cxnSpMkLst>
        </pc:cxnChg>
        <pc:cxnChg chg="mod">
          <ac:chgData name="Karolay De La Cruz" userId="32ab381f-d0df-45b8-a924-fd19dccd702f" providerId="ADAL" clId="{FC15126C-15E8-4495-9D4F-AE9183B9EBDA}" dt="2020-01-06T06:09:49.982" v="22382" actId="14100"/>
          <ac:cxnSpMkLst>
            <pc:docMk/>
            <pc:sldMk cId="3864885247" sldId="382"/>
            <ac:cxnSpMk id="118" creationId="{4229969F-BBCC-4605-A612-992ACEFAFD26}"/>
          </ac:cxnSpMkLst>
        </pc:cxnChg>
      </pc:sldChg>
      <pc:sldChg chg="addSp delSp modSp add del ord modNotesTx">
        <pc:chgData name="Karolay De La Cruz" userId="32ab381f-d0df-45b8-a924-fd19dccd702f" providerId="ADAL" clId="{FC15126C-15E8-4495-9D4F-AE9183B9EBDA}" dt="2020-01-06T06:15:12.102" v="22443" actId="14100"/>
        <pc:sldMkLst>
          <pc:docMk/>
          <pc:sldMk cId="4004292489" sldId="384"/>
        </pc:sldMkLst>
        <pc:spChg chg="del">
          <ac:chgData name="Karolay De La Cruz" userId="32ab381f-d0df-45b8-a924-fd19dccd702f" providerId="ADAL" clId="{FC15126C-15E8-4495-9D4F-AE9183B9EBDA}" dt="2020-01-06T06:13:37.534" v="22408" actId="478"/>
          <ac:spMkLst>
            <pc:docMk/>
            <pc:sldMk cId="4004292489" sldId="384"/>
            <ac:spMk id="80" creationId="{D9CCC049-9309-442C-9C0D-9CA2D8F6CEE4}"/>
          </ac:spMkLst>
        </pc:spChg>
        <pc:spChg chg="mod">
          <ac:chgData name="Karolay De La Cruz" userId="32ab381f-d0df-45b8-a924-fd19dccd702f" providerId="ADAL" clId="{FC15126C-15E8-4495-9D4F-AE9183B9EBDA}" dt="2020-01-06T01:26:55.217" v="21292" actId="113"/>
          <ac:spMkLst>
            <pc:docMk/>
            <pc:sldMk cId="4004292489" sldId="384"/>
            <ac:spMk id="97" creationId="{4E171033-1997-4BFD-9E49-425D3F1925C1}"/>
          </ac:spMkLst>
        </pc:spChg>
        <pc:spChg chg="mod">
          <ac:chgData name="Karolay De La Cruz" userId="32ab381f-d0df-45b8-a924-fd19dccd702f" providerId="ADAL" clId="{FC15126C-15E8-4495-9D4F-AE9183B9EBDA}" dt="2020-01-06T01:27:01.504" v="21294" actId="113"/>
          <ac:spMkLst>
            <pc:docMk/>
            <pc:sldMk cId="4004292489" sldId="384"/>
            <ac:spMk id="105" creationId="{5E72FF82-7AC1-48D5-A3EC-3FB10B5925F2}"/>
          </ac:spMkLst>
        </pc:spChg>
        <pc:spChg chg="mod">
          <ac:chgData name="Karolay De La Cruz" userId="32ab381f-d0df-45b8-a924-fd19dccd702f" providerId="ADAL" clId="{FC15126C-15E8-4495-9D4F-AE9183B9EBDA}" dt="2020-01-06T01:26:55.217" v="21292" actId="113"/>
          <ac:spMkLst>
            <pc:docMk/>
            <pc:sldMk cId="4004292489" sldId="384"/>
            <ac:spMk id="107" creationId="{0DC11B63-EA50-4DC6-A20D-7787302FEFCE}"/>
          </ac:spMkLst>
        </pc:spChg>
        <pc:spChg chg="mod">
          <ac:chgData name="Karolay De La Cruz" userId="32ab381f-d0df-45b8-a924-fd19dccd702f" providerId="ADAL" clId="{FC15126C-15E8-4495-9D4F-AE9183B9EBDA}" dt="2020-01-06T02:33:31.288" v="21416" actId="20577"/>
          <ac:spMkLst>
            <pc:docMk/>
            <pc:sldMk cId="4004292489" sldId="384"/>
            <ac:spMk id="108" creationId="{1BD05136-5A47-405F-8D40-4FC977C45CAD}"/>
          </ac:spMkLst>
        </pc:spChg>
        <pc:spChg chg="add">
          <ac:chgData name="Karolay De La Cruz" userId="32ab381f-d0df-45b8-a924-fd19dccd702f" providerId="ADAL" clId="{FC15126C-15E8-4495-9D4F-AE9183B9EBDA}" dt="2020-01-06T06:15:03.033" v="22439"/>
          <ac:spMkLst>
            <pc:docMk/>
            <pc:sldMk cId="4004292489" sldId="384"/>
            <ac:spMk id="135" creationId="{D0E424AC-0257-431C-86F5-6F28AAC5B965}"/>
          </ac:spMkLst>
        </pc:spChg>
        <pc:spChg chg="del mod">
          <ac:chgData name="Karolay De La Cruz" userId="32ab381f-d0df-45b8-a924-fd19dccd702f" providerId="ADAL" clId="{FC15126C-15E8-4495-9D4F-AE9183B9EBDA}" dt="2020-01-06T06:13:32.725" v="22407" actId="478"/>
          <ac:spMkLst>
            <pc:docMk/>
            <pc:sldMk cId="4004292489" sldId="384"/>
            <ac:spMk id="148" creationId="{91A3C78D-D237-41C7-BDE8-E4F143ED1491}"/>
          </ac:spMkLst>
        </pc:spChg>
        <pc:grpChg chg="del">
          <ac:chgData name="Karolay De La Cruz" userId="32ab381f-d0df-45b8-a924-fd19dccd702f" providerId="ADAL" clId="{FC15126C-15E8-4495-9D4F-AE9183B9EBDA}" dt="2020-01-06T06:13:37.534" v="22408" actId="478"/>
          <ac:grpSpMkLst>
            <pc:docMk/>
            <pc:sldMk cId="4004292489" sldId="384"/>
            <ac:grpSpMk id="5" creationId="{2A25840A-9116-430F-AD27-CC13421E5670}"/>
          </ac:grpSpMkLst>
        </pc:grpChg>
        <pc:grpChg chg="del">
          <ac:chgData name="Karolay De La Cruz" userId="32ab381f-d0df-45b8-a924-fd19dccd702f" providerId="ADAL" clId="{FC15126C-15E8-4495-9D4F-AE9183B9EBDA}" dt="2020-01-06T06:13:37.534" v="22408" actId="478"/>
          <ac:grpSpMkLst>
            <pc:docMk/>
            <pc:sldMk cId="4004292489" sldId="384"/>
            <ac:grpSpMk id="6" creationId="{85EB3B52-CC58-426D-BCF1-0234E33B2C9F}"/>
          </ac:grpSpMkLst>
        </pc:grpChg>
        <pc:grpChg chg="del">
          <ac:chgData name="Karolay De La Cruz" userId="32ab381f-d0df-45b8-a924-fd19dccd702f" providerId="ADAL" clId="{FC15126C-15E8-4495-9D4F-AE9183B9EBDA}" dt="2020-01-06T06:13:37.534" v="22408" actId="478"/>
          <ac:grpSpMkLst>
            <pc:docMk/>
            <pc:sldMk cId="4004292489" sldId="384"/>
            <ac:grpSpMk id="8" creationId="{D8B45371-B21C-419D-8FC8-B3B84E1FBF81}"/>
          </ac:grpSpMkLst>
        </pc:grpChg>
        <pc:grpChg chg="del">
          <ac:chgData name="Karolay De La Cruz" userId="32ab381f-d0df-45b8-a924-fd19dccd702f" providerId="ADAL" clId="{FC15126C-15E8-4495-9D4F-AE9183B9EBDA}" dt="2020-01-06T06:13:37.534" v="22408" actId="478"/>
          <ac:grpSpMkLst>
            <pc:docMk/>
            <pc:sldMk cId="4004292489" sldId="384"/>
            <ac:grpSpMk id="10" creationId="{D3754162-5783-43EC-B03F-2EEE6180798C}"/>
          </ac:grpSpMkLst>
        </pc:grpChg>
        <pc:grpChg chg="del">
          <ac:chgData name="Karolay De La Cruz" userId="32ab381f-d0df-45b8-a924-fd19dccd702f" providerId="ADAL" clId="{FC15126C-15E8-4495-9D4F-AE9183B9EBDA}" dt="2020-01-06T06:13:37.534" v="22408" actId="478"/>
          <ac:grpSpMkLst>
            <pc:docMk/>
            <pc:sldMk cId="4004292489" sldId="384"/>
            <ac:grpSpMk id="13" creationId="{E4EA93FE-E20D-4397-81ED-7C9A2D9FD6F0}"/>
          </ac:grpSpMkLst>
        </pc:grpChg>
        <pc:grpChg chg="del mod">
          <ac:chgData name="Karolay De La Cruz" userId="32ab381f-d0df-45b8-a924-fd19dccd702f" providerId="ADAL" clId="{FC15126C-15E8-4495-9D4F-AE9183B9EBDA}" dt="2020-01-06T06:13:37.534" v="22408" actId="478"/>
          <ac:grpSpMkLst>
            <pc:docMk/>
            <pc:sldMk cId="4004292489" sldId="384"/>
            <ac:grpSpMk id="15" creationId="{08934AC7-EC60-4643-A76D-9B5241E606E6}"/>
          </ac:grpSpMkLst>
        </pc:grpChg>
        <pc:grpChg chg="del mod">
          <ac:chgData name="Karolay De La Cruz" userId="32ab381f-d0df-45b8-a924-fd19dccd702f" providerId="ADAL" clId="{FC15126C-15E8-4495-9D4F-AE9183B9EBDA}" dt="2020-01-06T06:13:37.534" v="22408" actId="478"/>
          <ac:grpSpMkLst>
            <pc:docMk/>
            <pc:sldMk cId="4004292489" sldId="384"/>
            <ac:grpSpMk id="16" creationId="{E68BB4D1-0AFC-446E-B215-14E8E6CCEEBB}"/>
          </ac:grpSpMkLst>
        </pc:grpChg>
        <pc:grpChg chg="del">
          <ac:chgData name="Karolay De La Cruz" userId="32ab381f-d0df-45b8-a924-fd19dccd702f" providerId="ADAL" clId="{FC15126C-15E8-4495-9D4F-AE9183B9EBDA}" dt="2020-01-06T01:27:08.758" v="21296" actId="478"/>
          <ac:grpSpMkLst>
            <pc:docMk/>
            <pc:sldMk cId="4004292489" sldId="384"/>
            <ac:grpSpMk id="37" creationId="{FB1B3BFE-BFEA-4EF8-96FC-3A1D9EC46FBA}"/>
          </ac:grpSpMkLst>
        </pc:grpChg>
        <pc:grpChg chg="add">
          <ac:chgData name="Karolay De La Cruz" userId="32ab381f-d0df-45b8-a924-fd19dccd702f" providerId="ADAL" clId="{FC15126C-15E8-4495-9D4F-AE9183B9EBDA}" dt="2020-01-06T06:15:03.033" v="22439"/>
          <ac:grpSpMkLst>
            <pc:docMk/>
            <pc:sldMk cId="4004292489" sldId="384"/>
            <ac:grpSpMk id="91" creationId="{6CFD0EBF-E688-4E13-9E04-5FDBDAE66F84}"/>
          </ac:grpSpMkLst>
        </pc:grpChg>
        <pc:graphicFrameChg chg="add del mod">
          <ac:chgData name="Karolay De La Cruz" userId="32ab381f-d0df-45b8-a924-fd19dccd702f" providerId="ADAL" clId="{FC15126C-15E8-4495-9D4F-AE9183B9EBDA}" dt="2020-01-06T02:24:34.301" v="21314" actId="478"/>
          <ac:graphicFrameMkLst>
            <pc:docMk/>
            <pc:sldMk cId="4004292489" sldId="384"/>
            <ac:graphicFrameMk id="84" creationId="{EE3D5353-4669-4EBB-BFC7-32DE0F4F5798}"/>
          </ac:graphicFrameMkLst>
        </pc:graphicFrameChg>
        <pc:picChg chg="add del">
          <ac:chgData name="Karolay De La Cruz" userId="32ab381f-d0df-45b8-a924-fd19dccd702f" providerId="ADAL" clId="{FC15126C-15E8-4495-9D4F-AE9183B9EBDA}" dt="2020-01-06T02:24:53.855" v="21320" actId="478"/>
          <ac:picMkLst>
            <pc:docMk/>
            <pc:sldMk cId="4004292489" sldId="384"/>
            <ac:picMk id="36" creationId="{7C01B873-3941-4458-B29E-19025AE52DF8}"/>
          </ac:picMkLst>
        </pc:picChg>
        <pc:picChg chg="add del mod ord">
          <ac:chgData name="Karolay De La Cruz" userId="32ab381f-d0df-45b8-a924-fd19dccd702f" providerId="ADAL" clId="{FC15126C-15E8-4495-9D4F-AE9183B9EBDA}" dt="2020-01-06T06:15:12.102" v="22443" actId="14100"/>
          <ac:picMkLst>
            <pc:docMk/>
            <pc:sldMk cId="4004292489" sldId="384"/>
            <ac:picMk id="82" creationId="{BCD5FAAA-3B53-441C-9D69-C644EAB3C2D8}"/>
          </ac:picMkLst>
        </pc:picChg>
        <pc:picChg chg="add del mod">
          <ac:chgData name="Karolay De La Cruz" userId="32ab381f-d0df-45b8-a924-fd19dccd702f" providerId="ADAL" clId="{FC15126C-15E8-4495-9D4F-AE9183B9EBDA}" dt="2020-01-06T02:24:00.885" v="21313"/>
          <ac:picMkLst>
            <pc:docMk/>
            <pc:sldMk cId="4004292489" sldId="384"/>
            <ac:picMk id="85" creationId="{B0B6F4CA-8FDF-4B6E-B814-9C936E1ABBD0}"/>
          </ac:picMkLst>
        </pc:picChg>
        <pc:picChg chg="add del mod">
          <ac:chgData name="Karolay De La Cruz" userId="32ab381f-d0df-45b8-a924-fd19dccd702f" providerId="ADAL" clId="{FC15126C-15E8-4495-9D4F-AE9183B9EBDA}" dt="2020-01-06T02:24:00.885" v="21313"/>
          <ac:picMkLst>
            <pc:docMk/>
            <pc:sldMk cId="4004292489" sldId="384"/>
            <ac:picMk id="86" creationId="{8B258233-6C98-4C9F-99D4-374E45316C91}"/>
          </ac:picMkLst>
        </pc:picChg>
        <pc:picChg chg="add del mod">
          <ac:chgData name="Karolay De La Cruz" userId="32ab381f-d0df-45b8-a924-fd19dccd702f" providerId="ADAL" clId="{FC15126C-15E8-4495-9D4F-AE9183B9EBDA}" dt="2020-01-06T02:24:00.885" v="21313"/>
          <ac:picMkLst>
            <pc:docMk/>
            <pc:sldMk cId="4004292489" sldId="384"/>
            <ac:picMk id="87" creationId="{BAB88CFC-EBD2-4599-A1E5-B4F6E201C7D2}"/>
          </ac:picMkLst>
        </pc:picChg>
        <pc:picChg chg="add del mod">
          <ac:chgData name="Karolay De La Cruz" userId="32ab381f-d0df-45b8-a924-fd19dccd702f" providerId="ADAL" clId="{FC15126C-15E8-4495-9D4F-AE9183B9EBDA}" dt="2020-01-06T02:25:13.080" v="21326" actId="478"/>
          <ac:picMkLst>
            <pc:docMk/>
            <pc:sldMk cId="4004292489" sldId="384"/>
            <ac:picMk id="88" creationId="{2342DC94-E10F-4E64-9395-4F6692B985CA}"/>
          </ac:picMkLst>
        </pc:picChg>
        <pc:picChg chg="add del mod">
          <ac:chgData name="Karolay De La Cruz" userId="32ab381f-d0df-45b8-a924-fd19dccd702f" providerId="ADAL" clId="{FC15126C-15E8-4495-9D4F-AE9183B9EBDA}" dt="2020-01-06T02:25:15.790" v="21327" actId="478"/>
          <ac:picMkLst>
            <pc:docMk/>
            <pc:sldMk cId="4004292489" sldId="384"/>
            <ac:picMk id="89" creationId="{14FFF0BC-16B6-415E-9420-891CC70B7107}"/>
          </ac:picMkLst>
        </pc:picChg>
        <pc:cxnChg chg="mod">
          <ac:chgData name="Karolay De La Cruz" userId="32ab381f-d0df-45b8-a924-fd19dccd702f" providerId="ADAL" clId="{FC15126C-15E8-4495-9D4F-AE9183B9EBDA}" dt="2020-01-06T06:13:37.534" v="22408" actId="478"/>
          <ac:cxnSpMkLst>
            <pc:docMk/>
            <pc:sldMk cId="4004292489" sldId="384"/>
            <ac:cxnSpMk id="98" creationId="{96D2251D-874D-4756-8C42-56AAED4F00E9}"/>
          </ac:cxnSpMkLst>
        </pc:cxnChg>
        <pc:cxnChg chg="mod">
          <ac:chgData name="Karolay De La Cruz" userId="32ab381f-d0df-45b8-a924-fd19dccd702f" providerId="ADAL" clId="{FC15126C-15E8-4495-9D4F-AE9183B9EBDA}" dt="2020-01-06T06:13:37.534" v="22408" actId="478"/>
          <ac:cxnSpMkLst>
            <pc:docMk/>
            <pc:sldMk cId="4004292489" sldId="384"/>
            <ac:cxnSpMk id="99" creationId="{28F0A595-6FE8-46F4-A2EE-29F3CBDA1021}"/>
          </ac:cxnSpMkLst>
        </pc:cxnChg>
        <pc:cxnChg chg="mod">
          <ac:chgData name="Karolay De La Cruz" userId="32ab381f-d0df-45b8-a924-fd19dccd702f" providerId="ADAL" clId="{FC15126C-15E8-4495-9D4F-AE9183B9EBDA}" dt="2020-01-06T06:13:37.534" v="22408" actId="478"/>
          <ac:cxnSpMkLst>
            <pc:docMk/>
            <pc:sldMk cId="4004292489" sldId="384"/>
            <ac:cxnSpMk id="100" creationId="{F7062550-7849-4831-A5EA-99CC7EEF15F7}"/>
          </ac:cxnSpMkLst>
        </pc:cxnChg>
        <pc:cxnChg chg="mod">
          <ac:chgData name="Karolay De La Cruz" userId="32ab381f-d0df-45b8-a924-fd19dccd702f" providerId="ADAL" clId="{FC15126C-15E8-4495-9D4F-AE9183B9EBDA}" dt="2020-01-06T06:13:37.534" v="22408" actId="478"/>
          <ac:cxnSpMkLst>
            <pc:docMk/>
            <pc:sldMk cId="4004292489" sldId="384"/>
            <ac:cxnSpMk id="101" creationId="{0B7AE5C4-E6AE-4CC8-8C5E-5C363C90F926}"/>
          </ac:cxnSpMkLst>
        </pc:cxnChg>
        <pc:cxnChg chg="mod">
          <ac:chgData name="Karolay De La Cruz" userId="32ab381f-d0df-45b8-a924-fd19dccd702f" providerId="ADAL" clId="{FC15126C-15E8-4495-9D4F-AE9183B9EBDA}" dt="2020-01-06T06:13:37.534" v="22408" actId="478"/>
          <ac:cxnSpMkLst>
            <pc:docMk/>
            <pc:sldMk cId="4004292489" sldId="384"/>
            <ac:cxnSpMk id="104" creationId="{24CEB1B8-B558-4AA0-ADBD-5EB387D70D2B}"/>
          </ac:cxnSpMkLst>
        </pc:cxnChg>
        <pc:cxnChg chg="mod">
          <ac:chgData name="Karolay De La Cruz" userId="32ab381f-d0df-45b8-a924-fd19dccd702f" providerId="ADAL" clId="{FC15126C-15E8-4495-9D4F-AE9183B9EBDA}" dt="2020-01-06T06:13:37.534" v="22408" actId="478"/>
          <ac:cxnSpMkLst>
            <pc:docMk/>
            <pc:sldMk cId="4004292489" sldId="384"/>
            <ac:cxnSpMk id="106" creationId="{53701309-5AAC-4BC0-A948-CD2C51179EE6}"/>
          </ac:cxnSpMkLst>
        </pc:cxnChg>
      </pc:sldChg>
      <pc:sldChg chg="addSp delSp modSp add del ord">
        <pc:chgData name="Karolay De La Cruz" userId="32ab381f-d0df-45b8-a924-fd19dccd702f" providerId="ADAL" clId="{FC15126C-15E8-4495-9D4F-AE9183B9EBDA}" dt="2020-01-06T06:14:39.093" v="22430" actId="207"/>
        <pc:sldMkLst>
          <pc:docMk/>
          <pc:sldMk cId="4183134327" sldId="385"/>
        </pc:sldMkLst>
        <pc:spChg chg="add del mod">
          <ac:chgData name="Karolay De La Cruz" userId="32ab381f-d0df-45b8-a924-fd19dccd702f" providerId="ADAL" clId="{FC15126C-15E8-4495-9D4F-AE9183B9EBDA}" dt="2020-01-06T06:14:11.515" v="22418" actId="1076"/>
          <ac:spMkLst>
            <pc:docMk/>
            <pc:sldMk cId="4183134327" sldId="385"/>
            <ac:spMk id="35" creationId="{74772F3B-3348-4EC2-BFE3-6C4079AFA6DB}"/>
          </ac:spMkLst>
        </pc:spChg>
        <pc:spChg chg="mod">
          <ac:chgData name="Karolay De La Cruz" userId="32ab381f-d0df-45b8-a924-fd19dccd702f" providerId="ADAL" clId="{FC15126C-15E8-4495-9D4F-AE9183B9EBDA}" dt="2020-01-06T06:14:32.451" v="22426" actId="20577"/>
          <ac:spMkLst>
            <pc:docMk/>
            <pc:sldMk cId="4183134327" sldId="385"/>
            <ac:spMk id="52" creationId="{29F028CC-D8A4-44E6-BF22-81F7BE9528A8}"/>
          </ac:spMkLst>
        </pc:spChg>
        <pc:spChg chg="mod">
          <ac:chgData name="Karolay De La Cruz" userId="32ab381f-d0df-45b8-a924-fd19dccd702f" providerId="ADAL" clId="{FC15126C-15E8-4495-9D4F-AE9183B9EBDA}" dt="2020-01-06T06:14:39.093" v="22430" actId="207"/>
          <ac:spMkLst>
            <pc:docMk/>
            <pc:sldMk cId="4183134327" sldId="385"/>
            <ac:spMk id="55" creationId="{CB79368C-1931-4E59-B96B-3D4956E0173E}"/>
          </ac:spMkLst>
        </pc:spChg>
        <pc:spChg chg="add">
          <ac:chgData name="Karolay De La Cruz" userId="32ab381f-d0df-45b8-a924-fd19dccd702f" providerId="ADAL" clId="{FC15126C-15E8-4495-9D4F-AE9183B9EBDA}" dt="2020-01-06T06:13:48.940" v="22409"/>
          <ac:spMkLst>
            <pc:docMk/>
            <pc:sldMk cId="4183134327" sldId="385"/>
            <ac:spMk id="65" creationId="{13D15407-CBD9-44AB-BD45-819DBDA56ED4}"/>
          </ac:spMkLst>
        </pc:spChg>
        <pc:spChg chg="add del">
          <ac:chgData name="Karolay De La Cruz" userId="32ab381f-d0df-45b8-a924-fd19dccd702f" providerId="ADAL" clId="{FC15126C-15E8-4495-9D4F-AE9183B9EBDA}" dt="2020-01-06T06:11:37.091" v="22399" actId="478"/>
          <ac:spMkLst>
            <pc:docMk/>
            <pc:sldMk cId="4183134327" sldId="385"/>
            <ac:spMk id="80" creationId="{D9CCC049-9309-442C-9C0D-9CA2D8F6CEE4}"/>
          </ac:spMkLst>
        </pc:spChg>
        <pc:spChg chg="del mod">
          <ac:chgData name="Karolay De La Cruz" userId="32ab381f-d0df-45b8-a924-fd19dccd702f" providerId="ADAL" clId="{FC15126C-15E8-4495-9D4F-AE9183B9EBDA}" dt="2020-01-06T06:13:12.688" v="22402" actId="478"/>
          <ac:spMkLst>
            <pc:docMk/>
            <pc:sldMk cId="4183134327" sldId="385"/>
            <ac:spMk id="92" creationId="{3A497FD0-5541-4037-A0EE-62DD825770EA}"/>
          </ac:spMkLst>
        </pc:spChg>
        <pc:spChg chg="mod">
          <ac:chgData name="Karolay De La Cruz" userId="32ab381f-d0df-45b8-a924-fd19dccd702f" providerId="ADAL" clId="{FC15126C-15E8-4495-9D4F-AE9183B9EBDA}" dt="2020-01-06T02:33:19.129" v="21410" actId="20577"/>
          <ac:spMkLst>
            <pc:docMk/>
            <pc:sldMk cId="4183134327" sldId="385"/>
            <ac:spMk id="108" creationId="{1BD05136-5A47-405F-8D40-4FC977C45CAD}"/>
          </ac:spMkLst>
        </pc:spChg>
        <pc:grpChg chg="add del">
          <ac:chgData name="Karolay De La Cruz" userId="32ab381f-d0df-45b8-a924-fd19dccd702f" providerId="ADAL" clId="{FC15126C-15E8-4495-9D4F-AE9183B9EBDA}" dt="2020-01-06T06:11:34.987" v="22398" actId="478"/>
          <ac:grpSpMkLst>
            <pc:docMk/>
            <pc:sldMk cId="4183134327" sldId="385"/>
            <ac:grpSpMk id="5" creationId="{2A25840A-9116-430F-AD27-CC13421E5670}"/>
          </ac:grpSpMkLst>
        </pc:grpChg>
        <pc:grpChg chg="del">
          <ac:chgData name="Karolay De La Cruz" userId="32ab381f-d0df-45b8-a924-fd19dccd702f" providerId="ADAL" clId="{FC15126C-15E8-4495-9D4F-AE9183B9EBDA}" dt="2020-01-06T06:11:39.470" v="22400" actId="478"/>
          <ac:grpSpMkLst>
            <pc:docMk/>
            <pc:sldMk cId="4183134327" sldId="385"/>
            <ac:grpSpMk id="6" creationId="{85EB3B52-CC58-426D-BCF1-0234E33B2C9F}"/>
          </ac:grpSpMkLst>
        </pc:grpChg>
        <pc:grpChg chg="del">
          <ac:chgData name="Karolay De La Cruz" userId="32ab381f-d0df-45b8-a924-fd19dccd702f" providerId="ADAL" clId="{FC15126C-15E8-4495-9D4F-AE9183B9EBDA}" dt="2020-01-06T06:11:39.470" v="22400" actId="478"/>
          <ac:grpSpMkLst>
            <pc:docMk/>
            <pc:sldMk cId="4183134327" sldId="385"/>
            <ac:grpSpMk id="8" creationId="{D8B45371-B21C-419D-8FC8-B3B84E1FBF81}"/>
          </ac:grpSpMkLst>
        </pc:grpChg>
        <pc:grpChg chg="del">
          <ac:chgData name="Karolay De La Cruz" userId="32ab381f-d0df-45b8-a924-fd19dccd702f" providerId="ADAL" clId="{FC15126C-15E8-4495-9D4F-AE9183B9EBDA}" dt="2020-01-06T06:11:39.470" v="22400" actId="478"/>
          <ac:grpSpMkLst>
            <pc:docMk/>
            <pc:sldMk cId="4183134327" sldId="385"/>
            <ac:grpSpMk id="10" creationId="{D3754162-5783-43EC-B03F-2EEE6180798C}"/>
          </ac:grpSpMkLst>
        </pc:grpChg>
        <pc:grpChg chg="del">
          <ac:chgData name="Karolay De La Cruz" userId="32ab381f-d0df-45b8-a924-fd19dccd702f" providerId="ADAL" clId="{FC15126C-15E8-4495-9D4F-AE9183B9EBDA}" dt="2020-01-06T06:13:15.602" v="22403" actId="478"/>
          <ac:grpSpMkLst>
            <pc:docMk/>
            <pc:sldMk cId="4183134327" sldId="385"/>
            <ac:grpSpMk id="13" creationId="{E4EA93FE-E20D-4397-81ED-7C9A2D9FD6F0}"/>
          </ac:grpSpMkLst>
        </pc:grpChg>
        <pc:grpChg chg="del">
          <ac:chgData name="Karolay De La Cruz" userId="32ab381f-d0df-45b8-a924-fd19dccd702f" providerId="ADAL" clId="{FC15126C-15E8-4495-9D4F-AE9183B9EBDA}" dt="2020-01-06T06:11:39.470" v="22400" actId="478"/>
          <ac:grpSpMkLst>
            <pc:docMk/>
            <pc:sldMk cId="4183134327" sldId="385"/>
            <ac:grpSpMk id="15" creationId="{08934AC7-EC60-4643-A76D-9B5241E606E6}"/>
          </ac:grpSpMkLst>
        </pc:grpChg>
        <pc:grpChg chg="del">
          <ac:chgData name="Karolay De La Cruz" userId="32ab381f-d0df-45b8-a924-fd19dccd702f" providerId="ADAL" clId="{FC15126C-15E8-4495-9D4F-AE9183B9EBDA}" dt="2020-01-06T06:11:39.470" v="22400" actId="478"/>
          <ac:grpSpMkLst>
            <pc:docMk/>
            <pc:sldMk cId="4183134327" sldId="385"/>
            <ac:grpSpMk id="16" creationId="{E68BB4D1-0AFC-446E-B215-14E8E6CCEEBB}"/>
          </ac:grpSpMkLst>
        </pc:grpChg>
        <pc:grpChg chg="add">
          <ac:chgData name="Karolay De La Cruz" userId="32ab381f-d0df-45b8-a924-fd19dccd702f" providerId="ADAL" clId="{FC15126C-15E8-4495-9D4F-AE9183B9EBDA}" dt="2020-01-06T06:13:48.940" v="22409"/>
          <ac:grpSpMkLst>
            <pc:docMk/>
            <pc:sldMk cId="4183134327" sldId="385"/>
            <ac:grpSpMk id="37" creationId="{00C58FB8-0BA0-4F4A-89B3-88E0F4B004E2}"/>
          </ac:grpSpMkLst>
        </pc:grpChg>
        <pc:picChg chg="add del">
          <ac:chgData name="Karolay De La Cruz" userId="32ab381f-d0df-45b8-a924-fd19dccd702f" providerId="ADAL" clId="{FC15126C-15E8-4495-9D4F-AE9183B9EBDA}" dt="2020-01-06T06:13:52.847" v="22410" actId="478"/>
          <ac:picMkLst>
            <pc:docMk/>
            <pc:sldMk cId="4183134327" sldId="385"/>
            <ac:picMk id="36" creationId="{A83A0255-D954-468B-85D7-4FEB44A3D59D}"/>
          </ac:picMkLst>
        </pc:picChg>
        <pc:picChg chg="del">
          <ac:chgData name="Karolay De La Cruz" userId="32ab381f-d0df-45b8-a924-fd19dccd702f" providerId="ADAL" clId="{FC15126C-15E8-4495-9D4F-AE9183B9EBDA}" dt="2020-01-06T02:25:18.533" v="21328" actId="478"/>
          <ac:picMkLst>
            <pc:docMk/>
            <pc:sldMk cId="4183134327" sldId="385"/>
            <ac:picMk id="82" creationId="{BCD5FAAA-3B53-441C-9D69-C644EAB3C2D8}"/>
          </ac:picMkLst>
        </pc:picChg>
        <pc:picChg chg="mod ord">
          <ac:chgData name="Karolay De La Cruz" userId="32ab381f-d0df-45b8-a924-fd19dccd702f" providerId="ADAL" clId="{FC15126C-15E8-4495-9D4F-AE9183B9EBDA}" dt="2020-01-06T06:14:13.501" v="22419" actId="1076"/>
          <ac:picMkLst>
            <pc:docMk/>
            <pc:sldMk cId="4183134327" sldId="385"/>
            <ac:picMk id="88" creationId="{2342DC94-E10F-4E64-9395-4F6692B985CA}"/>
          </ac:picMkLst>
        </pc:picChg>
        <pc:picChg chg="mod ord modCrop">
          <ac:chgData name="Karolay De La Cruz" userId="32ab381f-d0df-45b8-a924-fd19dccd702f" providerId="ADAL" clId="{FC15126C-15E8-4495-9D4F-AE9183B9EBDA}" dt="2020-01-06T06:14:17.011" v="22420" actId="1076"/>
          <ac:picMkLst>
            <pc:docMk/>
            <pc:sldMk cId="4183134327" sldId="385"/>
            <ac:picMk id="89" creationId="{14FFF0BC-16B6-415E-9420-891CC70B7107}"/>
          </ac:picMkLst>
        </pc:picChg>
        <pc:cxnChg chg="mod">
          <ac:chgData name="Karolay De La Cruz" userId="32ab381f-d0df-45b8-a924-fd19dccd702f" providerId="ADAL" clId="{FC15126C-15E8-4495-9D4F-AE9183B9EBDA}" dt="2020-01-06T06:11:39.470" v="22400" actId="478"/>
          <ac:cxnSpMkLst>
            <pc:docMk/>
            <pc:sldMk cId="4183134327" sldId="385"/>
            <ac:cxnSpMk id="98" creationId="{96D2251D-874D-4756-8C42-56AAED4F00E9}"/>
          </ac:cxnSpMkLst>
        </pc:cxnChg>
        <pc:cxnChg chg="mod">
          <ac:chgData name="Karolay De La Cruz" userId="32ab381f-d0df-45b8-a924-fd19dccd702f" providerId="ADAL" clId="{FC15126C-15E8-4495-9D4F-AE9183B9EBDA}" dt="2020-01-06T06:11:39.470" v="22400" actId="478"/>
          <ac:cxnSpMkLst>
            <pc:docMk/>
            <pc:sldMk cId="4183134327" sldId="385"/>
            <ac:cxnSpMk id="99" creationId="{28F0A595-6FE8-46F4-A2EE-29F3CBDA1021}"/>
          </ac:cxnSpMkLst>
        </pc:cxnChg>
        <pc:cxnChg chg="mod">
          <ac:chgData name="Karolay De La Cruz" userId="32ab381f-d0df-45b8-a924-fd19dccd702f" providerId="ADAL" clId="{FC15126C-15E8-4495-9D4F-AE9183B9EBDA}" dt="2020-01-06T06:13:15.602" v="22403" actId="478"/>
          <ac:cxnSpMkLst>
            <pc:docMk/>
            <pc:sldMk cId="4183134327" sldId="385"/>
            <ac:cxnSpMk id="100" creationId="{F7062550-7849-4831-A5EA-99CC7EEF15F7}"/>
          </ac:cxnSpMkLst>
        </pc:cxnChg>
        <pc:cxnChg chg="mod">
          <ac:chgData name="Karolay De La Cruz" userId="32ab381f-d0df-45b8-a924-fd19dccd702f" providerId="ADAL" clId="{FC15126C-15E8-4495-9D4F-AE9183B9EBDA}" dt="2020-01-06T06:11:39.470" v="22400" actId="478"/>
          <ac:cxnSpMkLst>
            <pc:docMk/>
            <pc:sldMk cId="4183134327" sldId="385"/>
            <ac:cxnSpMk id="101" creationId="{0B7AE5C4-E6AE-4CC8-8C5E-5C363C90F926}"/>
          </ac:cxnSpMkLst>
        </pc:cxnChg>
        <pc:cxnChg chg="mod">
          <ac:chgData name="Karolay De La Cruz" userId="32ab381f-d0df-45b8-a924-fd19dccd702f" providerId="ADAL" clId="{FC15126C-15E8-4495-9D4F-AE9183B9EBDA}" dt="2020-01-06T06:11:39.470" v="22400" actId="478"/>
          <ac:cxnSpMkLst>
            <pc:docMk/>
            <pc:sldMk cId="4183134327" sldId="385"/>
            <ac:cxnSpMk id="104" creationId="{24CEB1B8-B558-4AA0-ADBD-5EB387D70D2B}"/>
          </ac:cxnSpMkLst>
        </pc:cxnChg>
        <pc:cxnChg chg="mod">
          <ac:chgData name="Karolay De La Cruz" userId="32ab381f-d0df-45b8-a924-fd19dccd702f" providerId="ADAL" clId="{FC15126C-15E8-4495-9D4F-AE9183B9EBDA}" dt="2020-01-06T06:11:39.470" v="22400" actId="478"/>
          <ac:cxnSpMkLst>
            <pc:docMk/>
            <pc:sldMk cId="4183134327" sldId="385"/>
            <ac:cxnSpMk id="106" creationId="{53701309-5AAC-4BC0-A948-CD2C51179EE6}"/>
          </ac:cxnSpMkLst>
        </pc:cxnChg>
      </pc:sldChg>
      <pc:sldChg chg="addSp delSp modSp add ord">
        <pc:chgData name="Karolay De La Cruz" userId="32ab381f-d0df-45b8-a924-fd19dccd702f" providerId="ADAL" clId="{FC15126C-15E8-4495-9D4F-AE9183B9EBDA}" dt="2020-01-06T06:14:58.712" v="22438" actId="1076"/>
        <pc:sldMkLst>
          <pc:docMk/>
          <pc:sldMk cId="3830206421" sldId="387"/>
        </pc:sldMkLst>
        <pc:spChg chg="mod">
          <ac:chgData name="Karolay De La Cruz" userId="32ab381f-d0df-45b8-a924-fd19dccd702f" providerId="ADAL" clId="{FC15126C-15E8-4495-9D4F-AE9183B9EBDA}" dt="2020-01-06T06:14:55.927" v="22437" actId="1076"/>
          <ac:spMkLst>
            <pc:docMk/>
            <pc:sldMk cId="3830206421" sldId="387"/>
            <ac:spMk id="35" creationId="{74772F3B-3348-4EC2-BFE3-6C4079AFA6DB}"/>
          </ac:spMkLst>
        </pc:spChg>
        <pc:spChg chg="add">
          <ac:chgData name="Karolay De La Cruz" userId="32ab381f-d0df-45b8-a924-fd19dccd702f" providerId="ADAL" clId="{FC15126C-15E8-4495-9D4F-AE9183B9EBDA}" dt="2020-01-06T06:14:46.647" v="22431"/>
          <ac:spMkLst>
            <pc:docMk/>
            <pc:sldMk cId="3830206421" sldId="387"/>
            <ac:spMk id="67" creationId="{8EB13424-34AB-4BB5-A631-776AC869D4DB}"/>
          </ac:spMkLst>
        </pc:spChg>
        <pc:spChg chg="del">
          <ac:chgData name="Karolay De La Cruz" userId="32ab381f-d0df-45b8-a924-fd19dccd702f" providerId="ADAL" clId="{FC15126C-15E8-4495-9D4F-AE9183B9EBDA}" dt="2020-01-06T06:13:28.306" v="22405" actId="478"/>
          <ac:spMkLst>
            <pc:docMk/>
            <pc:sldMk cId="3830206421" sldId="387"/>
            <ac:spMk id="80" creationId="{D9CCC049-9309-442C-9C0D-9CA2D8F6CEE4}"/>
          </ac:spMkLst>
        </pc:spChg>
        <pc:spChg chg="mod">
          <ac:chgData name="Karolay De La Cruz" userId="32ab381f-d0df-45b8-a924-fd19dccd702f" providerId="ADAL" clId="{FC15126C-15E8-4495-9D4F-AE9183B9EBDA}" dt="2020-01-06T02:33:26.664" v="21413" actId="20577"/>
          <ac:spMkLst>
            <pc:docMk/>
            <pc:sldMk cId="3830206421" sldId="387"/>
            <ac:spMk id="108" creationId="{1BD05136-5A47-405F-8D40-4FC977C45CAD}"/>
          </ac:spMkLst>
        </pc:spChg>
        <pc:grpChg chg="add mod">
          <ac:chgData name="Karolay De La Cruz" userId="32ab381f-d0df-45b8-a924-fd19dccd702f" providerId="ADAL" clId="{FC15126C-15E8-4495-9D4F-AE9183B9EBDA}" dt="2020-01-06T06:14:58.712" v="22438" actId="1076"/>
          <ac:grpSpMkLst>
            <pc:docMk/>
            <pc:sldMk cId="3830206421" sldId="387"/>
            <ac:grpSpMk id="2" creationId="{2951C399-0D2C-4004-A465-E924DF316232}"/>
          </ac:grpSpMkLst>
        </pc:grpChg>
        <pc:grpChg chg="del">
          <ac:chgData name="Karolay De La Cruz" userId="32ab381f-d0df-45b8-a924-fd19dccd702f" providerId="ADAL" clId="{FC15126C-15E8-4495-9D4F-AE9183B9EBDA}" dt="2020-01-06T06:13:26.316" v="22404" actId="478"/>
          <ac:grpSpMkLst>
            <pc:docMk/>
            <pc:sldMk cId="3830206421" sldId="387"/>
            <ac:grpSpMk id="5" creationId="{2A25840A-9116-430F-AD27-CC13421E5670}"/>
          </ac:grpSpMkLst>
        </pc:grpChg>
        <pc:grpChg chg="del">
          <ac:chgData name="Karolay De La Cruz" userId="32ab381f-d0df-45b8-a924-fd19dccd702f" providerId="ADAL" clId="{FC15126C-15E8-4495-9D4F-AE9183B9EBDA}" dt="2020-01-06T06:13:26.316" v="22404" actId="478"/>
          <ac:grpSpMkLst>
            <pc:docMk/>
            <pc:sldMk cId="3830206421" sldId="387"/>
            <ac:grpSpMk id="6" creationId="{85EB3B52-CC58-426D-BCF1-0234E33B2C9F}"/>
          </ac:grpSpMkLst>
        </pc:grpChg>
        <pc:grpChg chg="del">
          <ac:chgData name="Karolay De La Cruz" userId="32ab381f-d0df-45b8-a924-fd19dccd702f" providerId="ADAL" clId="{FC15126C-15E8-4495-9D4F-AE9183B9EBDA}" dt="2020-01-06T06:13:26.316" v="22404" actId="478"/>
          <ac:grpSpMkLst>
            <pc:docMk/>
            <pc:sldMk cId="3830206421" sldId="387"/>
            <ac:grpSpMk id="8" creationId="{D8B45371-B21C-419D-8FC8-B3B84E1FBF81}"/>
          </ac:grpSpMkLst>
        </pc:grpChg>
        <pc:grpChg chg="del">
          <ac:chgData name="Karolay De La Cruz" userId="32ab381f-d0df-45b8-a924-fd19dccd702f" providerId="ADAL" clId="{FC15126C-15E8-4495-9D4F-AE9183B9EBDA}" dt="2020-01-06T06:13:26.316" v="22404" actId="478"/>
          <ac:grpSpMkLst>
            <pc:docMk/>
            <pc:sldMk cId="3830206421" sldId="387"/>
            <ac:grpSpMk id="10" creationId="{D3754162-5783-43EC-B03F-2EEE6180798C}"/>
          </ac:grpSpMkLst>
        </pc:grpChg>
        <pc:grpChg chg="del">
          <ac:chgData name="Karolay De La Cruz" userId="32ab381f-d0df-45b8-a924-fd19dccd702f" providerId="ADAL" clId="{FC15126C-15E8-4495-9D4F-AE9183B9EBDA}" dt="2020-01-06T06:13:26.316" v="22404" actId="478"/>
          <ac:grpSpMkLst>
            <pc:docMk/>
            <pc:sldMk cId="3830206421" sldId="387"/>
            <ac:grpSpMk id="13" creationId="{E4EA93FE-E20D-4397-81ED-7C9A2D9FD6F0}"/>
          </ac:grpSpMkLst>
        </pc:grpChg>
        <pc:grpChg chg="del">
          <ac:chgData name="Karolay De La Cruz" userId="32ab381f-d0df-45b8-a924-fd19dccd702f" providerId="ADAL" clId="{FC15126C-15E8-4495-9D4F-AE9183B9EBDA}" dt="2020-01-06T06:13:26.316" v="22404" actId="478"/>
          <ac:grpSpMkLst>
            <pc:docMk/>
            <pc:sldMk cId="3830206421" sldId="387"/>
            <ac:grpSpMk id="15" creationId="{08934AC7-EC60-4643-A76D-9B5241E606E6}"/>
          </ac:grpSpMkLst>
        </pc:grpChg>
        <pc:grpChg chg="del">
          <ac:chgData name="Karolay De La Cruz" userId="32ab381f-d0df-45b8-a924-fd19dccd702f" providerId="ADAL" clId="{FC15126C-15E8-4495-9D4F-AE9183B9EBDA}" dt="2020-01-06T06:13:26.316" v="22404" actId="478"/>
          <ac:grpSpMkLst>
            <pc:docMk/>
            <pc:sldMk cId="3830206421" sldId="387"/>
            <ac:grpSpMk id="16" creationId="{E68BB4D1-0AFC-446E-B215-14E8E6CCEEBB}"/>
          </ac:grpSpMkLst>
        </pc:grpChg>
        <pc:grpChg chg="add">
          <ac:chgData name="Karolay De La Cruz" userId="32ab381f-d0df-45b8-a924-fd19dccd702f" providerId="ADAL" clId="{FC15126C-15E8-4495-9D4F-AE9183B9EBDA}" dt="2020-01-06T06:14:46.647" v="22431"/>
          <ac:grpSpMkLst>
            <pc:docMk/>
            <pc:sldMk cId="3830206421" sldId="387"/>
            <ac:grpSpMk id="39" creationId="{E5909CA8-25E1-446E-924C-238E68772840}"/>
          </ac:grpSpMkLst>
        </pc:grpChg>
        <pc:picChg chg="mod">
          <ac:chgData name="Karolay De La Cruz" userId="32ab381f-d0df-45b8-a924-fd19dccd702f" providerId="ADAL" clId="{FC15126C-15E8-4495-9D4F-AE9183B9EBDA}" dt="2020-01-06T02:31:09.994" v="21383" actId="164"/>
          <ac:picMkLst>
            <pc:docMk/>
            <pc:sldMk cId="3830206421" sldId="387"/>
            <ac:picMk id="36" creationId="{9F2D5E26-B6D5-4305-B8B7-61CD22242D93}"/>
          </ac:picMkLst>
        </pc:picChg>
        <pc:picChg chg="mod">
          <ac:chgData name="Karolay De La Cruz" userId="32ab381f-d0df-45b8-a924-fd19dccd702f" providerId="ADAL" clId="{FC15126C-15E8-4495-9D4F-AE9183B9EBDA}" dt="2020-01-06T02:31:09.994" v="21383" actId="164"/>
          <ac:picMkLst>
            <pc:docMk/>
            <pc:sldMk cId="3830206421" sldId="387"/>
            <ac:picMk id="37" creationId="{6F86247F-CC95-4BCE-8F08-3678BE6C4A77}"/>
          </ac:picMkLst>
        </pc:picChg>
        <pc:picChg chg="mod">
          <ac:chgData name="Karolay De La Cruz" userId="32ab381f-d0df-45b8-a924-fd19dccd702f" providerId="ADAL" clId="{FC15126C-15E8-4495-9D4F-AE9183B9EBDA}" dt="2020-01-06T02:31:09.994" v="21383" actId="164"/>
          <ac:picMkLst>
            <pc:docMk/>
            <pc:sldMk cId="3830206421" sldId="387"/>
            <ac:picMk id="38" creationId="{0B380A43-BC24-4C51-AA77-2665839EDA30}"/>
          </ac:picMkLst>
        </pc:picChg>
        <pc:cxnChg chg="mod">
          <ac:chgData name="Karolay De La Cruz" userId="32ab381f-d0df-45b8-a924-fd19dccd702f" providerId="ADAL" clId="{FC15126C-15E8-4495-9D4F-AE9183B9EBDA}" dt="2020-01-06T06:13:26.316" v="22404" actId="478"/>
          <ac:cxnSpMkLst>
            <pc:docMk/>
            <pc:sldMk cId="3830206421" sldId="387"/>
            <ac:cxnSpMk id="98" creationId="{96D2251D-874D-4756-8C42-56AAED4F00E9}"/>
          </ac:cxnSpMkLst>
        </pc:cxnChg>
        <pc:cxnChg chg="mod">
          <ac:chgData name="Karolay De La Cruz" userId="32ab381f-d0df-45b8-a924-fd19dccd702f" providerId="ADAL" clId="{FC15126C-15E8-4495-9D4F-AE9183B9EBDA}" dt="2020-01-06T06:13:26.316" v="22404" actId="478"/>
          <ac:cxnSpMkLst>
            <pc:docMk/>
            <pc:sldMk cId="3830206421" sldId="387"/>
            <ac:cxnSpMk id="99" creationId="{28F0A595-6FE8-46F4-A2EE-29F3CBDA1021}"/>
          </ac:cxnSpMkLst>
        </pc:cxnChg>
        <pc:cxnChg chg="mod">
          <ac:chgData name="Karolay De La Cruz" userId="32ab381f-d0df-45b8-a924-fd19dccd702f" providerId="ADAL" clId="{FC15126C-15E8-4495-9D4F-AE9183B9EBDA}" dt="2020-01-06T06:13:26.316" v="22404" actId="478"/>
          <ac:cxnSpMkLst>
            <pc:docMk/>
            <pc:sldMk cId="3830206421" sldId="387"/>
            <ac:cxnSpMk id="100" creationId="{F7062550-7849-4831-A5EA-99CC7EEF15F7}"/>
          </ac:cxnSpMkLst>
        </pc:cxnChg>
        <pc:cxnChg chg="mod">
          <ac:chgData name="Karolay De La Cruz" userId="32ab381f-d0df-45b8-a924-fd19dccd702f" providerId="ADAL" clId="{FC15126C-15E8-4495-9D4F-AE9183B9EBDA}" dt="2020-01-06T06:13:26.316" v="22404" actId="478"/>
          <ac:cxnSpMkLst>
            <pc:docMk/>
            <pc:sldMk cId="3830206421" sldId="387"/>
            <ac:cxnSpMk id="101" creationId="{0B7AE5C4-E6AE-4CC8-8C5E-5C363C90F926}"/>
          </ac:cxnSpMkLst>
        </pc:cxnChg>
        <pc:cxnChg chg="mod">
          <ac:chgData name="Karolay De La Cruz" userId="32ab381f-d0df-45b8-a924-fd19dccd702f" providerId="ADAL" clId="{FC15126C-15E8-4495-9D4F-AE9183B9EBDA}" dt="2020-01-06T06:13:26.316" v="22404" actId="478"/>
          <ac:cxnSpMkLst>
            <pc:docMk/>
            <pc:sldMk cId="3830206421" sldId="387"/>
            <ac:cxnSpMk id="104" creationId="{24CEB1B8-B558-4AA0-ADBD-5EB387D70D2B}"/>
          </ac:cxnSpMkLst>
        </pc:cxnChg>
        <pc:cxnChg chg="mod">
          <ac:chgData name="Karolay De La Cruz" userId="32ab381f-d0df-45b8-a924-fd19dccd702f" providerId="ADAL" clId="{FC15126C-15E8-4495-9D4F-AE9183B9EBDA}" dt="2020-01-06T06:13:26.316" v="22404" actId="478"/>
          <ac:cxnSpMkLst>
            <pc:docMk/>
            <pc:sldMk cId="3830206421" sldId="387"/>
            <ac:cxnSpMk id="106" creationId="{53701309-5AAC-4BC0-A948-CD2C51179EE6}"/>
          </ac:cxnSpMkLst>
        </pc:cxnChg>
      </pc:sldChg>
      <pc:sldChg chg="delSp modSp add ord delAnim modAnim">
        <pc:chgData name="Karolay De La Cruz" userId="32ab381f-d0df-45b8-a924-fd19dccd702f" providerId="ADAL" clId="{FC15126C-15E8-4495-9D4F-AE9183B9EBDA}" dt="2020-01-06T06:11:22.598" v="22391"/>
        <pc:sldMkLst>
          <pc:docMk/>
          <pc:sldMk cId="2014656646" sldId="388"/>
        </pc:sldMkLst>
        <pc:spChg chg="mod">
          <ac:chgData name="Karolay De La Cruz" userId="32ab381f-d0df-45b8-a924-fd19dccd702f" providerId="ADAL" clId="{FC15126C-15E8-4495-9D4F-AE9183B9EBDA}" dt="2020-01-06T02:36:46.815" v="21441" actId="113"/>
          <ac:spMkLst>
            <pc:docMk/>
            <pc:sldMk cId="2014656646" sldId="388"/>
            <ac:spMk id="3" creationId="{89814344-C7E6-43D7-A2F4-E3FF8DC1B7CE}"/>
          </ac:spMkLst>
        </pc:spChg>
        <pc:spChg chg="del">
          <ac:chgData name="Karolay De La Cruz" userId="32ab381f-d0df-45b8-a924-fd19dccd702f" providerId="ADAL" clId="{FC15126C-15E8-4495-9D4F-AE9183B9EBDA}" dt="2020-01-06T05:28:05.772" v="22157" actId="478"/>
          <ac:spMkLst>
            <pc:docMk/>
            <pc:sldMk cId="2014656646" sldId="388"/>
            <ac:spMk id="25" creationId="{DC83E0F9-25CF-40B0-A182-614F64467C6C}"/>
          </ac:spMkLst>
        </pc:spChg>
        <pc:spChg chg="del">
          <ac:chgData name="Karolay De La Cruz" userId="32ab381f-d0df-45b8-a924-fd19dccd702f" providerId="ADAL" clId="{FC15126C-15E8-4495-9D4F-AE9183B9EBDA}" dt="2020-01-06T05:28:05.772" v="22157" actId="478"/>
          <ac:spMkLst>
            <pc:docMk/>
            <pc:sldMk cId="2014656646" sldId="388"/>
            <ac:spMk id="29" creationId="{E6B94D6D-79A3-4D05-9079-1EFC7C29DE83}"/>
          </ac:spMkLst>
        </pc:spChg>
        <pc:spChg chg="del">
          <ac:chgData name="Karolay De La Cruz" userId="32ab381f-d0df-45b8-a924-fd19dccd702f" providerId="ADAL" clId="{FC15126C-15E8-4495-9D4F-AE9183B9EBDA}" dt="2020-01-06T05:28:05.772" v="22157" actId="478"/>
          <ac:spMkLst>
            <pc:docMk/>
            <pc:sldMk cId="2014656646" sldId="388"/>
            <ac:spMk id="32" creationId="{4283DF5A-7FA4-4D46-B926-A8F5E6EAEB00}"/>
          </ac:spMkLst>
        </pc:spChg>
        <pc:spChg chg="mod">
          <ac:chgData name="Karolay De La Cruz" userId="32ab381f-d0df-45b8-a924-fd19dccd702f" providerId="ADAL" clId="{FC15126C-15E8-4495-9D4F-AE9183B9EBDA}" dt="2020-01-06T02:36:51.959" v="21443" actId="113"/>
          <ac:spMkLst>
            <pc:docMk/>
            <pc:sldMk cId="2014656646" sldId="388"/>
            <ac:spMk id="34" creationId="{5FAAB97D-258C-4EC5-8913-F88EE70B8483}"/>
          </ac:spMkLst>
        </pc:spChg>
        <pc:grpChg chg="del">
          <ac:chgData name="Karolay De La Cruz" userId="32ab381f-d0df-45b8-a924-fd19dccd702f" providerId="ADAL" clId="{FC15126C-15E8-4495-9D4F-AE9183B9EBDA}" dt="2020-01-06T02:36:31.333" v="21435" actId="478"/>
          <ac:grpSpMkLst>
            <pc:docMk/>
            <pc:sldMk cId="2014656646" sldId="388"/>
            <ac:grpSpMk id="49" creationId="{8643AC6E-9AC6-408B-A4D7-6DA8ADC22A8E}"/>
          </ac:grpSpMkLst>
        </pc:grpChg>
        <pc:grpChg chg="del">
          <ac:chgData name="Karolay De La Cruz" userId="32ab381f-d0df-45b8-a924-fd19dccd702f" providerId="ADAL" clId="{FC15126C-15E8-4495-9D4F-AE9183B9EBDA}" dt="2020-01-06T02:36:33.918" v="21436" actId="478"/>
          <ac:grpSpMkLst>
            <pc:docMk/>
            <pc:sldMk cId="2014656646" sldId="388"/>
            <ac:grpSpMk id="52" creationId="{11B771EF-E605-4F13-80DC-070AAAC44D9C}"/>
          </ac:grpSpMkLst>
        </pc:grpChg>
        <pc:picChg chg="mod">
          <ac:chgData name="Karolay De La Cruz" userId="32ab381f-d0df-45b8-a924-fd19dccd702f" providerId="ADAL" clId="{FC15126C-15E8-4495-9D4F-AE9183B9EBDA}" dt="2020-01-06T02:36:56.070" v="21444" actId="1076"/>
          <ac:picMkLst>
            <pc:docMk/>
            <pc:sldMk cId="2014656646" sldId="388"/>
            <ac:picMk id="55" creationId="{37F2EB13-E50D-4F7D-BC25-E0D19A4672F8}"/>
          </ac:picMkLst>
        </pc:picChg>
      </pc:sldChg>
      <pc:sldChg chg="delSp modSp add ord delAnim modAnim">
        <pc:chgData name="Karolay De La Cruz" userId="32ab381f-d0df-45b8-a924-fd19dccd702f" providerId="ADAL" clId="{FC15126C-15E8-4495-9D4F-AE9183B9EBDA}" dt="2020-01-06T06:11:22.598" v="22391"/>
        <pc:sldMkLst>
          <pc:docMk/>
          <pc:sldMk cId="2294367064" sldId="389"/>
        </pc:sldMkLst>
        <pc:spChg chg="mod">
          <ac:chgData name="Karolay De La Cruz" userId="32ab381f-d0df-45b8-a924-fd19dccd702f" providerId="ADAL" clId="{FC15126C-15E8-4495-9D4F-AE9183B9EBDA}" dt="2020-01-06T02:35:31.183" v="21428" actId="113"/>
          <ac:spMkLst>
            <pc:docMk/>
            <pc:sldMk cId="2294367064" sldId="389"/>
            <ac:spMk id="3" creationId="{89814344-C7E6-43D7-A2F4-E3FF8DC1B7CE}"/>
          </ac:spMkLst>
        </pc:spChg>
        <pc:spChg chg="mod">
          <ac:chgData name="Karolay De La Cruz" userId="32ab381f-d0df-45b8-a924-fd19dccd702f" providerId="ADAL" clId="{FC15126C-15E8-4495-9D4F-AE9183B9EBDA}" dt="2020-01-06T02:35:36.102" v="21430" actId="207"/>
          <ac:spMkLst>
            <pc:docMk/>
            <pc:sldMk cId="2294367064" sldId="389"/>
            <ac:spMk id="31" creationId="{7C63CF1D-B4C0-4144-BF4A-8C753C8810B7}"/>
          </ac:spMkLst>
        </pc:spChg>
        <pc:spChg chg="mod">
          <ac:chgData name="Karolay De La Cruz" userId="32ab381f-d0df-45b8-a924-fd19dccd702f" providerId="ADAL" clId="{FC15126C-15E8-4495-9D4F-AE9183B9EBDA}" dt="2020-01-06T02:35:39.952" v="21431" actId="207"/>
          <ac:spMkLst>
            <pc:docMk/>
            <pc:sldMk cId="2294367064" sldId="389"/>
            <ac:spMk id="50" creationId="{C24615A9-5457-4F1F-B834-95E5578AD76B}"/>
          </ac:spMkLst>
        </pc:spChg>
        <pc:grpChg chg="del">
          <ac:chgData name="Karolay De La Cruz" userId="32ab381f-d0df-45b8-a924-fd19dccd702f" providerId="ADAL" clId="{FC15126C-15E8-4495-9D4F-AE9183B9EBDA}" dt="2020-01-06T02:35:04.386" v="21424" actId="478"/>
          <ac:grpSpMkLst>
            <pc:docMk/>
            <pc:sldMk cId="2294367064" sldId="389"/>
            <ac:grpSpMk id="49" creationId="{8643AC6E-9AC6-408B-A4D7-6DA8ADC22A8E}"/>
          </ac:grpSpMkLst>
        </pc:grpChg>
        <pc:grpChg chg="mod">
          <ac:chgData name="Karolay De La Cruz" userId="32ab381f-d0df-45b8-a924-fd19dccd702f" providerId="ADAL" clId="{FC15126C-15E8-4495-9D4F-AE9183B9EBDA}" dt="2020-01-06T02:35:42.154" v="21432" actId="1076"/>
          <ac:grpSpMkLst>
            <pc:docMk/>
            <pc:sldMk cId="2294367064" sldId="389"/>
            <ac:grpSpMk id="52" creationId="{11B771EF-E605-4F13-80DC-070AAAC44D9C}"/>
          </ac:grpSpMkLst>
        </pc:grpChg>
        <pc:picChg chg="mod">
          <ac:chgData name="Karolay De La Cruz" userId="32ab381f-d0df-45b8-a924-fd19dccd702f" providerId="ADAL" clId="{FC15126C-15E8-4495-9D4F-AE9183B9EBDA}" dt="2020-01-06T02:35:48.557" v="21434" actId="208"/>
          <ac:picMkLst>
            <pc:docMk/>
            <pc:sldMk cId="2294367064" sldId="389"/>
            <ac:picMk id="51" creationId="{A24536BF-E427-4E1C-8BCB-E8ADE6C61B13}"/>
          </ac:picMkLst>
        </pc:picChg>
        <pc:picChg chg="del">
          <ac:chgData name="Karolay De La Cruz" userId="32ab381f-d0df-45b8-a924-fd19dccd702f" providerId="ADAL" clId="{FC15126C-15E8-4495-9D4F-AE9183B9EBDA}" dt="2020-01-06T02:35:11.904" v="21425" actId="478"/>
          <ac:picMkLst>
            <pc:docMk/>
            <pc:sldMk cId="2294367064" sldId="389"/>
            <ac:picMk id="55" creationId="{37F2EB13-E50D-4F7D-BC25-E0D19A4672F8}"/>
          </ac:picMkLst>
        </pc:picChg>
      </pc:sldChg>
      <pc:sldMasterChg chg="delSldLayout">
        <pc:chgData name="Karolay De La Cruz" userId="32ab381f-d0df-45b8-a924-fd19dccd702f" providerId="ADAL" clId="{FC15126C-15E8-4495-9D4F-AE9183B9EBDA}" dt="2019-12-24T18:49:57.056" v="844" actId="2696"/>
        <pc:sldMasterMkLst>
          <pc:docMk/>
          <pc:sldMasterMk cId="3731046580" sldId="2147483650"/>
        </pc:sldMasterMkLst>
      </pc:sldMasterChg>
      <pc:sldMasterChg chg="delSldLayout">
        <pc:chgData name="Karolay De La Cruz" userId="32ab381f-d0df-45b8-a924-fd19dccd702f" providerId="ADAL" clId="{FC15126C-15E8-4495-9D4F-AE9183B9EBDA}" dt="2019-12-28T14:52:21.153" v="5363" actId="47"/>
        <pc:sldMasterMkLst>
          <pc:docMk/>
          <pc:sldMasterMk cId="2670174220" sldId="2147483652"/>
        </pc:sldMasterMkLst>
      </pc:sldMaster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8B0A7-9483-48C9-8516-1BBF1F702DB9}" type="datetimeFigureOut">
              <a:rPr lang="en-US" smtClean="0"/>
              <a:t>1/10/2020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9035D-814E-49DB-9CC6-A7A6991F0B15}" type="slidenum">
              <a:rPr lang="en-US" smtClean="0"/>
              <a:t>‹Nº›</a:t>
            </a:fld>
            <a:endParaRPr lang="en-US"/>
          </a:p>
        </p:txBody>
      </p:sp>
    </p:spTree>
    <p:extLst>
      <p:ext uri="{BB962C8B-B14F-4D97-AF65-F5344CB8AC3E}">
        <p14:creationId xmlns:p14="http://schemas.microsoft.com/office/powerpoint/2010/main" val="216005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1</a:t>
            </a:fld>
            <a:endParaRPr lang="en-US"/>
          </a:p>
        </p:txBody>
      </p:sp>
    </p:spTree>
    <p:extLst>
      <p:ext uri="{BB962C8B-B14F-4D97-AF65-F5344CB8AC3E}">
        <p14:creationId xmlns:p14="http://schemas.microsoft.com/office/powerpoint/2010/main" val="2435690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10</a:t>
            </a:fld>
            <a:endParaRPr lang="en-US"/>
          </a:p>
        </p:txBody>
      </p:sp>
    </p:spTree>
    <p:extLst>
      <p:ext uri="{BB962C8B-B14F-4D97-AF65-F5344CB8AC3E}">
        <p14:creationId xmlns:p14="http://schemas.microsoft.com/office/powerpoint/2010/main" val="295377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11</a:t>
            </a:fld>
            <a:endParaRPr lang="en-US"/>
          </a:p>
        </p:txBody>
      </p:sp>
    </p:spTree>
    <p:extLst>
      <p:ext uri="{BB962C8B-B14F-4D97-AF65-F5344CB8AC3E}">
        <p14:creationId xmlns:p14="http://schemas.microsoft.com/office/powerpoint/2010/main" val="2879440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12</a:t>
            </a:fld>
            <a:endParaRPr lang="en-US"/>
          </a:p>
        </p:txBody>
      </p:sp>
    </p:spTree>
    <p:extLst>
      <p:ext uri="{BB962C8B-B14F-4D97-AF65-F5344CB8AC3E}">
        <p14:creationId xmlns:p14="http://schemas.microsoft.com/office/powerpoint/2010/main" val="1095241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13</a:t>
            </a:fld>
            <a:endParaRPr lang="en-US"/>
          </a:p>
        </p:txBody>
      </p:sp>
    </p:spTree>
    <p:extLst>
      <p:ext uri="{BB962C8B-B14F-4D97-AF65-F5344CB8AC3E}">
        <p14:creationId xmlns:p14="http://schemas.microsoft.com/office/powerpoint/2010/main" val="178989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14</a:t>
            </a:fld>
            <a:endParaRPr lang="en-US"/>
          </a:p>
        </p:txBody>
      </p:sp>
    </p:spTree>
    <p:extLst>
      <p:ext uri="{BB962C8B-B14F-4D97-AF65-F5344CB8AC3E}">
        <p14:creationId xmlns:p14="http://schemas.microsoft.com/office/powerpoint/2010/main" val="109868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La línea base de los sensores cambia constantemente debido a fluctuaciones en el entorno, estas fluctuaciones se conocen como deriva de la línea base, y en caso de no corregirla disminuirá el desempeño de los modelos de machine learning ya que su valor variará de un experimento en otro (Zhang &amp; </a:t>
                </a:r>
                <a:r>
                  <a:rPr lang="es-419" sz="1200" kern="1200" dirty="0" err="1">
                    <a:solidFill>
                      <a:schemeClr val="tx1"/>
                    </a:solidFill>
                    <a:effectLst/>
                    <a:latin typeface="+mn-lt"/>
                    <a:ea typeface="+mn-ea"/>
                    <a:cs typeface="+mn-cs"/>
                  </a:rPr>
                  <a:t>Peng</a:t>
                </a:r>
                <a:r>
                  <a:rPr lang="es-419" sz="1200" kern="1200" dirty="0">
                    <a:solidFill>
                      <a:schemeClr val="tx1"/>
                    </a:solidFill>
                    <a:effectLst/>
                    <a:latin typeface="+mn-lt"/>
                    <a:ea typeface="+mn-ea"/>
                    <a:cs typeface="+mn-cs"/>
                  </a:rPr>
                  <a:t>, 2016). Es por ello que es importante realizar una compensación de la deriva de la línea base de las señales antes del desarrollo de los modelos.</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compensación de la deriva de la línea base se realizó mediante la resta de la señal original con una estimación de línea base de la misma, en este caso un polinomio de grado 1, de forma que todas las señales tengan su línea base en el origen. Los coeficientes del polinomio de la Ecuación 12 se obtuvieron con la función </a:t>
                </a:r>
                <a:r>
                  <a:rPr lang="es-419" sz="1200" i="1" kern="1200" dirty="0" err="1">
                    <a:solidFill>
                      <a:schemeClr val="tx1"/>
                    </a:solidFill>
                    <a:effectLst/>
                    <a:latin typeface="+mn-lt"/>
                    <a:ea typeface="+mn-ea"/>
                    <a:cs typeface="+mn-cs"/>
                  </a:rPr>
                  <a:t>polyfit</a:t>
                </a:r>
                <a:r>
                  <a:rPr lang="es-419" sz="1200" kern="1200" dirty="0">
                    <a:solidFill>
                      <a:schemeClr val="tx1"/>
                    </a:solidFill>
                    <a:effectLst/>
                    <a:latin typeface="+mn-lt"/>
                    <a:ea typeface="+mn-ea"/>
                    <a:cs typeface="+mn-cs"/>
                  </a:rPr>
                  <a:t> de la librería </a:t>
                </a:r>
                <a:r>
                  <a:rPr lang="es-419" sz="1200" i="1" kern="1200" dirty="0" err="1">
                    <a:solidFill>
                      <a:schemeClr val="tx1"/>
                    </a:solidFill>
                    <a:effectLst/>
                    <a:latin typeface="+mn-lt"/>
                    <a:ea typeface="+mn-ea"/>
                    <a:cs typeface="+mn-cs"/>
                  </a:rPr>
                  <a:t>numpy</a:t>
                </a:r>
                <a:r>
                  <a:rPr lang="es-419" sz="1200" kern="1200" dirty="0">
                    <a:solidFill>
                      <a:schemeClr val="tx1"/>
                    </a:solidFill>
                    <a:effectLst/>
                    <a:latin typeface="+mn-lt"/>
                    <a:ea typeface="+mn-ea"/>
                    <a:cs typeface="+mn-cs"/>
                  </a:rPr>
                  <a:t> la cual realiza un ajuste del polinomio a los puntos </a:t>
                </a:r>
                <a:r>
                  <a:rPr lang="es-419" sz="1200" i="1" kern="1200" dirty="0">
                    <a:solidFill>
                      <a:schemeClr val="tx1"/>
                    </a:solidFill>
                    <a:effectLst/>
                    <a:latin typeface="+mn-lt"/>
                    <a:ea typeface="+mn-ea"/>
                    <a:cs typeface="+mn-cs"/>
                  </a:rPr>
                  <a:t>(</a:t>
                </a:r>
                <a:r>
                  <a:rPr lang="es-419" sz="1200" i="1" kern="1200" dirty="0" err="1">
                    <a:solidFill>
                      <a:schemeClr val="tx1"/>
                    </a:solidFill>
                    <a:effectLst/>
                    <a:latin typeface="+mn-lt"/>
                    <a:ea typeface="+mn-ea"/>
                    <a:cs typeface="+mn-cs"/>
                  </a:rPr>
                  <a:t>x,y</a:t>
                </a:r>
                <a:r>
                  <a:rPr lang="es-419" sz="1200" i="1" kern="1200" dirty="0">
                    <a:solidFill>
                      <a:schemeClr val="tx1"/>
                    </a:solidFill>
                    <a:effectLst/>
                    <a:latin typeface="+mn-lt"/>
                    <a:ea typeface="+mn-ea"/>
                    <a:cs typeface="+mn-cs"/>
                  </a:rPr>
                  <a:t>)</a:t>
                </a:r>
                <a:r>
                  <a:rPr lang="es-419" sz="1200" kern="1200" dirty="0">
                    <a:solidFill>
                      <a:schemeClr val="tx1"/>
                    </a:solidFill>
                    <a:effectLst/>
                    <a:latin typeface="+mn-lt"/>
                    <a:ea typeface="+mn-ea"/>
                    <a:cs typeface="+mn-cs"/>
                  </a:rPr>
                  <a:t> de forma que los coeficientes </a:t>
                </a:r>
                <a:r>
                  <a:rPr lang="es-419" sz="1200" i="1" kern="1200" dirty="0">
                    <a:solidFill>
                      <a:schemeClr val="tx1"/>
                    </a:solidFill>
                    <a:effectLst/>
                    <a:latin typeface="+mn-lt"/>
                    <a:ea typeface="+mn-ea"/>
                    <a:cs typeface="+mn-cs"/>
                  </a:rPr>
                  <a:t>(</a:t>
                </a:r>
                <a:r>
                  <a:rPr lang="es-419" sz="1200" i="1" kern="1200" dirty="0" err="1">
                    <a:solidFill>
                      <a:schemeClr val="tx1"/>
                    </a:solidFill>
                    <a:effectLst/>
                    <a:latin typeface="+mn-lt"/>
                    <a:ea typeface="+mn-ea"/>
                    <a:cs typeface="+mn-cs"/>
                  </a:rPr>
                  <a:t>a,b</a:t>
                </a:r>
                <a:r>
                  <a:rPr lang="es-419" sz="1200" i="1" kern="1200" dirty="0">
                    <a:solidFill>
                      <a:schemeClr val="tx1"/>
                    </a:solidFill>
                    <a:effectLst/>
                    <a:latin typeface="+mn-lt"/>
                    <a:ea typeface="+mn-ea"/>
                    <a:cs typeface="+mn-cs"/>
                  </a:rPr>
                  <a:t>)</a:t>
                </a:r>
                <a:r>
                  <a:rPr lang="es-419" sz="1200" kern="1200" dirty="0">
                    <a:solidFill>
                      <a:schemeClr val="tx1"/>
                    </a:solidFill>
                    <a:effectLst/>
                    <a:latin typeface="+mn-lt"/>
                    <a:ea typeface="+mn-ea"/>
                    <a:cs typeface="+mn-cs"/>
                  </a:rPr>
                  <a:t> minimicen el error cuadrado de la Ecuación 13 en la Ecuación 14.</a:t>
                </a:r>
                <a:endParaRPr lang="en-US" sz="1200" kern="1200" dirty="0">
                  <a:solidFill>
                    <a:schemeClr val="tx1"/>
                  </a:solidFill>
                  <a:effectLst/>
                  <a:latin typeface="+mn-lt"/>
                  <a:ea typeface="+mn-ea"/>
                  <a:cs typeface="+mn-cs"/>
                </a:endParaRPr>
              </a:p>
              <a:p>
                <a:pPr/>
                <a:r>
                  <a:rPr lang="es-419" sz="1200" i="0" kern="1200">
                    <a:solidFill>
                      <a:schemeClr val="tx1"/>
                    </a:solidFill>
                    <a:effectLst/>
                    <a:latin typeface="Cambria Math" panose="02040503050406030204" pitchFamily="18" charset="0"/>
                    <a:ea typeface="+mn-ea"/>
                    <a:cs typeface="+mn-cs"/>
                  </a:rPr>
                  <a:t>𝑝</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𝑥)= 𝑎𝑥+𝑏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12</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r>
                  <a:rPr lang="es-419" sz="1200" i="0" kern="1200">
                    <a:solidFill>
                      <a:schemeClr val="tx1"/>
                    </a:solidFill>
                    <a:effectLst/>
                    <a:latin typeface="Cambria Math" panose="02040503050406030204" pitchFamily="18" charset="0"/>
                    <a:ea typeface="+mn-ea"/>
                    <a:cs typeface="+mn-cs"/>
                  </a:rPr>
                  <a:t>𝐸=</a:t>
                </a:r>
                <a:r>
                  <a:rPr lang="en-US" sz="1200" i="0" kern="1200">
                    <a:solidFill>
                      <a:schemeClr val="tx1"/>
                    </a:solidFill>
                    <a:effectLst/>
                    <a:latin typeface="Cambria Math" panose="02040503050406030204" pitchFamily="18" charset="0"/>
                    <a:ea typeface="+mn-ea"/>
                    <a:cs typeface="+mn-cs"/>
                  </a:rPr>
                  <a:t>∑1</a:t>
                </a:r>
                <a:r>
                  <a:rPr lang="es-419" sz="1200" i="0" kern="1200">
                    <a:solidFill>
                      <a:schemeClr val="tx1"/>
                    </a:solidFill>
                    <a:effectLst/>
                    <a:latin typeface="Cambria Math" panose="02040503050406030204" pitchFamily="18" charset="0"/>
                    <a:ea typeface="+mn-ea"/>
                    <a:cs typeface="+mn-cs"/>
                  </a:rPr>
                  <a:t>_</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𝑖=0</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^𝑘▒</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𝑝</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𝑥[𝑖])−𝑦[𝑖])</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2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13</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𝑎𝑥</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0]+𝑏=𝑦</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0]  @𝑎𝑥</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1]+𝑏=𝑦[1])┤</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14</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obtener los puntos </a:t>
                </a:r>
                <a:r>
                  <a:rPr lang="es-419" sz="1200" i="1" kern="1200" dirty="0">
                    <a:solidFill>
                      <a:schemeClr val="tx1"/>
                    </a:solidFill>
                    <a:effectLst/>
                    <a:latin typeface="+mn-lt"/>
                    <a:ea typeface="+mn-ea"/>
                    <a:cs typeface="+mn-cs"/>
                  </a:rPr>
                  <a:t>(</a:t>
                </a:r>
                <a:r>
                  <a:rPr lang="es-419" sz="1200" i="1" kern="1200" dirty="0" err="1">
                    <a:solidFill>
                      <a:schemeClr val="tx1"/>
                    </a:solidFill>
                    <a:effectLst/>
                    <a:latin typeface="+mn-lt"/>
                    <a:ea typeface="+mn-ea"/>
                    <a:cs typeface="+mn-cs"/>
                  </a:rPr>
                  <a:t>x,y</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 los que el polinomio debe ajustarse se calculó la derivada de todas las señales de entrenamiento ya que esta muestra la evolución de la pendiente a lo largo de la curva, por lo tanto, permite calcular los puntos dónde la pendiente es cero (</a:t>
                </a:r>
                <a:r>
                  <a:rPr lang="es-419"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𝐹𝐼𝐿𝑇𝑅𝐴𝐷𝐴′=0</a:t>
                </a:r>
                <a:r>
                  <a:rPr lang="es-419" sz="1200" kern="1200" dirty="0">
                    <a:solidFill>
                      <a:schemeClr val="tx1"/>
                    </a:solidFill>
                    <a:effectLst/>
                    <a:latin typeface="+mn-lt"/>
                    <a:ea typeface="+mn-ea"/>
                    <a:cs typeface="+mn-cs"/>
                  </a:rPr>
                  <a:t> ), es decir, los máximos y mínimos de las señales. Además, se calculó la segunda derivada de la señal para identificar si el punto crítico en el cual </a:t>
                </a:r>
                <a:r>
                  <a:rPr lang="es-419"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𝐹𝐼𝐿𝑇𝑅𝐴𝐷𝐴′=0</a:t>
                </a:r>
                <a:r>
                  <a:rPr lang="es-419" sz="1200" kern="1200" dirty="0">
                    <a:solidFill>
                      <a:schemeClr val="tx1"/>
                    </a:solidFill>
                    <a:effectLst/>
                    <a:latin typeface="+mn-lt"/>
                    <a:ea typeface="+mn-ea"/>
                    <a:cs typeface="+mn-cs"/>
                  </a:rPr>
                  <a:t> es un punto mínimo o máximo. El resultado de la identificación de los mínimos y el máximo de cada una de las señales para un experimento se muestra en la </a:t>
                </a:r>
                <a:r>
                  <a:rPr lang="es-419" sz="1200" b="1" i="1" kern="1200" dirty="0">
                    <a:solidFill>
                      <a:schemeClr val="tx1"/>
                    </a:solidFill>
                    <a:effectLst/>
                    <a:latin typeface="+mn-lt"/>
                    <a:ea typeface="+mn-ea"/>
                    <a:cs typeface="+mn-cs"/>
                  </a:rPr>
                  <a:t>Figura 12</a:t>
                </a:r>
                <a:r>
                  <a:rPr lang="es-419" sz="1200" kern="1200" dirty="0">
                    <a:solidFill>
                      <a:schemeClr val="tx1"/>
                    </a:solidFill>
                    <a:effectLst/>
                    <a:latin typeface="+mn-lt"/>
                    <a:ea typeface="+mn-ea"/>
                    <a:cs typeface="+mn-cs"/>
                  </a:rPr>
                  <a:t>.</a:t>
                </a:r>
              </a:p>
              <a:p>
                <a:endParaRPr lang="es-419" sz="1200" kern="1200" dirty="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Con los puntos mínimos identificados, se procedió a utilizar estos valores para calcular la línea base estimada de cada una de las señales y restarla de la señal original, obteniendo las señales con una misma línea base en el origen, como se observa en la </a:t>
                </a:r>
                <a:r>
                  <a:rPr lang="es-419" sz="1200" b="1" i="1" kern="1200" dirty="0">
                    <a:solidFill>
                      <a:schemeClr val="tx1"/>
                    </a:solidFill>
                    <a:effectLst/>
                    <a:latin typeface="+mn-lt"/>
                    <a:ea typeface="+mn-ea"/>
                    <a:cs typeface="+mn-cs"/>
                  </a:rPr>
                  <a:t>Figura 13</a:t>
                </a:r>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15</a:t>
            </a:fld>
            <a:endParaRPr lang="en-US"/>
          </a:p>
        </p:txBody>
      </p:sp>
    </p:spTree>
    <p:extLst>
      <p:ext uri="{BB962C8B-B14F-4D97-AF65-F5344CB8AC3E}">
        <p14:creationId xmlns:p14="http://schemas.microsoft.com/office/powerpoint/2010/main" val="3373409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16</a:t>
            </a:fld>
            <a:endParaRPr lang="en-US"/>
          </a:p>
        </p:txBody>
      </p:sp>
    </p:spTree>
    <p:extLst>
      <p:ext uri="{BB962C8B-B14F-4D97-AF65-F5344CB8AC3E}">
        <p14:creationId xmlns:p14="http://schemas.microsoft.com/office/powerpoint/2010/main" val="345601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Para poder ingresar los datos de entrenamiento en los algoritmos de machine learning es necesario agrupar los datos de cada experimento que inicialmente estaba formado por una matriz </a:t>
                </a:r>
                <a:r>
                  <a:rPr lang="es-419"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(𝑛,𝑘)</a:t>
                </a:r>
                <a:r>
                  <a:rPr lang="en-US" sz="1200" i="0" kern="1200">
                    <a:solidFill>
                      <a:schemeClr val="tx1"/>
                    </a:solidFill>
                    <a:effectLst/>
                    <a:latin typeface="Cambria Math" panose="02040503050406030204" pitchFamily="18" charset="0"/>
                    <a:ea typeface="+mn-ea"/>
                    <a:cs typeface="+mn-cs"/>
                  </a:rPr>
                  <a:t>)</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de dos dimensiones con </a:t>
                </a:r>
                <a:r>
                  <a:rPr lang="es-419" sz="1200" i="1" kern="1200" dirty="0">
                    <a:solidFill>
                      <a:schemeClr val="tx1"/>
                    </a:solidFill>
                    <a:effectLst/>
                    <a:latin typeface="+mn-lt"/>
                    <a:ea typeface="+mn-ea"/>
                    <a:cs typeface="+mn-cs"/>
                  </a:rPr>
                  <a:t>n</a:t>
                </a:r>
                <a:r>
                  <a:rPr lang="es-419" sz="1200" kern="1200" dirty="0">
                    <a:solidFill>
                      <a:schemeClr val="tx1"/>
                    </a:solidFill>
                    <a:effectLst/>
                    <a:latin typeface="+mn-lt"/>
                    <a:ea typeface="+mn-ea"/>
                    <a:cs typeface="+mn-cs"/>
                  </a:rPr>
                  <a:t> muestras y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sensores, como se muestra en la </a:t>
                </a:r>
                <a:r>
                  <a:rPr lang="es-419" sz="1200" b="1" i="1" kern="1200" dirty="0">
                    <a:solidFill>
                      <a:schemeClr val="tx1"/>
                    </a:solidFill>
                    <a:effectLst/>
                    <a:latin typeface="+mn-lt"/>
                    <a:ea typeface="+mn-ea"/>
                    <a:cs typeface="+mn-cs"/>
                  </a:rPr>
                  <a:t>Figura 15a</a:t>
                </a:r>
                <a:r>
                  <a:rPr lang="es-419" sz="1200" kern="1200" dirty="0">
                    <a:solidFill>
                      <a:schemeClr val="tx1"/>
                    </a:solidFill>
                    <a:effectLst/>
                    <a:latin typeface="+mn-lt"/>
                    <a:ea typeface="+mn-ea"/>
                    <a:cs typeface="+mn-cs"/>
                  </a:rPr>
                  <a:t>, en un vector </a:t>
                </a:r>
                <a:r>
                  <a:rPr lang="es-419"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(1,𝑛×𝑘)</a:t>
                </a:r>
                <a:r>
                  <a:rPr lang="en-US" sz="1200" i="0" kern="1200">
                    <a:solidFill>
                      <a:schemeClr val="tx1"/>
                    </a:solidFill>
                    <a:effectLst/>
                    <a:latin typeface="Cambria Math" panose="02040503050406030204" pitchFamily="18" charset="0"/>
                    <a:ea typeface="+mn-ea"/>
                    <a:cs typeface="+mn-cs"/>
                  </a:rPr>
                  <a:t>)</a:t>
                </a:r>
                <a:r>
                  <a:rPr lang="es-419" sz="1200" kern="1200" dirty="0">
                    <a:solidFill>
                      <a:schemeClr val="tx1"/>
                    </a:solidFill>
                    <a:effectLst/>
                    <a:latin typeface="+mn-lt"/>
                    <a:ea typeface="+mn-ea"/>
                    <a:cs typeface="+mn-cs"/>
                  </a:rPr>
                  <a:t> de </a:t>
                </a:r>
                <a:r>
                  <a:rPr lang="es-419" sz="1200" i="1" kern="1200" dirty="0">
                    <a:solidFill>
                      <a:schemeClr val="tx1"/>
                    </a:solidFill>
                    <a:effectLst/>
                    <a:latin typeface="+mn-lt"/>
                    <a:ea typeface="+mn-ea"/>
                    <a:cs typeface="+mn-cs"/>
                  </a:rPr>
                  <a:t>n </a:t>
                </a:r>
                <a:r>
                  <a:rPr lang="es-419" sz="1200" i="0" kern="1200">
                    <a:solidFill>
                      <a:schemeClr val="tx1"/>
                    </a:solidFill>
                    <a:effectLst/>
                    <a:latin typeface="Cambria Math" panose="02040503050406030204" pitchFamily="18" charset="0"/>
                    <a:ea typeface="+mn-ea"/>
                    <a:cs typeface="+mn-cs"/>
                  </a:rPr>
                  <a:t>×</a:t>
                </a:r>
                <a:r>
                  <a:rPr lang="es-419" sz="1200" kern="1200" dirty="0">
                    <a:solidFill>
                      <a:schemeClr val="tx1"/>
                    </a:solidFill>
                    <a:effectLst/>
                    <a:latin typeface="+mn-lt"/>
                    <a:ea typeface="+mn-ea"/>
                    <a:cs typeface="+mn-cs"/>
                  </a:rPr>
                  <a:t>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características, como se muestra en la </a:t>
                </a:r>
                <a:r>
                  <a:rPr lang="es-419" sz="1200" b="1" i="1" kern="1200" dirty="0">
                    <a:solidFill>
                      <a:schemeClr val="tx1"/>
                    </a:solidFill>
                    <a:effectLst/>
                    <a:latin typeface="+mn-lt"/>
                    <a:ea typeface="+mn-ea"/>
                    <a:cs typeface="+mn-cs"/>
                  </a:rPr>
                  <a:t>Figura 15b</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Esta agrupación se realizó mediante la concatenación de las señales de los sensores de cada uno de los experimentos, además, por cada sensor se eliminaron las muestras anteriores al tiempo de respiración del prototipo. El resultado de la concatenación para un experimento se observa en la </a:t>
                </a:r>
                <a:r>
                  <a:rPr lang="es-419" sz="1200" b="1" i="1" kern="1200" dirty="0">
                    <a:solidFill>
                      <a:schemeClr val="tx1"/>
                    </a:solidFill>
                    <a:effectLst/>
                    <a:latin typeface="+mn-lt"/>
                    <a:ea typeface="+mn-ea"/>
                    <a:cs typeface="+mn-cs"/>
                  </a:rPr>
                  <a:t>Figura 16</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17</a:t>
            </a:fld>
            <a:endParaRPr lang="en-US"/>
          </a:p>
        </p:txBody>
      </p:sp>
    </p:spTree>
    <p:extLst>
      <p:ext uri="{BB962C8B-B14F-4D97-AF65-F5344CB8AC3E}">
        <p14:creationId xmlns:p14="http://schemas.microsoft.com/office/powerpoint/2010/main" val="764316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Finalmente, es importante conocer si dentro del conjunto de datos de entrenamiento existen señales que se desvían del resto (a estas señales se las conoce con el nombre de outliers), ya que con esto se podrá identificar si existe alguna característica anormal en el prototipo e-nose que afecta el proceso de generación de datos (</a:t>
                </a:r>
                <a:r>
                  <a:rPr lang="es-419" sz="1200" kern="1200" dirty="0" err="1">
                    <a:solidFill>
                      <a:schemeClr val="tx1"/>
                    </a:solidFill>
                    <a:effectLst/>
                    <a:latin typeface="+mn-lt"/>
                    <a:ea typeface="+mn-ea"/>
                    <a:cs typeface="+mn-cs"/>
                  </a:rPr>
                  <a:t>Aggarwal</a:t>
                </a:r>
                <a:r>
                  <a:rPr lang="es-419" sz="1200" kern="1200" dirty="0">
                    <a:solidFill>
                      <a:schemeClr val="tx1"/>
                    </a:solidFill>
                    <a:effectLst/>
                    <a:latin typeface="+mn-lt"/>
                    <a:ea typeface="+mn-ea"/>
                    <a:cs typeface="+mn-cs"/>
                  </a:rPr>
                  <a:t>, 2013). Por consiguiente, se decidió </a:t>
                </a:r>
                <a:r>
                  <a:rPr lang="es-AR" sz="1200" kern="1200" dirty="0">
                    <a:solidFill>
                      <a:schemeClr val="tx1"/>
                    </a:solidFill>
                    <a:effectLst/>
                    <a:latin typeface="+mn-lt"/>
                    <a:ea typeface="+mn-ea"/>
                    <a:cs typeface="+mn-cs"/>
                  </a:rPr>
                  <a:t>utilizar el análisis de componentes principales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para detectar outliers, analizar si un sensor en específico produjo estas señales atípicas y caso de ser necesario eliminarlas antes del desarrollo de los modelos. El proceso de creación de los modelos para la detección de outliers y los conceptos relacionados a su elaboración se definen en la subsección siguiente.</a:t>
                </a:r>
              </a:p>
              <a:p>
                <a:endParaRPr lang="es-AR"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El análisis de componentes principales (</a:t>
                </a:r>
                <a:r>
                  <a:rPr lang="es-419" sz="1200" kern="1200" dirty="0" err="1">
                    <a:solidFill>
                      <a:schemeClr val="tx1"/>
                    </a:solidFill>
                    <a:effectLst/>
                    <a:latin typeface="+mn-lt"/>
                    <a:ea typeface="+mn-ea"/>
                    <a:cs typeface="+mn-cs"/>
                  </a:rPr>
                  <a:t>PCA</a:t>
                </a:r>
                <a:r>
                  <a:rPr lang="es-419" sz="1200" kern="1200" dirty="0">
                    <a:solidFill>
                      <a:schemeClr val="tx1"/>
                    </a:solidFill>
                    <a:effectLst/>
                    <a:latin typeface="+mn-lt"/>
                    <a:ea typeface="+mn-ea"/>
                    <a:cs typeface="+mn-cs"/>
                  </a:rPr>
                  <a:t>) es un método de transformación lineal no supervisada que permite identificar patrones en los datos de entrenamiento, en base a la correlación entre las características de estos datos. Su objetivo es proyectar los datos en un nuevo subespacio con iguales o menores dimensiones que el original, este nuevo subespacio está formado por ejes ortogonales entre sí, denominados componentes principales (PC), que representan las direcciones de máxima varianza de los datos (</a:t>
                </a:r>
                <a:r>
                  <a:rPr lang="es-419" sz="1200" kern="1200" dirty="0" err="1">
                    <a:solidFill>
                      <a:schemeClr val="tx1"/>
                    </a:solidFill>
                    <a:effectLst/>
                    <a:latin typeface="+mn-lt"/>
                    <a:ea typeface="+mn-ea"/>
                    <a:cs typeface="+mn-cs"/>
                  </a:rPr>
                  <a:t>Raschka</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Mirjalili</a:t>
                </a:r>
                <a:r>
                  <a:rPr lang="es-419" sz="1200" kern="1200" dirty="0">
                    <a:solidFill>
                      <a:schemeClr val="tx1"/>
                    </a:solidFill>
                    <a:effectLst/>
                    <a:latin typeface="+mn-lt"/>
                    <a:ea typeface="+mn-ea"/>
                    <a:cs typeface="+mn-cs"/>
                  </a:rPr>
                  <a:t>, 2017).  Una explicación geométrica de este análisis se presenta en la </a:t>
                </a:r>
                <a:r>
                  <a:rPr lang="es-419" sz="1200" b="1" i="1" kern="1200" dirty="0">
                    <a:solidFill>
                      <a:schemeClr val="tx1"/>
                    </a:solidFill>
                    <a:effectLst/>
                    <a:latin typeface="+mn-lt"/>
                    <a:ea typeface="+mn-ea"/>
                    <a:cs typeface="+mn-cs"/>
                  </a:rPr>
                  <a:t>Figura 17</a:t>
                </a:r>
                <a:r>
                  <a:rPr lang="es-419" sz="1200" kern="1200" dirty="0">
                    <a:solidFill>
                      <a:schemeClr val="tx1"/>
                    </a:solidFill>
                    <a:effectLst/>
                    <a:latin typeface="+mn-lt"/>
                    <a:ea typeface="+mn-ea"/>
                    <a:cs typeface="+mn-cs"/>
                  </a:rPr>
                  <a:t>, donde </a:t>
                </a:r>
                <a:r>
                  <a:rPr lang="es-419" sz="1200" i="1" kern="1200" dirty="0">
                    <a:solidFill>
                      <a:schemeClr val="tx1"/>
                    </a:solidFill>
                    <a:effectLst/>
                    <a:latin typeface="+mn-lt"/>
                    <a:ea typeface="+mn-ea"/>
                    <a:cs typeface="+mn-cs"/>
                  </a:rPr>
                  <a:t>x1, x2 </a:t>
                </a:r>
                <a:r>
                  <a:rPr lang="es-419" sz="1200" kern="1200" dirty="0">
                    <a:solidFill>
                      <a:schemeClr val="tx1"/>
                    </a:solidFill>
                    <a:effectLst/>
                    <a:latin typeface="+mn-lt"/>
                    <a:ea typeface="+mn-ea"/>
                    <a:cs typeface="+mn-cs"/>
                  </a:rPr>
                  <a:t>y</a:t>
                </a:r>
                <a:r>
                  <a:rPr lang="es-419" sz="1200" i="1" kern="1200" dirty="0">
                    <a:solidFill>
                      <a:schemeClr val="tx1"/>
                    </a:solidFill>
                    <a:effectLst/>
                    <a:latin typeface="+mn-lt"/>
                    <a:ea typeface="+mn-ea"/>
                    <a:cs typeface="+mn-cs"/>
                  </a:rPr>
                  <a:t> x3</a:t>
                </a:r>
                <a:r>
                  <a:rPr lang="es-419" sz="1200" kern="1200" dirty="0">
                    <a:solidFill>
                      <a:schemeClr val="tx1"/>
                    </a:solidFill>
                    <a:effectLst/>
                    <a:latin typeface="+mn-lt"/>
                    <a:ea typeface="+mn-ea"/>
                    <a:cs typeface="+mn-cs"/>
                  </a:rPr>
                  <a:t> representan los ejes de las características originales, </a:t>
                </a:r>
                <a:r>
                  <a:rPr lang="es-419" sz="1200" i="1" kern="1200" dirty="0">
                    <a:solidFill>
                      <a:schemeClr val="tx1"/>
                    </a:solidFill>
                    <a:effectLst/>
                    <a:latin typeface="+mn-lt"/>
                    <a:ea typeface="+mn-ea"/>
                    <a:cs typeface="+mn-cs"/>
                  </a:rPr>
                  <a:t>PC1</a:t>
                </a:r>
                <a:r>
                  <a:rPr lang="es-419" sz="1200" kern="1200" dirty="0">
                    <a:solidFill>
                      <a:schemeClr val="tx1"/>
                    </a:solidFill>
                    <a:effectLst/>
                    <a:latin typeface="+mn-lt"/>
                    <a:ea typeface="+mn-ea"/>
                    <a:cs typeface="+mn-cs"/>
                  </a:rPr>
                  <a:t> el componente principal que va en dirección de la máxima varianza de las proyecciones de cada observación en PC1 y PC2 el segundo componente principal que de igual forma ira en dirección de la máxima varianza dada la restricción de que debe ser ortogonal al primero (Dunn, 2019). La distancia del origen del sistema al punto proyectado de cada observación en los nuevos ejes PC1 y PC2, se los conoce como scores. Los </a:t>
                </a:r>
                <a:r>
                  <a:rPr lang="es-419" sz="1200" kern="1200" dirty="0" err="1">
                    <a:solidFill>
                      <a:schemeClr val="tx1"/>
                    </a:solidFill>
                    <a:effectLst/>
                    <a:latin typeface="+mn-lt"/>
                    <a:ea typeface="+mn-ea"/>
                    <a:cs typeface="+mn-cs"/>
                  </a:rPr>
                  <a:t>loadings</a:t>
                </a:r>
                <a:r>
                  <a:rPr lang="es-419" sz="1200" kern="1200" dirty="0">
                    <a:solidFill>
                      <a:schemeClr val="tx1"/>
                    </a:solidFill>
                    <a:effectLst/>
                    <a:latin typeface="+mn-lt"/>
                    <a:ea typeface="+mn-ea"/>
                    <a:cs typeface="+mn-cs"/>
                  </a:rPr>
                  <a:t> o vectores dirección, son vectores unitarios que definen la dirección de los componentes principales en el sistema coordenado original.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explicación matemática del análisis de componentes principales (</a:t>
                </a:r>
                <a:r>
                  <a:rPr lang="es-419" sz="1200" kern="1200" dirty="0" err="1">
                    <a:solidFill>
                      <a:schemeClr val="tx1"/>
                    </a:solidFill>
                    <a:effectLst/>
                    <a:latin typeface="+mn-lt"/>
                    <a:ea typeface="+mn-ea"/>
                    <a:cs typeface="+mn-cs"/>
                  </a:rPr>
                  <a:t>PCA</a:t>
                </a:r>
                <a:r>
                  <a:rPr lang="es-419" sz="1200" kern="1200" dirty="0">
                    <a:solidFill>
                      <a:schemeClr val="tx1"/>
                    </a:solidFill>
                    <a:effectLst/>
                    <a:latin typeface="+mn-lt"/>
                    <a:ea typeface="+mn-ea"/>
                    <a:cs typeface="+mn-cs"/>
                  </a:rPr>
                  <a:t>). se representa mediante la combinación lineal de la Ecuación 15.</a:t>
                </a:r>
                <a:endParaRPr lang="en-US" sz="1200" kern="1200" dirty="0">
                  <a:solidFill>
                    <a:schemeClr val="tx1"/>
                  </a:solidFill>
                  <a:effectLst/>
                  <a:latin typeface="+mn-lt"/>
                  <a:ea typeface="+mn-ea"/>
                  <a:cs typeface="+mn-cs"/>
                </a:endParaRPr>
              </a:p>
              <a:p>
                <a:pPr/>
                <a:r>
                  <a:rPr lang="es-419"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(𝑁,𝐴)</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(𝑁,𝐾)</a:t>
                </a:r>
                <a:r>
                  <a:rPr lang="en-US" sz="1200" i="0" kern="1200">
                    <a:solidFill>
                      <a:schemeClr val="tx1"/>
                    </a:solidFill>
                    <a:effectLst/>
                    <a:latin typeface="Cambria Math" panose="02040503050406030204" pitchFamily="18" charset="0"/>
                    <a:ea typeface="+mn-ea"/>
                    <a:cs typeface="+mn-cs"/>
                  </a:rPr>
                  <a:t>) </a:t>
                </a:r>
                <a:r>
                  <a:rPr lang="es-419" sz="1200" i="0" kern="1200">
                    <a:solidFill>
                      <a:schemeClr val="tx1"/>
                    </a:solidFill>
                    <a:effectLst/>
                    <a:latin typeface="Cambria Math" panose="02040503050406030204" pitchFamily="18" charset="0"/>
                    <a:ea typeface="+mn-ea"/>
                    <a:cs typeface="+mn-cs"/>
                  </a:rPr>
                  <a:t>𝑃</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(𝐾,𝐴)</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15</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(𝑁,𝐴)</a:t>
                </a:r>
                <a:r>
                  <a:rPr lang="en-US" sz="1200" i="0" kern="1200">
                    <a:solidFill>
                      <a:schemeClr val="tx1"/>
                    </a:solidFill>
                    <a:effectLst/>
                    <a:latin typeface="Cambria Math" panose="02040503050406030204" pitchFamily="18" charset="0"/>
                    <a:ea typeface="+mn-ea"/>
                    <a:cs typeface="+mn-cs"/>
                  </a:rPr>
                  <a:t>)</a:t>
                </a:r>
                <a:r>
                  <a:rPr lang="es-419" sz="1200" kern="1200" dirty="0">
                    <a:solidFill>
                      <a:schemeClr val="tx1"/>
                    </a:solidFill>
                    <a:effectLst/>
                    <a:latin typeface="+mn-lt"/>
                    <a:ea typeface="+mn-ea"/>
                    <a:cs typeface="+mn-cs"/>
                  </a:rPr>
                  <a:t> representa la matriz de scores con </a:t>
                </a:r>
                <a:r>
                  <a:rPr lang="es-EC" sz="1200" i="1" kern="1200" dirty="0">
                    <a:solidFill>
                      <a:schemeClr val="tx1"/>
                    </a:solidFill>
                    <a:effectLst/>
                    <a:latin typeface="+mn-lt"/>
                    <a:ea typeface="+mn-ea"/>
                    <a:cs typeface="+mn-cs"/>
                  </a:rPr>
                  <a:t>N</a:t>
                </a:r>
                <a:r>
                  <a:rPr lang="es-EC" sz="1200" kern="1200" dirty="0">
                    <a:solidFill>
                      <a:schemeClr val="tx1"/>
                    </a:solidFill>
                    <a:effectLst/>
                    <a:latin typeface="+mn-lt"/>
                    <a:ea typeface="+mn-ea"/>
                    <a:cs typeface="+mn-cs"/>
                  </a:rPr>
                  <a:t> observaciones y </a:t>
                </a:r>
                <a:r>
                  <a:rPr lang="es-EC" sz="1200" i="1" kern="1200" dirty="0">
                    <a:solidFill>
                      <a:schemeClr val="tx1"/>
                    </a:solidFill>
                    <a:effectLst/>
                    <a:latin typeface="+mn-lt"/>
                    <a:ea typeface="+mn-ea"/>
                    <a:cs typeface="+mn-cs"/>
                  </a:rPr>
                  <a:t>A</a:t>
                </a:r>
                <a:r>
                  <a:rPr lang="es-EC" sz="1200" kern="1200" dirty="0">
                    <a:solidFill>
                      <a:schemeClr val="tx1"/>
                    </a:solidFill>
                    <a:effectLst/>
                    <a:latin typeface="+mn-lt"/>
                    <a:ea typeface="+mn-ea"/>
                    <a:cs typeface="+mn-cs"/>
                  </a:rPr>
                  <a:t> componentes principales, </a:t>
                </a:r>
                <a:r>
                  <a:rPr lang="es-EC" sz="1200" i="1" kern="1200" dirty="0">
                    <a:solidFill>
                      <a:schemeClr val="tx1"/>
                    </a:solidFill>
                    <a:effectLst/>
                    <a:latin typeface="+mn-lt"/>
                    <a:ea typeface="+mn-ea"/>
                    <a:cs typeface="+mn-cs"/>
                  </a:rPr>
                  <a:t>X</a:t>
                </a:r>
                <a:r>
                  <a:rPr lang="es-EC" sz="1200" kern="1200" dirty="0">
                    <a:solidFill>
                      <a:schemeClr val="tx1"/>
                    </a:solidFill>
                    <a:effectLst/>
                    <a:latin typeface="+mn-lt"/>
                    <a:ea typeface="+mn-ea"/>
                    <a:cs typeface="+mn-cs"/>
                  </a:rPr>
                  <a:t> la matriz original de observaciones con </a:t>
                </a:r>
                <a:r>
                  <a:rPr lang="es-EC" sz="1200" i="1" kern="1200" dirty="0">
                    <a:solidFill>
                      <a:schemeClr val="tx1"/>
                    </a:solidFill>
                    <a:effectLst/>
                    <a:latin typeface="+mn-lt"/>
                    <a:ea typeface="+mn-ea"/>
                    <a:cs typeface="+mn-cs"/>
                  </a:rPr>
                  <a:t>N</a:t>
                </a:r>
                <a:r>
                  <a:rPr lang="es-EC" sz="1200" kern="1200" dirty="0">
                    <a:solidFill>
                      <a:schemeClr val="tx1"/>
                    </a:solidFill>
                    <a:effectLst/>
                    <a:latin typeface="+mn-lt"/>
                    <a:ea typeface="+mn-ea"/>
                    <a:cs typeface="+mn-cs"/>
                  </a:rPr>
                  <a:t> observaciones y </a:t>
                </a:r>
                <a:r>
                  <a:rPr lang="es-EC" sz="1200" i="1" kern="1200" dirty="0">
                    <a:solidFill>
                      <a:schemeClr val="tx1"/>
                    </a:solidFill>
                    <a:effectLst/>
                    <a:latin typeface="+mn-lt"/>
                    <a:ea typeface="+mn-ea"/>
                    <a:cs typeface="+mn-cs"/>
                  </a:rPr>
                  <a:t>K</a:t>
                </a:r>
                <a:r>
                  <a:rPr lang="es-EC" sz="1200" kern="1200" dirty="0">
                    <a:solidFill>
                      <a:schemeClr val="tx1"/>
                    </a:solidFill>
                    <a:effectLst/>
                    <a:latin typeface="+mn-lt"/>
                    <a:ea typeface="+mn-ea"/>
                    <a:cs typeface="+mn-cs"/>
                  </a:rPr>
                  <a:t> características, y finalmente la matriz de vectores dirección, conocido también como </a:t>
                </a:r>
                <a:r>
                  <a:rPr lang="es-EC" sz="1200" kern="1200" dirty="0" err="1">
                    <a:solidFill>
                      <a:schemeClr val="tx1"/>
                    </a:solidFill>
                    <a:effectLst/>
                    <a:latin typeface="+mn-lt"/>
                    <a:ea typeface="+mn-ea"/>
                    <a:cs typeface="+mn-cs"/>
                  </a:rPr>
                  <a:t>loadings</a:t>
                </a:r>
                <a:r>
                  <a:rPr lang="es-EC"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con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características y </a:t>
                </a:r>
                <a:r>
                  <a:rPr lang="es-419" sz="1200" i="1" kern="1200" dirty="0">
                    <a:solidFill>
                      <a:schemeClr val="tx1"/>
                    </a:solidFill>
                    <a:effectLst/>
                    <a:latin typeface="+mn-lt"/>
                    <a:ea typeface="+mn-ea"/>
                    <a:cs typeface="+mn-cs"/>
                  </a:rPr>
                  <a:t>A</a:t>
                </a:r>
                <a:r>
                  <a:rPr lang="es-419" sz="1200" kern="1200" dirty="0">
                    <a:solidFill>
                      <a:schemeClr val="tx1"/>
                    </a:solidFill>
                    <a:effectLst/>
                    <a:latin typeface="+mn-lt"/>
                    <a:ea typeface="+mn-ea"/>
                    <a:cs typeface="+mn-cs"/>
                  </a:rPr>
                  <a:t> componentes principales.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Es importante tomar en cuenta que antes del análisis de componentes principales es necesario acondicionarlo previamente, para que los datos tengan una forma más adecuada para el análisis. En la literatura se ha demostrado que el preprocesamiento previo de los datos puede hacer la diferencia en la obtención de un modelo útil de uno que no lo sea (</a:t>
                </a:r>
                <a:r>
                  <a:rPr lang="es-419" sz="1200" kern="1200" dirty="0" err="1">
                    <a:solidFill>
                      <a:schemeClr val="tx1"/>
                    </a:solidFill>
                    <a:effectLst/>
                    <a:latin typeface="+mn-lt"/>
                    <a:ea typeface="+mn-ea"/>
                    <a:cs typeface="+mn-cs"/>
                  </a:rPr>
                  <a:t>Eriksson</a:t>
                </a:r>
                <a:r>
                  <a:rPr lang="es-419" sz="1200" kern="1200" dirty="0">
                    <a:solidFill>
                      <a:schemeClr val="tx1"/>
                    </a:solidFill>
                    <a:effectLst/>
                    <a:latin typeface="+mn-lt"/>
                    <a:ea typeface="+mn-ea"/>
                    <a:cs typeface="+mn-cs"/>
                  </a:rPr>
                  <a:t> et al., 2006).</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3"/>
                <a:r>
                  <a:rPr lang="es-AR" sz="1200" b="1" i="0" kern="1200">
                    <a:solidFill>
                      <a:schemeClr val="tx1"/>
                    </a:solidFill>
                    <a:effectLst/>
                    <a:latin typeface="Cambria Math" panose="02040503050406030204" pitchFamily="18" charset="0"/>
                    <a:ea typeface="+mn-ea"/>
                    <a:cs typeface="+mn-cs"/>
                  </a:rPr>
                  <a:t>𝐓</a:t>
                </a:r>
                <a:r>
                  <a:rPr lang="en-US" sz="1200" b="1" i="0" kern="1200">
                    <a:solidFill>
                      <a:schemeClr val="tx1"/>
                    </a:solidFill>
                    <a:effectLst/>
                    <a:latin typeface="Cambria Math" panose="02040503050406030204" pitchFamily="18" charset="0"/>
                    <a:ea typeface="+mn-ea"/>
                    <a:cs typeface="+mn-cs"/>
                  </a:rPr>
                  <a:t>^</a:t>
                </a:r>
                <a:r>
                  <a:rPr lang="es-AR" sz="1200" b="1" i="0" kern="1200">
                    <a:solidFill>
                      <a:schemeClr val="tx1"/>
                    </a:solidFill>
                    <a:effectLst/>
                    <a:latin typeface="Cambria Math" panose="02040503050406030204" pitchFamily="18" charset="0"/>
                    <a:ea typeface="+mn-ea"/>
                    <a:cs typeface="+mn-cs"/>
                  </a:rPr>
                  <a:t>𝟐</a:t>
                </a:r>
                <a:r>
                  <a:rPr lang="es-419" sz="1200" b="1" kern="1200" dirty="0">
                    <a:solidFill>
                      <a:schemeClr val="tx1"/>
                    </a:solidFill>
                    <a:effectLst/>
                    <a:latin typeface="+mn-lt"/>
                    <a:ea typeface="+mn-ea"/>
                    <a:cs typeface="+mn-cs"/>
                  </a:rPr>
                  <a:t>de </a:t>
                </a:r>
                <a:r>
                  <a:rPr lang="es-419" sz="1200" b="1" kern="1200" dirty="0" err="1">
                    <a:solidFill>
                      <a:schemeClr val="tx1"/>
                    </a:solidFill>
                    <a:effectLst/>
                    <a:latin typeface="+mn-lt"/>
                    <a:ea typeface="+mn-ea"/>
                    <a:cs typeface="+mn-cs"/>
                  </a:rPr>
                  <a:t>Hotteling</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a:t>
                </a:r>
                <a:r>
                  <a:rPr lang="es-AR" sz="1200" kern="1200" dirty="0">
                    <a:solidFill>
                      <a:schemeClr val="tx1"/>
                    </a:solidFill>
                    <a:effectLst/>
                    <a:latin typeface="+mn-lt"/>
                    <a:ea typeface="+mn-ea"/>
                    <a:cs typeface="+mn-cs"/>
                  </a:rPr>
                  <a:t>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es la medida de la variación de cada observación dentro del modelo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cuyo cálculo se realiza mediante la siguiente ecuación: </a:t>
                </a:r>
                <a:endParaRPr lang="en-US" sz="1200" kern="1200" dirty="0">
                  <a:solidFill>
                    <a:schemeClr val="tx1"/>
                  </a:solidFill>
                  <a:effectLst/>
                  <a:latin typeface="+mn-lt"/>
                  <a:ea typeface="+mn-ea"/>
                  <a:cs typeface="+mn-cs"/>
                </a:endParaRPr>
              </a:p>
              <a:p>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𝑖^2=</a:t>
                </a:r>
                <a:r>
                  <a:rPr lang="en-US" sz="1200" i="0" kern="1200">
                    <a:solidFill>
                      <a:schemeClr val="tx1"/>
                    </a:solidFill>
                    <a:effectLst/>
                    <a:latin typeface="Cambria Math" panose="02040503050406030204" pitchFamily="18" charset="0"/>
                    <a:ea typeface="+mn-ea"/>
                    <a:cs typeface="+mn-cs"/>
                  </a:rPr>
                  <a:t>∑1</a:t>
                </a:r>
                <a:r>
                  <a:rPr lang="es-AR" sz="1200" i="0" kern="1200">
                    <a:solidFill>
                      <a:schemeClr val="tx1"/>
                    </a:solidFill>
                    <a:effectLst/>
                    <a:latin typeface="Cambria Math" panose="02040503050406030204" pitchFamily="18" charset="0"/>
                    <a:ea typeface="+mn-ea"/>
                    <a:cs typeface="+mn-cs"/>
                  </a:rPr>
                  <a:t>_</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𝑎=1</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^𝐴▒</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𝑠</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𝑎 </a:t>
                </a:r>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16</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Donde </a:t>
                </a: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𝑖,𝑎</a:t>
                </a:r>
                <a:r>
                  <a:rPr lang="en-US" sz="1200" i="0" kern="1200">
                    <a:solidFill>
                      <a:schemeClr val="tx1"/>
                    </a:solidFill>
                    <a:effectLst/>
                    <a:latin typeface="Cambria Math" panose="02040503050406030204" pitchFamily="18" charset="0"/>
                    <a:ea typeface="+mn-ea"/>
                    <a:cs typeface="+mn-cs"/>
                  </a:rPr>
                  <a:t>)</a:t>
                </a:r>
                <a:r>
                  <a:rPr lang="es-AR" sz="1200" kern="1200" dirty="0">
                    <a:solidFill>
                      <a:schemeClr val="tx1"/>
                    </a:solidFill>
                    <a:effectLst/>
                    <a:latin typeface="+mn-lt"/>
                    <a:ea typeface="+mn-ea"/>
                    <a:cs typeface="+mn-cs"/>
                  </a:rPr>
                  <a:t> se define como el score del componente principal </a:t>
                </a:r>
                <a:r>
                  <a:rPr lang="es-AR" sz="1200" i="1" kern="1200" dirty="0">
                    <a:solidFill>
                      <a:schemeClr val="tx1"/>
                    </a:solidFill>
                    <a:effectLst/>
                    <a:latin typeface="+mn-lt"/>
                    <a:ea typeface="+mn-ea"/>
                    <a:cs typeface="+mn-cs"/>
                  </a:rPr>
                  <a:t>a</a:t>
                </a:r>
                <a:r>
                  <a:rPr lang="es-AR" sz="1200" kern="1200" dirty="0">
                    <a:solidFill>
                      <a:schemeClr val="tx1"/>
                    </a:solidFill>
                    <a:effectLst/>
                    <a:latin typeface="+mn-lt"/>
                    <a:ea typeface="+mn-ea"/>
                    <a:cs typeface="+mn-cs"/>
                  </a:rPr>
                  <a:t> para la observación </a:t>
                </a:r>
                <a:r>
                  <a:rPr lang="es-AR" sz="1200" i="1" kern="1200" dirty="0">
                    <a:solidFill>
                      <a:schemeClr val="tx1"/>
                    </a:solidFill>
                    <a:effectLst/>
                    <a:latin typeface="+mn-lt"/>
                    <a:ea typeface="+mn-ea"/>
                    <a:cs typeface="+mn-cs"/>
                  </a:rPr>
                  <a:t>i</a:t>
                </a:r>
                <a:r>
                  <a:rPr lang="es-AR" sz="1200" kern="1200" dirty="0">
                    <a:solidFill>
                      <a:schemeClr val="tx1"/>
                    </a:solidFill>
                    <a:effectLst/>
                    <a:latin typeface="+mn-lt"/>
                    <a:ea typeface="+mn-ea"/>
                    <a:cs typeface="+mn-cs"/>
                  </a:rPr>
                  <a:t> y </a:t>
                </a:r>
                <a:r>
                  <a:rPr lang="es-AR" sz="1200" i="0" kern="1200">
                    <a:solidFill>
                      <a:schemeClr val="tx1"/>
                    </a:solidFill>
                    <a:effectLst/>
                    <a:latin typeface="Cambria Math" panose="02040503050406030204" pitchFamily="18" charset="0"/>
                    <a:ea typeface="+mn-ea"/>
                    <a:cs typeface="+mn-cs"/>
                  </a:rPr>
                  <a:t>𝑠</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𝑎</a:t>
                </a:r>
                <a:r>
                  <a:rPr lang="es-AR" sz="1200" kern="1200" dirty="0">
                    <a:solidFill>
                      <a:schemeClr val="tx1"/>
                    </a:solidFill>
                    <a:effectLst/>
                    <a:latin typeface="+mn-lt"/>
                    <a:ea typeface="+mn-ea"/>
                    <a:cs typeface="+mn-cs"/>
                  </a:rPr>
                  <a:t> como la desviación estándar del componente </a:t>
                </a:r>
                <a:r>
                  <a:rPr lang="es-EC" sz="1200" i="1" kern="1200" dirty="0">
                    <a:solidFill>
                      <a:schemeClr val="tx1"/>
                    </a:solidFill>
                    <a:effectLst/>
                    <a:latin typeface="+mn-lt"/>
                    <a:ea typeface="+mn-ea"/>
                    <a:cs typeface="+mn-cs"/>
                  </a:rPr>
                  <a:t>a</a:t>
                </a:r>
                <a:r>
                  <a:rPr lang="es-EC" sz="1200" kern="1200" dirty="0">
                    <a:solidFill>
                      <a:schemeClr val="tx1"/>
                    </a:solidFill>
                    <a:effectLst/>
                    <a:latin typeface="+mn-lt"/>
                    <a:ea typeface="+mn-ea"/>
                    <a:cs typeface="+mn-cs"/>
                  </a:rPr>
                  <a:t> (Dunn, 2019; Mujica, </a:t>
                </a:r>
                <a:r>
                  <a:rPr lang="es-EC" sz="1200" kern="1200" dirty="0" err="1">
                    <a:solidFill>
                      <a:schemeClr val="tx1"/>
                    </a:solidFill>
                    <a:effectLst/>
                    <a:latin typeface="+mn-lt"/>
                    <a:ea typeface="+mn-ea"/>
                    <a:cs typeface="+mn-cs"/>
                  </a:rPr>
                  <a:t>Rodellar</a:t>
                </a:r>
                <a:r>
                  <a:rPr lang="es-EC" sz="1200" kern="1200" dirty="0">
                    <a:solidFill>
                      <a:schemeClr val="tx1"/>
                    </a:solidFill>
                    <a:effectLst/>
                    <a:latin typeface="+mn-lt"/>
                    <a:ea typeface="+mn-ea"/>
                    <a:cs typeface="+mn-cs"/>
                  </a:rPr>
                  <a:t>, Fernández, &amp; Güemes, 2011).</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Para calcular,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que se encuentra en un nivel de confianza seleccionado se utilizó la Ecuación </a:t>
                </a:r>
                <a:r>
                  <a:rPr lang="es-419" sz="1200" kern="1200" dirty="0">
                    <a:solidFill>
                      <a:schemeClr val="tx1"/>
                    </a:solidFill>
                    <a:effectLst/>
                    <a:latin typeface="+mn-lt"/>
                    <a:ea typeface="+mn-ea"/>
                    <a:cs typeface="+mn-cs"/>
                  </a:rPr>
                  <a:t>17</a:t>
                </a:r>
                <a:r>
                  <a:rPr lang="es-AR" sz="1200" kern="1200" dirty="0">
                    <a:solidFill>
                      <a:schemeClr val="tx1"/>
                    </a:solidFill>
                    <a:effectLst/>
                    <a:latin typeface="+mn-lt"/>
                    <a:ea typeface="+mn-ea"/>
                    <a:cs typeface="+mn-cs"/>
                  </a:rPr>
                  <a:t> en la que se establece que el valor de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es proporcional a la distribución-F.</a:t>
                </a:r>
                <a:endParaRPr lang="en-US" sz="1200" kern="1200" dirty="0">
                  <a:solidFill>
                    <a:schemeClr val="tx1"/>
                  </a:solidFill>
                  <a:effectLst/>
                  <a:latin typeface="+mn-lt"/>
                  <a:ea typeface="+mn-ea"/>
                  <a:cs typeface="+mn-cs"/>
                </a:endParaRPr>
              </a:p>
              <a:p>
                <a:pP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2~𝑇</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𝑝,𝑛−1</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𝑝(𝑛−1)</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𝑛−𝑝</a:t>
                </a:r>
                <a:r>
                  <a:rPr lang="en-US" sz="1200" i="0" kern="1200">
                    <a:solidFill>
                      <a:schemeClr val="tx1"/>
                    </a:solidFill>
                    <a:effectLst/>
                    <a:latin typeface="Cambria Math" panose="02040503050406030204" pitchFamily="18" charset="0"/>
                    <a:ea typeface="+mn-ea"/>
                    <a:cs typeface="+mn-cs"/>
                  </a:rPr>
                  <a:t>) </a:t>
                </a:r>
                <a:r>
                  <a:rPr lang="es-AR" sz="1200" i="0" kern="1200">
                    <a:solidFill>
                      <a:schemeClr val="tx1"/>
                    </a:solidFill>
                    <a:effectLst/>
                    <a:latin typeface="Cambria Math" panose="02040503050406030204" pitchFamily="18" charset="0"/>
                    <a:ea typeface="+mn-ea"/>
                    <a:cs typeface="+mn-cs"/>
                  </a:rPr>
                  <a:t>𝐹</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𝑝,𝑛−𝑝</a:t>
                </a:r>
                <a:r>
                  <a:rPr lang="en-US" sz="1200" i="0" kern="1200">
                    <a:solidFill>
                      <a:schemeClr val="tx1"/>
                    </a:solidFill>
                    <a:effectLst/>
                    <a:latin typeface="Cambria Math" panose="02040503050406030204" pitchFamily="18" charset="0"/>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17</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Donde </a:t>
                </a:r>
                <a:r>
                  <a:rPr lang="es-AR" sz="1200" i="0" kern="1200">
                    <a:solidFill>
                      <a:schemeClr val="tx1"/>
                    </a:solidFill>
                    <a:effectLst/>
                    <a:latin typeface="Cambria Math" panose="02040503050406030204" pitchFamily="18" charset="0"/>
                    <a:ea typeface="+mn-ea"/>
                    <a:cs typeface="+mn-cs"/>
                  </a:rPr>
                  <a:t>𝑛</a:t>
                </a:r>
                <a:r>
                  <a:rPr lang="es-AR" sz="1200" kern="1200" dirty="0">
                    <a:solidFill>
                      <a:schemeClr val="tx1"/>
                    </a:solidFill>
                    <a:effectLst/>
                    <a:latin typeface="+mn-lt"/>
                    <a:ea typeface="+mn-ea"/>
                    <a:cs typeface="+mn-cs"/>
                  </a:rPr>
                  <a:t> es el número de observaciones, </a:t>
                </a:r>
                <a:r>
                  <a:rPr lang="es-AR" sz="1200" i="1" kern="1200" dirty="0">
                    <a:solidFill>
                      <a:schemeClr val="tx1"/>
                    </a:solidFill>
                    <a:effectLst/>
                    <a:latin typeface="+mn-lt"/>
                    <a:ea typeface="+mn-ea"/>
                    <a:cs typeface="+mn-cs"/>
                  </a:rPr>
                  <a:t>p</a:t>
                </a:r>
                <a:r>
                  <a:rPr lang="es-AR" sz="1200" kern="1200" dirty="0">
                    <a:solidFill>
                      <a:schemeClr val="tx1"/>
                    </a:solidFill>
                    <a:effectLst/>
                    <a:latin typeface="+mn-lt"/>
                    <a:ea typeface="+mn-ea"/>
                    <a:cs typeface="+mn-cs"/>
                  </a:rPr>
                  <a:t> el número de componentes principales y </a:t>
                </a:r>
                <a:r>
                  <a:rPr lang="es-AR" sz="1200" i="0" kern="1200">
                    <a:solidFill>
                      <a:schemeClr val="tx1"/>
                    </a:solidFill>
                    <a:effectLst/>
                    <a:latin typeface="Cambria Math" panose="02040503050406030204" pitchFamily="18" charset="0"/>
                    <a:ea typeface="+mn-ea"/>
                    <a:cs typeface="+mn-cs"/>
                  </a:rPr>
                  <a:t>𝐹</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𝑝,𝑛−𝑝</a:t>
                </a:r>
                <a:r>
                  <a:rPr lang="en-US" sz="1200" i="0" kern="1200">
                    <a:solidFill>
                      <a:schemeClr val="tx1"/>
                    </a:solidFill>
                    <a:effectLst/>
                    <a:latin typeface="Cambria Math" panose="02040503050406030204" pitchFamily="18" charset="0"/>
                    <a:ea typeface="+mn-ea"/>
                    <a:cs typeface="+mn-cs"/>
                  </a:rPr>
                  <a:t>)</a:t>
                </a:r>
                <a:r>
                  <a:rPr lang="es-AR" sz="1200" kern="1200" dirty="0">
                    <a:solidFill>
                      <a:schemeClr val="tx1"/>
                    </a:solidFill>
                    <a:effectLst/>
                    <a:latin typeface="+mn-lt"/>
                    <a:ea typeface="+mn-ea"/>
                    <a:cs typeface="+mn-cs"/>
                  </a:rPr>
                  <a:t>   el valor critico de la distribución-F que se calculó con la función </a:t>
                </a:r>
                <a:r>
                  <a:rPr lang="es-AR" sz="1200" i="1" kern="1200" dirty="0" err="1">
                    <a:solidFill>
                      <a:schemeClr val="tx1"/>
                    </a:solidFill>
                    <a:effectLst/>
                    <a:latin typeface="+mn-lt"/>
                    <a:ea typeface="+mn-ea"/>
                    <a:cs typeface="+mn-cs"/>
                  </a:rPr>
                  <a:t>scipy.stats.f.ppf</a:t>
                </a:r>
                <a:r>
                  <a:rPr lang="es-AR" sz="1200" i="1" kern="1200" dirty="0">
                    <a:solidFill>
                      <a:schemeClr val="tx1"/>
                    </a:solidFill>
                    <a:effectLst/>
                    <a:latin typeface="+mn-lt"/>
                    <a:ea typeface="+mn-ea"/>
                    <a:cs typeface="+mn-cs"/>
                  </a:rPr>
                  <a:t>.</a:t>
                </a: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Desarrollo del Análisis de Componentes Principales (</a:t>
                </a:r>
                <a:r>
                  <a:rPr lang="es-419" sz="1200" b="1" kern="1200" dirty="0" err="1">
                    <a:solidFill>
                      <a:schemeClr val="tx1"/>
                    </a:solidFill>
                    <a:effectLst/>
                    <a:latin typeface="+mn-lt"/>
                    <a:ea typeface="+mn-ea"/>
                    <a:cs typeface="+mn-cs"/>
                  </a:rPr>
                  <a:t>PCA</a:t>
                </a:r>
                <a:r>
                  <a:rPr lang="es-419"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primer lugar, se escalaron los datos de forma robusta para resaltar los outliers, este escalamiento centra cada una de las características de los datos en la mediana y los escala de acuerdo con el rango </a:t>
                </a:r>
                <a:r>
                  <a:rPr lang="es-AR" sz="1200" kern="1200" dirty="0" err="1">
                    <a:solidFill>
                      <a:schemeClr val="tx1"/>
                    </a:solidFill>
                    <a:effectLst/>
                    <a:latin typeface="+mn-lt"/>
                    <a:ea typeface="+mn-ea"/>
                    <a:cs typeface="+mn-cs"/>
                  </a:rPr>
                  <a:t>intercuantil</a:t>
                </a:r>
                <a:r>
                  <a:rPr lang="es-AR" sz="1200" kern="1200" dirty="0">
                    <a:solidFill>
                      <a:schemeClr val="tx1"/>
                    </a:solidFill>
                    <a:effectLst/>
                    <a:latin typeface="+mn-lt"/>
                    <a:ea typeface="+mn-ea"/>
                    <a:cs typeface="+mn-cs"/>
                  </a:rPr>
                  <a:t> IQR (diferencia entre el cuantil </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1  </a:t>
                </a:r>
                <a:r>
                  <a:rPr lang="es-AR" sz="1200" kern="1200" dirty="0">
                    <a:solidFill>
                      <a:schemeClr val="tx1"/>
                    </a:solidFill>
                    <a:effectLst/>
                    <a:latin typeface="+mn-lt"/>
                    <a:ea typeface="+mn-ea"/>
                    <a:cs typeface="+mn-cs"/>
                  </a:rPr>
                  <a:t>y </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3</a:t>
                </a:r>
                <a:r>
                  <a:rPr lang="es-AR" sz="1200" kern="1200" dirty="0">
                    <a:solidFill>
                      <a:schemeClr val="tx1"/>
                    </a:solidFill>
                    <a:effectLst/>
                    <a:latin typeface="+mn-lt"/>
                    <a:ea typeface="+mn-ea"/>
                    <a:cs typeface="+mn-cs"/>
                  </a:rPr>
                  <a:t> ), su cálculo se muestra en la Ecuación </a:t>
                </a:r>
                <a:r>
                  <a:rPr lang="es-419" sz="1200" kern="1200" dirty="0">
                    <a:solidFill>
                      <a:schemeClr val="tx1"/>
                    </a:solidFill>
                    <a:effectLst/>
                    <a:latin typeface="+mn-lt"/>
                    <a:ea typeface="+mn-ea"/>
                    <a:cs typeface="+mn-cs"/>
                  </a:rPr>
                  <a:t>18</a:t>
                </a:r>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𝑋 𝑐𝑒𝑛𝑡𝑟𝑎𝑑𝑎</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 𝑖 𝑐𝑎𝑟𝑎𝑐𝑡𝑒𝑟𝑖𝑠𝑡𝑖𝑐𝑎 </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−𝑚𝑒𝑑𝑖𝑎𝑛𝑎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 )</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1</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3</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 </a:t>
                </a:r>
                <a:r>
                  <a:rPr lang="en-US" sz="1200" i="0" kern="1200">
                    <a:solidFill>
                      <a:schemeClr val="tx1"/>
                    </a:solidFill>
                    <a:effectLst/>
                    <a:latin typeface="Cambria Math" panose="02040503050406030204" pitchFamily="18" charset="0"/>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18</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 continuación, se distribuyeron los datos en seis grupos cada uno de ellos sin la señal de uno de los sensores, esto con el fin de analizar si un sensor en específico es el que influye negativamente en los experimentos. Posteriormente, con el algoritmo no supervisado de análisis de componentes principales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se elaboraron modelos con los seis grupos de datos.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Se determinó el número de componentes principales que se utilizarían en cada uno de los modelos, para ello se elaboraron gráficas de sedimentación, como se muestra en la </a:t>
                </a:r>
                <a:r>
                  <a:rPr lang="es-419" sz="1200" b="1" i="1" kern="1200" dirty="0">
                    <a:solidFill>
                      <a:schemeClr val="tx1"/>
                    </a:solidFill>
                    <a:effectLst/>
                    <a:latin typeface="+mn-lt"/>
                    <a:ea typeface="+mn-ea"/>
                    <a:cs typeface="+mn-cs"/>
                  </a:rPr>
                  <a:t>Figura 18</a:t>
                </a:r>
                <a:r>
                  <a:rPr lang="es-AR" sz="1200" kern="1200" dirty="0">
                    <a:solidFill>
                      <a:schemeClr val="tx1"/>
                    </a:solidFill>
                    <a:effectLst/>
                    <a:latin typeface="+mn-lt"/>
                    <a:ea typeface="+mn-ea"/>
                    <a:cs typeface="+mn-cs"/>
                  </a:rPr>
                  <a:t>, que muestra el porcentaje de varianza explicado por cada uno de los componentes principales y el porcentaje acumulado. La gráfica permitió identificar el punto en el que el descenso del porcentaje de varianza y el ascenso del porcentaje acumulado empezó a estabilizarse, llamado también punto codo, este se encontró en el sexto componente principal para el tercer modelo y en el séptimo componente principal en los demás, en conjunto explican más del 90% de varianza de los datos.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Después de seleccionar el número de componentes principales para cada uno de los modelos, se definió la métrica utilizada para la detección de outliers, en este caso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que es la medida de la variación de cada observación dentro del modelo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A continuación, se fijó un nivel de confianza de 95%, con el cual se establece que los experimentos fuera de este serán considerados como outliers.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Con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de cada uno de los experimentos y el nivel de confianza calculado se identificaron como outliers aquellos experimentos </a:t>
                </a:r>
                <a:r>
                  <a:rPr lang="es-419" sz="1200" kern="1200" dirty="0">
                    <a:solidFill>
                      <a:schemeClr val="tx1"/>
                    </a:solidFill>
                    <a:effectLst/>
                    <a:latin typeface="+mn-lt"/>
                    <a:ea typeface="+mn-ea"/>
                    <a:cs typeface="+mn-cs"/>
                  </a:rPr>
                  <a:t>con una variación mayor al límite de confianza, tal como se muestra en la Ecuación 19.</a:t>
                </a:r>
                <a:endParaRPr lang="en-US" sz="1200"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Con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de cada uno de los experimentos y el nivel de confianza calculado se identificaron como outliers aquellos experimentos </a:t>
                </a:r>
                <a:r>
                  <a:rPr lang="es-419" sz="1200" kern="1200" dirty="0">
                    <a:solidFill>
                      <a:schemeClr val="tx1"/>
                    </a:solidFill>
                    <a:effectLst/>
                    <a:latin typeface="+mn-lt"/>
                    <a:ea typeface="+mn-ea"/>
                    <a:cs typeface="+mn-cs"/>
                  </a:rPr>
                  <a:t>con una variación mayor al límite de confianza, tal como se muestra en la Ecuación 19.</a:t>
                </a:r>
                <a:endParaRPr lang="en-US" sz="1200" kern="1200" dirty="0">
                  <a:solidFill>
                    <a:schemeClr val="tx1"/>
                  </a:solidFill>
                  <a:effectLst/>
                  <a:latin typeface="+mn-lt"/>
                  <a:ea typeface="+mn-ea"/>
                  <a:cs typeface="+mn-cs"/>
                </a:endParaRPr>
              </a:p>
              <a:p>
                <a:pP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𝑖^2</a:t>
                </a:r>
                <a:r>
                  <a:rPr lang="es-EC" sz="1200" i="0" kern="1200">
                    <a:solidFill>
                      <a:schemeClr val="tx1"/>
                    </a:solidFill>
                    <a:effectLst/>
                    <a:latin typeface="Cambria Math" panose="02040503050406030204" pitchFamily="18" charset="0"/>
                    <a:ea typeface="+mn-ea"/>
                    <a:cs typeface="+mn-cs"/>
                  </a:rPr>
                  <a:t>&gt;</a:t>
                </a: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   →  𝑂𝑢𝑡𝑙𝑖𝑒𝑟</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19</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En la Tabla 11, se muestra el número de experimentos tanto del conjunto de entrenamiento como de prueba antes de la detección de outliers, el número de experimentos identificados como outliers y el número de experimentos después de eliminarlos que serían usados tanto para el desarrollo como para la evaluación de los modelos.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18</a:t>
            </a:fld>
            <a:endParaRPr lang="en-US"/>
          </a:p>
        </p:txBody>
      </p:sp>
    </p:spTree>
    <p:extLst>
      <p:ext uri="{BB962C8B-B14F-4D97-AF65-F5344CB8AC3E}">
        <p14:creationId xmlns:p14="http://schemas.microsoft.com/office/powerpoint/2010/main" val="4154617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Finalmente, es importante conocer si dentro del conjunto de datos de entrenamiento existen señales que se desvían del resto (a estas señales se las conoce con el nombre de outliers), ya que con esto se podrá identificar si existe alguna característica anormal en el prototipo e-nose que afecta el proceso de generación de datos (</a:t>
                </a:r>
                <a:r>
                  <a:rPr lang="es-419" sz="1200" kern="1200" dirty="0" err="1">
                    <a:solidFill>
                      <a:schemeClr val="tx1"/>
                    </a:solidFill>
                    <a:effectLst/>
                    <a:latin typeface="+mn-lt"/>
                    <a:ea typeface="+mn-ea"/>
                    <a:cs typeface="+mn-cs"/>
                  </a:rPr>
                  <a:t>Aggarwal</a:t>
                </a:r>
                <a:r>
                  <a:rPr lang="es-419" sz="1200" kern="1200" dirty="0">
                    <a:solidFill>
                      <a:schemeClr val="tx1"/>
                    </a:solidFill>
                    <a:effectLst/>
                    <a:latin typeface="+mn-lt"/>
                    <a:ea typeface="+mn-ea"/>
                    <a:cs typeface="+mn-cs"/>
                  </a:rPr>
                  <a:t>, 2013). Por consiguiente, se decidió </a:t>
                </a:r>
                <a:r>
                  <a:rPr lang="es-AR" sz="1200" kern="1200" dirty="0">
                    <a:solidFill>
                      <a:schemeClr val="tx1"/>
                    </a:solidFill>
                    <a:effectLst/>
                    <a:latin typeface="+mn-lt"/>
                    <a:ea typeface="+mn-ea"/>
                    <a:cs typeface="+mn-cs"/>
                  </a:rPr>
                  <a:t>utilizar el análisis de componentes principales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para detectar outliers, analizar si un sensor en específico produjo estas señales atípicas y caso de ser necesario eliminarlas antes del desarrollo de los modelos. El proceso de creación de los modelos para la detección de outliers y los conceptos relacionados a su elaboración se definen en la subsección siguiente.</a:t>
                </a:r>
              </a:p>
              <a:p>
                <a:endParaRPr lang="es-AR"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El análisis de componentes principales (</a:t>
                </a:r>
                <a:r>
                  <a:rPr lang="es-419" sz="1200" kern="1200" dirty="0" err="1">
                    <a:solidFill>
                      <a:schemeClr val="tx1"/>
                    </a:solidFill>
                    <a:effectLst/>
                    <a:latin typeface="+mn-lt"/>
                    <a:ea typeface="+mn-ea"/>
                    <a:cs typeface="+mn-cs"/>
                  </a:rPr>
                  <a:t>PCA</a:t>
                </a:r>
                <a:r>
                  <a:rPr lang="es-419" sz="1200" kern="1200" dirty="0">
                    <a:solidFill>
                      <a:schemeClr val="tx1"/>
                    </a:solidFill>
                    <a:effectLst/>
                    <a:latin typeface="+mn-lt"/>
                    <a:ea typeface="+mn-ea"/>
                    <a:cs typeface="+mn-cs"/>
                  </a:rPr>
                  <a:t>) es un método de transformación lineal no supervisada que permite identificar patrones en los datos de entrenamiento, en base a la correlación entre las características de estos datos. Su objetivo es proyectar los datos en un nuevo subespacio con iguales o menores dimensiones que el original, este nuevo subespacio está formado por ejes ortogonales entre sí, denominados componentes principales (PC), que representan las direcciones de máxima varianza de los datos (</a:t>
                </a:r>
                <a:r>
                  <a:rPr lang="es-419" sz="1200" kern="1200" dirty="0" err="1">
                    <a:solidFill>
                      <a:schemeClr val="tx1"/>
                    </a:solidFill>
                    <a:effectLst/>
                    <a:latin typeface="+mn-lt"/>
                    <a:ea typeface="+mn-ea"/>
                    <a:cs typeface="+mn-cs"/>
                  </a:rPr>
                  <a:t>Raschka</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Mirjalili</a:t>
                </a:r>
                <a:r>
                  <a:rPr lang="es-419" sz="1200" kern="1200" dirty="0">
                    <a:solidFill>
                      <a:schemeClr val="tx1"/>
                    </a:solidFill>
                    <a:effectLst/>
                    <a:latin typeface="+mn-lt"/>
                    <a:ea typeface="+mn-ea"/>
                    <a:cs typeface="+mn-cs"/>
                  </a:rPr>
                  <a:t>, 2017).  Una explicación geométrica de este análisis se presenta en la </a:t>
                </a:r>
                <a:r>
                  <a:rPr lang="es-419" sz="1200" b="1" i="1" kern="1200" dirty="0">
                    <a:solidFill>
                      <a:schemeClr val="tx1"/>
                    </a:solidFill>
                    <a:effectLst/>
                    <a:latin typeface="+mn-lt"/>
                    <a:ea typeface="+mn-ea"/>
                    <a:cs typeface="+mn-cs"/>
                  </a:rPr>
                  <a:t>Figura 17</a:t>
                </a:r>
                <a:r>
                  <a:rPr lang="es-419" sz="1200" kern="1200" dirty="0">
                    <a:solidFill>
                      <a:schemeClr val="tx1"/>
                    </a:solidFill>
                    <a:effectLst/>
                    <a:latin typeface="+mn-lt"/>
                    <a:ea typeface="+mn-ea"/>
                    <a:cs typeface="+mn-cs"/>
                  </a:rPr>
                  <a:t>, donde </a:t>
                </a:r>
                <a:r>
                  <a:rPr lang="es-419" sz="1200" i="1" kern="1200" dirty="0">
                    <a:solidFill>
                      <a:schemeClr val="tx1"/>
                    </a:solidFill>
                    <a:effectLst/>
                    <a:latin typeface="+mn-lt"/>
                    <a:ea typeface="+mn-ea"/>
                    <a:cs typeface="+mn-cs"/>
                  </a:rPr>
                  <a:t>x1, x2 </a:t>
                </a:r>
                <a:r>
                  <a:rPr lang="es-419" sz="1200" kern="1200" dirty="0">
                    <a:solidFill>
                      <a:schemeClr val="tx1"/>
                    </a:solidFill>
                    <a:effectLst/>
                    <a:latin typeface="+mn-lt"/>
                    <a:ea typeface="+mn-ea"/>
                    <a:cs typeface="+mn-cs"/>
                  </a:rPr>
                  <a:t>y</a:t>
                </a:r>
                <a:r>
                  <a:rPr lang="es-419" sz="1200" i="1" kern="1200" dirty="0">
                    <a:solidFill>
                      <a:schemeClr val="tx1"/>
                    </a:solidFill>
                    <a:effectLst/>
                    <a:latin typeface="+mn-lt"/>
                    <a:ea typeface="+mn-ea"/>
                    <a:cs typeface="+mn-cs"/>
                  </a:rPr>
                  <a:t> x3</a:t>
                </a:r>
                <a:r>
                  <a:rPr lang="es-419" sz="1200" kern="1200" dirty="0">
                    <a:solidFill>
                      <a:schemeClr val="tx1"/>
                    </a:solidFill>
                    <a:effectLst/>
                    <a:latin typeface="+mn-lt"/>
                    <a:ea typeface="+mn-ea"/>
                    <a:cs typeface="+mn-cs"/>
                  </a:rPr>
                  <a:t> representan los ejes de las características originales, </a:t>
                </a:r>
                <a:r>
                  <a:rPr lang="es-419" sz="1200" i="1" kern="1200" dirty="0">
                    <a:solidFill>
                      <a:schemeClr val="tx1"/>
                    </a:solidFill>
                    <a:effectLst/>
                    <a:latin typeface="+mn-lt"/>
                    <a:ea typeface="+mn-ea"/>
                    <a:cs typeface="+mn-cs"/>
                  </a:rPr>
                  <a:t>PC1</a:t>
                </a:r>
                <a:r>
                  <a:rPr lang="es-419" sz="1200" kern="1200" dirty="0">
                    <a:solidFill>
                      <a:schemeClr val="tx1"/>
                    </a:solidFill>
                    <a:effectLst/>
                    <a:latin typeface="+mn-lt"/>
                    <a:ea typeface="+mn-ea"/>
                    <a:cs typeface="+mn-cs"/>
                  </a:rPr>
                  <a:t> el componente principal que va en dirección de la máxima varianza de las proyecciones de cada observación en PC1 y PC2 el segundo componente principal que de igual forma ira en dirección de la máxima varianza dada la restricción de que debe ser ortogonal al primero (Dunn, 2019). La distancia del origen del sistema al punto proyectado de cada observación en los nuevos ejes PC1 y PC2, se los conoce como scores. Los </a:t>
                </a:r>
                <a:r>
                  <a:rPr lang="es-419" sz="1200" kern="1200" dirty="0" err="1">
                    <a:solidFill>
                      <a:schemeClr val="tx1"/>
                    </a:solidFill>
                    <a:effectLst/>
                    <a:latin typeface="+mn-lt"/>
                    <a:ea typeface="+mn-ea"/>
                    <a:cs typeface="+mn-cs"/>
                  </a:rPr>
                  <a:t>loadings</a:t>
                </a:r>
                <a:r>
                  <a:rPr lang="es-419" sz="1200" kern="1200" dirty="0">
                    <a:solidFill>
                      <a:schemeClr val="tx1"/>
                    </a:solidFill>
                    <a:effectLst/>
                    <a:latin typeface="+mn-lt"/>
                    <a:ea typeface="+mn-ea"/>
                    <a:cs typeface="+mn-cs"/>
                  </a:rPr>
                  <a:t> o vectores dirección, son vectores unitarios que definen la dirección de los componentes principales en el sistema coordenado original.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explicación matemática del análisis de componentes principales (</a:t>
                </a:r>
                <a:r>
                  <a:rPr lang="es-419" sz="1200" kern="1200" dirty="0" err="1">
                    <a:solidFill>
                      <a:schemeClr val="tx1"/>
                    </a:solidFill>
                    <a:effectLst/>
                    <a:latin typeface="+mn-lt"/>
                    <a:ea typeface="+mn-ea"/>
                    <a:cs typeface="+mn-cs"/>
                  </a:rPr>
                  <a:t>PCA</a:t>
                </a:r>
                <a:r>
                  <a:rPr lang="es-419" sz="1200" kern="1200" dirty="0">
                    <a:solidFill>
                      <a:schemeClr val="tx1"/>
                    </a:solidFill>
                    <a:effectLst/>
                    <a:latin typeface="+mn-lt"/>
                    <a:ea typeface="+mn-ea"/>
                    <a:cs typeface="+mn-cs"/>
                  </a:rPr>
                  <a:t>). se representa mediante la combinación lineal de la Ecuación 15.</a:t>
                </a:r>
                <a:endParaRPr lang="en-US" sz="1200" kern="1200" dirty="0">
                  <a:solidFill>
                    <a:schemeClr val="tx1"/>
                  </a:solidFill>
                  <a:effectLst/>
                  <a:latin typeface="+mn-lt"/>
                  <a:ea typeface="+mn-ea"/>
                  <a:cs typeface="+mn-cs"/>
                </a:endParaRPr>
              </a:p>
              <a:p>
                <a:pPr/>
                <a:r>
                  <a:rPr lang="es-419"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(𝑁,𝐴)</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(𝑁,𝐾)</a:t>
                </a:r>
                <a:r>
                  <a:rPr lang="en-US" sz="1200" i="0" kern="1200">
                    <a:solidFill>
                      <a:schemeClr val="tx1"/>
                    </a:solidFill>
                    <a:effectLst/>
                    <a:latin typeface="Cambria Math" panose="02040503050406030204" pitchFamily="18" charset="0"/>
                    <a:ea typeface="+mn-ea"/>
                    <a:cs typeface="+mn-cs"/>
                  </a:rPr>
                  <a:t>) </a:t>
                </a:r>
                <a:r>
                  <a:rPr lang="es-419" sz="1200" i="0" kern="1200">
                    <a:solidFill>
                      <a:schemeClr val="tx1"/>
                    </a:solidFill>
                    <a:effectLst/>
                    <a:latin typeface="Cambria Math" panose="02040503050406030204" pitchFamily="18" charset="0"/>
                    <a:ea typeface="+mn-ea"/>
                    <a:cs typeface="+mn-cs"/>
                  </a:rPr>
                  <a:t>𝑃</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(𝐾,𝐴)</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15</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(𝑁,𝐴)</a:t>
                </a:r>
                <a:r>
                  <a:rPr lang="en-US" sz="1200" i="0" kern="1200">
                    <a:solidFill>
                      <a:schemeClr val="tx1"/>
                    </a:solidFill>
                    <a:effectLst/>
                    <a:latin typeface="Cambria Math" panose="02040503050406030204" pitchFamily="18" charset="0"/>
                    <a:ea typeface="+mn-ea"/>
                    <a:cs typeface="+mn-cs"/>
                  </a:rPr>
                  <a:t>)</a:t>
                </a:r>
                <a:r>
                  <a:rPr lang="es-419" sz="1200" kern="1200" dirty="0">
                    <a:solidFill>
                      <a:schemeClr val="tx1"/>
                    </a:solidFill>
                    <a:effectLst/>
                    <a:latin typeface="+mn-lt"/>
                    <a:ea typeface="+mn-ea"/>
                    <a:cs typeface="+mn-cs"/>
                  </a:rPr>
                  <a:t> representa la matriz de scores con </a:t>
                </a:r>
                <a:r>
                  <a:rPr lang="es-EC" sz="1200" i="1" kern="1200" dirty="0">
                    <a:solidFill>
                      <a:schemeClr val="tx1"/>
                    </a:solidFill>
                    <a:effectLst/>
                    <a:latin typeface="+mn-lt"/>
                    <a:ea typeface="+mn-ea"/>
                    <a:cs typeface="+mn-cs"/>
                  </a:rPr>
                  <a:t>N</a:t>
                </a:r>
                <a:r>
                  <a:rPr lang="es-EC" sz="1200" kern="1200" dirty="0">
                    <a:solidFill>
                      <a:schemeClr val="tx1"/>
                    </a:solidFill>
                    <a:effectLst/>
                    <a:latin typeface="+mn-lt"/>
                    <a:ea typeface="+mn-ea"/>
                    <a:cs typeface="+mn-cs"/>
                  </a:rPr>
                  <a:t> observaciones y </a:t>
                </a:r>
                <a:r>
                  <a:rPr lang="es-EC" sz="1200" i="1" kern="1200" dirty="0">
                    <a:solidFill>
                      <a:schemeClr val="tx1"/>
                    </a:solidFill>
                    <a:effectLst/>
                    <a:latin typeface="+mn-lt"/>
                    <a:ea typeface="+mn-ea"/>
                    <a:cs typeface="+mn-cs"/>
                  </a:rPr>
                  <a:t>A</a:t>
                </a:r>
                <a:r>
                  <a:rPr lang="es-EC" sz="1200" kern="1200" dirty="0">
                    <a:solidFill>
                      <a:schemeClr val="tx1"/>
                    </a:solidFill>
                    <a:effectLst/>
                    <a:latin typeface="+mn-lt"/>
                    <a:ea typeface="+mn-ea"/>
                    <a:cs typeface="+mn-cs"/>
                  </a:rPr>
                  <a:t> componentes principales, </a:t>
                </a:r>
                <a:r>
                  <a:rPr lang="es-EC" sz="1200" i="1" kern="1200" dirty="0">
                    <a:solidFill>
                      <a:schemeClr val="tx1"/>
                    </a:solidFill>
                    <a:effectLst/>
                    <a:latin typeface="+mn-lt"/>
                    <a:ea typeface="+mn-ea"/>
                    <a:cs typeface="+mn-cs"/>
                  </a:rPr>
                  <a:t>X</a:t>
                </a:r>
                <a:r>
                  <a:rPr lang="es-EC" sz="1200" kern="1200" dirty="0">
                    <a:solidFill>
                      <a:schemeClr val="tx1"/>
                    </a:solidFill>
                    <a:effectLst/>
                    <a:latin typeface="+mn-lt"/>
                    <a:ea typeface="+mn-ea"/>
                    <a:cs typeface="+mn-cs"/>
                  </a:rPr>
                  <a:t> la matriz original de observaciones con </a:t>
                </a:r>
                <a:r>
                  <a:rPr lang="es-EC" sz="1200" i="1" kern="1200" dirty="0">
                    <a:solidFill>
                      <a:schemeClr val="tx1"/>
                    </a:solidFill>
                    <a:effectLst/>
                    <a:latin typeface="+mn-lt"/>
                    <a:ea typeface="+mn-ea"/>
                    <a:cs typeface="+mn-cs"/>
                  </a:rPr>
                  <a:t>N</a:t>
                </a:r>
                <a:r>
                  <a:rPr lang="es-EC" sz="1200" kern="1200" dirty="0">
                    <a:solidFill>
                      <a:schemeClr val="tx1"/>
                    </a:solidFill>
                    <a:effectLst/>
                    <a:latin typeface="+mn-lt"/>
                    <a:ea typeface="+mn-ea"/>
                    <a:cs typeface="+mn-cs"/>
                  </a:rPr>
                  <a:t> observaciones y </a:t>
                </a:r>
                <a:r>
                  <a:rPr lang="es-EC" sz="1200" i="1" kern="1200" dirty="0">
                    <a:solidFill>
                      <a:schemeClr val="tx1"/>
                    </a:solidFill>
                    <a:effectLst/>
                    <a:latin typeface="+mn-lt"/>
                    <a:ea typeface="+mn-ea"/>
                    <a:cs typeface="+mn-cs"/>
                  </a:rPr>
                  <a:t>K</a:t>
                </a:r>
                <a:r>
                  <a:rPr lang="es-EC" sz="1200" kern="1200" dirty="0">
                    <a:solidFill>
                      <a:schemeClr val="tx1"/>
                    </a:solidFill>
                    <a:effectLst/>
                    <a:latin typeface="+mn-lt"/>
                    <a:ea typeface="+mn-ea"/>
                    <a:cs typeface="+mn-cs"/>
                  </a:rPr>
                  <a:t> características, y finalmente la matriz de vectores dirección, conocido también como </a:t>
                </a:r>
                <a:r>
                  <a:rPr lang="es-EC" sz="1200" kern="1200" dirty="0" err="1">
                    <a:solidFill>
                      <a:schemeClr val="tx1"/>
                    </a:solidFill>
                    <a:effectLst/>
                    <a:latin typeface="+mn-lt"/>
                    <a:ea typeface="+mn-ea"/>
                    <a:cs typeface="+mn-cs"/>
                  </a:rPr>
                  <a:t>loadings</a:t>
                </a:r>
                <a:r>
                  <a:rPr lang="es-EC"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con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características y </a:t>
                </a:r>
                <a:r>
                  <a:rPr lang="es-419" sz="1200" i="1" kern="1200" dirty="0">
                    <a:solidFill>
                      <a:schemeClr val="tx1"/>
                    </a:solidFill>
                    <a:effectLst/>
                    <a:latin typeface="+mn-lt"/>
                    <a:ea typeface="+mn-ea"/>
                    <a:cs typeface="+mn-cs"/>
                  </a:rPr>
                  <a:t>A</a:t>
                </a:r>
                <a:r>
                  <a:rPr lang="es-419" sz="1200" kern="1200" dirty="0">
                    <a:solidFill>
                      <a:schemeClr val="tx1"/>
                    </a:solidFill>
                    <a:effectLst/>
                    <a:latin typeface="+mn-lt"/>
                    <a:ea typeface="+mn-ea"/>
                    <a:cs typeface="+mn-cs"/>
                  </a:rPr>
                  <a:t> componentes principales.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Es importante tomar en cuenta que antes del análisis de componentes principales es necesario acondicionarlo previamente, para que los datos tengan una forma más adecuada para el análisis. En la literatura se ha demostrado que el preprocesamiento previo de los datos puede hacer la diferencia en la obtención de un modelo útil de uno que no lo sea (</a:t>
                </a:r>
                <a:r>
                  <a:rPr lang="es-419" sz="1200" kern="1200" dirty="0" err="1">
                    <a:solidFill>
                      <a:schemeClr val="tx1"/>
                    </a:solidFill>
                    <a:effectLst/>
                    <a:latin typeface="+mn-lt"/>
                    <a:ea typeface="+mn-ea"/>
                    <a:cs typeface="+mn-cs"/>
                  </a:rPr>
                  <a:t>Eriksson</a:t>
                </a:r>
                <a:r>
                  <a:rPr lang="es-419" sz="1200" kern="1200" dirty="0">
                    <a:solidFill>
                      <a:schemeClr val="tx1"/>
                    </a:solidFill>
                    <a:effectLst/>
                    <a:latin typeface="+mn-lt"/>
                    <a:ea typeface="+mn-ea"/>
                    <a:cs typeface="+mn-cs"/>
                  </a:rPr>
                  <a:t> et al., 2006).</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3"/>
                <a:r>
                  <a:rPr lang="es-AR" sz="1200" b="1" i="0" kern="1200">
                    <a:solidFill>
                      <a:schemeClr val="tx1"/>
                    </a:solidFill>
                    <a:effectLst/>
                    <a:latin typeface="Cambria Math" panose="02040503050406030204" pitchFamily="18" charset="0"/>
                    <a:ea typeface="+mn-ea"/>
                    <a:cs typeface="+mn-cs"/>
                  </a:rPr>
                  <a:t>𝐓</a:t>
                </a:r>
                <a:r>
                  <a:rPr lang="en-US" sz="1200" b="1" i="0" kern="1200">
                    <a:solidFill>
                      <a:schemeClr val="tx1"/>
                    </a:solidFill>
                    <a:effectLst/>
                    <a:latin typeface="Cambria Math" panose="02040503050406030204" pitchFamily="18" charset="0"/>
                    <a:ea typeface="+mn-ea"/>
                    <a:cs typeface="+mn-cs"/>
                  </a:rPr>
                  <a:t>^</a:t>
                </a:r>
                <a:r>
                  <a:rPr lang="es-AR" sz="1200" b="1" i="0" kern="1200">
                    <a:solidFill>
                      <a:schemeClr val="tx1"/>
                    </a:solidFill>
                    <a:effectLst/>
                    <a:latin typeface="Cambria Math" panose="02040503050406030204" pitchFamily="18" charset="0"/>
                    <a:ea typeface="+mn-ea"/>
                    <a:cs typeface="+mn-cs"/>
                  </a:rPr>
                  <a:t>𝟐</a:t>
                </a:r>
                <a:r>
                  <a:rPr lang="es-419" sz="1200" b="1" kern="1200" dirty="0">
                    <a:solidFill>
                      <a:schemeClr val="tx1"/>
                    </a:solidFill>
                    <a:effectLst/>
                    <a:latin typeface="+mn-lt"/>
                    <a:ea typeface="+mn-ea"/>
                    <a:cs typeface="+mn-cs"/>
                  </a:rPr>
                  <a:t>de </a:t>
                </a:r>
                <a:r>
                  <a:rPr lang="es-419" sz="1200" b="1" kern="1200" dirty="0" err="1">
                    <a:solidFill>
                      <a:schemeClr val="tx1"/>
                    </a:solidFill>
                    <a:effectLst/>
                    <a:latin typeface="+mn-lt"/>
                    <a:ea typeface="+mn-ea"/>
                    <a:cs typeface="+mn-cs"/>
                  </a:rPr>
                  <a:t>Hotteling</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a:t>
                </a:r>
                <a:r>
                  <a:rPr lang="es-AR" sz="1200" kern="1200" dirty="0">
                    <a:solidFill>
                      <a:schemeClr val="tx1"/>
                    </a:solidFill>
                    <a:effectLst/>
                    <a:latin typeface="+mn-lt"/>
                    <a:ea typeface="+mn-ea"/>
                    <a:cs typeface="+mn-cs"/>
                  </a:rPr>
                  <a:t>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es la medida de la variación de cada observación dentro del modelo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cuyo cálculo se realiza mediante la siguiente ecuación: </a:t>
                </a:r>
                <a:endParaRPr lang="en-US" sz="1200" kern="1200" dirty="0">
                  <a:solidFill>
                    <a:schemeClr val="tx1"/>
                  </a:solidFill>
                  <a:effectLst/>
                  <a:latin typeface="+mn-lt"/>
                  <a:ea typeface="+mn-ea"/>
                  <a:cs typeface="+mn-cs"/>
                </a:endParaRPr>
              </a:p>
              <a:p>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𝑖^2=</a:t>
                </a:r>
                <a:r>
                  <a:rPr lang="en-US" sz="1200" i="0" kern="1200">
                    <a:solidFill>
                      <a:schemeClr val="tx1"/>
                    </a:solidFill>
                    <a:effectLst/>
                    <a:latin typeface="Cambria Math" panose="02040503050406030204" pitchFamily="18" charset="0"/>
                    <a:ea typeface="+mn-ea"/>
                    <a:cs typeface="+mn-cs"/>
                  </a:rPr>
                  <a:t>∑1</a:t>
                </a:r>
                <a:r>
                  <a:rPr lang="es-AR" sz="1200" i="0" kern="1200">
                    <a:solidFill>
                      <a:schemeClr val="tx1"/>
                    </a:solidFill>
                    <a:effectLst/>
                    <a:latin typeface="Cambria Math" panose="02040503050406030204" pitchFamily="18" charset="0"/>
                    <a:ea typeface="+mn-ea"/>
                    <a:cs typeface="+mn-cs"/>
                  </a:rPr>
                  <a:t>_</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𝑎=1</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^𝐴▒</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𝑠</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𝑎 </a:t>
                </a:r>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16</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Donde </a:t>
                </a: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𝑖,𝑎</a:t>
                </a:r>
                <a:r>
                  <a:rPr lang="en-US" sz="1200" i="0" kern="1200">
                    <a:solidFill>
                      <a:schemeClr val="tx1"/>
                    </a:solidFill>
                    <a:effectLst/>
                    <a:latin typeface="Cambria Math" panose="02040503050406030204" pitchFamily="18" charset="0"/>
                    <a:ea typeface="+mn-ea"/>
                    <a:cs typeface="+mn-cs"/>
                  </a:rPr>
                  <a:t>)</a:t>
                </a:r>
                <a:r>
                  <a:rPr lang="es-AR" sz="1200" kern="1200" dirty="0">
                    <a:solidFill>
                      <a:schemeClr val="tx1"/>
                    </a:solidFill>
                    <a:effectLst/>
                    <a:latin typeface="+mn-lt"/>
                    <a:ea typeface="+mn-ea"/>
                    <a:cs typeface="+mn-cs"/>
                  </a:rPr>
                  <a:t> se define como el score del componente principal </a:t>
                </a:r>
                <a:r>
                  <a:rPr lang="es-AR" sz="1200" i="1" kern="1200" dirty="0">
                    <a:solidFill>
                      <a:schemeClr val="tx1"/>
                    </a:solidFill>
                    <a:effectLst/>
                    <a:latin typeface="+mn-lt"/>
                    <a:ea typeface="+mn-ea"/>
                    <a:cs typeface="+mn-cs"/>
                  </a:rPr>
                  <a:t>a</a:t>
                </a:r>
                <a:r>
                  <a:rPr lang="es-AR" sz="1200" kern="1200" dirty="0">
                    <a:solidFill>
                      <a:schemeClr val="tx1"/>
                    </a:solidFill>
                    <a:effectLst/>
                    <a:latin typeface="+mn-lt"/>
                    <a:ea typeface="+mn-ea"/>
                    <a:cs typeface="+mn-cs"/>
                  </a:rPr>
                  <a:t> para la observación </a:t>
                </a:r>
                <a:r>
                  <a:rPr lang="es-AR" sz="1200" i="1" kern="1200" dirty="0">
                    <a:solidFill>
                      <a:schemeClr val="tx1"/>
                    </a:solidFill>
                    <a:effectLst/>
                    <a:latin typeface="+mn-lt"/>
                    <a:ea typeface="+mn-ea"/>
                    <a:cs typeface="+mn-cs"/>
                  </a:rPr>
                  <a:t>i</a:t>
                </a:r>
                <a:r>
                  <a:rPr lang="es-AR" sz="1200" kern="1200" dirty="0">
                    <a:solidFill>
                      <a:schemeClr val="tx1"/>
                    </a:solidFill>
                    <a:effectLst/>
                    <a:latin typeface="+mn-lt"/>
                    <a:ea typeface="+mn-ea"/>
                    <a:cs typeface="+mn-cs"/>
                  </a:rPr>
                  <a:t> y </a:t>
                </a:r>
                <a:r>
                  <a:rPr lang="es-AR" sz="1200" i="0" kern="1200">
                    <a:solidFill>
                      <a:schemeClr val="tx1"/>
                    </a:solidFill>
                    <a:effectLst/>
                    <a:latin typeface="Cambria Math" panose="02040503050406030204" pitchFamily="18" charset="0"/>
                    <a:ea typeface="+mn-ea"/>
                    <a:cs typeface="+mn-cs"/>
                  </a:rPr>
                  <a:t>𝑠</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𝑎</a:t>
                </a:r>
                <a:r>
                  <a:rPr lang="es-AR" sz="1200" kern="1200" dirty="0">
                    <a:solidFill>
                      <a:schemeClr val="tx1"/>
                    </a:solidFill>
                    <a:effectLst/>
                    <a:latin typeface="+mn-lt"/>
                    <a:ea typeface="+mn-ea"/>
                    <a:cs typeface="+mn-cs"/>
                  </a:rPr>
                  <a:t> como la desviación estándar del componente </a:t>
                </a:r>
                <a:r>
                  <a:rPr lang="es-EC" sz="1200" i="1" kern="1200" dirty="0">
                    <a:solidFill>
                      <a:schemeClr val="tx1"/>
                    </a:solidFill>
                    <a:effectLst/>
                    <a:latin typeface="+mn-lt"/>
                    <a:ea typeface="+mn-ea"/>
                    <a:cs typeface="+mn-cs"/>
                  </a:rPr>
                  <a:t>a</a:t>
                </a:r>
                <a:r>
                  <a:rPr lang="es-EC" sz="1200" kern="1200" dirty="0">
                    <a:solidFill>
                      <a:schemeClr val="tx1"/>
                    </a:solidFill>
                    <a:effectLst/>
                    <a:latin typeface="+mn-lt"/>
                    <a:ea typeface="+mn-ea"/>
                    <a:cs typeface="+mn-cs"/>
                  </a:rPr>
                  <a:t> (Dunn, 2019; Mujica, </a:t>
                </a:r>
                <a:r>
                  <a:rPr lang="es-EC" sz="1200" kern="1200" dirty="0" err="1">
                    <a:solidFill>
                      <a:schemeClr val="tx1"/>
                    </a:solidFill>
                    <a:effectLst/>
                    <a:latin typeface="+mn-lt"/>
                    <a:ea typeface="+mn-ea"/>
                    <a:cs typeface="+mn-cs"/>
                  </a:rPr>
                  <a:t>Rodellar</a:t>
                </a:r>
                <a:r>
                  <a:rPr lang="es-EC" sz="1200" kern="1200" dirty="0">
                    <a:solidFill>
                      <a:schemeClr val="tx1"/>
                    </a:solidFill>
                    <a:effectLst/>
                    <a:latin typeface="+mn-lt"/>
                    <a:ea typeface="+mn-ea"/>
                    <a:cs typeface="+mn-cs"/>
                  </a:rPr>
                  <a:t>, Fernández, &amp; Güemes, 2011).</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Para calcular,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que se encuentra en un nivel de confianza seleccionado se utilizó la Ecuación </a:t>
                </a:r>
                <a:r>
                  <a:rPr lang="es-419" sz="1200" kern="1200" dirty="0">
                    <a:solidFill>
                      <a:schemeClr val="tx1"/>
                    </a:solidFill>
                    <a:effectLst/>
                    <a:latin typeface="+mn-lt"/>
                    <a:ea typeface="+mn-ea"/>
                    <a:cs typeface="+mn-cs"/>
                  </a:rPr>
                  <a:t>17</a:t>
                </a:r>
                <a:r>
                  <a:rPr lang="es-AR" sz="1200" kern="1200" dirty="0">
                    <a:solidFill>
                      <a:schemeClr val="tx1"/>
                    </a:solidFill>
                    <a:effectLst/>
                    <a:latin typeface="+mn-lt"/>
                    <a:ea typeface="+mn-ea"/>
                    <a:cs typeface="+mn-cs"/>
                  </a:rPr>
                  <a:t> en la que se establece que el valor de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es proporcional a la distribución-F.</a:t>
                </a:r>
                <a:endParaRPr lang="en-US" sz="1200" kern="1200" dirty="0">
                  <a:solidFill>
                    <a:schemeClr val="tx1"/>
                  </a:solidFill>
                  <a:effectLst/>
                  <a:latin typeface="+mn-lt"/>
                  <a:ea typeface="+mn-ea"/>
                  <a:cs typeface="+mn-cs"/>
                </a:endParaRPr>
              </a:p>
              <a:p>
                <a:pP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2~𝑇</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𝑝,𝑛−1</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𝑝(𝑛−1)</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𝑛−𝑝</a:t>
                </a:r>
                <a:r>
                  <a:rPr lang="en-US" sz="1200" i="0" kern="1200">
                    <a:solidFill>
                      <a:schemeClr val="tx1"/>
                    </a:solidFill>
                    <a:effectLst/>
                    <a:latin typeface="Cambria Math" panose="02040503050406030204" pitchFamily="18" charset="0"/>
                    <a:ea typeface="+mn-ea"/>
                    <a:cs typeface="+mn-cs"/>
                  </a:rPr>
                  <a:t>) </a:t>
                </a:r>
                <a:r>
                  <a:rPr lang="es-AR" sz="1200" i="0" kern="1200">
                    <a:solidFill>
                      <a:schemeClr val="tx1"/>
                    </a:solidFill>
                    <a:effectLst/>
                    <a:latin typeface="Cambria Math" panose="02040503050406030204" pitchFamily="18" charset="0"/>
                    <a:ea typeface="+mn-ea"/>
                    <a:cs typeface="+mn-cs"/>
                  </a:rPr>
                  <a:t>𝐹</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𝑝,𝑛−𝑝</a:t>
                </a:r>
                <a:r>
                  <a:rPr lang="en-US" sz="1200" i="0" kern="1200">
                    <a:solidFill>
                      <a:schemeClr val="tx1"/>
                    </a:solidFill>
                    <a:effectLst/>
                    <a:latin typeface="Cambria Math" panose="02040503050406030204" pitchFamily="18" charset="0"/>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17</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Donde </a:t>
                </a:r>
                <a:r>
                  <a:rPr lang="es-AR" sz="1200" i="0" kern="1200">
                    <a:solidFill>
                      <a:schemeClr val="tx1"/>
                    </a:solidFill>
                    <a:effectLst/>
                    <a:latin typeface="Cambria Math" panose="02040503050406030204" pitchFamily="18" charset="0"/>
                    <a:ea typeface="+mn-ea"/>
                    <a:cs typeface="+mn-cs"/>
                  </a:rPr>
                  <a:t>𝑛</a:t>
                </a:r>
                <a:r>
                  <a:rPr lang="es-AR" sz="1200" kern="1200" dirty="0">
                    <a:solidFill>
                      <a:schemeClr val="tx1"/>
                    </a:solidFill>
                    <a:effectLst/>
                    <a:latin typeface="+mn-lt"/>
                    <a:ea typeface="+mn-ea"/>
                    <a:cs typeface="+mn-cs"/>
                  </a:rPr>
                  <a:t> es el número de observaciones, </a:t>
                </a:r>
                <a:r>
                  <a:rPr lang="es-AR" sz="1200" i="1" kern="1200" dirty="0">
                    <a:solidFill>
                      <a:schemeClr val="tx1"/>
                    </a:solidFill>
                    <a:effectLst/>
                    <a:latin typeface="+mn-lt"/>
                    <a:ea typeface="+mn-ea"/>
                    <a:cs typeface="+mn-cs"/>
                  </a:rPr>
                  <a:t>p</a:t>
                </a:r>
                <a:r>
                  <a:rPr lang="es-AR" sz="1200" kern="1200" dirty="0">
                    <a:solidFill>
                      <a:schemeClr val="tx1"/>
                    </a:solidFill>
                    <a:effectLst/>
                    <a:latin typeface="+mn-lt"/>
                    <a:ea typeface="+mn-ea"/>
                    <a:cs typeface="+mn-cs"/>
                  </a:rPr>
                  <a:t> el número de componentes principales y </a:t>
                </a:r>
                <a:r>
                  <a:rPr lang="es-AR" sz="1200" i="0" kern="1200">
                    <a:solidFill>
                      <a:schemeClr val="tx1"/>
                    </a:solidFill>
                    <a:effectLst/>
                    <a:latin typeface="Cambria Math" panose="02040503050406030204" pitchFamily="18" charset="0"/>
                    <a:ea typeface="+mn-ea"/>
                    <a:cs typeface="+mn-cs"/>
                  </a:rPr>
                  <a:t>𝐹</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𝑝,𝑛−𝑝</a:t>
                </a:r>
                <a:r>
                  <a:rPr lang="en-US" sz="1200" i="0" kern="1200">
                    <a:solidFill>
                      <a:schemeClr val="tx1"/>
                    </a:solidFill>
                    <a:effectLst/>
                    <a:latin typeface="Cambria Math" panose="02040503050406030204" pitchFamily="18" charset="0"/>
                    <a:ea typeface="+mn-ea"/>
                    <a:cs typeface="+mn-cs"/>
                  </a:rPr>
                  <a:t>)</a:t>
                </a:r>
                <a:r>
                  <a:rPr lang="es-AR" sz="1200" kern="1200" dirty="0">
                    <a:solidFill>
                      <a:schemeClr val="tx1"/>
                    </a:solidFill>
                    <a:effectLst/>
                    <a:latin typeface="+mn-lt"/>
                    <a:ea typeface="+mn-ea"/>
                    <a:cs typeface="+mn-cs"/>
                  </a:rPr>
                  <a:t>   el valor critico de la distribución-F que se calculó con la función </a:t>
                </a:r>
                <a:r>
                  <a:rPr lang="es-AR" sz="1200" i="1" kern="1200" dirty="0" err="1">
                    <a:solidFill>
                      <a:schemeClr val="tx1"/>
                    </a:solidFill>
                    <a:effectLst/>
                    <a:latin typeface="+mn-lt"/>
                    <a:ea typeface="+mn-ea"/>
                    <a:cs typeface="+mn-cs"/>
                  </a:rPr>
                  <a:t>scipy.stats.f.ppf</a:t>
                </a:r>
                <a:r>
                  <a:rPr lang="es-AR" sz="1200" i="1" kern="1200" dirty="0">
                    <a:solidFill>
                      <a:schemeClr val="tx1"/>
                    </a:solidFill>
                    <a:effectLst/>
                    <a:latin typeface="+mn-lt"/>
                    <a:ea typeface="+mn-ea"/>
                    <a:cs typeface="+mn-cs"/>
                  </a:rPr>
                  <a:t>.</a:t>
                </a: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Desarrollo del Análisis de Componentes Principales (</a:t>
                </a:r>
                <a:r>
                  <a:rPr lang="es-419" sz="1200" b="1" kern="1200" dirty="0" err="1">
                    <a:solidFill>
                      <a:schemeClr val="tx1"/>
                    </a:solidFill>
                    <a:effectLst/>
                    <a:latin typeface="+mn-lt"/>
                    <a:ea typeface="+mn-ea"/>
                    <a:cs typeface="+mn-cs"/>
                  </a:rPr>
                  <a:t>PCA</a:t>
                </a:r>
                <a:r>
                  <a:rPr lang="es-419"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primer lugar, se escalaron los datos de forma robusta para resaltar los outliers, este escalamiento centra cada una de las características de los datos en la mediana y los escala de acuerdo con el rango </a:t>
                </a:r>
                <a:r>
                  <a:rPr lang="es-AR" sz="1200" kern="1200" dirty="0" err="1">
                    <a:solidFill>
                      <a:schemeClr val="tx1"/>
                    </a:solidFill>
                    <a:effectLst/>
                    <a:latin typeface="+mn-lt"/>
                    <a:ea typeface="+mn-ea"/>
                    <a:cs typeface="+mn-cs"/>
                  </a:rPr>
                  <a:t>intercuantil</a:t>
                </a:r>
                <a:r>
                  <a:rPr lang="es-AR" sz="1200" kern="1200" dirty="0">
                    <a:solidFill>
                      <a:schemeClr val="tx1"/>
                    </a:solidFill>
                    <a:effectLst/>
                    <a:latin typeface="+mn-lt"/>
                    <a:ea typeface="+mn-ea"/>
                    <a:cs typeface="+mn-cs"/>
                  </a:rPr>
                  <a:t> IQR (diferencia entre el cuantil </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1  </a:t>
                </a:r>
                <a:r>
                  <a:rPr lang="es-AR" sz="1200" kern="1200" dirty="0">
                    <a:solidFill>
                      <a:schemeClr val="tx1"/>
                    </a:solidFill>
                    <a:effectLst/>
                    <a:latin typeface="+mn-lt"/>
                    <a:ea typeface="+mn-ea"/>
                    <a:cs typeface="+mn-cs"/>
                  </a:rPr>
                  <a:t>y </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3</a:t>
                </a:r>
                <a:r>
                  <a:rPr lang="es-AR" sz="1200" kern="1200" dirty="0">
                    <a:solidFill>
                      <a:schemeClr val="tx1"/>
                    </a:solidFill>
                    <a:effectLst/>
                    <a:latin typeface="+mn-lt"/>
                    <a:ea typeface="+mn-ea"/>
                    <a:cs typeface="+mn-cs"/>
                  </a:rPr>
                  <a:t> ), su cálculo se muestra en la Ecuación </a:t>
                </a:r>
                <a:r>
                  <a:rPr lang="es-419" sz="1200" kern="1200" dirty="0">
                    <a:solidFill>
                      <a:schemeClr val="tx1"/>
                    </a:solidFill>
                    <a:effectLst/>
                    <a:latin typeface="+mn-lt"/>
                    <a:ea typeface="+mn-ea"/>
                    <a:cs typeface="+mn-cs"/>
                  </a:rPr>
                  <a:t>18</a:t>
                </a:r>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𝑋 𝑐𝑒𝑛𝑡𝑟𝑎𝑑𝑎</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 𝑖 𝑐𝑎𝑟𝑎𝑐𝑡𝑒𝑟𝑖𝑠𝑡𝑖𝑐𝑎 </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−𝑚𝑒𝑑𝑖𝑎𝑛𝑎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 )</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1</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3</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 </a:t>
                </a:r>
                <a:r>
                  <a:rPr lang="en-US" sz="1200" i="0" kern="1200">
                    <a:solidFill>
                      <a:schemeClr val="tx1"/>
                    </a:solidFill>
                    <a:effectLst/>
                    <a:latin typeface="Cambria Math" panose="02040503050406030204" pitchFamily="18" charset="0"/>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18</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 continuación, se distribuyeron los datos en seis grupos cada uno de ellos sin la señal de uno de los sensores, esto con el fin de analizar si un sensor en específico es el que influye negativamente en los experimentos. Posteriormente, con el algoritmo no supervisado de análisis de componentes principales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se elaboraron modelos con los seis grupos de datos.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Se determinó el número de componentes principales que se utilizarían en cada uno de los modelos, para ello se elaboraron gráficas de sedimentación, como se muestra en la </a:t>
                </a:r>
                <a:r>
                  <a:rPr lang="es-419" sz="1200" b="1" i="1" kern="1200" dirty="0">
                    <a:solidFill>
                      <a:schemeClr val="tx1"/>
                    </a:solidFill>
                    <a:effectLst/>
                    <a:latin typeface="+mn-lt"/>
                    <a:ea typeface="+mn-ea"/>
                    <a:cs typeface="+mn-cs"/>
                  </a:rPr>
                  <a:t>Figura 18</a:t>
                </a:r>
                <a:r>
                  <a:rPr lang="es-AR" sz="1200" kern="1200" dirty="0">
                    <a:solidFill>
                      <a:schemeClr val="tx1"/>
                    </a:solidFill>
                    <a:effectLst/>
                    <a:latin typeface="+mn-lt"/>
                    <a:ea typeface="+mn-ea"/>
                    <a:cs typeface="+mn-cs"/>
                  </a:rPr>
                  <a:t>, que muestra el porcentaje de varianza explicado por cada uno de los componentes principales y el porcentaje acumulado. La gráfica permitió identificar el punto en el que el descenso del porcentaje de varianza y el ascenso del porcentaje acumulado empezó a estabilizarse, llamado también punto codo, este se encontró en el sexto componente principal para el tercer modelo y en el séptimo componente principal en los demás, en conjunto explican más del 90% de varianza de los datos.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Después de seleccionar el número de componentes principales para cada uno de los modelos, se definió la métrica utilizada para la detección de outliers, en este caso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que es la medida de la variación de cada observación dentro del modelo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A continuación, se fijó un nivel de confianza de 95%, con el cual se establece que los experimentos fuera de este serán considerados como outliers.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Con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de cada uno de los experimentos y el nivel de confianza calculado se identificaron como outliers aquellos experimentos </a:t>
                </a:r>
                <a:r>
                  <a:rPr lang="es-419" sz="1200" kern="1200" dirty="0">
                    <a:solidFill>
                      <a:schemeClr val="tx1"/>
                    </a:solidFill>
                    <a:effectLst/>
                    <a:latin typeface="+mn-lt"/>
                    <a:ea typeface="+mn-ea"/>
                    <a:cs typeface="+mn-cs"/>
                  </a:rPr>
                  <a:t>con una variación mayor al límite de confianza, tal como se muestra en la Ecuación 19.</a:t>
                </a:r>
                <a:endParaRPr lang="en-US" sz="1200"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Con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de cada uno de los experimentos y el nivel de confianza calculado se identificaron como outliers aquellos experimentos </a:t>
                </a:r>
                <a:r>
                  <a:rPr lang="es-419" sz="1200" kern="1200" dirty="0">
                    <a:solidFill>
                      <a:schemeClr val="tx1"/>
                    </a:solidFill>
                    <a:effectLst/>
                    <a:latin typeface="+mn-lt"/>
                    <a:ea typeface="+mn-ea"/>
                    <a:cs typeface="+mn-cs"/>
                  </a:rPr>
                  <a:t>con una variación mayor al límite de confianza, tal como se muestra en la Ecuación 19.</a:t>
                </a:r>
                <a:endParaRPr lang="en-US" sz="1200" kern="1200" dirty="0">
                  <a:solidFill>
                    <a:schemeClr val="tx1"/>
                  </a:solidFill>
                  <a:effectLst/>
                  <a:latin typeface="+mn-lt"/>
                  <a:ea typeface="+mn-ea"/>
                  <a:cs typeface="+mn-cs"/>
                </a:endParaRPr>
              </a:p>
              <a:p>
                <a:pP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𝑖^2</a:t>
                </a:r>
                <a:r>
                  <a:rPr lang="es-EC" sz="1200" i="0" kern="1200">
                    <a:solidFill>
                      <a:schemeClr val="tx1"/>
                    </a:solidFill>
                    <a:effectLst/>
                    <a:latin typeface="Cambria Math" panose="02040503050406030204" pitchFamily="18" charset="0"/>
                    <a:ea typeface="+mn-ea"/>
                    <a:cs typeface="+mn-cs"/>
                  </a:rPr>
                  <a:t>&gt;</a:t>
                </a: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   →  𝑂𝑢𝑡𝑙𝑖𝑒𝑟</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19</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En la Tabla 11, se muestra el número de experimentos tanto del conjunto de entrenamiento como de prueba antes de la detección de outliers, el número de experimentos identificados como outliers y el número de experimentos después de eliminarlos que serían usados tanto para el desarrollo como para la evaluación de los modelos.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19</a:t>
            </a:fld>
            <a:endParaRPr lang="en-US"/>
          </a:p>
        </p:txBody>
      </p:sp>
    </p:spTree>
    <p:extLst>
      <p:ext uri="{BB962C8B-B14F-4D97-AF65-F5344CB8AC3E}">
        <p14:creationId xmlns:p14="http://schemas.microsoft.com/office/powerpoint/2010/main" val="50355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2</a:t>
            </a:fld>
            <a:endParaRPr lang="en-US"/>
          </a:p>
        </p:txBody>
      </p:sp>
    </p:spTree>
    <p:extLst>
      <p:ext uri="{BB962C8B-B14F-4D97-AF65-F5344CB8AC3E}">
        <p14:creationId xmlns:p14="http://schemas.microsoft.com/office/powerpoint/2010/main" val="1520492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Finalmente, es importante conocer si dentro del conjunto de datos de entrenamiento existen señales que se desvían del resto (a estas señales se las conoce con el nombre de outliers), ya que con esto se podrá identificar si existe alguna característica anormal en el prototipo e-nose que afecta el proceso de generación de datos (</a:t>
                </a:r>
                <a:r>
                  <a:rPr lang="es-419" sz="1200" kern="1200" dirty="0" err="1">
                    <a:solidFill>
                      <a:schemeClr val="tx1"/>
                    </a:solidFill>
                    <a:effectLst/>
                    <a:latin typeface="+mn-lt"/>
                    <a:ea typeface="+mn-ea"/>
                    <a:cs typeface="+mn-cs"/>
                  </a:rPr>
                  <a:t>Aggarwal</a:t>
                </a:r>
                <a:r>
                  <a:rPr lang="es-419" sz="1200" kern="1200" dirty="0">
                    <a:solidFill>
                      <a:schemeClr val="tx1"/>
                    </a:solidFill>
                    <a:effectLst/>
                    <a:latin typeface="+mn-lt"/>
                    <a:ea typeface="+mn-ea"/>
                    <a:cs typeface="+mn-cs"/>
                  </a:rPr>
                  <a:t>, 2013). Por consiguiente, se decidió </a:t>
                </a:r>
                <a:r>
                  <a:rPr lang="es-AR" sz="1200" kern="1200" dirty="0">
                    <a:solidFill>
                      <a:schemeClr val="tx1"/>
                    </a:solidFill>
                    <a:effectLst/>
                    <a:latin typeface="+mn-lt"/>
                    <a:ea typeface="+mn-ea"/>
                    <a:cs typeface="+mn-cs"/>
                  </a:rPr>
                  <a:t>utilizar el análisis de componentes principales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para detectar outliers, analizar si un sensor en específico produjo estas señales atípicas y caso de ser necesario eliminarlas antes del desarrollo de los modelos. El proceso de creación de los modelos para la detección de outliers y los conceptos relacionados a su elaboración se definen en la subsección siguiente.</a:t>
                </a:r>
              </a:p>
              <a:p>
                <a:endParaRPr lang="es-AR"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El análisis de componentes principales (</a:t>
                </a:r>
                <a:r>
                  <a:rPr lang="es-419" sz="1200" kern="1200" dirty="0" err="1">
                    <a:solidFill>
                      <a:schemeClr val="tx1"/>
                    </a:solidFill>
                    <a:effectLst/>
                    <a:latin typeface="+mn-lt"/>
                    <a:ea typeface="+mn-ea"/>
                    <a:cs typeface="+mn-cs"/>
                  </a:rPr>
                  <a:t>PCA</a:t>
                </a:r>
                <a:r>
                  <a:rPr lang="es-419" sz="1200" kern="1200" dirty="0">
                    <a:solidFill>
                      <a:schemeClr val="tx1"/>
                    </a:solidFill>
                    <a:effectLst/>
                    <a:latin typeface="+mn-lt"/>
                    <a:ea typeface="+mn-ea"/>
                    <a:cs typeface="+mn-cs"/>
                  </a:rPr>
                  <a:t>) es un método de transformación lineal no supervisada que permite identificar patrones en los datos de entrenamiento, en base a la correlación entre las características de estos datos. Su objetivo es proyectar los datos en un nuevo subespacio con iguales o menores dimensiones que el original, este nuevo subespacio está formado por ejes ortogonales entre sí, denominados componentes principales (PC), que representan las direcciones de máxima varianza de los datos (</a:t>
                </a:r>
                <a:r>
                  <a:rPr lang="es-419" sz="1200" kern="1200" dirty="0" err="1">
                    <a:solidFill>
                      <a:schemeClr val="tx1"/>
                    </a:solidFill>
                    <a:effectLst/>
                    <a:latin typeface="+mn-lt"/>
                    <a:ea typeface="+mn-ea"/>
                    <a:cs typeface="+mn-cs"/>
                  </a:rPr>
                  <a:t>Raschka</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Mirjalili</a:t>
                </a:r>
                <a:r>
                  <a:rPr lang="es-419" sz="1200" kern="1200" dirty="0">
                    <a:solidFill>
                      <a:schemeClr val="tx1"/>
                    </a:solidFill>
                    <a:effectLst/>
                    <a:latin typeface="+mn-lt"/>
                    <a:ea typeface="+mn-ea"/>
                    <a:cs typeface="+mn-cs"/>
                  </a:rPr>
                  <a:t>, 2017).  Una explicación geométrica de este análisis se presenta en la </a:t>
                </a:r>
                <a:r>
                  <a:rPr lang="es-419" sz="1200" b="1" i="1" kern="1200" dirty="0">
                    <a:solidFill>
                      <a:schemeClr val="tx1"/>
                    </a:solidFill>
                    <a:effectLst/>
                    <a:latin typeface="+mn-lt"/>
                    <a:ea typeface="+mn-ea"/>
                    <a:cs typeface="+mn-cs"/>
                  </a:rPr>
                  <a:t>Figura 17</a:t>
                </a:r>
                <a:r>
                  <a:rPr lang="es-419" sz="1200" kern="1200" dirty="0">
                    <a:solidFill>
                      <a:schemeClr val="tx1"/>
                    </a:solidFill>
                    <a:effectLst/>
                    <a:latin typeface="+mn-lt"/>
                    <a:ea typeface="+mn-ea"/>
                    <a:cs typeface="+mn-cs"/>
                  </a:rPr>
                  <a:t>, donde </a:t>
                </a:r>
                <a:r>
                  <a:rPr lang="es-419" sz="1200" i="1" kern="1200" dirty="0">
                    <a:solidFill>
                      <a:schemeClr val="tx1"/>
                    </a:solidFill>
                    <a:effectLst/>
                    <a:latin typeface="+mn-lt"/>
                    <a:ea typeface="+mn-ea"/>
                    <a:cs typeface="+mn-cs"/>
                  </a:rPr>
                  <a:t>x1, x2 </a:t>
                </a:r>
                <a:r>
                  <a:rPr lang="es-419" sz="1200" kern="1200" dirty="0">
                    <a:solidFill>
                      <a:schemeClr val="tx1"/>
                    </a:solidFill>
                    <a:effectLst/>
                    <a:latin typeface="+mn-lt"/>
                    <a:ea typeface="+mn-ea"/>
                    <a:cs typeface="+mn-cs"/>
                  </a:rPr>
                  <a:t>y</a:t>
                </a:r>
                <a:r>
                  <a:rPr lang="es-419" sz="1200" i="1" kern="1200" dirty="0">
                    <a:solidFill>
                      <a:schemeClr val="tx1"/>
                    </a:solidFill>
                    <a:effectLst/>
                    <a:latin typeface="+mn-lt"/>
                    <a:ea typeface="+mn-ea"/>
                    <a:cs typeface="+mn-cs"/>
                  </a:rPr>
                  <a:t> x3</a:t>
                </a:r>
                <a:r>
                  <a:rPr lang="es-419" sz="1200" kern="1200" dirty="0">
                    <a:solidFill>
                      <a:schemeClr val="tx1"/>
                    </a:solidFill>
                    <a:effectLst/>
                    <a:latin typeface="+mn-lt"/>
                    <a:ea typeface="+mn-ea"/>
                    <a:cs typeface="+mn-cs"/>
                  </a:rPr>
                  <a:t> representan los ejes de las características originales, </a:t>
                </a:r>
                <a:r>
                  <a:rPr lang="es-419" sz="1200" i="1" kern="1200" dirty="0">
                    <a:solidFill>
                      <a:schemeClr val="tx1"/>
                    </a:solidFill>
                    <a:effectLst/>
                    <a:latin typeface="+mn-lt"/>
                    <a:ea typeface="+mn-ea"/>
                    <a:cs typeface="+mn-cs"/>
                  </a:rPr>
                  <a:t>PC1</a:t>
                </a:r>
                <a:r>
                  <a:rPr lang="es-419" sz="1200" kern="1200" dirty="0">
                    <a:solidFill>
                      <a:schemeClr val="tx1"/>
                    </a:solidFill>
                    <a:effectLst/>
                    <a:latin typeface="+mn-lt"/>
                    <a:ea typeface="+mn-ea"/>
                    <a:cs typeface="+mn-cs"/>
                  </a:rPr>
                  <a:t> el componente principal que va en dirección de la máxima varianza de las proyecciones de cada observación en PC1 y PC2 el segundo componente principal que de igual forma ira en dirección de la máxima varianza dada la restricción de que debe ser ortogonal al primero (Dunn, 2019). La distancia del origen del sistema al punto proyectado de cada observación en los nuevos ejes PC1 y PC2, se los conoce como scores. Los </a:t>
                </a:r>
                <a:r>
                  <a:rPr lang="es-419" sz="1200" kern="1200" dirty="0" err="1">
                    <a:solidFill>
                      <a:schemeClr val="tx1"/>
                    </a:solidFill>
                    <a:effectLst/>
                    <a:latin typeface="+mn-lt"/>
                    <a:ea typeface="+mn-ea"/>
                    <a:cs typeface="+mn-cs"/>
                  </a:rPr>
                  <a:t>loadings</a:t>
                </a:r>
                <a:r>
                  <a:rPr lang="es-419" sz="1200" kern="1200" dirty="0">
                    <a:solidFill>
                      <a:schemeClr val="tx1"/>
                    </a:solidFill>
                    <a:effectLst/>
                    <a:latin typeface="+mn-lt"/>
                    <a:ea typeface="+mn-ea"/>
                    <a:cs typeface="+mn-cs"/>
                  </a:rPr>
                  <a:t> o vectores dirección, son vectores unitarios que definen la dirección de los componentes principales en el sistema coordenado original.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explicación matemática del análisis de componentes principales (</a:t>
                </a:r>
                <a:r>
                  <a:rPr lang="es-419" sz="1200" kern="1200" dirty="0" err="1">
                    <a:solidFill>
                      <a:schemeClr val="tx1"/>
                    </a:solidFill>
                    <a:effectLst/>
                    <a:latin typeface="+mn-lt"/>
                    <a:ea typeface="+mn-ea"/>
                    <a:cs typeface="+mn-cs"/>
                  </a:rPr>
                  <a:t>PCA</a:t>
                </a:r>
                <a:r>
                  <a:rPr lang="es-419" sz="1200" kern="1200" dirty="0">
                    <a:solidFill>
                      <a:schemeClr val="tx1"/>
                    </a:solidFill>
                    <a:effectLst/>
                    <a:latin typeface="+mn-lt"/>
                    <a:ea typeface="+mn-ea"/>
                    <a:cs typeface="+mn-cs"/>
                  </a:rPr>
                  <a:t>). se representa mediante la combinación lineal de la Ecuación 15.</a:t>
                </a:r>
                <a:endParaRPr lang="en-US" sz="1200" kern="1200" dirty="0">
                  <a:solidFill>
                    <a:schemeClr val="tx1"/>
                  </a:solidFill>
                  <a:effectLst/>
                  <a:latin typeface="+mn-lt"/>
                  <a:ea typeface="+mn-ea"/>
                  <a:cs typeface="+mn-cs"/>
                </a:endParaRPr>
              </a:p>
              <a:p>
                <a:pPr/>
                <a:r>
                  <a:rPr lang="es-419"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(𝑁,𝐴)</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(𝑁,𝐾)</a:t>
                </a:r>
                <a:r>
                  <a:rPr lang="en-US" sz="1200" i="0" kern="1200">
                    <a:solidFill>
                      <a:schemeClr val="tx1"/>
                    </a:solidFill>
                    <a:effectLst/>
                    <a:latin typeface="Cambria Math" panose="02040503050406030204" pitchFamily="18" charset="0"/>
                    <a:ea typeface="+mn-ea"/>
                    <a:cs typeface="+mn-cs"/>
                  </a:rPr>
                  <a:t>) </a:t>
                </a:r>
                <a:r>
                  <a:rPr lang="es-419" sz="1200" i="0" kern="1200">
                    <a:solidFill>
                      <a:schemeClr val="tx1"/>
                    </a:solidFill>
                    <a:effectLst/>
                    <a:latin typeface="Cambria Math" panose="02040503050406030204" pitchFamily="18" charset="0"/>
                    <a:ea typeface="+mn-ea"/>
                    <a:cs typeface="+mn-cs"/>
                  </a:rPr>
                  <a:t>𝑃</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(𝐾,𝐴)</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15</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419" sz="1200" i="0" kern="1200">
                    <a:solidFill>
                      <a:schemeClr val="tx1"/>
                    </a:solidFill>
                    <a:effectLst/>
                    <a:latin typeface="Cambria Math" panose="02040503050406030204" pitchFamily="18" charset="0"/>
                    <a:ea typeface="+mn-ea"/>
                    <a:cs typeface="+mn-cs"/>
                  </a:rPr>
                  <a:t>(𝑁,𝐴)</a:t>
                </a:r>
                <a:r>
                  <a:rPr lang="en-US" sz="1200" i="0" kern="1200">
                    <a:solidFill>
                      <a:schemeClr val="tx1"/>
                    </a:solidFill>
                    <a:effectLst/>
                    <a:latin typeface="Cambria Math" panose="02040503050406030204" pitchFamily="18" charset="0"/>
                    <a:ea typeface="+mn-ea"/>
                    <a:cs typeface="+mn-cs"/>
                  </a:rPr>
                  <a:t>)</a:t>
                </a:r>
                <a:r>
                  <a:rPr lang="es-419" sz="1200" kern="1200" dirty="0">
                    <a:solidFill>
                      <a:schemeClr val="tx1"/>
                    </a:solidFill>
                    <a:effectLst/>
                    <a:latin typeface="+mn-lt"/>
                    <a:ea typeface="+mn-ea"/>
                    <a:cs typeface="+mn-cs"/>
                  </a:rPr>
                  <a:t> representa la matriz de scores con </a:t>
                </a:r>
                <a:r>
                  <a:rPr lang="es-EC" sz="1200" i="1" kern="1200" dirty="0">
                    <a:solidFill>
                      <a:schemeClr val="tx1"/>
                    </a:solidFill>
                    <a:effectLst/>
                    <a:latin typeface="+mn-lt"/>
                    <a:ea typeface="+mn-ea"/>
                    <a:cs typeface="+mn-cs"/>
                  </a:rPr>
                  <a:t>N</a:t>
                </a:r>
                <a:r>
                  <a:rPr lang="es-EC" sz="1200" kern="1200" dirty="0">
                    <a:solidFill>
                      <a:schemeClr val="tx1"/>
                    </a:solidFill>
                    <a:effectLst/>
                    <a:latin typeface="+mn-lt"/>
                    <a:ea typeface="+mn-ea"/>
                    <a:cs typeface="+mn-cs"/>
                  </a:rPr>
                  <a:t> observaciones y </a:t>
                </a:r>
                <a:r>
                  <a:rPr lang="es-EC" sz="1200" i="1" kern="1200" dirty="0">
                    <a:solidFill>
                      <a:schemeClr val="tx1"/>
                    </a:solidFill>
                    <a:effectLst/>
                    <a:latin typeface="+mn-lt"/>
                    <a:ea typeface="+mn-ea"/>
                    <a:cs typeface="+mn-cs"/>
                  </a:rPr>
                  <a:t>A</a:t>
                </a:r>
                <a:r>
                  <a:rPr lang="es-EC" sz="1200" kern="1200" dirty="0">
                    <a:solidFill>
                      <a:schemeClr val="tx1"/>
                    </a:solidFill>
                    <a:effectLst/>
                    <a:latin typeface="+mn-lt"/>
                    <a:ea typeface="+mn-ea"/>
                    <a:cs typeface="+mn-cs"/>
                  </a:rPr>
                  <a:t> componentes principales, </a:t>
                </a:r>
                <a:r>
                  <a:rPr lang="es-EC" sz="1200" i="1" kern="1200" dirty="0">
                    <a:solidFill>
                      <a:schemeClr val="tx1"/>
                    </a:solidFill>
                    <a:effectLst/>
                    <a:latin typeface="+mn-lt"/>
                    <a:ea typeface="+mn-ea"/>
                    <a:cs typeface="+mn-cs"/>
                  </a:rPr>
                  <a:t>X</a:t>
                </a:r>
                <a:r>
                  <a:rPr lang="es-EC" sz="1200" kern="1200" dirty="0">
                    <a:solidFill>
                      <a:schemeClr val="tx1"/>
                    </a:solidFill>
                    <a:effectLst/>
                    <a:latin typeface="+mn-lt"/>
                    <a:ea typeface="+mn-ea"/>
                    <a:cs typeface="+mn-cs"/>
                  </a:rPr>
                  <a:t> la matriz original de observaciones con </a:t>
                </a:r>
                <a:r>
                  <a:rPr lang="es-EC" sz="1200" i="1" kern="1200" dirty="0">
                    <a:solidFill>
                      <a:schemeClr val="tx1"/>
                    </a:solidFill>
                    <a:effectLst/>
                    <a:latin typeface="+mn-lt"/>
                    <a:ea typeface="+mn-ea"/>
                    <a:cs typeface="+mn-cs"/>
                  </a:rPr>
                  <a:t>N</a:t>
                </a:r>
                <a:r>
                  <a:rPr lang="es-EC" sz="1200" kern="1200" dirty="0">
                    <a:solidFill>
                      <a:schemeClr val="tx1"/>
                    </a:solidFill>
                    <a:effectLst/>
                    <a:latin typeface="+mn-lt"/>
                    <a:ea typeface="+mn-ea"/>
                    <a:cs typeface="+mn-cs"/>
                  </a:rPr>
                  <a:t> observaciones y </a:t>
                </a:r>
                <a:r>
                  <a:rPr lang="es-EC" sz="1200" i="1" kern="1200" dirty="0">
                    <a:solidFill>
                      <a:schemeClr val="tx1"/>
                    </a:solidFill>
                    <a:effectLst/>
                    <a:latin typeface="+mn-lt"/>
                    <a:ea typeface="+mn-ea"/>
                    <a:cs typeface="+mn-cs"/>
                  </a:rPr>
                  <a:t>K</a:t>
                </a:r>
                <a:r>
                  <a:rPr lang="es-EC" sz="1200" kern="1200" dirty="0">
                    <a:solidFill>
                      <a:schemeClr val="tx1"/>
                    </a:solidFill>
                    <a:effectLst/>
                    <a:latin typeface="+mn-lt"/>
                    <a:ea typeface="+mn-ea"/>
                    <a:cs typeface="+mn-cs"/>
                  </a:rPr>
                  <a:t> características, y finalmente la matriz de vectores dirección, conocido también como </a:t>
                </a:r>
                <a:r>
                  <a:rPr lang="es-EC" sz="1200" kern="1200" dirty="0" err="1">
                    <a:solidFill>
                      <a:schemeClr val="tx1"/>
                    </a:solidFill>
                    <a:effectLst/>
                    <a:latin typeface="+mn-lt"/>
                    <a:ea typeface="+mn-ea"/>
                    <a:cs typeface="+mn-cs"/>
                  </a:rPr>
                  <a:t>loadings</a:t>
                </a:r>
                <a:r>
                  <a:rPr lang="es-EC"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con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características y </a:t>
                </a:r>
                <a:r>
                  <a:rPr lang="es-419" sz="1200" i="1" kern="1200" dirty="0">
                    <a:solidFill>
                      <a:schemeClr val="tx1"/>
                    </a:solidFill>
                    <a:effectLst/>
                    <a:latin typeface="+mn-lt"/>
                    <a:ea typeface="+mn-ea"/>
                    <a:cs typeface="+mn-cs"/>
                  </a:rPr>
                  <a:t>A</a:t>
                </a:r>
                <a:r>
                  <a:rPr lang="es-419" sz="1200" kern="1200" dirty="0">
                    <a:solidFill>
                      <a:schemeClr val="tx1"/>
                    </a:solidFill>
                    <a:effectLst/>
                    <a:latin typeface="+mn-lt"/>
                    <a:ea typeface="+mn-ea"/>
                    <a:cs typeface="+mn-cs"/>
                  </a:rPr>
                  <a:t> componentes principales.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Es importante tomar en cuenta que antes del análisis de componentes principales es necesario acondicionarlo previamente, para que los datos tengan una forma más adecuada para el análisis. En la literatura se ha demostrado que el preprocesamiento previo de los datos puede hacer la diferencia en la obtención de un modelo útil de uno que no lo sea (</a:t>
                </a:r>
                <a:r>
                  <a:rPr lang="es-419" sz="1200" kern="1200" dirty="0" err="1">
                    <a:solidFill>
                      <a:schemeClr val="tx1"/>
                    </a:solidFill>
                    <a:effectLst/>
                    <a:latin typeface="+mn-lt"/>
                    <a:ea typeface="+mn-ea"/>
                    <a:cs typeface="+mn-cs"/>
                  </a:rPr>
                  <a:t>Eriksson</a:t>
                </a:r>
                <a:r>
                  <a:rPr lang="es-419" sz="1200" kern="1200" dirty="0">
                    <a:solidFill>
                      <a:schemeClr val="tx1"/>
                    </a:solidFill>
                    <a:effectLst/>
                    <a:latin typeface="+mn-lt"/>
                    <a:ea typeface="+mn-ea"/>
                    <a:cs typeface="+mn-cs"/>
                  </a:rPr>
                  <a:t> et al., 2006).</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3"/>
                <a:r>
                  <a:rPr lang="es-AR" sz="1200" b="1" i="0" kern="1200">
                    <a:solidFill>
                      <a:schemeClr val="tx1"/>
                    </a:solidFill>
                    <a:effectLst/>
                    <a:latin typeface="Cambria Math" panose="02040503050406030204" pitchFamily="18" charset="0"/>
                    <a:ea typeface="+mn-ea"/>
                    <a:cs typeface="+mn-cs"/>
                  </a:rPr>
                  <a:t>𝐓</a:t>
                </a:r>
                <a:r>
                  <a:rPr lang="en-US" sz="1200" b="1" i="0" kern="1200">
                    <a:solidFill>
                      <a:schemeClr val="tx1"/>
                    </a:solidFill>
                    <a:effectLst/>
                    <a:latin typeface="Cambria Math" panose="02040503050406030204" pitchFamily="18" charset="0"/>
                    <a:ea typeface="+mn-ea"/>
                    <a:cs typeface="+mn-cs"/>
                  </a:rPr>
                  <a:t>^</a:t>
                </a:r>
                <a:r>
                  <a:rPr lang="es-AR" sz="1200" b="1" i="0" kern="1200">
                    <a:solidFill>
                      <a:schemeClr val="tx1"/>
                    </a:solidFill>
                    <a:effectLst/>
                    <a:latin typeface="Cambria Math" panose="02040503050406030204" pitchFamily="18" charset="0"/>
                    <a:ea typeface="+mn-ea"/>
                    <a:cs typeface="+mn-cs"/>
                  </a:rPr>
                  <a:t>𝟐</a:t>
                </a:r>
                <a:r>
                  <a:rPr lang="es-419" sz="1200" b="1" kern="1200" dirty="0">
                    <a:solidFill>
                      <a:schemeClr val="tx1"/>
                    </a:solidFill>
                    <a:effectLst/>
                    <a:latin typeface="+mn-lt"/>
                    <a:ea typeface="+mn-ea"/>
                    <a:cs typeface="+mn-cs"/>
                  </a:rPr>
                  <a:t>de </a:t>
                </a:r>
                <a:r>
                  <a:rPr lang="es-419" sz="1200" b="1" kern="1200" dirty="0" err="1">
                    <a:solidFill>
                      <a:schemeClr val="tx1"/>
                    </a:solidFill>
                    <a:effectLst/>
                    <a:latin typeface="+mn-lt"/>
                    <a:ea typeface="+mn-ea"/>
                    <a:cs typeface="+mn-cs"/>
                  </a:rPr>
                  <a:t>Hotteling</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a:t>
                </a:r>
                <a:r>
                  <a:rPr lang="es-AR" sz="1200" kern="1200" dirty="0">
                    <a:solidFill>
                      <a:schemeClr val="tx1"/>
                    </a:solidFill>
                    <a:effectLst/>
                    <a:latin typeface="+mn-lt"/>
                    <a:ea typeface="+mn-ea"/>
                    <a:cs typeface="+mn-cs"/>
                  </a:rPr>
                  <a:t>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es la medida de la variación de cada observación dentro del modelo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cuyo cálculo se realiza mediante la siguiente ecuación: </a:t>
                </a:r>
                <a:endParaRPr lang="en-US" sz="1200" kern="1200" dirty="0">
                  <a:solidFill>
                    <a:schemeClr val="tx1"/>
                  </a:solidFill>
                  <a:effectLst/>
                  <a:latin typeface="+mn-lt"/>
                  <a:ea typeface="+mn-ea"/>
                  <a:cs typeface="+mn-cs"/>
                </a:endParaRPr>
              </a:p>
              <a:p>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𝑖^2=</a:t>
                </a:r>
                <a:r>
                  <a:rPr lang="en-US" sz="1200" i="0" kern="1200">
                    <a:solidFill>
                      <a:schemeClr val="tx1"/>
                    </a:solidFill>
                    <a:effectLst/>
                    <a:latin typeface="Cambria Math" panose="02040503050406030204" pitchFamily="18" charset="0"/>
                    <a:ea typeface="+mn-ea"/>
                    <a:cs typeface="+mn-cs"/>
                  </a:rPr>
                  <a:t>∑1</a:t>
                </a:r>
                <a:r>
                  <a:rPr lang="es-AR" sz="1200" i="0" kern="1200">
                    <a:solidFill>
                      <a:schemeClr val="tx1"/>
                    </a:solidFill>
                    <a:effectLst/>
                    <a:latin typeface="Cambria Math" panose="02040503050406030204" pitchFamily="18" charset="0"/>
                    <a:ea typeface="+mn-ea"/>
                    <a:cs typeface="+mn-cs"/>
                  </a:rPr>
                  <a:t>_</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𝑎=1</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^𝐴▒</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𝑠</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𝑎 </a:t>
                </a:r>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16</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Donde </a:t>
                </a: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𝑖,𝑎</a:t>
                </a:r>
                <a:r>
                  <a:rPr lang="en-US" sz="1200" i="0" kern="1200">
                    <a:solidFill>
                      <a:schemeClr val="tx1"/>
                    </a:solidFill>
                    <a:effectLst/>
                    <a:latin typeface="Cambria Math" panose="02040503050406030204" pitchFamily="18" charset="0"/>
                    <a:ea typeface="+mn-ea"/>
                    <a:cs typeface="+mn-cs"/>
                  </a:rPr>
                  <a:t>)</a:t>
                </a:r>
                <a:r>
                  <a:rPr lang="es-AR" sz="1200" kern="1200" dirty="0">
                    <a:solidFill>
                      <a:schemeClr val="tx1"/>
                    </a:solidFill>
                    <a:effectLst/>
                    <a:latin typeface="+mn-lt"/>
                    <a:ea typeface="+mn-ea"/>
                    <a:cs typeface="+mn-cs"/>
                  </a:rPr>
                  <a:t> se define como el score del componente principal </a:t>
                </a:r>
                <a:r>
                  <a:rPr lang="es-AR" sz="1200" i="1" kern="1200" dirty="0">
                    <a:solidFill>
                      <a:schemeClr val="tx1"/>
                    </a:solidFill>
                    <a:effectLst/>
                    <a:latin typeface="+mn-lt"/>
                    <a:ea typeface="+mn-ea"/>
                    <a:cs typeface="+mn-cs"/>
                  </a:rPr>
                  <a:t>a</a:t>
                </a:r>
                <a:r>
                  <a:rPr lang="es-AR" sz="1200" kern="1200" dirty="0">
                    <a:solidFill>
                      <a:schemeClr val="tx1"/>
                    </a:solidFill>
                    <a:effectLst/>
                    <a:latin typeface="+mn-lt"/>
                    <a:ea typeface="+mn-ea"/>
                    <a:cs typeface="+mn-cs"/>
                  </a:rPr>
                  <a:t> para la observación </a:t>
                </a:r>
                <a:r>
                  <a:rPr lang="es-AR" sz="1200" i="1" kern="1200" dirty="0">
                    <a:solidFill>
                      <a:schemeClr val="tx1"/>
                    </a:solidFill>
                    <a:effectLst/>
                    <a:latin typeface="+mn-lt"/>
                    <a:ea typeface="+mn-ea"/>
                    <a:cs typeface="+mn-cs"/>
                  </a:rPr>
                  <a:t>i</a:t>
                </a:r>
                <a:r>
                  <a:rPr lang="es-AR" sz="1200" kern="1200" dirty="0">
                    <a:solidFill>
                      <a:schemeClr val="tx1"/>
                    </a:solidFill>
                    <a:effectLst/>
                    <a:latin typeface="+mn-lt"/>
                    <a:ea typeface="+mn-ea"/>
                    <a:cs typeface="+mn-cs"/>
                  </a:rPr>
                  <a:t> y </a:t>
                </a:r>
                <a:r>
                  <a:rPr lang="es-AR" sz="1200" i="0" kern="1200">
                    <a:solidFill>
                      <a:schemeClr val="tx1"/>
                    </a:solidFill>
                    <a:effectLst/>
                    <a:latin typeface="Cambria Math" panose="02040503050406030204" pitchFamily="18" charset="0"/>
                    <a:ea typeface="+mn-ea"/>
                    <a:cs typeface="+mn-cs"/>
                  </a:rPr>
                  <a:t>𝑠</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𝑎</a:t>
                </a:r>
                <a:r>
                  <a:rPr lang="es-AR" sz="1200" kern="1200" dirty="0">
                    <a:solidFill>
                      <a:schemeClr val="tx1"/>
                    </a:solidFill>
                    <a:effectLst/>
                    <a:latin typeface="+mn-lt"/>
                    <a:ea typeface="+mn-ea"/>
                    <a:cs typeface="+mn-cs"/>
                  </a:rPr>
                  <a:t> como la desviación estándar del componente </a:t>
                </a:r>
                <a:r>
                  <a:rPr lang="es-EC" sz="1200" i="1" kern="1200" dirty="0">
                    <a:solidFill>
                      <a:schemeClr val="tx1"/>
                    </a:solidFill>
                    <a:effectLst/>
                    <a:latin typeface="+mn-lt"/>
                    <a:ea typeface="+mn-ea"/>
                    <a:cs typeface="+mn-cs"/>
                  </a:rPr>
                  <a:t>a</a:t>
                </a:r>
                <a:r>
                  <a:rPr lang="es-EC" sz="1200" kern="1200" dirty="0">
                    <a:solidFill>
                      <a:schemeClr val="tx1"/>
                    </a:solidFill>
                    <a:effectLst/>
                    <a:latin typeface="+mn-lt"/>
                    <a:ea typeface="+mn-ea"/>
                    <a:cs typeface="+mn-cs"/>
                  </a:rPr>
                  <a:t> (Dunn, 2019; Mujica, </a:t>
                </a:r>
                <a:r>
                  <a:rPr lang="es-EC" sz="1200" kern="1200" dirty="0" err="1">
                    <a:solidFill>
                      <a:schemeClr val="tx1"/>
                    </a:solidFill>
                    <a:effectLst/>
                    <a:latin typeface="+mn-lt"/>
                    <a:ea typeface="+mn-ea"/>
                    <a:cs typeface="+mn-cs"/>
                  </a:rPr>
                  <a:t>Rodellar</a:t>
                </a:r>
                <a:r>
                  <a:rPr lang="es-EC" sz="1200" kern="1200" dirty="0">
                    <a:solidFill>
                      <a:schemeClr val="tx1"/>
                    </a:solidFill>
                    <a:effectLst/>
                    <a:latin typeface="+mn-lt"/>
                    <a:ea typeface="+mn-ea"/>
                    <a:cs typeface="+mn-cs"/>
                  </a:rPr>
                  <a:t>, Fernández, &amp; Güemes, 2011).</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Para calcular,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que se encuentra en un nivel de confianza seleccionado se utilizó la Ecuación </a:t>
                </a:r>
                <a:r>
                  <a:rPr lang="es-419" sz="1200" kern="1200" dirty="0">
                    <a:solidFill>
                      <a:schemeClr val="tx1"/>
                    </a:solidFill>
                    <a:effectLst/>
                    <a:latin typeface="+mn-lt"/>
                    <a:ea typeface="+mn-ea"/>
                    <a:cs typeface="+mn-cs"/>
                  </a:rPr>
                  <a:t>17</a:t>
                </a:r>
                <a:r>
                  <a:rPr lang="es-AR" sz="1200" kern="1200" dirty="0">
                    <a:solidFill>
                      <a:schemeClr val="tx1"/>
                    </a:solidFill>
                    <a:effectLst/>
                    <a:latin typeface="+mn-lt"/>
                    <a:ea typeface="+mn-ea"/>
                    <a:cs typeface="+mn-cs"/>
                  </a:rPr>
                  <a:t> en la que se establece que el valor de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es proporcional a la distribución-F.</a:t>
                </a:r>
                <a:endParaRPr lang="en-US" sz="1200" kern="1200" dirty="0">
                  <a:solidFill>
                    <a:schemeClr val="tx1"/>
                  </a:solidFill>
                  <a:effectLst/>
                  <a:latin typeface="+mn-lt"/>
                  <a:ea typeface="+mn-ea"/>
                  <a:cs typeface="+mn-cs"/>
                </a:endParaRPr>
              </a:p>
              <a:p>
                <a:pP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2~𝑇</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𝑝,𝑛−1</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𝑝(𝑛−1)</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𝑛−𝑝</a:t>
                </a:r>
                <a:r>
                  <a:rPr lang="en-US" sz="1200" i="0" kern="1200">
                    <a:solidFill>
                      <a:schemeClr val="tx1"/>
                    </a:solidFill>
                    <a:effectLst/>
                    <a:latin typeface="Cambria Math" panose="02040503050406030204" pitchFamily="18" charset="0"/>
                    <a:ea typeface="+mn-ea"/>
                    <a:cs typeface="+mn-cs"/>
                  </a:rPr>
                  <a:t>) </a:t>
                </a:r>
                <a:r>
                  <a:rPr lang="es-AR" sz="1200" i="0" kern="1200">
                    <a:solidFill>
                      <a:schemeClr val="tx1"/>
                    </a:solidFill>
                    <a:effectLst/>
                    <a:latin typeface="Cambria Math" panose="02040503050406030204" pitchFamily="18" charset="0"/>
                    <a:ea typeface="+mn-ea"/>
                    <a:cs typeface="+mn-cs"/>
                  </a:rPr>
                  <a:t>𝐹</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𝑝,𝑛−𝑝</a:t>
                </a:r>
                <a:r>
                  <a:rPr lang="en-US" sz="1200" i="0" kern="1200">
                    <a:solidFill>
                      <a:schemeClr val="tx1"/>
                    </a:solidFill>
                    <a:effectLst/>
                    <a:latin typeface="Cambria Math" panose="02040503050406030204" pitchFamily="18" charset="0"/>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17</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Donde </a:t>
                </a:r>
                <a:r>
                  <a:rPr lang="es-AR" sz="1200" i="0" kern="1200">
                    <a:solidFill>
                      <a:schemeClr val="tx1"/>
                    </a:solidFill>
                    <a:effectLst/>
                    <a:latin typeface="Cambria Math" panose="02040503050406030204" pitchFamily="18" charset="0"/>
                    <a:ea typeface="+mn-ea"/>
                    <a:cs typeface="+mn-cs"/>
                  </a:rPr>
                  <a:t>𝑛</a:t>
                </a:r>
                <a:r>
                  <a:rPr lang="es-AR" sz="1200" kern="1200" dirty="0">
                    <a:solidFill>
                      <a:schemeClr val="tx1"/>
                    </a:solidFill>
                    <a:effectLst/>
                    <a:latin typeface="+mn-lt"/>
                    <a:ea typeface="+mn-ea"/>
                    <a:cs typeface="+mn-cs"/>
                  </a:rPr>
                  <a:t> es el número de observaciones, </a:t>
                </a:r>
                <a:r>
                  <a:rPr lang="es-AR" sz="1200" i="1" kern="1200" dirty="0">
                    <a:solidFill>
                      <a:schemeClr val="tx1"/>
                    </a:solidFill>
                    <a:effectLst/>
                    <a:latin typeface="+mn-lt"/>
                    <a:ea typeface="+mn-ea"/>
                    <a:cs typeface="+mn-cs"/>
                  </a:rPr>
                  <a:t>p</a:t>
                </a:r>
                <a:r>
                  <a:rPr lang="es-AR" sz="1200" kern="1200" dirty="0">
                    <a:solidFill>
                      <a:schemeClr val="tx1"/>
                    </a:solidFill>
                    <a:effectLst/>
                    <a:latin typeface="+mn-lt"/>
                    <a:ea typeface="+mn-ea"/>
                    <a:cs typeface="+mn-cs"/>
                  </a:rPr>
                  <a:t> el número de componentes principales y </a:t>
                </a:r>
                <a:r>
                  <a:rPr lang="es-AR" sz="1200" i="0" kern="1200">
                    <a:solidFill>
                      <a:schemeClr val="tx1"/>
                    </a:solidFill>
                    <a:effectLst/>
                    <a:latin typeface="Cambria Math" panose="02040503050406030204" pitchFamily="18" charset="0"/>
                    <a:ea typeface="+mn-ea"/>
                    <a:cs typeface="+mn-cs"/>
                  </a:rPr>
                  <a:t>𝐹</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𝑝,𝑛−𝑝</a:t>
                </a:r>
                <a:r>
                  <a:rPr lang="en-US" sz="1200" i="0" kern="1200">
                    <a:solidFill>
                      <a:schemeClr val="tx1"/>
                    </a:solidFill>
                    <a:effectLst/>
                    <a:latin typeface="Cambria Math" panose="02040503050406030204" pitchFamily="18" charset="0"/>
                    <a:ea typeface="+mn-ea"/>
                    <a:cs typeface="+mn-cs"/>
                  </a:rPr>
                  <a:t>)</a:t>
                </a:r>
                <a:r>
                  <a:rPr lang="es-AR" sz="1200" kern="1200" dirty="0">
                    <a:solidFill>
                      <a:schemeClr val="tx1"/>
                    </a:solidFill>
                    <a:effectLst/>
                    <a:latin typeface="+mn-lt"/>
                    <a:ea typeface="+mn-ea"/>
                    <a:cs typeface="+mn-cs"/>
                  </a:rPr>
                  <a:t>   el valor critico de la distribución-F que se calculó con la función </a:t>
                </a:r>
                <a:r>
                  <a:rPr lang="es-AR" sz="1200" i="1" kern="1200" dirty="0" err="1">
                    <a:solidFill>
                      <a:schemeClr val="tx1"/>
                    </a:solidFill>
                    <a:effectLst/>
                    <a:latin typeface="+mn-lt"/>
                    <a:ea typeface="+mn-ea"/>
                    <a:cs typeface="+mn-cs"/>
                  </a:rPr>
                  <a:t>scipy.stats.f.ppf</a:t>
                </a:r>
                <a:r>
                  <a:rPr lang="es-AR" sz="1200" i="1" kern="1200" dirty="0">
                    <a:solidFill>
                      <a:schemeClr val="tx1"/>
                    </a:solidFill>
                    <a:effectLst/>
                    <a:latin typeface="+mn-lt"/>
                    <a:ea typeface="+mn-ea"/>
                    <a:cs typeface="+mn-cs"/>
                  </a:rPr>
                  <a:t>.</a:t>
                </a: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Desarrollo del Análisis de Componentes Principales (</a:t>
                </a:r>
                <a:r>
                  <a:rPr lang="es-419" sz="1200" b="1" kern="1200" dirty="0" err="1">
                    <a:solidFill>
                      <a:schemeClr val="tx1"/>
                    </a:solidFill>
                    <a:effectLst/>
                    <a:latin typeface="+mn-lt"/>
                    <a:ea typeface="+mn-ea"/>
                    <a:cs typeface="+mn-cs"/>
                  </a:rPr>
                  <a:t>PCA</a:t>
                </a:r>
                <a:r>
                  <a:rPr lang="es-419"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primer lugar, se escalaron los datos de forma robusta para resaltar los outliers, este escalamiento centra cada una de las características de los datos en la mediana y los escala de acuerdo con el rango </a:t>
                </a:r>
                <a:r>
                  <a:rPr lang="es-AR" sz="1200" kern="1200" dirty="0" err="1">
                    <a:solidFill>
                      <a:schemeClr val="tx1"/>
                    </a:solidFill>
                    <a:effectLst/>
                    <a:latin typeface="+mn-lt"/>
                    <a:ea typeface="+mn-ea"/>
                    <a:cs typeface="+mn-cs"/>
                  </a:rPr>
                  <a:t>intercuantil</a:t>
                </a:r>
                <a:r>
                  <a:rPr lang="es-AR" sz="1200" kern="1200" dirty="0">
                    <a:solidFill>
                      <a:schemeClr val="tx1"/>
                    </a:solidFill>
                    <a:effectLst/>
                    <a:latin typeface="+mn-lt"/>
                    <a:ea typeface="+mn-ea"/>
                    <a:cs typeface="+mn-cs"/>
                  </a:rPr>
                  <a:t> IQR (diferencia entre el cuantil </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1  </a:t>
                </a:r>
                <a:r>
                  <a:rPr lang="es-AR" sz="1200" kern="1200" dirty="0">
                    <a:solidFill>
                      <a:schemeClr val="tx1"/>
                    </a:solidFill>
                    <a:effectLst/>
                    <a:latin typeface="+mn-lt"/>
                    <a:ea typeface="+mn-ea"/>
                    <a:cs typeface="+mn-cs"/>
                  </a:rPr>
                  <a:t>y </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3</a:t>
                </a:r>
                <a:r>
                  <a:rPr lang="es-AR" sz="1200" kern="1200" dirty="0">
                    <a:solidFill>
                      <a:schemeClr val="tx1"/>
                    </a:solidFill>
                    <a:effectLst/>
                    <a:latin typeface="+mn-lt"/>
                    <a:ea typeface="+mn-ea"/>
                    <a:cs typeface="+mn-cs"/>
                  </a:rPr>
                  <a:t> ), su cálculo se muestra en la Ecuación </a:t>
                </a:r>
                <a:r>
                  <a:rPr lang="es-419" sz="1200" kern="1200" dirty="0">
                    <a:solidFill>
                      <a:schemeClr val="tx1"/>
                    </a:solidFill>
                    <a:effectLst/>
                    <a:latin typeface="+mn-lt"/>
                    <a:ea typeface="+mn-ea"/>
                    <a:cs typeface="+mn-cs"/>
                  </a:rPr>
                  <a:t>18</a:t>
                </a:r>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𝑋 𝑐𝑒𝑛𝑡𝑟𝑎𝑑𝑎</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 𝑖 𝑐𝑎𝑟𝑎𝑐𝑡𝑒𝑟𝑖𝑠𝑡𝑖𝑐𝑎 </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−𝑚𝑒𝑑𝑖𝑎𝑛𝑎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 )</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1</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𝑄</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3</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 𝑐𝑎𝑟𝑎𝑐𝑡𝑒𝑟𝑖𝑠𝑡𝑖𝑐𝑎</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 </a:t>
                </a:r>
                <a:r>
                  <a:rPr lang="en-US" sz="1200" i="0" kern="1200">
                    <a:solidFill>
                      <a:schemeClr val="tx1"/>
                    </a:solidFill>
                    <a:effectLst/>
                    <a:latin typeface="Cambria Math" panose="02040503050406030204" pitchFamily="18" charset="0"/>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18</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 continuación, se distribuyeron los datos en seis grupos cada uno de ellos sin la señal de uno de los sensores, esto con el fin de analizar si un sensor en específico es el que influye negativamente en los experimentos. Posteriormente, con el algoritmo no supervisado de análisis de componentes principales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se elaboraron modelos con los seis grupos de datos.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Se determinó el número de componentes principales que se utilizarían en cada uno de los modelos, para ello se elaboraron gráficas de sedimentación, como se muestra en la </a:t>
                </a:r>
                <a:r>
                  <a:rPr lang="es-419" sz="1200" b="1" i="1" kern="1200" dirty="0">
                    <a:solidFill>
                      <a:schemeClr val="tx1"/>
                    </a:solidFill>
                    <a:effectLst/>
                    <a:latin typeface="+mn-lt"/>
                    <a:ea typeface="+mn-ea"/>
                    <a:cs typeface="+mn-cs"/>
                  </a:rPr>
                  <a:t>Figura 18</a:t>
                </a:r>
                <a:r>
                  <a:rPr lang="es-AR" sz="1200" kern="1200" dirty="0">
                    <a:solidFill>
                      <a:schemeClr val="tx1"/>
                    </a:solidFill>
                    <a:effectLst/>
                    <a:latin typeface="+mn-lt"/>
                    <a:ea typeface="+mn-ea"/>
                    <a:cs typeface="+mn-cs"/>
                  </a:rPr>
                  <a:t>, que muestra el porcentaje de varianza explicado por cada uno de los componentes principales y el porcentaje acumulado. La gráfica permitió identificar el punto en el que el descenso del porcentaje de varianza y el ascenso del porcentaje acumulado empezó a estabilizarse, llamado también punto codo, este se encontró en el sexto componente principal para el tercer modelo y en el séptimo componente principal en los demás, en conjunto explican más del 90% de varianza de los datos.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Después de seleccionar el número de componentes principales para cada uno de los modelos, se definió la métrica utilizada para la detección de outliers, en este caso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que es la medida de la variación de cada observación dentro del modelo </a:t>
                </a:r>
                <a:r>
                  <a:rPr lang="es-AR" sz="1200" kern="1200" dirty="0" err="1">
                    <a:solidFill>
                      <a:schemeClr val="tx1"/>
                    </a:solidFill>
                    <a:effectLst/>
                    <a:latin typeface="+mn-lt"/>
                    <a:ea typeface="+mn-ea"/>
                    <a:cs typeface="+mn-cs"/>
                  </a:rPr>
                  <a:t>PCA</a:t>
                </a:r>
                <a:r>
                  <a:rPr lang="es-AR" sz="1200" kern="1200" dirty="0">
                    <a:solidFill>
                      <a:schemeClr val="tx1"/>
                    </a:solidFill>
                    <a:effectLst/>
                    <a:latin typeface="+mn-lt"/>
                    <a:ea typeface="+mn-ea"/>
                    <a:cs typeface="+mn-cs"/>
                  </a:rPr>
                  <a:t>. A continuación, se fijó un nivel de confianza de 95%, con el cual se establece que los experimentos fuera de este serán considerados como outliers.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Con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de cada uno de los experimentos y el nivel de confianza calculado se identificaron como outliers aquellos experimentos </a:t>
                </a:r>
                <a:r>
                  <a:rPr lang="es-419" sz="1200" kern="1200" dirty="0">
                    <a:solidFill>
                      <a:schemeClr val="tx1"/>
                    </a:solidFill>
                    <a:effectLst/>
                    <a:latin typeface="+mn-lt"/>
                    <a:ea typeface="+mn-ea"/>
                    <a:cs typeface="+mn-cs"/>
                  </a:rPr>
                  <a:t>con una variación mayor al límite de confianza, tal como se muestra en la Ecuación 19.</a:t>
                </a:r>
                <a:endParaRPr lang="en-US" sz="1200"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Con el valor </a:t>
                </a: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a:t>
                </a:r>
                <a:r>
                  <a:rPr lang="es-AR" sz="1200" kern="1200" dirty="0">
                    <a:solidFill>
                      <a:schemeClr val="tx1"/>
                    </a:solidFill>
                    <a:effectLst/>
                    <a:latin typeface="+mn-lt"/>
                    <a:ea typeface="+mn-ea"/>
                    <a:cs typeface="+mn-cs"/>
                  </a:rPr>
                  <a:t>-de Hotelling de cada uno de los experimentos y el nivel de confianza calculado se identificaron como outliers aquellos experimentos </a:t>
                </a:r>
                <a:r>
                  <a:rPr lang="es-419" sz="1200" kern="1200" dirty="0">
                    <a:solidFill>
                      <a:schemeClr val="tx1"/>
                    </a:solidFill>
                    <a:effectLst/>
                    <a:latin typeface="+mn-lt"/>
                    <a:ea typeface="+mn-ea"/>
                    <a:cs typeface="+mn-cs"/>
                  </a:rPr>
                  <a:t>con una variación mayor al límite de confianza, tal como se muestra en la Ecuación 19.</a:t>
                </a:r>
                <a:endParaRPr lang="en-US" sz="1200" kern="1200" dirty="0">
                  <a:solidFill>
                    <a:schemeClr val="tx1"/>
                  </a:solidFill>
                  <a:effectLst/>
                  <a:latin typeface="+mn-lt"/>
                  <a:ea typeface="+mn-ea"/>
                  <a:cs typeface="+mn-cs"/>
                </a:endParaRPr>
              </a:p>
              <a:p>
                <a:pPr/>
                <a:r>
                  <a:rPr lang="es-AR" sz="1200" i="0" kern="1200">
                    <a:solidFill>
                      <a:schemeClr val="tx1"/>
                    </a:solidFill>
                    <a:effectLst/>
                    <a:latin typeface="Cambria Math" panose="02040503050406030204" pitchFamily="18" charset="0"/>
                    <a:ea typeface="+mn-ea"/>
                    <a:cs typeface="+mn-cs"/>
                  </a:rPr>
                  <a:t>𝑇</a:t>
                </a:r>
                <a:r>
                  <a:rPr lang="en-US" sz="1200" i="0" kern="1200">
                    <a:solidFill>
                      <a:schemeClr val="tx1"/>
                    </a:solidFill>
                    <a:effectLst/>
                    <a:latin typeface="Cambria Math" panose="02040503050406030204" pitchFamily="18" charset="0"/>
                    <a:ea typeface="+mn-ea"/>
                    <a:cs typeface="+mn-cs"/>
                  </a:rPr>
                  <a:t>_</a:t>
                </a:r>
                <a:r>
                  <a:rPr lang="es-AR" sz="1200" i="0" kern="1200">
                    <a:solidFill>
                      <a:schemeClr val="tx1"/>
                    </a:solidFill>
                    <a:effectLst/>
                    <a:latin typeface="Cambria Math" panose="02040503050406030204" pitchFamily="18" charset="0"/>
                    <a:ea typeface="+mn-ea"/>
                    <a:cs typeface="+mn-cs"/>
                  </a:rPr>
                  <a:t>𝑖^2</a:t>
                </a:r>
                <a:r>
                  <a:rPr lang="es-EC" sz="1200" i="0" kern="1200">
                    <a:solidFill>
                      <a:schemeClr val="tx1"/>
                    </a:solidFill>
                    <a:effectLst/>
                    <a:latin typeface="Cambria Math" panose="02040503050406030204" pitchFamily="18" charset="0"/>
                    <a:ea typeface="+mn-ea"/>
                    <a:cs typeface="+mn-cs"/>
                  </a:rPr>
                  <a:t>&gt;</a:t>
                </a:r>
                <a:r>
                  <a:rPr lang="es-AR" sz="1200" i="0" kern="1200">
                    <a:solidFill>
                      <a:schemeClr val="tx1"/>
                    </a:solidFill>
                    <a:effectLst/>
                    <a:latin typeface="Cambria Math" panose="02040503050406030204" pitchFamily="18" charset="0"/>
                    <a:ea typeface="+mn-ea"/>
                    <a:cs typeface="+mn-cs"/>
                  </a:rPr>
                  <a:t>𝑡</a:t>
                </a:r>
                <a:r>
                  <a:rPr lang="en-US" sz="1200" i="0" kern="1200">
                    <a:solidFill>
                      <a:schemeClr val="tx1"/>
                    </a:solidFill>
                    <a:effectLst/>
                    <a:latin typeface="Cambria Math" panose="02040503050406030204" pitchFamily="18" charset="0"/>
                    <a:ea typeface="+mn-ea"/>
                    <a:cs typeface="+mn-cs"/>
                  </a:rPr>
                  <a:t>^</a:t>
                </a:r>
                <a:r>
                  <a:rPr lang="es-AR" sz="1200" i="0" kern="1200">
                    <a:solidFill>
                      <a:schemeClr val="tx1"/>
                    </a:solidFill>
                    <a:effectLst/>
                    <a:latin typeface="Cambria Math" panose="02040503050406030204" pitchFamily="18" charset="0"/>
                    <a:ea typeface="+mn-ea"/>
                    <a:cs typeface="+mn-cs"/>
                  </a:rPr>
                  <a:t>2   →  𝑂𝑢𝑡𝑙𝑖𝑒𝑟</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19</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endParaRPr lang="es-AR"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En la Tabla 11, se muestra el número de experimentos tanto del conjunto de entrenamiento como de prueba antes de la detección de outliers, el número de experimentos identificados como outliers y el número de experimentos después de eliminarlos que serían usados tanto para el desarrollo como para la evaluación de los modelos.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20</a:t>
            </a:fld>
            <a:endParaRPr lang="en-US"/>
          </a:p>
        </p:txBody>
      </p:sp>
    </p:spTree>
    <p:extLst>
      <p:ext uri="{BB962C8B-B14F-4D97-AF65-F5344CB8AC3E}">
        <p14:creationId xmlns:p14="http://schemas.microsoft.com/office/powerpoint/2010/main" val="3231835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lvl="1"/>
                <a:r>
                  <a:rPr lang="es-419" sz="1200" b="1" kern="1200" dirty="0">
                    <a:solidFill>
                      <a:schemeClr val="tx1"/>
                    </a:solidFill>
                    <a:effectLst/>
                    <a:latin typeface="+mn-lt"/>
                    <a:ea typeface="+mn-ea"/>
                    <a:cs typeface="+mn-cs"/>
                  </a:rPr>
                  <a:t>Generación de Modelos </a:t>
                </a:r>
                <a:r>
                  <a:rPr lang="es-419" sz="1200" b="1" kern="1200" dirty="0" err="1">
                    <a:solidFill>
                      <a:schemeClr val="tx1"/>
                    </a:solidFill>
                    <a:effectLst/>
                    <a:latin typeface="+mn-lt"/>
                    <a:ea typeface="+mn-ea"/>
                    <a:cs typeface="+mn-cs"/>
                  </a:rPr>
                  <a:t>PLS</a:t>
                </a:r>
                <a:r>
                  <a:rPr lang="es-419" sz="1200" b="1" kern="1200" dirty="0">
                    <a:solidFill>
                      <a:schemeClr val="tx1"/>
                    </a:solidFill>
                    <a:effectLst/>
                    <a:latin typeface="+mn-lt"/>
                    <a:ea typeface="+mn-ea"/>
                    <a:cs typeface="+mn-cs"/>
                  </a:rPr>
                  <a:t>-DA y </a:t>
                </a:r>
                <a:r>
                  <a:rPr lang="es-419" sz="1200" b="1" kern="1200" dirty="0" err="1">
                    <a:solidFill>
                      <a:schemeClr val="tx1"/>
                    </a:solidFill>
                    <a:effectLst/>
                    <a:latin typeface="+mn-lt"/>
                    <a:ea typeface="+mn-ea"/>
                    <a:cs typeface="+mn-cs"/>
                  </a:rPr>
                  <a:t>PLS</a:t>
                </a:r>
                <a:r>
                  <a:rPr lang="es-419" sz="1200" b="1" kern="1200" dirty="0">
                    <a:solidFill>
                      <a:schemeClr val="tx1"/>
                    </a:solidFill>
                    <a:effectLst/>
                    <a:latin typeface="+mn-lt"/>
                    <a:ea typeface="+mn-ea"/>
                    <a:cs typeface="+mn-cs"/>
                  </a:rPr>
                  <a:t>-R</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proceso de desarrollo de un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o de un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como se mencionó en la sección anterior, consta de dos etapas principales: la construcción de los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en la etapa de reducción de dimensionalidad y la construcción del modelo de predicción. Todo esto se realizó con la función </a:t>
                </a:r>
                <a:r>
                  <a:rPr lang="es-419" sz="1200" i="1" kern="1200" dirty="0" err="1">
                    <a:solidFill>
                      <a:schemeClr val="tx1"/>
                    </a:solidFill>
                    <a:effectLst/>
                    <a:latin typeface="+mn-lt"/>
                    <a:ea typeface="+mn-ea"/>
                    <a:cs typeface="+mn-cs"/>
                  </a:rPr>
                  <a:t>PLSRegression</a:t>
                </a:r>
                <a:r>
                  <a:rPr lang="es-419" sz="1200" kern="1200" dirty="0">
                    <a:solidFill>
                      <a:schemeClr val="tx1"/>
                    </a:solidFill>
                    <a:effectLst/>
                    <a:latin typeface="+mn-lt"/>
                    <a:ea typeface="+mn-ea"/>
                    <a:cs typeface="+mn-cs"/>
                  </a:rPr>
                  <a:t> de la librería </a:t>
                </a:r>
                <a:r>
                  <a:rPr lang="es-419" sz="1200" i="1" kern="1200" dirty="0" err="1">
                    <a:solidFill>
                      <a:schemeClr val="tx1"/>
                    </a:solidFill>
                    <a:effectLst/>
                    <a:latin typeface="+mn-lt"/>
                    <a:ea typeface="+mn-ea"/>
                    <a:cs typeface="+mn-cs"/>
                  </a:rPr>
                  <a:t>sklearn</a:t>
                </a:r>
                <a:r>
                  <a:rPr lang="es-419" sz="1200" kern="1200" dirty="0">
                    <a:solidFill>
                      <a:schemeClr val="tx1"/>
                    </a:solidFill>
                    <a:effectLst/>
                    <a:latin typeface="+mn-lt"/>
                    <a:ea typeface="+mn-ea"/>
                    <a:cs typeface="+mn-cs"/>
                  </a:rPr>
                  <a:t>, la cual utiliza el algoritmo de proceso iterativo no lineal de mínimos cuadrados parciales (</a:t>
                </a:r>
                <a:r>
                  <a:rPr lang="es-419" sz="1200" kern="1200" dirty="0" err="1">
                    <a:solidFill>
                      <a:schemeClr val="tx1"/>
                    </a:solidFill>
                    <a:effectLst/>
                    <a:latin typeface="+mn-lt"/>
                    <a:ea typeface="+mn-ea"/>
                    <a:cs typeface="+mn-cs"/>
                  </a:rPr>
                  <a:t>NIPALS</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para el cálculo de los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Antes de ingresar los datos de entrenamiento al algoritmo </a:t>
                </a:r>
                <a:r>
                  <a:rPr lang="es-419" sz="1200" i="1" kern="1200" dirty="0" err="1">
                    <a:solidFill>
                      <a:schemeClr val="tx1"/>
                    </a:solidFill>
                    <a:effectLst/>
                    <a:latin typeface="+mn-lt"/>
                    <a:ea typeface="+mn-ea"/>
                    <a:cs typeface="+mn-cs"/>
                  </a:rPr>
                  <a:t>PLSRegression</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se realizó un escalamiento de las características de los datos para que sean más fáciles de interpretar por el algoritmo de aprendizaje. Posterior a ello se seleccionaron el número de variables latentes de los modelos mediante la validación cruzada y finalmente se entrenaron los modelos con el n</a:t>
                </a:r>
                <a:r>
                  <a:rPr lang="es-AR" sz="1200" kern="1200" dirty="0">
                    <a:solidFill>
                      <a:schemeClr val="tx1"/>
                    </a:solidFill>
                    <a:effectLst/>
                    <a:latin typeface="+mn-lt"/>
                    <a:ea typeface="+mn-ea"/>
                    <a:cs typeface="+mn-cs"/>
                  </a:rPr>
                  <a:t>ú</a:t>
                </a:r>
                <a:r>
                  <a:rPr lang="es-419" sz="1200" kern="1200" dirty="0">
                    <a:solidFill>
                      <a:schemeClr val="tx1"/>
                    </a:solidFill>
                    <a:effectLst/>
                    <a:latin typeface="+mn-lt"/>
                    <a:ea typeface="+mn-ea"/>
                    <a:cs typeface="+mn-cs"/>
                  </a:rPr>
                  <a:t>mero de variables latentes seleccionado.</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Escalamiento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Un paso previo al entrenamiento de los modelos es la selección del método de escalamiento adecuado para el conjunto de datos de entrenamiento y prueba.</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efecto del escalamiento de las características de los datos depende del tipo de algoritmo aprendizaje utilizado. En el caso del método de mínimos cuadrados parciales</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este si depende de la escala de los datos ya que características con mayor magnitud que otras tendrán mayor importancia en el proceso de aprendizaje. Por lo tanto, es importante seleccionar un escalamiento adecuado que permita enfocar el modelo en las características más importantes o en ausencia de conocimiento sobre la importancia relativa de las características dar la misma importancia a todas (</a:t>
                </a:r>
                <a:r>
                  <a:rPr lang="es-419" sz="1200" kern="1200" dirty="0" err="1">
                    <a:solidFill>
                      <a:schemeClr val="tx1"/>
                    </a:solidFill>
                    <a:effectLst/>
                    <a:latin typeface="+mn-lt"/>
                    <a:ea typeface="+mn-ea"/>
                    <a:cs typeface="+mn-cs"/>
                  </a:rPr>
                  <a:t>Wold</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Sjöström</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Eriksson</a:t>
                </a:r>
                <a:r>
                  <a:rPr lang="es-419" sz="1200" kern="1200" dirty="0">
                    <a:solidFill>
                      <a:schemeClr val="tx1"/>
                    </a:solidFill>
                    <a:effectLst/>
                    <a:latin typeface="+mn-lt"/>
                    <a:ea typeface="+mn-ea"/>
                    <a:cs typeface="+mn-cs"/>
                  </a:rPr>
                  <a:t>, 2001).  </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Modelo</a:t>
                </a:r>
                <a:r>
                  <a:rPr lang="en-US" sz="1200" b="1" kern="1200" dirty="0">
                    <a:solidFill>
                      <a:schemeClr val="tx1"/>
                    </a:solidFill>
                    <a:effectLst/>
                    <a:latin typeface="+mn-lt"/>
                    <a:ea typeface="+mn-ea"/>
                    <a:cs typeface="+mn-cs"/>
                  </a:rPr>
                  <a:t> PLS-DA</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seleccionar el método de escalamiento adecuado se realizaron pruebas con los diferentes tipos de escalamientos proporcionados por Python, con cada uno de ellos se evaluó el desempeño promedio de los modelos generados durante la validación cruzada en función de la métrica AUC definida en el Capítulo 2, como se muestra en la Tabla 12. Con estos resultados se concluyó que el desempeño del algoritmo de mínimos cuadrados parciales como establece la teoría depende del tipo de escalamiento utilizado, en este caso el mejor desempeño durante la validación cruzada se obtuvo al centrar los datos en la media y escalarlos con una varianza igual a uno, es decir, mediante el método de </a:t>
                </a:r>
                <a:r>
                  <a:rPr lang="es-419" sz="1200" kern="1200" dirty="0" err="1">
                    <a:solidFill>
                      <a:schemeClr val="tx1"/>
                    </a:solidFill>
                    <a:effectLst/>
                    <a:latin typeface="+mn-lt"/>
                    <a:ea typeface="+mn-ea"/>
                    <a:cs typeface="+mn-cs"/>
                  </a:rPr>
                  <a:t>autoescalamiento</a:t>
                </a:r>
                <a:r>
                  <a:rPr lang="es-419" sz="1200" kern="1200" dirty="0">
                    <a:solidFill>
                      <a:schemeClr val="tx1"/>
                    </a:solidFill>
                    <a:effectLst/>
                    <a:latin typeface="+mn-lt"/>
                    <a:ea typeface="+mn-ea"/>
                    <a:cs typeface="+mn-cs"/>
                  </a:rPr>
                  <a:t> (</a:t>
                </a:r>
                <a:r>
                  <a:rPr lang="es-419" sz="1200" i="1" kern="1200" dirty="0" err="1">
                    <a:solidFill>
                      <a:schemeClr val="tx1"/>
                    </a:solidFill>
                    <a:effectLst/>
                    <a:latin typeface="+mn-lt"/>
                    <a:ea typeface="+mn-ea"/>
                    <a:cs typeface="+mn-cs"/>
                  </a:rPr>
                  <a:t>StandardScaler</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en Python).</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realizar este escalamiento, se debe eliminar la media y escalar las características a la varianza unitaria, como se observa en la Ecuación 38.</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𝑒𝑠𝑐𝑎𝑙𝑎𝑑𝑜(𝑖,𝑗)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𝛿(𝑥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a:t>
                </a:r>
                <a:r>
                  <a:rPr lang="en-US" sz="1200" i="0" kern="1200">
                    <a:solidFill>
                      <a:schemeClr val="tx1"/>
                    </a:solidFill>
                    <a:effectLst/>
                    <a:latin typeface="+mn-lt"/>
                    <a:ea typeface="+mn-ea"/>
                    <a:cs typeface="+mn-cs"/>
                  </a:rPr>
                  <a:t>)</a:t>
                </a:r>
                <a:r>
                  <a:rPr lang="es-419" sz="1200" kern="1200" dirty="0">
                    <a:solidFill>
                      <a:schemeClr val="tx1"/>
                    </a:solidFill>
                    <a:effectLst/>
                    <a:latin typeface="+mn-lt"/>
                    <a:ea typeface="+mn-ea"/>
                    <a:cs typeface="+mn-cs"/>
                  </a:rPr>
                  <a:t>     </a:t>
                </a:r>
                <a:r>
                  <a:rPr lang="es-419" sz="8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38</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a:t>
                </a:r>
                <a:r>
                  <a:rPr lang="es-419" sz="1200" kern="1200" dirty="0">
                    <a:solidFill>
                      <a:schemeClr val="tx1"/>
                    </a:solidFill>
                    <a:effectLst/>
                    <a:latin typeface="+mn-lt"/>
                    <a:ea typeface="+mn-ea"/>
                    <a:cs typeface="+mn-cs"/>
                  </a:rPr>
                  <a:t> representa la característica</a:t>
                </a:r>
                <a:r>
                  <a:rPr lang="es-419" sz="1200" i="1" kern="1200" dirty="0">
                    <a:solidFill>
                      <a:schemeClr val="tx1"/>
                    </a:solidFill>
                    <a:effectLst/>
                    <a:latin typeface="+mn-lt"/>
                    <a:ea typeface="+mn-ea"/>
                    <a:cs typeface="+mn-cs"/>
                  </a:rPr>
                  <a:t> i</a:t>
                </a:r>
                <a:r>
                  <a:rPr lang="es-419" sz="1200" kern="1200" dirty="0">
                    <a:solidFill>
                      <a:schemeClr val="tx1"/>
                    </a:solidFill>
                    <a:effectLst/>
                    <a:latin typeface="+mn-lt"/>
                    <a:ea typeface="+mn-ea"/>
                    <a:cs typeface="+mn-cs"/>
                  </a:rPr>
                  <a:t> de la observación </a:t>
                </a:r>
                <a:r>
                  <a:rPr lang="es-419" sz="1200" i="1" kern="1200" dirty="0">
                    <a:solidFill>
                      <a:schemeClr val="tx1"/>
                    </a:solidFill>
                    <a:effectLst/>
                    <a:latin typeface="+mn-lt"/>
                    <a:ea typeface="+mn-ea"/>
                    <a:cs typeface="+mn-cs"/>
                  </a:rPr>
                  <a:t>j</a:t>
                </a:r>
                <a:r>
                  <a:rPr lang="es-419" sz="1200" kern="1200" dirty="0">
                    <a:solidFill>
                      <a:schemeClr val="tx1"/>
                    </a:solidFill>
                    <a:effectLst/>
                    <a:latin typeface="+mn-lt"/>
                    <a:ea typeface="+mn-ea"/>
                    <a:cs typeface="+mn-cs"/>
                  </a:rPr>
                  <a:t>. La media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y la desviación estándar </a:t>
                </a:r>
                <a:r>
                  <a:rPr lang="es-419" sz="1200" i="0" kern="1200">
                    <a:solidFill>
                      <a:schemeClr val="tx1"/>
                    </a:solidFill>
                    <a:effectLst/>
                    <a:latin typeface="+mn-lt"/>
                    <a:ea typeface="+mn-ea"/>
                    <a:cs typeface="+mn-cs"/>
                  </a:rPr>
                  <a:t>𝛿(𝑥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a:t>
                </a:r>
                <a:r>
                  <a:rPr lang="es-419" sz="1200" kern="1200" dirty="0">
                    <a:solidFill>
                      <a:schemeClr val="tx1"/>
                    </a:solidFill>
                    <a:effectLst/>
                    <a:latin typeface="+mn-lt"/>
                    <a:ea typeface="+mn-ea"/>
                    <a:cs typeface="+mn-cs"/>
                  </a:rPr>
                  <a:t> de cada una de las características </a:t>
                </a:r>
                <a:r>
                  <a:rPr lang="es-419" sz="1200" i="1" kern="1200" dirty="0">
                    <a:solidFill>
                      <a:schemeClr val="tx1"/>
                    </a:solidFill>
                    <a:effectLst/>
                    <a:latin typeface="+mn-lt"/>
                    <a:ea typeface="+mn-ea"/>
                    <a:cs typeface="+mn-cs"/>
                  </a:rPr>
                  <a:t>j,</a:t>
                </a:r>
                <a:r>
                  <a:rPr lang="es-419" sz="1200" kern="1200" dirty="0">
                    <a:solidFill>
                      <a:schemeClr val="tx1"/>
                    </a:solidFill>
                    <a:effectLst/>
                    <a:latin typeface="+mn-lt"/>
                    <a:ea typeface="+mn-ea"/>
                    <a:cs typeface="+mn-cs"/>
                  </a:rPr>
                  <a:t> obtenidas del conjunto de entrenamiento fueron aplicadas posteriormente en el conjunto de datos de prueba para que los valores de los datos de entrenamiento y de prueba sean comparables entre sí.	</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Modelo</a:t>
                </a:r>
                <a:r>
                  <a:rPr lang="en-US" sz="1200" b="1" kern="1200" dirty="0">
                    <a:solidFill>
                      <a:schemeClr val="tx1"/>
                    </a:solidFill>
                    <a:effectLst/>
                    <a:latin typeface="+mn-lt"/>
                    <a:ea typeface="+mn-ea"/>
                    <a:cs typeface="+mn-cs"/>
                  </a:rPr>
                  <a:t> PLS-R</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De igual manera para seleccionar el método de escalamiento adecuado para el método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se realizaron pruebas con los diferentes tipos de escalamientos proporcionados por Python, con cada uno de ellos se evaluó el desempeño promedio de los modelos generados durante la validación cruzada en función de la métrica </a:t>
                </a:r>
                <a:r>
                  <a:rPr lang="es-419" sz="1200" i="0" kern="1200">
                    <a:solidFill>
                      <a:schemeClr val="tx1"/>
                    </a:solidFill>
                    <a:effectLst/>
                    <a:latin typeface="+mn-lt"/>
                    <a:ea typeface="+mn-ea"/>
                    <a:cs typeface="+mn-cs"/>
                  </a:rPr>
                  <a:t>𝑅</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2</a:t>
                </a:r>
                <a:r>
                  <a:rPr lang="es-419" sz="1200" kern="1200" dirty="0">
                    <a:solidFill>
                      <a:schemeClr val="tx1"/>
                    </a:solidFill>
                    <a:effectLst/>
                    <a:latin typeface="+mn-lt"/>
                    <a:ea typeface="+mn-ea"/>
                    <a:cs typeface="+mn-cs"/>
                  </a:rPr>
                  <a:t> definida en el Capítulo 2, como se muestra en la Tabla 13. Con estos resultados se concluyó que se obtuvo mejores resultados durante la validación cruzada tanto para la base de datos 1 como la 2 al únicamente centrar los datos en la media, es decir, al no utilizar ningún método de escalamiento. El centrado de los datos se realizó mediante la Ecuación 39.</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𝑐𝑒𝑛𝑡𝑟𝑎𝑑𝑜(𝑖,𝑗)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a:t>
                </a:r>
                <a:r>
                  <a:rPr lang="es-419" sz="8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39</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a:t>
                </a:r>
                <a:r>
                  <a:rPr lang="es-419" sz="1200" kern="1200" dirty="0">
                    <a:solidFill>
                      <a:schemeClr val="tx1"/>
                    </a:solidFill>
                    <a:effectLst/>
                    <a:latin typeface="+mn-lt"/>
                    <a:ea typeface="+mn-ea"/>
                    <a:cs typeface="+mn-cs"/>
                  </a:rPr>
                  <a:t> representa la característica</a:t>
                </a:r>
                <a:r>
                  <a:rPr lang="es-419" sz="1200" i="1" kern="1200" dirty="0">
                    <a:solidFill>
                      <a:schemeClr val="tx1"/>
                    </a:solidFill>
                    <a:effectLst/>
                    <a:latin typeface="+mn-lt"/>
                    <a:ea typeface="+mn-ea"/>
                    <a:cs typeface="+mn-cs"/>
                  </a:rPr>
                  <a:t> i</a:t>
                </a:r>
                <a:r>
                  <a:rPr lang="es-419" sz="1200" kern="1200" dirty="0">
                    <a:solidFill>
                      <a:schemeClr val="tx1"/>
                    </a:solidFill>
                    <a:effectLst/>
                    <a:latin typeface="+mn-lt"/>
                    <a:ea typeface="+mn-ea"/>
                    <a:cs typeface="+mn-cs"/>
                  </a:rPr>
                  <a:t> de la observación </a:t>
                </a:r>
                <a:r>
                  <a:rPr lang="es-419" sz="1200" i="1" kern="1200" dirty="0">
                    <a:solidFill>
                      <a:schemeClr val="tx1"/>
                    </a:solidFill>
                    <a:effectLst/>
                    <a:latin typeface="+mn-lt"/>
                    <a:ea typeface="+mn-ea"/>
                    <a:cs typeface="+mn-cs"/>
                  </a:rPr>
                  <a:t>j</a:t>
                </a:r>
                <a:r>
                  <a:rPr lang="es-419" sz="1200" kern="1200" dirty="0">
                    <a:solidFill>
                      <a:schemeClr val="tx1"/>
                    </a:solidFill>
                    <a:effectLst/>
                    <a:latin typeface="+mn-lt"/>
                    <a:ea typeface="+mn-ea"/>
                    <a:cs typeface="+mn-cs"/>
                  </a:rPr>
                  <a:t>. La media de cada una de las características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obtenida del conjunto de entrenamiento fue aplicada posteriormente en el conjunto de datos de prueba para que los valores de los datos de entrenamiento y de prueba sean comparables entre sí</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Balanceo de Clases</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Al tener un mayor número de observaciones de una clase que de otra, el algoritmo de aprendizaje aprenderá implícitamente un modelo que optimiza las predicciones basadas en la clase más abundante en el conjunto de datos (</a:t>
                </a:r>
                <a:r>
                  <a:rPr lang="es-419" sz="1200" kern="1200" dirty="0" err="1">
                    <a:solidFill>
                      <a:schemeClr val="tx1"/>
                    </a:solidFill>
                    <a:effectLst/>
                    <a:latin typeface="+mn-lt"/>
                    <a:ea typeface="+mn-ea"/>
                    <a:cs typeface="+mn-cs"/>
                  </a:rPr>
                  <a:t>Raschka</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Mirjalili</a:t>
                </a:r>
                <a:r>
                  <a:rPr lang="es-419" sz="1200" kern="1200" dirty="0">
                    <a:solidFill>
                      <a:schemeClr val="tx1"/>
                    </a:solidFill>
                    <a:effectLst/>
                    <a:latin typeface="+mn-lt"/>
                    <a:ea typeface="+mn-ea"/>
                    <a:cs typeface="+mn-cs"/>
                  </a:rPr>
                  <a:t>, 2017). Una forma de solucionar este problema es balancear la cantidad de observaciones en cada clase ya sea mediante una técnica de sobre muestro o un submuestreo de los datos. En este caso se utilizó el algoritmo </a:t>
                </a:r>
                <a:r>
                  <a:rPr lang="es-419" sz="1200" i="1" kern="1200" dirty="0" err="1">
                    <a:solidFill>
                      <a:schemeClr val="tx1"/>
                    </a:solidFill>
                    <a:effectLst/>
                    <a:latin typeface="+mn-lt"/>
                    <a:ea typeface="+mn-ea"/>
                    <a:cs typeface="+mn-cs"/>
                  </a:rPr>
                  <a:t>SMOTE</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cual sobre muestrea la clase minoritaria creando observaciones sintéticas </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t>
                </a:r>
                <a:r>
                  <a:rPr lang="es-419" sz="1200" kern="1200" dirty="0" err="1">
                    <a:solidFill>
                      <a:schemeClr val="tx1"/>
                    </a:solidFill>
                    <a:effectLst/>
                    <a:latin typeface="+mn-lt"/>
                    <a:ea typeface="+mn-ea"/>
                    <a:cs typeface="+mn-cs"/>
                  </a:rPr>
                  <a:t>Chawla</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Bowyer</a:t>
                </a:r>
                <a:r>
                  <a:rPr lang="es-419" sz="1200" kern="1200" dirty="0">
                    <a:solidFill>
                      <a:schemeClr val="tx1"/>
                    </a:solidFill>
                    <a:effectLst/>
                    <a:latin typeface="+mn-lt"/>
                    <a:ea typeface="+mn-ea"/>
                    <a:cs typeface="+mn-cs"/>
                  </a:rPr>
                  <a:t>, Hall, &amp; </a:t>
                </a:r>
                <a:r>
                  <a:rPr lang="es-419" sz="1200" kern="1200" dirty="0" err="1">
                    <a:solidFill>
                      <a:schemeClr val="tx1"/>
                    </a:solidFill>
                    <a:effectLst/>
                    <a:latin typeface="+mn-lt"/>
                    <a:ea typeface="+mn-ea"/>
                    <a:cs typeface="+mn-cs"/>
                  </a:rPr>
                  <a:t>Kegelmeyer</a:t>
                </a:r>
                <a:r>
                  <a:rPr lang="es-419" sz="1200" kern="1200" dirty="0">
                    <a:solidFill>
                      <a:schemeClr val="tx1"/>
                    </a:solidFill>
                    <a:effectLst/>
                    <a:latin typeface="+mn-lt"/>
                    <a:ea typeface="+mn-ea"/>
                    <a:cs typeface="+mn-cs"/>
                  </a:rPr>
                  <a:t>, 2002).</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Validación Cruzada</a:t>
                </a:r>
              </a:p>
              <a:p>
                <a:pPr lvl="2"/>
                <a:endParaRPr lang="es-419" sz="1200" b="1" kern="1200" dirty="0">
                  <a:solidFill>
                    <a:schemeClr val="tx1"/>
                  </a:solidFill>
                  <a:effectLst/>
                  <a:latin typeface="+mn-lt"/>
                  <a:ea typeface="+mn-ea"/>
                  <a:cs typeface="+mn-cs"/>
                </a:endParaRPr>
              </a:p>
              <a:p>
                <a:pPr lvl="2"/>
                <a:endParaRPr lang="es-419" sz="1200" b="1" kern="1200" dirty="0">
                  <a:solidFill>
                    <a:schemeClr val="tx1"/>
                  </a:solidFill>
                  <a:effectLst/>
                  <a:latin typeface="+mn-lt"/>
                  <a:ea typeface="+mn-ea"/>
                  <a:cs typeface="+mn-cs"/>
                </a:endParaRPr>
              </a:p>
              <a:p>
                <a:pPr lvl="2"/>
                <a:endParaRPr lang="es-419" sz="1200" b="1"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Las técnicas de validación cruzada consisten en la división del conjunto de datos de entrenamiento en dos subconjuntos: de entrenamiento y validación. En el presente proyecto de investigación se utilizó la validación cruzada denominada k-</a:t>
                </a:r>
                <a:r>
                  <a:rPr lang="es-419" sz="1200" kern="1200" dirty="0" err="1">
                    <a:solidFill>
                      <a:schemeClr val="tx1"/>
                    </a:solidFill>
                    <a:effectLst/>
                    <a:latin typeface="+mn-lt"/>
                    <a:ea typeface="+mn-ea"/>
                    <a:cs typeface="+mn-cs"/>
                  </a:rPr>
                  <a:t>fold</a:t>
                </a:r>
                <a:r>
                  <a:rPr lang="es-419" sz="1200" kern="1200" dirty="0">
                    <a:solidFill>
                      <a:schemeClr val="tx1"/>
                    </a:solidFill>
                    <a:effectLst/>
                    <a:latin typeface="+mn-lt"/>
                    <a:ea typeface="+mn-ea"/>
                    <a:cs typeface="+mn-cs"/>
                  </a:rPr>
                  <a:t> o de k-iteraciones, en la cual un conjunto de datos, denominado conjunto de prueba es separado del conjunto de datos de entrenamiento para la evaluación final de los modelos y el conjunto de entrenamiento es dividido en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conjuntos más pequeños.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-1 subconjuntos son usados como datos de entrenamiento y un subconjunto como datos de prueba.  La medida de desempeño del algoritmo es calculada mediante el promedio del desempeño de cada uno de los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modelos entrenados. Como se observa en la </a:t>
                </a:r>
                <a:r>
                  <a:rPr lang="es-419" sz="1200" b="1" i="1" kern="1200" dirty="0">
                    <a:solidFill>
                      <a:schemeClr val="tx1"/>
                    </a:solidFill>
                    <a:effectLst/>
                    <a:latin typeface="+mn-lt"/>
                    <a:ea typeface="+mn-ea"/>
                    <a:cs typeface="+mn-cs"/>
                  </a:rPr>
                  <a:t>Figura 4</a:t>
                </a:r>
                <a:r>
                  <a:rPr lang="es-419" sz="1200" kern="1200" dirty="0">
                    <a:solidFill>
                      <a:schemeClr val="tx1"/>
                    </a:solidFill>
                    <a:effectLst/>
                    <a:latin typeface="+mn-lt"/>
                    <a:ea typeface="+mn-ea"/>
                    <a:cs typeface="+mn-cs"/>
                  </a:rPr>
                  <a:t>, se seleccionó un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=10 debido a que en la práctica se ha comprobado que permite estimar modelos que no sufren de </a:t>
                </a:r>
                <a:r>
                  <a:rPr lang="es-419" sz="1200" kern="1200" dirty="0" err="1">
                    <a:solidFill>
                      <a:schemeClr val="tx1"/>
                    </a:solidFill>
                    <a:effectLst/>
                    <a:latin typeface="+mn-lt"/>
                    <a:ea typeface="+mn-ea"/>
                    <a:cs typeface="+mn-cs"/>
                  </a:rPr>
                  <a:t>subajustes</a:t>
                </a:r>
                <a:r>
                  <a:rPr lang="es-419" sz="1200" kern="1200" dirty="0">
                    <a:solidFill>
                      <a:schemeClr val="tx1"/>
                    </a:solidFill>
                    <a:effectLst/>
                    <a:latin typeface="+mn-lt"/>
                    <a:ea typeface="+mn-ea"/>
                    <a:cs typeface="+mn-cs"/>
                  </a:rPr>
                  <a:t> ni sobreajustes a los datos de entrenamiento (J. </a:t>
                </a:r>
                <a:r>
                  <a:rPr lang="es-419" sz="1200" kern="1200" dirty="0" err="1">
                    <a:solidFill>
                      <a:schemeClr val="tx1"/>
                    </a:solidFill>
                    <a:effectLst/>
                    <a:latin typeface="+mn-lt"/>
                    <a:ea typeface="+mn-ea"/>
                    <a:cs typeface="+mn-cs"/>
                  </a:rPr>
                  <a:t>Brownlee</a:t>
                </a:r>
                <a:r>
                  <a:rPr lang="es-419" sz="1200" kern="1200" dirty="0">
                    <a:solidFill>
                      <a:schemeClr val="tx1"/>
                    </a:solidFill>
                    <a:effectLst/>
                    <a:latin typeface="+mn-lt"/>
                    <a:ea typeface="+mn-ea"/>
                    <a:cs typeface="+mn-cs"/>
                  </a:rPr>
                  <a:t>, 2018).</a:t>
                </a:r>
                <a:endParaRPr lang="en-US" sz="1200" kern="1200" dirty="0">
                  <a:solidFill>
                    <a:schemeClr val="tx1"/>
                  </a:solidFill>
                  <a:effectLst/>
                  <a:latin typeface="+mn-lt"/>
                  <a:ea typeface="+mn-ea"/>
                  <a:cs typeface="+mn-cs"/>
                </a:endParaRPr>
              </a:p>
              <a:p>
                <a:pPr lvl="2"/>
                <a:endParaRPr lang="en-US" sz="1200" b="1" kern="1200" dirty="0">
                  <a:solidFill>
                    <a:schemeClr val="tx1"/>
                  </a:solidFill>
                  <a:effectLst/>
                  <a:latin typeface="+mn-lt"/>
                  <a:ea typeface="+mn-ea"/>
                  <a:cs typeface="+mn-cs"/>
                </a:endParaRPr>
              </a:p>
              <a:p>
                <a:pPr lvl="2"/>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Se utilizó la validación cruzada de </a:t>
                </a:r>
                <a:r>
                  <a:rPr lang="es-419" sz="1200" i="1" kern="1200" dirty="0">
                    <a:solidFill>
                      <a:schemeClr val="tx1"/>
                    </a:solidFill>
                    <a:effectLst/>
                    <a:latin typeface="+mn-lt"/>
                    <a:ea typeface="+mn-ea"/>
                    <a:cs typeface="+mn-cs"/>
                  </a:rPr>
                  <a:t>k=10</a:t>
                </a:r>
                <a:r>
                  <a:rPr lang="es-419" sz="1200" kern="1200" dirty="0">
                    <a:solidFill>
                      <a:schemeClr val="tx1"/>
                    </a:solidFill>
                    <a:effectLst/>
                    <a:latin typeface="+mn-lt"/>
                    <a:ea typeface="+mn-ea"/>
                    <a:cs typeface="+mn-cs"/>
                  </a:rPr>
                  <a:t> iteraciones mencionada en el Capítulo 2 para seleccionar el número de variables latentes tanto para 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como para 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con la diferencia de que la métrica utilizada para la selección del número de variables latentes del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se realizó con el valor del error cuadrático medio (</a:t>
                </a:r>
                <a:r>
                  <a:rPr lang="es-419" sz="1200" kern="1200" dirty="0" err="1">
                    <a:solidFill>
                      <a:schemeClr val="tx1"/>
                    </a:solidFill>
                    <a:effectLst/>
                    <a:latin typeface="+mn-lt"/>
                    <a:ea typeface="+mn-ea"/>
                    <a:cs typeface="+mn-cs"/>
                  </a:rPr>
                  <a:t>MSE</a:t>
                </a:r>
                <a:r>
                  <a:rPr lang="es-419" sz="1200" kern="1200" dirty="0">
                    <a:solidFill>
                      <a:schemeClr val="tx1"/>
                    </a:solidFill>
                    <a:effectLst/>
                    <a:latin typeface="+mn-lt"/>
                    <a:ea typeface="+mn-ea"/>
                    <a:cs typeface="+mn-cs"/>
                  </a:rPr>
                  <a:t>) y con el valor del área bajo la curva (AUC)</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para 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Finalmente, los modelos se entrenaron con el número de variables latentes seleccionado mediante la validación cruzada. Los resultados del desempeño de los modelos se presentan en la sección 4.3.</a:t>
                </a:r>
                <a:endParaRPr lang="en-US" sz="1200" kern="1200" dirty="0">
                  <a:solidFill>
                    <a:schemeClr val="tx1"/>
                  </a:solidFill>
                  <a:effectLst/>
                  <a:latin typeface="+mn-lt"/>
                  <a:ea typeface="+mn-ea"/>
                  <a:cs typeface="+mn-cs"/>
                </a:endParaRPr>
              </a:p>
              <a:p>
                <a:r>
                  <a:rPr lang="es-419" sz="105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21</a:t>
            </a:fld>
            <a:endParaRPr lang="en-US"/>
          </a:p>
        </p:txBody>
      </p:sp>
    </p:spTree>
    <p:extLst>
      <p:ext uri="{BB962C8B-B14F-4D97-AF65-F5344CB8AC3E}">
        <p14:creationId xmlns:p14="http://schemas.microsoft.com/office/powerpoint/2010/main" val="17760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lvl="1"/>
                <a:r>
                  <a:rPr lang="es-419" sz="1200" b="1" kern="1200" dirty="0">
                    <a:solidFill>
                      <a:schemeClr val="tx1"/>
                    </a:solidFill>
                    <a:effectLst/>
                    <a:latin typeface="+mn-lt"/>
                    <a:ea typeface="+mn-ea"/>
                    <a:cs typeface="+mn-cs"/>
                  </a:rPr>
                  <a:t>Generación de Modelos </a:t>
                </a:r>
                <a:r>
                  <a:rPr lang="es-419" sz="1200" b="1" kern="1200" dirty="0" err="1">
                    <a:solidFill>
                      <a:schemeClr val="tx1"/>
                    </a:solidFill>
                    <a:effectLst/>
                    <a:latin typeface="+mn-lt"/>
                    <a:ea typeface="+mn-ea"/>
                    <a:cs typeface="+mn-cs"/>
                  </a:rPr>
                  <a:t>PLS</a:t>
                </a:r>
                <a:r>
                  <a:rPr lang="es-419" sz="1200" b="1" kern="1200" dirty="0">
                    <a:solidFill>
                      <a:schemeClr val="tx1"/>
                    </a:solidFill>
                    <a:effectLst/>
                    <a:latin typeface="+mn-lt"/>
                    <a:ea typeface="+mn-ea"/>
                    <a:cs typeface="+mn-cs"/>
                  </a:rPr>
                  <a:t>-DA y </a:t>
                </a:r>
                <a:r>
                  <a:rPr lang="es-419" sz="1200" b="1" kern="1200" dirty="0" err="1">
                    <a:solidFill>
                      <a:schemeClr val="tx1"/>
                    </a:solidFill>
                    <a:effectLst/>
                    <a:latin typeface="+mn-lt"/>
                    <a:ea typeface="+mn-ea"/>
                    <a:cs typeface="+mn-cs"/>
                  </a:rPr>
                  <a:t>PLS</a:t>
                </a:r>
                <a:r>
                  <a:rPr lang="es-419" sz="1200" b="1" kern="1200" dirty="0">
                    <a:solidFill>
                      <a:schemeClr val="tx1"/>
                    </a:solidFill>
                    <a:effectLst/>
                    <a:latin typeface="+mn-lt"/>
                    <a:ea typeface="+mn-ea"/>
                    <a:cs typeface="+mn-cs"/>
                  </a:rPr>
                  <a:t>-R</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proceso de desarrollo de un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o de un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como se mencionó en la sección anterior, consta de dos etapas principales: la construcción de los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en la etapa de reducción de dimensionalidad y la construcción del modelo de predicción. Todo esto se realizó con la función </a:t>
                </a:r>
                <a:r>
                  <a:rPr lang="es-419" sz="1200" i="1" kern="1200" dirty="0" err="1">
                    <a:solidFill>
                      <a:schemeClr val="tx1"/>
                    </a:solidFill>
                    <a:effectLst/>
                    <a:latin typeface="+mn-lt"/>
                    <a:ea typeface="+mn-ea"/>
                    <a:cs typeface="+mn-cs"/>
                  </a:rPr>
                  <a:t>PLSRegression</a:t>
                </a:r>
                <a:r>
                  <a:rPr lang="es-419" sz="1200" kern="1200" dirty="0">
                    <a:solidFill>
                      <a:schemeClr val="tx1"/>
                    </a:solidFill>
                    <a:effectLst/>
                    <a:latin typeface="+mn-lt"/>
                    <a:ea typeface="+mn-ea"/>
                    <a:cs typeface="+mn-cs"/>
                  </a:rPr>
                  <a:t> de la librería </a:t>
                </a:r>
                <a:r>
                  <a:rPr lang="es-419" sz="1200" i="1" kern="1200" dirty="0" err="1">
                    <a:solidFill>
                      <a:schemeClr val="tx1"/>
                    </a:solidFill>
                    <a:effectLst/>
                    <a:latin typeface="+mn-lt"/>
                    <a:ea typeface="+mn-ea"/>
                    <a:cs typeface="+mn-cs"/>
                  </a:rPr>
                  <a:t>sklearn</a:t>
                </a:r>
                <a:r>
                  <a:rPr lang="es-419" sz="1200" kern="1200" dirty="0">
                    <a:solidFill>
                      <a:schemeClr val="tx1"/>
                    </a:solidFill>
                    <a:effectLst/>
                    <a:latin typeface="+mn-lt"/>
                    <a:ea typeface="+mn-ea"/>
                    <a:cs typeface="+mn-cs"/>
                  </a:rPr>
                  <a:t>, la cual utiliza el algoritmo de proceso iterativo no lineal de mínimos cuadrados parciales (</a:t>
                </a:r>
                <a:r>
                  <a:rPr lang="es-419" sz="1200" kern="1200" dirty="0" err="1">
                    <a:solidFill>
                      <a:schemeClr val="tx1"/>
                    </a:solidFill>
                    <a:effectLst/>
                    <a:latin typeface="+mn-lt"/>
                    <a:ea typeface="+mn-ea"/>
                    <a:cs typeface="+mn-cs"/>
                  </a:rPr>
                  <a:t>NIPALS</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para el cálculo de los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Antes de ingresar los datos de entrenamiento al algoritmo </a:t>
                </a:r>
                <a:r>
                  <a:rPr lang="es-419" sz="1200" i="1" kern="1200" dirty="0" err="1">
                    <a:solidFill>
                      <a:schemeClr val="tx1"/>
                    </a:solidFill>
                    <a:effectLst/>
                    <a:latin typeface="+mn-lt"/>
                    <a:ea typeface="+mn-ea"/>
                    <a:cs typeface="+mn-cs"/>
                  </a:rPr>
                  <a:t>PLSRegression</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se realizó un escalamiento de las características de los datos para que sean más fáciles de interpretar por el algoritmo de aprendizaje. Posterior a ello se seleccionaron el número de variables latentes de los modelos mediante la validación cruzada y finalmente se entrenaron los modelos con el n</a:t>
                </a:r>
                <a:r>
                  <a:rPr lang="es-AR" sz="1200" kern="1200" dirty="0">
                    <a:solidFill>
                      <a:schemeClr val="tx1"/>
                    </a:solidFill>
                    <a:effectLst/>
                    <a:latin typeface="+mn-lt"/>
                    <a:ea typeface="+mn-ea"/>
                    <a:cs typeface="+mn-cs"/>
                  </a:rPr>
                  <a:t>ú</a:t>
                </a:r>
                <a:r>
                  <a:rPr lang="es-419" sz="1200" kern="1200" dirty="0">
                    <a:solidFill>
                      <a:schemeClr val="tx1"/>
                    </a:solidFill>
                    <a:effectLst/>
                    <a:latin typeface="+mn-lt"/>
                    <a:ea typeface="+mn-ea"/>
                    <a:cs typeface="+mn-cs"/>
                  </a:rPr>
                  <a:t>mero de variables latentes seleccionado.</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Escalamiento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Un paso previo al entrenamiento de los modelos es la selección del método de escalamiento adecuado para el conjunto de datos de entrenamiento y prueba.</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efecto del escalamiento de las características de los datos depende del tipo de algoritmo aprendizaje utilizado. En el caso del método de mínimos cuadrados parciales</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este si depende de la escala de los datos ya que características con mayor magnitud que otras tendrán mayor importancia en el proceso de aprendizaje. Por lo tanto, es importante seleccionar un escalamiento adecuado que permita enfocar el modelo en las características más importantes o en ausencia de conocimiento sobre la importancia relativa de las características dar la misma importancia a todas (</a:t>
                </a:r>
                <a:r>
                  <a:rPr lang="es-419" sz="1200" kern="1200" dirty="0" err="1">
                    <a:solidFill>
                      <a:schemeClr val="tx1"/>
                    </a:solidFill>
                    <a:effectLst/>
                    <a:latin typeface="+mn-lt"/>
                    <a:ea typeface="+mn-ea"/>
                    <a:cs typeface="+mn-cs"/>
                  </a:rPr>
                  <a:t>Wold</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Sjöström</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Eriksson</a:t>
                </a:r>
                <a:r>
                  <a:rPr lang="es-419" sz="1200" kern="1200" dirty="0">
                    <a:solidFill>
                      <a:schemeClr val="tx1"/>
                    </a:solidFill>
                    <a:effectLst/>
                    <a:latin typeface="+mn-lt"/>
                    <a:ea typeface="+mn-ea"/>
                    <a:cs typeface="+mn-cs"/>
                  </a:rPr>
                  <a:t>, 2001).  </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Modelo</a:t>
                </a:r>
                <a:r>
                  <a:rPr lang="en-US" sz="1200" b="1" kern="1200" dirty="0">
                    <a:solidFill>
                      <a:schemeClr val="tx1"/>
                    </a:solidFill>
                    <a:effectLst/>
                    <a:latin typeface="+mn-lt"/>
                    <a:ea typeface="+mn-ea"/>
                    <a:cs typeface="+mn-cs"/>
                  </a:rPr>
                  <a:t> PLS-DA</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seleccionar el método de escalamiento adecuado se realizaron pruebas con los diferentes tipos de escalamientos proporcionados por Python, con cada uno de ellos se evaluó el desempeño promedio de los modelos generados durante la validación cruzada en función de la métrica AUC definida en el Capítulo 2, como se muestra en la Tabla 12. Con estos resultados se concluyó que el desempeño del algoritmo de mínimos cuadrados parciales como establece la teoría depende del tipo de escalamiento utilizado, en este caso el mejor desempeño durante la validación cruzada se obtuvo al centrar los datos en la media y escalarlos con una varianza igual a uno, es decir, mediante el método de </a:t>
                </a:r>
                <a:r>
                  <a:rPr lang="es-419" sz="1200" kern="1200" dirty="0" err="1">
                    <a:solidFill>
                      <a:schemeClr val="tx1"/>
                    </a:solidFill>
                    <a:effectLst/>
                    <a:latin typeface="+mn-lt"/>
                    <a:ea typeface="+mn-ea"/>
                    <a:cs typeface="+mn-cs"/>
                  </a:rPr>
                  <a:t>autoescalamiento</a:t>
                </a:r>
                <a:r>
                  <a:rPr lang="es-419" sz="1200" kern="1200" dirty="0">
                    <a:solidFill>
                      <a:schemeClr val="tx1"/>
                    </a:solidFill>
                    <a:effectLst/>
                    <a:latin typeface="+mn-lt"/>
                    <a:ea typeface="+mn-ea"/>
                    <a:cs typeface="+mn-cs"/>
                  </a:rPr>
                  <a:t> (</a:t>
                </a:r>
                <a:r>
                  <a:rPr lang="es-419" sz="1200" i="1" kern="1200" dirty="0" err="1">
                    <a:solidFill>
                      <a:schemeClr val="tx1"/>
                    </a:solidFill>
                    <a:effectLst/>
                    <a:latin typeface="+mn-lt"/>
                    <a:ea typeface="+mn-ea"/>
                    <a:cs typeface="+mn-cs"/>
                  </a:rPr>
                  <a:t>StandardScaler</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en Python).</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realizar este escalamiento, se debe eliminar la media y escalar las características a la varianza unitaria, como se observa en la Ecuación 38.</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𝑒𝑠𝑐𝑎𝑙𝑎𝑑𝑜(𝑖,𝑗)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𝛿(𝑥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a:t>
                </a:r>
                <a:r>
                  <a:rPr lang="en-US" sz="1200" i="0" kern="1200">
                    <a:solidFill>
                      <a:schemeClr val="tx1"/>
                    </a:solidFill>
                    <a:effectLst/>
                    <a:latin typeface="+mn-lt"/>
                    <a:ea typeface="+mn-ea"/>
                    <a:cs typeface="+mn-cs"/>
                  </a:rPr>
                  <a:t>)</a:t>
                </a:r>
                <a:r>
                  <a:rPr lang="es-419" sz="1200" kern="1200" dirty="0">
                    <a:solidFill>
                      <a:schemeClr val="tx1"/>
                    </a:solidFill>
                    <a:effectLst/>
                    <a:latin typeface="+mn-lt"/>
                    <a:ea typeface="+mn-ea"/>
                    <a:cs typeface="+mn-cs"/>
                  </a:rPr>
                  <a:t>     </a:t>
                </a:r>
                <a:r>
                  <a:rPr lang="es-419" sz="8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38</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a:t>
                </a:r>
                <a:r>
                  <a:rPr lang="es-419" sz="1200" kern="1200" dirty="0">
                    <a:solidFill>
                      <a:schemeClr val="tx1"/>
                    </a:solidFill>
                    <a:effectLst/>
                    <a:latin typeface="+mn-lt"/>
                    <a:ea typeface="+mn-ea"/>
                    <a:cs typeface="+mn-cs"/>
                  </a:rPr>
                  <a:t> representa la característica</a:t>
                </a:r>
                <a:r>
                  <a:rPr lang="es-419" sz="1200" i="1" kern="1200" dirty="0">
                    <a:solidFill>
                      <a:schemeClr val="tx1"/>
                    </a:solidFill>
                    <a:effectLst/>
                    <a:latin typeface="+mn-lt"/>
                    <a:ea typeface="+mn-ea"/>
                    <a:cs typeface="+mn-cs"/>
                  </a:rPr>
                  <a:t> i</a:t>
                </a:r>
                <a:r>
                  <a:rPr lang="es-419" sz="1200" kern="1200" dirty="0">
                    <a:solidFill>
                      <a:schemeClr val="tx1"/>
                    </a:solidFill>
                    <a:effectLst/>
                    <a:latin typeface="+mn-lt"/>
                    <a:ea typeface="+mn-ea"/>
                    <a:cs typeface="+mn-cs"/>
                  </a:rPr>
                  <a:t> de la observación </a:t>
                </a:r>
                <a:r>
                  <a:rPr lang="es-419" sz="1200" i="1" kern="1200" dirty="0">
                    <a:solidFill>
                      <a:schemeClr val="tx1"/>
                    </a:solidFill>
                    <a:effectLst/>
                    <a:latin typeface="+mn-lt"/>
                    <a:ea typeface="+mn-ea"/>
                    <a:cs typeface="+mn-cs"/>
                  </a:rPr>
                  <a:t>j</a:t>
                </a:r>
                <a:r>
                  <a:rPr lang="es-419" sz="1200" kern="1200" dirty="0">
                    <a:solidFill>
                      <a:schemeClr val="tx1"/>
                    </a:solidFill>
                    <a:effectLst/>
                    <a:latin typeface="+mn-lt"/>
                    <a:ea typeface="+mn-ea"/>
                    <a:cs typeface="+mn-cs"/>
                  </a:rPr>
                  <a:t>. La media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y la desviación estándar </a:t>
                </a:r>
                <a:r>
                  <a:rPr lang="es-419" sz="1200" i="0" kern="1200">
                    <a:solidFill>
                      <a:schemeClr val="tx1"/>
                    </a:solidFill>
                    <a:effectLst/>
                    <a:latin typeface="+mn-lt"/>
                    <a:ea typeface="+mn-ea"/>
                    <a:cs typeface="+mn-cs"/>
                  </a:rPr>
                  <a:t>𝛿(𝑥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a:t>
                </a:r>
                <a:r>
                  <a:rPr lang="es-419" sz="1200" kern="1200" dirty="0">
                    <a:solidFill>
                      <a:schemeClr val="tx1"/>
                    </a:solidFill>
                    <a:effectLst/>
                    <a:latin typeface="+mn-lt"/>
                    <a:ea typeface="+mn-ea"/>
                    <a:cs typeface="+mn-cs"/>
                  </a:rPr>
                  <a:t> de cada una de las características </a:t>
                </a:r>
                <a:r>
                  <a:rPr lang="es-419" sz="1200" i="1" kern="1200" dirty="0">
                    <a:solidFill>
                      <a:schemeClr val="tx1"/>
                    </a:solidFill>
                    <a:effectLst/>
                    <a:latin typeface="+mn-lt"/>
                    <a:ea typeface="+mn-ea"/>
                    <a:cs typeface="+mn-cs"/>
                  </a:rPr>
                  <a:t>j,</a:t>
                </a:r>
                <a:r>
                  <a:rPr lang="es-419" sz="1200" kern="1200" dirty="0">
                    <a:solidFill>
                      <a:schemeClr val="tx1"/>
                    </a:solidFill>
                    <a:effectLst/>
                    <a:latin typeface="+mn-lt"/>
                    <a:ea typeface="+mn-ea"/>
                    <a:cs typeface="+mn-cs"/>
                  </a:rPr>
                  <a:t> obtenidas del conjunto de entrenamiento fueron aplicadas posteriormente en el conjunto de datos de prueba para que los valores de los datos de entrenamiento y de prueba sean comparables entre sí.	</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Modelo</a:t>
                </a:r>
                <a:r>
                  <a:rPr lang="en-US" sz="1200" b="1" kern="1200" dirty="0">
                    <a:solidFill>
                      <a:schemeClr val="tx1"/>
                    </a:solidFill>
                    <a:effectLst/>
                    <a:latin typeface="+mn-lt"/>
                    <a:ea typeface="+mn-ea"/>
                    <a:cs typeface="+mn-cs"/>
                  </a:rPr>
                  <a:t> PLS-R</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De igual manera para seleccionar el método de escalamiento adecuado para el método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se realizaron pruebas con los diferentes tipos de escalamientos proporcionados por Python, con cada uno de ellos se evaluó el desempeño promedio de los modelos generados durante la validación cruzada en función de la métrica </a:t>
                </a:r>
                <a:r>
                  <a:rPr lang="es-419" sz="1200" i="0" kern="1200">
                    <a:solidFill>
                      <a:schemeClr val="tx1"/>
                    </a:solidFill>
                    <a:effectLst/>
                    <a:latin typeface="+mn-lt"/>
                    <a:ea typeface="+mn-ea"/>
                    <a:cs typeface="+mn-cs"/>
                  </a:rPr>
                  <a:t>𝑅</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2</a:t>
                </a:r>
                <a:r>
                  <a:rPr lang="es-419" sz="1200" kern="1200" dirty="0">
                    <a:solidFill>
                      <a:schemeClr val="tx1"/>
                    </a:solidFill>
                    <a:effectLst/>
                    <a:latin typeface="+mn-lt"/>
                    <a:ea typeface="+mn-ea"/>
                    <a:cs typeface="+mn-cs"/>
                  </a:rPr>
                  <a:t> definida en el Capítulo 2, como se muestra en la Tabla 13. Con estos resultados se concluyó que se obtuvo mejores resultados durante la validación cruzada tanto para la base de datos 1 como la 2 al únicamente centrar los datos en la media, es decir, al no utilizar ningún método de escalamiento. El centrado de los datos se realizó mediante la Ecuación 39.</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𝑐𝑒𝑛𝑡𝑟𝑎𝑑𝑜(𝑖,𝑗)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a:t>
                </a:r>
                <a:r>
                  <a:rPr lang="es-419" sz="8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39</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a:t>
                </a:r>
                <a:r>
                  <a:rPr lang="es-419" sz="1200" kern="1200" dirty="0">
                    <a:solidFill>
                      <a:schemeClr val="tx1"/>
                    </a:solidFill>
                    <a:effectLst/>
                    <a:latin typeface="+mn-lt"/>
                    <a:ea typeface="+mn-ea"/>
                    <a:cs typeface="+mn-cs"/>
                  </a:rPr>
                  <a:t> representa la característica</a:t>
                </a:r>
                <a:r>
                  <a:rPr lang="es-419" sz="1200" i="1" kern="1200" dirty="0">
                    <a:solidFill>
                      <a:schemeClr val="tx1"/>
                    </a:solidFill>
                    <a:effectLst/>
                    <a:latin typeface="+mn-lt"/>
                    <a:ea typeface="+mn-ea"/>
                    <a:cs typeface="+mn-cs"/>
                  </a:rPr>
                  <a:t> i</a:t>
                </a:r>
                <a:r>
                  <a:rPr lang="es-419" sz="1200" kern="1200" dirty="0">
                    <a:solidFill>
                      <a:schemeClr val="tx1"/>
                    </a:solidFill>
                    <a:effectLst/>
                    <a:latin typeface="+mn-lt"/>
                    <a:ea typeface="+mn-ea"/>
                    <a:cs typeface="+mn-cs"/>
                  </a:rPr>
                  <a:t> de la observación </a:t>
                </a:r>
                <a:r>
                  <a:rPr lang="es-419" sz="1200" i="1" kern="1200" dirty="0">
                    <a:solidFill>
                      <a:schemeClr val="tx1"/>
                    </a:solidFill>
                    <a:effectLst/>
                    <a:latin typeface="+mn-lt"/>
                    <a:ea typeface="+mn-ea"/>
                    <a:cs typeface="+mn-cs"/>
                  </a:rPr>
                  <a:t>j</a:t>
                </a:r>
                <a:r>
                  <a:rPr lang="es-419" sz="1200" kern="1200" dirty="0">
                    <a:solidFill>
                      <a:schemeClr val="tx1"/>
                    </a:solidFill>
                    <a:effectLst/>
                    <a:latin typeface="+mn-lt"/>
                    <a:ea typeface="+mn-ea"/>
                    <a:cs typeface="+mn-cs"/>
                  </a:rPr>
                  <a:t>. La media de cada una de las características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obtenida del conjunto de entrenamiento fue aplicada posteriormente en el conjunto de datos de prueba para que los valores de los datos de entrenamiento y de prueba sean comparables entre sí</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Balanceo de Clases</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Al tener un mayor número de observaciones de una clase que de otra, el algoritmo de aprendizaje aprenderá implícitamente un modelo que optimiza las predicciones basadas en la clase más abundante en el conjunto de datos (</a:t>
                </a:r>
                <a:r>
                  <a:rPr lang="es-419" sz="1200" kern="1200" dirty="0" err="1">
                    <a:solidFill>
                      <a:schemeClr val="tx1"/>
                    </a:solidFill>
                    <a:effectLst/>
                    <a:latin typeface="+mn-lt"/>
                    <a:ea typeface="+mn-ea"/>
                    <a:cs typeface="+mn-cs"/>
                  </a:rPr>
                  <a:t>Raschka</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Mirjalili</a:t>
                </a:r>
                <a:r>
                  <a:rPr lang="es-419" sz="1200" kern="1200" dirty="0">
                    <a:solidFill>
                      <a:schemeClr val="tx1"/>
                    </a:solidFill>
                    <a:effectLst/>
                    <a:latin typeface="+mn-lt"/>
                    <a:ea typeface="+mn-ea"/>
                    <a:cs typeface="+mn-cs"/>
                  </a:rPr>
                  <a:t>, 2017). Una forma de solucionar este problema es balancear la cantidad de observaciones en cada clase ya sea mediante una técnica de sobre muestro o un submuestreo de los datos. En este caso se utilizó el algoritmo </a:t>
                </a:r>
                <a:r>
                  <a:rPr lang="es-419" sz="1200" i="1" kern="1200" dirty="0" err="1">
                    <a:solidFill>
                      <a:schemeClr val="tx1"/>
                    </a:solidFill>
                    <a:effectLst/>
                    <a:latin typeface="+mn-lt"/>
                    <a:ea typeface="+mn-ea"/>
                    <a:cs typeface="+mn-cs"/>
                  </a:rPr>
                  <a:t>SMOTE</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cual sobre muestrea la clase minoritaria creando observaciones sintéticas </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t>
                </a:r>
                <a:r>
                  <a:rPr lang="es-419" sz="1200" kern="1200" dirty="0" err="1">
                    <a:solidFill>
                      <a:schemeClr val="tx1"/>
                    </a:solidFill>
                    <a:effectLst/>
                    <a:latin typeface="+mn-lt"/>
                    <a:ea typeface="+mn-ea"/>
                    <a:cs typeface="+mn-cs"/>
                  </a:rPr>
                  <a:t>Chawla</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Bowyer</a:t>
                </a:r>
                <a:r>
                  <a:rPr lang="es-419" sz="1200" kern="1200" dirty="0">
                    <a:solidFill>
                      <a:schemeClr val="tx1"/>
                    </a:solidFill>
                    <a:effectLst/>
                    <a:latin typeface="+mn-lt"/>
                    <a:ea typeface="+mn-ea"/>
                    <a:cs typeface="+mn-cs"/>
                  </a:rPr>
                  <a:t>, Hall, &amp; </a:t>
                </a:r>
                <a:r>
                  <a:rPr lang="es-419" sz="1200" kern="1200" dirty="0" err="1">
                    <a:solidFill>
                      <a:schemeClr val="tx1"/>
                    </a:solidFill>
                    <a:effectLst/>
                    <a:latin typeface="+mn-lt"/>
                    <a:ea typeface="+mn-ea"/>
                    <a:cs typeface="+mn-cs"/>
                  </a:rPr>
                  <a:t>Kegelmeyer</a:t>
                </a:r>
                <a:r>
                  <a:rPr lang="es-419" sz="1200" kern="1200" dirty="0">
                    <a:solidFill>
                      <a:schemeClr val="tx1"/>
                    </a:solidFill>
                    <a:effectLst/>
                    <a:latin typeface="+mn-lt"/>
                    <a:ea typeface="+mn-ea"/>
                    <a:cs typeface="+mn-cs"/>
                  </a:rPr>
                  <a:t>, 2002).</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Validación Cruzada</a:t>
                </a:r>
              </a:p>
              <a:p>
                <a:pPr lvl="2"/>
                <a:endParaRPr lang="es-419" sz="1200" b="1" kern="1200" dirty="0">
                  <a:solidFill>
                    <a:schemeClr val="tx1"/>
                  </a:solidFill>
                  <a:effectLst/>
                  <a:latin typeface="+mn-lt"/>
                  <a:ea typeface="+mn-ea"/>
                  <a:cs typeface="+mn-cs"/>
                </a:endParaRPr>
              </a:p>
              <a:p>
                <a:pPr lvl="2"/>
                <a:endParaRPr lang="es-419" sz="1200" b="1" kern="1200" dirty="0">
                  <a:solidFill>
                    <a:schemeClr val="tx1"/>
                  </a:solidFill>
                  <a:effectLst/>
                  <a:latin typeface="+mn-lt"/>
                  <a:ea typeface="+mn-ea"/>
                  <a:cs typeface="+mn-cs"/>
                </a:endParaRPr>
              </a:p>
              <a:p>
                <a:pPr lvl="2"/>
                <a:endParaRPr lang="es-419" sz="1200" b="1"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Las técnicas de validación cruzada consisten en la división del conjunto de datos de entrenamiento en dos subconjuntos: de entrenamiento y validación. En el presente proyecto de investigación se utilizó la validación cruzada denominada k-</a:t>
                </a:r>
                <a:r>
                  <a:rPr lang="es-419" sz="1200" kern="1200" dirty="0" err="1">
                    <a:solidFill>
                      <a:schemeClr val="tx1"/>
                    </a:solidFill>
                    <a:effectLst/>
                    <a:latin typeface="+mn-lt"/>
                    <a:ea typeface="+mn-ea"/>
                    <a:cs typeface="+mn-cs"/>
                  </a:rPr>
                  <a:t>fold</a:t>
                </a:r>
                <a:r>
                  <a:rPr lang="es-419" sz="1200" kern="1200" dirty="0">
                    <a:solidFill>
                      <a:schemeClr val="tx1"/>
                    </a:solidFill>
                    <a:effectLst/>
                    <a:latin typeface="+mn-lt"/>
                    <a:ea typeface="+mn-ea"/>
                    <a:cs typeface="+mn-cs"/>
                  </a:rPr>
                  <a:t> o de k-iteraciones, en la cual un conjunto de datos, denominado conjunto de prueba es separado del conjunto de datos de entrenamiento para la evaluación final de los modelos y el conjunto de entrenamiento es dividido en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conjuntos más pequeños.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-1 subconjuntos son usados como datos de entrenamiento y un subconjunto como datos de prueba.  La medida de desempeño del algoritmo es calculada mediante el promedio del desempeño de cada uno de los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modelos entrenados. Como se observa en la </a:t>
                </a:r>
                <a:r>
                  <a:rPr lang="es-419" sz="1200" b="1" i="1" kern="1200" dirty="0">
                    <a:solidFill>
                      <a:schemeClr val="tx1"/>
                    </a:solidFill>
                    <a:effectLst/>
                    <a:latin typeface="+mn-lt"/>
                    <a:ea typeface="+mn-ea"/>
                    <a:cs typeface="+mn-cs"/>
                  </a:rPr>
                  <a:t>Figura 4</a:t>
                </a:r>
                <a:r>
                  <a:rPr lang="es-419" sz="1200" kern="1200" dirty="0">
                    <a:solidFill>
                      <a:schemeClr val="tx1"/>
                    </a:solidFill>
                    <a:effectLst/>
                    <a:latin typeface="+mn-lt"/>
                    <a:ea typeface="+mn-ea"/>
                    <a:cs typeface="+mn-cs"/>
                  </a:rPr>
                  <a:t>, se seleccionó un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=10 debido a que en la práctica se ha comprobado que permite estimar modelos que no sufren de </a:t>
                </a:r>
                <a:r>
                  <a:rPr lang="es-419" sz="1200" kern="1200" dirty="0" err="1">
                    <a:solidFill>
                      <a:schemeClr val="tx1"/>
                    </a:solidFill>
                    <a:effectLst/>
                    <a:latin typeface="+mn-lt"/>
                    <a:ea typeface="+mn-ea"/>
                    <a:cs typeface="+mn-cs"/>
                  </a:rPr>
                  <a:t>subajustes</a:t>
                </a:r>
                <a:r>
                  <a:rPr lang="es-419" sz="1200" kern="1200" dirty="0">
                    <a:solidFill>
                      <a:schemeClr val="tx1"/>
                    </a:solidFill>
                    <a:effectLst/>
                    <a:latin typeface="+mn-lt"/>
                    <a:ea typeface="+mn-ea"/>
                    <a:cs typeface="+mn-cs"/>
                  </a:rPr>
                  <a:t> ni sobreajustes a los datos de entrenamiento (J. </a:t>
                </a:r>
                <a:r>
                  <a:rPr lang="es-419" sz="1200" kern="1200" dirty="0" err="1">
                    <a:solidFill>
                      <a:schemeClr val="tx1"/>
                    </a:solidFill>
                    <a:effectLst/>
                    <a:latin typeface="+mn-lt"/>
                    <a:ea typeface="+mn-ea"/>
                    <a:cs typeface="+mn-cs"/>
                  </a:rPr>
                  <a:t>Brownlee</a:t>
                </a:r>
                <a:r>
                  <a:rPr lang="es-419" sz="1200" kern="1200" dirty="0">
                    <a:solidFill>
                      <a:schemeClr val="tx1"/>
                    </a:solidFill>
                    <a:effectLst/>
                    <a:latin typeface="+mn-lt"/>
                    <a:ea typeface="+mn-ea"/>
                    <a:cs typeface="+mn-cs"/>
                  </a:rPr>
                  <a:t>, 2018).</a:t>
                </a:r>
                <a:endParaRPr lang="en-US" sz="1200" kern="1200" dirty="0">
                  <a:solidFill>
                    <a:schemeClr val="tx1"/>
                  </a:solidFill>
                  <a:effectLst/>
                  <a:latin typeface="+mn-lt"/>
                  <a:ea typeface="+mn-ea"/>
                  <a:cs typeface="+mn-cs"/>
                </a:endParaRPr>
              </a:p>
              <a:p>
                <a:pPr lvl="2"/>
                <a:endParaRPr lang="en-US" sz="1200" b="1" kern="1200" dirty="0">
                  <a:solidFill>
                    <a:schemeClr val="tx1"/>
                  </a:solidFill>
                  <a:effectLst/>
                  <a:latin typeface="+mn-lt"/>
                  <a:ea typeface="+mn-ea"/>
                  <a:cs typeface="+mn-cs"/>
                </a:endParaRPr>
              </a:p>
              <a:p>
                <a:pPr lvl="2"/>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Se utilizó la validación cruzada de </a:t>
                </a:r>
                <a:r>
                  <a:rPr lang="es-419" sz="1200" i="1" kern="1200" dirty="0">
                    <a:solidFill>
                      <a:schemeClr val="tx1"/>
                    </a:solidFill>
                    <a:effectLst/>
                    <a:latin typeface="+mn-lt"/>
                    <a:ea typeface="+mn-ea"/>
                    <a:cs typeface="+mn-cs"/>
                  </a:rPr>
                  <a:t>k=10</a:t>
                </a:r>
                <a:r>
                  <a:rPr lang="es-419" sz="1200" kern="1200" dirty="0">
                    <a:solidFill>
                      <a:schemeClr val="tx1"/>
                    </a:solidFill>
                    <a:effectLst/>
                    <a:latin typeface="+mn-lt"/>
                    <a:ea typeface="+mn-ea"/>
                    <a:cs typeface="+mn-cs"/>
                  </a:rPr>
                  <a:t> iteraciones mencionada en el Capítulo 2 para seleccionar el número de variables latentes tanto para 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como para 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con la diferencia de que la métrica utilizada para la selección del número de variables latentes del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se realizó con el valor del error cuadrático medio (</a:t>
                </a:r>
                <a:r>
                  <a:rPr lang="es-419" sz="1200" kern="1200" dirty="0" err="1">
                    <a:solidFill>
                      <a:schemeClr val="tx1"/>
                    </a:solidFill>
                    <a:effectLst/>
                    <a:latin typeface="+mn-lt"/>
                    <a:ea typeface="+mn-ea"/>
                    <a:cs typeface="+mn-cs"/>
                  </a:rPr>
                  <a:t>MSE</a:t>
                </a:r>
                <a:r>
                  <a:rPr lang="es-419" sz="1200" kern="1200" dirty="0">
                    <a:solidFill>
                      <a:schemeClr val="tx1"/>
                    </a:solidFill>
                    <a:effectLst/>
                    <a:latin typeface="+mn-lt"/>
                    <a:ea typeface="+mn-ea"/>
                    <a:cs typeface="+mn-cs"/>
                  </a:rPr>
                  <a:t>) y con el valor del área bajo la curva (AUC)</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para 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Finalmente, los modelos se entrenaron con el número de variables latentes seleccionado mediante la validación cruzada. Los resultados del desempeño de los modelos se presentan en la sección 4.3.</a:t>
                </a:r>
                <a:endParaRPr lang="en-US" sz="1200" kern="1200" dirty="0">
                  <a:solidFill>
                    <a:schemeClr val="tx1"/>
                  </a:solidFill>
                  <a:effectLst/>
                  <a:latin typeface="+mn-lt"/>
                  <a:ea typeface="+mn-ea"/>
                  <a:cs typeface="+mn-cs"/>
                </a:endParaRPr>
              </a:p>
              <a:p>
                <a:r>
                  <a:rPr lang="es-419" sz="105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22</a:t>
            </a:fld>
            <a:endParaRPr lang="en-US"/>
          </a:p>
        </p:txBody>
      </p:sp>
    </p:spTree>
    <p:extLst>
      <p:ext uri="{BB962C8B-B14F-4D97-AF65-F5344CB8AC3E}">
        <p14:creationId xmlns:p14="http://schemas.microsoft.com/office/powerpoint/2010/main" val="311603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419" sz="105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lvl="1"/>
                <a:r>
                  <a:rPr lang="es-419" sz="1200" b="1" kern="1200" dirty="0">
                    <a:solidFill>
                      <a:schemeClr val="tx1"/>
                    </a:solidFill>
                    <a:effectLst/>
                    <a:latin typeface="+mn-lt"/>
                    <a:ea typeface="+mn-ea"/>
                    <a:cs typeface="+mn-cs"/>
                  </a:rPr>
                  <a:t>Generación de Modelos </a:t>
                </a:r>
                <a:r>
                  <a:rPr lang="es-419" sz="1200" b="1" kern="1200" dirty="0" err="1">
                    <a:solidFill>
                      <a:schemeClr val="tx1"/>
                    </a:solidFill>
                    <a:effectLst/>
                    <a:latin typeface="+mn-lt"/>
                    <a:ea typeface="+mn-ea"/>
                    <a:cs typeface="+mn-cs"/>
                  </a:rPr>
                  <a:t>PLS</a:t>
                </a:r>
                <a:r>
                  <a:rPr lang="es-419" sz="1200" b="1" kern="1200" dirty="0">
                    <a:solidFill>
                      <a:schemeClr val="tx1"/>
                    </a:solidFill>
                    <a:effectLst/>
                    <a:latin typeface="+mn-lt"/>
                    <a:ea typeface="+mn-ea"/>
                    <a:cs typeface="+mn-cs"/>
                  </a:rPr>
                  <a:t>-DA y </a:t>
                </a:r>
                <a:r>
                  <a:rPr lang="es-419" sz="1200" b="1" kern="1200" dirty="0" err="1">
                    <a:solidFill>
                      <a:schemeClr val="tx1"/>
                    </a:solidFill>
                    <a:effectLst/>
                    <a:latin typeface="+mn-lt"/>
                    <a:ea typeface="+mn-ea"/>
                    <a:cs typeface="+mn-cs"/>
                  </a:rPr>
                  <a:t>PLS</a:t>
                </a:r>
                <a:r>
                  <a:rPr lang="es-419" sz="1200" b="1" kern="1200" dirty="0">
                    <a:solidFill>
                      <a:schemeClr val="tx1"/>
                    </a:solidFill>
                    <a:effectLst/>
                    <a:latin typeface="+mn-lt"/>
                    <a:ea typeface="+mn-ea"/>
                    <a:cs typeface="+mn-cs"/>
                  </a:rPr>
                  <a:t>-R</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proceso de desarrollo de un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o de un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como se mencionó en la sección anterior, consta de dos etapas principales: la construcción de los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en la etapa de reducción de dimensionalidad y la construcción del modelo de predicción. Todo esto se realizó con la función </a:t>
                </a:r>
                <a:r>
                  <a:rPr lang="es-419" sz="1200" i="1" kern="1200" dirty="0" err="1">
                    <a:solidFill>
                      <a:schemeClr val="tx1"/>
                    </a:solidFill>
                    <a:effectLst/>
                    <a:latin typeface="+mn-lt"/>
                    <a:ea typeface="+mn-ea"/>
                    <a:cs typeface="+mn-cs"/>
                  </a:rPr>
                  <a:t>PLSRegression</a:t>
                </a:r>
                <a:r>
                  <a:rPr lang="es-419" sz="1200" kern="1200" dirty="0">
                    <a:solidFill>
                      <a:schemeClr val="tx1"/>
                    </a:solidFill>
                    <a:effectLst/>
                    <a:latin typeface="+mn-lt"/>
                    <a:ea typeface="+mn-ea"/>
                    <a:cs typeface="+mn-cs"/>
                  </a:rPr>
                  <a:t> de la librería </a:t>
                </a:r>
                <a:r>
                  <a:rPr lang="es-419" sz="1200" i="1" kern="1200" dirty="0" err="1">
                    <a:solidFill>
                      <a:schemeClr val="tx1"/>
                    </a:solidFill>
                    <a:effectLst/>
                    <a:latin typeface="+mn-lt"/>
                    <a:ea typeface="+mn-ea"/>
                    <a:cs typeface="+mn-cs"/>
                  </a:rPr>
                  <a:t>sklearn</a:t>
                </a:r>
                <a:r>
                  <a:rPr lang="es-419" sz="1200" kern="1200" dirty="0">
                    <a:solidFill>
                      <a:schemeClr val="tx1"/>
                    </a:solidFill>
                    <a:effectLst/>
                    <a:latin typeface="+mn-lt"/>
                    <a:ea typeface="+mn-ea"/>
                    <a:cs typeface="+mn-cs"/>
                  </a:rPr>
                  <a:t>, la cual utiliza el algoritmo de proceso iterativo no lineal de mínimos cuadrados parciales (</a:t>
                </a:r>
                <a:r>
                  <a:rPr lang="es-419" sz="1200" kern="1200" dirty="0" err="1">
                    <a:solidFill>
                      <a:schemeClr val="tx1"/>
                    </a:solidFill>
                    <a:effectLst/>
                    <a:latin typeface="+mn-lt"/>
                    <a:ea typeface="+mn-ea"/>
                    <a:cs typeface="+mn-cs"/>
                  </a:rPr>
                  <a:t>NIPALS</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para el cálculo de los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Antes de ingresar los datos de entrenamiento al algoritmo </a:t>
                </a:r>
                <a:r>
                  <a:rPr lang="es-419" sz="1200" i="1" kern="1200" dirty="0" err="1">
                    <a:solidFill>
                      <a:schemeClr val="tx1"/>
                    </a:solidFill>
                    <a:effectLst/>
                    <a:latin typeface="+mn-lt"/>
                    <a:ea typeface="+mn-ea"/>
                    <a:cs typeface="+mn-cs"/>
                  </a:rPr>
                  <a:t>PLSRegression</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se realizó un escalamiento de las características de los datos para que sean más fáciles de interpretar por el algoritmo de aprendizaje. Posterior a ello se seleccionaron el número de variables latentes de los modelos mediante la validación cruzada y finalmente se entrenaron los modelos con el n</a:t>
                </a:r>
                <a:r>
                  <a:rPr lang="es-AR" sz="1200" kern="1200" dirty="0">
                    <a:solidFill>
                      <a:schemeClr val="tx1"/>
                    </a:solidFill>
                    <a:effectLst/>
                    <a:latin typeface="+mn-lt"/>
                    <a:ea typeface="+mn-ea"/>
                    <a:cs typeface="+mn-cs"/>
                  </a:rPr>
                  <a:t>ú</a:t>
                </a:r>
                <a:r>
                  <a:rPr lang="es-419" sz="1200" kern="1200" dirty="0">
                    <a:solidFill>
                      <a:schemeClr val="tx1"/>
                    </a:solidFill>
                    <a:effectLst/>
                    <a:latin typeface="+mn-lt"/>
                    <a:ea typeface="+mn-ea"/>
                    <a:cs typeface="+mn-cs"/>
                  </a:rPr>
                  <a:t>mero de variables latentes seleccionado.</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Escalamiento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Un paso previo al entrenamiento de los modelos es la selección del método de escalamiento adecuado para el conjunto de datos de entrenamiento y prueba.</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efecto del escalamiento de las características de los datos depende del tipo de algoritmo aprendizaje utilizado. En el caso del método de mínimos cuadrados parciales</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este si depende de la escala de los datos ya que características con mayor magnitud que otras tendrán mayor importancia en el proceso de aprendizaje. Por lo tanto, es importante seleccionar un escalamiento adecuado que permita enfocar el modelo en las características más importantes o en ausencia de conocimiento sobre la importancia relativa de las características dar la misma importancia a todas (</a:t>
                </a:r>
                <a:r>
                  <a:rPr lang="es-419" sz="1200" kern="1200" dirty="0" err="1">
                    <a:solidFill>
                      <a:schemeClr val="tx1"/>
                    </a:solidFill>
                    <a:effectLst/>
                    <a:latin typeface="+mn-lt"/>
                    <a:ea typeface="+mn-ea"/>
                    <a:cs typeface="+mn-cs"/>
                  </a:rPr>
                  <a:t>Wold</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Sjöström</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Eriksson</a:t>
                </a:r>
                <a:r>
                  <a:rPr lang="es-419" sz="1200" kern="1200" dirty="0">
                    <a:solidFill>
                      <a:schemeClr val="tx1"/>
                    </a:solidFill>
                    <a:effectLst/>
                    <a:latin typeface="+mn-lt"/>
                    <a:ea typeface="+mn-ea"/>
                    <a:cs typeface="+mn-cs"/>
                  </a:rPr>
                  <a:t>, 2001).  </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Modelo</a:t>
                </a:r>
                <a:r>
                  <a:rPr lang="en-US" sz="1200" b="1" kern="1200" dirty="0">
                    <a:solidFill>
                      <a:schemeClr val="tx1"/>
                    </a:solidFill>
                    <a:effectLst/>
                    <a:latin typeface="+mn-lt"/>
                    <a:ea typeface="+mn-ea"/>
                    <a:cs typeface="+mn-cs"/>
                  </a:rPr>
                  <a:t> PLS-DA</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seleccionar el método de escalamiento adecuado se realizaron pruebas con los diferentes tipos de escalamientos proporcionados por Python, con cada uno de ellos se evaluó el desempeño promedio de los modelos generados durante la validación cruzada en función de la métrica AUC definida en el Capítulo 2, como se muestra en la Tabla 12. Con estos resultados se concluyó que el desempeño del algoritmo de mínimos cuadrados parciales como establece la teoría depende del tipo de escalamiento utilizado, en este caso el mejor desempeño durante la validación cruzada se obtuvo al centrar los datos en la media y escalarlos con una varianza igual a uno, es decir, mediante el método de </a:t>
                </a:r>
                <a:r>
                  <a:rPr lang="es-419" sz="1200" kern="1200" dirty="0" err="1">
                    <a:solidFill>
                      <a:schemeClr val="tx1"/>
                    </a:solidFill>
                    <a:effectLst/>
                    <a:latin typeface="+mn-lt"/>
                    <a:ea typeface="+mn-ea"/>
                    <a:cs typeface="+mn-cs"/>
                  </a:rPr>
                  <a:t>autoescalamiento</a:t>
                </a:r>
                <a:r>
                  <a:rPr lang="es-419" sz="1200" kern="1200" dirty="0">
                    <a:solidFill>
                      <a:schemeClr val="tx1"/>
                    </a:solidFill>
                    <a:effectLst/>
                    <a:latin typeface="+mn-lt"/>
                    <a:ea typeface="+mn-ea"/>
                    <a:cs typeface="+mn-cs"/>
                  </a:rPr>
                  <a:t> (</a:t>
                </a:r>
                <a:r>
                  <a:rPr lang="es-419" sz="1200" i="1" kern="1200" dirty="0" err="1">
                    <a:solidFill>
                      <a:schemeClr val="tx1"/>
                    </a:solidFill>
                    <a:effectLst/>
                    <a:latin typeface="+mn-lt"/>
                    <a:ea typeface="+mn-ea"/>
                    <a:cs typeface="+mn-cs"/>
                  </a:rPr>
                  <a:t>StandardScaler</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en Python).</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realizar este escalamiento, se debe eliminar la media y escalar las características a la varianza unitaria, como se observa en la Ecuación 38.</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𝑒𝑠𝑐𝑎𝑙𝑎𝑑𝑜(𝑖,𝑗)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𝛿(𝑥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a:t>
                </a:r>
                <a:r>
                  <a:rPr lang="en-US" sz="1200" i="0" kern="1200">
                    <a:solidFill>
                      <a:schemeClr val="tx1"/>
                    </a:solidFill>
                    <a:effectLst/>
                    <a:latin typeface="+mn-lt"/>
                    <a:ea typeface="+mn-ea"/>
                    <a:cs typeface="+mn-cs"/>
                  </a:rPr>
                  <a:t>)</a:t>
                </a:r>
                <a:r>
                  <a:rPr lang="es-419" sz="1200" kern="1200" dirty="0">
                    <a:solidFill>
                      <a:schemeClr val="tx1"/>
                    </a:solidFill>
                    <a:effectLst/>
                    <a:latin typeface="+mn-lt"/>
                    <a:ea typeface="+mn-ea"/>
                    <a:cs typeface="+mn-cs"/>
                  </a:rPr>
                  <a:t>     </a:t>
                </a:r>
                <a:r>
                  <a:rPr lang="es-419" sz="8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38</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a:t>
                </a:r>
                <a:r>
                  <a:rPr lang="es-419" sz="1200" kern="1200" dirty="0">
                    <a:solidFill>
                      <a:schemeClr val="tx1"/>
                    </a:solidFill>
                    <a:effectLst/>
                    <a:latin typeface="+mn-lt"/>
                    <a:ea typeface="+mn-ea"/>
                    <a:cs typeface="+mn-cs"/>
                  </a:rPr>
                  <a:t> representa la característica</a:t>
                </a:r>
                <a:r>
                  <a:rPr lang="es-419" sz="1200" i="1" kern="1200" dirty="0">
                    <a:solidFill>
                      <a:schemeClr val="tx1"/>
                    </a:solidFill>
                    <a:effectLst/>
                    <a:latin typeface="+mn-lt"/>
                    <a:ea typeface="+mn-ea"/>
                    <a:cs typeface="+mn-cs"/>
                  </a:rPr>
                  <a:t> i</a:t>
                </a:r>
                <a:r>
                  <a:rPr lang="es-419" sz="1200" kern="1200" dirty="0">
                    <a:solidFill>
                      <a:schemeClr val="tx1"/>
                    </a:solidFill>
                    <a:effectLst/>
                    <a:latin typeface="+mn-lt"/>
                    <a:ea typeface="+mn-ea"/>
                    <a:cs typeface="+mn-cs"/>
                  </a:rPr>
                  <a:t> de la observación </a:t>
                </a:r>
                <a:r>
                  <a:rPr lang="es-419" sz="1200" i="1" kern="1200" dirty="0">
                    <a:solidFill>
                      <a:schemeClr val="tx1"/>
                    </a:solidFill>
                    <a:effectLst/>
                    <a:latin typeface="+mn-lt"/>
                    <a:ea typeface="+mn-ea"/>
                    <a:cs typeface="+mn-cs"/>
                  </a:rPr>
                  <a:t>j</a:t>
                </a:r>
                <a:r>
                  <a:rPr lang="es-419" sz="1200" kern="1200" dirty="0">
                    <a:solidFill>
                      <a:schemeClr val="tx1"/>
                    </a:solidFill>
                    <a:effectLst/>
                    <a:latin typeface="+mn-lt"/>
                    <a:ea typeface="+mn-ea"/>
                    <a:cs typeface="+mn-cs"/>
                  </a:rPr>
                  <a:t>. La media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y la desviación estándar </a:t>
                </a:r>
                <a:r>
                  <a:rPr lang="es-419" sz="1200" i="0" kern="1200">
                    <a:solidFill>
                      <a:schemeClr val="tx1"/>
                    </a:solidFill>
                    <a:effectLst/>
                    <a:latin typeface="+mn-lt"/>
                    <a:ea typeface="+mn-ea"/>
                    <a:cs typeface="+mn-cs"/>
                  </a:rPr>
                  <a:t>𝛿(𝑥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a:t>
                </a:r>
                <a:r>
                  <a:rPr lang="es-419" sz="1200" kern="1200" dirty="0">
                    <a:solidFill>
                      <a:schemeClr val="tx1"/>
                    </a:solidFill>
                    <a:effectLst/>
                    <a:latin typeface="+mn-lt"/>
                    <a:ea typeface="+mn-ea"/>
                    <a:cs typeface="+mn-cs"/>
                  </a:rPr>
                  <a:t> de cada una de las características </a:t>
                </a:r>
                <a:r>
                  <a:rPr lang="es-419" sz="1200" i="1" kern="1200" dirty="0">
                    <a:solidFill>
                      <a:schemeClr val="tx1"/>
                    </a:solidFill>
                    <a:effectLst/>
                    <a:latin typeface="+mn-lt"/>
                    <a:ea typeface="+mn-ea"/>
                    <a:cs typeface="+mn-cs"/>
                  </a:rPr>
                  <a:t>j,</a:t>
                </a:r>
                <a:r>
                  <a:rPr lang="es-419" sz="1200" kern="1200" dirty="0">
                    <a:solidFill>
                      <a:schemeClr val="tx1"/>
                    </a:solidFill>
                    <a:effectLst/>
                    <a:latin typeface="+mn-lt"/>
                    <a:ea typeface="+mn-ea"/>
                    <a:cs typeface="+mn-cs"/>
                  </a:rPr>
                  <a:t> obtenidas del conjunto de entrenamiento fueron aplicadas posteriormente en el conjunto de datos de prueba para que los valores de los datos de entrenamiento y de prueba sean comparables entre sí.	</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Modelo</a:t>
                </a:r>
                <a:r>
                  <a:rPr lang="en-US" sz="1200" b="1" kern="1200" dirty="0">
                    <a:solidFill>
                      <a:schemeClr val="tx1"/>
                    </a:solidFill>
                    <a:effectLst/>
                    <a:latin typeface="+mn-lt"/>
                    <a:ea typeface="+mn-ea"/>
                    <a:cs typeface="+mn-cs"/>
                  </a:rPr>
                  <a:t> PLS-R</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De igual manera para seleccionar el método de escalamiento adecuado para el método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se realizaron pruebas con los diferentes tipos de escalamientos proporcionados por Python, con cada uno de ellos se evaluó el desempeño promedio de los modelos generados durante la validación cruzada en función de la métrica </a:t>
                </a:r>
                <a:r>
                  <a:rPr lang="es-419" sz="1200" i="0" kern="1200">
                    <a:solidFill>
                      <a:schemeClr val="tx1"/>
                    </a:solidFill>
                    <a:effectLst/>
                    <a:latin typeface="+mn-lt"/>
                    <a:ea typeface="+mn-ea"/>
                    <a:cs typeface="+mn-cs"/>
                  </a:rPr>
                  <a:t>𝑅</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2</a:t>
                </a:r>
                <a:r>
                  <a:rPr lang="es-419" sz="1200" kern="1200" dirty="0">
                    <a:solidFill>
                      <a:schemeClr val="tx1"/>
                    </a:solidFill>
                    <a:effectLst/>
                    <a:latin typeface="+mn-lt"/>
                    <a:ea typeface="+mn-ea"/>
                    <a:cs typeface="+mn-cs"/>
                  </a:rPr>
                  <a:t> definida en el Capítulo 2, como se muestra en la Tabla 13. Con estos resultados se concluyó que se obtuvo mejores resultados durante la validación cruzada tanto para la base de datos 1 como la 2 al únicamente centrar los datos en la media, es decir, al no utilizar ningún método de escalamiento. El centrado de los datos se realizó mediante la Ecuación 39.</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𝑐𝑒𝑛𝑡𝑟𝑎𝑑𝑜(𝑖,𝑗)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a:t>
                </a:r>
                <a:r>
                  <a:rPr lang="es-419" sz="8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39</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a:t>
                </a:r>
                <a:r>
                  <a:rPr lang="es-419" sz="1200" kern="1200" dirty="0">
                    <a:solidFill>
                      <a:schemeClr val="tx1"/>
                    </a:solidFill>
                    <a:effectLst/>
                    <a:latin typeface="+mn-lt"/>
                    <a:ea typeface="+mn-ea"/>
                    <a:cs typeface="+mn-cs"/>
                  </a:rPr>
                  <a:t> representa la característica</a:t>
                </a:r>
                <a:r>
                  <a:rPr lang="es-419" sz="1200" i="1" kern="1200" dirty="0">
                    <a:solidFill>
                      <a:schemeClr val="tx1"/>
                    </a:solidFill>
                    <a:effectLst/>
                    <a:latin typeface="+mn-lt"/>
                    <a:ea typeface="+mn-ea"/>
                    <a:cs typeface="+mn-cs"/>
                  </a:rPr>
                  <a:t> i</a:t>
                </a:r>
                <a:r>
                  <a:rPr lang="es-419" sz="1200" kern="1200" dirty="0">
                    <a:solidFill>
                      <a:schemeClr val="tx1"/>
                    </a:solidFill>
                    <a:effectLst/>
                    <a:latin typeface="+mn-lt"/>
                    <a:ea typeface="+mn-ea"/>
                    <a:cs typeface="+mn-cs"/>
                  </a:rPr>
                  <a:t> de la observación </a:t>
                </a:r>
                <a:r>
                  <a:rPr lang="es-419" sz="1200" i="1" kern="1200" dirty="0">
                    <a:solidFill>
                      <a:schemeClr val="tx1"/>
                    </a:solidFill>
                    <a:effectLst/>
                    <a:latin typeface="+mn-lt"/>
                    <a:ea typeface="+mn-ea"/>
                    <a:cs typeface="+mn-cs"/>
                  </a:rPr>
                  <a:t>j</a:t>
                </a:r>
                <a:r>
                  <a:rPr lang="es-419" sz="1200" kern="1200" dirty="0">
                    <a:solidFill>
                      <a:schemeClr val="tx1"/>
                    </a:solidFill>
                    <a:effectLst/>
                    <a:latin typeface="+mn-lt"/>
                    <a:ea typeface="+mn-ea"/>
                    <a:cs typeface="+mn-cs"/>
                  </a:rPr>
                  <a:t>. La media de cada una de las características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obtenida del conjunto de entrenamiento fue aplicada posteriormente en el conjunto de datos de prueba para que los valores de los datos de entrenamiento y de prueba sean comparables entre sí</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Balanceo de Clases</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Al tener un mayor número de observaciones de una clase que de otra, el algoritmo de aprendizaje aprenderá implícitamente un modelo que optimiza las predicciones basadas en la clase más abundante en el conjunto de datos (</a:t>
                </a:r>
                <a:r>
                  <a:rPr lang="es-419" sz="1200" kern="1200" dirty="0" err="1">
                    <a:solidFill>
                      <a:schemeClr val="tx1"/>
                    </a:solidFill>
                    <a:effectLst/>
                    <a:latin typeface="+mn-lt"/>
                    <a:ea typeface="+mn-ea"/>
                    <a:cs typeface="+mn-cs"/>
                  </a:rPr>
                  <a:t>Raschka</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Mirjalili</a:t>
                </a:r>
                <a:r>
                  <a:rPr lang="es-419" sz="1200" kern="1200" dirty="0">
                    <a:solidFill>
                      <a:schemeClr val="tx1"/>
                    </a:solidFill>
                    <a:effectLst/>
                    <a:latin typeface="+mn-lt"/>
                    <a:ea typeface="+mn-ea"/>
                    <a:cs typeface="+mn-cs"/>
                  </a:rPr>
                  <a:t>, 2017). Una forma de solucionar este problema es balancear la cantidad de observaciones en cada clase ya sea mediante una técnica de sobre muestro o un submuestreo de los datos. En este caso se utilizó el algoritmo </a:t>
                </a:r>
                <a:r>
                  <a:rPr lang="es-419" sz="1200" i="1" kern="1200" dirty="0" err="1">
                    <a:solidFill>
                      <a:schemeClr val="tx1"/>
                    </a:solidFill>
                    <a:effectLst/>
                    <a:latin typeface="+mn-lt"/>
                    <a:ea typeface="+mn-ea"/>
                    <a:cs typeface="+mn-cs"/>
                  </a:rPr>
                  <a:t>SMOTE</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cual sobre muestrea la clase minoritaria creando observaciones sintéticas </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t>
                </a:r>
                <a:r>
                  <a:rPr lang="es-419" sz="1200" kern="1200" dirty="0" err="1">
                    <a:solidFill>
                      <a:schemeClr val="tx1"/>
                    </a:solidFill>
                    <a:effectLst/>
                    <a:latin typeface="+mn-lt"/>
                    <a:ea typeface="+mn-ea"/>
                    <a:cs typeface="+mn-cs"/>
                  </a:rPr>
                  <a:t>Chawla</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Bowyer</a:t>
                </a:r>
                <a:r>
                  <a:rPr lang="es-419" sz="1200" kern="1200" dirty="0">
                    <a:solidFill>
                      <a:schemeClr val="tx1"/>
                    </a:solidFill>
                    <a:effectLst/>
                    <a:latin typeface="+mn-lt"/>
                    <a:ea typeface="+mn-ea"/>
                    <a:cs typeface="+mn-cs"/>
                  </a:rPr>
                  <a:t>, Hall, &amp; </a:t>
                </a:r>
                <a:r>
                  <a:rPr lang="es-419" sz="1200" kern="1200" dirty="0" err="1">
                    <a:solidFill>
                      <a:schemeClr val="tx1"/>
                    </a:solidFill>
                    <a:effectLst/>
                    <a:latin typeface="+mn-lt"/>
                    <a:ea typeface="+mn-ea"/>
                    <a:cs typeface="+mn-cs"/>
                  </a:rPr>
                  <a:t>Kegelmeyer</a:t>
                </a:r>
                <a:r>
                  <a:rPr lang="es-419" sz="1200" kern="1200" dirty="0">
                    <a:solidFill>
                      <a:schemeClr val="tx1"/>
                    </a:solidFill>
                    <a:effectLst/>
                    <a:latin typeface="+mn-lt"/>
                    <a:ea typeface="+mn-ea"/>
                    <a:cs typeface="+mn-cs"/>
                  </a:rPr>
                  <a:t>, 2002).</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Validación Cruzada</a:t>
                </a:r>
              </a:p>
              <a:p>
                <a:pPr lvl="2"/>
                <a:endParaRPr lang="es-419" sz="1200" b="1" kern="1200" dirty="0">
                  <a:solidFill>
                    <a:schemeClr val="tx1"/>
                  </a:solidFill>
                  <a:effectLst/>
                  <a:latin typeface="+mn-lt"/>
                  <a:ea typeface="+mn-ea"/>
                  <a:cs typeface="+mn-cs"/>
                </a:endParaRPr>
              </a:p>
              <a:p>
                <a:pPr lvl="2"/>
                <a:endParaRPr lang="es-419" sz="1200" b="1" kern="1200" dirty="0">
                  <a:solidFill>
                    <a:schemeClr val="tx1"/>
                  </a:solidFill>
                  <a:effectLst/>
                  <a:latin typeface="+mn-lt"/>
                  <a:ea typeface="+mn-ea"/>
                  <a:cs typeface="+mn-cs"/>
                </a:endParaRPr>
              </a:p>
              <a:p>
                <a:pPr lvl="2"/>
                <a:endParaRPr lang="es-419" sz="1200" b="1"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Las técnicas de validación cruzada consisten en la división del conjunto de datos de entrenamiento en dos subconjuntos: de entrenamiento y validación. En el presente proyecto de investigación se utilizó la validación cruzada denominada k-</a:t>
                </a:r>
                <a:r>
                  <a:rPr lang="es-419" sz="1200" kern="1200" dirty="0" err="1">
                    <a:solidFill>
                      <a:schemeClr val="tx1"/>
                    </a:solidFill>
                    <a:effectLst/>
                    <a:latin typeface="+mn-lt"/>
                    <a:ea typeface="+mn-ea"/>
                    <a:cs typeface="+mn-cs"/>
                  </a:rPr>
                  <a:t>fold</a:t>
                </a:r>
                <a:r>
                  <a:rPr lang="es-419" sz="1200" kern="1200" dirty="0">
                    <a:solidFill>
                      <a:schemeClr val="tx1"/>
                    </a:solidFill>
                    <a:effectLst/>
                    <a:latin typeface="+mn-lt"/>
                    <a:ea typeface="+mn-ea"/>
                    <a:cs typeface="+mn-cs"/>
                  </a:rPr>
                  <a:t> o de k-iteraciones, en la cual un conjunto de datos, denominado conjunto de prueba es separado del conjunto de datos de entrenamiento para la evaluación final de los modelos y el conjunto de entrenamiento es dividido en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conjuntos más pequeños.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-1 subconjuntos son usados como datos de entrenamiento y un subconjunto como datos de prueba.  La medida de desempeño del algoritmo es calculada mediante el promedio del desempeño de cada uno de los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modelos entrenados. Como se observa en la </a:t>
                </a:r>
                <a:r>
                  <a:rPr lang="es-419" sz="1200" b="1" i="1" kern="1200" dirty="0">
                    <a:solidFill>
                      <a:schemeClr val="tx1"/>
                    </a:solidFill>
                    <a:effectLst/>
                    <a:latin typeface="+mn-lt"/>
                    <a:ea typeface="+mn-ea"/>
                    <a:cs typeface="+mn-cs"/>
                  </a:rPr>
                  <a:t>Figura 4</a:t>
                </a:r>
                <a:r>
                  <a:rPr lang="es-419" sz="1200" kern="1200" dirty="0">
                    <a:solidFill>
                      <a:schemeClr val="tx1"/>
                    </a:solidFill>
                    <a:effectLst/>
                    <a:latin typeface="+mn-lt"/>
                    <a:ea typeface="+mn-ea"/>
                    <a:cs typeface="+mn-cs"/>
                  </a:rPr>
                  <a:t>, se seleccionó un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=10 debido a que en la práctica se ha comprobado que permite estimar modelos que no sufren de </a:t>
                </a:r>
                <a:r>
                  <a:rPr lang="es-419" sz="1200" kern="1200" dirty="0" err="1">
                    <a:solidFill>
                      <a:schemeClr val="tx1"/>
                    </a:solidFill>
                    <a:effectLst/>
                    <a:latin typeface="+mn-lt"/>
                    <a:ea typeface="+mn-ea"/>
                    <a:cs typeface="+mn-cs"/>
                  </a:rPr>
                  <a:t>subajustes</a:t>
                </a:r>
                <a:r>
                  <a:rPr lang="es-419" sz="1200" kern="1200" dirty="0">
                    <a:solidFill>
                      <a:schemeClr val="tx1"/>
                    </a:solidFill>
                    <a:effectLst/>
                    <a:latin typeface="+mn-lt"/>
                    <a:ea typeface="+mn-ea"/>
                    <a:cs typeface="+mn-cs"/>
                  </a:rPr>
                  <a:t> ni sobreajustes a los datos de entrenamiento (J. </a:t>
                </a:r>
                <a:r>
                  <a:rPr lang="es-419" sz="1200" kern="1200" dirty="0" err="1">
                    <a:solidFill>
                      <a:schemeClr val="tx1"/>
                    </a:solidFill>
                    <a:effectLst/>
                    <a:latin typeface="+mn-lt"/>
                    <a:ea typeface="+mn-ea"/>
                    <a:cs typeface="+mn-cs"/>
                  </a:rPr>
                  <a:t>Brownlee</a:t>
                </a:r>
                <a:r>
                  <a:rPr lang="es-419" sz="1200" kern="1200" dirty="0">
                    <a:solidFill>
                      <a:schemeClr val="tx1"/>
                    </a:solidFill>
                    <a:effectLst/>
                    <a:latin typeface="+mn-lt"/>
                    <a:ea typeface="+mn-ea"/>
                    <a:cs typeface="+mn-cs"/>
                  </a:rPr>
                  <a:t>, 2018).</a:t>
                </a:r>
                <a:endParaRPr lang="en-US" sz="1200" kern="1200" dirty="0">
                  <a:solidFill>
                    <a:schemeClr val="tx1"/>
                  </a:solidFill>
                  <a:effectLst/>
                  <a:latin typeface="+mn-lt"/>
                  <a:ea typeface="+mn-ea"/>
                  <a:cs typeface="+mn-cs"/>
                </a:endParaRPr>
              </a:p>
              <a:p>
                <a:pPr lvl="2"/>
                <a:endParaRPr lang="en-US" sz="1200" b="1" kern="1200" dirty="0">
                  <a:solidFill>
                    <a:schemeClr val="tx1"/>
                  </a:solidFill>
                  <a:effectLst/>
                  <a:latin typeface="+mn-lt"/>
                  <a:ea typeface="+mn-ea"/>
                  <a:cs typeface="+mn-cs"/>
                </a:endParaRPr>
              </a:p>
              <a:p>
                <a:pPr lvl="2"/>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Se utilizó la validación cruzada de </a:t>
                </a:r>
                <a:r>
                  <a:rPr lang="es-419" sz="1200" i="1" kern="1200" dirty="0">
                    <a:solidFill>
                      <a:schemeClr val="tx1"/>
                    </a:solidFill>
                    <a:effectLst/>
                    <a:latin typeface="+mn-lt"/>
                    <a:ea typeface="+mn-ea"/>
                    <a:cs typeface="+mn-cs"/>
                  </a:rPr>
                  <a:t>k=10</a:t>
                </a:r>
                <a:r>
                  <a:rPr lang="es-419" sz="1200" kern="1200" dirty="0">
                    <a:solidFill>
                      <a:schemeClr val="tx1"/>
                    </a:solidFill>
                    <a:effectLst/>
                    <a:latin typeface="+mn-lt"/>
                    <a:ea typeface="+mn-ea"/>
                    <a:cs typeface="+mn-cs"/>
                  </a:rPr>
                  <a:t> iteraciones mencionada en el Capítulo 2 para seleccionar el número de variables latentes tanto para 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como para 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con la diferencia de que la métrica utilizada para la selección del número de variables latentes del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se realizó con el valor del error cuadrático medio (</a:t>
                </a:r>
                <a:r>
                  <a:rPr lang="es-419" sz="1200" kern="1200" dirty="0" err="1">
                    <a:solidFill>
                      <a:schemeClr val="tx1"/>
                    </a:solidFill>
                    <a:effectLst/>
                    <a:latin typeface="+mn-lt"/>
                    <a:ea typeface="+mn-ea"/>
                    <a:cs typeface="+mn-cs"/>
                  </a:rPr>
                  <a:t>MSE</a:t>
                </a:r>
                <a:r>
                  <a:rPr lang="es-419" sz="1200" kern="1200" dirty="0">
                    <a:solidFill>
                      <a:schemeClr val="tx1"/>
                    </a:solidFill>
                    <a:effectLst/>
                    <a:latin typeface="+mn-lt"/>
                    <a:ea typeface="+mn-ea"/>
                    <a:cs typeface="+mn-cs"/>
                  </a:rPr>
                  <a:t>) y con el valor del área bajo la curva (AUC)</a:t>
                </a:r>
                <a:r>
                  <a:rPr lang="es-419" sz="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para 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Finalmente, los modelos se entrenaron con el número de variables latentes seleccionado mediante la validación cruzada. Los resultados del desempeño de los modelos se presentan en la sección 4.3.</a:t>
                </a:r>
                <a:endParaRPr lang="en-US" sz="1200" kern="1200" dirty="0">
                  <a:solidFill>
                    <a:schemeClr val="tx1"/>
                  </a:solidFill>
                  <a:effectLst/>
                  <a:latin typeface="+mn-lt"/>
                  <a:ea typeface="+mn-ea"/>
                  <a:cs typeface="+mn-cs"/>
                </a:endParaRPr>
              </a:p>
              <a:p>
                <a:r>
                  <a:rPr lang="es-419" sz="105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23</a:t>
            </a:fld>
            <a:endParaRPr lang="en-US"/>
          </a:p>
        </p:txBody>
      </p:sp>
    </p:spTree>
    <p:extLst>
      <p:ext uri="{BB962C8B-B14F-4D97-AF65-F5344CB8AC3E}">
        <p14:creationId xmlns:p14="http://schemas.microsoft.com/office/powerpoint/2010/main" val="3749763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Como se menciona en la subsección anterior los parámetros óptimos para un modelo de regresión lineal se obtienen usualmente con el método de mínimos cuadrados mediante la Ecuación 27, sin embargo </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𝑋</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𝑇 𝑋)</a:t>
                </a:r>
                <a:r>
                  <a:rPr lang="en-US" sz="1200" i="0" kern="1200">
                    <a:solidFill>
                      <a:schemeClr val="tx1"/>
                    </a:solidFill>
                    <a:effectLst/>
                    <a:latin typeface="Cambria Math" panose="02040503050406030204" pitchFamily="18" charset="0"/>
                    <a:ea typeface="+mn-ea"/>
                    <a:cs typeface="+mn-cs"/>
                  </a:rPr>
                  <a:t>^(</a:t>
                </a:r>
                <a:r>
                  <a:rPr lang="es-419" sz="1200" i="0" kern="1200">
                    <a:solidFill>
                      <a:schemeClr val="tx1"/>
                    </a:solidFill>
                    <a:effectLst/>
                    <a:latin typeface="Cambria Math" panose="02040503050406030204" pitchFamily="18" charset="0"/>
                    <a:ea typeface="+mn-ea"/>
                    <a:cs typeface="+mn-cs"/>
                  </a:rPr>
                  <a:t>−1</a:t>
                </a:r>
                <a:r>
                  <a:rPr lang="en-US" sz="1200" i="0" kern="1200">
                    <a:solidFill>
                      <a:schemeClr val="tx1"/>
                    </a:solidFill>
                    <a:effectLst/>
                    <a:latin typeface="Cambria Math" panose="02040503050406030204" pitchFamily="18" charset="0"/>
                    <a:ea typeface="+mn-ea"/>
                    <a:cs typeface="+mn-cs"/>
                  </a:rPr>
                  <a:t>)</a:t>
                </a:r>
                <a:r>
                  <a:rPr lang="es-419" sz="1200" kern="1200" dirty="0">
                    <a:solidFill>
                      <a:schemeClr val="tx1"/>
                    </a:solidFill>
                    <a:effectLst/>
                    <a:latin typeface="+mn-lt"/>
                    <a:ea typeface="+mn-ea"/>
                    <a:cs typeface="+mn-cs"/>
                  </a:rPr>
                  <a:t> puede no existir cuando el número de características es mayor al de entradas (</a:t>
                </a:r>
                <a:r>
                  <a:rPr lang="es-419" sz="1200" i="1" kern="1200" dirty="0">
                    <a:solidFill>
                      <a:schemeClr val="tx1"/>
                    </a:solidFill>
                    <a:effectLst/>
                    <a:latin typeface="+mn-lt"/>
                    <a:ea typeface="+mn-ea"/>
                    <a:cs typeface="+mn-cs"/>
                  </a:rPr>
                  <a:t>M&gt;N</a:t>
                </a:r>
                <a:r>
                  <a:rPr lang="es-419" sz="1200" kern="1200" dirty="0">
                    <a:solidFill>
                      <a:schemeClr val="tx1"/>
                    </a:solidFill>
                    <a:effectLst/>
                    <a:latin typeface="+mn-lt"/>
                    <a:ea typeface="+mn-ea"/>
                    <a:cs typeface="+mn-cs"/>
                  </a:rPr>
                  <a:t>) o cuando las características son linealmente dependientes.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soluciona este problema al proyectar las características de </a:t>
                </a:r>
                <a:r>
                  <a:rPr lang="es-419" sz="1200" i="1" kern="1200" dirty="0">
                    <a:solidFill>
                      <a:schemeClr val="tx1"/>
                    </a:solidFill>
                    <a:effectLst/>
                    <a:latin typeface="+mn-lt"/>
                    <a:ea typeface="+mn-ea"/>
                    <a:cs typeface="+mn-cs"/>
                  </a:rPr>
                  <a:t>X</a:t>
                </a:r>
                <a:r>
                  <a:rPr lang="es-419" sz="1200" kern="1200" dirty="0">
                    <a:solidFill>
                      <a:schemeClr val="tx1"/>
                    </a:solidFill>
                    <a:effectLst/>
                    <a:latin typeface="+mn-lt"/>
                    <a:ea typeface="+mn-ea"/>
                    <a:cs typeface="+mn-cs"/>
                  </a:rPr>
                  <a:t> en un subespacio de menor dimensión, formando un nuevo conjunto de variables ortogonales entre sí, denominadas variables latentes, que maximicen la covariancia entre </a:t>
                </a:r>
                <a:r>
                  <a:rPr lang="es-419" sz="1200" i="1" kern="1200" dirty="0">
                    <a:solidFill>
                      <a:schemeClr val="tx1"/>
                    </a:solidFill>
                    <a:effectLst/>
                    <a:latin typeface="+mn-lt"/>
                    <a:ea typeface="+mn-ea"/>
                    <a:cs typeface="+mn-cs"/>
                  </a:rPr>
                  <a:t>X</a:t>
                </a:r>
                <a:r>
                  <a:rPr lang="es-419" sz="1200" kern="1200" dirty="0">
                    <a:solidFill>
                      <a:schemeClr val="tx1"/>
                    </a:solidFill>
                    <a:effectLst/>
                    <a:latin typeface="+mn-lt"/>
                    <a:ea typeface="+mn-ea"/>
                    <a:cs typeface="+mn-cs"/>
                  </a:rPr>
                  <a:t> y </a:t>
                </a:r>
                <a:r>
                  <a:rPr lang="es-419" sz="1200" i="1" kern="1200" dirty="0" err="1">
                    <a:solidFill>
                      <a:schemeClr val="tx1"/>
                    </a:solidFill>
                    <a:effectLst/>
                    <a:latin typeface="+mn-lt"/>
                    <a:ea typeface="+mn-ea"/>
                    <a:cs typeface="+mn-cs"/>
                  </a:rPr>
                  <a:t>Y</a:t>
                </a:r>
                <a:r>
                  <a:rPr lang="es-419" sz="1200" kern="1200" dirty="0">
                    <a:solidFill>
                      <a:schemeClr val="tx1"/>
                    </a:solidFill>
                    <a:effectLst/>
                    <a:latin typeface="+mn-lt"/>
                    <a:ea typeface="+mn-ea"/>
                    <a:cs typeface="+mn-cs"/>
                  </a:rPr>
                  <a:t>. De forma que estas variables latentes sean usadas para obtener un modelo matemático que permita predecir salidas continuas, que en este caso serán las concentraciones de sustancia explosiva. El proceso para la construcción de un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consta de dos etapas principales: La construcción de las variables latentes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y la construcción del modelo de predicción (Lee, </a:t>
                </a:r>
                <a:r>
                  <a:rPr lang="es-419" sz="1200" kern="1200" dirty="0" err="1">
                    <a:solidFill>
                      <a:schemeClr val="tx1"/>
                    </a:solidFill>
                    <a:effectLst/>
                    <a:latin typeface="+mn-lt"/>
                    <a:ea typeface="+mn-ea"/>
                    <a:cs typeface="+mn-cs"/>
                  </a:rPr>
                  <a:t>Liong</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Jemain</a:t>
                </a:r>
                <a:r>
                  <a:rPr lang="es-419" sz="1200" kern="1200" dirty="0">
                    <a:solidFill>
                      <a:schemeClr val="tx1"/>
                    </a:solidFill>
                    <a:effectLst/>
                    <a:latin typeface="+mn-lt"/>
                    <a:ea typeface="+mn-ea"/>
                    <a:cs typeface="+mn-cs"/>
                  </a:rPr>
                  <a:t>, 2018), como se muestra en la </a:t>
                </a:r>
                <a:r>
                  <a:rPr lang="es-419" sz="1200" b="1" i="1" kern="1200" dirty="0">
                    <a:solidFill>
                      <a:schemeClr val="tx1"/>
                    </a:solidFill>
                    <a:effectLst/>
                    <a:latin typeface="+mn-lt"/>
                    <a:ea typeface="+mn-ea"/>
                    <a:cs typeface="+mn-cs"/>
                  </a:rPr>
                  <a:t>Figura 23</a:t>
                </a:r>
                <a:r>
                  <a:rPr lang="es-419" sz="1200" kern="1200" dirty="0">
                    <a:solidFill>
                      <a:schemeClr val="tx1"/>
                    </a:solidFill>
                    <a:effectLst/>
                    <a:latin typeface="+mn-lt"/>
                    <a:ea typeface="+mn-ea"/>
                    <a:cs typeface="+mn-cs"/>
                  </a:rPr>
                  <a:t>, su descripción se presenta en la subsección 4.1.6 y 4.1.7.</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proceso para la construcción de un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es el mismo del modelo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 y consta de igual manera de dos etapas principales: La construcción de las variables latentes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y la construcción del modelo de predicción, como se muestra en la </a:t>
                </a:r>
                <a:r>
                  <a:rPr lang="es-419" sz="1200" b="1" i="1" kern="1200" dirty="0">
                    <a:solidFill>
                      <a:schemeClr val="tx1"/>
                    </a:solidFill>
                    <a:effectLst/>
                    <a:latin typeface="+mn-lt"/>
                    <a:ea typeface="+mn-ea"/>
                    <a:cs typeface="+mn-cs"/>
                  </a:rPr>
                  <a:t>Figura 24</a:t>
                </a:r>
                <a:r>
                  <a:rPr lang="es-419" sz="1200" kern="1200" dirty="0">
                    <a:solidFill>
                      <a:schemeClr val="tx1"/>
                    </a:solidFill>
                    <a:effectLst/>
                    <a:latin typeface="+mn-lt"/>
                    <a:ea typeface="+mn-ea"/>
                    <a:cs typeface="+mn-cs"/>
                  </a:rPr>
                  <a:t>, su descripción se presenta en la subsección 4.1.6 y 4.1.7.</a:t>
                </a:r>
              </a:p>
              <a:p>
                <a:endParaRPr lang="es-419" sz="1200" kern="1200" dirty="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Construcción de Componentes </a:t>
                </a:r>
                <a:r>
                  <a:rPr lang="es-419" sz="1200" b="1" kern="1200" dirty="0" err="1">
                    <a:solidFill>
                      <a:schemeClr val="tx1"/>
                    </a:solidFill>
                    <a:effectLst/>
                    <a:latin typeface="+mn-lt"/>
                    <a:ea typeface="+mn-ea"/>
                    <a:cs typeface="+mn-cs"/>
                  </a:rPr>
                  <a:t>PLS</a:t>
                </a:r>
                <a:r>
                  <a:rPr lang="es-419" sz="1200" b="1"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Los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se obtienen mediante la descomposición de </a:t>
                </a:r>
                <a:r>
                  <a:rPr lang="es-419" sz="1200" i="1" kern="1200" dirty="0">
                    <a:solidFill>
                      <a:schemeClr val="tx1"/>
                    </a:solidFill>
                    <a:effectLst/>
                    <a:latin typeface="+mn-lt"/>
                    <a:ea typeface="+mn-ea"/>
                    <a:cs typeface="+mn-cs"/>
                  </a:rPr>
                  <a:t>X</a:t>
                </a:r>
                <a:r>
                  <a:rPr lang="es-419" sz="1200" kern="1200" dirty="0">
                    <a:solidFill>
                      <a:schemeClr val="tx1"/>
                    </a:solidFill>
                    <a:effectLst/>
                    <a:latin typeface="+mn-lt"/>
                    <a:ea typeface="+mn-ea"/>
                    <a:cs typeface="+mn-cs"/>
                  </a:rPr>
                  <a:t> en </a:t>
                </a:r>
                <a:r>
                  <a:rPr lang="es-419" sz="1200" i="1" kern="1200" dirty="0">
                    <a:solidFill>
                      <a:schemeClr val="tx1"/>
                    </a:solidFill>
                    <a:effectLst/>
                    <a:latin typeface="+mn-lt"/>
                    <a:ea typeface="+mn-ea"/>
                    <a:cs typeface="+mn-cs"/>
                  </a:rPr>
                  <a:t>T</a:t>
                </a:r>
                <a:r>
                  <a:rPr lang="es-419" sz="1200" kern="1200" dirty="0">
                    <a:solidFill>
                      <a:schemeClr val="tx1"/>
                    </a:solidFill>
                    <a:effectLst/>
                    <a:latin typeface="+mn-lt"/>
                    <a:ea typeface="+mn-ea"/>
                    <a:cs typeface="+mn-cs"/>
                  </a:rPr>
                  <a:t> scores ortogonales, </a:t>
                </a:r>
                <a:r>
                  <a:rPr lang="es-419" sz="1200" i="1" kern="1200" dirty="0">
                    <a:solidFill>
                      <a:schemeClr val="tx1"/>
                    </a:solidFill>
                    <a:effectLst/>
                    <a:latin typeface="+mn-lt"/>
                    <a:ea typeface="+mn-ea"/>
                    <a:cs typeface="+mn-cs"/>
                  </a:rPr>
                  <a:t>P</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loadings</a:t>
                </a:r>
                <a:r>
                  <a:rPr lang="es-419" sz="1200" kern="1200" dirty="0">
                    <a:solidFill>
                      <a:schemeClr val="tx1"/>
                    </a:solidFill>
                    <a:effectLst/>
                    <a:latin typeface="+mn-lt"/>
                    <a:ea typeface="+mn-ea"/>
                    <a:cs typeface="+mn-cs"/>
                  </a:rPr>
                  <a:t> y </a:t>
                </a:r>
                <a:r>
                  <a:rPr lang="es-419" sz="1200" i="1" kern="1200" dirty="0">
                    <a:solidFill>
                      <a:schemeClr val="tx1"/>
                    </a:solidFill>
                    <a:effectLst/>
                    <a:latin typeface="+mn-lt"/>
                    <a:ea typeface="+mn-ea"/>
                    <a:cs typeface="+mn-cs"/>
                  </a:rPr>
                  <a:t>E </a:t>
                </a:r>
                <a:r>
                  <a:rPr lang="es-419" sz="1200" kern="1200" dirty="0">
                    <a:solidFill>
                      <a:schemeClr val="tx1"/>
                    </a:solidFill>
                    <a:effectLst/>
                    <a:latin typeface="+mn-lt"/>
                    <a:ea typeface="+mn-ea"/>
                    <a:cs typeface="+mn-cs"/>
                  </a:rPr>
                  <a:t>error como se observa en la Ecuación 28, y de </a:t>
                </a:r>
                <a:r>
                  <a:rPr lang="es-419" sz="1200" i="1" kern="1200" dirty="0">
                    <a:solidFill>
                      <a:schemeClr val="tx1"/>
                    </a:solidFill>
                    <a:effectLst/>
                    <a:latin typeface="+mn-lt"/>
                    <a:ea typeface="+mn-ea"/>
                    <a:cs typeface="+mn-cs"/>
                  </a:rPr>
                  <a:t>Y</a:t>
                </a:r>
                <a:r>
                  <a:rPr lang="es-419" sz="1200" kern="1200" dirty="0">
                    <a:solidFill>
                      <a:schemeClr val="tx1"/>
                    </a:solidFill>
                    <a:effectLst/>
                    <a:latin typeface="+mn-lt"/>
                    <a:ea typeface="+mn-ea"/>
                    <a:cs typeface="+mn-cs"/>
                  </a:rPr>
                  <a:t> en </a:t>
                </a:r>
                <a:r>
                  <a:rPr lang="es-419" sz="1200" i="1" kern="1200" dirty="0">
                    <a:solidFill>
                      <a:schemeClr val="tx1"/>
                    </a:solidFill>
                    <a:effectLst/>
                    <a:latin typeface="+mn-lt"/>
                    <a:ea typeface="+mn-ea"/>
                    <a:cs typeface="+mn-cs"/>
                  </a:rPr>
                  <a:t>U</a:t>
                </a:r>
                <a:r>
                  <a:rPr lang="es-419" sz="1200" kern="1200" dirty="0">
                    <a:solidFill>
                      <a:schemeClr val="tx1"/>
                    </a:solidFill>
                    <a:effectLst/>
                    <a:latin typeface="+mn-lt"/>
                    <a:ea typeface="+mn-ea"/>
                    <a:cs typeface="+mn-cs"/>
                  </a:rPr>
                  <a:t> scores, </a:t>
                </a:r>
                <a:r>
                  <a:rPr lang="es-419" sz="1200" i="1" kern="1200" dirty="0">
                    <a:solidFill>
                      <a:schemeClr val="tx1"/>
                    </a:solidFill>
                    <a:effectLst/>
                    <a:latin typeface="+mn-lt"/>
                    <a:ea typeface="+mn-ea"/>
                    <a:cs typeface="+mn-cs"/>
                  </a:rPr>
                  <a:t>Q</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loadings</a:t>
                </a:r>
                <a:r>
                  <a:rPr lang="es-419" sz="1200" kern="1200" dirty="0">
                    <a:solidFill>
                      <a:schemeClr val="tx1"/>
                    </a:solidFill>
                    <a:effectLst/>
                    <a:latin typeface="+mn-lt"/>
                    <a:ea typeface="+mn-ea"/>
                    <a:cs typeface="+mn-cs"/>
                  </a:rPr>
                  <a:t> y F</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error, de acuerdo con la Ecuación 29.</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𝑋</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(𝑁,𝑀)</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(𝑁,𝐴)</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𝑃</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𝑀,𝐴)</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^𝑇+𝐸</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(𝑁,𝑀)</a:t>
                </a:r>
                <a:r>
                  <a:rPr lang="en-US" sz="1200" i="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28</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𝑌</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(𝑁,𝑃)</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=𝑈</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(𝑁,𝐴)</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𝑄</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(𝑃,𝐴)</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^𝑇+𝐹</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(𝑁,𝑃)</a:t>
                </a:r>
                <a:r>
                  <a:rPr lang="en-US" sz="1200" i="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29</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1" kern="1200" dirty="0">
                    <a:solidFill>
                      <a:schemeClr val="tx1"/>
                    </a:solidFill>
                    <a:effectLst/>
                    <a:latin typeface="+mn-lt"/>
                    <a:ea typeface="+mn-ea"/>
                    <a:cs typeface="+mn-cs"/>
                  </a:rPr>
                  <a:t>A</a:t>
                </a:r>
                <a:r>
                  <a:rPr lang="es-419" sz="1200" kern="1200" dirty="0">
                    <a:solidFill>
                      <a:schemeClr val="tx1"/>
                    </a:solidFill>
                    <a:effectLst/>
                    <a:latin typeface="+mn-lt"/>
                    <a:ea typeface="+mn-ea"/>
                    <a:cs typeface="+mn-cs"/>
                  </a:rPr>
                  <a:t> representa el número de variables latentes, los </a:t>
                </a:r>
                <a:r>
                  <a:rPr lang="es-419" sz="1200" kern="1200" dirty="0" err="1">
                    <a:solidFill>
                      <a:schemeClr val="tx1"/>
                    </a:solidFill>
                    <a:effectLst/>
                    <a:latin typeface="+mn-lt"/>
                    <a:ea typeface="+mn-ea"/>
                    <a:cs typeface="+mn-cs"/>
                  </a:rPr>
                  <a:t>loadings</a:t>
                </a:r>
                <a:r>
                  <a:rPr lang="es-419" sz="1200" kern="1200" dirty="0">
                    <a:solidFill>
                      <a:schemeClr val="tx1"/>
                    </a:solidFill>
                    <a:effectLst/>
                    <a:latin typeface="+mn-lt"/>
                    <a:ea typeface="+mn-ea"/>
                    <a:cs typeface="+mn-cs"/>
                  </a:rPr>
                  <a:t> los vectores dirección unitarios de las variables latentes a lo largo de cada eje y los scores los vectores con las proyecciones de cada observación en los vectores de </a:t>
                </a:r>
                <a:r>
                  <a:rPr lang="es-419" sz="1200" kern="1200" dirty="0" err="1">
                    <a:solidFill>
                      <a:schemeClr val="tx1"/>
                    </a:solidFill>
                    <a:effectLst/>
                    <a:latin typeface="+mn-lt"/>
                    <a:ea typeface="+mn-ea"/>
                    <a:cs typeface="+mn-cs"/>
                  </a:rPr>
                  <a:t>loadings</a:t>
                </a:r>
                <a:r>
                  <a:rPr lang="es-419" sz="1200" kern="1200" dirty="0">
                    <a:solidFill>
                      <a:schemeClr val="tx1"/>
                    </a:solidFill>
                    <a:effectLst/>
                    <a:latin typeface="+mn-lt"/>
                    <a:ea typeface="+mn-ea"/>
                    <a:cs typeface="+mn-cs"/>
                  </a:rPr>
                  <a:t>. Dado que los scores </a:t>
                </a:r>
                <a:r>
                  <a:rPr lang="es-419" sz="1200" i="1" kern="1200" dirty="0">
                    <a:solidFill>
                      <a:schemeClr val="tx1"/>
                    </a:solidFill>
                    <a:effectLst/>
                    <a:latin typeface="+mn-lt"/>
                    <a:ea typeface="+mn-ea"/>
                    <a:cs typeface="+mn-cs"/>
                  </a:rPr>
                  <a:t>T</a:t>
                </a:r>
                <a:r>
                  <a:rPr lang="es-419" sz="1200" kern="1200" dirty="0">
                    <a:solidFill>
                      <a:schemeClr val="tx1"/>
                    </a:solidFill>
                    <a:effectLst/>
                    <a:latin typeface="+mn-lt"/>
                    <a:ea typeface="+mn-ea"/>
                    <a:cs typeface="+mn-cs"/>
                  </a:rPr>
                  <a:t> y </a:t>
                </a:r>
                <a:r>
                  <a:rPr lang="es-419" sz="1200" i="1" kern="1200" dirty="0">
                    <a:solidFill>
                      <a:schemeClr val="tx1"/>
                    </a:solidFill>
                    <a:effectLst/>
                    <a:latin typeface="+mn-lt"/>
                    <a:ea typeface="+mn-ea"/>
                    <a:cs typeface="+mn-cs"/>
                  </a:rPr>
                  <a:t>U</a:t>
                </a:r>
                <a:r>
                  <a:rPr lang="es-419" sz="1200" kern="1200" dirty="0">
                    <a:solidFill>
                      <a:schemeClr val="tx1"/>
                    </a:solidFill>
                    <a:effectLst/>
                    <a:latin typeface="+mn-lt"/>
                    <a:ea typeface="+mn-ea"/>
                    <a:cs typeface="+mn-cs"/>
                  </a:rPr>
                  <a:t> son combinaciones lineales de </a:t>
                </a:r>
                <a:r>
                  <a:rPr lang="es-419" sz="1200" i="1" kern="1200" dirty="0">
                    <a:solidFill>
                      <a:schemeClr val="tx1"/>
                    </a:solidFill>
                    <a:effectLst/>
                    <a:latin typeface="+mn-lt"/>
                    <a:ea typeface="+mn-ea"/>
                    <a:cs typeface="+mn-cs"/>
                  </a:rPr>
                  <a:t>X</a:t>
                </a:r>
                <a:r>
                  <a:rPr lang="es-419" sz="1200" kern="1200" dirty="0">
                    <a:solidFill>
                      <a:schemeClr val="tx1"/>
                    </a:solidFill>
                    <a:effectLst/>
                    <a:latin typeface="+mn-lt"/>
                    <a:ea typeface="+mn-ea"/>
                    <a:cs typeface="+mn-cs"/>
                  </a:rPr>
                  <a:t> y </a:t>
                </a:r>
                <a:r>
                  <a:rPr lang="es-419" sz="1200" i="1" kern="1200" dirty="0" err="1">
                    <a:solidFill>
                      <a:schemeClr val="tx1"/>
                    </a:solidFill>
                    <a:effectLst/>
                    <a:latin typeface="+mn-lt"/>
                    <a:ea typeface="+mn-ea"/>
                    <a:cs typeface="+mn-cs"/>
                  </a:rPr>
                  <a:t>Y</a:t>
                </a:r>
                <a:r>
                  <a:rPr lang="es-419" sz="1200" kern="1200" dirty="0">
                    <a:solidFill>
                      <a:schemeClr val="tx1"/>
                    </a:solidFill>
                    <a:effectLst/>
                    <a:latin typeface="+mn-lt"/>
                    <a:ea typeface="+mn-ea"/>
                    <a:cs typeface="+mn-cs"/>
                  </a:rPr>
                  <a:t> respectivamente, pueden expresarse como el producto de la matriz de entrada por una matriz de pesos </a:t>
                </a:r>
                <a:r>
                  <a:rPr lang="es-419" sz="1200" i="1" kern="1200" dirty="0">
                    <a:solidFill>
                      <a:schemeClr val="tx1"/>
                    </a:solidFill>
                    <a:effectLst/>
                    <a:latin typeface="+mn-lt"/>
                    <a:ea typeface="+mn-ea"/>
                    <a:cs typeface="+mn-cs"/>
                  </a:rPr>
                  <a:t>W</a:t>
                </a:r>
                <a:r>
                  <a:rPr lang="es-419" sz="1200" kern="1200" dirty="0">
                    <a:solidFill>
                      <a:schemeClr val="tx1"/>
                    </a:solidFill>
                    <a:effectLst/>
                    <a:latin typeface="+mn-lt"/>
                    <a:ea typeface="+mn-ea"/>
                    <a:cs typeface="+mn-cs"/>
                  </a:rPr>
                  <a:t> en el caso de </a:t>
                </a:r>
                <a:r>
                  <a:rPr lang="es-419" sz="1200" i="1" kern="1200" dirty="0">
                    <a:solidFill>
                      <a:schemeClr val="tx1"/>
                    </a:solidFill>
                    <a:effectLst/>
                    <a:latin typeface="+mn-lt"/>
                    <a:ea typeface="+mn-ea"/>
                    <a:cs typeface="+mn-cs"/>
                  </a:rPr>
                  <a:t>X</a:t>
                </a:r>
                <a:r>
                  <a:rPr lang="es-419" sz="1200" kern="1200" dirty="0">
                    <a:solidFill>
                      <a:schemeClr val="tx1"/>
                    </a:solidFill>
                    <a:effectLst/>
                    <a:latin typeface="+mn-lt"/>
                    <a:ea typeface="+mn-ea"/>
                    <a:cs typeface="+mn-cs"/>
                  </a:rPr>
                  <a:t>, como se observa en la Ecuación 30 y el producto de la salida real por una matriz de pesos </a:t>
                </a:r>
                <a:r>
                  <a:rPr lang="es-419" sz="1200" i="1" kern="1200" dirty="0">
                    <a:solidFill>
                      <a:schemeClr val="tx1"/>
                    </a:solidFill>
                    <a:effectLst/>
                    <a:latin typeface="+mn-lt"/>
                    <a:ea typeface="+mn-ea"/>
                    <a:cs typeface="+mn-cs"/>
                  </a:rPr>
                  <a:t>C</a:t>
                </a:r>
                <a:r>
                  <a:rPr lang="es-419" sz="1200" kern="1200" dirty="0">
                    <a:solidFill>
                      <a:schemeClr val="tx1"/>
                    </a:solidFill>
                    <a:effectLst/>
                    <a:latin typeface="+mn-lt"/>
                    <a:ea typeface="+mn-ea"/>
                    <a:cs typeface="+mn-cs"/>
                  </a:rPr>
                  <a:t> en el caso de </a:t>
                </a:r>
                <a:r>
                  <a:rPr lang="es-419" sz="1200" i="1" kern="1200" dirty="0">
                    <a:solidFill>
                      <a:schemeClr val="tx1"/>
                    </a:solidFill>
                    <a:effectLst/>
                    <a:latin typeface="+mn-lt"/>
                    <a:ea typeface="+mn-ea"/>
                    <a:cs typeface="+mn-cs"/>
                  </a:rPr>
                  <a:t>Y</a:t>
                </a:r>
                <a:r>
                  <a:rPr lang="es-419" sz="1200" kern="1200" dirty="0">
                    <a:solidFill>
                      <a:schemeClr val="tx1"/>
                    </a:solidFill>
                    <a:effectLst/>
                    <a:latin typeface="+mn-lt"/>
                    <a:ea typeface="+mn-ea"/>
                    <a:cs typeface="+mn-cs"/>
                  </a:rPr>
                  <a:t>, como se observa en la Ecuación 31.</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𝑇</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(𝑁,𝐴)</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=𝑋</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(𝑁,𝑀)</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𝑊</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(𝑀,𝐴)</a:t>
                </a:r>
                <a:r>
                  <a:rPr lang="en-US" sz="1200" i="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30</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𝑈</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(𝑁,𝐴)</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=𝑌</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(𝑁,𝑄)</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𝐶</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(𝑄,𝐴)</a:t>
                </a:r>
                <a:r>
                  <a:rPr lang="en-US" sz="1200" i="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31</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covarianza de los componentes </a:t>
                </a:r>
                <a:r>
                  <a:rPr lang="es-419" sz="1200" i="1" kern="1200" dirty="0">
                    <a:solidFill>
                      <a:schemeClr val="tx1"/>
                    </a:solidFill>
                    <a:effectLst/>
                    <a:latin typeface="+mn-lt"/>
                    <a:ea typeface="+mn-ea"/>
                    <a:cs typeface="+mn-cs"/>
                  </a:rPr>
                  <a:t>T</a:t>
                </a:r>
                <a:r>
                  <a:rPr lang="es-419" sz="1200" kern="1200" dirty="0">
                    <a:solidFill>
                      <a:schemeClr val="tx1"/>
                    </a:solidFill>
                    <a:effectLst/>
                    <a:latin typeface="+mn-lt"/>
                    <a:ea typeface="+mn-ea"/>
                    <a:cs typeface="+mn-cs"/>
                  </a:rPr>
                  <a:t> y </a:t>
                </a:r>
                <a:r>
                  <a:rPr lang="es-419" sz="1200" i="1" kern="1200" dirty="0">
                    <a:solidFill>
                      <a:schemeClr val="tx1"/>
                    </a:solidFill>
                    <a:effectLst/>
                    <a:latin typeface="+mn-lt"/>
                    <a:ea typeface="+mn-ea"/>
                    <a:cs typeface="+mn-cs"/>
                  </a:rPr>
                  <a:t>U</a:t>
                </a:r>
                <a:r>
                  <a:rPr lang="es-419" sz="1200" kern="1200" dirty="0">
                    <a:solidFill>
                      <a:schemeClr val="tx1"/>
                    </a:solidFill>
                    <a:effectLst/>
                    <a:latin typeface="+mn-lt"/>
                    <a:ea typeface="+mn-ea"/>
                    <a:cs typeface="+mn-cs"/>
                  </a:rPr>
                  <a:t> debe ser máxima, como se muestra en la Ecuación 32. Además, deben ser ortogonales entre sí mediante la restricción de ortogonalidad del vector </a:t>
                </a:r>
                <a:r>
                  <a:rPr lang="es-419" sz="1200" i="1" kern="1200" dirty="0">
                    <a:solidFill>
                      <a:schemeClr val="tx1"/>
                    </a:solidFill>
                    <a:effectLst/>
                    <a:latin typeface="+mn-lt"/>
                    <a:ea typeface="+mn-ea"/>
                    <a:cs typeface="+mn-cs"/>
                  </a:rPr>
                  <a:t>W </a:t>
                </a:r>
                <a:r>
                  <a:rPr lang="es-419" sz="1200" kern="1200" dirty="0">
                    <a:solidFill>
                      <a:schemeClr val="tx1"/>
                    </a:solidFill>
                    <a:effectLst/>
                    <a:latin typeface="+mn-lt"/>
                    <a:ea typeface="+mn-ea"/>
                    <a:cs typeface="+mn-cs"/>
                  </a:rPr>
                  <a:t>que se indica en la Ecuación</a:t>
                </a:r>
                <a:r>
                  <a:rPr lang="es-419" sz="1200" i="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33.  </a:t>
                </a:r>
                <a:endParaRPr lang="en-US"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𝑐𝑜𝑣</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𝑋𝑊,𝑈)]</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2=</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𝑊</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 𝑐𝑜𝑣</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𝑋,𝑈)]</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2=𝑊</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 𝑐𝑜𝑣</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𝑋,𝑈)  𝑐𝑜𝑣</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𝑋,𝑈)</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 𝑊</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32</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𝑊</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 𝑊=1</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33</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vector de pesos </a:t>
                </a:r>
                <a:r>
                  <a:rPr lang="es-419" sz="1200" i="1" kern="1200" dirty="0">
                    <a:solidFill>
                      <a:schemeClr val="tx1"/>
                    </a:solidFill>
                    <a:effectLst/>
                    <a:latin typeface="+mn-lt"/>
                    <a:ea typeface="+mn-ea"/>
                    <a:cs typeface="+mn-cs"/>
                  </a:rPr>
                  <a:t>W</a:t>
                </a:r>
                <a:r>
                  <a:rPr lang="es-419" sz="1200" kern="1200" dirty="0">
                    <a:solidFill>
                      <a:schemeClr val="tx1"/>
                    </a:solidFill>
                    <a:effectLst/>
                    <a:latin typeface="+mn-lt"/>
                    <a:ea typeface="+mn-ea"/>
                    <a:cs typeface="+mn-cs"/>
                  </a:rPr>
                  <a:t> que cumple con las restricciones de la Ecuación 32 y 33, es el vector de covarianzas normalizado de la Ecuación 34.</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𝑊=𝑐𝑜𝑣</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𝑋,𝑈)</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𝑐𝑜𝑣</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𝑋,𝑈)‖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𝑋</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(𝑁𝑋𝑀)</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𝑈</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(𝑁𝑋1)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𝑈</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(𝑁𝑋1)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𝑈</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(𝑁𝑋1)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 ‖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34</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Construcción del Modelo de Predicción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Con los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calculados, se</a:t>
                </a:r>
                <a:r>
                  <a:rPr lang="es-AR" sz="1200" kern="1200" dirty="0">
                    <a:solidFill>
                      <a:schemeClr val="tx1"/>
                    </a:solidFill>
                    <a:effectLst/>
                    <a:latin typeface="+mn-lt"/>
                    <a:ea typeface="+mn-ea"/>
                    <a:cs typeface="+mn-cs"/>
                  </a:rPr>
                  <a:t> puede obtener</a:t>
                </a:r>
                <a:r>
                  <a:rPr lang="es-419" sz="1200" kern="1200" dirty="0">
                    <a:solidFill>
                      <a:schemeClr val="tx1"/>
                    </a:solidFill>
                    <a:effectLst/>
                    <a:latin typeface="+mn-lt"/>
                    <a:ea typeface="+mn-ea"/>
                    <a:cs typeface="+mn-cs"/>
                  </a:rPr>
                  <a:t> el modelo de predicción de la Ecuación 35, el cual modela la relación de las salidas </a:t>
                </a:r>
                <a:r>
                  <a:rPr lang="es-419" sz="1200" i="1" kern="1200" dirty="0">
                    <a:solidFill>
                      <a:schemeClr val="tx1"/>
                    </a:solidFill>
                    <a:effectLst/>
                    <a:latin typeface="+mn-lt"/>
                    <a:ea typeface="+mn-ea"/>
                    <a:cs typeface="+mn-cs"/>
                  </a:rPr>
                  <a:t>Y</a:t>
                </a:r>
                <a:r>
                  <a:rPr lang="es-419" sz="1200" kern="1200" dirty="0">
                    <a:solidFill>
                      <a:schemeClr val="tx1"/>
                    </a:solidFill>
                    <a:effectLst/>
                    <a:latin typeface="+mn-lt"/>
                    <a:ea typeface="+mn-ea"/>
                    <a:cs typeface="+mn-cs"/>
                  </a:rPr>
                  <a:t> con las variables latentes de </a:t>
                </a:r>
                <a:r>
                  <a:rPr lang="es-419" sz="1200" i="1" kern="1200" dirty="0">
                    <a:solidFill>
                      <a:schemeClr val="tx1"/>
                    </a:solidFill>
                    <a:effectLst/>
                    <a:latin typeface="+mn-lt"/>
                    <a:ea typeface="+mn-ea"/>
                    <a:cs typeface="+mn-cs"/>
                  </a:rPr>
                  <a:t>X</a:t>
                </a:r>
                <a:r>
                  <a:rPr lang="es-419" sz="1200" kern="1200" dirty="0">
                    <a:solidFill>
                      <a:schemeClr val="tx1"/>
                    </a:solidFill>
                    <a:effectLst/>
                    <a:latin typeface="+mn-lt"/>
                    <a:ea typeface="+mn-ea"/>
                    <a:cs typeface="+mn-cs"/>
                  </a:rPr>
                  <a:t>. El coeficiente de regresión del modelo es representado por la Ecuación 36, con lo cual al remplazarlo en la Ecuación 35, el modelo de predicción se define finalmente como la función de la Ecuación 37.</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𝑌</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=𝑈𝑄</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𝑇=𝑇𝑄</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𝑇=𝑋𝑊</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𝑃</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 𝑊)</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𝑄</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35</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𝐵</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(𝑀𝑋𝑃)</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=𝑊</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(𝑀𝑋𝐴)</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𝑃</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𝑀𝑋𝐴^𝑇</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𝑊</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𝑀𝑋𝐴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𝑄</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𝑃𝑋𝐴^𝑇</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36</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𝑌</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=𝑋𝐵</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37</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valor de salida predicho </a:t>
                </a:r>
                <a:r>
                  <a:rPr lang="es-419" sz="1200" i="0" kern="1200">
                    <a:solidFill>
                      <a:schemeClr val="tx1"/>
                    </a:solidFill>
                    <a:effectLst/>
                    <a:latin typeface="+mn-lt"/>
                    <a:ea typeface="+mn-ea"/>
                    <a:cs typeface="+mn-cs"/>
                  </a:rPr>
                  <a:t>𝑌</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será un valor entre 0 y 1 para indicar la pertenencia a una clase u otra de sustancia explosiva en el caso de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y valores continuos relacionados a la concentración de sustancia explosiva para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24</a:t>
            </a:fld>
            <a:endParaRPr lang="en-US"/>
          </a:p>
        </p:txBody>
      </p:sp>
    </p:spTree>
    <p:extLst>
      <p:ext uri="{BB962C8B-B14F-4D97-AF65-F5344CB8AC3E}">
        <p14:creationId xmlns:p14="http://schemas.microsoft.com/office/powerpoint/2010/main" val="1379259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Construcción del Modelo de Predicción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Con los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calculados, se</a:t>
                </a:r>
                <a:r>
                  <a:rPr lang="es-AR" sz="1200" kern="1200" dirty="0">
                    <a:solidFill>
                      <a:schemeClr val="tx1"/>
                    </a:solidFill>
                    <a:effectLst/>
                    <a:latin typeface="+mn-lt"/>
                    <a:ea typeface="+mn-ea"/>
                    <a:cs typeface="+mn-cs"/>
                  </a:rPr>
                  <a:t> puede obtener</a:t>
                </a:r>
                <a:r>
                  <a:rPr lang="es-419" sz="1200" kern="1200" dirty="0">
                    <a:solidFill>
                      <a:schemeClr val="tx1"/>
                    </a:solidFill>
                    <a:effectLst/>
                    <a:latin typeface="+mn-lt"/>
                    <a:ea typeface="+mn-ea"/>
                    <a:cs typeface="+mn-cs"/>
                  </a:rPr>
                  <a:t> el modelo de predicción de la Ecuación 35, el cual modela la relación de las salidas </a:t>
                </a:r>
                <a:r>
                  <a:rPr lang="es-419" sz="1200" i="1" kern="1200" dirty="0">
                    <a:solidFill>
                      <a:schemeClr val="tx1"/>
                    </a:solidFill>
                    <a:effectLst/>
                    <a:latin typeface="+mn-lt"/>
                    <a:ea typeface="+mn-ea"/>
                    <a:cs typeface="+mn-cs"/>
                  </a:rPr>
                  <a:t>Y</a:t>
                </a:r>
                <a:r>
                  <a:rPr lang="es-419" sz="1200" kern="1200" dirty="0">
                    <a:solidFill>
                      <a:schemeClr val="tx1"/>
                    </a:solidFill>
                    <a:effectLst/>
                    <a:latin typeface="+mn-lt"/>
                    <a:ea typeface="+mn-ea"/>
                    <a:cs typeface="+mn-cs"/>
                  </a:rPr>
                  <a:t> con las variables latentes de </a:t>
                </a:r>
                <a:r>
                  <a:rPr lang="es-419" sz="1200" i="1" kern="1200" dirty="0">
                    <a:solidFill>
                      <a:schemeClr val="tx1"/>
                    </a:solidFill>
                    <a:effectLst/>
                    <a:latin typeface="+mn-lt"/>
                    <a:ea typeface="+mn-ea"/>
                    <a:cs typeface="+mn-cs"/>
                  </a:rPr>
                  <a:t>X</a:t>
                </a:r>
                <a:r>
                  <a:rPr lang="es-419" sz="1200" kern="1200" dirty="0">
                    <a:solidFill>
                      <a:schemeClr val="tx1"/>
                    </a:solidFill>
                    <a:effectLst/>
                    <a:latin typeface="+mn-lt"/>
                    <a:ea typeface="+mn-ea"/>
                    <a:cs typeface="+mn-cs"/>
                  </a:rPr>
                  <a:t>. El coeficiente de regresión del modelo es representado por la Ecuación 36, con lo cual al remplazarlo en la Ecuación 35, el modelo de predicción se define finalmente como la función de la Ecuación 37.</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𝑌</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=𝑈𝑄</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𝑇=𝑇𝑄</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𝑇=𝑋𝑊</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𝑃</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 𝑊)</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𝑄</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𝑇</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35</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𝐵</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(𝑀𝑋𝑃)</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=𝑊</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(𝑀𝑋𝐴)</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𝑃</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𝑀𝑋𝐴^𝑇</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𝑊</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𝑀𝑋𝐴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𝑄</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𝑃𝑋𝐴^𝑇</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36</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𝑌</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=𝑋𝐵</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37</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valor de salida predicho </a:t>
                </a:r>
                <a:r>
                  <a:rPr lang="es-419" sz="1200" i="0" kern="1200">
                    <a:solidFill>
                      <a:schemeClr val="tx1"/>
                    </a:solidFill>
                    <a:effectLst/>
                    <a:latin typeface="+mn-lt"/>
                    <a:ea typeface="+mn-ea"/>
                    <a:cs typeface="+mn-cs"/>
                  </a:rPr>
                  <a:t>𝑌</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será un valor entre 0 y 1 para indicar la pertenencia a una clase u otra de sustancia explosiva en el caso de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-DA y valores continuos relacionados a la concentración de sustancia explosiva para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25</a:t>
            </a:fld>
            <a:endParaRPr lang="en-US"/>
          </a:p>
        </p:txBody>
      </p:sp>
    </p:spTree>
    <p:extLst>
      <p:ext uri="{BB962C8B-B14F-4D97-AF65-F5344CB8AC3E}">
        <p14:creationId xmlns:p14="http://schemas.microsoft.com/office/powerpoint/2010/main" val="3544772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26</a:t>
            </a:fld>
            <a:endParaRPr lang="en-US"/>
          </a:p>
        </p:txBody>
      </p:sp>
    </p:spTree>
    <p:extLst>
      <p:ext uri="{BB962C8B-B14F-4D97-AF65-F5344CB8AC3E}">
        <p14:creationId xmlns:p14="http://schemas.microsoft.com/office/powerpoint/2010/main" val="154043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Como se observa en la </a:t>
                </a:r>
                <a:r>
                  <a:rPr lang="es-419" sz="1200" b="1" i="1" kern="1200" dirty="0">
                    <a:solidFill>
                      <a:schemeClr val="tx1"/>
                    </a:solidFill>
                    <a:effectLst/>
                    <a:latin typeface="+mn-lt"/>
                    <a:ea typeface="+mn-ea"/>
                    <a:cs typeface="+mn-cs"/>
                  </a:rPr>
                  <a:t>Figura 37</a:t>
                </a:r>
                <a:r>
                  <a:rPr lang="es-419" sz="1200" kern="1200" dirty="0">
                    <a:solidFill>
                      <a:schemeClr val="tx1"/>
                    </a:solidFill>
                    <a:effectLst/>
                    <a:latin typeface="+mn-lt"/>
                    <a:ea typeface="+mn-ea"/>
                    <a:cs typeface="+mn-cs"/>
                  </a:rPr>
                  <a:t> la construcción de un modelo de regresión logística implica cinco etapas. En la primera, se realiza la suma ponderada de las </a:t>
                </a:r>
                <a:r>
                  <a:rPr lang="es-419" sz="1200" i="1" kern="1200" dirty="0">
                    <a:solidFill>
                      <a:schemeClr val="tx1"/>
                    </a:solidFill>
                    <a:effectLst/>
                    <a:latin typeface="+mn-lt"/>
                    <a:ea typeface="+mn-ea"/>
                    <a:cs typeface="+mn-cs"/>
                  </a:rPr>
                  <a:t>m </a:t>
                </a:r>
                <a:r>
                  <a:rPr lang="es-419" sz="1200" kern="1200" dirty="0">
                    <a:solidFill>
                      <a:schemeClr val="tx1"/>
                    </a:solidFill>
                    <a:effectLst/>
                    <a:latin typeface="+mn-lt"/>
                    <a:ea typeface="+mn-ea"/>
                    <a:cs typeface="+mn-cs"/>
                  </a:rPr>
                  <a:t>características de cada una de las observaciones pertenecientes al conjunto de entrenamiento.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suma ponderada ingresa a la función de activación que en este caso es la función logística sigmoide de la Ecuación 42, la cual transforma la suma ponderada de las características de entrada en valores entre 0 y 1.</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𝜙</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1+𝑒</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 𝑧</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1+𝑒</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0</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0+𝑤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𝑚</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𝑚)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42</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seleccionar los parámetros óptimos del modelo (</a:t>
                </a:r>
                <a:r>
                  <a:rPr lang="es-419" sz="1200" i="0" kern="1200">
                    <a:solidFill>
                      <a:schemeClr val="tx1"/>
                    </a:solidFill>
                    <a:effectLst/>
                    <a:latin typeface="+mn-lt"/>
                    <a:ea typeface="+mn-ea"/>
                    <a:cs typeface="+mn-cs"/>
                  </a:rPr>
                  <a:t>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0,𝑤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𝑚</a:t>
                </a:r>
                <a:r>
                  <a:rPr lang="es-419" sz="1200" kern="1200" dirty="0">
                    <a:solidFill>
                      <a:schemeClr val="tx1"/>
                    </a:solidFill>
                    <a:effectLst/>
                    <a:latin typeface="+mn-lt"/>
                    <a:ea typeface="+mn-ea"/>
                    <a:cs typeface="+mn-cs"/>
                  </a:rPr>
                  <a:t>), se debe definir una función objetivo que debe ser optimizada durante el proceso de aprendizaje, esta es la función de costo denominada perdida logarítmica o log </a:t>
                </a:r>
                <a:r>
                  <a:rPr lang="es-419" sz="1200" kern="1200" dirty="0" err="1">
                    <a:solidFill>
                      <a:schemeClr val="tx1"/>
                    </a:solidFill>
                    <a:effectLst/>
                    <a:latin typeface="+mn-lt"/>
                    <a:ea typeface="+mn-ea"/>
                    <a:cs typeface="+mn-cs"/>
                  </a:rPr>
                  <a:t>loss</a:t>
                </a:r>
                <a:r>
                  <a:rPr lang="es-419" sz="1200" kern="1200" dirty="0">
                    <a:solidFill>
                      <a:schemeClr val="tx1"/>
                    </a:solidFill>
                    <a:effectLst/>
                    <a:latin typeface="+mn-lt"/>
                    <a:ea typeface="+mn-ea"/>
                    <a:cs typeface="+mn-cs"/>
                  </a:rPr>
                  <a:t> y se calcula mediante la Ecuación 43. </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𝐽</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𝑤)=1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a:t>
                </a:r>
                <a:r>
                  <a:rPr lang="en-US" sz="1200" i="0" kern="1200">
                    <a:solidFill>
                      <a:schemeClr val="tx1"/>
                    </a:solidFill>
                    <a:effectLst/>
                    <a:latin typeface="+mn-lt"/>
                    <a:ea typeface="+mn-ea"/>
                    <a:cs typeface="+mn-cs"/>
                  </a:rPr>
                  <a:t> ∑1</a:t>
                </a:r>
                <a:r>
                  <a:rPr lang="es-419"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𝑘=1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^𝑛▒〖−𝑦</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𝑘  𝑙𝑜𝑔</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𝜙</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𝑘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1−𝑦</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𝑘 )𝑙𝑜𝑔</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1−𝜙</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𝑘 )) 〗</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43</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1" kern="1200" dirty="0">
                    <a:solidFill>
                      <a:schemeClr val="tx1"/>
                    </a:solidFill>
                    <a:effectLst/>
                    <a:latin typeface="+mn-lt"/>
                    <a:ea typeface="+mn-ea"/>
                    <a:cs typeface="+mn-cs"/>
                  </a:rPr>
                  <a:t>n</a:t>
                </a:r>
                <a:r>
                  <a:rPr lang="es-419" sz="1200" kern="1200" dirty="0">
                    <a:solidFill>
                      <a:schemeClr val="tx1"/>
                    </a:solidFill>
                    <a:effectLst/>
                    <a:latin typeface="+mn-lt"/>
                    <a:ea typeface="+mn-ea"/>
                    <a:cs typeface="+mn-cs"/>
                  </a:rPr>
                  <a:t> representa el número de datos de entrenamiento, </a:t>
                </a:r>
                <a:r>
                  <a:rPr lang="es-419" sz="1200" i="0" kern="1200">
                    <a:solidFill>
                      <a:schemeClr val="tx1"/>
                    </a:solidFill>
                    <a:effectLst/>
                    <a:latin typeface="+mn-lt"/>
                    <a:ea typeface="+mn-ea"/>
                    <a:cs typeface="+mn-cs"/>
                  </a:rPr>
                  <a:t>𝜙</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𝑘 )</a:t>
                </a:r>
                <a:r>
                  <a:rPr lang="es-419" sz="1200" kern="1200" dirty="0">
                    <a:solidFill>
                      <a:schemeClr val="tx1"/>
                    </a:solidFill>
                    <a:effectLst/>
                    <a:latin typeface="+mn-lt"/>
                    <a:ea typeface="+mn-ea"/>
                    <a:cs typeface="+mn-cs"/>
                  </a:rPr>
                  <a:t> la función de activación para la observación </a:t>
                </a:r>
                <a:r>
                  <a:rPr lang="es-419" sz="1200" i="1" kern="1200" dirty="0">
                    <a:solidFill>
                      <a:schemeClr val="tx1"/>
                    </a:solidFill>
                    <a:effectLst/>
                    <a:latin typeface="+mn-lt"/>
                    <a:ea typeface="+mn-ea"/>
                    <a:cs typeface="+mn-cs"/>
                  </a:rPr>
                  <a:t>k</a:t>
                </a:r>
                <a:r>
                  <a:rPr lang="es-419" sz="1200" kern="1200" dirty="0">
                    <a:solidFill>
                      <a:schemeClr val="tx1"/>
                    </a:solidFill>
                    <a:effectLst/>
                    <a:latin typeface="+mn-lt"/>
                    <a:ea typeface="+mn-ea"/>
                    <a:cs typeface="+mn-cs"/>
                  </a:rPr>
                  <a:t> y </a:t>
                </a:r>
                <a:r>
                  <a:rPr lang="es-419" sz="1200" i="0" kern="1200">
                    <a:solidFill>
                      <a:schemeClr val="tx1"/>
                    </a:solidFill>
                    <a:effectLst/>
                    <a:latin typeface="+mn-lt"/>
                    <a:ea typeface="+mn-ea"/>
                    <a:cs typeface="+mn-cs"/>
                  </a:rPr>
                  <a:t>𝑦</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𝑘</a:t>
                </a:r>
                <a:r>
                  <a:rPr lang="es-419" sz="1200" kern="1200" dirty="0">
                    <a:solidFill>
                      <a:schemeClr val="tx1"/>
                    </a:solidFill>
                    <a:effectLst/>
                    <a:latin typeface="+mn-lt"/>
                    <a:ea typeface="+mn-ea"/>
                    <a:cs typeface="+mn-cs"/>
                  </a:rPr>
                  <a:t> la salida respectiva de esa observación.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resultado de la función de costo debe ser minimizado</a:t>
                </a:r>
                <a:r>
                  <a:rPr lang="es-419"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con ayuda de una función de optimización, el algoritmo seleccionado como función de optimización es el algoritmo </a:t>
                </a:r>
                <a:r>
                  <a:rPr lang="es-419" sz="1200" kern="1200" dirty="0" err="1">
                    <a:solidFill>
                      <a:schemeClr val="tx1"/>
                    </a:solidFill>
                    <a:effectLst/>
                    <a:latin typeface="+mn-lt"/>
                    <a:ea typeface="+mn-ea"/>
                    <a:cs typeface="+mn-cs"/>
                  </a:rPr>
                  <a:t>LIBLINEAR</a:t>
                </a:r>
                <a:r>
                  <a:rPr lang="es-419" sz="1200" kern="1200" dirty="0">
                    <a:solidFill>
                      <a:schemeClr val="tx1"/>
                    </a:solidFill>
                    <a:effectLst/>
                    <a:latin typeface="+mn-lt"/>
                    <a:ea typeface="+mn-ea"/>
                    <a:cs typeface="+mn-cs"/>
                  </a:rPr>
                  <a:t> que minimiza la función objetivo y a su vez utiliza la regularización L2 para evitar sobre ajustar los modelos a los datos de entrenamiento. Finalmente, con los pesos óptimos seleccionados durante la etapa de entrenamiento, </a:t>
                </a:r>
                <a:r>
                  <a:rPr lang="es-AR" sz="1200" kern="1200" dirty="0">
                    <a:solidFill>
                      <a:schemeClr val="tx1"/>
                    </a:solidFill>
                    <a:effectLst/>
                    <a:latin typeface="+mn-lt"/>
                    <a:ea typeface="+mn-ea"/>
                    <a:cs typeface="+mn-cs"/>
                  </a:rPr>
                  <a:t>la probabilidad de ocurrencia predicha (valores entre 0 y 1 para predecir probabilidades) después de que la suma ponderada de las características de los datos de entrada pase por la función de activación es utilizada para evaluar el modelo con diferentes umbrales mediante la métrica AUC definida en el Capítulo 2.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27</a:t>
            </a:fld>
            <a:endParaRPr lang="en-US"/>
          </a:p>
        </p:txBody>
      </p:sp>
    </p:spTree>
    <p:extLst>
      <p:ext uri="{BB962C8B-B14F-4D97-AF65-F5344CB8AC3E}">
        <p14:creationId xmlns:p14="http://schemas.microsoft.com/office/powerpoint/2010/main" val="3774706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La red perceptrón multicapa (</a:t>
                </a:r>
                <a:r>
                  <a:rPr lang="es-419" sz="1200" kern="1200" dirty="0" err="1">
                    <a:solidFill>
                      <a:schemeClr val="tx1"/>
                    </a:solidFill>
                    <a:effectLst/>
                    <a:latin typeface="+mn-lt"/>
                    <a:ea typeface="+mn-ea"/>
                    <a:cs typeface="+mn-cs"/>
                  </a:rPr>
                  <a:t>MLP</a:t>
                </a:r>
                <a:r>
                  <a:rPr lang="es-419" sz="1200" kern="1200" dirty="0">
                    <a:solidFill>
                      <a:schemeClr val="tx1"/>
                    </a:solidFill>
                    <a:effectLst/>
                    <a:latin typeface="+mn-lt"/>
                    <a:ea typeface="+mn-ea"/>
                    <a:cs typeface="+mn-cs"/>
                  </a:rPr>
                  <a:t>), es un estimador no lineal que puede ser usado tanto para tareas de clasificación como de regresión, cuya estructura se basa en una conexión completa de la red (</a:t>
                </a:r>
                <a:r>
                  <a:rPr lang="es-419" sz="1200" kern="1200" dirty="0" err="1">
                    <a:solidFill>
                      <a:schemeClr val="tx1"/>
                    </a:solidFill>
                    <a:effectLst/>
                    <a:latin typeface="+mn-lt"/>
                    <a:ea typeface="+mn-ea"/>
                    <a:cs typeface="+mn-cs"/>
                  </a:rPr>
                  <a:t>Alpaydın</a:t>
                </a:r>
                <a:r>
                  <a:rPr lang="es-419" sz="1200" kern="1200" dirty="0">
                    <a:solidFill>
                      <a:schemeClr val="tx1"/>
                    </a:solidFill>
                    <a:effectLst/>
                    <a:latin typeface="+mn-lt"/>
                    <a:ea typeface="+mn-ea"/>
                    <a:cs typeface="+mn-cs"/>
                  </a:rPr>
                  <a:t>, 2012). Como se observa en el ejemplo de la </a:t>
                </a:r>
                <a:r>
                  <a:rPr lang="es-419" sz="1200" b="1" i="1" kern="1200" dirty="0">
                    <a:solidFill>
                      <a:schemeClr val="tx1"/>
                    </a:solidFill>
                    <a:effectLst/>
                    <a:latin typeface="+mn-lt"/>
                    <a:ea typeface="+mn-ea"/>
                    <a:cs typeface="+mn-cs"/>
                  </a:rPr>
                  <a:t>Figura 42</a:t>
                </a:r>
                <a:r>
                  <a:rPr lang="es-419" sz="1200" kern="1200" dirty="0">
                    <a:solidFill>
                      <a:schemeClr val="tx1"/>
                    </a:solidFill>
                    <a:effectLst/>
                    <a:latin typeface="+mn-lt"/>
                    <a:ea typeface="+mn-ea"/>
                    <a:cs typeface="+mn-cs"/>
                  </a:rPr>
                  <a:t>, una red </a:t>
                </a:r>
                <a:r>
                  <a:rPr lang="es-419" sz="1200" kern="1200" dirty="0" err="1">
                    <a:solidFill>
                      <a:schemeClr val="tx1"/>
                    </a:solidFill>
                    <a:effectLst/>
                    <a:latin typeface="+mn-lt"/>
                    <a:ea typeface="+mn-ea"/>
                    <a:cs typeface="+mn-cs"/>
                  </a:rPr>
                  <a:t>MLP</a:t>
                </a:r>
                <a:r>
                  <a:rPr lang="es-419" sz="1200" kern="1200" dirty="0">
                    <a:solidFill>
                      <a:schemeClr val="tx1"/>
                    </a:solidFill>
                    <a:effectLst/>
                    <a:latin typeface="+mn-lt"/>
                    <a:ea typeface="+mn-ea"/>
                    <a:cs typeface="+mn-cs"/>
                  </a:rPr>
                  <a:t> está compuesta por una capa de entrada, una o múltiples capas ocultas y una capa de salida. En la capa de entrada se encuentra un conjunto de </a:t>
                </a:r>
                <a:r>
                  <a:rPr lang="es-419" sz="1200" i="1" kern="1200" dirty="0">
                    <a:solidFill>
                      <a:schemeClr val="tx1"/>
                    </a:solidFill>
                    <a:effectLst/>
                    <a:latin typeface="+mn-lt"/>
                    <a:ea typeface="+mn-ea"/>
                    <a:cs typeface="+mn-cs"/>
                  </a:rPr>
                  <a:t>m </a:t>
                </a:r>
                <a:r>
                  <a:rPr lang="es-419" sz="1200" kern="1200" dirty="0">
                    <a:solidFill>
                      <a:schemeClr val="tx1"/>
                    </a:solidFill>
                    <a:effectLst/>
                    <a:latin typeface="+mn-lt"/>
                    <a:ea typeface="+mn-ea"/>
                    <a:cs typeface="+mn-cs"/>
                  </a:rPr>
                  <a:t>neuronas, en las cuales se realiza el producto de las</a:t>
                </a:r>
                <a:r>
                  <a:rPr lang="es-419" sz="1200" i="1" kern="1200" dirty="0">
                    <a:solidFill>
                      <a:schemeClr val="tx1"/>
                    </a:solidFill>
                    <a:effectLst/>
                    <a:latin typeface="+mn-lt"/>
                    <a:ea typeface="+mn-ea"/>
                    <a:cs typeface="+mn-cs"/>
                  </a:rPr>
                  <a:t> m</a:t>
                </a:r>
                <a:r>
                  <a:rPr lang="es-419" sz="1200" kern="1200" dirty="0">
                    <a:solidFill>
                      <a:schemeClr val="tx1"/>
                    </a:solidFill>
                    <a:effectLst/>
                    <a:latin typeface="+mn-lt"/>
                    <a:ea typeface="+mn-ea"/>
                    <a:cs typeface="+mn-cs"/>
                  </a:rPr>
                  <a:t> características de los datos de entrada </a:t>
                </a:r>
                <a:r>
                  <a:rPr lang="es-419" sz="1200" i="1" kern="1200" dirty="0">
                    <a:solidFill>
                      <a:schemeClr val="tx1"/>
                    </a:solidFill>
                    <a:effectLst/>
                    <a:latin typeface="+mn-lt"/>
                    <a:ea typeface="+mn-ea"/>
                    <a:cs typeface="+mn-cs"/>
                  </a:rPr>
                  <a:t>x </a:t>
                </a:r>
                <a:r>
                  <a:rPr lang="es-419" sz="1200" kern="1200" dirty="0">
                    <a:solidFill>
                      <a:schemeClr val="tx1"/>
                    </a:solidFill>
                    <a:effectLst/>
                    <a:latin typeface="+mn-lt"/>
                    <a:ea typeface="+mn-ea"/>
                    <a:cs typeface="+mn-cs"/>
                  </a:rPr>
                  <a:t>con sus pesos </a:t>
                </a:r>
                <a:r>
                  <a:rPr lang="es-419" sz="1200" i="1" kern="1200" dirty="0">
                    <a:solidFill>
                      <a:schemeClr val="tx1"/>
                    </a:solidFill>
                    <a:effectLst/>
                    <a:latin typeface="+mn-lt"/>
                    <a:ea typeface="+mn-ea"/>
                    <a:cs typeface="+mn-cs"/>
                  </a:rPr>
                  <a:t>w</a:t>
                </a:r>
                <a:r>
                  <a:rPr lang="es-419" sz="1200" kern="1200" dirty="0">
                    <a:solidFill>
                      <a:schemeClr val="tx1"/>
                    </a:solidFill>
                    <a:effectLst/>
                    <a:latin typeface="+mn-lt"/>
                    <a:ea typeface="+mn-ea"/>
                    <a:cs typeface="+mn-cs"/>
                  </a:rPr>
                  <a:t> correspondientes. En cada una de las neuronas de la capa oculta se realiza una suma ponderada </a:t>
                </a:r>
                <a:r>
                  <a:rPr lang="es-419" sz="1200" i="0" kern="1200">
                    <a:solidFill>
                      <a:schemeClr val="tx1"/>
                    </a:solidFill>
                    <a:effectLst/>
                    <a:latin typeface="+mn-lt"/>
                    <a:ea typeface="+mn-ea"/>
                    <a:cs typeface="+mn-cs"/>
                  </a:rPr>
                  <a:t>𝛴</a:t>
                </a:r>
                <a:r>
                  <a:rPr lang="es-419" sz="1200" kern="1200" dirty="0">
                    <a:solidFill>
                      <a:schemeClr val="tx1"/>
                    </a:solidFill>
                    <a:effectLst/>
                    <a:latin typeface="+mn-lt"/>
                    <a:ea typeface="+mn-ea"/>
                    <a:cs typeface="+mn-cs"/>
                  </a:rPr>
                  <a:t> de sus entradas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2,…, 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𝑚)</a:t>
                </a:r>
                <a:r>
                  <a:rPr lang="es-419" sz="1200" kern="1200" dirty="0">
                    <a:solidFill>
                      <a:schemeClr val="tx1"/>
                    </a:solidFill>
                    <a:effectLst/>
                    <a:latin typeface="+mn-lt"/>
                    <a:ea typeface="+mn-ea"/>
                    <a:cs typeface="+mn-cs"/>
                  </a:rPr>
                  <a:t>, seguida por una función de activación no lineal. La capa de salida recibe los valores de la última capa oculta y los transforma en las salidas </a:t>
                </a:r>
                <a:r>
                  <a:rPr lang="es-419" sz="1200" i="0" kern="1200">
                    <a:solidFill>
                      <a:schemeClr val="tx1"/>
                    </a:solidFill>
                    <a:effectLst/>
                    <a:latin typeface="+mn-lt"/>
                    <a:ea typeface="+mn-ea"/>
                    <a:cs typeface="+mn-cs"/>
                  </a:rPr>
                  <a:t>(𝑦</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1,𝑦</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2, 𝑦</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3)</a:t>
                </a:r>
                <a:r>
                  <a:rPr lang="es-419" sz="1200" kern="1200" dirty="0">
                    <a:solidFill>
                      <a:schemeClr val="tx1"/>
                    </a:solidFill>
                    <a:effectLst/>
                    <a:latin typeface="+mn-lt"/>
                    <a:ea typeface="+mn-ea"/>
                    <a:cs typeface="+mn-cs"/>
                  </a:rPr>
                  <a:t>.</a:t>
                </a:r>
              </a:p>
              <a:p>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entrenamiento de una red </a:t>
                </a:r>
                <a:r>
                  <a:rPr lang="es-419" sz="1200" kern="1200" dirty="0" err="1">
                    <a:solidFill>
                      <a:schemeClr val="tx1"/>
                    </a:solidFill>
                    <a:effectLst/>
                    <a:latin typeface="+mn-lt"/>
                    <a:ea typeface="+mn-ea"/>
                    <a:cs typeface="+mn-cs"/>
                  </a:rPr>
                  <a:t>MLP</a:t>
                </a:r>
                <a:r>
                  <a:rPr lang="es-419" sz="1200" kern="1200" dirty="0">
                    <a:solidFill>
                      <a:schemeClr val="tx1"/>
                    </a:solidFill>
                    <a:effectLst/>
                    <a:latin typeface="+mn-lt"/>
                    <a:ea typeface="+mn-ea"/>
                    <a:cs typeface="+mn-cs"/>
                  </a:rPr>
                  <a:t> consiste en ingresar en la red las características de cada observación y calcular la salida de cada neurona en las capas consecutivas, posteriormente, se debe medir el error de salida de la red que se define como la diferencia de la salida deseada y la real, calcular cuánto contribuyo cada neurona de la última capa oculta al error y así sucesivamente con cada capa oculta hasta llegar a la capa de entrada. Este proceso de entrenamiento en el cual el cálculo del error se lo realiza desde la capa de salida hacia la de entrada se lo conoce con el nombre de </a:t>
                </a:r>
                <a:r>
                  <a:rPr lang="es-419" sz="1200" kern="1200" dirty="0" err="1">
                    <a:solidFill>
                      <a:schemeClr val="tx1"/>
                    </a:solidFill>
                    <a:effectLst/>
                    <a:latin typeface="+mn-lt"/>
                    <a:ea typeface="+mn-ea"/>
                    <a:cs typeface="+mn-cs"/>
                  </a:rPr>
                  <a:t>retropropagación</a:t>
                </a:r>
                <a:r>
                  <a:rPr lang="es-419" sz="1200" kern="1200" dirty="0">
                    <a:solidFill>
                      <a:schemeClr val="tx1"/>
                    </a:solidFill>
                    <a:effectLst/>
                    <a:latin typeface="+mn-lt"/>
                    <a:ea typeface="+mn-ea"/>
                    <a:cs typeface="+mn-cs"/>
                  </a:rPr>
                  <a:t>. Finalmente, se modifica ligeramente los pesos del modelo para reducir el error y se actualiza el modelo. Todo el proceso se realiza por un numero de épocas definidas por el diseñador (</a:t>
                </a:r>
                <a:r>
                  <a:rPr lang="es-419" sz="1200" kern="1200" dirty="0" err="1">
                    <a:solidFill>
                      <a:schemeClr val="tx1"/>
                    </a:solidFill>
                    <a:effectLst/>
                    <a:latin typeface="+mn-lt"/>
                    <a:ea typeface="+mn-ea"/>
                    <a:cs typeface="+mn-cs"/>
                  </a:rPr>
                  <a:t>Geron</a:t>
                </a:r>
                <a:r>
                  <a:rPr lang="es-419" sz="1200" kern="1200" dirty="0">
                    <a:solidFill>
                      <a:schemeClr val="tx1"/>
                    </a:solidFill>
                    <a:effectLst/>
                    <a:latin typeface="+mn-lt"/>
                    <a:ea typeface="+mn-ea"/>
                    <a:cs typeface="+mn-cs"/>
                  </a:rPr>
                  <a:t>, 2017).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la construcción de los modelos de redes neuronales se definieron dos etapas principales: La reducción de la dimensionalidad de los datos de entrada mediante la construcción de componentes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y la construcción del modelo de predicción, como se muestra en la </a:t>
                </a:r>
                <a:r>
                  <a:rPr lang="es-419" sz="1200" b="1" i="1" kern="1200" dirty="0">
                    <a:solidFill>
                      <a:schemeClr val="tx1"/>
                    </a:solidFill>
                    <a:effectLst/>
                    <a:latin typeface="+mn-lt"/>
                    <a:ea typeface="+mn-ea"/>
                    <a:cs typeface="+mn-cs"/>
                  </a:rPr>
                  <a:t>Figura 43</a:t>
                </a:r>
                <a:r>
                  <a:rPr lang="es-419" sz="1200" kern="1200" dirty="0">
                    <a:solidFill>
                      <a:schemeClr val="tx1"/>
                    </a:solidFill>
                    <a:effectLst/>
                    <a:latin typeface="+mn-lt"/>
                    <a:ea typeface="+mn-ea"/>
                    <a:cs typeface="+mn-cs"/>
                  </a:rPr>
                  <a:t>, su descripción se presenta en las subsecciones siguientes.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Se realizó la reducción de dimensionalidad de los datos de entrada de la red neuronal debido a que son series temporales, por tanto, sus características son altamente correlacionadas. El uso de este tipo de características correlacionadas en la elaboración de modelos puede provocar un sobreajuste de los modelos a los datos de entrenamiento, además, al no utilizar una técnica de reducción de dimensionalidad se proporcionan características de entrada redundantes a la red neuronal, ocasionando que se realicen cálculos redundantes con neuronas y pesos redundantes afectando así el tiempo de entrenamiento de la red. En consecuencia, al utilizar el método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se podrá reducir la dimensionalidad de las características de entrada de forma supervisada, para transformar las variables correlacionadas en menos variables no correlacionadas donde se incorporen las correlaciones originales (</a:t>
                </a:r>
                <a:r>
                  <a:rPr lang="es-419" sz="1200" kern="1200" dirty="0" err="1">
                    <a:solidFill>
                      <a:schemeClr val="tx1"/>
                    </a:solidFill>
                    <a:effectLst/>
                    <a:latin typeface="+mn-lt"/>
                    <a:ea typeface="+mn-ea"/>
                    <a:cs typeface="+mn-cs"/>
                  </a:rPr>
                  <a:t>Samarasinghe</a:t>
                </a:r>
                <a:r>
                  <a:rPr lang="es-419" sz="1200" kern="1200" dirty="0">
                    <a:solidFill>
                      <a:schemeClr val="tx1"/>
                    </a:solidFill>
                    <a:effectLst/>
                    <a:latin typeface="+mn-lt"/>
                    <a:ea typeface="+mn-ea"/>
                    <a:cs typeface="+mn-cs"/>
                  </a:rPr>
                  <a:t>, 2006).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Construcción de Componentes </a:t>
                </a:r>
                <a:r>
                  <a:rPr lang="es-419" sz="1200" b="1" kern="1200" dirty="0" err="1">
                    <a:solidFill>
                      <a:schemeClr val="tx1"/>
                    </a:solidFill>
                    <a:effectLst/>
                    <a:latin typeface="+mn-lt"/>
                    <a:ea typeface="+mn-ea"/>
                    <a:cs typeface="+mn-cs"/>
                  </a:rPr>
                  <a:t>PLS</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reducir la dimensionalidad de los datos de entrenamiento se utilizó el método de mínimos cuadrados parciales (</a:t>
                </a:r>
                <a:r>
                  <a:rPr lang="es-419" sz="1200" kern="1200" dirty="0" err="1">
                    <a:solidFill>
                      <a:schemeClr val="tx1"/>
                    </a:solidFill>
                    <a:effectLst/>
                    <a:latin typeface="+mn-lt"/>
                    <a:ea typeface="+mn-ea"/>
                    <a:cs typeface="+mn-cs"/>
                  </a:rPr>
                  <a:t>PLS</a:t>
                </a:r>
                <a:r>
                  <a:rPr lang="es-419" sz="1200" kern="1200" dirty="0">
                    <a:solidFill>
                      <a:schemeClr val="tx1"/>
                    </a:solidFill>
                    <a:effectLst/>
                    <a:latin typeface="+mn-lt"/>
                    <a:ea typeface="+mn-ea"/>
                    <a:cs typeface="+mn-cs"/>
                  </a:rPr>
                  <a:t>) definido en el Capítulo 4 con el fin de eliminar características redundantes y mantener un modelo simple que se generalice adecuadamente a los datos de entrenamiento. La selección del número de variables latentes que posteriormente ingresarían al algoritmo </a:t>
                </a:r>
                <a:r>
                  <a:rPr lang="es-419" sz="1200" kern="1200" dirty="0" err="1">
                    <a:solidFill>
                      <a:schemeClr val="tx1"/>
                    </a:solidFill>
                    <a:effectLst/>
                    <a:latin typeface="+mn-lt"/>
                    <a:ea typeface="+mn-ea"/>
                    <a:cs typeface="+mn-cs"/>
                  </a:rPr>
                  <a:t>MLP</a:t>
                </a:r>
                <a:r>
                  <a:rPr lang="es-419" sz="1200" kern="1200" dirty="0">
                    <a:solidFill>
                      <a:schemeClr val="tx1"/>
                    </a:solidFill>
                    <a:effectLst/>
                    <a:latin typeface="+mn-lt"/>
                    <a:ea typeface="+mn-ea"/>
                    <a:cs typeface="+mn-cs"/>
                  </a:rPr>
                  <a:t> se realizó mediante la </a:t>
                </a:r>
                <a:r>
                  <a:rPr lang="es-AR" sz="1200" kern="1200" dirty="0">
                    <a:solidFill>
                      <a:schemeClr val="tx1"/>
                    </a:solidFill>
                    <a:effectLst/>
                    <a:latin typeface="+mn-lt"/>
                    <a:ea typeface="+mn-ea"/>
                    <a:cs typeface="+mn-cs"/>
                  </a:rPr>
                  <a:t>elaboración de gráficas de sedimentación, como se muestra en la </a:t>
                </a:r>
                <a:r>
                  <a:rPr lang="es-419" sz="1200" b="1" i="1" kern="1200" dirty="0">
                    <a:solidFill>
                      <a:schemeClr val="tx1"/>
                    </a:solidFill>
                    <a:effectLst/>
                    <a:latin typeface="+mn-lt"/>
                    <a:ea typeface="+mn-ea"/>
                    <a:cs typeface="+mn-cs"/>
                  </a:rPr>
                  <a:t>Figura 44</a:t>
                </a:r>
                <a:r>
                  <a:rPr lang="es-AR" sz="1200" kern="1200" dirty="0">
                    <a:solidFill>
                      <a:schemeClr val="tx1"/>
                    </a:solidFill>
                    <a:effectLst/>
                    <a:latin typeface="+mn-lt"/>
                    <a:ea typeface="+mn-ea"/>
                    <a:cs typeface="+mn-cs"/>
                  </a:rPr>
                  <a:t> a y b, que muestra el porcentaje de varianza explicado por cada una de las variables latentes y el porcentaje acumulado. La gráfica permitió identificar el punto en el que el descenso del porcentaje de varianza y el ascenso del porcentaje acumulado empezó a estabilizarse, este se encontró en la octava variable latente para el modelo de discriminación entre alcohol, pólvora y TNT de la base de datos 2 y en la cuarta para el modelo de cuantificación, estas variables latentes explican alrededor del 90% de varianza de los datos.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28</a:t>
            </a:fld>
            <a:endParaRPr lang="en-US"/>
          </a:p>
        </p:txBody>
      </p:sp>
    </p:spTree>
    <p:extLst>
      <p:ext uri="{BB962C8B-B14F-4D97-AF65-F5344CB8AC3E}">
        <p14:creationId xmlns:p14="http://schemas.microsoft.com/office/powerpoint/2010/main" val="683774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lvl="2"/>
                <a:r>
                  <a:rPr lang="es-419" sz="1200" b="1" kern="1200" dirty="0">
                    <a:solidFill>
                      <a:schemeClr val="tx1"/>
                    </a:solidFill>
                    <a:effectLst/>
                    <a:latin typeface="+mn-lt"/>
                    <a:ea typeface="+mn-ea"/>
                    <a:cs typeface="+mn-cs"/>
                  </a:rPr>
                  <a:t>Construcción del Modelo </a:t>
                </a:r>
                <a:r>
                  <a:rPr lang="es-419" sz="1200" b="1" kern="1200" dirty="0" err="1">
                    <a:solidFill>
                      <a:schemeClr val="tx1"/>
                    </a:solidFill>
                    <a:effectLst/>
                    <a:latin typeface="+mn-lt"/>
                    <a:ea typeface="+mn-ea"/>
                    <a:cs typeface="+mn-cs"/>
                  </a:rPr>
                  <a:t>MLP</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la construcción de la red neuronal </a:t>
                </a:r>
                <a:r>
                  <a:rPr lang="es-419" sz="1200" kern="1200" dirty="0" err="1">
                    <a:solidFill>
                      <a:schemeClr val="tx1"/>
                    </a:solidFill>
                    <a:effectLst/>
                    <a:latin typeface="+mn-lt"/>
                    <a:ea typeface="+mn-ea"/>
                    <a:cs typeface="+mn-cs"/>
                  </a:rPr>
                  <a:t>MLP</a:t>
                </a:r>
                <a:r>
                  <a:rPr lang="es-419" sz="1200" kern="1200" dirty="0">
                    <a:solidFill>
                      <a:schemeClr val="tx1"/>
                    </a:solidFill>
                    <a:effectLst/>
                    <a:latin typeface="+mn-lt"/>
                    <a:ea typeface="+mn-ea"/>
                    <a:cs typeface="+mn-cs"/>
                  </a:rPr>
                  <a:t> se debe definir la arquitectura de la red, las funciones de activación de las neuronas de las capas ocultas y de salida, la función objetivo que va a ser minimizada durante el proceso de aprendizaje y la función de optimización que minimizara la función objetivo, cada uno de estos parámetros se describen a continuación.</a:t>
                </a:r>
                <a:endParaRPr lang="en-US" sz="1200"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Arquitectura de la Red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la selección de la arquitectura de la red, se definió el número de capas ocultas que tendría la red, en este caso se seleccionó únicamente una capa oculta para posteriormente poder comparar el desempeño de este tipo de red neuronal clásica con una red neuronal profunda, presentada en el Capítulo 7. Además, debido a que es una red </a:t>
                </a:r>
                <a:r>
                  <a:rPr lang="es-419" sz="1200" kern="1200" dirty="0" err="1">
                    <a:solidFill>
                      <a:schemeClr val="tx1"/>
                    </a:solidFill>
                    <a:effectLst/>
                    <a:latin typeface="+mn-lt"/>
                    <a:ea typeface="+mn-ea"/>
                    <a:cs typeface="+mn-cs"/>
                  </a:rPr>
                  <a:t>MLP</a:t>
                </a:r>
                <a:r>
                  <a:rPr lang="es-419" sz="1200" kern="1200" dirty="0">
                    <a:solidFill>
                      <a:schemeClr val="tx1"/>
                    </a:solidFill>
                    <a:effectLst/>
                    <a:latin typeface="+mn-lt"/>
                    <a:ea typeface="+mn-ea"/>
                    <a:cs typeface="+mn-cs"/>
                  </a:rPr>
                  <a:t> todas las neuronas de la capa de entrada se conectar</a:t>
                </a:r>
                <a:r>
                  <a:rPr lang="es-AR" sz="1200" kern="1200" dirty="0">
                    <a:solidFill>
                      <a:schemeClr val="tx1"/>
                    </a:solidFill>
                    <a:effectLst/>
                    <a:latin typeface="+mn-lt"/>
                    <a:ea typeface="+mn-ea"/>
                    <a:cs typeface="+mn-cs"/>
                  </a:rPr>
                  <a:t>á</a:t>
                </a:r>
                <a:r>
                  <a:rPr lang="es-419" sz="1200" kern="1200" dirty="0">
                    <a:solidFill>
                      <a:schemeClr val="tx1"/>
                    </a:solidFill>
                    <a:effectLst/>
                    <a:latin typeface="+mn-lt"/>
                    <a:ea typeface="+mn-ea"/>
                    <a:cs typeface="+mn-cs"/>
                  </a:rPr>
                  <a:t>n a la capa oculta y todas estas a la capa de salida, como se observa en la </a:t>
                </a:r>
                <a:r>
                  <a:rPr lang="es-419" sz="1200" b="1" i="1" kern="1200" dirty="0">
                    <a:solidFill>
                      <a:schemeClr val="tx1"/>
                    </a:solidFill>
                    <a:effectLst/>
                    <a:latin typeface="+mn-lt"/>
                    <a:ea typeface="+mn-ea"/>
                    <a:cs typeface="+mn-cs"/>
                  </a:rPr>
                  <a:t>Figura 45</a:t>
                </a:r>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Funciones de Activación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Como se observa en la </a:t>
                </a:r>
                <a:r>
                  <a:rPr lang="es-419" sz="1200" b="1" i="1" kern="1200" dirty="0">
                    <a:solidFill>
                      <a:schemeClr val="tx1"/>
                    </a:solidFill>
                    <a:effectLst/>
                    <a:latin typeface="+mn-lt"/>
                    <a:ea typeface="+mn-ea"/>
                    <a:cs typeface="+mn-cs"/>
                  </a:rPr>
                  <a:t>Figura 45</a:t>
                </a:r>
                <a:r>
                  <a:rPr lang="es-419" sz="1200" kern="1200" dirty="0">
                    <a:solidFill>
                      <a:schemeClr val="tx1"/>
                    </a:solidFill>
                    <a:effectLst/>
                    <a:latin typeface="+mn-lt"/>
                    <a:ea typeface="+mn-ea"/>
                    <a:cs typeface="+mn-cs"/>
                  </a:rPr>
                  <a:t>  en cada una de las neuronas de la capa oculta y de salida se realiza la suma ponderada </a:t>
                </a:r>
                <a:r>
                  <a:rPr lang="es-419" sz="1200" i="0" kern="1200">
                    <a:solidFill>
                      <a:schemeClr val="tx1"/>
                    </a:solidFill>
                    <a:effectLst/>
                    <a:latin typeface="+mn-lt"/>
                    <a:ea typeface="+mn-ea"/>
                    <a:cs typeface="+mn-cs"/>
                  </a:rPr>
                  <a:t>𝛴</a:t>
                </a:r>
                <a:r>
                  <a:rPr lang="es-419" sz="1200" kern="1200" dirty="0">
                    <a:solidFill>
                      <a:schemeClr val="tx1"/>
                    </a:solidFill>
                    <a:effectLst/>
                    <a:latin typeface="+mn-lt"/>
                    <a:ea typeface="+mn-ea"/>
                    <a:cs typeface="+mn-cs"/>
                  </a:rPr>
                  <a:t> de sus entradas. En la Ecuación 44 se presenta la suma ponderada de las entradas de la neurona identificada con color celeste.</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𝛴:    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 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2</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2+…+𝑥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𝑚</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𝑚+𝑏</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44</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𝑚</a:t>
                </a:r>
                <a:r>
                  <a:rPr lang="es-419" sz="1200" kern="1200" dirty="0">
                    <a:solidFill>
                      <a:schemeClr val="tx1"/>
                    </a:solidFill>
                    <a:effectLst/>
                    <a:latin typeface="+mn-lt"/>
                    <a:ea typeface="+mn-ea"/>
                    <a:cs typeface="+mn-cs"/>
                  </a:rPr>
                  <a:t>, representa la entrada </a:t>
                </a:r>
                <a:r>
                  <a:rPr lang="es-419" sz="1200" i="1" kern="1200" dirty="0">
                    <a:solidFill>
                      <a:schemeClr val="tx1"/>
                    </a:solidFill>
                    <a:effectLst/>
                    <a:latin typeface="+mn-lt"/>
                    <a:ea typeface="+mn-ea"/>
                    <a:cs typeface="+mn-cs"/>
                  </a:rPr>
                  <a:t>m </a:t>
                </a:r>
                <a:r>
                  <a:rPr lang="es-419" sz="1200" kern="1200" dirty="0">
                    <a:solidFill>
                      <a:schemeClr val="tx1"/>
                    </a:solidFill>
                    <a:effectLst/>
                    <a:latin typeface="+mn-lt"/>
                    <a:ea typeface="+mn-ea"/>
                    <a:cs typeface="+mn-cs"/>
                  </a:rPr>
                  <a:t>de la neurona y </a:t>
                </a:r>
                <a:r>
                  <a:rPr lang="es-419" sz="1200" i="0" kern="1200">
                    <a:solidFill>
                      <a:schemeClr val="tx1"/>
                    </a:solidFill>
                    <a:effectLst/>
                    <a:latin typeface="+mn-lt"/>
                    <a:ea typeface="+mn-ea"/>
                    <a:cs typeface="+mn-cs"/>
                  </a:rPr>
                  <a:t>𝑏</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a:t>
                </a:r>
                <a:r>
                  <a:rPr lang="es-419" sz="1200" kern="1200" dirty="0">
                    <a:solidFill>
                      <a:schemeClr val="tx1"/>
                    </a:solidFill>
                    <a:effectLst/>
                    <a:latin typeface="+mn-lt"/>
                    <a:ea typeface="+mn-ea"/>
                    <a:cs typeface="+mn-cs"/>
                  </a:rPr>
                  <a:t> el termino de </a:t>
                </a:r>
                <a:r>
                  <a:rPr lang="es-419" sz="1200" kern="1200" dirty="0" err="1">
                    <a:solidFill>
                      <a:schemeClr val="tx1"/>
                    </a:solidFill>
                    <a:effectLst/>
                    <a:latin typeface="+mn-lt"/>
                    <a:ea typeface="+mn-ea"/>
                    <a:cs typeface="+mn-cs"/>
                  </a:rPr>
                  <a:t>bias</a:t>
                </a:r>
                <a:r>
                  <a:rPr lang="es-419" sz="1200" kern="1200" dirty="0">
                    <a:solidFill>
                      <a:schemeClr val="tx1"/>
                    </a:solidFill>
                    <a:effectLst/>
                    <a:latin typeface="+mn-lt"/>
                    <a:ea typeface="+mn-ea"/>
                    <a:cs typeface="+mn-cs"/>
                  </a:rPr>
                  <a:t> o intercepción en el eje </a:t>
                </a:r>
                <a:r>
                  <a:rPr lang="es-419" sz="1200" i="1" kern="1200" dirty="0">
                    <a:solidFill>
                      <a:schemeClr val="tx1"/>
                    </a:solidFill>
                    <a:effectLst/>
                    <a:latin typeface="+mn-lt"/>
                    <a:ea typeface="+mn-ea"/>
                    <a:cs typeface="+mn-cs"/>
                  </a:rPr>
                  <a:t>y</a:t>
                </a:r>
                <a:r>
                  <a:rPr lang="es-419" sz="1200" kern="1200" dirty="0">
                    <a:solidFill>
                      <a:schemeClr val="tx1"/>
                    </a:solidFill>
                    <a:effectLst/>
                    <a:latin typeface="+mn-lt"/>
                    <a:ea typeface="+mn-ea"/>
                    <a:cs typeface="+mn-cs"/>
                  </a:rPr>
                  <a:t> de la capa. A continuación, la suma ponderada </a:t>
                </a:r>
                <a:r>
                  <a:rPr lang="es-419" sz="1200" i="0" kern="1200">
                    <a:solidFill>
                      <a:schemeClr val="tx1"/>
                    </a:solidFill>
                    <a:effectLst/>
                    <a:latin typeface="+mn-lt"/>
                    <a:ea typeface="+mn-ea"/>
                    <a:cs typeface="+mn-cs"/>
                  </a:rPr>
                  <a:t>𝛴</a:t>
                </a:r>
                <a:r>
                  <a:rPr lang="es-419" sz="1200" kern="1200" dirty="0">
                    <a:solidFill>
                      <a:schemeClr val="tx1"/>
                    </a:solidFill>
                    <a:effectLst/>
                    <a:latin typeface="+mn-lt"/>
                    <a:ea typeface="+mn-ea"/>
                    <a:cs typeface="+mn-cs"/>
                  </a:rPr>
                  <a:t> es transformada mediante una función de activación </a:t>
                </a:r>
                <a:r>
                  <a:rPr lang="es-419" sz="1200" i="0" kern="1200">
                    <a:solidFill>
                      <a:schemeClr val="tx1"/>
                    </a:solidFill>
                    <a:effectLst/>
                    <a:latin typeface="+mn-lt"/>
                    <a:ea typeface="+mn-ea"/>
                    <a:cs typeface="+mn-cs"/>
                  </a:rPr>
                  <a:t>𝑓</a:t>
                </a:r>
                <a:r>
                  <a:rPr lang="es-419" sz="1200" kern="1200" dirty="0">
                    <a:solidFill>
                      <a:schemeClr val="tx1"/>
                    </a:solidFill>
                    <a:effectLst/>
                    <a:latin typeface="+mn-lt"/>
                    <a:ea typeface="+mn-ea"/>
                    <a:cs typeface="+mn-cs"/>
                  </a:rPr>
                  <a:t>(</a:t>
                </a:r>
                <a:r>
                  <a:rPr lang="es-419" sz="1200" i="0" kern="1200">
                    <a:solidFill>
                      <a:schemeClr val="tx1"/>
                    </a:solidFill>
                    <a:effectLst/>
                    <a:latin typeface="+mn-lt"/>
                    <a:ea typeface="+mn-ea"/>
                    <a:cs typeface="+mn-cs"/>
                  </a:rPr>
                  <a:t>𝛴</a:t>
                </a:r>
                <a:r>
                  <a:rPr lang="es-419" sz="1200" kern="1200" dirty="0">
                    <a:solidFill>
                      <a:schemeClr val="tx1"/>
                    </a:solidFill>
                    <a:effectLst/>
                    <a:latin typeface="+mn-lt"/>
                    <a:ea typeface="+mn-ea"/>
                    <a:cs typeface="+mn-cs"/>
                  </a:rPr>
                  <a:t>) en la salida de la neurona, como se observa en la Ecuación 45.</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𝑓</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𝛴):        𝑓(𝑥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 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2</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2+…+𝑥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𝑚</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𝑤</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𝑚+𝑏</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1)</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45</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función de activación en las capas ocultas debe ser diferenciable, ya que el proceso de aprendizaje involucra el método de </a:t>
                </a:r>
                <a:r>
                  <a:rPr lang="es-419" sz="1200" kern="1200" dirty="0" err="1">
                    <a:solidFill>
                      <a:schemeClr val="tx1"/>
                    </a:solidFill>
                    <a:effectLst/>
                    <a:latin typeface="+mn-lt"/>
                    <a:ea typeface="+mn-ea"/>
                    <a:cs typeface="+mn-cs"/>
                  </a:rPr>
                  <a:t>retropropagación</a:t>
                </a:r>
                <a:r>
                  <a:rPr lang="es-419" sz="1200" kern="1200" dirty="0">
                    <a:solidFill>
                      <a:schemeClr val="tx1"/>
                    </a:solidFill>
                    <a:effectLst/>
                    <a:latin typeface="+mn-lt"/>
                    <a:ea typeface="+mn-ea"/>
                    <a:cs typeface="+mn-cs"/>
                  </a:rPr>
                  <a:t> que buscará la combinación de pesos que minimice la función objetivo mediante un método de optimización. Dado que este método requiere el cálculo de la gradiente de la función objetivo se debe garantizar su </a:t>
                </a:r>
                <a:r>
                  <a:rPr lang="es-419" sz="1200" kern="1200" dirty="0" err="1">
                    <a:solidFill>
                      <a:schemeClr val="tx1"/>
                    </a:solidFill>
                    <a:effectLst/>
                    <a:latin typeface="+mn-lt"/>
                    <a:ea typeface="+mn-ea"/>
                    <a:cs typeface="+mn-cs"/>
                  </a:rPr>
                  <a:t>diferencialidad</a:t>
                </a:r>
                <a:r>
                  <a:rPr lang="es-419" sz="1200" kern="1200" dirty="0">
                    <a:solidFill>
                      <a:schemeClr val="tx1"/>
                    </a:solidFill>
                    <a:effectLst/>
                    <a:latin typeface="+mn-lt"/>
                    <a:ea typeface="+mn-ea"/>
                    <a:cs typeface="+mn-cs"/>
                  </a:rPr>
                  <a:t> por lo que al tener una función de activación diferenciable el error también lo será (Rojas, 1996).  Además, es importante hacer uso de funciones de activación en la capa oculta que no sean únicamente diferenciables sino también no lineales, ya que la suma de funciones lineales producirá una función lineal por lo que no se podrá beneficiar del uso de capas ocultas y no será posible obtener representaciones más complejas de los datos de entradas (</a:t>
                </a:r>
                <a:r>
                  <a:rPr lang="es-419" sz="1200" kern="1200" dirty="0" err="1">
                    <a:solidFill>
                      <a:schemeClr val="tx1"/>
                    </a:solidFill>
                    <a:effectLst/>
                    <a:latin typeface="+mn-lt"/>
                    <a:ea typeface="+mn-ea"/>
                    <a:cs typeface="+mn-cs"/>
                  </a:rPr>
                  <a:t>Chollet</a:t>
                </a:r>
                <a:r>
                  <a:rPr lang="es-419" sz="1200" kern="1200" dirty="0">
                    <a:solidFill>
                      <a:schemeClr val="tx1"/>
                    </a:solidFill>
                    <a:effectLst/>
                    <a:latin typeface="+mn-lt"/>
                    <a:ea typeface="+mn-ea"/>
                    <a:cs typeface="+mn-cs"/>
                  </a:rPr>
                  <a:t>, 2018). Existen diversos tipos de funciones de activación para las capas ocultas, entre las más usadas se encuentran las siguientes: </a:t>
                </a:r>
              </a:p>
              <a:p>
                <a:endParaRPr lang="es-419" sz="1200" kern="1200" dirty="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Las funciones de activación para la capa de salida dependen de la tarea del modelo, para tareas de clasificación la función más usada es </a:t>
                </a:r>
                <a:r>
                  <a:rPr lang="es-419" sz="1200" kern="1200" dirty="0" err="1">
                    <a:solidFill>
                      <a:schemeClr val="tx1"/>
                    </a:solidFill>
                    <a:effectLst/>
                    <a:latin typeface="+mn-lt"/>
                    <a:ea typeface="+mn-ea"/>
                    <a:cs typeface="+mn-cs"/>
                  </a:rPr>
                  <a:t>softmax</a:t>
                </a:r>
                <a:r>
                  <a:rPr lang="es-419" sz="1200" kern="1200" dirty="0">
                    <a:solidFill>
                      <a:schemeClr val="tx1"/>
                    </a:solidFill>
                    <a:effectLst/>
                    <a:latin typeface="+mn-lt"/>
                    <a:ea typeface="+mn-ea"/>
                    <a:cs typeface="+mn-cs"/>
                  </a:rPr>
                  <a:t>, definida mediante la Ecuación 49, la cual calcula la probabilidad de que la entrada </a:t>
                </a:r>
                <a:r>
                  <a:rPr lang="es-419" sz="1200" i="1" kern="1200" dirty="0">
                    <a:solidFill>
                      <a:schemeClr val="tx1"/>
                    </a:solidFill>
                    <a:effectLst/>
                    <a:latin typeface="+mn-lt"/>
                    <a:ea typeface="+mn-ea"/>
                    <a:cs typeface="+mn-cs"/>
                  </a:rPr>
                  <a:t>z</a:t>
                </a:r>
                <a:r>
                  <a:rPr lang="es-419" sz="1200" kern="1200" dirty="0">
                    <a:solidFill>
                      <a:schemeClr val="tx1"/>
                    </a:solidFill>
                    <a:effectLst/>
                    <a:latin typeface="+mn-lt"/>
                    <a:ea typeface="+mn-ea"/>
                    <a:cs typeface="+mn-cs"/>
                  </a:rPr>
                  <a:t> pertenezca la clase </a:t>
                </a:r>
                <a:r>
                  <a:rPr lang="es-419" sz="1200" i="1" kern="1200" dirty="0">
                    <a:solidFill>
                      <a:schemeClr val="tx1"/>
                    </a:solidFill>
                    <a:effectLst/>
                    <a:latin typeface="+mn-lt"/>
                    <a:ea typeface="+mn-ea"/>
                    <a:cs typeface="+mn-cs"/>
                  </a:rPr>
                  <a:t>i,</a:t>
                </a:r>
                <a:r>
                  <a:rPr lang="es-419" sz="1200" kern="1200" dirty="0">
                    <a:solidFill>
                      <a:schemeClr val="tx1"/>
                    </a:solidFill>
                    <a:effectLst/>
                    <a:latin typeface="+mn-lt"/>
                    <a:ea typeface="+mn-ea"/>
                    <a:cs typeface="+mn-cs"/>
                  </a:rPr>
                  <a:t> donde </a:t>
                </a:r>
                <a:r>
                  <a:rPr lang="es-419" sz="1200" i="1" kern="1200" dirty="0">
                    <a:solidFill>
                      <a:schemeClr val="tx1"/>
                    </a:solidFill>
                    <a:effectLst/>
                    <a:latin typeface="+mn-lt"/>
                    <a:ea typeface="+mn-ea"/>
                    <a:cs typeface="+mn-cs"/>
                  </a:rPr>
                  <a:t>k </a:t>
                </a:r>
                <a:r>
                  <a:rPr lang="es-419" sz="1200" kern="1200" dirty="0">
                    <a:solidFill>
                      <a:schemeClr val="tx1"/>
                    </a:solidFill>
                    <a:effectLst/>
                    <a:latin typeface="+mn-lt"/>
                    <a:ea typeface="+mn-ea"/>
                    <a:cs typeface="+mn-cs"/>
                  </a:rPr>
                  <a:t>representa el número de clases</a:t>
                </a:r>
                <a:r>
                  <a:rPr lang="es-419" sz="1200" i="1" kern="1200" dirty="0">
                    <a:solidFill>
                      <a:schemeClr val="tx1"/>
                    </a:solidFill>
                    <a:effectLst/>
                    <a:latin typeface="+mn-lt"/>
                    <a:ea typeface="+mn-ea"/>
                    <a:cs typeface="+mn-cs"/>
                  </a:rPr>
                  <a:t>.</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Función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softmax</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𝜙</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𝑧)=𝑒</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 </a:t>
                </a:r>
                <a:r>
                  <a:rPr lang="en-US" sz="1200" i="0" kern="1200">
                    <a:solidFill>
                      <a:schemeClr val="tx1"/>
                    </a:solidFill>
                    <a:effectLst/>
                    <a:latin typeface="+mn-lt"/>
                    <a:ea typeface="+mn-ea"/>
                    <a:cs typeface="+mn-cs"/>
                  </a:rPr>
                  <a:t>)/(∑1</a:t>
                </a:r>
                <a:r>
                  <a:rPr lang="es-419"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𝑗=1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^𝑃▒𝑒</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49</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tareas de regresión cuya salida son valores continuos arbitrarios la función de activación para la capa oculta es la función identidad de la Ecuación 50.</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Función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identidad</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𝜙</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𝑧)=𝑧</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50</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Función Objetivo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poder entrenar la red neuronal </a:t>
                </a:r>
                <a:r>
                  <a:rPr lang="es-419" sz="1200" kern="1200" dirty="0" err="1">
                    <a:solidFill>
                      <a:schemeClr val="tx1"/>
                    </a:solidFill>
                    <a:effectLst/>
                    <a:latin typeface="+mn-lt"/>
                    <a:ea typeface="+mn-ea"/>
                    <a:cs typeface="+mn-cs"/>
                  </a:rPr>
                  <a:t>MLP</a:t>
                </a:r>
                <a:r>
                  <a:rPr lang="es-419" sz="1200" kern="1200" dirty="0">
                    <a:solidFill>
                      <a:schemeClr val="tx1"/>
                    </a:solidFill>
                    <a:effectLst/>
                    <a:latin typeface="+mn-lt"/>
                    <a:ea typeface="+mn-ea"/>
                    <a:cs typeface="+mn-cs"/>
                  </a:rPr>
                  <a:t> es necesario utilizar una función objetivo que mida el error entre las predicciones realizadas con la red y el objetivo verdadero (salidas que se quería que la red produjera), obteniendo una medida de que tan bien se desempeñó la red para una entrada específica. Esta medida será utilizada como señal de retroalimentación para ajustar el valor de los pesos y de esta forma disminuir la medida obtenida con la función objetivo (</a:t>
                </a:r>
                <a:r>
                  <a:rPr lang="es-419" sz="1200" kern="1200" dirty="0" err="1">
                    <a:solidFill>
                      <a:schemeClr val="tx1"/>
                    </a:solidFill>
                    <a:effectLst/>
                    <a:latin typeface="+mn-lt"/>
                    <a:ea typeface="+mn-ea"/>
                    <a:cs typeface="+mn-cs"/>
                  </a:rPr>
                  <a:t>Chollet</a:t>
                </a:r>
                <a:r>
                  <a:rPr lang="es-419" sz="1200" kern="1200" dirty="0">
                    <a:solidFill>
                      <a:schemeClr val="tx1"/>
                    </a:solidFill>
                    <a:effectLst/>
                    <a:latin typeface="+mn-lt"/>
                    <a:ea typeface="+mn-ea"/>
                    <a:cs typeface="+mn-cs"/>
                  </a:rPr>
                  <a:t>, 2018).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selección de la función objetivo depende de la tarea del modelo, para tareas de regresión una función objetivo común es el error cuadrático medio (</a:t>
                </a:r>
                <a:r>
                  <a:rPr lang="es-419" sz="1200" kern="1200" dirty="0" err="1">
                    <a:solidFill>
                      <a:schemeClr val="tx1"/>
                    </a:solidFill>
                    <a:effectLst/>
                    <a:latin typeface="+mn-lt"/>
                    <a:ea typeface="+mn-ea"/>
                    <a:cs typeface="+mn-cs"/>
                  </a:rPr>
                  <a:t>MSE</a:t>
                </a:r>
                <a:r>
                  <a:rPr lang="es-419" sz="1200" kern="1200" dirty="0">
                    <a:solidFill>
                      <a:schemeClr val="tx1"/>
                    </a:solidFill>
                    <a:effectLst/>
                    <a:latin typeface="+mn-lt"/>
                    <a:ea typeface="+mn-ea"/>
                    <a:cs typeface="+mn-cs"/>
                  </a:rPr>
                  <a:t>) presentado en la Ecuación 51, el cual calcula el promedio del cuadrado de la diferencia entre la salida predicha </a:t>
                </a:r>
                <a:r>
                  <a:rPr lang="es-419" sz="1200" i="0" kern="1200">
                    <a:solidFill>
                      <a:schemeClr val="tx1"/>
                    </a:solidFill>
                    <a:effectLst/>
                    <a:latin typeface="+mn-lt"/>
                    <a:ea typeface="+mn-ea"/>
                    <a:cs typeface="+mn-cs"/>
                  </a:rPr>
                  <a:t>𝑦</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y el objetivo </a:t>
                </a:r>
                <a:r>
                  <a:rPr lang="es-419" sz="1200" i="0" kern="1200">
                    <a:solidFill>
                      <a:schemeClr val="tx1"/>
                    </a:solidFill>
                    <a:effectLst/>
                    <a:latin typeface="+mn-lt"/>
                    <a:ea typeface="+mn-ea"/>
                    <a:cs typeface="+mn-cs"/>
                  </a:rPr>
                  <a:t>𝑦</a:t>
                </a:r>
                <a:r>
                  <a:rPr lang="es-419" sz="1200" kern="1200" dirty="0">
                    <a:solidFill>
                      <a:schemeClr val="tx1"/>
                    </a:solidFill>
                    <a:effectLst/>
                    <a:latin typeface="+mn-lt"/>
                    <a:ea typeface="+mn-ea"/>
                    <a:cs typeface="+mn-cs"/>
                  </a:rPr>
                  <a:t> (Rao &amp; </a:t>
                </a:r>
                <a:r>
                  <a:rPr lang="es-419" sz="1200" kern="1200" dirty="0" err="1">
                    <a:solidFill>
                      <a:schemeClr val="tx1"/>
                    </a:solidFill>
                    <a:effectLst/>
                    <a:latin typeface="+mn-lt"/>
                    <a:ea typeface="+mn-ea"/>
                    <a:cs typeface="+mn-cs"/>
                  </a:rPr>
                  <a:t>McMahan</a:t>
                </a:r>
                <a:r>
                  <a:rPr lang="es-419" sz="1200" kern="1200" dirty="0">
                    <a:solidFill>
                      <a:schemeClr val="tx1"/>
                    </a:solidFill>
                    <a:effectLst/>
                    <a:latin typeface="+mn-lt"/>
                    <a:ea typeface="+mn-ea"/>
                    <a:cs typeface="+mn-cs"/>
                  </a:rPr>
                  <a:t>, 2019).</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𝐽</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𝑀𝑆𝐸</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𝑦,𝑦</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 )=1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a:t>
                </a:r>
                <a:r>
                  <a:rPr lang="en-US" sz="1200" i="0" kern="1200">
                    <a:solidFill>
                      <a:schemeClr val="tx1"/>
                    </a:solidFill>
                    <a:effectLst/>
                    <a:latin typeface="+mn-lt"/>
                    <a:ea typeface="+mn-ea"/>
                    <a:cs typeface="+mn-cs"/>
                  </a:rPr>
                  <a:t> ∑1</a:t>
                </a:r>
                <a:r>
                  <a:rPr lang="es-419"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𝑖=1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𝑦−𝑦</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2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51</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tareas de clasificación la métrica comúnmente usada es la entropía categórica cruzada presentada en la Ecuación 52, con la cual se calcula el promedio del producto del logaritmo negativo de la salida predicha </a:t>
                </a:r>
                <a:r>
                  <a:rPr lang="es-419" sz="1200" i="0" kern="1200">
                    <a:solidFill>
                      <a:schemeClr val="tx1"/>
                    </a:solidFill>
                    <a:effectLst/>
                    <a:latin typeface="+mn-lt"/>
                    <a:ea typeface="+mn-ea"/>
                    <a:cs typeface="+mn-cs"/>
                  </a:rPr>
                  <a:t>𝑦</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con el objetivo</a:t>
                </a:r>
                <a:r>
                  <a:rPr lang="es-419" sz="1200" i="0" kern="1200">
                    <a:solidFill>
                      <a:schemeClr val="tx1"/>
                    </a:solidFill>
                    <a:effectLst/>
                    <a:latin typeface="+mn-lt"/>
                    <a:ea typeface="+mn-ea"/>
                    <a:cs typeface="+mn-cs"/>
                  </a:rPr>
                  <a:t> 𝑦</a:t>
                </a:r>
                <a:r>
                  <a:rPr lang="es-419" sz="1200" kern="1200" dirty="0">
                    <a:solidFill>
                      <a:schemeClr val="tx1"/>
                    </a:solidFill>
                    <a:effectLst/>
                    <a:latin typeface="+mn-lt"/>
                    <a:ea typeface="+mn-ea"/>
                    <a:cs typeface="+mn-cs"/>
                  </a:rPr>
                  <a:t> (Rao &amp; </a:t>
                </a:r>
                <a:r>
                  <a:rPr lang="es-419" sz="1200" kern="1200" dirty="0" err="1">
                    <a:solidFill>
                      <a:schemeClr val="tx1"/>
                    </a:solidFill>
                    <a:effectLst/>
                    <a:latin typeface="+mn-lt"/>
                    <a:ea typeface="+mn-ea"/>
                    <a:cs typeface="+mn-cs"/>
                  </a:rPr>
                  <a:t>McMahan</a:t>
                </a:r>
                <a:r>
                  <a:rPr lang="es-419" sz="1200" kern="1200" dirty="0">
                    <a:solidFill>
                      <a:schemeClr val="tx1"/>
                    </a:solidFill>
                    <a:effectLst/>
                    <a:latin typeface="+mn-lt"/>
                    <a:ea typeface="+mn-ea"/>
                    <a:cs typeface="+mn-cs"/>
                  </a:rPr>
                  <a:t>, 2019).</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𝐽</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𝛳)=−1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a:t>
                </a:r>
                <a:r>
                  <a:rPr lang="en-US" sz="1200" i="0" kern="1200">
                    <a:solidFill>
                      <a:schemeClr val="tx1"/>
                    </a:solidFill>
                    <a:effectLst/>
                    <a:latin typeface="+mn-lt"/>
                    <a:ea typeface="+mn-ea"/>
                    <a:cs typeface="+mn-cs"/>
                  </a:rPr>
                  <a:t> ∑1</a:t>
                </a:r>
                <a:r>
                  <a:rPr lang="es-419"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𝑖=0</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a:t>
                </a:r>
                <a:r>
                  <a:rPr lang="en-US" sz="1200" i="0" kern="1200">
                    <a:solidFill>
                      <a:schemeClr val="tx1"/>
                    </a:solidFill>
                    <a:effectLst/>
                    <a:latin typeface="+mn-lt"/>
                    <a:ea typeface="+mn-ea"/>
                    <a:cs typeface="+mn-cs"/>
                  </a:rPr>
                  <a:t>∑1</a:t>
                </a:r>
                <a:r>
                  <a:rPr lang="es-419"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𝑗=0</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^𝑚▒〖𝑦</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×log⁡(𝑦</a:t>
                </a:r>
                <a:r>
                  <a:rPr lang="en-US" sz="1200" i="0" kern="1200">
                    <a:solidFill>
                      <a:schemeClr val="tx1"/>
                    </a:solidFill>
                    <a:effectLst/>
                    <a:latin typeface="+mn-lt"/>
                    <a:ea typeface="+mn-ea"/>
                    <a:cs typeface="+mn-cs"/>
                  </a:rPr>
                  <a:t> ̂_(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52</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Donde </a:t>
                </a:r>
                <a:r>
                  <a:rPr lang="es-419" sz="1200" i="1" kern="1200" dirty="0">
                    <a:solidFill>
                      <a:schemeClr val="tx1"/>
                    </a:solidFill>
                    <a:effectLst/>
                    <a:latin typeface="+mn-lt"/>
                    <a:ea typeface="+mn-ea"/>
                    <a:cs typeface="+mn-cs"/>
                  </a:rPr>
                  <a:t>n </a:t>
                </a:r>
                <a:r>
                  <a:rPr lang="es-419" sz="1200" kern="1200" dirty="0">
                    <a:solidFill>
                      <a:schemeClr val="tx1"/>
                    </a:solidFill>
                    <a:effectLst/>
                    <a:latin typeface="+mn-lt"/>
                    <a:ea typeface="+mn-ea"/>
                    <a:cs typeface="+mn-cs"/>
                  </a:rPr>
                  <a:t>representa el número de datos de entrenamiento, </a:t>
                </a:r>
                <a:r>
                  <a:rPr lang="es-419" sz="1200" i="1" kern="1200" dirty="0">
                    <a:solidFill>
                      <a:schemeClr val="tx1"/>
                    </a:solidFill>
                    <a:effectLst/>
                    <a:latin typeface="+mn-lt"/>
                    <a:ea typeface="+mn-ea"/>
                    <a:cs typeface="+mn-cs"/>
                  </a:rPr>
                  <a:t>m </a:t>
                </a:r>
                <a:r>
                  <a:rPr lang="es-419" sz="1200" kern="1200" dirty="0">
                    <a:solidFill>
                      <a:schemeClr val="tx1"/>
                    </a:solidFill>
                    <a:effectLst/>
                    <a:latin typeface="+mn-lt"/>
                    <a:ea typeface="+mn-ea"/>
                    <a:cs typeface="+mn-cs"/>
                  </a:rPr>
                  <a:t>el número de clases,  </a:t>
                </a:r>
                <a:r>
                  <a:rPr lang="es-419" sz="1200" i="0" kern="1200">
                    <a:solidFill>
                      <a:schemeClr val="tx1"/>
                    </a:solidFill>
                    <a:effectLst/>
                    <a:latin typeface="+mn-lt"/>
                    <a:ea typeface="+mn-ea"/>
                    <a:cs typeface="+mn-cs"/>
                  </a:rPr>
                  <a:t>𝑦</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kern="1200" dirty="0">
                    <a:solidFill>
                      <a:schemeClr val="tx1"/>
                    </a:solidFill>
                    <a:effectLst/>
                    <a:latin typeface="+mn-lt"/>
                    <a:ea typeface="+mn-ea"/>
                    <a:cs typeface="+mn-cs"/>
                  </a:rPr>
                  <a:t> la salida real de la observación </a:t>
                </a:r>
                <a:r>
                  <a:rPr lang="es-419" sz="1200" i="1" kern="1200" dirty="0">
                    <a:solidFill>
                      <a:schemeClr val="tx1"/>
                    </a:solidFill>
                    <a:effectLst/>
                    <a:latin typeface="+mn-lt"/>
                    <a:ea typeface="+mn-ea"/>
                    <a:cs typeface="+mn-cs"/>
                  </a:rPr>
                  <a:t>i </a:t>
                </a:r>
                <a:r>
                  <a:rPr lang="es-419" sz="1200" kern="1200" dirty="0">
                    <a:solidFill>
                      <a:schemeClr val="tx1"/>
                    </a:solidFill>
                    <a:effectLst/>
                    <a:latin typeface="+mn-lt"/>
                    <a:ea typeface="+mn-ea"/>
                    <a:cs typeface="+mn-cs"/>
                  </a:rPr>
                  <a:t>para la clase </a:t>
                </a:r>
                <a:r>
                  <a:rPr lang="es-419" sz="1200" i="1" kern="1200" dirty="0">
                    <a:solidFill>
                      <a:schemeClr val="tx1"/>
                    </a:solidFill>
                    <a:effectLst/>
                    <a:latin typeface="+mn-lt"/>
                    <a:ea typeface="+mn-ea"/>
                    <a:cs typeface="+mn-cs"/>
                  </a:rPr>
                  <a:t>j </a:t>
                </a:r>
                <a:r>
                  <a:rPr lang="es-419" sz="1200" kern="1200" dirty="0">
                    <a:solidFill>
                      <a:schemeClr val="tx1"/>
                    </a:solidFill>
                    <a:effectLst/>
                    <a:latin typeface="+mn-lt"/>
                    <a:ea typeface="+mn-ea"/>
                    <a:cs typeface="+mn-cs"/>
                  </a:rPr>
                  <a:t>y </a:t>
                </a:r>
                <a:r>
                  <a:rPr lang="es-419" sz="1200" i="0" kern="1200">
                    <a:solidFill>
                      <a:schemeClr val="tx1"/>
                    </a:solidFill>
                    <a:effectLst/>
                    <a:latin typeface="+mn-lt"/>
                    <a:ea typeface="+mn-ea"/>
                    <a:cs typeface="+mn-cs"/>
                  </a:rPr>
                  <a:t>ℎ</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𝛳 (𝑥</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r>
                  <a:rPr lang="es-419" sz="1200" kern="1200" dirty="0">
                    <a:solidFill>
                      <a:schemeClr val="tx1"/>
                    </a:solidFill>
                    <a:effectLst/>
                    <a:latin typeface="+mn-lt"/>
                    <a:ea typeface="+mn-ea"/>
                    <a:cs typeface="+mn-cs"/>
                  </a:rPr>
                  <a:t> la salida predicha por el modelo.</a:t>
                </a:r>
                <a:endParaRPr lang="en-US" sz="1200"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Función de Optimización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función de optimización es aquella que implementa el algoritmo de </a:t>
                </a:r>
                <a:r>
                  <a:rPr lang="es-419" sz="1200" kern="1200" dirty="0" err="1">
                    <a:solidFill>
                      <a:schemeClr val="tx1"/>
                    </a:solidFill>
                    <a:effectLst/>
                    <a:latin typeface="+mn-lt"/>
                    <a:ea typeface="+mn-ea"/>
                    <a:cs typeface="+mn-cs"/>
                  </a:rPr>
                  <a:t>retropropagación</a:t>
                </a:r>
                <a:r>
                  <a:rPr lang="es-419" sz="1200" kern="1200" dirty="0">
                    <a:solidFill>
                      <a:schemeClr val="tx1"/>
                    </a:solidFill>
                    <a:effectLst/>
                    <a:latin typeface="+mn-lt"/>
                    <a:ea typeface="+mn-ea"/>
                    <a:cs typeface="+mn-cs"/>
                  </a:rPr>
                  <a:t> para ajustar los pesos del modelo según la información proporcionada por la función objetivo  (</a:t>
                </a:r>
                <a:r>
                  <a:rPr lang="es-419" sz="1200" kern="1200" dirty="0" err="1">
                    <a:solidFill>
                      <a:schemeClr val="tx1"/>
                    </a:solidFill>
                    <a:effectLst/>
                    <a:latin typeface="+mn-lt"/>
                    <a:ea typeface="+mn-ea"/>
                    <a:cs typeface="+mn-cs"/>
                  </a:rPr>
                  <a:t>Chollet</a:t>
                </a:r>
                <a:r>
                  <a:rPr lang="es-419" sz="1200" kern="1200" dirty="0">
                    <a:solidFill>
                      <a:schemeClr val="tx1"/>
                    </a:solidFill>
                    <a:effectLst/>
                    <a:latin typeface="+mn-lt"/>
                    <a:ea typeface="+mn-ea"/>
                    <a:cs typeface="+mn-cs"/>
                  </a:rPr>
                  <a:t>, 2018). Existen diversos tipos de funciones de optimización para redes neuronales, las principales se detallan a continuación. </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Descenso</a:t>
                </a:r>
                <a:r>
                  <a:rPr lang="en-US" sz="1200" b="1" kern="1200" dirty="0">
                    <a:solidFill>
                      <a:schemeClr val="tx1"/>
                    </a:solidFill>
                    <a:effectLst/>
                    <a:latin typeface="+mn-lt"/>
                    <a:ea typeface="+mn-ea"/>
                    <a:cs typeface="+mn-cs"/>
                  </a:rPr>
                  <a:t> de </a:t>
                </a:r>
                <a:r>
                  <a:rPr lang="en-US" sz="1200" b="1" kern="1200" dirty="0" err="1">
                    <a:solidFill>
                      <a:schemeClr val="tx1"/>
                    </a:solidFill>
                    <a:effectLst/>
                    <a:latin typeface="+mn-lt"/>
                    <a:ea typeface="+mn-ea"/>
                    <a:cs typeface="+mn-cs"/>
                  </a:rPr>
                  <a:t>gradiente</a:t>
                </a:r>
                <a:r>
                  <a:rPr lang="en-US" sz="1200" b="1" kern="1200" dirty="0">
                    <a:solidFill>
                      <a:schemeClr val="tx1"/>
                    </a:solidFill>
                    <a:effectLst/>
                    <a:latin typeface="+mn-lt"/>
                    <a:ea typeface="+mn-ea"/>
                    <a:cs typeface="+mn-cs"/>
                  </a:rPr>
                  <a:t> (GD): </a:t>
                </a:r>
                <a:r>
                  <a:rPr lang="en-US" sz="1200" kern="1200" dirty="0">
                    <a:solidFill>
                      <a:schemeClr val="tx1"/>
                    </a:solidFill>
                    <a:effectLst/>
                    <a:latin typeface="+mn-lt"/>
                    <a:ea typeface="+mn-ea"/>
                    <a:cs typeface="+mn-cs"/>
                  </a:rPr>
                  <a:t>Este </a:t>
                </a:r>
                <a:r>
                  <a:rPr lang="en-US" sz="1200" kern="1200" dirty="0" err="1">
                    <a:solidFill>
                      <a:schemeClr val="tx1"/>
                    </a:solidFill>
                    <a:effectLst/>
                    <a:latin typeface="+mn-lt"/>
                    <a:ea typeface="+mn-ea"/>
                    <a:cs typeface="+mn-cs"/>
                  </a:rPr>
                  <a:t>algoritmo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optimización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encarga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ajustar</a:t>
                </a:r>
                <a:r>
                  <a:rPr lang="en-US" sz="1200" kern="1200" dirty="0">
                    <a:solidFill>
                      <a:schemeClr val="tx1"/>
                    </a:solidFill>
                    <a:effectLst/>
                    <a:latin typeface="+mn-lt"/>
                    <a:ea typeface="+mn-ea"/>
                    <a:cs typeface="+mn-cs"/>
                  </a:rPr>
                  <a:t> los pesos del </a:t>
                </a:r>
                <a:r>
                  <a:rPr lang="en-US" sz="1200" kern="1200" dirty="0" err="1">
                    <a:solidFill>
                      <a:schemeClr val="tx1"/>
                    </a:solidFill>
                    <a:effectLst/>
                    <a:latin typeface="+mn-lt"/>
                    <a:ea typeface="+mn-ea"/>
                    <a:cs typeface="+mn-cs"/>
                  </a:rPr>
                  <a:t>modelo</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iterativa</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minimizar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Inicia</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valores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aleatorios</a:t>
                </a:r>
                <a:r>
                  <a:rPr lang="en-US" sz="1200" kern="1200" dirty="0">
                    <a:solidFill>
                      <a:schemeClr val="tx1"/>
                    </a:solidFill>
                    <a:effectLst/>
                    <a:latin typeface="+mn-lt"/>
                    <a:ea typeface="+mn-ea"/>
                    <a:cs typeface="+mn-cs"/>
                  </a:rPr>
                  <a:t> para los pesos y </a:t>
                </a:r>
                <a:r>
                  <a:rPr lang="en-US" sz="1200" kern="1200" dirty="0" err="1">
                    <a:solidFill>
                      <a:schemeClr val="tx1"/>
                    </a:solidFill>
                    <a:effectLst/>
                    <a:latin typeface="+mn-lt"/>
                    <a:ea typeface="+mn-ea"/>
                    <a:cs typeface="+mn-cs"/>
                  </a:rPr>
                  <a:t>gradualmente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intenta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disminuir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objetivo</a:t>
                </a:r>
                <a:r>
                  <a:rPr lang="en-US" sz="1200" kern="1200" dirty="0">
                    <a:solidFill>
                      <a:schemeClr val="tx1"/>
                    </a:solidFill>
                    <a:effectLst/>
                    <a:latin typeface="+mn-lt"/>
                    <a:ea typeface="+mn-ea"/>
                    <a:cs typeface="+mn-cs"/>
                  </a:rPr>
                  <a:t> hasta que el </a:t>
                </a:r>
                <a:r>
                  <a:rPr lang="en-US" sz="1200" kern="1200" dirty="0" err="1">
                    <a:solidFill>
                      <a:schemeClr val="tx1"/>
                    </a:solidFill>
                    <a:effectLst/>
                    <a:latin typeface="+mn-lt"/>
                    <a:ea typeface="+mn-ea"/>
                    <a:cs typeface="+mn-cs"/>
                  </a:rPr>
                  <a:t>algoritmo</a:t>
                </a:r>
                <a:r>
                  <a:rPr lang="en-US" sz="1200" kern="1200" dirty="0">
                    <a:solidFill>
                      <a:schemeClr val="tx1"/>
                    </a:solidFill>
                    <a:effectLst/>
                    <a:latin typeface="+mn-lt"/>
                    <a:ea typeface="+mn-ea"/>
                    <a:cs typeface="+mn-cs"/>
                  </a:rPr>
                  <a:t> converge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mínimo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observa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b="1" i="1" kern="1200" dirty="0" err="1">
                    <a:solidFill>
                      <a:schemeClr val="tx1"/>
                    </a:solidFill>
                    <a:effectLst/>
                    <a:latin typeface="+mn-lt"/>
                    <a:ea typeface="+mn-ea"/>
                    <a:cs typeface="+mn-cs"/>
                  </a:rPr>
                  <a:t>Figura</a:t>
                </a:r>
                <a:r>
                  <a:rPr lang="en-US" sz="1200" b="1" i="1" kern="1200" dirty="0">
                    <a:solidFill>
                      <a:schemeClr val="tx1"/>
                    </a:solidFill>
                    <a:effectLst/>
                    <a:latin typeface="+mn-lt"/>
                    <a:ea typeface="+mn-ea"/>
                    <a:cs typeface="+mn-cs"/>
                  </a:rPr>
                  <a:t> 47</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iteración</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época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dará</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paso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dirección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opuesta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gradiente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dirección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depende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gradiente</a:t>
                </a:r>
                <a:r>
                  <a:rPr lang="en-US" sz="1200" kern="1200" dirty="0">
                    <a:solidFill>
                      <a:schemeClr val="tx1"/>
                    </a:solidFill>
                    <a:effectLst/>
                    <a:latin typeface="+mn-lt"/>
                    <a:ea typeface="+mn-ea"/>
                    <a:cs typeface="+mn-cs"/>
                  </a:rPr>
                  <a:t> local de la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objetivo</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respecto</a:t>
                </a:r>
                <a:r>
                  <a:rPr lang="en-US" sz="1200" kern="1200" dirty="0">
                    <a:solidFill>
                      <a:schemeClr val="tx1"/>
                    </a:solidFill>
                    <a:effectLst/>
                    <a:latin typeface="+mn-lt"/>
                    <a:ea typeface="+mn-ea"/>
                    <a:cs typeface="+mn-cs"/>
                  </a:rPr>
                  <a:t> a los pesos y el </a:t>
                </a:r>
                <a:r>
                  <a:rPr lang="en-US" sz="1200" kern="1200" dirty="0" err="1">
                    <a:solidFill>
                      <a:schemeClr val="tx1"/>
                    </a:solidFill>
                    <a:effectLst/>
                    <a:latin typeface="+mn-lt"/>
                    <a:ea typeface="+mn-ea"/>
                    <a:cs typeface="+mn-cs"/>
                  </a:rPr>
                  <a:t>tamaño</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pasos</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iteración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hiperparámetro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tasa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aprendizaje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muy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pequeña</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modelo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tendrá</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realizar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iteraciones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converger</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muy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grande</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algoritmo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divergir</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encontrar</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buena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solución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saltando</a:t>
                </a:r>
                <a:r>
                  <a:rPr lang="en-US" sz="1200" kern="1200" dirty="0">
                    <a:solidFill>
                      <a:schemeClr val="tx1"/>
                    </a:solidFill>
                    <a:effectLst/>
                    <a:latin typeface="+mn-lt"/>
                    <a:ea typeface="+mn-ea"/>
                    <a:cs typeface="+mn-cs"/>
                  </a:rPr>
                  <a:t> de un </a:t>
                </a:r>
                <a:r>
                  <a:rPr lang="en-US" sz="1200" kern="1200" dirty="0" err="1">
                    <a:solidFill>
                      <a:schemeClr val="tx1"/>
                    </a:solidFill>
                    <a:effectLst/>
                    <a:latin typeface="+mn-lt"/>
                    <a:ea typeface="+mn-ea"/>
                    <a:cs typeface="+mn-cs"/>
                  </a:rPr>
                  <a:t>lado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otro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Geron</a:t>
                </a:r>
                <a:r>
                  <a:rPr lang="en-US" sz="1200" kern="1200" dirty="0">
                    <a:solidFill>
                      <a:schemeClr val="tx1"/>
                    </a:solidFill>
                    <a:effectLst/>
                    <a:latin typeface="+mn-lt"/>
                    <a:ea typeface="+mn-ea"/>
                    <a:cs typeface="+mn-cs"/>
                  </a:rPr>
                  <a:t>, 2017).</a:t>
                </a:r>
              </a:p>
              <a:p>
                <a:r>
                  <a:rPr lang="es-419" sz="1800" b="1" i="1" kern="1200" dirty="0">
                    <a:solidFill>
                      <a:schemeClr val="tx1"/>
                    </a:solidFill>
                    <a:effectLst/>
                    <a:latin typeface="+mn-lt"/>
                    <a:ea typeface="+mn-ea"/>
                    <a:cs typeface="+mn-cs"/>
                  </a:rPr>
                  <a:t>Figura 47</a:t>
                </a:r>
                <a:r>
                  <a:rPr lang="es-419" sz="1800" i="1" kern="1200" dirty="0">
                    <a:solidFill>
                      <a:schemeClr val="tx1"/>
                    </a:solidFill>
                    <a:effectLst/>
                    <a:latin typeface="+mn-lt"/>
                    <a:ea typeface="+mn-ea"/>
                    <a:cs typeface="+mn-cs"/>
                  </a:rPr>
                  <a:t>.</a:t>
                </a:r>
                <a:r>
                  <a:rPr lang="es-419" sz="1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Función de optimización: Descenso de gradiente</a:t>
                </a:r>
                <a:endParaRPr lang="en-US" sz="18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Fuente: (</a:t>
                </a:r>
                <a:r>
                  <a:rPr lang="es-419" sz="1200" kern="1200" dirty="0" err="1">
                    <a:solidFill>
                      <a:schemeClr val="tx1"/>
                    </a:solidFill>
                    <a:effectLst/>
                    <a:latin typeface="+mn-lt"/>
                    <a:ea typeface="+mn-ea"/>
                    <a:cs typeface="+mn-cs"/>
                  </a:rPr>
                  <a:t>Geron</a:t>
                </a:r>
                <a:r>
                  <a:rPr lang="es-419" sz="1200" kern="1200" dirty="0">
                    <a:solidFill>
                      <a:schemeClr val="tx1"/>
                    </a:solidFill>
                    <a:effectLst/>
                    <a:latin typeface="+mn-lt"/>
                    <a:ea typeface="+mn-ea"/>
                    <a:cs typeface="+mn-cs"/>
                  </a:rPr>
                  <a:t>, 2017)</a:t>
                </a:r>
                <a:endParaRPr lang="en-US" sz="18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implementar el descenso de gradiente se debe calcular por cada iteración la derivada parcial de la función objetivo con respecto a cada peso para todas las observaciones del conjunto de entrenamiento. Con el valor del gradiente calculado </a:t>
                </a:r>
                <a:r>
                  <a:rPr lang="es-419" sz="1200" i="0" kern="1200">
                    <a:solidFill>
                      <a:schemeClr val="tx1"/>
                    </a:solidFill>
                    <a:effectLst/>
                    <a:latin typeface="+mn-lt"/>
                    <a:ea typeface="+mn-ea"/>
                    <a:cs typeface="+mn-cs"/>
                  </a:rPr>
                  <a:t>∇𝐽(𝑤)</a:t>
                </a:r>
                <a:r>
                  <a:rPr lang="es-419" sz="1200" kern="1200" dirty="0">
                    <a:solidFill>
                      <a:schemeClr val="tx1"/>
                    </a:solidFill>
                    <a:effectLst/>
                    <a:latin typeface="+mn-lt"/>
                    <a:ea typeface="+mn-ea"/>
                    <a:cs typeface="+mn-cs"/>
                  </a:rPr>
                  <a:t> se puede actualizar los pesos mediante la suma de estos con el cambio de peso</a:t>
                </a:r>
                <a:r>
                  <a:rPr lang="es-419" sz="1200" i="0" kern="1200">
                    <a:solidFill>
                      <a:schemeClr val="tx1"/>
                    </a:solidFill>
                    <a:effectLst/>
                    <a:latin typeface="+mn-lt"/>
                    <a:ea typeface="+mn-ea"/>
                    <a:cs typeface="+mn-cs"/>
                  </a:rPr>
                  <a:t> ∆𝑤</a:t>
                </a:r>
                <a:r>
                  <a:rPr lang="es-419" sz="1200" kern="1200" dirty="0">
                    <a:solidFill>
                      <a:schemeClr val="tx1"/>
                    </a:solidFill>
                    <a:effectLst/>
                    <a:latin typeface="+mn-lt"/>
                    <a:ea typeface="+mn-ea"/>
                    <a:cs typeface="+mn-cs"/>
                  </a:rPr>
                  <a:t>, como se observa en la Ecuación 53. El cambio de peso se define como el producto del gradiente negativo de la función objetivo </a:t>
                </a:r>
                <a:r>
                  <a:rPr lang="es-419" sz="1200" i="0" kern="1200">
                    <a:solidFill>
                      <a:schemeClr val="tx1"/>
                    </a:solidFill>
                    <a:effectLst/>
                    <a:latin typeface="+mn-lt"/>
                    <a:ea typeface="+mn-ea"/>
                    <a:cs typeface="+mn-cs"/>
                  </a:rPr>
                  <a:t>∇𝐽</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𝑤)  </a:t>
                </a:r>
                <a:r>
                  <a:rPr lang="es-419" sz="1200" kern="1200" dirty="0">
                    <a:solidFill>
                      <a:schemeClr val="tx1"/>
                    </a:solidFill>
                    <a:effectLst/>
                    <a:latin typeface="+mn-lt"/>
                    <a:ea typeface="+mn-ea"/>
                    <a:cs typeface="+mn-cs"/>
                  </a:rPr>
                  <a:t>por la tasa de aprendizaje </a:t>
                </a:r>
                <a:r>
                  <a:rPr lang="es-419" sz="1200" i="0" kern="1200">
                    <a:solidFill>
                      <a:schemeClr val="tx1"/>
                    </a:solidFill>
                    <a:effectLst/>
                    <a:latin typeface="+mn-lt"/>
                    <a:ea typeface="+mn-ea"/>
                    <a:cs typeface="+mn-cs"/>
                  </a:rPr>
                  <a:t>𝜂</a:t>
                </a:r>
                <a:r>
                  <a:rPr lang="es-419" sz="1200" kern="1200" dirty="0">
                    <a:solidFill>
                      <a:schemeClr val="tx1"/>
                    </a:solidFill>
                    <a:effectLst/>
                    <a:latin typeface="+mn-lt"/>
                    <a:ea typeface="+mn-ea"/>
                    <a:cs typeface="+mn-cs"/>
                  </a:rPr>
                  <a:t>, como se muestra en la Ecuación 54 (</a:t>
                </a:r>
                <a:r>
                  <a:rPr lang="es-419" sz="1200" kern="1200" dirty="0" err="1">
                    <a:solidFill>
                      <a:schemeClr val="tx1"/>
                    </a:solidFill>
                    <a:effectLst/>
                    <a:latin typeface="+mn-lt"/>
                    <a:ea typeface="+mn-ea"/>
                    <a:cs typeface="+mn-cs"/>
                  </a:rPr>
                  <a:t>Geron</a:t>
                </a:r>
                <a:r>
                  <a:rPr lang="es-419" sz="1200" kern="1200" dirty="0">
                    <a:solidFill>
                      <a:schemeClr val="tx1"/>
                    </a:solidFill>
                    <a:effectLst/>
                    <a:latin typeface="+mn-lt"/>
                    <a:ea typeface="+mn-ea"/>
                    <a:cs typeface="+mn-cs"/>
                  </a:rPr>
                  <a:t>, 2017).</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𝑤=𝑤+∆𝑤</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53</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∆𝑤=−𝜂∇𝐽(𝑤)</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54</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r>
                  <a:rPr lang="es-419"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Descenso</a:t>
                </a:r>
                <a:r>
                  <a:rPr lang="en-US" sz="1200" b="1" kern="1200" dirty="0">
                    <a:solidFill>
                      <a:schemeClr val="tx1"/>
                    </a:solidFill>
                    <a:effectLst/>
                    <a:latin typeface="+mn-lt"/>
                    <a:ea typeface="+mn-ea"/>
                    <a:cs typeface="+mn-cs"/>
                  </a:rPr>
                  <a:t> de </a:t>
                </a:r>
                <a:r>
                  <a:rPr lang="en-US" sz="1200" b="1" kern="1200" dirty="0" err="1">
                    <a:solidFill>
                      <a:schemeClr val="tx1"/>
                    </a:solidFill>
                    <a:effectLst/>
                    <a:latin typeface="+mn-lt"/>
                    <a:ea typeface="+mn-ea"/>
                    <a:cs typeface="+mn-cs"/>
                  </a:rPr>
                  <a:t>gradiente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estocastico</a:t>
                </a:r>
                <a:r>
                  <a:rPr lang="en-US" sz="1200" b="1" kern="1200" dirty="0">
                    <a:solidFill>
                      <a:schemeClr val="tx1"/>
                    </a:solidFill>
                    <a:effectLst/>
                    <a:latin typeface="+mn-lt"/>
                    <a:ea typeface="+mn-ea"/>
                    <a:cs typeface="+mn-cs"/>
                  </a:rPr>
                  <a:t> (SGD): </a:t>
                </a:r>
                <a:r>
                  <a:rPr lang="en-US" sz="1200" kern="1200" dirty="0">
                    <a:solidFill>
                      <a:schemeClr val="tx1"/>
                    </a:solidFill>
                    <a:effectLst/>
                    <a:latin typeface="+mn-lt"/>
                    <a:ea typeface="+mn-ea"/>
                    <a:cs typeface="+mn-cs"/>
                  </a:rPr>
                  <a:t>Este </a:t>
                </a:r>
                <a:r>
                  <a:rPr lang="en-US" sz="1200" kern="1200" dirty="0" err="1">
                    <a:solidFill>
                      <a:schemeClr val="tx1"/>
                    </a:solidFill>
                    <a:effectLst/>
                    <a:latin typeface="+mn-lt"/>
                    <a:ea typeface="+mn-ea"/>
                    <a:cs typeface="+mn-cs"/>
                  </a:rPr>
                  <a:t>algoritmo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selecciona</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instancia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aleatoria</a:t>
                </a:r>
                <a:r>
                  <a:rPr lang="en-US" sz="1200" kern="1200" dirty="0">
                    <a:solidFill>
                      <a:schemeClr val="tx1"/>
                    </a:solidFill>
                    <a:effectLst/>
                    <a:latin typeface="+mn-lt"/>
                    <a:ea typeface="+mn-ea"/>
                    <a:cs typeface="+mn-cs"/>
                  </a:rPr>
                  <a:t> del conjunto de </a:t>
                </a:r>
                <a:r>
                  <a:rPr lang="en-US" sz="1200" kern="1200" dirty="0" err="1">
                    <a:solidFill>
                      <a:schemeClr val="tx1"/>
                    </a:solidFill>
                    <a:effectLst/>
                    <a:latin typeface="+mn-lt"/>
                    <a:ea typeface="+mn-ea"/>
                    <a:cs typeface="+mn-cs"/>
                  </a:rPr>
                  <a:t>entrenamiento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calcula</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gradientes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basados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únicamente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instancia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permite</a:t>
                </a:r>
                <a:r>
                  <a:rPr lang="en-US" sz="1200" kern="1200" dirty="0">
                    <a:solidFill>
                      <a:schemeClr val="tx1"/>
                    </a:solidFill>
                    <a:effectLst/>
                    <a:latin typeface="+mn-lt"/>
                    <a:ea typeface="+mn-ea"/>
                    <a:cs typeface="+mn-cs"/>
                  </a:rPr>
                  <a:t> que el </a:t>
                </a:r>
                <a:r>
                  <a:rPr lang="en-US" sz="1200" kern="1200" dirty="0" err="1">
                    <a:solidFill>
                      <a:schemeClr val="tx1"/>
                    </a:solidFill>
                    <a:effectLst/>
                    <a:latin typeface="+mn-lt"/>
                    <a:ea typeface="+mn-ea"/>
                    <a:cs typeface="+mn-cs"/>
                  </a:rPr>
                  <a:t>algoritmo</a:t>
                </a:r>
                <a:r>
                  <a:rPr lang="en-US" sz="1200" kern="1200" dirty="0">
                    <a:solidFill>
                      <a:schemeClr val="tx1"/>
                    </a:solidFill>
                    <a:effectLst/>
                    <a:latin typeface="+mn-lt"/>
                    <a:ea typeface="+mn-ea"/>
                    <a:cs typeface="+mn-cs"/>
                  </a:rPr>
                  <a:t> sea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rápido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manipular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iteración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Además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debido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naturaleza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aleatoria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rebotará</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arriba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abajo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observa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b="1" i="1" kern="1200" dirty="0" err="1">
                    <a:solidFill>
                      <a:schemeClr val="tx1"/>
                    </a:solidFill>
                    <a:effectLst/>
                    <a:latin typeface="+mn-lt"/>
                    <a:ea typeface="+mn-ea"/>
                    <a:cs typeface="+mn-cs"/>
                  </a:rPr>
                  <a:t>Figura</a:t>
                </a:r>
                <a:r>
                  <a:rPr lang="en-US" sz="1200" b="1" i="1" kern="1200" dirty="0">
                    <a:solidFill>
                      <a:schemeClr val="tx1"/>
                    </a:solidFill>
                    <a:effectLst/>
                    <a:latin typeface="+mn-lt"/>
                    <a:ea typeface="+mn-ea"/>
                    <a:cs typeface="+mn-cs"/>
                  </a:rPr>
                  <a:t> 48</a:t>
                </a:r>
                <a:r>
                  <a:rPr lang="en-US" sz="1200" kern="1200" dirty="0">
                    <a:solidFill>
                      <a:schemeClr val="tx1"/>
                    </a:solidFill>
                    <a:effectLst/>
                    <a:latin typeface="+mn-lt"/>
                    <a:ea typeface="+mn-ea"/>
                    <a:cs typeface="+mn-cs"/>
                  </a:rPr>
                  <a:t>, por lo </a:t>
                </a:r>
                <a:r>
                  <a:rPr lang="en-US" sz="1200" kern="1200" dirty="0" err="1">
                    <a:solidFill>
                      <a:schemeClr val="tx1"/>
                    </a:solidFill>
                    <a:effectLst/>
                    <a:latin typeface="+mn-lt"/>
                    <a:ea typeface="+mn-ea"/>
                    <a:cs typeface="+mn-cs"/>
                  </a:rPr>
                  <a:t>cual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habrá</a:t>
                </a:r>
                <a:r>
                  <a:rPr lang="en-US" sz="1200" kern="1200" dirty="0">
                    <a:solidFill>
                      <a:schemeClr val="tx1"/>
                    </a:solidFill>
                    <a:effectLst/>
                    <a:latin typeface="+mn-lt"/>
                    <a:ea typeface="+mn-ea"/>
                    <a:cs typeface="+mn-cs"/>
                  </a:rPr>
                  <a:t> una mayor </a:t>
                </a:r>
                <a:r>
                  <a:rPr lang="en-US" sz="1200" kern="1200" dirty="0" err="1">
                    <a:solidFill>
                      <a:schemeClr val="tx1"/>
                    </a:solidFill>
                    <a:effectLst/>
                    <a:latin typeface="+mn-lt"/>
                    <a:ea typeface="+mn-ea"/>
                    <a:cs typeface="+mn-cs"/>
                  </a:rPr>
                  <a:t>posibilidad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encontrar</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mínimo</a:t>
                </a:r>
                <a:r>
                  <a:rPr lang="en-US" sz="1200" kern="1200" dirty="0">
                    <a:solidFill>
                      <a:schemeClr val="tx1"/>
                    </a:solidFill>
                    <a:effectLst/>
                    <a:latin typeface="+mn-lt"/>
                    <a:ea typeface="+mn-ea"/>
                    <a:cs typeface="+mn-cs"/>
                  </a:rPr>
                  <a:t> global </a:t>
                </a:r>
                <a:r>
                  <a:rPr lang="en-US" sz="1200" kern="1200" dirty="0" err="1">
                    <a:solidFill>
                      <a:schemeClr val="tx1"/>
                    </a:solidFill>
                    <a:effectLst/>
                    <a:latin typeface="+mn-lt"/>
                    <a:ea typeface="+mn-ea"/>
                    <a:cs typeface="+mn-cs"/>
                  </a:rPr>
                  <a:t>cuando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objetivo</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muy</a:t>
                </a:r>
                <a:r>
                  <a:rPr lang="en-US" sz="1200" kern="1200" dirty="0">
                    <a:solidFill>
                      <a:schemeClr val="tx1"/>
                    </a:solidFill>
                    <a:effectLst/>
                    <a:latin typeface="+mn-lt"/>
                    <a:ea typeface="+mn-ea"/>
                    <a:cs typeface="+mn-cs"/>
                  </a:rPr>
                  <a:t> irregular (</a:t>
                </a:r>
                <a:r>
                  <a:rPr lang="en-US" sz="1200" kern="1200" dirty="0" err="1">
                    <a:solidFill>
                      <a:schemeClr val="tx1"/>
                    </a:solidFill>
                    <a:effectLst/>
                    <a:latin typeface="+mn-lt"/>
                    <a:ea typeface="+mn-ea"/>
                    <a:cs typeface="+mn-cs"/>
                  </a:rPr>
                  <a:t>Geron</a:t>
                </a:r>
                <a:r>
                  <a:rPr lang="en-US" sz="1200" kern="1200" dirty="0">
                    <a:solidFill>
                      <a:schemeClr val="tx1"/>
                    </a:solidFill>
                    <a:effectLst/>
                    <a:latin typeface="+mn-lt"/>
                    <a:ea typeface="+mn-ea"/>
                    <a:cs typeface="+mn-cs"/>
                  </a:rPr>
                  <a:t>, 2017).</a:t>
                </a:r>
              </a:p>
              <a:p>
                <a:r>
                  <a:rPr lang="es-419" sz="1800" b="1" i="1" kern="1200" dirty="0">
                    <a:solidFill>
                      <a:schemeClr val="tx1"/>
                    </a:solidFill>
                    <a:effectLst/>
                    <a:latin typeface="+mn-lt"/>
                    <a:ea typeface="+mn-ea"/>
                    <a:cs typeface="+mn-cs"/>
                  </a:rPr>
                  <a:t>Figura 48</a:t>
                </a:r>
                <a:r>
                  <a:rPr lang="es-419" sz="1800" i="1" kern="1200" dirty="0">
                    <a:solidFill>
                      <a:schemeClr val="tx1"/>
                    </a:solidFill>
                    <a:effectLst/>
                    <a:latin typeface="+mn-lt"/>
                    <a:ea typeface="+mn-ea"/>
                    <a:cs typeface="+mn-cs"/>
                  </a:rPr>
                  <a:t>.</a:t>
                </a:r>
                <a:r>
                  <a:rPr lang="es-419" sz="1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Función de optimización: Descenso de gradiente estocástico</a:t>
                </a:r>
                <a:endParaRPr lang="en-US" sz="18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Fuente: (</a:t>
                </a:r>
                <a:r>
                  <a:rPr lang="es-419" sz="1200" kern="1200" dirty="0" err="1">
                    <a:solidFill>
                      <a:schemeClr val="tx1"/>
                    </a:solidFill>
                    <a:effectLst/>
                    <a:latin typeface="+mn-lt"/>
                    <a:ea typeface="+mn-ea"/>
                    <a:cs typeface="+mn-cs"/>
                  </a:rPr>
                  <a:t>Geron</a:t>
                </a:r>
                <a:r>
                  <a:rPr lang="es-419" sz="1200" kern="1200" dirty="0">
                    <a:solidFill>
                      <a:schemeClr val="tx1"/>
                    </a:solidFill>
                    <a:effectLst/>
                    <a:latin typeface="+mn-lt"/>
                    <a:ea typeface="+mn-ea"/>
                    <a:cs typeface="+mn-cs"/>
                  </a:rPr>
                  <a:t>, 2017)</a:t>
                </a:r>
                <a:endParaRPr lang="en-US" sz="18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el desarrollo de los modelos con redes neuronales se decidió utilizar la función de optimización </a:t>
                </a:r>
                <a:r>
                  <a:rPr lang="es-419" sz="1200" kern="1200" dirty="0" err="1">
                    <a:solidFill>
                      <a:schemeClr val="tx1"/>
                    </a:solidFill>
                    <a:effectLst/>
                    <a:latin typeface="+mn-lt"/>
                    <a:ea typeface="+mn-ea"/>
                    <a:cs typeface="+mn-cs"/>
                  </a:rPr>
                  <a:t>SGD</a:t>
                </a:r>
                <a:r>
                  <a:rPr lang="es-419" sz="1200" kern="1200" dirty="0">
                    <a:solidFill>
                      <a:schemeClr val="tx1"/>
                    </a:solidFill>
                    <a:effectLst/>
                    <a:latin typeface="+mn-lt"/>
                    <a:ea typeface="+mn-ea"/>
                    <a:cs typeface="+mn-cs"/>
                  </a:rPr>
                  <a:t> y las funciones objetivo y de activación para la capa de salida propuestas en la teoría para las tareas de clasificación y regresión. El proceso para el desarrollo de los modelos se detalla en la siguiente sección.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29</a:t>
            </a:fld>
            <a:endParaRPr lang="en-US"/>
          </a:p>
        </p:txBody>
      </p:sp>
    </p:spTree>
    <p:extLst>
      <p:ext uri="{BB962C8B-B14F-4D97-AF65-F5344CB8AC3E}">
        <p14:creationId xmlns:p14="http://schemas.microsoft.com/office/powerpoint/2010/main" val="219505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3</a:t>
            </a:fld>
            <a:endParaRPr lang="en-US"/>
          </a:p>
        </p:txBody>
      </p:sp>
    </p:spTree>
    <p:extLst>
      <p:ext uri="{BB962C8B-B14F-4D97-AF65-F5344CB8AC3E}">
        <p14:creationId xmlns:p14="http://schemas.microsoft.com/office/powerpoint/2010/main" val="165675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Las redes neuronales clásicas denominadas perceptrón multicapa (</a:t>
                </a:r>
                <a:r>
                  <a:rPr lang="es-419" sz="1200" kern="1200" dirty="0" err="1">
                    <a:solidFill>
                      <a:schemeClr val="tx1"/>
                    </a:solidFill>
                    <a:effectLst/>
                    <a:latin typeface="+mn-lt"/>
                    <a:ea typeface="+mn-ea"/>
                    <a:cs typeface="+mn-cs"/>
                  </a:rPr>
                  <a:t>MLP</a:t>
                </a:r>
                <a:r>
                  <a:rPr lang="es-419" sz="1200" kern="1200" dirty="0">
                    <a:solidFill>
                      <a:schemeClr val="tx1"/>
                    </a:solidFill>
                    <a:effectLst/>
                    <a:latin typeface="+mn-lt"/>
                    <a:ea typeface="+mn-ea"/>
                    <a:cs typeface="+mn-cs"/>
                  </a:rPr>
                  <a:t>), presentadas en el Capítulo 6, son un buen punto de inicio para modelar problemas de clasificación y regresión de series temporales, sin embargo, cuentan con ciertas limitaciones ya que los pasos de tiempo se modelan como características de los datos de entrada, por lo que la red no tiene una comprensión explicita del orden o estructura temporal entre muestras  (Jason </a:t>
                </a:r>
                <a:r>
                  <a:rPr lang="es-419" sz="1200" kern="1200" dirty="0" err="1">
                    <a:solidFill>
                      <a:schemeClr val="tx1"/>
                    </a:solidFill>
                    <a:effectLst/>
                    <a:latin typeface="+mn-lt"/>
                    <a:ea typeface="+mn-ea"/>
                    <a:cs typeface="+mn-cs"/>
                  </a:rPr>
                  <a:t>Brownlee</a:t>
                </a:r>
                <a:r>
                  <a:rPr lang="es-419" sz="1200" kern="1200" dirty="0">
                    <a:solidFill>
                      <a:schemeClr val="tx1"/>
                    </a:solidFill>
                    <a:effectLst/>
                    <a:latin typeface="+mn-lt"/>
                    <a:ea typeface="+mn-ea"/>
                    <a:cs typeface="+mn-cs"/>
                  </a:rPr>
                  <a:t>, 2017). </a:t>
                </a:r>
              </a:p>
              <a:p>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La red neuronal de memoria a largo plazo (</a:t>
                </a:r>
                <a:r>
                  <a:rPr lang="es-419" sz="1200" kern="1200" dirty="0" err="1">
                    <a:solidFill>
                      <a:schemeClr val="tx1"/>
                    </a:solidFill>
                    <a:effectLst/>
                    <a:latin typeface="+mn-lt"/>
                    <a:ea typeface="+mn-ea"/>
                    <a:cs typeface="+mn-cs"/>
                  </a:rPr>
                  <a:t>LSTM</a:t>
                </a:r>
                <a:r>
                  <a:rPr lang="es-419" sz="1200" kern="1200" dirty="0">
                    <a:solidFill>
                      <a:schemeClr val="tx1"/>
                    </a:solidFill>
                    <a:effectLst/>
                    <a:latin typeface="+mn-lt"/>
                    <a:ea typeface="+mn-ea"/>
                    <a:cs typeface="+mn-cs"/>
                  </a:rPr>
                  <a:t>), es un tipo de red neuronal recurrente (</a:t>
                </a:r>
                <a:r>
                  <a:rPr lang="es-419" sz="1200" kern="1200" dirty="0" err="1">
                    <a:solidFill>
                      <a:schemeClr val="tx1"/>
                    </a:solidFill>
                    <a:effectLst/>
                    <a:latin typeface="+mn-lt"/>
                    <a:ea typeface="+mn-ea"/>
                    <a:cs typeface="+mn-cs"/>
                  </a:rPr>
                  <a:t>RNN</a:t>
                </a:r>
                <a:r>
                  <a:rPr lang="es-419" sz="1200" kern="1200" dirty="0">
                    <a:solidFill>
                      <a:schemeClr val="tx1"/>
                    </a:solidFill>
                    <a:effectLst/>
                    <a:latin typeface="+mn-lt"/>
                    <a:ea typeface="+mn-ea"/>
                    <a:cs typeface="+mn-cs"/>
                  </a:rPr>
                  <a:t>) que gracias a su diseño evita el problema de desvanecimiento/explosión de gradiente que se presenta en una </a:t>
                </a:r>
                <a:r>
                  <a:rPr lang="es-419" sz="1200" kern="1200" dirty="0" err="1">
                    <a:solidFill>
                      <a:schemeClr val="tx1"/>
                    </a:solidFill>
                    <a:effectLst/>
                    <a:latin typeface="+mn-lt"/>
                    <a:ea typeface="+mn-ea"/>
                    <a:cs typeface="+mn-cs"/>
                  </a:rPr>
                  <a:t>RNN</a:t>
                </a:r>
                <a:r>
                  <a:rPr lang="es-419" sz="1200" kern="1200" dirty="0">
                    <a:solidFill>
                      <a:schemeClr val="tx1"/>
                    </a:solidFill>
                    <a:effectLst/>
                    <a:latin typeface="+mn-lt"/>
                    <a:ea typeface="+mn-ea"/>
                    <a:cs typeface="+mn-cs"/>
                  </a:rPr>
                  <a:t> simple. Una neurona </a:t>
                </a:r>
                <a:r>
                  <a:rPr lang="es-419" sz="1200" kern="1200" dirty="0" err="1">
                    <a:solidFill>
                      <a:schemeClr val="tx1"/>
                    </a:solidFill>
                    <a:effectLst/>
                    <a:latin typeface="+mn-lt"/>
                    <a:ea typeface="+mn-ea"/>
                    <a:cs typeface="+mn-cs"/>
                  </a:rPr>
                  <a:t>LSTM</a:t>
                </a:r>
                <a:r>
                  <a:rPr lang="es-419" sz="1200" kern="1200" dirty="0">
                    <a:solidFill>
                      <a:schemeClr val="tx1"/>
                    </a:solidFill>
                    <a:effectLst/>
                    <a:latin typeface="+mn-lt"/>
                    <a:ea typeface="+mn-ea"/>
                    <a:cs typeface="+mn-cs"/>
                  </a:rPr>
                  <a:t>, como se muestra en la </a:t>
                </a:r>
                <a:r>
                  <a:rPr lang="es-419" sz="1200" b="1" i="1" kern="1200" dirty="0">
                    <a:solidFill>
                      <a:schemeClr val="tx1"/>
                    </a:solidFill>
                    <a:effectLst/>
                    <a:latin typeface="+mn-lt"/>
                    <a:ea typeface="+mn-ea"/>
                    <a:cs typeface="+mn-cs"/>
                  </a:rPr>
                  <a:t>Figura 59</a:t>
                </a:r>
                <a:r>
                  <a:rPr lang="es-419" sz="1200" kern="1200" dirty="0">
                    <a:solidFill>
                      <a:schemeClr val="tx1"/>
                    </a:solidFill>
                    <a:effectLst/>
                    <a:latin typeface="+mn-lt"/>
                    <a:ea typeface="+mn-ea"/>
                    <a:cs typeface="+mn-cs"/>
                  </a:rPr>
                  <a:t>, cuenta con una entrada y una salida por cada paso de tiempo y dos estados: un estado a largo plazo </a:t>
                </a:r>
                <a:r>
                  <a:rPr lang="es-419" sz="1200" i="1" kern="1200" dirty="0">
                    <a:solidFill>
                      <a:schemeClr val="tx1"/>
                    </a:solidFill>
                    <a:effectLst/>
                    <a:latin typeface="+mn-lt"/>
                    <a:ea typeface="+mn-ea"/>
                    <a:cs typeface="+mn-cs"/>
                  </a:rPr>
                  <a:t>c</a:t>
                </a:r>
                <a:r>
                  <a:rPr lang="es-419" sz="1200" kern="1200" dirty="0">
                    <a:solidFill>
                      <a:schemeClr val="tx1"/>
                    </a:solidFill>
                    <a:effectLst/>
                    <a:latin typeface="+mn-lt"/>
                    <a:ea typeface="+mn-ea"/>
                    <a:cs typeface="+mn-cs"/>
                  </a:rPr>
                  <a:t> y un estado actual o a corto plazo </a:t>
                </a:r>
                <a:r>
                  <a:rPr lang="es-419" sz="1200" i="1" kern="1200" dirty="0">
                    <a:solidFill>
                      <a:schemeClr val="tx1"/>
                    </a:solidFill>
                    <a:effectLst/>
                    <a:latin typeface="+mn-lt"/>
                    <a:ea typeface="+mn-ea"/>
                    <a:cs typeface="+mn-cs"/>
                  </a:rPr>
                  <a:t>h</a:t>
                </a:r>
                <a:r>
                  <a:rPr lang="es-419" sz="1200" kern="1200" dirty="0">
                    <a:solidFill>
                      <a:schemeClr val="tx1"/>
                    </a:solidFill>
                    <a:effectLst/>
                    <a:latin typeface="+mn-lt"/>
                    <a:ea typeface="+mn-ea"/>
                    <a:cs typeface="+mn-cs"/>
                  </a:rPr>
                  <a:t>. Internamente cuenta con tres compuertas: una de entrada que se encarga de decidir qué valores de entrada pueden ingresar al estado a largo plazo </a:t>
                </a:r>
                <a:r>
                  <a:rPr lang="es-419" sz="1200" i="1" kern="1200" dirty="0">
                    <a:solidFill>
                      <a:schemeClr val="tx1"/>
                    </a:solidFill>
                    <a:effectLst/>
                    <a:latin typeface="+mn-lt"/>
                    <a:ea typeface="+mn-ea"/>
                    <a:cs typeface="+mn-cs"/>
                  </a:rPr>
                  <a:t>c</a:t>
                </a:r>
                <a:r>
                  <a:rPr lang="es-419" sz="1200" kern="1200" dirty="0">
                    <a:solidFill>
                      <a:schemeClr val="tx1"/>
                    </a:solidFill>
                    <a:effectLst/>
                    <a:latin typeface="+mn-lt"/>
                    <a:ea typeface="+mn-ea"/>
                    <a:cs typeface="+mn-cs"/>
                  </a:rPr>
                  <a:t>, una de salida que decide la salida de la neurona y por ende el estado a corto plazo en base a la entrada y al estado a largo plazo, y una de olvido que decide qué información se debe descartar del estado a largo plazo (Jason </a:t>
                </a:r>
                <a:r>
                  <a:rPr lang="es-419" sz="1200" kern="1200" dirty="0" err="1">
                    <a:solidFill>
                      <a:schemeClr val="tx1"/>
                    </a:solidFill>
                    <a:effectLst/>
                    <a:latin typeface="+mn-lt"/>
                    <a:ea typeface="+mn-ea"/>
                    <a:cs typeface="+mn-cs"/>
                  </a:rPr>
                  <a:t>Brownlee</a:t>
                </a:r>
                <a:r>
                  <a:rPr lang="es-419" sz="1200" kern="1200" dirty="0">
                    <a:solidFill>
                      <a:schemeClr val="tx1"/>
                    </a:solidFill>
                    <a:effectLst/>
                    <a:latin typeface="+mn-lt"/>
                    <a:ea typeface="+mn-ea"/>
                    <a:cs typeface="+mn-cs"/>
                  </a:rPr>
                  <a:t>, 2017). Con estas compuertas la neurona podrá aprender a reconocer entradas importantes, almacenarlas en el estado a largo plazo, preservarlas durante el tiempo necesario y extraerlas cuando corresponda (</a:t>
                </a:r>
                <a:r>
                  <a:rPr lang="es-419" sz="1200" kern="1200" dirty="0" err="1">
                    <a:solidFill>
                      <a:schemeClr val="tx1"/>
                    </a:solidFill>
                    <a:effectLst/>
                    <a:latin typeface="+mn-lt"/>
                    <a:ea typeface="+mn-ea"/>
                    <a:cs typeface="+mn-cs"/>
                  </a:rPr>
                  <a:t>Geron</a:t>
                </a:r>
                <a:r>
                  <a:rPr lang="es-419" sz="1200" kern="1200" dirty="0">
                    <a:solidFill>
                      <a:schemeClr val="tx1"/>
                    </a:solidFill>
                    <a:effectLst/>
                    <a:latin typeface="+mn-lt"/>
                    <a:ea typeface="+mn-ea"/>
                    <a:cs typeface="+mn-cs"/>
                  </a:rPr>
                  <a:t>, 2017). El entrenamiento de una red </a:t>
                </a:r>
                <a:r>
                  <a:rPr lang="es-419" sz="1200" kern="1200" dirty="0" err="1">
                    <a:solidFill>
                      <a:schemeClr val="tx1"/>
                    </a:solidFill>
                    <a:effectLst/>
                    <a:latin typeface="+mn-lt"/>
                    <a:ea typeface="+mn-ea"/>
                    <a:cs typeface="+mn-cs"/>
                  </a:rPr>
                  <a:t>LSTM</a:t>
                </a:r>
                <a:r>
                  <a:rPr lang="es-419" sz="1200" kern="1200" dirty="0">
                    <a:solidFill>
                      <a:schemeClr val="tx1"/>
                    </a:solidFill>
                    <a:effectLst/>
                    <a:latin typeface="+mn-lt"/>
                    <a:ea typeface="+mn-ea"/>
                    <a:cs typeface="+mn-cs"/>
                  </a:rPr>
                  <a:t> consiste en la aplicación del método de </a:t>
                </a:r>
                <a:r>
                  <a:rPr lang="es-419" sz="1200" kern="1200" dirty="0" err="1">
                    <a:solidFill>
                      <a:schemeClr val="tx1"/>
                    </a:solidFill>
                    <a:effectLst/>
                    <a:latin typeface="+mn-lt"/>
                    <a:ea typeface="+mn-ea"/>
                    <a:cs typeface="+mn-cs"/>
                  </a:rPr>
                  <a:t>retropropagación</a:t>
                </a:r>
                <a:r>
                  <a:rPr lang="es-419" sz="1200" kern="1200" dirty="0">
                    <a:solidFill>
                      <a:schemeClr val="tx1"/>
                    </a:solidFill>
                    <a:effectLst/>
                    <a:latin typeface="+mn-lt"/>
                    <a:ea typeface="+mn-ea"/>
                    <a:cs typeface="+mn-cs"/>
                  </a:rPr>
                  <a:t> a través del tiempo (</a:t>
                </a:r>
                <a:r>
                  <a:rPr lang="es-419" sz="1200" kern="1200" dirty="0" err="1">
                    <a:solidFill>
                      <a:schemeClr val="tx1"/>
                    </a:solidFill>
                    <a:effectLst/>
                    <a:latin typeface="+mn-lt"/>
                    <a:ea typeface="+mn-ea"/>
                    <a:cs typeface="+mn-cs"/>
                  </a:rPr>
                  <a:t>BPTT</a:t>
                </a:r>
                <a:r>
                  <a:rPr lang="es-419" sz="1200" kern="1200" dirty="0">
                    <a:solidFill>
                      <a:schemeClr val="tx1"/>
                    </a:solidFill>
                    <a:effectLst/>
                    <a:latin typeface="+mn-lt"/>
                    <a:ea typeface="+mn-ea"/>
                    <a:cs typeface="+mn-cs"/>
                  </a:rPr>
                  <a:t>), el cual como se mencionó anteriormente consiste en desplegar las neuronas a través del tiempo y luego utilizar el método de </a:t>
                </a:r>
                <a:r>
                  <a:rPr lang="es-419" sz="1200" kern="1200" dirty="0" err="1">
                    <a:solidFill>
                      <a:schemeClr val="tx1"/>
                    </a:solidFill>
                    <a:effectLst/>
                    <a:latin typeface="+mn-lt"/>
                    <a:ea typeface="+mn-ea"/>
                    <a:cs typeface="+mn-cs"/>
                  </a:rPr>
                  <a:t>retropropagación</a:t>
                </a:r>
                <a:r>
                  <a:rPr lang="es-419" sz="1200" kern="1200" dirty="0">
                    <a:solidFill>
                      <a:schemeClr val="tx1"/>
                    </a:solidFill>
                    <a:effectLst/>
                    <a:latin typeface="+mn-lt"/>
                    <a:ea typeface="+mn-ea"/>
                    <a:cs typeface="+mn-cs"/>
                  </a:rPr>
                  <a:t> regular.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Para la construcción de los modelos de aprendizaje profundo </a:t>
                </a:r>
                <a:r>
                  <a:rPr lang="es-419" sz="1200" kern="1200" dirty="0" err="1">
                    <a:solidFill>
                      <a:schemeClr val="tx1"/>
                    </a:solidFill>
                    <a:effectLst/>
                    <a:latin typeface="+mn-lt"/>
                    <a:ea typeface="+mn-ea"/>
                    <a:cs typeface="+mn-cs"/>
                  </a:rPr>
                  <a:t>LSTM</a:t>
                </a:r>
                <a:r>
                  <a:rPr lang="es-419" sz="1200" kern="1200" dirty="0">
                    <a:solidFill>
                      <a:schemeClr val="tx1"/>
                    </a:solidFill>
                    <a:effectLst/>
                    <a:latin typeface="+mn-lt"/>
                    <a:ea typeface="+mn-ea"/>
                    <a:cs typeface="+mn-cs"/>
                  </a:rPr>
                  <a:t> se definió una única etapa principal: la construcción del modelo de predicción, ya que este tipo de red podrá aprender de los datos en bruto sin requerir realizar manualmente de una extracción de las características de las observaciones. Las etapas para su construcción se muestran en la </a:t>
                </a:r>
                <a:r>
                  <a:rPr lang="es-419" sz="1200" b="1" i="1" kern="1200" dirty="0">
                    <a:solidFill>
                      <a:schemeClr val="tx1"/>
                    </a:solidFill>
                    <a:effectLst/>
                    <a:latin typeface="+mn-lt"/>
                    <a:ea typeface="+mn-ea"/>
                    <a:cs typeface="+mn-cs"/>
                  </a:rPr>
                  <a:t>Figura 60</a:t>
                </a:r>
                <a:r>
                  <a:rPr lang="es-419" sz="1200" kern="1200" dirty="0">
                    <a:solidFill>
                      <a:schemeClr val="tx1"/>
                    </a:solidFill>
                    <a:effectLst/>
                    <a:latin typeface="+mn-lt"/>
                    <a:ea typeface="+mn-ea"/>
                    <a:cs typeface="+mn-cs"/>
                  </a:rPr>
                  <a:t> y su descripción en las subsecciones siguientes.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2"/>
                <a:r>
                  <a:rPr lang="es-419" sz="1200" b="1" kern="1200" dirty="0">
                    <a:solidFill>
                      <a:schemeClr val="tx1"/>
                    </a:solidFill>
                    <a:effectLst/>
                    <a:latin typeface="+mn-lt"/>
                    <a:ea typeface="+mn-ea"/>
                    <a:cs typeface="+mn-cs"/>
                  </a:rPr>
                  <a:t>Construcción del Modelo de Deep Learning </a:t>
                </a:r>
                <a:r>
                  <a:rPr lang="es-419" sz="1200" b="1" kern="1200" dirty="0" err="1">
                    <a:solidFill>
                      <a:schemeClr val="tx1"/>
                    </a:solidFill>
                    <a:effectLst/>
                    <a:latin typeface="+mn-lt"/>
                    <a:ea typeface="+mn-ea"/>
                    <a:cs typeface="+mn-cs"/>
                  </a:rPr>
                  <a:t>LSTM</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la construcción de la red neuronal profunda </a:t>
                </a:r>
                <a:r>
                  <a:rPr lang="es-419" sz="1200" kern="1200" dirty="0" err="1">
                    <a:solidFill>
                      <a:schemeClr val="tx1"/>
                    </a:solidFill>
                    <a:effectLst/>
                    <a:latin typeface="+mn-lt"/>
                    <a:ea typeface="+mn-ea"/>
                    <a:cs typeface="+mn-cs"/>
                  </a:rPr>
                  <a:t>LSTM</a:t>
                </a:r>
                <a:r>
                  <a:rPr lang="es-419" sz="1200" kern="1200" dirty="0">
                    <a:solidFill>
                      <a:schemeClr val="tx1"/>
                    </a:solidFill>
                    <a:effectLst/>
                    <a:latin typeface="+mn-lt"/>
                    <a:ea typeface="+mn-ea"/>
                    <a:cs typeface="+mn-cs"/>
                  </a:rPr>
                  <a:t> se deberá definir la arquitectura de la red, las funciones de activación de las neuronas de las capas ocultas y de salida, la función objetivo que va a ser minimizada durante el proceso de aprendizaje y la función de optimización que minimizar</a:t>
                </a:r>
                <a:r>
                  <a:rPr lang="es-AR" sz="1200" kern="1200" dirty="0">
                    <a:solidFill>
                      <a:schemeClr val="tx1"/>
                    </a:solidFill>
                    <a:effectLst/>
                    <a:latin typeface="+mn-lt"/>
                    <a:ea typeface="+mn-ea"/>
                    <a:cs typeface="+mn-cs"/>
                  </a:rPr>
                  <a:t>á</a:t>
                </a:r>
                <a:r>
                  <a:rPr lang="es-419" sz="1200" kern="1200" dirty="0">
                    <a:solidFill>
                      <a:schemeClr val="tx1"/>
                    </a:solidFill>
                    <a:effectLst/>
                    <a:latin typeface="+mn-lt"/>
                    <a:ea typeface="+mn-ea"/>
                    <a:cs typeface="+mn-cs"/>
                  </a:rPr>
                  <a:t> la función objetivo, cada uno de estos parámetros se describen a continuación.</a:t>
                </a:r>
                <a:endParaRPr lang="en-US" sz="1200"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Arquitectura de la Red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el modelo de </a:t>
                </a:r>
                <a:r>
                  <a:rPr lang="es-419" sz="1200" kern="1200" dirty="0" err="1">
                    <a:solidFill>
                      <a:schemeClr val="tx1"/>
                    </a:solidFill>
                    <a:effectLst/>
                    <a:latin typeface="+mn-lt"/>
                    <a:ea typeface="+mn-ea"/>
                    <a:cs typeface="+mn-cs"/>
                  </a:rPr>
                  <a:t>deep</a:t>
                </a:r>
                <a:r>
                  <a:rPr lang="es-419" sz="1200" kern="1200" dirty="0">
                    <a:solidFill>
                      <a:schemeClr val="tx1"/>
                    </a:solidFill>
                    <a:effectLst/>
                    <a:latin typeface="+mn-lt"/>
                    <a:ea typeface="+mn-ea"/>
                    <a:cs typeface="+mn-cs"/>
                  </a:rPr>
                  <a:t> learning se seleccionaron dos capas ocultas: una capa </a:t>
                </a:r>
                <a:r>
                  <a:rPr lang="es-419" sz="1200" kern="1200" dirty="0" err="1">
                    <a:solidFill>
                      <a:schemeClr val="tx1"/>
                    </a:solidFill>
                    <a:effectLst/>
                    <a:latin typeface="+mn-lt"/>
                    <a:ea typeface="+mn-ea"/>
                    <a:cs typeface="+mn-cs"/>
                  </a:rPr>
                  <a:t>LSTM</a:t>
                </a:r>
                <a:r>
                  <a:rPr lang="es-419" sz="1200" kern="1200" dirty="0">
                    <a:solidFill>
                      <a:schemeClr val="tx1"/>
                    </a:solidFill>
                    <a:effectLst/>
                    <a:latin typeface="+mn-lt"/>
                    <a:ea typeface="+mn-ea"/>
                    <a:cs typeface="+mn-cs"/>
                  </a:rPr>
                  <a:t> que extraerá las características de las series temporales, una capa </a:t>
                </a:r>
                <a:r>
                  <a:rPr lang="es-419" sz="1200" kern="1200" dirty="0" err="1">
                    <a:solidFill>
                      <a:schemeClr val="tx1"/>
                    </a:solidFill>
                    <a:effectLst/>
                    <a:latin typeface="+mn-lt"/>
                    <a:ea typeface="+mn-ea"/>
                    <a:cs typeface="+mn-cs"/>
                  </a:rPr>
                  <a:t>fully-conected</a:t>
                </a:r>
                <a:r>
                  <a:rPr lang="es-419" sz="1200" kern="1200" dirty="0">
                    <a:solidFill>
                      <a:schemeClr val="tx1"/>
                    </a:solidFill>
                    <a:effectLst/>
                    <a:latin typeface="+mn-lt"/>
                    <a:ea typeface="+mn-ea"/>
                    <a:cs typeface="+mn-cs"/>
                  </a:rPr>
                  <a:t> o completamente conectada encargada de interpretar las características extraídas por la capa </a:t>
                </a:r>
                <a:r>
                  <a:rPr lang="es-419" sz="1200" kern="1200" dirty="0" err="1">
                    <a:solidFill>
                      <a:schemeClr val="tx1"/>
                    </a:solidFill>
                    <a:effectLst/>
                    <a:latin typeface="+mn-lt"/>
                    <a:ea typeface="+mn-ea"/>
                    <a:cs typeface="+mn-cs"/>
                  </a:rPr>
                  <a:t>LSTM</a:t>
                </a:r>
                <a:r>
                  <a:rPr lang="es-419" sz="1200" kern="1200" dirty="0">
                    <a:solidFill>
                      <a:schemeClr val="tx1"/>
                    </a:solidFill>
                    <a:effectLst/>
                    <a:latin typeface="+mn-lt"/>
                    <a:ea typeface="+mn-ea"/>
                    <a:cs typeface="+mn-cs"/>
                  </a:rPr>
                  <a:t> y finalmente, una capa </a:t>
                </a:r>
                <a:r>
                  <a:rPr lang="es-419" sz="1200" kern="1200" dirty="0" err="1">
                    <a:solidFill>
                      <a:schemeClr val="tx1"/>
                    </a:solidFill>
                    <a:effectLst/>
                    <a:latin typeface="+mn-lt"/>
                    <a:ea typeface="+mn-ea"/>
                    <a:cs typeface="+mn-cs"/>
                  </a:rPr>
                  <a:t>dropout</a:t>
                </a:r>
                <a:r>
                  <a:rPr lang="es-419" sz="1200" kern="1200" dirty="0">
                    <a:solidFill>
                      <a:schemeClr val="tx1"/>
                    </a:solidFill>
                    <a:effectLst/>
                    <a:latin typeface="+mn-lt"/>
                    <a:ea typeface="+mn-ea"/>
                    <a:cs typeface="+mn-cs"/>
                  </a:rPr>
                  <a:t> o de abandono encargada de eliminar temporalmente un porcentaje de neuronas de la capa anterior de forma rand</a:t>
                </a:r>
                <a:r>
                  <a:rPr lang="es-AR" sz="1200" kern="1200" dirty="0" err="1">
                    <a:solidFill>
                      <a:schemeClr val="tx1"/>
                    </a:solidFill>
                    <a:effectLst/>
                    <a:latin typeface="+mn-lt"/>
                    <a:ea typeface="+mn-ea"/>
                    <a:cs typeface="+mn-cs"/>
                  </a:rPr>
                  <a:t>ó</a:t>
                </a:r>
                <a:r>
                  <a:rPr lang="es-419" sz="1200" kern="1200" dirty="0">
                    <a:solidFill>
                      <a:schemeClr val="tx1"/>
                    </a:solidFill>
                    <a:effectLst/>
                    <a:latin typeface="+mn-lt"/>
                    <a:ea typeface="+mn-ea"/>
                    <a:cs typeface="+mn-cs"/>
                  </a:rPr>
                  <a:t>mica para prevenir el sobreajuste del modelo a los datos de entrenamiento, cada una de las partes que conforman la red se muestran en la </a:t>
                </a:r>
                <a:r>
                  <a:rPr lang="es-419" sz="1200" b="1" i="1" kern="1200" dirty="0">
                    <a:solidFill>
                      <a:schemeClr val="tx1"/>
                    </a:solidFill>
                    <a:effectLst/>
                    <a:latin typeface="+mn-lt"/>
                    <a:ea typeface="+mn-ea"/>
                    <a:cs typeface="+mn-cs"/>
                  </a:rPr>
                  <a:t>Figura 61</a:t>
                </a:r>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800" b="1" i="1" kern="1200" dirty="0">
                    <a:solidFill>
                      <a:schemeClr val="tx1"/>
                    </a:solidFill>
                    <a:effectLst/>
                    <a:latin typeface="+mn-lt"/>
                    <a:ea typeface="+mn-ea"/>
                    <a:cs typeface="+mn-cs"/>
                  </a:rPr>
                  <a:t>Figura 61</a:t>
                </a:r>
                <a:r>
                  <a:rPr lang="es-419" sz="1800" i="1" kern="1200" dirty="0">
                    <a:solidFill>
                      <a:schemeClr val="tx1"/>
                    </a:solidFill>
                    <a:effectLst/>
                    <a:latin typeface="+mn-lt"/>
                    <a:ea typeface="+mn-ea"/>
                    <a:cs typeface="+mn-cs"/>
                  </a:rPr>
                  <a:t>.</a:t>
                </a:r>
                <a:r>
                  <a:rPr lang="es-419" sz="18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Arquitectura de la red neuronal de </a:t>
                </a:r>
                <a:r>
                  <a:rPr lang="es-419" sz="1200" kern="1200" dirty="0" err="1">
                    <a:solidFill>
                      <a:schemeClr val="tx1"/>
                    </a:solidFill>
                    <a:effectLst/>
                    <a:latin typeface="+mn-lt"/>
                    <a:ea typeface="+mn-ea"/>
                    <a:cs typeface="+mn-cs"/>
                  </a:rPr>
                  <a:t>deep</a:t>
                </a:r>
                <a:r>
                  <a:rPr lang="es-419" sz="1200" kern="1200" dirty="0">
                    <a:solidFill>
                      <a:schemeClr val="tx1"/>
                    </a:solidFill>
                    <a:effectLst/>
                    <a:latin typeface="+mn-lt"/>
                    <a:ea typeface="+mn-ea"/>
                    <a:cs typeface="+mn-cs"/>
                  </a:rPr>
                  <a:t> learning </a:t>
                </a:r>
                <a:r>
                  <a:rPr lang="es-419" sz="1200" kern="1200" dirty="0" err="1">
                    <a:solidFill>
                      <a:schemeClr val="tx1"/>
                    </a:solidFill>
                    <a:effectLst/>
                    <a:latin typeface="+mn-lt"/>
                    <a:ea typeface="+mn-ea"/>
                    <a:cs typeface="+mn-cs"/>
                  </a:rPr>
                  <a:t>LSTM</a:t>
                </a:r>
                <a:endParaRPr lang="en-US" sz="18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grafica muestra la red de </a:t>
                </a:r>
                <a:r>
                  <a:rPr lang="es-419" sz="1200" kern="1200" dirty="0" err="1">
                    <a:solidFill>
                      <a:schemeClr val="tx1"/>
                    </a:solidFill>
                    <a:effectLst/>
                    <a:latin typeface="+mn-lt"/>
                    <a:ea typeface="+mn-ea"/>
                    <a:cs typeface="+mn-cs"/>
                  </a:rPr>
                  <a:t>deep</a:t>
                </a:r>
                <a:r>
                  <a:rPr lang="es-419" sz="1200" kern="1200" dirty="0">
                    <a:solidFill>
                      <a:schemeClr val="tx1"/>
                    </a:solidFill>
                    <a:effectLst/>
                    <a:latin typeface="+mn-lt"/>
                    <a:ea typeface="+mn-ea"/>
                    <a:cs typeface="+mn-cs"/>
                  </a:rPr>
                  <a:t> learning </a:t>
                </a:r>
                <a:r>
                  <a:rPr lang="es-419" sz="1200" kern="1200" dirty="0" err="1">
                    <a:solidFill>
                      <a:schemeClr val="tx1"/>
                    </a:solidFill>
                    <a:effectLst/>
                    <a:latin typeface="+mn-lt"/>
                    <a:ea typeface="+mn-ea"/>
                    <a:cs typeface="+mn-cs"/>
                  </a:rPr>
                  <a:t>LSTM</a:t>
                </a:r>
                <a:r>
                  <a:rPr lang="es-419" sz="1200" kern="1200" dirty="0">
                    <a:solidFill>
                      <a:schemeClr val="tx1"/>
                    </a:solidFill>
                    <a:effectLst/>
                    <a:latin typeface="+mn-lt"/>
                    <a:ea typeface="+mn-ea"/>
                    <a:cs typeface="+mn-cs"/>
                  </a:rPr>
                  <a:t> con dos capas oculta seleccionada para el desarrollo de los modelos de clasificación y cuantificación.</a:t>
                </a:r>
                <a:endParaRPr lang="en-US" sz="1800"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Funciones de Activación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Como se mencionó en el Capítulo 6, existen diversos tipos de funciones de activación para las capas ocultas, sin embargo, se decido usar la función </a:t>
                </a:r>
                <a:r>
                  <a:rPr lang="es-419" sz="1200" kern="1200" dirty="0" err="1">
                    <a:solidFill>
                      <a:schemeClr val="tx1"/>
                    </a:solidFill>
                    <a:effectLst/>
                    <a:latin typeface="+mn-lt"/>
                    <a:ea typeface="+mn-ea"/>
                    <a:cs typeface="+mn-cs"/>
                  </a:rPr>
                  <a:t>relu</a:t>
                </a:r>
                <a:r>
                  <a:rPr lang="es-419" sz="1200" kern="1200" dirty="0">
                    <a:solidFill>
                      <a:schemeClr val="tx1"/>
                    </a:solidFill>
                    <a:effectLst/>
                    <a:latin typeface="+mn-lt"/>
                    <a:ea typeface="+mn-ea"/>
                    <a:cs typeface="+mn-cs"/>
                  </a:rPr>
                  <a:t> de la Ecuación 56 en las capas ocultas ya que es la más usada actualmente por su bajo costo computacional y a que no existen problemas de desvanecimiento de gradiente para valores positivos extremos de entrada (</a:t>
                </a:r>
                <a:r>
                  <a:rPr lang="es-419" sz="1200" kern="1200" dirty="0" err="1">
                    <a:solidFill>
                      <a:schemeClr val="tx1"/>
                    </a:solidFill>
                    <a:effectLst/>
                    <a:latin typeface="+mn-lt"/>
                    <a:ea typeface="+mn-ea"/>
                    <a:cs typeface="+mn-cs"/>
                  </a:rPr>
                  <a:t>Raschka</a:t>
                </a:r>
                <a:r>
                  <a:rPr lang="es-419" sz="1200" kern="1200" dirty="0">
                    <a:solidFill>
                      <a:schemeClr val="tx1"/>
                    </a:solidFill>
                    <a:effectLst/>
                    <a:latin typeface="+mn-lt"/>
                    <a:ea typeface="+mn-ea"/>
                    <a:cs typeface="+mn-cs"/>
                  </a:rPr>
                  <a:t> &amp; </a:t>
                </a:r>
                <a:r>
                  <a:rPr lang="es-419" sz="1200" kern="1200" dirty="0" err="1">
                    <a:solidFill>
                      <a:schemeClr val="tx1"/>
                    </a:solidFill>
                    <a:effectLst/>
                    <a:latin typeface="+mn-lt"/>
                    <a:ea typeface="+mn-ea"/>
                    <a:cs typeface="+mn-cs"/>
                  </a:rPr>
                  <a:t>Mirjalili</a:t>
                </a:r>
                <a:r>
                  <a:rPr lang="es-419" sz="1200" kern="1200" dirty="0">
                    <a:solidFill>
                      <a:schemeClr val="tx1"/>
                    </a:solidFill>
                    <a:effectLst/>
                    <a:latin typeface="+mn-lt"/>
                    <a:ea typeface="+mn-ea"/>
                    <a:cs typeface="+mn-cs"/>
                  </a:rPr>
                  <a:t>, 2017). </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Función </a:t>
                </a:r>
                <a:r>
                  <a:rPr lang="es-419" sz="1200" b="1" kern="1200" dirty="0" err="1">
                    <a:solidFill>
                      <a:schemeClr val="tx1"/>
                    </a:solidFill>
                    <a:effectLst/>
                    <a:latin typeface="+mn-lt"/>
                    <a:ea typeface="+mn-ea"/>
                    <a:cs typeface="+mn-cs"/>
                  </a:rPr>
                  <a:t>ReLU</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𝜙</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  &amp;𝑧≥0@0,  &amp;𝑧&lt;0)┤</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56</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la capa de salida del modelo de clasificación se utilizó la función de activación </a:t>
                </a:r>
                <a:r>
                  <a:rPr lang="es-419" sz="1200" kern="1200" dirty="0" err="1">
                    <a:solidFill>
                      <a:schemeClr val="tx1"/>
                    </a:solidFill>
                    <a:effectLst/>
                    <a:latin typeface="+mn-lt"/>
                    <a:ea typeface="+mn-ea"/>
                    <a:cs typeface="+mn-cs"/>
                  </a:rPr>
                  <a:t>softmax</a:t>
                </a:r>
                <a:r>
                  <a:rPr lang="es-419" sz="1200" kern="1200" dirty="0">
                    <a:solidFill>
                      <a:schemeClr val="tx1"/>
                    </a:solidFill>
                    <a:effectLst/>
                    <a:latin typeface="+mn-lt"/>
                    <a:ea typeface="+mn-ea"/>
                    <a:cs typeface="+mn-cs"/>
                  </a:rPr>
                  <a:t>, definida mediante la Ecuación 57, que calcula la probabilidad de que la entrada </a:t>
                </a:r>
                <a:r>
                  <a:rPr lang="es-419" sz="1200" i="1" kern="1200" dirty="0">
                    <a:solidFill>
                      <a:schemeClr val="tx1"/>
                    </a:solidFill>
                    <a:effectLst/>
                    <a:latin typeface="+mn-lt"/>
                    <a:ea typeface="+mn-ea"/>
                    <a:cs typeface="+mn-cs"/>
                  </a:rPr>
                  <a:t>z</a:t>
                </a:r>
                <a:r>
                  <a:rPr lang="es-419" sz="1200" kern="1200" dirty="0">
                    <a:solidFill>
                      <a:schemeClr val="tx1"/>
                    </a:solidFill>
                    <a:effectLst/>
                    <a:latin typeface="+mn-lt"/>
                    <a:ea typeface="+mn-ea"/>
                    <a:cs typeface="+mn-cs"/>
                  </a:rPr>
                  <a:t> pertenezca la clase </a:t>
                </a:r>
                <a:r>
                  <a:rPr lang="es-419" sz="1200" i="1" kern="1200" dirty="0">
                    <a:solidFill>
                      <a:schemeClr val="tx1"/>
                    </a:solidFill>
                    <a:effectLst/>
                    <a:latin typeface="+mn-lt"/>
                    <a:ea typeface="+mn-ea"/>
                    <a:cs typeface="+mn-cs"/>
                  </a:rPr>
                  <a:t>i,</a:t>
                </a:r>
                <a:r>
                  <a:rPr lang="es-419" sz="1200" kern="1200" dirty="0">
                    <a:solidFill>
                      <a:schemeClr val="tx1"/>
                    </a:solidFill>
                    <a:effectLst/>
                    <a:latin typeface="+mn-lt"/>
                    <a:ea typeface="+mn-ea"/>
                    <a:cs typeface="+mn-cs"/>
                  </a:rPr>
                  <a:t> donde </a:t>
                </a:r>
                <a:r>
                  <a:rPr lang="es-419" sz="1200" i="1" kern="1200" dirty="0">
                    <a:solidFill>
                      <a:schemeClr val="tx1"/>
                    </a:solidFill>
                    <a:effectLst/>
                    <a:latin typeface="+mn-lt"/>
                    <a:ea typeface="+mn-ea"/>
                    <a:cs typeface="+mn-cs"/>
                  </a:rPr>
                  <a:t>k </a:t>
                </a:r>
                <a:r>
                  <a:rPr lang="es-419" sz="1200" kern="1200" dirty="0">
                    <a:solidFill>
                      <a:schemeClr val="tx1"/>
                    </a:solidFill>
                    <a:effectLst/>
                    <a:latin typeface="+mn-lt"/>
                    <a:ea typeface="+mn-ea"/>
                    <a:cs typeface="+mn-cs"/>
                  </a:rPr>
                  <a:t>representa el número de clases. Para el modelo de regresión la función de activación elegida fue la función identidad de la Ecuación 58.</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Función </a:t>
                </a:r>
                <a:r>
                  <a:rPr lang="es-419" sz="1200" b="1" kern="1200" dirty="0" err="1">
                    <a:solidFill>
                      <a:schemeClr val="tx1"/>
                    </a:solidFill>
                    <a:effectLst/>
                    <a:latin typeface="+mn-lt"/>
                    <a:ea typeface="+mn-ea"/>
                    <a:cs typeface="+mn-cs"/>
                  </a:rPr>
                  <a:t>softmax</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𝜙</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𝑧)=𝑒</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 </a:t>
                </a:r>
                <a:r>
                  <a:rPr lang="en-US" sz="1200" i="0" kern="1200">
                    <a:solidFill>
                      <a:schemeClr val="tx1"/>
                    </a:solidFill>
                    <a:effectLst/>
                    <a:latin typeface="+mn-lt"/>
                    <a:ea typeface="+mn-ea"/>
                    <a:cs typeface="+mn-cs"/>
                  </a:rPr>
                  <a:t>)/(∑1</a:t>
                </a:r>
                <a:r>
                  <a:rPr lang="es-419"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𝑗=1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^𝑃▒𝑒</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𝑗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57</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Función identidad</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𝜙</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𝑧)=𝑧</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58</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Función Objetivo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Como se mencionó en el Capítulo 6, es necesario definir una función objetivo que mida el error entre las predicciones realizadas con la red y el objetivo verdadero para utilizarla como señal de retroalimentación para el ajuste del valor de los pesos durante la etapa de entrenamiento (</a:t>
                </a:r>
                <a:r>
                  <a:rPr lang="es-419" sz="1200" kern="1200" dirty="0" err="1">
                    <a:solidFill>
                      <a:schemeClr val="tx1"/>
                    </a:solidFill>
                    <a:effectLst/>
                    <a:latin typeface="+mn-lt"/>
                    <a:ea typeface="+mn-ea"/>
                    <a:cs typeface="+mn-cs"/>
                  </a:rPr>
                  <a:t>Chollet</a:t>
                </a:r>
                <a:r>
                  <a:rPr lang="es-419" sz="1200" kern="1200" dirty="0">
                    <a:solidFill>
                      <a:schemeClr val="tx1"/>
                    </a:solidFill>
                    <a:effectLst/>
                    <a:latin typeface="+mn-lt"/>
                    <a:ea typeface="+mn-ea"/>
                    <a:cs typeface="+mn-cs"/>
                  </a:rPr>
                  <a:t>, 2018).  Ya que la selección de la función objetivo depende de la tarea del modelo, para los modelos de regresión se seleccionó el error cuadrático medio (</a:t>
                </a:r>
                <a:r>
                  <a:rPr lang="es-419" sz="1200" kern="1200" dirty="0" err="1">
                    <a:solidFill>
                      <a:schemeClr val="tx1"/>
                    </a:solidFill>
                    <a:effectLst/>
                    <a:latin typeface="+mn-lt"/>
                    <a:ea typeface="+mn-ea"/>
                    <a:cs typeface="+mn-cs"/>
                  </a:rPr>
                  <a:t>MSE</a:t>
                </a:r>
                <a:r>
                  <a:rPr lang="es-419" sz="1200" kern="1200" dirty="0">
                    <a:solidFill>
                      <a:schemeClr val="tx1"/>
                    </a:solidFill>
                    <a:effectLst/>
                    <a:latin typeface="+mn-lt"/>
                    <a:ea typeface="+mn-ea"/>
                    <a:cs typeface="+mn-cs"/>
                  </a:rPr>
                  <a:t>) presentado en la Ecuación 59, el cual calcula el promedio del cuadrado de la diferencia entre la salida predicha </a:t>
                </a:r>
                <a:r>
                  <a:rPr lang="es-419" sz="1200" i="0" kern="1200">
                    <a:solidFill>
                      <a:schemeClr val="tx1"/>
                    </a:solidFill>
                    <a:effectLst/>
                    <a:latin typeface="+mn-lt"/>
                    <a:ea typeface="+mn-ea"/>
                    <a:cs typeface="+mn-cs"/>
                  </a:rPr>
                  <a:t>𝑦</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y el objetivo </a:t>
                </a:r>
                <a:r>
                  <a:rPr lang="es-419" sz="1200" i="0" kern="1200">
                    <a:solidFill>
                      <a:schemeClr val="tx1"/>
                    </a:solidFill>
                    <a:effectLst/>
                    <a:latin typeface="+mn-lt"/>
                    <a:ea typeface="+mn-ea"/>
                    <a:cs typeface="+mn-cs"/>
                  </a:rPr>
                  <a:t>𝑦</a:t>
                </a:r>
                <a:r>
                  <a:rPr lang="es-419" sz="1200" kern="1200" dirty="0">
                    <a:solidFill>
                      <a:schemeClr val="tx1"/>
                    </a:solidFill>
                    <a:effectLst/>
                    <a:latin typeface="+mn-lt"/>
                    <a:ea typeface="+mn-ea"/>
                    <a:cs typeface="+mn-cs"/>
                  </a:rPr>
                  <a:t> (Rao &amp; </a:t>
                </a:r>
                <a:r>
                  <a:rPr lang="es-419" sz="1200" kern="1200" dirty="0" err="1">
                    <a:solidFill>
                      <a:schemeClr val="tx1"/>
                    </a:solidFill>
                    <a:effectLst/>
                    <a:latin typeface="+mn-lt"/>
                    <a:ea typeface="+mn-ea"/>
                    <a:cs typeface="+mn-cs"/>
                  </a:rPr>
                  <a:t>McMahan</a:t>
                </a:r>
                <a:r>
                  <a:rPr lang="es-419" sz="1200" kern="1200" dirty="0">
                    <a:solidFill>
                      <a:schemeClr val="tx1"/>
                    </a:solidFill>
                    <a:effectLst/>
                    <a:latin typeface="+mn-lt"/>
                    <a:ea typeface="+mn-ea"/>
                    <a:cs typeface="+mn-cs"/>
                  </a:rPr>
                  <a:t>, 2019).</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𝐽</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𝑀𝑆𝐸</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𝑦,𝑦</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 )=1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a:t>
                </a:r>
                <a:r>
                  <a:rPr lang="en-US" sz="1200" i="0" kern="1200">
                    <a:solidFill>
                      <a:schemeClr val="tx1"/>
                    </a:solidFill>
                    <a:effectLst/>
                    <a:latin typeface="+mn-lt"/>
                    <a:ea typeface="+mn-ea"/>
                    <a:cs typeface="+mn-cs"/>
                  </a:rPr>
                  <a:t> ∑1</a:t>
                </a:r>
                <a:r>
                  <a:rPr lang="es-419"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𝑖=1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𝑦−𝑦</a:t>
                </a:r>
                <a:r>
                  <a:rPr lang="en-US" sz="1200" i="0" kern="1200">
                    <a:solidFill>
                      <a:schemeClr val="tx1"/>
                    </a:solidFill>
                    <a:effectLst/>
                    <a:latin typeface="+mn-lt"/>
                    <a:ea typeface="+mn-ea"/>
                    <a:cs typeface="+mn-cs"/>
                  </a:rPr>
                  <a:t> ̂</a:t>
                </a:r>
                <a:r>
                  <a:rPr lang="es-419"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2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59</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Para los modelos de clasificación la entropía categórica cruzada presentada en la Ecuación 60, con la cual se calcula el promedio del producto del logaritmo negativo de la salida predicha </a:t>
                </a:r>
                <a:r>
                  <a:rPr lang="es-419" sz="1200" i="0" kern="1200">
                    <a:solidFill>
                      <a:schemeClr val="tx1"/>
                    </a:solidFill>
                    <a:effectLst/>
                    <a:latin typeface="+mn-lt"/>
                    <a:ea typeface="+mn-ea"/>
                    <a:cs typeface="+mn-cs"/>
                  </a:rPr>
                  <a:t>𝑦</a:t>
                </a:r>
                <a:r>
                  <a:rPr lang="en-US" sz="1200" i="0" kern="1200">
                    <a:solidFill>
                      <a:schemeClr val="tx1"/>
                    </a:solidFill>
                    <a:effectLst/>
                    <a:latin typeface="+mn-lt"/>
                    <a:ea typeface="+mn-ea"/>
                    <a:cs typeface="+mn-cs"/>
                  </a:rPr>
                  <a:t> ̂</a:t>
                </a:r>
                <a:r>
                  <a:rPr lang="es-419" sz="1200" kern="1200" dirty="0">
                    <a:solidFill>
                      <a:schemeClr val="tx1"/>
                    </a:solidFill>
                    <a:effectLst/>
                    <a:latin typeface="+mn-lt"/>
                    <a:ea typeface="+mn-ea"/>
                    <a:cs typeface="+mn-cs"/>
                  </a:rPr>
                  <a:t> con el objetivo</a:t>
                </a:r>
                <a:r>
                  <a:rPr lang="es-419" sz="1200" i="0" kern="1200">
                    <a:solidFill>
                      <a:schemeClr val="tx1"/>
                    </a:solidFill>
                    <a:effectLst/>
                    <a:latin typeface="+mn-lt"/>
                    <a:ea typeface="+mn-ea"/>
                    <a:cs typeface="+mn-cs"/>
                  </a:rPr>
                  <a:t> 𝑦</a:t>
                </a:r>
                <a:r>
                  <a:rPr lang="es-419" sz="1200" kern="1200" dirty="0">
                    <a:solidFill>
                      <a:schemeClr val="tx1"/>
                    </a:solidFill>
                    <a:effectLst/>
                    <a:latin typeface="+mn-lt"/>
                    <a:ea typeface="+mn-ea"/>
                    <a:cs typeface="+mn-cs"/>
                  </a:rPr>
                  <a:t> (Rao &amp; </a:t>
                </a:r>
                <a:r>
                  <a:rPr lang="es-419" sz="1200" kern="1200" dirty="0" err="1">
                    <a:solidFill>
                      <a:schemeClr val="tx1"/>
                    </a:solidFill>
                    <a:effectLst/>
                    <a:latin typeface="+mn-lt"/>
                    <a:ea typeface="+mn-ea"/>
                    <a:cs typeface="+mn-cs"/>
                  </a:rPr>
                  <a:t>McMahan</a:t>
                </a:r>
                <a:r>
                  <a:rPr lang="es-419" sz="1200" kern="1200" dirty="0">
                    <a:solidFill>
                      <a:schemeClr val="tx1"/>
                    </a:solidFill>
                    <a:effectLst/>
                    <a:latin typeface="+mn-lt"/>
                    <a:ea typeface="+mn-ea"/>
                    <a:cs typeface="+mn-cs"/>
                  </a:rPr>
                  <a:t>, 2019).</a:t>
                </a:r>
                <a:endParaRPr lang="en-US" sz="1200" kern="1200" dirty="0">
                  <a:solidFill>
                    <a:schemeClr val="tx1"/>
                  </a:solidFill>
                  <a:effectLst/>
                  <a:latin typeface="+mn-lt"/>
                  <a:ea typeface="+mn-ea"/>
                  <a:cs typeface="+mn-cs"/>
                </a:endParaRPr>
              </a:p>
              <a:p>
                <a:r>
                  <a:rPr lang="es-419" sz="1200" i="0" kern="1200">
                    <a:solidFill>
                      <a:schemeClr val="tx1"/>
                    </a:solidFill>
                    <a:effectLst/>
                    <a:latin typeface="+mn-lt"/>
                    <a:ea typeface="+mn-ea"/>
                    <a:cs typeface="+mn-cs"/>
                  </a:rPr>
                  <a:t>𝐽</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𝛳)=−1</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a:t>
                </a:r>
                <a:r>
                  <a:rPr lang="en-US" sz="1200" i="0" kern="1200">
                    <a:solidFill>
                      <a:schemeClr val="tx1"/>
                    </a:solidFill>
                    <a:effectLst/>
                    <a:latin typeface="+mn-lt"/>
                    <a:ea typeface="+mn-ea"/>
                    <a:cs typeface="+mn-cs"/>
                  </a:rPr>
                  <a:t> ∑1</a:t>
                </a:r>
                <a:r>
                  <a:rPr lang="es-419"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𝑖=0</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^𝑛▒</a:t>
                </a:r>
                <a:r>
                  <a:rPr lang="en-US" sz="1200" i="0" kern="1200">
                    <a:solidFill>
                      <a:schemeClr val="tx1"/>
                    </a:solidFill>
                    <a:effectLst/>
                    <a:latin typeface="+mn-lt"/>
                    <a:ea typeface="+mn-ea"/>
                    <a:cs typeface="+mn-cs"/>
                  </a:rPr>
                  <a:t>∑1</a:t>
                </a:r>
                <a:r>
                  <a:rPr lang="es-419"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𝑗=0</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^𝑚▒〖𝑦</a:t>
                </a:r>
                <a:r>
                  <a:rPr lang="en-US" sz="1200" i="0" kern="1200">
                    <a:solidFill>
                      <a:schemeClr val="tx1"/>
                    </a:solidFill>
                    <a:effectLst/>
                    <a:latin typeface="+mn-lt"/>
                    <a:ea typeface="+mn-ea"/>
                    <a:cs typeface="+mn-cs"/>
                  </a:rPr>
                  <a:t>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×log⁡(𝑦</a:t>
                </a:r>
                <a:r>
                  <a:rPr lang="en-US" sz="1200" i="0" kern="1200">
                    <a:solidFill>
                      <a:schemeClr val="tx1"/>
                    </a:solidFill>
                    <a:effectLst/>
                    <a:latin typeface="+mn-lt"/>
                    <a:ea typeface="+mn-ea"/>
                    <a:cs typeface="+mn-cs"/>
                  </a:rPr>
                  <a:t> ̂_(</a:t>
                </a:r>
                <a:r>
                  <a:rPr lang="es-419" sz="1200" i="0" kern="1200">
                    <a:solidFill>
                      <a:schemeClr val="tx1"/>
                    </a:solidFill>
                    <a:effectLst/>
                    <a:latin typeface="+mn-lt"/>
                    <a:ea typeface="+mn-ea"/>
                    <a:cs typeface="+mn-cs"/>
                  </a:rPr>
                  <a:t>(𝑖,𝑗)</a:t>
                </a:r>
                <a:r>
                  <a:rPr lang="en-US" sz="1200" i="0" kern="1200">
                    <a:solidFill>
                      <a:schemeClr val="tx1"/>
                    </a:solidFill>
                    <a:effectLst/>
                    <a:latin typeface="+mn-lt"/>
                    <a:ea typeface="+mn-ea"/>
                    <a:cs typeface="+mn-cs"/>
                  </a:rPr>
                  <a:t>)</a:t>
                </a:r>
                <a:r>
                  <a:rPr lang="es-419" sz="1200" i="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60</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3"/>
                <a:r>
                  <a:rPr lang="es-419" sz="1200" b="1" kern="1200" dirty="0">
                    <a:solidFill>
                      <a:schemeClr val="tx1"/>
                    </a:solidFill>
                    <a:effectLst/>
                    <a:latin typeface="+mn-lt"/>
                    <a:ea typeface="+mn-ea"/>
                    <a:cs typeface="+mn-cs"/>
                  </a:rPr>
                  <a:t>Función de Optimización </a:t>
                </a:r>
                <a:endParaRPr lang="en-US"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función de optimización es aquella que implementa el algoritmo de </a:t>
                </a:r>
                <a:r>
                  <a:rPr lang="es-419" sz="1200" kern="1200" dirty="0" err="1">
                    <a:solidFill>
                      <a:schemeClr val="tx1"/>
                    </a:solidFill>
                    <a:effectLst/>
                    <a:latin typeface="+mn-lt"/>
                    <a:ea typeface="+mn-ea"/>
                    <a:cs typeface="+mn-cs"/>
                  </a:rPr>
                  <a:t>retropropagación</a:t>
                </a:r>
                <a:r>
                  <a:rPr lang="es-419" sz="1200" kern="1200" dirty="0">
                    <a:solidFill>
                      <a:schemeClr val="tx1"/>
                    </a:solidFill>
                    <a:effectLst/>
                    <a:latin typeface="+mn-lt"/>
                    <a:ea typeface="+mn-ea"/>
                    <a:cs typeface="+mn-cs"/>
                  </a:rPr>
                  <a:t> para ajustar los pesos del modelo según la información proporcionada por la función objetivo  (</a:t>
                </a:r>
                <a:r>
                  <a:rPr lang="es-419" sz="1200" kern="1200" dirty="0" err="1">
                    <a:solidFill>
                      <a:schemeClr val="tx1"/>
                    </a:solidFill>
                    <a:effectLst/>
                    <a:latin typeface="+mn-lt"/>
                    <a:ea typeface="+mn-ea"/>
                    <a:cs typeface="+mn-cs"/>
                  </a:rPr>
                  <a:t>Chollet</a:t>
                </a:r>
                <a:r>
                  <a:rPr lang="es-419" sz="1200" kern="1200" dirty="0">
                    <a:solidFill>
                      <a:schemeClr val="tx1"/>
                    </a:solidFill>
                    <a:effectLst/>
                    <a:latin typeface="+mn-lt"/>
                    <a:ea typeface="+mn-ea"/>
                    <a:cs typeface="+mn-cs"/>
                  </a:rPr>
                  <a:t>, 2018). Como se definió en el Capítulo 6, existen diversos tipos de funciones de optimización para redes neuronales, como lo son el descenso de gradiente (GD) y el descenso de gradiente estocástico (</a:t>
                </a:r>
                <a:r>
                  <a:rPr lang="es-419" sz="1200" kern="1200" dirty="0" err="1">
                    <a:solidFill>
                      <a:schemeClr val="tx1"/>
                    </a:solidFill>
                    <a:effectLst/>
                    <a:latin typeface="+mn-lt"/>
                    <a:ea typeface="+mn-ea"/>
                    <a:cs typeface="+mn-cs"/>
                  </a:rPr>
                  <a:t>SGD</a:t>
                </a:r>
                <a:r>
                  <a:rPr lang="es-419" sz="1200" kern="1200" dirty="0">
                    <a:solidFill>
                      <a:schemeClr val="tx1"/>
                    </a:solidFill>
                    <a:effectLst/>
                    <a:latin typeface="+mn-lt"/>
                    <a:ea typeface="+mn-ea"/>
                    <a:cs typeface="+mn-cs"/>
                  </a:rPr>
                  <a:t>), siendo el último el seleccionado como función de optimización. El proceso para el desarrollo de los modelos se detalla en la siguiente sección.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6619035D-814E-49DB-9CC6-A7A6991F0B15}" type="slidenum">
              <a:rPr lang="en-US" smtClean="0"/>
              <a:t>30</a:t>
            </a:fld>
            <a:endParaRPr lang="en-US"/>
          </a:p>
        </p:txBody>
      </p:sp>
    </p:spTree>
    <p:extLst>
      <p:ext uri="{BB962C8B-B14F-4D97-AF65-F5344CB8AC3E}">
        <p14:creationId xmlns:p14="http://schemas.microsoft.com/office/powerpoint/2010/main" val="687432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31</a:t>
            </a:fld>
            <a:endParaRPr lang="en-US"/>
          </a:p>
        </p:txBody>
      </p:sp>
    </p:spTree>
    <p:extLst>
      <p:ext uri="{BB962C8B-B14F-4D97-AF65-F5344CB8AC3E}">
        <p14:creationId xmlns:p14="http://schemas.microsoft.com/office/powerpoint/2010/main" val="4087287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32</a:t>
            </a:fld>
            <a:endParaRPr lang="en-US"/>
          </a:p>
        </p:txBody>
      </p:sp>
    </p:spTree>
    <p:extLst>
      <p:ext uri="{BB962C8B-B14F-4D97-AF65-F5344CB8AC3E}">
        <p14:creationId xmlns:p14="http://schemas.microsoft.com/office/powerpoint/2010/main" val="474298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33</a:t>
            </a:fld>
            <a:endParaRPr lang="en-US"/>
          </a:p>
        </p:txBody>
      </p:sp>
    </p:spTree>
    <p:extLst>
      <p:ext uri="{BB962C8B-B14F-4D97-AF65-F5344CB8AC3E}">
        <p14:creationId xmlns:p14="http://schemas.microsoft.com/office/powerpoint/2010/main" val="2888939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34</a:t>
            </a:fld>
            <a:endParaRPr lang="en-US"/>
          </a:p>
        </p:txBody>
      </p:sp>
    </p:spTree>
    <p:extLst>
      <p:ext uri="{BB962C8B-B14F-4D97-AF65-F5344CB8AC3E}">
        <p14:creationId xmlns:p14="http://schemas.microsoft.com/office/powerpoint/2010/main" val="1469906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35</a:t>
            </a:fld>
            <a:endParaRPr lang="en-US"/>
          </a:p>
        </p:txBody>
      </p:sp>
    </p:spTree>
    <p:extLst>
      <p:ext uri="{BB962C8B-B14F-4D97-AF65-F5344CB8AC3E}">
        <p14:creationId xmlns:p14="http://schemas.microsoft.com/office/powerpoint/2010/main" val="1268610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36</a:t>
            </a:fld>
            <a:endParaRPr lang="en-US"/>
          </a:p>
        </p:txBody>
      </p:sp>
    </p:spTree>
    <p:extLst>
      <p:ext uri="{BB962C8B-B14F-4D97-AF65-F5344CB8AC3E}">
        <p14:creationId xmlns:p14="http://schemas.microsoft.com/office/powerpoint/2010/main" val="4224856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37</a:t>
            </a:fld>
            <a:endParaRPr lang="en-US"/>
          </a:p>
        </p:txBody>
      </p:sp>
    </p:spTree>
    <p:extLst>
      <p:ext uri="{BB962C8B-B14F-4D97-AF65-F5344CB8AC3E}">
        <p14:creationId xmlns:p14="http://schemas.microsoft.com/office/powerpoint/2010/main" val="3267590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38</a:t>
            </a:fld>
            <a:endParaRPr lang="en-US"/>
          </a:p>
        </p:txBody>
      </p:sp>
    </p:spTree>
    <p:extLst>
      <p:ext uri="{BB962C8B-B14F-4D97-AF65-F5344CB8AC3E}">
        <p14:creationId xmlns:p14="http://schemas.microsoft.com/office/powerpoint/2010/main" val="392670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39</a:t>
            </a:fld>
            <a:endParaRPr lang="en-US"/>
          </a:p>
        </p:txBody>
      </p:sp>
    </p:spTree>
    <p:extLst>
      <p:ext uri="{BB962C8B-B14F-4D97-AF65-F5344CB8AC3E}">
        <p14:creationId xmlns:p14="http://schemas.microsoft.com/office/powerpoint/2010/main" val="428259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4</a:t>
            </a:fld>
            <a:endParaRPr lang="en-US"/>
          </a:p>
        </p:txBody>
      </p:sp>
    </p:spTree>
    <p:extLst>
      <p:ext uri="{BB962C8B-B14F-4D97-AF65-F5344CB8AC3E}">
        <p14:creationId xmlns:p14="http://schemas.microsoft.com/office/powerpoint/2010/main" val="1024607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40</a:t>
            </a:fld>
            <a:endParaRPr lang="en-US"/>
          </a:p>
        </p:txBody>
      </p:sp>
    </p:spTree>
    <p:extLst>
      <p:ext uri="{BB962C8B-B14F-4D97-AF65-F5344CB8AC3E}">
        <p14:creationId xmlns:p14="http://schemas.microsoft.com/office/powerpoint/2010/main" val="1876387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41</a:t>
            </a:fld>
            <a:endParaRPr lang="en-US"/>
          </a:p>
        </p:txBody>
      </p:sp>
    </p:spTree>
    <p:extLst>
      <p:ext uri="{BB962C8B-B14F-4D97-AF65-F5344CB8AC3E}">
        <p14:creationId xmlns:p14="http://schemas.microsoft.com/office/powerpoint/2010/main" val="3363617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42</a:t>
            </a:fld>
            <a:endParaRPr lang="en-US"/>
          </a:p>
        </p:txBody>
      </p:sp>
    </p:spTree>
    <p:extLst>
      <p:ext uri="{BB962C8B-B14F-4D97-AF65-F5344CB8AC3E}">
        <p14:creationId xmlns:p14="http://schemas.microsoft.com/office/powerpoint/2010/main" val="3727512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43</a:t>
            </a:fld>
            <a:endParaRPr lang="en-US"/>
          </a:p>
        </p:txBody>
      </p:sp>
    </p:spTree>
    <p:extLst>
      <p:ext uri="{BB962C8B-B14F-4D97-AF65-F5344CB8AC3E}">
        <p14:creationId xmlns:p14="http://schemas.microsoft.com/office/powerpoint/2010/main" val="2445520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45</a:t>
            </a:fld>
            <a:endParaRPr lang="en-US"/>
          </a:p>
        </p:txBody>
      </p:sp>
    </p:spTree>
    <p:extLst>
      <p:ext uri="{BB962C8B-B14F-4D97-AF65-F5344CB8AC3E}">
        <p14:creationId xmlns:p14="http://schemas.microsoft.com/office/powerpoint/2010/main" val="1236973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46</a:t>
            </a:fld>
            <a:endParaRPr lang="en-US"/>
          </a:p>
        </p:txBody>
      </p:sp>
    </p:spTree>
    <p:extLst>
      <p:ext uri="{BB962C8B-B14F-4D97-AF65-F5344CB8AC3E}">
        <p14:creationId xmlns:p14="http://schemas.microsoft.com/office/powerpoint/2010/main" val="4012302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47</a:t>
            </a:fld>
            <a:endParaRPr lang="en-US"/>
          </a:p>
        </p:txBody>
      </p:sp>
    </p:spTree>
    <p:extLst>
      <p:ext uri="{BB962C8B-B14F-4D97-AF65-F5344CB8AC3E}">
        <p14:creationId xmlns:p14="http://schemas.microsoft.com/office/powerpoint/2010/main" val="471045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48</a:t>
            </a:fld>
            <a:endParaRPr lang="en-US"/>
          </a:p>
        </p:txBody>
      </p:sp>
    </p:spTree>
    <p:extLst>
      <p:ext uri="{BB962C8B-B14F-4D97-AF65-F5344CB8AC3E}">
        <p14:creationId xmlns:p14="http://schemas.microsoft.com/office/powerpoint/2010/main" val="375098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noProof="0"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5</a:t>
            </a:fld>
            <a:endParaRPr lang="en-US"/>
          </a:p>
        </p:txBody>
      </p:sp>
    </p:spTree>
    <p:extLst>
      <p:ext uri="{BB962C8B-B14F-4D97-AF65-F5344CB8AC3E}">
        <p14:creationId xmlns:p14="http://schemas.microsoft.com/office/powerpoint/2010/main" val="297386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6</a:t>
            </a:fld>
            <a:endParaRPr lang="en-US"/>
          </a:p>
        </p:txBody>
      </p:sp>
    </p:spTree>
    <p:extLst>
      <p:ext uri="{BB962C8B-B14F-4D97-AF65-F5344CB8AC3E}">
        <p14:creationId xmlns:p14="http://schemas.microsoft.com/office/powerpoint/2010/main" val="177593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7</a:t>
            </a:fld>
            <a:endParaRPr lang="en-US"/>
          </a:p>
        </p:txBody>
      </p:sp>
    </p:spTree>
    <p:extLst>
      <p:ext uri="{BB962C8B-B14F-4D97-AF65-F5344CB8AC3E}">
        <p14:creationId xmlns:p14="http://schemas.microsoft.com/office/powerpoint/2010/main" val="297340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n-US" dirty="0"/>
          </a:p>
        </p:txBody>
      </p:sp>
      <p:sp>
        <p:nvSpPr>
          <p:cNvPr id="4" name="Marcador de número de diapositiva 3"/>
          <p:cNvSpPr>
            <a:spLocks noGrp="1"/>
          </p:cNvSpPr>
          <p:nvPr>
            <p:ph type="sldNum" sz="quarter" idx="5"/>
          </p:nvPr>
        </p:nvSpPr>
        <p:spPr/>
        <p:txBody>
          <a:bodyPr/>
          <a:lstStyle/>
          <a:p>
            <a:fld id="{6619035D-814E-49DB-9CC6-A7A6991F0B15}" type="slidenum">
              <a:rPr lang="en-US" smtClean="0"/>
              <a:t>8</a:t>
            </a:fld>
            <a:endParaRPr lang="en-US"/>
          </a:p>
        </p:txBody>
      </p:sp>
    </p:spTree>
    <p:extLst>
      <p:ext uri="{BB962C8B-B14F-4D97-AF65-F5344CB8AC3E}">
        <p14:creationId xmlns:p14="http://schemas.microsoft.com/office/powerpoint/2010/main" val="216684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619035D-814E-49DB-9CC6-A7A6991F0B15}" type="slidenum">
              <a:rPr lang="en-US" smtClean="0"/>
              <a:t>9</a:t>
            </a:fld>
            <a:endParaRPr lang="en-US"/>
          </a:p>
        </p:txBody>
      </p:sp>
    </p:spTree>
    <p:extLst>
      <p:ext uri="{BB962C8B-B14F-4D97-AF65-F5344CB8AC3E}">
        <p14:creationId xmlns:p14="http://schemas.microsoft.com/office/powerpoint/2010/main" val="1076202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C6032FB9-BC74-4D22-9490-C57A3761EB46}"/>
              </a:ext>
            </a:extLst>
          </p:cNvPr>
          <p:cNvSpPr/>
          <p:nvPr userDrawn="1"/>
        </p:nvSpPr>
        <p:spPr>
          <a:xfrm flipH="1">
            <a:off x="3994321" y="809154"/>
            <a:ext cx="4427783" cy="5323880"/>
          </a:xfrm>
          <a:custGeom>
            <a:avLst/>
            <a:gdLst>
              <a:gd name="connsiteX0" fmla="*/ 198332 w 800100"/>
              <a:gd name="connsiteY0" fmla="*/ 961703 h 962025"/>
              <a:gd name="connsiteX1" fmla="*/ 646959 w 800100"/>
              <a:gd name="connsiteY1" fmla="*/ 961703 h 962025"/>
              <a:gd name="connsiteX2" fmla="*/ 610764 w 800100"/>
              <a:gd name="connsiteY2" fmla="*/ 885503 h 962025"/>
              <a:gd name="connsiteX3" fmla="*/ 686964 w 800100"/>
              <a:gd name="connsiteY3" fmla="*/ 625471 h 962025"/>
              <a:gd name="connsiteX4" fmla="*/ 786024 w 800100"/>
              <a:gd name="connsiteY4" fmla="*/ 283523 h 962025"/>
              <a:gd name="connsiteX5" fmla="*/ 359304 w 800100"/>
              <a:gd name="connsiteY5" fmla="*/ 14918 h 962025"/>
              <a:gd name="connsiteX6" fmla="*/ 124037 w 800100"/>
              <a:gd name="connsiteY6" fmla="*/ 211133 h 962025"/>
              <a:gd name="connsiteX7" fmla="*/ 116417 w 800100"/>
              <a:gd name="connsiteY7" fmla="*/ 270188 h 962025"/>
              <a:gd name="connsiteX8" fmla="*/ 59267 w 800100"/>
              <a:gd name="connsiteY8" fmla="*/ 367343 h 962025"/>
              <a:gd name="connsiteX9" fmla="*/ 13547 w 800100"/>
              <a:gd name="connsiteY9" fmla="*/ 427351 h 962025"/>
              <a:gd name="connsiteX10" fmla="*/ 24024 w 800100"/>
              <a:gd name="connsiteY10" fmla="*/ 515933 h 962025"/>
              <a:gd name="connsiteX11" fmla="*/ 63077 w 800100"/>
              <a:gd name="connsiteY11" fmla="*/ 552128 h 962025"/>
              <a:gd name="connsiteX12" fmla="*/ 18309 w 800100"/>
              <a:gd name="connsiteY12" fmla="*/ 570226 h 962025"/>
              <a:gd name="connsiteX13" fmla="*/ 30692 w 800100"/>
              <a:gd name="connsiteY13" fmla="*/ 609278 h 962025"/>
              <a:gd name="connsiteX14" fmla="*/ 29739 w 800100"/>
              <a:gd name="connsiteY14" fmla="*/ 673096 h 962025"/>
              <a:gd name="connsiteX15" fmla="*/ 85937 w 800100"/>
              <a:gd name="connsiteY15" fmla="*/ 744533 h 962025"/>
              <a:gd name="connsiteX16" fmla="*/ 225002 w 800100"/>
              <a:gd name="connsiteY16" fmla="*/ 764536 h 962025"/>
              <a:gd name="connsiteX17" fmla="*/ 198332 w 800100"/>
              <a:gd name="connsiteY17" fmla="*/ 961703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962025">
                <a:moveTo>
                  <a:pt x="198332" y="961703"/>
                </a:moveTo>
                <a:lnTo>
                  <a:pt x="646959" y="961703"/>
                </a:lnTo>
                <a:cubicBezTo>
                  <a:pt x="633624" y="935986"/>
                  <a:pt x="619337" y="903601"/>
                  <a:pt x="610764" y="885503"/>
                </a:cubicBezTo>
                <a:cubicBezTo>
                  <a:pt x="586952" y="829306"/>
                  <a:pt x="604097" y="706433"/>
                  <a:pt x="686964" y="625471"/>
                </a:cubicBezTo>
                <a:cubicBezTo>
                  <a:pt x="766022" y="548318"/>
                  <a:pt x="817457" y="398776"/>
                  <a:pt x="786024" y="283523"/>
                </a:cubicBezTo>
                <a:cubicBezTo>
                  <a:pt x="734589" y="93023"/>
                  <a:pt x="563139" y="-25087"/>
                  <a:pt x="359304" y="14918"/>
                </a:cubicBezTo>
                <a:cubicBezTo>
                  <a:pt x="359304" y="14918"/>
                  <a:pt x="183092" y="36826"/>
                  <a:pt x="124037" y="211133"/>
                </a:cubicBezTo>
                <a:cubicBezTo>
                  <a:pt x="124037" y="211133"/>
                  <a:pt x="114512" y="236851"/>
                  <a:pt x="116417" y="270188"/>
                </a:cubicBezTo>
                <a:cubicBezTo>
                  <a:pt x="121179" y="323528"/>
                  <a:pt x="83079" y="354961"/>
                  <a:pt x="59267" y="367343"/>
                </a:cubicBezTo>
                <a:cubicBezTo>
                  <a:pt x="34502" y="380678"/>
                  <a:pt x="-9313" y="402586"/>
                  <a:pt x="13547" y="427351"/>
                </a:cubicBezTo>
                <a:cubicBezTo>
                  <a:pt x="41169" y="457831"/>
                  <a:pt x="39264" y="496883"/>
                  <a:pt x="24024" y="515933"/>
                </a:cubicBezTo>
                <a:cubicBezTo>
                  <a:pt x="4974" y="538793"/>
                  <a:pt x="60219" y="539746"/>
                  <a:pt x="63077" y="552128"/>
                </a:cubicBezTo>
                <a:cubicBezTo>
                  <a:pt x="65934" y="565463"/>
                  <a:pt x="22119" y="554986"/>
                  <a:pt x="18309" y="570226"/>
                </a:cubicBezTo>
                <a:cubicBezTo>
                  <a:pt x="14499" y="586418"/>
                  <a:pt x="26882" y="590228"/>
                  <a:pt x="30692" y="609278"/>
                </a:cubicBezTo>
                <a:cubicBezTo>
                  <a:pt x="34502" y="628328"/>
                  <a:pt x="31644" y="663571"/>
                  <a:pt x="29739" y="673096"/>
                </a:cubicBezTo>
                <a:cubicBezTo>
                  <a:pt x="27834" y="682621"/>
                  <a:pt x="33549" y="739771"/>
                  <a:pt x="85937" y="744533"/>
                </a:cubicBezTo>
                <a:cubicBezTo>
                  <a:pt x="138324" y="749296"/>
                  <a:pt x="204047" y="738818"/>
                  <a:pt x="225002" y="764536"/>
                </a:cubicBezTo>
                <a:cubicBezTo>
                  <a:pt x="244052" y="790253"/>
                  <a:pt x="222144" y="890266"/>
                  <a:pt x="198332" y="961703"/>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39502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0" y="0"/>
            <a:ext cx="12192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
        <p:nvSpPr>
          <p:cNvPr id="6" name="그림 개체 틀 2">
            <a:extLst>
              <a:ext uri="{FF2B5EF4-FFF2-40B4-BE49-F238E27FC236}">
                <a16:creationId xmlns:a16="http://schemas.microsoft.com/office/drawing/2014/main" id="{2C30C39C-AAA9-4761-B982-E964F936EA3C}"/>
              </a:ext>
            </a:extLst>
          </p:cNvPr>
          <p:cNvSpPr>
            <a:spLocks noGrp="1"/>
          </p:cNvSpPr>
          <p:nvPr>
            <p:ph type="pic" sz="quarter" idx="42" hasCustomPrompt="1"/>
          </p:nvPr>
        </p:nvSpPr>
        <p:spPr>
          <a:xfrm>
            <a:off x="1032695" y="1988366"/>
            <a:ext cx="2444297" cy="2444297"/>
          </a:xfrm>
          <a:prstGeom prst="ellipse">
            <a:avLst/>
          </a:prstGeom>
          <a:solidFill>
            <a:schemeClr val="bg1">
              <a:lumMod val="95000"/>
            </a:schemeClr>
          </a:solidFill>
          <a:ln w="15875">
            <a:noFill/>
          </a:ln>
          <a:effectLst>
            <a:innerShdw blurRad="114300">
              <a:schemeClr val="bg1"/>
            </a:innerShdw>
          </a:effectLst>
        </p:spPr>
        <p:txBody>
          <a:bodyPr anchor="ctr"/>
          <a:lstStyle>
            <a:lvl1pPr marL="0" indent="0" algn="ctr">
              <a:buNone/>
              <a:defRPr sz="1200">
                <a:solidFill>
                  <a:schemeClr val="tx1">
                    <a:lumMod val="75000"/>
                    <a:lumOff val="25000"/>
                  </a:schemeClr>
                </a:solidFill>
              </a:defRPr>
            </a:lvl1pPr>
          </a:lstStyle>
          <a:p>
            <a:r>
              <a:rPr lang="en-US" altLang="ko-KR" dirty="0"/>
              <a:t>Place Your Picture Here and Bring to Front</a:t>
            </a:r>
            <a:endParaRPr lang="ko-KR" altLang="en-US" dirty="0"/>
          </a:p>
        </p:txBody>
      </p:sp>
    </p:spTree>
    <p:extLst>
      <p:ext uri="{BB962C8B-B14F-4D97-AF65-F5344CB8AC3E}">
        <p14:creationId xmlns:p14="http://schemas.microsoft.com/office/powerpoint/2010/main" val="263221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0" y="0"/>
            <a:ext cx="12192000"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2334304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073D1A-A4A7-4F5B-BE54-63CEAB575F6A}"/>
              </a:ext>
            </a:extLst>
          </p:cNvPr>
          <p:cNvSpPr>
            <a:spLocks noGrp="1"/>
          </p:cNvSpPr>
          <p:nvPr>
            <p:ph type="pic" sz="quarter" idx="10" hasCustomPrompt="1"/>
          </p:nvPr>
        </p:nvSpPr>
        <p:spPr>
          <a:xfrm>
            <a:off x="7266709" y="529965"/>
            <a:ext cx="4925290" cy="5798070"/>
          </a:xfrm>
          <a:custGeom>
            <a:avLst/>
            <a:gdLst>
              <a:gd name="connsiteX0" fmla="*/ 857449 w 4925290"/>
              <a:gd name="connsiteY0" fmla="*/ 0 h 5798070"/>
              <a:gd name="connsiteX1" fmla="*/ 4214649 w 4925290"/>
              <a:gd name="connsiteY1" fmla="*/ 0 h 5798070"/>
              <a:gd name="connsiteX2" fmla="*/ 4925290 w 4925290"/>
              <a:gd name="connsiteY2" fmla="*/ 1223176 h 5798070"/>
              <a:gd name="connsiteX3" fmla="*/ 4925290 w 4925290"/>
              <a:gd name="connsiteY3" fmla="*/ 4574894 h 5798070"/>
              <a:gd name="connsiteX4" fmla="*/ 4214649 w 4925290"/>
              <a:gd name="connsiteY4" fmla="*/ 5798070 h 5798070"/>
              <a:gd name="connsiteX5" fmla="*/ 857449 w 4925290"/>
              <a:gd name="connsiteY5" fmla="*/ 5798070 h 5798070"/>
              <a:gd name="connsiteX6" fmla="*/ 0 w 4925290"/>
              <a:gd name="connsiteY6" fmla="*/ 4322202 h 5798070"/>
              <a:gd name="connsiteX7" fmla="*/ 2152428 w 4925290"/>
              <a:gd name="connsiteY7" fmla="*/ 4322202 h 5798070"/>
              <a:gd name="connsiteX8" fmla="*/ 2979260 w 4925290"/>
              <a:gd name="connsiteY8" fmla="*/ 2899035 h 5798070"/>
              <a:gd name="connsiteX9" fmla="*/ 2152428 w 4925290"/>
              <a:gd name="connsiteY9" fmla="*/ 1475868 h 5798070"/>
              <a:gd name="connsiteX10" fmla="*/ 0 w 4925290"/>
              <a:gd name="connsiteY10" fmla="*/ 1475868 h 579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5290" h="5798070">
                <a:moveTo>
                  <a:pt x="857449" y="0"/>
                </a:moveTo>
                <a:lnTo>
                  <a:pt x="4214649" y="0"/>
                </a:lnTo>
                <a:lnTo>
                  <a:pt x="4925290" y="1223176"/>
                </a:lnTo>
                <a:lnTo>
                  <a:pt x="4925290" y="4574894"/>
                </a:lnTo>
                <a:lnTo>
                  <a:pt x="4214649" y="5798070"/>
                </a:lnTo>
                <a:lnTo>
                  <a:pt x="857449" y="5798070"/>
                </a:lnTo>
                <a:lnTo>
                  <a:pt x="0" y="4322202"/>
                </a:lnTo>
                <a:lnTo>
                  <a:pt x="2152428" y="4322202"/>
                </a:lnTo>
                <a:lnTo>
                  <a:pt x="2979260" y="2899035"/>
                </a:lnTo>
                <a:lnTo>
                  <a:pt x="2152428" y="1475868"/>
                </a:lnTo>
                <a:lnTo>
                  <a:pt x="0" y="1475868"/>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3" name="Picture Placeholder 12">
            <a:extLst>
              <a:ext uri="{FF2B5EF4-FFF2-40B4-BE49-F238E27FC236}">
                <a16:creationId xmlns:a16="http://schemas.microsoft.com/office/drawing/2014/main" id="{8CF70162-E0C4-4E2A-B2CE-73A493476724}"/>
              </a:ext>
            </a:extLst>
          </p:cNvPr>
          <p:cNvSpPr>
            <a:spLocks noGrp="1"/>
          </p:cNvSpPr>
          <p:nvPr>
            <p:ph type="pic" sz="quarter" idx="11" hasCustomPrompt="1"/>
          </p:nvPr>
        </p:nvSpPr>
        <p:spPr>
          <a:xfrm>
            <a:off x="4525108" y="2105085"/>
            <a:ext cx="4925290" cy="2647831"/>
          </a:xfrm>
          <a:custGeom>
            <a:avLst/>
            <a:gdLst>
              <a:gd name="connsiteX0" fmla="*/ 769169 w 6213231"/>
              <a:gd name="connsiteY0" fmla="*/ 0 h 2647831"/>
              <a:gd name="connsiteX1" fmla="*/ 5444062 w 6213231"/>
              <a:gd name="connsiteY1" fmla="*/ 0 h 2647831"/>
              <a:gd name="connsiteX2" fmla="*/ 6213231 w 6213231"/>
              <a:gd name="connsiteY2" fmla="*/ 1323916 h 2647831"/>
              <a:gd name="connsiteX3" fmla="*/ 5444062 w 6213231"/>
              <a:gd name="connsiteY3" fmla="*/ 2647831 h 2647831"/>
              <a:gd name="connsiteX4" fmla="*/ 769169 w 6213231"/>
              <a:gd name="connsiteY4" fmla="*/ 2647831 h 2647831"/>
              <a:gd name="connsiteX5" fmla="*/ 0 w 6213231"/>
              <a:gd name="connsiteY5" fmla="*/ 1323916 h 264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31" h="2647831">
                <a:moveTo>
                  <a:pt x="769169" y="0"/>
                </a:moveTo>
                <a:lnTo>
                  <a:pt x="5444062" y="0"/>
                </a:lnTo>
                <a:lnTo>
                  <a:pt x="6213231" y="1323916"/>
                </a:lnTo>
                <a:lnTo>
                  <a:pt x="5444062" y="2647831"/>
                </a:lnTo>
                <a:lnTo>
                  <a:pt x="769169" y="2647831"/>
                </a:lnTo>
                <a:lnTo>
                  <a:pt x="0" y="132391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8476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1160586" y="0"/>
            <a:ext cx="4853352"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1532972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bg1"/>
        </a:solidFill>
        <a:effectLst/>
      </p:bgPr>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1AEC72C-3C89-4B08-B67E-E04E47BA302D}"/>
              </a:ext>
            </a:extLst>
          </p:cNvPr>
          <p:cNvSpPr>
            <a:spLocks noGrp="1"/>
          </p:cNvSpPr>
          <p:nvPr>
            <p:ph type="pic" sz="quarter" idx="10" hasCustomPrompt="1"/>
          </p:nvPr>
        </p:nvSpPr>
        <p:spPr>
          <a:xfrm>
            <a:off x="5847486" y="342900"/>
            <a:ext cx="5926499" cy="6172200"/>
          </a:xfrm>
          <a:custGeom>
            <a:avLst/>
            <a:gdLst>
              <a:gd name="connsiteX0" fmla="*/ 1240972 w 5926499"/>
              <a:gd name="connsiteY0" fmla="*/ 0 h 6172200"/>
              <a:gd name="connsiteX1" fmla="*/ 5926499 w 5926499"/>
              <a:gd name="connsiteY1" fmla="*/ 0 h 6172200"/>
              <a:gd name="connsiteX2" fmla="*/ 5926499 w 5926499"/>
              <a:gd name="connsiteY2" fmla="*/ 6172200 h 6172200"/>
              <a:gd name="connsiteX3" fmla="*/ 1240972 w 5926499"/>
              <a:gd name="connsiteY3" fmla="*/ 6172200 h 6172200"/>
              <a:gd name="connsiteX4" fmla="*/ 1240972 w 5926499"/>
              <a:gd name="connsiteY4" fmla="*/ 6015988 h 6172200"/>
              <a:gd name="connsiteX5" fmla="*/ 92399 w 5926499"/>
              <a:gd name="connsiteY5" fmla="*/ 6015988 h 6172200"/>
              <a:gd name="connsiteX6" fmla="*/ 92399 w 5926499"/>
              <a:gd name="connsiteY6" fmla="*/ 5938701 h 6172200"/>
              <a:gd name="connsiteX7" fmla="*/ 1240972 w 5926499"/>
              <a:gd name="connsiteY7" fmla="*/ 5938701 h 6172200"/>
              <a:gd name="connsiteX8" fmla="*/ 1240972 w 5926499"/>
              <a:gd name="connsiteY8" fmla="*/ 5859778 h 6172200"/>
              <a:gd name="connsiteX9" fmla="*/ 497028 w 5926499"/>
              <a:gd name="connsiteY9" fmla="*/ 5859778 h 6172200"/>
              <a:gd name="connsiteX10" fmla="*/ 497028 w 5926499"/>
              <a:gd name="connsiteY10" fmla="*/ 5668190 h 6172200"/>
              <a:gd name="connsiteX11" fmla="*/ 1240972 w 5926499"/>
              <a:gd name="connsiteY11" fmla="*/ 5668190 h 6172200"/>
              <a:gd name="connsiteX12" fmla="*/ 1240972 w 5926499"/>
              <a:gd name="connsiteY12" fmla="*/ 5589267 h 6172200"/>
              <a:gd name="connsiteX13" fmla="*/ 2775704 w 5926499"/>
              <a:gd name="connsiteY13" fmla="*/ 5589267 h 6172200"/>
              <a:gd name="connsiteX14" fmla="*/ 2775704 w 5926499"/>
              <a:gd name="connsiteY14" fmla="*/ 5511980 h 6172200"/>
              <a:gd name="connsiteX15" fmla="*/ 1240972 w 5926499"/>
              <a:gd name="connsiteY15" fmla="*/ 5511980 h 6172200"/>
              <a:gd name="connsiteX16" fmla="*/ 1240972 w 5926499"/>
              <a:gd name="connsiteY16" fmla="*/ 5222694 h 6172200"/>
              <a:gd name="connsiteX17" fmla="*/ 2993421 w 5926499"/>
              <a:gd name="connsiteY17" fmla="*/ 5222694 h 6172200"/>
              <a:gd name="connsiteX18" fmla="*/ 2993421 w 5926499"/>
              <a:gd name="connsiteY18" fmla="*/ 5031107 h 6172200"/>
              <a:gd name="connsiteX19" fmla="*/ 1240972 w 5926499"/>
              <a:gd name="connsiteY19" fmla="*/ 5031107 h 6172200"/>
              <a:gd name="connsiteX20" fmla="*/ 1240972 w 5926499"/>
              <a:gd name="connsiteY20" fmla="*/ 4922382 h 6172200"/>
              <a:gd name="connsiteX21" fmla="*/ 225578 w 5926499"/>
              <a:gd name="connsiteY21" fmla="*/ 4922382 h 6172200"/>
              <a:gd name="connsiteX22" fmla="*/ 225578 w 5926499"/>
              <a:gd name="connsiteY22" fmla="*/ 4845095 h 6172200"/>
              <a:gd name="connsiteX23" fmla="*/ 1240972 w 5926499"/>
              <a:gd name="connsiteY23" fmla="*/ 4845095 h 6172200"/>
              <a:gd name="connsiteX24" fmla="*/ 1240972 w 5926499"/>
              <a:gd name="connsiteY24" fmla="*/ 4721133 h 6172200"/>
              <a:gd name="connsiteX25" fmla="*/ 2181818 w 5926499"/>
              <a:gd name="connsiteY25" fmla="*/ 4721133 h 6172200"/>
              <a:gd name="connsiteX26" fmla="*/ 2181818 w 5926499"/>
              <a:gd name="connsiteY26" fmla="*/ 4655818 h 6172200"/>
              <a:gd name="connsiteX27" fmla="*/ 1240972 w 5926499"/>
              <a:gd name="connsiteY27" fmla="*/ 4655818 h 6172200"/>
              <a:gd name="connsiteX28" fmla="*/ 1240972 w 5926499"/>
              <a:gd name="connsiteY28" fmla="*/ 4516481 h 6172200"/>
              <a:gd name="connsiteX29" fmla="*/ 497028 w 5926499"/>
              <a:gd name="connsiteY29" fmla="*/ 4516481 h 6172200"/>
              <a:gd name="connsiteX30" fmla="*/ 497028 w 5926499"/>
              <a:gd name="connsiteY30" fmla="*/ 4439194 h 6172200"/>
              <a:gd name="connsiteX31" fmla="*/ 1240972 w 5926499"/>
              <a:gd name="connsiteY31" fmla="*/ 4439194 h 6172200"/>
              <a:gd name="connsiteX32" fmla="*/ 1240972 w 5926499"/>
              <a:gd name="connsiteY32" fmla="*/ 4321628 h 6172200"/>
              <a:gd name="connsiteX33" fmla="*/ 2347278 w 5926499"/>
              <a:gd name="connsiteY33" fmla="*/ 4321628 h 6172200"/>
              <a:gd name="connsiteX34" fmla="*/ 2347278 w 5926499"/>
              <a:gd name="connsiteY34" fmla="*/ 4130040 h 6172200"/>
              <a:gd name="connsiteX35" fmla="*/ 1240972 w 5926499"/>
              <a:gd name="connsiteY35" fmla="*/ 4130040 h 6172200"/>
              <a:gd name="connsiteX36" fmla="*/ 1240972 w 5926499"/>
              <a:gd name="connsiteY36" fmla="*/ 3828776 h 6172200"/>
              <a:gd name="connsiteX37" fmla="*/ 2347278 w 5926499"/>
              <a:gd name="connsiteY37" fmla="*/ 3828776 h 6172200"/>
              <a:gd name="connsiteX38" fmla="*/ 2347278 w 5926499"/>
              <a:gd name="connsiteY38" fmla="*/ 3751489 h 6172200"/>
              <a:gd name="connsiteX39" fmla="*/ 1240972 w 5926499"/>
              <a:gd name="connsiteY39" fmla="*/ 3751489 h 6172200"/>
              <a:gd name="connsiteX40" fmla="*/ 1240972 w 5926499"/>
              <a:gd name="connsiteY40" fmla="*/ 3567249 h 6172200"/>
              <a:gd name="connsiteX41" fmla="*/ 544605 w 5926499"/>
              <a:gd name="connsiteY41" fmla="*/ 3567249 h 6172200"/>
              <a:gd name="connsiteX42" fmla="*/ 544605 w 5926499"/>
              <a:gd name="connsiteY42" fmla="*/ 3279866 h 6172200"/>
              <a:gd name="connsiteX43" fmla="*/ 1240972 w 5926499"/>
              <a:gd name="connsiteY43" fmla="*/ 3279866 h 6172200"/>
              <a:gd name="connsiteX44" fmla="*/ 1240972 w 5926499"/>
              <a:gd name="connsiteY44" fmla="*/ 3141069 h 6172200"/>
              <a:gd name="connsiteX45" fmla="*/ 0 w 5926499"/>
              <a:gd name="connsiteY45" fmla="*/ 3141069 h 6172200"/>
              <a:gd name="connsiteX46" fmla="*/ 0 w 5926499"/>
              <a:gd name="connsiteY46" fmla="*/ 3063782 h 6172200"/>
              <a:gd name="connsiteX47" fmla="*/ 1240972 w 5926499"/>
              <a:gd name="connsiteY47" fmla="*/ 3063782 h 6172200"/>
              <a:gd name="connsiteX48" fmla="*/ 1240972 w 5926499"/>
              <a:gd name="connsiteY48" fmla="*/ 2942953 h 6172200"/>
              <a:gd name="connsiteX49" fmla="*/ 343464 w 5926499"/>
              <a:gd name="connsiteY49" fmla="*/ 2942953 h 6172200"/>
              <a:gd name="connsiteX50" fmla="*/ 343464 w 5926499"/>
              <a:gd name="connsiteY50" fmla="*/ 2865666 h 6172200"/>
              <a:gd name="connsiteX51" fmla="*/ 1240972 w 5926499"/>
              <a:gd name="connsiteY51" fmla="*/ 2865666 h 6172200"/>
              <a:gd name="connsiteX52" fmla="*/ 1240972 w 5926499"/>
              <a:gd name="connsiteY52" fmla="*/ 2770414 h 6172200"/>
              <a:gd name="connsiteX53" fmla="*/ 2020709 w 5926499"/>
              <a:gd name="connsiteY53" fmla="*/ 2770414 h 6172200"/>
              <a:gd name="connsiteX54" fmla="*/ 2020709 w 5926499"/>
              <a:gd name="connsiteY54" fmla="*/ 2705099 h 6172200"/>
              <a:gd name="connsiteX55" fmla="*/ 1240972 w 5926499"/>
              <a:gd name="connsiteY55" fmla="*/ 2705099 h 6172200"/>
              <a:gd name="connsiteX56" fmla="*/ 1240972 w 5926499"/>
              <a:gd name="connsiteY56" fmla="*/ 2453364 h 6172200"/>
              <a:gd name="connsiteX57" fmla="*/ 2113162 w 5926499"/>
              <a:gd name="connsiteY57" fmla="*/ 2453364 h 6172200"/>
              <a:gd name="connsiteX58" fmla="*/ 2113162 w 5926499"/>
              <a:gd name="connsiteY58" fmla="*/ 2261777 h 6172200"/>
              <a:gd name="connsiteX59" fmla="*/ 1240972 w 5926499"/>
              <a:gd name="connsiteY59" fmla="*/ 2261777 h 6172200"/>
              <a:gd name="connsiteX60" fmla="*/ 1240972 w 5926499"/>
              <a:gd name="connsiteY60" fmla="*/ 2065018 h 6172200"/>
              <a:gd name="connsiteX61" fmla="*/ 544605 w 5926499"/>
              <a:gd name="connsiteY61" fmla="*/ 2065018 h 6172200"/>
              <a:gd name="connsiteX62" fmla="*/ 544605 w 5926499"/>
              <a:gd name="connsiteY62" fmla="*/ 1999703 h 6172200"/>
              <a:gd name="connsiteX63" fmla="*/ 1240972 w 5926499"/>
              <a:gd name="connsiteY63" fmla="*/ 1999703 h 6172200"/>
              <a:gd name="connsiteX64" fmla="*/ 1240972 w 5926499"/>
              <a:gd name="connsiteY64" fmla="*/ 1794507 h 6172200"/>
              <a:gd name="connsiteX65" fmla="*/ 2587402 w 5926499"/>
              <a:gd name="connsiteY65" fmla="*/ 1794507 h 6172200"/>
              <a:gd name="connsiteX66" fmla="*/ 2587402 w 5926499"/>
              <a:gd name="connsiteY66" fmla="*/ 1717220 h 6172200"/>
              <a:gd name="connsiteX67" fmla="*/ 1240972 w 5926499"/>
              <a:gd name="connsiteY67" fmla="*/ 1717220 h 6172200"/>
              <a:gd name="connsiteX68" fmla="*/ 1240972 w 5926499"/>
              <a:gd name="connsiteY68" fmla="*/ 1582782 h 6172200"/>
              <a:gd name="connsiteX69" fmla="*/ 191589 w 5926499"/>
              <a:gd name="connsiteY69" fmla="*/ 1582782 h 6172200"/>
              <a:gd name="connsiteX70" fmla="*/ 191589 w 5926499"/>
              <a:gd name="connsiteY70" fmla="*/ 1391193 h 6172200"/>
              <a:gd name="connsiteX71" fmla="*/ 1240972 w 5926499"/>
              <a:gd name="connsiteY71" fmla="*/ 1391193 h 6172200"/>
              <a:gd name="connsiteX72" fmla="*/ 1240972 w 5926499"/>
              <a:gd name="connsiteY72" fmla="*/ 1256756 h 6172200"/>
              <a:gd name="connsiteX73" fmla="*/ 2981203 w 5926499"/>
              <a:gd name="connsiteY73" fmla="*/ 1256756 h 6172200"/>
              <a:gd name="connsiteX74" fmla="*/ 2981203 w 5926499"/>
              <a:gd name="connsiteY74" fmla="*/ 1179469 h 6172200"/>
              <a:gd name="connsiteX75" fmla="*/ 1240972 w 5926499"/>
              <a:gd name="connsiteY75" fmla="*/ 1179469 h 6172200"/>
              <a:gd name="connsiteX76" fmla="*/ 1240972 w 5926499"/>
              <a:gd name="connsiteY76" fmla="*/ 1024346 h 6172200"/>
              <a:gd name="connsiteX77" fmla="*/ 2051188 w 5926499"/>
              <a:gd name="connsiteY77" fmla="*/ 1024346 h 6172200"/>
              <a:gd name="connsiteX78" fmla="*/ 2051188 w 5926499"/>
              <a:gd name="connsiteY78" fmla="*/ 828402 h 6172200"/>
              <a:gd name="connsiteX79" fmla="*/ 1240972 w 5926499"/>
              <a:gd name="connsiteY79" fmla="*/ 828402 h 6172200"/>
              <a:gd name="connsiteX80" fmla="*/ 1240972 w 5926499"/>
              <a:gd name="connsiteY80" fmla="*/ 695597 h 6172200"/>
              <a:gd name="connsiteX81" fmla="*/ 579440 w 5926499"/>
              <a:gd name="connsiteY81" fmla="*/ 695597 h 6172200"/>
              <a:gd name="connsiteX82" fmla="*/ 579440 w 5926499"/>
              <a:gd name="connsiteY82" fmla="*/ 504009 h 6172200"/>
              <a:gd name="connsiteX83" fmla="*/ 1240972 w 5926499"/>
              <a:gd name="connsiteY83" fmla="*/ 504009 h 6172200"/>
              <a:gd name="connsiteX84" fmla="*/ 1240972 w 5926499"/>
              <a:gd name="connsiteY84" fmla="*/ 447943 h 6172200"/>
              <a:gd name="connsiteX85" fmla="*/ 977276 w 5926499"/>
              <a:gd name="connsiteY85" fmla="*/ 447943 h 6172200"/>
              <a:gd name="connsiteX86" fmla="*/ 977276 w 5926499"/>
              <a:gd name="connsiteY86" fmla="*/ 370656 h 6172200"/>
              <a:gd name="connsiteX87" fmla="*/ 1240972 w 5926499"/>
              <a:gd name="connsiteY87" fmla="*/ 370656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926499" h="6172200">
                <a:moveTo>
                  <a:pt x="1240972" y="0"/>
                </a:moveTo>
                <a:lnTo>
                  <a:pt x="5926499" y="0"/>
                </a:lnTo>
                <a:lnTo>
                  <a:pt x="5926499" y="6172200"/>
                </a:lnTo>
                <a:lnTo>
                  <a:pt x="1240972" y="6172200"/>
                </a:lnTo>
                <a:lnTo>
                  <a:pt x="1240972" y="6015988"/>
                </a:lnTo>
                <a:lnTo>
                  <a:pt x="92399" y="6015988"/>
                </a:lnTo>
                <a:lnTo>
                  <a:pt x="92399" y="5938701"/>
                </a:lnTo>
                <a:lnTo>
                  <a:pt x="1240972" y="5938701"/>
                </a:lnTo>
                <a:lnTo>
                  <a:pt x="1240972" y="5859778"/>
                </a:lnTo>
                <a:lnTo>
                  <a:pt x="497028" y="5859778"/>
                </a:lnTo>
                <a:lnTo>
                  <a:pt x="497028" y="5668190"/>
                </a:lnTo>
                <a:lnTo>
                  <a:pt x="1240972" y="5668190"/>
                </a:lnTo>
                <a:lnTo>
                  <a:pt x="1240972" y="5589267"/>
                </a:lnTo>
                <a:lnTo>
                  <a:pt x="2775704" y="5589267"/>
                </a:lnTo>
                <a:lnTo>
                  <a:pt x="2775704" y="5511980"/>
                </a:lnTo>
                <a:lnTo>
                  <a:pt x="1240972" y="5511980"/>
                </a:lnTo>
                <a:lnTo>
                  <a:pt x="1240972" y="5222694"/>
                </a:lnTo>
                <a:lnTo>
                  <a:pt x="2993421" y="5222694"/>
                </a:lnTo>
                <a:lnTo>
                  <a:pt x="2993421" y="5031107"/>
                </a:lnTo>
                <a:lnTo>
                  <a:pt x="1240972" y="5031107"/>
                </a:lnTo>
                <a:lnTo>
                  <a:pt x="1240972" y="4922382"/>
                </a:lnTo>
                <a:lnTo>
                  <a:pt x="225578" y="4922382"/>
                </a:lnTo>
                <a:lnTo>
                  <a:pt x="225578" y="4845095"/>
                </a:lnTo>
                <a:lnTo>
                  <a:pt x="1240972" y="4845095"/>
                </a:lnTo>
                <a:lnTo>
                  <a:pt x="1240972" y="4721133"/>
                </a:lnTo>
                <a:lnTo>
                  <a:pt x="2181818" y="4721133"/>
                </a:lnTo>
                <a:lnTo>
                  <a:pt x="2181818" y="4655818"/>
                </a:lnTo>
                <a:lnTo>
                  <a:pt x="1240972" y="4655818"/>
                </a:lnTo>
                <a:lnTo>
                  <a:pt x="1240972" y="4516481"/>
                </a:lnTo>
                <a:lnTo>
                  <a:pt x="497028" y="4516481"/>
                </a:lnTo>
                <a:lnTo>
                  <a:pt x="497028" y="4439194"/>
                </a:lnTo>
                <a:lnTo>
                  <a:pt x="1240972" y="4439194"/>
                </a:lnTo>
                <a:lnTo>
                  <a:pt x="1240972" y="4321628"/>
                </a:lnTo>
                <a:lnTo>
                  <a:pt x="2347278" y="4321628"/>
                </a:lnTo>
                <a:lnTo>
                  <a:pt x="2347278" y="4130040"/>
                </a:lnTo>
                <a:lnTo>
                  <a:pt x="1240972" y="4130040"/>
                </a:lnTo>
                <a:lnTo>
                  <a:pt x="1240972" y="3828776"/>
                </a:lnTo>
                <a:lnTo>
                  <a:pt x="2347278" y="3828776"/>
                </a:lnTo>
                <a:lnTo>
                  <a:pt x="2347278" y="3751489"/>
                </a:lnTo>
                <a:lnTo>
                  <a:pt x="1240972" y="3751489"/>
                </a:lnTo>
                <a:lnTo>
                  <a:pt x="1240972" y="3567249"/>
                </a:lnTo>
                <a:lnTo>
                  <a:pt x="544605" y="3567249"/>
                </a:lnTo>
                <a:lnTo>
                  <a:pt x="544605" y="3279866"/>
                </a:lnTo>
                <a:lnTo>
                  <a:pt x="1240972" y="3279866"/>
                </a:lnTo>
                <a:lnTo>
                  <a:pt x="1240972" y="3141069"/>
                </a:lnTo>
                <a:lnTo>
                  <a:pt x="0" y="3141069"/>
                </a:lnTo>
                <a:lnTo>
                  <a:pt x="0" y="3063782"/>
                </a:lnTo>
                <a:lnTo>
                  <a:pt x="1240972" y="3063782"/>
                </a:lnTo>
                <a:lnTo>
                  <a:pt x="1240972" y="2942953"/>
                </a:lnTo>
                <a:lnTo>
                  <a:pt x="343464" y="2942953"/>
                </a:lnTo>
                <a:lnTo>
                  <a:pt x="343464" y="2865666"/>
                </a:lnTo>
                <a:lnTo>
                  <a:pt x="1240972" y="2865666"/>
                </a:lnTo>
                <a:lnTo>
                  <a:pt x="1240972" y="2770414"/>
                </a:lnTo>
                <a:lnTo>
                  <a:pt x="2020709" y="2770414"/>
                </a:lnTo>
                <a:lnTo>
                  <a:pt x="2020709" y="2705099"/>
                </a:lnTo>
                <a:lnTo>
                  <a:pt x="1240972" y="2705099"/>
                </a:lnTo>
                <a:lnTo>
                  <a:pt x="1240972" y="2453364"/>
                </a:lnTo>
                <a:lnTo>
                  <a:pt x="2113162" y="2453364"/>
                </a:lnTo>
                <a:lnTo>
                  <a:pt x="2113162" y="2261777"/>
                </a:lnTo>
                <a:lnTo>
                  <a:pt x="1240972" y="2261777"/>
                </a:lnTo>
                <a:lnTo>
                  <a:pt x="1240972" y="2065018"/>
                </a:lnTo>
                <a:lnTo>
                  <a:pt x="544605" y="2065018"/>
                </a:lnTo>
                <a:lnTo>
                  <a:pt x="544605" y="1999703"/>
                </a:lnTo>
                <a:lnTo>
                  <a:pt x="1240972" y="1999703"/>
                </a:lnTo>
                <a:lnTo>
                  <a:pt x="1240972" y="1794507"/>
                </a:lnTo>
                <a:lnTo>
                  <a:pt x="2587402" y="1794507"/>
                </a:lnTo>
                <a:lnTo>
                  <a:pt x="2587402" y="1717220"/>
                </a:lnTo>
                <a:lnTo>
                  <a:pt x="1240972" y="1717220"/>
                </a:lnTo>
                <a:lnTo>
                  <a:pt x="1240972" y="1582782"/>
                </a:lnTo>
                <a:lnTo>
                  <a:pt x="191589" y="1582782"/>
                </a:lnTo>
                <a:lnTo>
                  <a:pt x="191589" y="1391193"/>
                </a:lnTo>
                <a:lnTo>
                  <a:pt x="1240972" y="1391193"/>
                </a:lnTo>
                <a:lnTo>
                  <a:pt x="1240972" y="1256756"/>
                </a:lnTo>
                <a:lnTo>
                  <a:pt x="2981203" y="1256756"/>
                </a:lnTo>
                <a:lnTo>
                  <a:pt x="2981203" y="1179469"/>
                </a:lnTo>
                <a:lnTo>
                  <a:pt x="1240972" y="1179469"/>
                </a:lnTo>
                <a:lnTo>
                  <a:pt x="1240972" y="1024346"/>
                </a:lnTo>
                <a:lnTo>
                  <a:pt x="2051188" y="1024346"/>
                </a:lnTo>
                <a:lnTo>
                  <a:pt x="2051188" y="828402"/>
                </a:lnTo>
                <a:lnTo>
                  <a:pt x="1240972" y="828402"/>
                </a:lnTo>
                <a:lnTo>
                  <a:pt x="1240972" y="695597"/>
                </a:lnTo>
                <a:lnTo>
                  <a:pt x="579440" y="695597"/>
                </a:lnTo>
                <a:lnTo>
                  <a:pt x="579440" y="504009"/>
                </a:lnTo>
                <a:lnTo>
                  <a:pt x="1240972" y="504009"/>
                </a:lnTo>
                <a:lnTo>
                  <a:pt x="1240972" y="447943"/>
                </a:lnTo>
                <a:lnTo>
                  <a:pt x="977276" y="447943"/>
                </a:lnTo>
                <a:lnTo>
                  <a:pt x="977276" y="370656"/>
                </a:lnTo>
                <a:lnTo>
                  <a:pt x="1240972" y="37065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96384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7F98B0-1969-4B0D-B39C-719F77064B57}"/>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c 2">
            <a:extLst>
              <a:ext uri="{FF2B5EF4-FFF2-40B4-BE49-F238E27FC236}">
                <a16:creationId xmlns:a16="http://schemas.microsoft.com/office/drawing/2014/main" id="{A0175121-4C90-40A9-B147-E4149E5190AE}"/>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0956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454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31360-7E41-4248-8AEF-AC858AB643B6}"/>
              </a:ext>
            </a:extLst>
          </p:cNvPr>
          <p:cNvSpPr/>
          <p:nvPr userDrawn="1"/>
        </p:nvSpPr>
        <p:spPr>
          <a:xfrm>
            <a:off x="0" y="0"/>
            <a:ext cx="12192000" cy="6858000"/>
          </a:xfrm>
          <a:prstGeom prst="rect">
            <a:avLst/>
          </a:prstGeom>
          <a:gradFill flip="none" rotWithShape="1">
            <a:gsLst>
              <a:gs pos="29000">
                <a:schemeClr val="accent1">
                  <a:lumMod val="5000"/>
                  <a:lumOff val="95000"/>
                  <a:alpha val="0"/>
                </a:schemeClr>
              </a:gs>
              <a:gs pos="66000">
                <a:schemeClr val="accent1">
                  <a:alpha val="58000"/>
                </a:schemeClr>
              </a:gs>
              <a:gs pos="80000">
                <a:schemeClr val="accent1">
                  <a:alpha val="6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10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92605"/>
          </a:xfrm>
          <a:prstGeom prst="rect">
            <a:avLst/>
          </a:prstGeom>
        </p:spPr>
        <p:txBody>
          <a:bodyPr anchor="ctr"/>
          <a:lstStyle>
            <a:lvl1pPr marL="0" indent="0" algn="ctr">
              <a:lnSpc>
                <a:spcPct val="100000"/>
              </a:lnSpc>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1625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0E8D5F8-DCBB-4697-978C-9F18383C891F}"/>
              </a:ext>
            </a:extLst>
          </p:cNvPr>
          <p:cNvSpPr/>
          <p:nvPr userDrawn="1"/>
        </p:nvSpPr>
        <p:spPr>
          <a:xfrm>
            <a:off x="0" y="161317"/>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339509"/>
            <a:ext cx="97759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
        <p:nvSpPr>
          <p:cNvPr id="4" name="Freeform: Shape 3">
            <a:extLst>
              <a:ext uri="{FF2B5EF4-FFF2-40B4-BE49-F238E27FC236}">
                <a16:creationId xmlns:a16="http://schemas.microsoft.com/office/drawing/2014/main" id="{1FC942A5-2D0D-4483-A217-3F3729323734}"/>
              </a:ext>
            </a:extLst>
          </p:cNvPr>
          <p:cNvSpPr/>
          <p:nvPr userDrawn="1"/>
        </p:nvSpPr>
        <p:spPr>
          <a:xfrm>
            <a:off x="0" y="161317"/>
            <a:ext cx="1668083" cy="1026038"/>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01515AE-4193-4204-AAE3-28BCF655ED34}"/>
              </a:ext>
            </a:extLst>
          </p:cNvPr>
          <p:cNvSpPr/>
          <p:nvPr userDrawn="1"/>
        </p:nvSpPr>
        <p:spPr>
          <a:xfrm>
            <a:off x="11288971" y="161317"/>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28761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1" r:id="rId1"/>
    <p:sldLayoutId id="2147483737" r:id="rId2"/>
    <p:sldLayoutId id="2147483739" r:id="rId3"/>
    <p:sldLayoutId id="2147483736" r:id="rId4"/>
    <p:sldLayoutId id="2147483740" r:id="rId5"/>
    <p:sldLayoutId id="2147483741" r:id="rId6"/>
    <p:sldLayoutId id="2147483742" r:id="rId7"/>
    <p:sldLayoutId id="2147483738" r:id="rId8"/>
    <p:sldLayoutId id="2147483743" r:id="rId9"/>
    <p:sldLayoutId id="2147483745" r:id="rId10"/>
    <p:sldLayoutId id="2147483747" r:id="rId11"/>
    <p:sldLayoutId id="2147483746" r:id="rId12"/>
    <p:sldLayoutId id="2147483744" r:id="rId13"/>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e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image" Target="../media/image22.emf"/><Relationship Id="rId4" Type="http://schemas.openxmlformats.org/officeDocument/2006/relationships/package" Target="../embeddings/Microsoft_Word_Document.docx"/></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1.tmp"/><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18" Type="http://schemas.openxmlformats.org/officeDocument/2006/relationships/image" Target="../media/image51.png"/><Relationship Id="rId3" Type="http://schemas.openxmlformats.org/officeDocument/2006/relationships/image" Target="../media/image29.png"/><Relationship Id="rId17" Type="http://schemas.openxmlformats.org/officeDocument/2006/relationships/image" Target="../media/image50.png"/><Relationship Id="rId2" Type="http://schemas.openxmlformats.org/officeDocument/2006/relationships/notesSlide" Target="../notesSlides/notesSlide17.xml"/><Relationship Id="rId16" Type="http://schemas.openxmlformats.org/officeDocument/2006/relationships/image" Target="../media/image49.png"/><Relationship Id="rId1" Type="http://schemas.openxmlformats.org/officeDocument/2006/relationships/slideLayout" Target="../slideLayouts/slideLayout15.xml"/><Relationship Id="rId5" Type="http://schemas.openxmlformats.org/officeDocument/2006/relationships/image" Target="../media/image390.png"/><Relationship Id="rId15" Type="http://schemas.openxmlformats.org/officeDocument/2006/relationships/image" Target="../media/image48.png"/><Relationship Id="rId19" Type="http://schemas.openxmlformats.org/officeDocument/2006/relationships/image" Target="../media/image52.png"/><Relationship Id="rId4" Type="http://schemas.openxmlformats.org/officeDocument/2006/relationships/image" Target="../media/image30.sv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49.emf"/><Relationship Id="rId4" Type="http://schemas.openxmlformats.org/officeDocument/2006/relationships/image" Target="../media/image48.emf"/></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4.tmp"/></Relationships>
</file>

<file path=ppt/slides/_rels/slide24.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notesSlide" Target="../notesSlides/notesSlide24.xml"/><Relationship Id="rId7" Type="http://schemas.openxmlformats.org/officeDocument/2006/relationships/package" Target="../embeddings/Microsoft_Word_Document3.docx"/><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55.emf"/><Relationship Id="rId11" Type="http://schemas.openxmlformats.org/officeDocument/2006/relationships/image" Target="../media/image58.emf"/><Relationship Id="rId5" Type="http://schemas.openxmlformats.org/officeDocument/2006/relationships/package" Target="../embeddings/Microsoft_Word_Document2.docx"/><Relationship Id="rId10" Type="http://schemas.openxmlformats.org/officeDocument/2006/relationships/image" Target="../media/image57.emf"/><Relationship Id="rId4" Type="http://schemas.openxmlformats.org/officeDocument/2006/relationships/image" Target="../media/image64.png"/><Relationship Id="rId9" Type="http://schemas.openxmlformats.org/officeDocument/2006/relationships/package" Target="../embeddings/Microsoft_Word_Document4.docx"/></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0.emf"/><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59.emf"/><Relationship Id="rId5" Type="http://schemas.openxmlformats.org/officeDocument/2006/relationships/package" Target="../embeddings/Microsoft_Word_Document5.docx"/><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62.sv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8.sv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12.png"/><Relationship Id="rId1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81.sv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3.sv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88.sv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99.sv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105.sv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hyperlink" Target="https://wiki.python.org/moin/TkInter" TargetMode="External"/><Relationship Id="rId2" Type="http://schemas.openxmlformats.org/officeDocument/2006/relationships/image" Target="../media/image107.tmp"/><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ángulo 198">
            <a:extLst>
              <a:ext uri="{FF2B5EF4-FFF2-40B4-BE49-F238E27FC236}">
                <a16:creationId xmlns:a16="http://schemas.microsoft.com/office/drawing/2014/main" id="{29C4EF8F-ED43-4CA3-B481-DB86331B71C4}"/>
              </a:ext>
            </a:extLst>
          </p:cNvPr>
          <p:cNvSpPr/>
          <p:nvPr/>
        </p:nvSpPr>
        <p:spPr>
          <a:xfrm>
            <a:off x="0" y="5751583"/>
            <a:ext cx="12192000" cy="1106417"/>
          </a:xfrm>
          <a:prstGeom prst="rect">
            <a:avLst/>
          </a:prstGeom>
          <a:solidFill>
            <a:schemeClr val="bg1">
              <a:lumMod val="85000"/>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extBox 12">
            <a:extLst>
              <a:ext uri="{FF2B5EF4-FFF2-40B4-BE49-F238E27FC236}">
                <a16:creationId xmlns:a16="http://schemas.microsoft.com/office/drawing/2014/main" id="{79BEECD5-D173-418B-B9D3-6FC06A63438C}"/>
              </a:ext>
            </a:extLst>
          </p:cNvPr>
          <p:cNvSpPr txBox="1"/>
          <p:nvPr/>
        </p:nvSpPr>
        <p:spPr>
          <a:xfrm>
            <a:off x="1697527" y="2251486"/>
            <a:ext cx="8796944" cy="707886"/>
          </a:xfrm>
          <a:prstGeom prst="rect">
            <a:avLst/>
          </a:prstGeom>
          <a:noFill/>
        </p:spPr>
        <p:txBody>
          <a:bodyPr wrap="square" rtlCol="0" anchor="ctr">
            <a:spAutoFit/>
          </a:bodyPr>
          <a:lstStyle/>
          <a:p>
            <a:pPr algn="ctr"/>
            <a:r>
              <a:rPr lang="en-US" altLang="ko-KR" sz="2000" b="1" dirty="0">
                <a:solidFill>
                  <a:schemeClr val="bg2">
                    <a:lumMod val="10000"/>
                  </a:schemeClr>
                </a:solidFill>
                <a:cs typeface="Times New Roman" panose="02020603050405020304" pitchFamily="18" charset="0"/>
              </a:rPr>
              <a:t>“</a:t>
            </a:r>
            <a:r>
              <a:rPr lang="es-ES" altLang="ko-KR" sz="2000" b="1" dirty="0">
                <a:solidFill>
                  <a:schemeClr val="bg2">
                    <a:lumMod val="10000"/>
                  </a:schemeClr>
                </a:solidFill>
                <a:cs typeface="Times New Roman" panose="02020603050405020304" pitchFamily="18" charset="0"/>
              </a:rPr>
              <a:t>DESARROLLO DE MODELOS MULTIVARIANTES PARA LA DISCRIMINACIÓN Y CUANTIFICACIÓN DE SUSTANCIAS EXPLOSIVAS</a:t>
            </a:r>
            <a:r>
              <a:rPr lang="en-US" altLang="ko-KR" sz="2000" b="1" dirty="0">
                <a:solidFill>
                  <a:schemeClr val="bg2">
                    <a:lumMod val="10000"/>
                  </a:schemeClr>
                </a:solidFill>
                <a:cs typeface="Times New Roman" panose="02020603050405020304" pitchFamily="18" charset="0"/>
              </a:rPr>
              <a:t>”</a:t>
            </a:r>
            <a:endParaRPr lang="ko-KR" altLang="en-US" sz="2000" b="1" dirty="0">
              <a:solidFill>
                <a:schemeClr val="bg2">
                  <a:lumMod val="10000"/>
                </a:schemeClr>
              </a:solidFill>
              <a:cs typeface="Times New Roman" panose="02020603050405020304" pitchFamily="18" charset="0"/>
            </a:endParaRPr>
          </a:p>
        </p:txBody>
      </p:sp>
      <p:pic>
        <p:nvPicPr>
          <p:cNvPr id="186" name="Imagen 185">
            <a:extLst>
              <a:ext uri="{FF2B5EF4-FFF2-40B4-BE49-F238E27FC236}">
                <a16:creationId xmlns:a16="http://schemas.microsoft.com/office/drawing/2014/main" id="{85C3D34B-5CEA-4580-9BAF-7D093B429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8" y="5838921"/>
            <a:ext cx="3629498" cy="937382"/>
          </a:xfrm>
          <a:prstGeom prst="rect">
            <a:avLst/>
          </a:prstGeom>
        </p:spPr>
      </p:pic>
      <p:sp>
        <p:nvSpPr>
          <p:cNvPr id="187" name="TextBox 13">
            <a:extLst>
              <a:ext uri="{FF2B5EF4-FFF2-40B4-BE49-F238E27FC236}">
                <a16:creationId xmlns:a16="http://schemas.microsoft.com/office/drawing/2014/main" id="{45FFB45C-0ECB-4745-B7AF-DC4C0C78B3A4}"/>
              </a:ext>
            </a:extLst>
          </p:cNvPr>
          <p:cNvSpPr txBox="1"/>
          <p:nvPr/>
        </p:nvSpPr>
        <p:spPr>
          <a:xfrm>
            <a:off x="10555357" y="5308427"/>
            <a:ext cx="1636643" cy="379656"/>
          </a:xfrm>
          <a:prstGeom prst="rect">
            <a:avLst/>
          </a:prstGeom>
          <a:noFill/>
        </p:spPr>
        <p:txBody>
          <a:bodyPr wrap="square" rtlCol="0" anchor="ctr">
            <a:spAutoFit/>
          </a:bodyPr>
          <a:lstStyle/>
          <a:p>
            <a:r>
              <a:rPr lang="es-AR" altLang="ko-KR" dirty="0">
                <a:solidFill>
                  <a:schemeClr val="bg2">
                    <a:lumMod val="10000"/>
                  </a:schemeClr>
                </a:solidFill>
                <a:cs typeface="Times New Roman" panose="02020603050405020304" pitchFamily="18" charset="0"/>
              </a:rPr>
              <a:t>Enero, 2020</a:t>
            </a:r>
            <a:endParaRPr lang="ko-KR" altLang="en-US" dirty="0">
              <a:solidFill>
                <a:schemeClr val="bg2">
                  <a:lumMod val="10000"/>
                </a:schemeClr>
              </a:solidFill>
              <a:cs typeface="Times New Roman" panose="02020603050405020304" pitchFamily="18" charset="0"/>
            </a:endParaRPr>
          </a:p>
        </p:txBody>
      </p:sp>
      <p:sp>
        <p:nvSpPr>
          <p:cNvPr id="188" name="Rectángulo 187">
            <a:extLst>
              <a:ext uri="{FF2B5EF4-FFF2-40B4-BE49-F238E27FC236}">
                <a16:creationId xmlns:a16="http://schemas.microsoft.com/office/drawing/2014/main" id="{54187863-012B-47A1-90CC-6939EB8B43EE}"/>
              </a:ext>
            </a:extLst>
          </p:cNvPr>
          <p:cNvSpPr/>
          <p:nvPr/>
        </p:nvSpPr>
        <p:spPr>
          <a:xfrm>
            <a:off x="520184" y="5929927"/>
            <a:ext cx="11598875" cy="784830"/>
          </a:xfrm>
          <a:prstGeom prst="rect">
            <a:avLst/>
          </a:prstGeom>
        </p:spPr>
        <p:txBody>
          <a:bodyPr wrap="square">
            <a:spAutoFit/>
          </a:bodyPr>
          <a:lstStyle/>
          <a:p>
            <a:pPr lvl="0" algn="r" defTabSz="914400" eaLnBrk="0" fontAlgn="base" hangingPunct="0">
              <a:spcBef>
                <a:spcPct val="0"/>
              </a:spcBef>
              <a:spcAft>
                <a:spcPct val="0"/>
              </a:spcAft>
              <a:defRPr/>
            </a:pPr>
            <a:r>
              <a:rPr lang="es-ES" sz="1500" dirty="0">
                <a:cs typeface="Times New Roman" panose="02020603050405020304" pitchFamily="18" charset="0"/>
                <a:sym typeface="Arial"/>
              </a:rPr>
              <a:t>DEPARTAMENTO DE ELÉCTRICA, ELECTRÓNICA Y TELECOMUNICACIONES - </a:t>
            </a:r>
            <a:r>
              <a:rPr lang="es-ES" sz="1500" dirty="0" err="1">
                <a:cs typeface="Times New Roman" panose="02020603050405020304" pitchFamily="18" charset="0"/>
                <a:sym typeface="Arial"/>
              </a:rPr>
              <a:t>DEEE</a:t>
            </a:r>
            <a:endParaRPr lang="es-ES" sz="1500" dirty="0">
              <a:cs typeface="Times New Roman" panose="02020603050405020304" pitchFamily="18" charset="0"/>
              <a:sym typeface="Arial"/>
            </a:endParaRPr>
          </a:p>
          <a:p>
            <a:pPr lvl="0" algn="r" defTabSz="914400" eaLnBrk="0" fontAlgn="base" hangingPunct="0">
              <a:spcBef>
                <a:spcPct val="0"/>
              </a:spcBef>
              <a:spcAft>
                <a:spcPct val="0"/>
              </a:spcAft>
              <a:defRPr/>
            </a:pPr>
            <a:r>
              <a:rPr lang="es-EC" sz="1500" dirty="0">
                <a:cs typeface="Times New Roman" panose="02020603050405020304" pitchFamily="18" charset="0"/>
                <a:sym typeface="Arial"/>
              </a:rPr>
              <a:t>CARRERA DE INGENIERÍA EN ELECTRÓNICA, AUTOMATIZACIÓN Y CONTROL </a:t>
            </a:r>
          </a:p>
          <a:p>
            <a:pPr lvl="0" algn="r" defTabSz="914400" eaLnBrk="0" fontAlgn="base" hangingPunct="0">
              <a:spcBef>
                <a:spcPct val="0"/>
              </a:spcBef>
              <a:spcAft>
                <a:spcPct val="0"/>
              </a:spcAft>
              <a:defRPr/>
            </a:pPr>
            <a:r>
              <a:rPr lang="es-EC" sz="1500" dirty="0">
                <a:cs typeface="Times New Roman" panose="02020603050405020304" pitchFamily="18" charset="0"/>
                <a:sym typeface="Arial"/>
              </a:rPr>
              <a:t>UNIVERSIDAD DE LAS FUERZAS ARMADAS </a:t>
            </a:r>
            <a:r>
              <a:rPr lang="en-US" sz="1500" dirty="0">
                <a:cs typeface="Times New Roman" panose="02020603050405020304" pitchFamily="18" charset="0"/>
                <a:sym typeface="Arial"/>
              </a:rPr>
              <a:t>- </a:t>
            </a:r>
            <a:r>
              <a:rPr lang="en-US" sz="1500" dirty="0" err="1">
                <a:cs typeface="Times New Roman" panose="02020603050405020304" pitchFamily="18" charset="0"/>
                <a:sym typeface="Arial"/>
              </a:rPr>
              <a:t>ESPE</a:t>
            </a:r>
            <a:endParaRPr lang="es-EC" sz="1500" dirty="0">
              <a:cs typeface="Times New Roman" panose="02020603050405020304" pitchFamily="18" charset="0"/>
              <a:sym typeface="Arial"/>
            </a:endParaRPr>
          </a:p>
        </p:txBody>
      </p:sp>
      <p:cxnSp>
        <p:nvCxnSpPr>
          <p:cNvPr id="189" name="Conector recto 188">
            <a:extLst>
              <a:ext uri="{FF2B5EF4-FFF2-40B4-BE49-F238E27FC236}">
                <a16:creationId xmlns:a16="http://schemas.microsoft.com/office/drawing/2014/main" id="{89F401C1-EAAE-40DF-A6FD-75570E20E05F}"/>
              </a:ext>
            </a:extLst>
          </p:cNvPr>
          <p:cNvCxnSpPr/>
          <p:nvPr/>
        </p:nvCxnSpPr>
        <p:spPr>
          <a:xfrm>
            <a:off x="1507066" y="3073652"/>
            <a:ext cx="9177867" cy="0"/>
          </a:xfrm>
          <a:prstGeom prst="line">
            <a:avLst/>
          </a:prstGeom>
          <a:ln w="57150">
            <a:solidFill>
              <a:srgbClr val="DCDCDC"/>
            </a:solidFill>
          </a:ln>
        </p:spPr>
        <p:style>
          <a:lnRef idx="1">
            <a:schemeClr val="accent1"/>
          </a:lnRef>
          <a:fillRef idx="0">
            <a:schemeClr val="accent1"/>
          </a:fillRef>
          <a:effectRef idx="0">
            <a:schemeClr val="accent1"/>
          </a:effectRef>
          <a:fontRef idx="minor">
            <a:schemeClr val="tx1"/>
          </a:fontRef>
        </p:style>
      </p:cxnSp>
      <p:grpSp>
        <p:nvGrpSpPr>
          <p:cNvPr id="6" name="Grupo 5">
            <a:extLst>
              <a:ext uri="{FF2B5EF4-FFF2-40B4-BE49-F238E27FC236}">
                <a16:creationId xmlns:a16="http://schemas.microsoft.com/office/drawing/2014/main" id="{FF872DBC-D1E9-4560-9181-48EEAED28C53}"/>
              </a:ext>
            </a:extLst>
          </p:cNvPr>
          <p:cNvGrpSpPr/>
          <p:nvPr/>
        </p:nvGrpSpPr>
        <p:grpSpPr>
          <a:xfrm>
            <a:off x="3463048" y="3410210"/>
            <a:ext cx="5265902" cy="1197664"/>
            <a:chOff x="3960889" y="2940987"/>
            <a:chExt cx="5265902" cy="1197664"/>
          </a:xfrm>
        </p:grpSpPr>
        <p:sp>
          <p:nvSpPr>
            <p:cNvPr id="185" name="TextBox 13">
              <a:extLst>
                <a:ext uri="{FF2B5EF4-FFF2-40B4-BE49-F238E27FC236}">
                  <a16:creationId xmlns:a16="http://schemas.microsoft.com/office/drawing/2014/main" id="{0303637C-3AB1-4E7D-B8A4-8017FA593DA5}"/>
                </a:ext>
              </a:extLst>
            </p:cNvPr>
            <p:cNvSpPr txBox="1"/>
            <p:nvPr/>
          </p:nvSpPr>
          <p:spPr>
            <a:xfrm>
              <a:off x="4513580" y="3481996"/>
              <a:ext cx="4713211" cy="656655"/>
            </a:xfrm>
            <a:prstGeom prst="rect">
              <a:avLst/>
            </a:prstGeom>
            <a:noFill/>
          </p:spPr>
          <p:txBody>
            <a:bodyPr wrap="square" rtlCol="0" anchor="ctr">
              <a:spAutoFit/>
            </a:bodyPr>
            <a:lstStyle/>
            <a:p>
              <a:r>
                <a:rPr lang="es-ES_tradnl" dirty="0">
                  <a:solidFill>
                    <a:schemeClr val="bg2">
                      <a:lumMod val="10000"/>
                    </a:schemeClr>
                  </a:solidFill>
                  <a:cs typeface="Times New Roman" panose="02020603050405020304" pitchFamily="18" charset="0"/>
                </a:rPr>
                <a:t>Directora</a:t>
              </a:r>
              <a:r>
                <a:rPr lang="en-US" dirty="0">
                  <a:solidFill>
                    <a:schemeClr val="bg2">
                      <a:lumMod val="10000"/>
                    </a:schemeClr>
                  </a:solidFill>
                  <a:cs typeface="Times New Roman" panose="02020603050405020304" pitchFamily="18" charset="0"/>
                </a:rPr>
                <a:t>: </a:t>
              </a:r>
              <a:r>
                <a:rPr lang="es-ES_tradnl" dirty="0">
                  <a:solidFill>
                    <a:schemeClr val="bg2">
                      <a:lumMod val="10000"/>
                    </a:schemeClr>
                  </a:solidFill>
                  <a:cs typeface="Times New Roman" panose="02020603050405020304" pitchFamily="18" charset="0"/>
                </a:rPr>
                <a:t>Ing. Ana V. Guamán N. PhD.</a:t>
              </a:r>
            </a:p>
            <a:p>
              <a:endParaRPr lang="es-ES" altLang="ko-KR" sz="1867" dirty="0">
                <a:solidFill>
                  <a:schemeClr val="bg2">
                    <a:lumMod val="10000"/>
                  </a:schemeClr>
                </a:solidFill>
                <a:cs typeface="Times New Roman" panose="02020603050405020304" pitchFamily="18" charset="0"/>
              </a:endParaRPr>
            </a:p>
          </p:txBody>
        </p:sp>
        <p:sp>
          <p:nvSpPr>
            <p:cNvPr id="190" name="Rectángulo 189">
              <a:extLst>
                <a:ext uri="{FF2B5EF4-FFF2-40B4-BE49-F238E27FC236}">
                  <a16:creationId xmlns:a16="http://schemas.microsoft.com/office/drawing/2014/main" id="{D5D7B6F9-DCCF-42B6-AF9F-F22F5CC6E212}"/>
                </a:ext>
              </a:extLst>
            </p:cNvPr>
            <p:cNvSpPr/>
            <p:nvPr/>
          </p:nvSpPr>
          <p:spPr>
            <a:xfrm>
              <a:off x="3960889" y="2940987"/>
              <a:ext cx="5128327" cy="400110"/>
            </a:xfrm>
            <a:prstGeom prst="rect">
              <a:avLst/>
            </a:prstGeom>
          </p:spPr>
          <p:txBody>
            <a:bodyPr wrap="none">
              <a:spAutoFit/>
            </a:bodyPr>
            <a:lstStyle/>
            <a:p>
              <a:r>
                <a:rPr lang="es-ES" altLang="ko-KR" sz="2000" dirty="0">
                  <a:solidFill>
                    <a:schemeClr val="bg2">
                      <a:lumMod val="10000"/>
                    </a:schemeClr>
                  </a:solidFill>
                  <a:cs typeface="Times New Roman" panose="02020603050405020304" pitchFamily="18" charset="0"/>
                </a:rPr>
                <a:t>Autora: Dina Karolay De La Cruz Mosquera</a:t>
              </a:r>
              <a:endParaRPr lang="en-US" sz="2000" dirty="0">
                <a:cs typeface="Times New Roman" panose="02020603050405020304" pitchFamily="18" charset="0"/>
              </a:endParaRPr>
            </a:p>
          </p:txBody>
        </p:sp>
      </p:grpSp>
    </p:spTree>
    <p:extLst>
      <p:ext uri="{BB962C8B-B14F-4D97-AF65-F5344CB8AC3E}">
        <p14:creationId xmlns:p14="http://schemas.microsoft.com/office/powerpoint/2010/main" val="1092199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ángulo 4103">
            <a:extLst>
              <a:ext uri="{FF2B5EF4-FFF2-40B4-BE49-F238E27FC236}">
                <a16:creationId xmlns:a16="http://schemas.microsoft.com/office/drawing/2014/main" id="{80FE1BB7-4DC0-4751-A3F2-FCF29B6B7947}"/>
              </a:ext>
            </a:extLst>
          </p:cNvPr>
          <p:cNvSpPr/>
          <p:nvPr/>
        </p:nvSpPr>
        <p:spPr>
          <a:xfrm>
            <a:off x="-1" y="266651"/>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multivariantes</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aphicFrame>
        <p:nvGraphicFramePr>
          <p:cNvPr id="3" name="Objeto 2">
            <a:extLst>
              <a:ext uri="{FF2B5EF4-FFF2-40B4-BE49-F238E27FC236}">
                <a16:creationId xmlns:a16="http://schemas.microsoft.com/office/drawing/2014/main" id="{4982FAB7-4DF0-4D70-B89B-7C1A3F90A4E7}"/>
              </a:ext>
            </a:extLst>
          </p:cNvPr>
          <p:cNvGraphicFramePr>
            <a:graphicFrameLocks noChangeAspect="1"/>
          </p:cNvGraphicFramePr>
          <p:nvPr>
            <p:extLst>
              <p:ext uri="{D42A27DB-BD31-4B8C-83A1-F6EECF244321}">
                <p14:modId xmlns:p14="http://schemas.microsoft.com/office/powerpoint/2010/main" val="3949830471"/>
              </p:ext>
            </p:extLst>
          </p:nvPr>
        </p:nvGraphicFramePr>
        <p:xfrm>
          <a:off x="2794618" y="1725503"/>
          <a:ext cx="8139466" cy="2678956"/>
        </p:xfrm>
        <a:graphic>
          <a:graphicData uri="http://schemas.openxmlformats.org/presentationml/2006/ole">
            <mc:AlternateContent xmlns:mc="http://schemas.openxmlformats.org/markup-compatibility/2006">
              <mc:Choice xmlns:v="urn:schemas-microsoft-com:vml" Requires="v">
                <p:oleObj spid="_x0000_s1032" name="Document" r:id="rId4" imgW="6020729" imgH="1938310" progId="Word.Document.12">
                  <p:embed/>
                </p:oleObj>
              </mc:Choice>
              <mc:Fallback>
                <p:oleObj name="Document" r:id="rId4" imgW="6020729" imgH="1938310" progId="Word.Document.12">
                  <p:embed/>
                  <p:pic>
                    <p:nvPicPr>
                      <p:cNvPr id="3" name="Objeto 2">
                        <a:extLst>
                          <a:ext uri="{FF2B5EF4-FFF2-40B4-BE49-F238E27FC236}">
                            <a16:creationId xmlns:a16="http://schemas.microsoft.com/office/drawing/2014/main" id="{4982FAB7-4DF0-4D70-B89B-7C1A3F90A4E7}"/>
                          </a:ext>
                        </a:extLst>
                      </p:cNvPr>
                      <p:cNvPicPr/>
                      <p:nvPr/>
                    </p:nvPicPr>
                    <p:blipFill>
                      <a:blip r:embed="rId5"/>
                      <a:stretch>
                        <a:fillRect/>
                      </a:stretch>
                    </p:blipFill>
                    <p:spPr>
                      <a:xfrm>
                        <a:off x="2794618" y="1725503"/>
                        <a:ext cx="8139466" cy="2678956"/>
                      </a:xfrm>
                      <a:prstGeom prst="rect">
                        <a:avLst/>
                      </a:prstGeom>
                    </p:spPr>
                  </p:pic>
                </p:oleObj>
              </mc:Fallback>
            </mc:AlternateContent>
          </a:graphicData>
        </a:graphic>
      </p:graphicFrame>
      <p:graphicFrame>
        <p:nvGraphicFramePr>
          <p:cNvPr id="34" name="Objeto 33">
            <a:extLst>
              <a:ext uri="{FF2B5EF4-FFF2-40B4-BE49-F238E27FC236}">
                <a16:creationId xmlns:a16="http://schemas.microsoft.com/office/drawing/2014/main" id="{CE1C9182-1CEB-4CCB-9285-64B811245843}"/>
              </a:ext>
            </a:extLst>
          </p:cNvPr>
          <p:cNvGraphicFramePr>
            <a:graphicFrameLocks noChangeAspect="1"/>
          </p:cNvGraphicFramePr>
          <p:nvPr>
            <p:extLst>
              <p:ext uri="{D42A27DB-BD31-4B8C-83A1-F6EECF244321}">
                <p14:modId xmlns:p14="http://schemas.microsoft.com/office/powerpoint/2010/main" val="3616066607"/>
              </p:ext>
            </p:extLst>
          </p:nvPr>
        </p:nvGraphicFramePr>
        <p:xfrm>
          <a:off x="2794618" y="4596967"/>
          <a:ext cx="6256338" cy="1885950"/>
        </p:xfrm>
        <a:graphic>
          <a:graphicData uri="http://schemas.openxmlformats.org/presentationml/2006/ole">
            <mc:AlternateContent xmlns:mc="http://schemas.openxmlformats.org/markup-compatibility/2006">
              <mc:Choice xmlns:v="urn:schemas-microsoft-com:vml" Requires="v">
                <p:oleObj spid="_x0000_s1033" name="Document" r:id="rId6" imgW="4246517" imgH="1296767" progId="Word.Document.12">
                  <p:embed/>
                </p:oleObj>
              </mc:Choice>
              <mc:Fallback>
                <p:oleObj name="Document" r:id="rId6" imgW="4246517" imgH="1296767" progId="Word.Document.12">
                  <p:embed/>
                  <p:pic>
                    <p:nvPicPr>
                      <p:cNvPr id="34" name="Objeto 33">
                        <a:extLst>
                          <a:ext uri="{FF2B5EF4-FFF2-40B4-BE49-F238E27FC236}">
                            <a16:creationId xmlns:a16="http://schemas.microsoft.com/office/drawing/2014/main" id="{CE1C9182-1CEB-4CCB-9285-64B811245843}"/>
                          </a:ext>
                        </a:extLst>
                      </p:cNvPr>
                      <p:cNvPicPr/>
                      <p:nvPr/>
                    </p:nvPicPr>
                    <p:blipFill>
                      <a:blip r:embed="rId7"/>
                      <a:stretch>
                        <a:fillRect/>
                      </a:stretch>
                    </p:blipFill>
                    <p:spPr>
                      <a:xfrm>
                        <a:off x="2794618" y="4596967"/>
                        <a:ext cx="6256338" cy="1885950"/>
                      </a:xfrm>
                      <a:prstGeom prst="rect">
                        <a:avLst/>
                      </a:prstGeom>
                    </p:spPr>
                  </p:pic>
                </p:oleObj>
              </mc:Fallback>
            </mc:AlternateContent>
          </a:graphicData>
        </a:graphic>
      </p:graphicFrame>
      <p:sp>
        <p:nvSpPr>
          <p:cNvPr id="36" name="Rectángulo 35">
            <a:extLst>
              <a:ext uri="{FF2B5EF4-FFF2-40B4-BE49-F238E27FC236}">
                <a16:creationId xmlns:a16="http://schemas.microsoft.com/office/drawing/2014/main" id="{BC0302A5-9085-49F6-A40B-497F65BD922A}"/>
              </a:ext>
            </a:extLst>
          </p:cNvPr>
          <p:cNvSpPr/>
          <p:nvPr/>
        </p:nvSpPr>
        <p:spPr>
          <a:xfrm>
            <a:off x="0" y="1810091"/>
            <a:ext cx="3623004" cy="1106970"/>
          </a:xfrm>
          <a:prstGeom prst="rect">
            <a:avLst/>
          </a:prstGeom>
        </p:spPr>
        <p:txBody>
          <a:bodyPr wrap="square">
            <a:spAutoFit/>
          </a:bodyPr>
          <a:lstStyle/>
          <a:p>
            <a:pPr lvl="0" defTabSz="914400">
              <a:lnSpc>
                <a:spcPct val="90000"/>
              </a:lnSpc>
              <a:spcBef>
                <a:spcPts val="1000"/>
              </a:spcBef>
            </a:pPr>
            <a:r>
              <a:rPr lang="es-AR" sz="3200" dirty="0">
                <a:solidFill>
                  <a:prstClr val="black">
                    <a:lumMod val="85000"/>
                    <a:lumOff val="15000"/>
                  </a:prstClr>
                </a:solidFill>
                <a:cs typeface="Arial" pitchFamily="34" charset="0"/>
              </a:rPr>
              <a:t>Machine </a:t>
            </a:r>
          </a:p>
          <a:p>
            <a:pPr lvl="0" defTabSz="914400">
              <a:lnSpc>
                <a:spcPct val="90000"/>
              </a:lnSpc>
              <a:spcBef>
                <a:spcPts val="1000"/>
              </a:spcBef>
            </a:pPr>
            <a:r>
              <a:rPr lang="es-AR" sz="3200" dirty="0">
                <a:solidFill>
                  <a:prstClr val="black">
                    <a:lumMod val="85000"/>
                    <a:lumOff val="15000"/>
                  </a:prstClr>
                </a:solidFill>
                <a:cs typeface="Arial" pitchFamily="34" charset="0"/>
              </a:rPr>
              <a:t>Learning</a:t>
            </a:r>
          </a:p>
        </p:txBody>
      </p:sp>
      <p:sp>
        <p:nvSpPr>
          <p:cNvPr id="38" name="Rectángulo 37">
            <a:extLst>
              <a:ext uri="{FF2B5EF4-FFF2-40B4-BE49-F238E27FC236}">
                <a16:creationId xmlns:a16="http://schemas.microsoft.com/office/drawing/2014/main" id="{3C3C0773-C459-4918-8DD6-DF7155397B22}"/>
              </a:ext>
            </a:extLst>
          </p:cNvPr>
          <p:cNvSpPr/>
          <p:nvPr/>
        </p:nvSpPr>
        <p:spPr>
          <a:xfrm>
            <a:off x="121682" y="4596967"/>
            <a:ext cx="3623004" cy="1106970"/>
          </a:xfrm>
          <a:prstGeom prst="rect">
            <a:avLst/>
          </a:prstGeom>
        </p:spPr>
        <p:txBody>
          <a:bodyPr wrap="square">
            <a:spAutoFit/>
          </a:bodyPr>
          <a:lstStyle/>
          <a:p>
            <a:pPr lvl="0" defTabSz="914400">
              <a:lnSpc>
                <a:spcPct val="90000"/>
              </a:lnSpc>
              <a:spcBef>
                <a:spcPts val="1000"/>
              </a:spcBef>
            </a:pPr>
            <a:r>
              <a:rPr lang="es-AR" sz="3200" dirty="0">
                <a:solidFill>
                  <a:prstClr val="black">
                    <a:lumMod val="85000"/>
                    <a:lumOff val="15000"/>
                  </a:prstClr>
                </a:solidFill>
                <a:cs typeface="Arial" pitchFamily="34" charset="0"/>
              </a:rPr>
              <a:t>Deep </a:t>
            </a:r>
          </a:p>
          <a:p>
            <a:pPr lvl="0" defTabSz="914400">
              <a:lnSpc>
                <a:spcPct val="90000"/>
              </a:lnSpc>
              <a:spcBef>
                <a:spcPts val="1000"/>
              </a:spcBef>
            </a:pPr>
            <a:r>
              <a:rPr lang="es-AR" sz="3200" dirty="0">
                <a:solidFill>
                  <a:prstClr val="black">
                    <a:lumMod val="85000"/>
                    <a:lumOff val="15000"/>
                  </a:prstClr>
                </a:solidFill>
                <a:cs typeface="Arial" pitchFamily="34" charset="0"/>
              </a:rPr>
              <a:t>Learning</a:t>
            </a:r>
          </a:p>
        </p:txBody>
      </p:sp>
    </p:spTree>
    <p:extLst>
      <p:ext uri="{BB962C8B-B14F-4D97-AF65-F5344CB8AC3E}">
        <p14:creationId xmlns:p14="http://schemas.microsoft.com/office/powerpoint/2010/main" val="105355308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1421928"/>
          </a:xfrm>
          <a:prstGeom prst="rect">
            <a:avLst/>
          </a:prstGeom>
        </p:spPr>
        <p:txBody>
          <a:bodyPr wrap="square">
            <a:spAutoFit/>
          </a:bodyPr>
          <a:lstStyle/>
          <a:p>
            <a:pPr lvl="0" algn="ctr" defTabSz="914400">
              <a:lnSpc>
                <a:spcPct val="90000"/>
              </a:lnSpc>
              <a:spcBef>
                <a:spcPts val="1000"/>
              </a:spcBef>
            </a:pPr>
            <a:r>
              <a:rPr lang="es-ES" sz="4800" dirty="0">
                <a:solidFill>
                  <a:prstClr val="black">
                    <a:lumMod val="85000"/>
                    <a:lumOff val="15000"/>
                  </a:prstClr>
                </a:solidFill>
                <a:cs typeface="Arial" pitchFamily="34" charset="0"/>
              </a:rPr>
              <a:t>Distribución de los Datos en Conjuntos de Entrenamiento y Prueba</a:t>
            </a:r>
            <a:endParaRPr lang="es-AR" sz="4800" dirty="0">
              <a:solidFill>
                <a:prstClr val="black">
                  <a:lumMod val="85000"/>
                  <a:lumOff val="15000"/>
                </a:prstClr>
              </a:solidFill>
              <a:cs typeface="Arial" pitchFamily="34" charset="0"/>
            </a:endParaRP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aphicFrame>
        <p:nvGraphicFramePr>
          <p:cNvPr id="20" name="Tabla 19">
            <a:extLst>
              <a:ext uri="{FF2B5EF4-FFF2-40B4-BE49-F238E27FC236}">
                <a16:creationId xmlns:a16="http://schemas.microsoft.com/office/drawing/2014/main" id="{923054B5-2638-404B-8E5D-B7A62842C66E}"/>
              </a:ext>
            </a:extLst>
          </p:cNvPr>
          <p:cNvGraphicFramePr>
            <a:graphicFrameLocks noGrp="1"/>
          </p:cNvGraphicFramePr>
          <p:nvPr>
            <p:extLst>
              <p:ext uri="{D42A27DB-BD31-4B8C-83A1-F6EECF244321}">
                <p14:modId xmlns:p14="http://schemas.microsoft.com/office/powerpoint/2010/main" val="2321288163"/>
              </p:ext>
            </p:extLst>
          </p:nvPr>
        </p:nvGraphicFramePr>
        <p:xfrm>
          <a:off x="6095999" y="2781157"/>
          <a:ext cx="5109834" cy="3424927"/>
        </p:xfrm>
        <a:graphic>
          <a:graphicData uri="http://schemas.openxmlformats.org/drawingml/2006/table">
            <a:tbl>
              <a:tblPr firstRow="1" firstCol="1" bandRow="1"/>
              <a:tblGrid>
                <a:gridCol w="805226">
                  <a:extLst>
                    <a:ext uri="{9D8B030D-6E8A-4147-A177-3AD203B41FA5}">
                      <a16:colId xmlns:a16="http://schemas.microsoft.com/office/drawing/2014/main" val="3745098838"/>
                    </a:ext>
                  </a:extLst>
                </a:gridCol>
                <a:gridCol w="4304608">
                  <a:extLst>
                    <a:ext uri="{9D8B030D-6E8A-4147-A177-3AD203B41FA5}">
                      <a16:colId xmlns:a16="http://schemas.microsoft.com/office/drawing/2014/main" val="2979096246"/>
                    </a:ext>
                  </a:extLst>
                </a:gridCol>
              </a:tblGrid>
              <a:tr h="733391">
                <a:tc>
                  <a:txBody>
                    <a:bodyPr/>
                    <a:lstStyle/>
                    <a:p>
                      <a:pPr marL="0" marR="0" algn="l">
                        <a:lnSpc>
                          <a:spcPct val="200000"/>
                        </a:lnSpc>
                        <a:spcBef>
                          <a:spcPts val="0"/>
                        </a:spcBef>
                        <a:spcAft>
                          <a:spcPts val="0"/>
                        </a:spcAft>
                      </a:pPr>
                      <a:r>
                        <a:rPr lang="es-419"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s-419"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 TAREA</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200000"/>
                        </a:lnSpc>
                        <a:spcBef>
                          <a:spcPts val="0"/>
                        </a:spcBef>
                        <a:spcAft>
                          <a:spcPts val="0"/>
                        </a:spcAft>
                      </a:pPr>
                      <a:r>
                        <a:rPr lang="es-419"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SUSTANCIAS QUE FORMAN PARTE DE LA TAREA DE CLASIFICACIÓN Y REGRESIÓN  </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9050" cap="flat" cmpd="sng" algn="ctr">
                      <a:solidFill>
                        <a:srgbClr val="FFFFFF"/>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49115744"/>
                  </a:ext>
                </a:extLst>
              </a:tr>
              <a:tr h="336442">
                <a:tc>
                  <a:txBody>
                    <a:bodyPr/>
                    <a:lstStyle/>
                    <a:p>
                      <a:pPr marL="0" marR="0" algn="l">
                        <a:lnSpc>
                          <a:spcPct val="200000"/>
                        </a:lnSpc>
                        <a:spcBef>
                          <a:spcPts val="0"/>
                        </a:spcBef>
                        <a:spcAft>
                          <a:spcPts val="0"/>
                        </a:spcAft>
                      </a:pPr>
                      <a:r>
                        <a:rPr lang="es-419"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200000"/>
                        </a:lnSpc>
                        <a:spcBef>
                          <a:spcPts val="0"/>
                        </a:spcBef>
                        <a:spcAft>
                          <a:spcPts val="0"/>
                        </a:spcAft>
                      </a:pPr>
                      <a:r>
                        <a:rPr lang="es-419" sz="1200" dirty="0">
                          <a:effectLst/>
                          <a:latin typeface="Times New Roman" panose="02020603050405020304" pitchFamily="18" charset="0"/>
                          <a:ea typeface="Calibri" panose="020F0502020204030204" pitchFamily="34" charset="0"/>
                          <a:cs typeface="Times New Roman" panose="02020603050405020304" pitchFamily="18" charset="0"/>
                        </a:rPr>
                        <a:t>Alcohol/Sustancias explosivas en estado puro y mezclas</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5593253"/>
                  </a:ext>
                </a:extLst>
              </a:tr>
              <a:tr h="336442">
                <a:tc>
                  <a:txBody>
                    <a:bodyPr/>
                    <a:lstStyle/>
                    <a:p>
                      <a:pPr marL="0" marR="0" algn="l">
                        <a:lnSpc>
                          <a:spcPct val="200000"/>
                        </a:lnSpc>
                        <a:spcBef>
                          <a:spcPts val="0"/>
                        </a:spcBef>
                        <a:spcAft>
                          <a:spcPts val="0"/>
                        </a:spcAft>
                      </a:pPr>
                      <a:r>
                        <a:rPr lang="es-419"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905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200000"/>
                        </a:lnSpc>
                        <a:spcBef>
                          <a:spcPts val="0"/>
                        </a:spcBef>
                        <a:spcAft>
                          <a:spcPts val="0"/>
                        </a:spcAft>
                      </a:pPr>
                      <a:r>
                        <a:rPr lang="es-419" sz="1200" dirty="0">
                          <a:effectLst/>
                          <a:latin typeface="Times New Roman" panose="02020603050405020304" pitchFamily="18" charset="0"/>
                          <a:ea typeface="Calibri" panose="020F0502020204030204" pitchFamily="34" charset="0"/>
                          <a:cs typeface="Times New Roman" panose="02020603050405020304" pitchFamily="18" charset="0"/>
                        </a:rPr>
                        <a:t>Alcohol/Sustancias explosivas en estado puro</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6786017"/>
                  </a:ext>
                </a:extLst>
              </a:tr>
              <a:tr h="336442">
                <a:tc>
                  <a:txBody>
                    <a:bodyPr/>
                    <a:lstStyle/>
                    <a:p>
                      <a:pPr marL="0" marR="0" algn="l">
                        <a:lnSpc>
                          <a:spcPct val="200000"/>
                        </a:lnSpc>
                        <a:spcBef>
                          <a:spcPts val="0"/>
                        </a:spcBef>
                        <a:spcAft>
                          <a:spcPts val="0"/>
                        </a:spcAft>
                      </a:pPr>
                      <a:r>
                        <a:rPr lang="es-419"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200000"/>
                        </a:lnSpc>
                        <a:spcBef>
                          <a:spcPts val="0"/>
                        </a:spcBef>
                        <a:spcAft>
                          <a:spcPts val="0"/>
                        </a:spcAft>
                      </a:pPr>
                      <a:r>
                        <a:rPr lang="es-419" sz="1200">
                          <a:effectLst/>
                          <a:latin typeface="Times New Roman" panose="02020603050405020304" pitchFamily="18" charset="0"/>
                          <a:ea typeface="Calibri" panose="020F0502020204030204" pitchFamily="34" charset="0"/>
                          <a:cs typeface="Times New Roman" panose="02020603050405020304" pitchFamily="18" charset="0"/>
                        </a:rPr>
                        <a:t>Alcohol/Pólvora en estado puro</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7473791"/>
                  </a:ext>
                </a:extLst>
              </a:tr>
              <a:tr h="336442">
                <a:tc>
                  <a:txBody>
                    <a:bodyPr/>
                    <a:lstStyle/>
                    <a:p>
                      <a:pPr marL="0" marR="0" algn="l">
                        <a:lnSpc>
                          <a:spcPct val="200000"/>
                        </a:lnSpc>
                        <a:spcBef>
                          <a:spcPts val="0"/>
                        </a:spcBef>
                        <a:spcAft>
                          <a:spcPts val="0"/>
                        </a:spcAft>
                      </a:pPr>
                      <a:r>
                        <a:rPr lang="es-419"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200000"/>
                        </a:lnSpc>
                        <a:spcBef>
                          <a:spcPts val="0"/>
                        </a:spcBef>
                        <a:spcAft>
                          <a:spcPts val="0"/>
                        </a:spcAft>
                      </a:pPr>
                      <a:r>
                        <a:rPr lang="es-419" sz="1200">
                          <a:effectLst/>
                          <a:latin typeface="Times New Roman" panose="02020603050405020304" pitchFamily="18" charset="0"/>
                          <a:ea typeface="Calibri" panose="020F0502020204030204" pitchFamily="34" charset="0"/>
                          <a:cs typeface="Times New Roman" panose="02020603050405020304" pitchFamily="18" charset="0"/>
                        </a:rPr>
                        <a:t>Alcohol/TNT en estado puro</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5061480"/>
                  </a:ext>
                </a:extLst>
              </a:tr>
              <a:tr h="336442">
                <a:tc>
                  <a:txBody>
                    <a:bodyPr/>
                    <a:lstStyle/>
                    <a:p>
                      <a:pPr marL="0" marR="0" algn="l">
                        <a:lnSpc>
                          <a:spcPct val="200000"/>
                        </a:lnSpc>
                        <a:spcBef>
                          <a:spcPts val="0"/>
                        </a:spcBef>
                        <a:spcAft>
                          <a:spcPts val="0"/>
                        </a:spcAft>
                      </a:pPr>
                      <a:r>
                        <a:rPr lang="es-419"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200000"/>
                        </a:lnSpc>
                        <a:spcBef>
                          <a:spcPts val="0"/>
                        </a:spcBef>
                        <a:spcAft>
                          <a:spcPts val="0"/>
                        </a:spcAft>
                      </a:pPr>
                      <a:r>
                        <a:rPr lang="es-419" sz="1200">
                          <a:effectLst/>
                          <a:latin typeface="Times New Roman" panose="02020603050405020304" pitchFamily="18" charset="0"/>
                          <a:ea typeface="Calibri" panose="020F0502020204030204" pitchFamily="34" charset="0"/>
                          <a:cs typeface="Times New Roman" panose="02020603050405020304" pitchFamily="18" charset="0"/>
                        </a:rPr>
                        <a:t>Pólvora en estado puro/TNT en estado puro</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47344"/>
                  </a:ext>
                </a:extLst>
              </a:tr>
              <a:tr h="336442">
                <a:tc>
                  <a:txBody>
                    <a:bodyPr/>
                    <a:lstStyle/>
                    <a:p>
                      <a:pPr marL="0" marR="0" algn="l">
                        <a:lnSpc>
                          <a:spcPct val="200000"/>
                        </a:lnSpc>
                        <a:spcBef>
                          <a:spcPts val="0"/>
                        </a:spcBef>
                        <a:spcAft>
                          <a:spcPts val="0"/>
                        </a:spcAft>
                      </a:pPr>
                      <a:r>
                        <a:rPr lang="es-419"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200000"/>
                        </a:lnSpc>
                        <a:spcBef>
                          <a:spcPts val="0"/>
                        </a:spcBef>
                        <a:spcAft>
                          <a:spcPts val="0"/>
                        </a:spcAft>
                      </a:pPr>
                      <a:r>
                        <a:rPr lang="es-419" sz="1200" dirty="0">
                          <a:effectLst/>
                          <a:latin typeface="Times New Roman" panose="02020603050405020304" pitchFamily="18" charset="0"/>
                          <a:ea typeface="Calibri" panose="020F0502020204030204" pitchFamily="34" charset="0"/>
                          <a:cs typeface="Times New Roman" panose="02020603050405020304" pitchFamily="18" charset="0"/>
                        </a:rPr>
                        <a:t>Alcohol/Pólvora en estado puro y mezcla de pólvora</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681592"/>
                  </a:ext>
                </a:extLst>
              </a:tr>
              <a:tr h="336442">
                <a:tc>
                  <a:txBody>
                    <a:bodyPr/>
                    <a:lstStyle/>
                    <a:p>
                      <a:pPr marL="0" marR="0" algn="l">
                        <a:lnSpc>
                          <a:spcPct val="200000"/>
                        </a:lnSpc>
                        <a:spcBef>
                          <a:spcPts val="0"/>
                        </a:spcBef>
                        <a:spcAft>
                          <a:spcPts val="0"/>
                        </a:spcAft>
                      </a:pPr>
                      <a:r>
                        <a:rPr lang="es-419"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200000"/>
                        </a:lnSpc>
                        <a:spcBef>
                          <a:spcPts val="0"/>
                        </a:spcBef>
                        <a:spcAft>
                          <a:spcPts val="0"/>
                        </a:spcAft>
                      </a:pPr>
                      <a:r>
                        <a:rPr lang="es-419" sz="1200" dirty="0">
                          <a:effectLst/>
                          <a:latin typeface="Times New Roman" panose="02020603050405020304" pitchFamily="18" charset="0"/>
                          <a:ea typeface="Calibri" panose="020F0502020204030204" pitchFamily="34" charset="0"/>
                          <a:cs typeface="Times New Roman" panose="02020603050405020304" pitchFamily="18" charset="0"/>
                        </a:rPr>
                        <a:t>Alcohol/TNT en estado puro y mezcla de TNT</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2192220"/>
                  </a:ext>
                </a:extLst>
              </a:tr>
              <a:tr h="336442">
                <a:tc>
                  <a:txBody>
                    <a:bodyPr/>
                    <a:lstStyle/>
                    <a:p>
                      <a:pPr marL="0" marR="0" algn="l">
                        <a:lnSpc>
                          <a:spcPct val="200000"/>
                        </a:lnSpc>
                        <a:spcBef>
                          <a:spcPts val="0"/>
                        </a:spcBef>
                        <a:spcAft>
                          <a:spcPts val="0"/>
                        </a:spcAft>
                      </a:pPr>
                      <a:r>
                        <a:rPr lang="es-419"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200000"/>
                        </a:lnSpc>
                        <a:spcBef>
                          <a:spcPts val="0"/>
                        </a:spcBef>
                        <a:spcAft>
                          <a:spcPts val="0"/>
                        </a:spcAft>
                      </a:pPr>
                      <a:r>
                        <a:rPr lang="es-419" sz="1200" dirty="0">
                          <a:effectLst/>
                          <a:latin typeface="Times New Roman" panose="02020603050405020304" pitchFamily="18" charset="0"/>
                          <a:ea typeface="Calibri" panose="020F0502020204030204" pitchFamily="34" charset="0"/>
                          <a:cs typeface="Times New Roman" panose="02020603050405020304" pitchFamily="18" charset="0"/>
                        </a:rPr>
                        <a:t>Alcohol/Pólvora en estado puro/TNT en estado puro</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5820991"/>
                  </a:ext>
                </a:extLst>
              </a:tr>
            </a:tbl>
          </a:graphicData>
        </a:graphic>
      </p:graphicFrame>
      <p:grpSp>
        <p:nvGrpSpPr>
          <p:cNvPr id="31" name="Grupo 30">
            <a:extLst>
              <a:ext uri="{FF2B5EF4-FFF2-40B4-BE49-F238E27FC236}">
                <a16:creationId xmlns:a16="http://schemas.microsoft.com/office/drawing/2014/main" id="{711BEC28-DB81-4F86-A937-F93AF6BF2B59}"/>
              </a:ext>
            </a:extLst>
          </p:cNvPr>
          <p:cNvGrpSpPr/>
          <p:nvPr/>
        </p:nvGrpSpPr>
        <p:grpSpPr>
          <a:xfrm>
            <a:off x="28557" y="2199154"/>
            <a:ext cx="4926981" cy="4006930"/>
            <a:chOff x="6961" y="1945244"/>
            <a:chExt cx="4926981" cy="4006930"/>
          </a:xfrm>
        </p:grpSpPr>
        <p:sp>
          <p:nvSpPr>
            <p:cNvPr id="9" name="Rectángulo 8">
              <a:extLst>
                <a:ext uri="{FF2B5EF4-FFF2-40B4-BE49-F238E27FC236}">
                  <a16:creationId xmlns:a16="http://schemas.microsoft.com/office/drawing/2014/main" id="{17A564B3-980B-4885-A014-FA15B959A286}"/>
                </a:ext>
              </a:extLst>
            </p:cNvPr>
            <p:cNvSpPr/>
            <p:nvPr/>
          </p:nvSpPr>
          <p:spPr>
            <a:xfrm flipH="1">
              <a:off x="104773" y="3761424"/>
              <a:ext cx="4829169" cy="2190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ángulo 1">
              <a:extLst>
                <a:ext uri="{FF2B5EF4-FFF2-40B4-BE49-F238E27FC236}">
                  <a16:creationId xmlns:a16="http://schemas.microsoft.com/office/drawing/2014/main" id="{9DCAD2FE-9B90-4502-9326-4F47603F0561}"/>
                </a:ext>
              </a:extLst>
            </p:cNvPr>
            <p:cNvSpPr/>
            <p:nvPr/>
          </p:nvSpPr>
          <p:spPr>
            <a:xfrm>
              <a:off x="880603" y="1945244"/>
              <a:ext cx="3277508" cy="341632"/>
            </a:xfrm>
            <a:prstGeom prst="rect">
              <a:avLst/>
            </a:prstGeom>
          </p:spPr>
          <p:txBody>
            <a:bodyPr wrap="square">
              <a:spAutoFit/>
            </a:bodyPr>
            <a:lstStyle/>
            <a:p>
              <a:pPr lvl="0" algn="ctr" defTabSz="914400">
                <a:lnSpc>
                  <a:spcPct val="90000"/>
                </a:lnSpc>
                <a:spcBef>
                  <a:spcPts val="1000"/>
                </a:spcBef>
              </a:pPr>
              <a:r>
                <a:rPr lang="es-ES" dirty="0">
                  <a:solidFill>
                    <a:prstClr val="black">
                      <a:lumMod val="85000"/>
                      <a:lumOff val="15000"/>
                    </a:prstClr>
                  </a:solidFill>
                  <a:cs typeface="Arial" pitchFamily="34" charset="0"/>
                </a:rPr>
                <a:t>Base de datos</a:t>
              </a:r>
              <a:endParaRPr lang="es-AR" dirty="0">
                <a:solidFill>
                  <a:prstClr val="black">
                    <a:lumMod val="85000"/>
                    <a:lumOff val="15000"/>
                  </a:prstClr>
                </a:solidFill>
                <a:cs typeface="Arial" pitchFamily="34" charset="0"/>
              </a:endParaRPr>
            </a:p>
          </p:txBody>
        </p:sp>
        <p:cxnSp>
          <p:nvCxnSpPr>
            <p:cNvPr id="4" name="Conector recto de flecha 3">
              <a:extLst>
                <a:ext uri="{FF2B5EF4-FFF2-40B4-BE49-F238E27FC236}">
                  <a16:creationId xmlns:a16="http://schemas.microsoft.com/office/drawing/2014/main" id="{60DDE6A6-3364-45F2-A8BD-870DD2BC13CE}"/>
                </a:ext>
              </a:extLst>
            </p:cNvPr>
            <p:cNvCxnSpPr>
              <a:cxnSpLocks/>
              <a:stCxn id="2" idx="2"/>
              <a:endCxn id="12" idx="0"/>
            </p:cNvCxnSpPr>
            <p:nvPr/>
          </p:nvCxnSpPr>
          <p:spPr>
            <a:xfrm>
              <a:off x="2519357" y="2286876"/>
              <a:ext cx="1203013" cy="791284"/>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1" name="Conector recto de flecha 10">
              <a:extLst>
                <a:ext uri="{FF2B5EF4-FFF2-40B4-BE49-F238E27FC236}">
                  <a16:creationId xmlns:a16="http://schemas.microsoft.com/office/drawing/2014/main" id="{9ABB8063-719C-4A2B-AFFF-2E359183423C}"/>
                </a:ext>
              </a:extLst>
            </p:cNvPr>
            <p:cNvCxnSpPr>
              <a:cxnSpLocks/>
              <a:stCxn id="2" idx="2"/>
              <a:endCxn id="13" idx="0"/>
            </p:cNvCxnSpPr>
            <p:nvPr/>
          </p:nvCxnSpPr>
          <p:spPr>
            <a:xfrm flipH="1">
              <a:off x="1349986" y="2286876"/>
              <a:ext cx="1169371" cy="85048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2" name="Rectángulo 11">
              <a:extLst>
                <a:ext uri="{FF2B5EF4-FFF2-40B4-BE49-F238E27FC236}">
                  <a16:creationId xmlns:a16="http://schemas.microsoft.com/office/drawing/2014/main" id="{D976385E-3A52-48B0-9DD2-6340918FE321}"/>
                </a:ext>
              </a:extLst>
            </p:cNvPr>
            <p:cNvSpPr/>
            <p:nvPr/>
          </p:nvSpPr>
          <p:spPr>
            <a:xfrm flipH="1">
              <a:off x="2783704" y="3078160"/>
              <a:ext cx="1877333" cy="341632"/>
            </a:xfrm>
            <a:prstGeom prst="rect">
              <a:avLst/>
            </a:prstGeom>
          </p:spPr>
          <p:txBody>
            <a:bodyPr wrap="square">
              <a:spAutoFit/>
            </a:bodyPr>
            <a:lstStyle/>
            <a:p>
              <a:pPr lvl="0" algn="ctr" defTabSz="914400">
                <a:lnSpc>
                  <a:spcPct val="90000"/>
                </a:lnSpc>
                <a:spcBef>
                  <a:spcPts val="1000"/>
                </a:spcBef>
              </a:pPr>
              <a:r>
                <a:rPr lang="es-ES" dirty="0">
                  <a:solidFill>
                    <a:prstClr val="black">
                      <a:lumMod val="85000"/>
                      <a:lumOff val="15000"/>
                    </a:prstClr>
                  </a:solidFill>
                  <a:cs typeface="Arial" pitchFamily="34" charset="0"/>
                </a:rPr>
                <a:t>Datos de prueba</a:t>
              </a:r>
              <a:endParaRPr lang="es-AR" dirty="0">
                <a:solidFill>
                  <a:prstClr val="black">
                    <a:lumMod val="85000"/>
                    <a:lumOff val="15000"/>
                  </a:prstClr>
                </a:solidFill>
                <a:cs typeface="Arial" pitchFamily="34" charset="0"/>
              </a:endParaRPr>
            </a:p>
          </p:txBody>
        </p:sp>
        <p:sp>
          <p:nvSpPr>
            <p:cNvPr id="13" name="Rectángulo 12">
              <a:extLst>
                <a:ext uri="{FF2B5EF4-FFF2-40B4-BE49-F238E27FC236}">
                  <a16:creationId xmlns:a16="http://schemas.microsoft.com/office/drawing/2014/main" id="{78600A79-EF5A-448C-8D24-4C807E24232E}"/>
                </a:ext>
              </a:extLst>
            </p:cNvPr>
            <p:cNvSpPr/>
            <p:nvPr/>
          </p:nvSpPr>
          <p:spPr>
            <a:xfrm flipH="1">
              <a:off x="6961" y="3137357"/>
              <a:ext cx="2686051" cy="341632"/>
            </a:xfrm>
            <a:prstGeom prst="rect">
              <a:avLst/>
            </a:prstGeom>
          </p:spPr>
          <p:txBody>
            <a:bodyPr wrap="square">
              <a:spAutoFit/>
            </a:bodyPr>
            <a:lstStyle/>
            <a:p>
              <a:pPr lvl="0" algn="ctr" defTabSz="914400">
                <a:lnSpc>
                  <a:spcPct val="90000"/>
                </a:lnSpc>
                <a:spcBef>
                  <a:spcPts val="1000"/>
                </a:spcBef>
              </a:pPr>
              <a:r>
                <a:rPr lang="es-ES" dirty="0">
                  <a:solidFill>
                    <a:prstClr val="black">
                      <a:lumMod val="85000"/>
                      <a:lumOff val="15000"/>
                    </a:prstClr>
                  </a:solidFill>
                  <a:cs typeface="Arial" pitchFamily="34" charset="0"/>
                </a:rPr>
                <a:t>Datos de entrenamiento</a:t>
              </a:r>
              <a:endParaRPr lang="es-AR" dirty="0">
                <a:solidFill>
                  <a:prstClr val="black">
                    <a:lumMod val="85000"/>
                    <a:lumOff val="15000"/>
                  </a:prstClr>
                </a:solidFill>
                <a:cs typeface="Arial" pitchFamily="34" charset="0"/>
              </a:endParaRPr>
            </a:p>
          </p:txBody>
        </p:sp>
        <p:cxnSp>
          <p:nvCxnSpPr>
            <p:cNvPr id="14" name="Conector recto de flecha 13">
              <a:extLst>
                <a:ext uri="{FF2B5EF4-FFF2-40B4-BE49-F238E27FC236}">
                  <a16:creationId xmlns:a16="http://schemas.microsoft.com/office/drawing/2014/main" id="{8DFAD036-09FC-4E59-B948-C49E368B24C9}"/>
                </a:ext>
              </a:extLst>
            </p:cNvPr>
            <p:cNvCxnSpPr>
              <a:cxnSpLocks/>
              <a:stCxn id="12" idx="2"/>
            </p:cNvCxnSpPr>
            <p:nvPr/>
          </p:nvCxnSpPr>
          <p:spPr>
            <a:xfrm>
              <a:off x="3722370" y="3419792"/>
              <a:ext cx="1" cy="69103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7" name="Conector recto de flecha 16">
              <a:extLst>
                <a:ext uri="{FF2B5EF4-FFF2-40B4-BE49-F238E27FC236}">
                  <a16:creationId xmlns:a16="http://schemas.microsoft.com/office/drawing/2014/main" id="{73821F96-1ED3-4E98-8188-88A74F1873FF}"/>
                </a:ext>
              </a:extLst>
            </p:cNvPr>
            <p:cNvCxnSpPr>
              <a:cxnSpLocks/>
              <a:stCxn id="13" idx="2"/>
            </p:cNvCxnSpPr>
            <p:nvPr/>
          </p:nvCxnSpPr>
          <p:spPr>
            <a:xfrm flipH="1">
              <a:off x="1340463" y="3478989"/>
              <a:ext cx="9523" cy="650319"/>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1" name="Rectángulo 20">
              <a:extLst>
                <a:ext uri="{FF2B5EF4-FFF2-40B4-BE49-F238E27FC236}">
                  <a16:creationId xmlns:a16="http://schemas.microsoft.com/office/drawing/2014/main" id="{C75B1553-D951-4C21-B652-7D0F834895A2}"/>
                </a:ext>
              </a:extLst>
            </p:cNvPr>
            <p:cNvSpPr/>
            <p:nvPr/>
          </p:nvSpPr>
          <p:spPr>
            <a:xfrm flipH="1">
              <a:off x="503345" y="4127747"/>
              <a:ext cx="1678215" cy="11205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ángulo 21">
              <a:extLst>
                <a:ext uri="{FF2B5EF4-FFF2-40B4-BE49-F238E27FC236}">
                  <a16:creationId xmlns:a16="http://schemas.microsoft.com/office/drawing/2014/main" id="{13A91F78-639E-439F-9E82-60507E04D18D}"/>
                </a:ext>
              </a:extLst>
            </p:cNvPr>
            <p:cNvSpPr/>
            <p:nvPr/>
          </p:nvSpPr>
          <p:spPr>
            <a:xfrm flipH="1">
              <a:off x="2856019" y="4127747"/>
              <a:ext cx="1678215" cy="11205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ángulo 22">
              <a:extLst>
                <a:ext uri="{FF2B5EF4-FFF2-40B4-BE49-F238E27FC236}">
                  <a16:creationId xmlns:a16="http://schemas.microsoft.com/office/drawing/2014/main" id="{41A36608-8DDD-4DFF-A9A4-1020ABD9B546}"/>
                </a:ext>
              </a:extLst>
            </p:cNvPr>
            <p:cNvSpPr/>
            <p:nvPr/>
          </p:nvSpPr>
          <p:spPr>
            <a:xfrm flipH="1">
              <a:off x="503344" y="4448281"/>
              <a:ext cx="1678215" cy="590931"/>
            </a:xfrm>
            <a:prstGeom prst="rect">
              <a:avLst/>
            </a:prstGeom>
          </p:spPr>
          <p:txBody>
            <a:bodyPr wrap="square">
              <a:spAutoFit/>
            </a:bodyPr>
            <a:lstStyle/>
            <a:p>
              <a:pPr lvl="0" algn="ctr" defTabSz="914400">
                <a:lnSpc>
                  <a:spcPct val="90000"/>
                </a:lnSpc>
                <a:spcBef>
                  <a:spcPts val="1000"/>
                </a:spcBef>
              </a:pPr>
              <a:r>
                <a:rPr lang="es-ES" dirty="0">
                  <a:cs typeface="Arial" pitchFamily="34" charset="0"/>
                </a:rPr>
                <a:t>Aprendizaje del modelo</a:t>
              </a:r>
              <a:endParaRPr lang="es-AR" dirty="0">
                <a:cs typeface="Arial" pitchFamily="34" charset="0"/>
              </a:endParaRPr>
            </a:p>
          </p:txBody>
        </p:sp>
        <p:sp>
          <p:nvSpPr>
            <p:cNvPr id="24" name="Rectángulo 23">
              <a:extLst>
                <a:ext uri="{FF2B5EF4-FFF2-40B4-BE49-F238E27FC236}">
                  <a16:creationId xmlns:a16="http://schemas.microsoft.com/office/drawing/2014/main" id="{6240F969-F9FD-4C25-9FC5-D41B987BAD91}"/>
                </a:ext>
              </a:extLst>
            </p:cNvPr>
            <p:cNvSpPr/>
            <p:nvPr/>
          </p:nvSpPr>
          <p:spPr>
            <a:xfrm flipH="1">
              <a:off x="2856018" y="4448282"/>
              <a:ext cx="1678215" cy="590931"/>
            </a:xfrm>
            <a:prstGeom prst="rect">
              <a:avLst/>
            </a:prstGeom>
          </p:spPr>
          <p:txBody>
            <a:bodyPr wrap="square">
              <a:spAutoFit/>
            </a:bodyPr>
            <a:lstStyle/>
            <a:p>
              <a:pPr lvl="0" algn="ctr" defTabSz="914400">
                <a:lnSpc>
                  <a:spcPct val="90000"/>
                </a:lnSpc>
                <a:spcBef>
                  <a:spcPts val="1000"/>
                </a:spcBef>
              </a:pPr>
              <a:r>
                <a:rPr lang="es-ES" dirty="0">
                  <a:cs typeface="Arial" pitchFamily="34" charset="0"/>
                </a:rPr>
                <a:t>Validación del modelo</a:t>
              </a:r>
              <a:endParaRPr lang="es-AR" dirty="0">
                <a:cs typeface="Arial" pitchFamily="34" charset="0"/>
              </a:endParaRPr>
            </a:p>
          </p:txBody>
        </p:sp>
      </p:grpSp>
    </p:spTree>
    <p:extLst>
      <p:ext uri="{BB962C8B-B14F-4D97-AF65-F5344CB8AC3E}">
        <p14:creationId xmlns:p14="http://schemas.microsoft.com/office/powerpoint/2010/main" val="112223045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upo 4097">
            <a:extLst>
              <a:ext uri="{FF2B5EF4-FFF2-40B4-BE49-F238E27FC236}">
                <a16:creationId xmlns:a16="http://schemas.microsoft.com/office/drawing/2014/main" id="{CE436D5F-FB57-4B22-9A87-C56B9EACAF41}"/>
              </a:ext>
            </a:extLst>
          </p:cNvPr>
          <p:cNvGrpSpPr/>
          <p:nvPr/>
        </p:nvGrpSpPr>
        <p:grpSpPr>
          <a:xfrm>
            <a:off x="8310" y="1559965"/>
            <a:ext cx="11978208" cy="2668636"/>
            <a:chOff x="-120536" y="1203793"/>
            <a:chExt cx="11978208" cy="2668636"/>
          </a:xfrm>
        </p:grpSpPr>
        <p:grpSp>
          <p:nvGrpSpPr>
            <p:cNvPr id="7" name="Grupo 6">
              <a:extLst>
                <a:ext uri="{FF2B5EF4-FFF2-40B4-BE49-F238E27FC236}">
                  <a16:creationId xmlns:a16="http://schemas.microsoft.com/office/drawing/2014/main" id="{8AFC8D9D-59E6-432B-9A1B-D0FE7C3DA79E}"/>
                </a:ext>
              </a:extLst>
            </p:cNvPr>
            <p:cNvGrpSpPr/>
            <p:nvPr/>
          </p:nvGrpSpPr>
          <p:grpSpPr>
            <a:xfrm>
              <a:off x="-120536" y="1203793"/>
              <a:ext cx="11978208" cy="2668636"/>
              <a:chOff x="-233078" y="2452197"/>
              <a:chExt cx="11978208" cy="2668636"/>
            </a:xfrm>
          </p:grpSpPr>
          <p:pic>
            <p:nvPicPr>
              <p:cNvPr id="95" name="Picture 6" descr="Imagen relacionada">
                <a:extLst>
                  <a:ext uri="{FF2B5EF4-FFF2-40B4-BE49-F238E27FC236}">
                    <a16:creationId xmlns:a16="http://schemas.microsoft.com/office/drawing/2014/main" id="{DDED5410-FED6-4EB4-80A3-07F7A06E70D0}"/>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55127" t="17305" r="28689" b="62676"/>
              <a:stretch/>
            </p:blipFill>
            <p:spPr bwMode="auto">
              <a:xfrm>
                <a:off x="7669873" y="3643095"/>
                <a:ext cx="1256666" cy="84023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EB560808-607C-4412-BAA4-4B905ED1AA13}"/>
                  </a:ext>
                </a:extLst>
              </p:cNvPr>
              <p:cNvGrpSpPr/>
              <p:nvPr/>
            </p:nvGrpSpPr>
            <p:grpSpPr>
              <a:xfrm>
                <a:off x="-233078" y="2452197"/>
                <a:ext cx="11978208" cy="2668636"/>
                <a:chOff x="-233078" y="2452197"/>
                <a:chExt cx="11978208" cy="2668636"/>
              </a:xfrm>
            </p:grpSpPr>
            <p:sp>
              <p:nvSpPr>
                <p:cNvPr id="72" name="Rectángulo 71">
                  <a:extLst>
                    <a:ext uri="{FF2B5EF4-FFF2-40B4-BE49-F238E27FC236}">
                      <a16:creationId xmlns:a16="http://schemas.microsoft.com/office/drawing/2014/main" id="{9E81F930-2E29-4686-A544-F1FE9FD8E2A8}"/>
                    </a:ext>
                  </a:extLst>
                </p:cNvPr>
                <p:cNvSpPr/>
                <p:nvPr/>
              </p:nvSpPr>
              <p:spPr>
                <a:xfrm>
                  <a:off x="-233078" y="2452197"/>
                  <a:ext cx="3831022" cy="535531"/>
                </a:xfrm>
                <a:prstGeom prst="rect">
                  <a:avLst/>
                </a:prstGeom>
              </p:spPr>
              <p:txBody>
                <a:bodyPr wrap="square">
                  <a:spAutoFit/>
                </a:bodyPr>
                <a:lstStyle/>
                <a:p>
                  <a:pPr lvl="0" algn="ctr" defTabSz="914400">
                    <a:lnSpc>
                      <a:spcPct val="90000"/>
                    </a:lnSpc>
                    <a:spcBef>
                      <a:spcPts val="1000"/>
                    </a:spcBef>
                  </a:pPr>
                  <a:r>
                    <a:rPr lang="es-AR" sz="3200" b="1" dirty="0">
                      <a:solidFill>
                        <a:prstClr val="black">
                          <a:lumMod val="85000"/>
                          <a:lumOff val="15000"/>
                        </a:prstClr>
                      </a:solidFill>
                      <a:cs typeface="Arial" pitchFamily="34" charset="0"/>
                    </a:rPr>
                    <a:t>Machine Learning</a:t>
                  </a:r>
                </a:p>
              </p:txBody>
            </p:sp>
            <p:pic>
              <p:nvPicPr>
                <p:cNvPr id="75" name="Gráfico 74">
                  <a:extLst>
                    <a:ext uri="{FF2B5EF4-FFF2-40B4-BE49-F238E27FC236}">
                      <a16:creationId xmlns:a16="http://schemas.microsoft.com/office/drawing/2014/main" id="{F6218E68-030A-46EA-8621-A1B3BC14A4D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077" t="13202" r="52459" b="10662"/>
                <a:stretch/>
              </p:blipFill>
              <p:spPr>
                <a:xfrm>
                  <a:off x="-48685" y="3178894"/>
                  <a:ext cx="2258360" cy="1612041"/>
                </a:xfrm>
                <a:prstGeom prst="rect">
                  <a:avLst/>
                </a:prstGeom>
              </p:spPr>
            </p:pic>
            <p:sp>
              <p:nvSpPr>
                <p:cNvPr id="77" name="TextBox 12">
                  <a:extLst>
                    <a:ext uri="{FF2B5EF4-FFF2-40B4-BE49-F238E27FC236}">
                      <a16:creationId xmlns:a16="http://schemas.microsoft.com/office/drawing/2014/main" id="{86C305AD-376D-4F0B-8BF2-5EE496B41C8E}"/>
                    </a:ext>
                  </a:extLst>
                </p:cNvPr>
                <p:cNvSpPr txBox="1"/>
                <p:nvPr/>
              </p:nvSpPr>
              <p:spPr>
                <a:xfrm>
                  <a:off x="-48685" y="4773531"/>
                  <a:ext cx="2258360" cy="338554"/>
                </a:xfrm>
                <a:prstGeom prst="rect">
                  <a:avLst/>
                </a:prstGeom>
                <a:solidFill>
                  <a:srgbClr val="295488"/>
                </a:solidFill>
              </p:spPr>
              <p:txBody>
                <a:bodyPr wrap="square" rtlCol="0">
                  <a:spAutoFit/>
                </a:bodyPr>
                <a:lstStyle/>
                <a:p>
                  <a:pPr algn="ctr" defTabSz="914400"/>
                  <a:r>
                    <a:rPr lang="es-ES" altLang="ko-KR" sz="1600" b="1" dirty="0">
                      <a:solidFill>
                        <a:schemeClr val="bg1"/>
                      </a:solidFill>
                      <a:cs typeface="Arial" pitchFamily="34" charset="0"/>
                    </a:rPr>
                    <a:t>Señales originales</a:t>
                  </a:r>
                </a:p>
              </p:txBody>
            </p:sp>
            <p:sp>
              <p:nvSpPr>
                <p:cNvPr id="81" name="TextBox 12">
                  <a:extLst>
                    <a:ext uri="{FF2B5EF4-FFF2-40B4-BE49-F238E27FC236}">
                      <a16:creationId xmlns:a16="http://schemas.microsoft.com/office/drawing/2014/main" id="{FB327AAB-32F4-44FF-88AE-91E37E90D135}"/>
                    </a:ext>
                  </a:extLst>
                </p:cNvPr>
                <p:cNvSpPr txBox="1"/>
                <p:nvPr/>
              </p:nvSpPr>
              <p:spPr>
                <a:xfrm>
                  <a:off x="2701123" y="4782279"/>
                  <a:ext cx="2190964" cy="338554"/>
                </a:xfrm>
                <a:prstGeom prst="rect">
                  <a:avLst/>
                </a:prstGeom>
                <a:solidFill>
                  <a:srgbClr val="226DBE"/>
                </a:solidFill>
              </p:spPr>
              <p:txBody>
                <a:bodyPr wrap="square" rtlCol="0">
                  <a:spAutoFit/>
                </a:bodyPr>
                <a:lstStyle/>
                <a:p>
                  <a:pPr algn="ctr" defTabSz="914400"/>
                  <a:r>
                    <a:rPr lang="es-ES" altLang="ko-KR" sz="1600" b="1" dirty="0">
                      <a:solidFill>
                        <a:schemeClr val="bg1"/>
                      </a:solidFill>
                      <a:cs typeface="Arial" pitchFamily="34" charset="0"/>
                    </a:rPr>
                    <a:t>Preprocesamiento</a:t>
                  </a:r>
                </a:p>
              </p:txBody>
            </p:sp>
            <p:pic>
              <p:nvPicPr>
                <p:cNvPr id="84" name="Picture 6" descr="Imagen relacionada">
                  <a:extLst>
                    <a:ext uri="{FF2B5EF4-FFF2-40B4-BE49-F238E27FC236}">
                      <a16:creationId xmlns:a16="http://schemas.microsoft.com/office/drawing/2014/main" id="{4ACDC7B3-6C33-4461-88D8-C35327A6F8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47" t="15592" r="59380" b="61413"/>
                <a:stretch/>
              </p:blipFill>
              <p:spPr bwMode="auto">
                <a:xfrm>
                  <a:off x="5199967" y="3178894"/>
                  <a:ext cx="2070846" cy="15946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E71D71ED-DB32-4A7E-A44A-0C964FCBE183}"/>
                    </a:ext>
                  </a:extLst>
                </p:cNvPr>
                <p:cNvSpPr/>
                <p:nvPr/>
              </p:nvSpPr>
              <p:spPr>
                <a:xfrm>
                  <a:off x="5003042" y="4790935"/>
                  <a:ext cx="2607055" cy="307777"/>
                </a:xfrm>
                <a:prstGeom prst="rect">
                  <a:avLst/>
                </a:prstGeom>
                <a:solidFill>
                  <a:srgbClr val="57B8D0"/>
                </a:solidFill>
              </p:spPr>
              <p:txBody>
                <a:bodyPr wrap="square">
                  <a:spAutoFit/>
                </a:bodyPr>
                <a:lstStyle/>
                <a:p>
                  <a:pPr algn="ctr" defTabSz="914400"/>
                  <a:r>
                    <a:rPr lang="es-EC" altLang="ko-KR" sz="1400" b="1" dirty="0">
                      <a:solidFill>
                        <a:schemeClr val="bg1"/>
                      </a:solidFill>
                      <a:cs typeface="Arial" pitchFamily="34" charset="0"/>
                    </a:rPr>
                    <a:t>Ingeniería de características </a:t>
                  </a:r>
                </a:p>
              </p:txBody>
            </p:sp>
            <p:sp>
              <p:nvSpPr>
                <p:cNvPr id="86" name="TextBox 12">
                  <a:extLst>
                    <a:ext uri="{FF2B5EF4-FFF2-40B4-BE49-F238E27FC236}">
                      <a16:creationId xmlns:a16="http://schemas.microsoft.com/office/drawing/2014/main" id="{154647C2-9EA8-43E9-9E63-F6ED1531F98E}"/>
                    </a:ext>
                  </a:extLst>
                </p:cNvPr>
                <p:cNvSpPr txBox="1"/>
                <p:nvPr/>
              </p:nvSpPr>
              <p:spPr>
                <a:xfrm>
                  <a:off x="7721052" y="4782279"/>
                  <a:ext cx="2188455" cy="338554"/>
                </a:xfrm>
                <a:prstGeom prst="rect">
                  <a:avLst/>
                </a:prstGeom>
                <a:solidFill>
                  <a:srgbClr val="94BEEC"/>
                </a:solidFill>
              </p:spPr>
              <p:txBody>
                <a:bodyPr wrap="square" rtlCol="0">
                  <a:spAutoFit/>
                </a:bodyPr>
                <a:lstStyle/>
                <a:p>
                  <a:pPr algn="ctr" defTabSz="914400"/>
                  <a:r>
                    <a:rPr lang="es-ES" altLang="ko-KR" sz="1600" b="1" dirty="0">
                      <a:solidFill>
                        <a:schemeClr val="bg1"/>
                      </a:solidFill>
                      <a:cs typeface="Arial" pitchFamily="34" charset="0"/>
                    </a:rPr>
                    <a:t>Aprendizaje</a:t>
                  </a:r>
                </a:p>
              </p:txBody>
            </p:sp>
            <p:pic>
              <p:nvPicPr>
                <p:cNvPr id="88" name="Gráfico 87">
                  <a:extLst>
                    <a:ext uri="{FF2B5EF4-FFF2-40B4-BE49-F238E27FC236}">
                      <a16:creationId xmlns:a16="http://schemas.microsoft.com/office/drawing/2014/main" id="{8C9865E3-C7D7-4DE9-B7B7-8C8DEE9328E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507" t="13174" r="10472" b="5819"/>
                <a:stretch/>
              </p:blipFill>
              <p:spPr>
                <a:xfrm>
                  <a:off x="9966587" y="2817499"/>
                  <a:ext cx="1778543" cy="1951226"/>
                </a:xfrm>
                <a:prstGeom prst="rect">
                  <a:avLst/>
                </a:prstGeom>
              </p:spPr>
            </p:pic>
            <p:sp>
              <p:nvSpPr>
                <p:cNvPr id="89" name="TextBox 12">
                  <a:extLst>
                    <a:ext uri="{FF2B5EF4-FFF2-40B4-BE49-F238E27FC236}">
                      <a16:creationId xmlns:a16="http://schemas.microsoft.com/office/drawing/2014/main" id="{98265CA4-723D-4380-88D6-EA560047F936}"/>
                    </a:ext>
                  </a:extLst>
                </p:cNvPr>
                <p:cNvSpPr txBox="1"/>
                <p:nvPr/>
              </p:nvSpPr>
              <p:spPr>
                <a:xfrm>
                  <a:off x="10095293" y="4782279"/>
                  <a:ext cx="1649837" cy="338554"/>
                </a:xfrm>
                <a:prstGeom prst="rect">
                  <a:avLst/>
                </a:prstGeom>
                <a:solidFill>
                  <a:srgbClr val="ADB9CA"/>
                </a:solidFill>
              </p:spPr>
              <p:txBody>
                <a:bodyPr wrap="square" rtlCol="0">
                  <a:spAutoFit/>
                </a:bodyPr>
                <a:lstStyle/>
                <a:p>
                  <a:pPr algn="ctr" defTabSz="914400"/>
                  <a:r>
                    <a:rPr lang="es-ES" altLang="ko-KR" sz="1600" b="1" dirty="0">
                      <a:solidFill>
                        <a:schemeClr val="bg1"/>
                      </a:solidFill>
                      <a:cs typeface="Arial" pitchFamily="34" charset="0"/>
                    </a:rPr>
                    <a:t>Evaluación</a:t>
                  </a:r>
                </a:p>
              </p:txBody>
            </p:sp>
            <p:sp>
              <p:nvSpPr>
                <p:cNvPr id="5" name="Rectángulo 4">
                  <a:extLst>
                    <a:ext uri="{FF2B5EF4-FFF2-40B4-BE49-F238E27FC236}">
                      <a16:creationId xmlns:a16="http://schemas.microsoft.com/office/drawing/2014/main" id="{D73CF2C3-F426-43AF-87F7-6E6EB45DA529}"/>
                    </a:ext>
                  </a:extLst>
                </p:cNvPr>
                <p:cNvSpPr/>
                <p:nvPr/>
              </p:nvSpPr>
              <p:spPr>
                <a:xfrm>
                  <a:off x="8958782" y="3771812"/>
                  <a:ext cx="950725" cy="658898"/>
                </a:xfrm>
                <a:prstGeom prst="rect">
                  <a:avLst/>
                </a:prstGeom>
                <a:solidFill>
                  <a:srgbClr val="B4C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TNT/ </a:t>
                  </a:r>
                  <a:r>
                    <a:rPr lang="es-EC" sz="1100" b="1" dirty="0"/>
                    <a:t>PÓLVORA</a:t>
                  </a:r>
                </a:p>
              </p:txBody>
            </p:sp>
          </p:grpSp>
        </p:grpSp>
        <p:pic>
          <p:nvPicPr>
            <p:cNvPr id="117" name="Gráfico 116">
              <a:extLst>
                <a:ext uri="{FF2B5EF4-FFF2-40B4-BE49-F238E27FC236}">
                  <a16:creationId xmlns:a16="http://schemas.microsoft.com/office/drawing/2014/main" id="{17E5FC42-1775-4FF4-8D18-3FD06BE2B716}"/>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2457" t="13116" r="13126" b="11316"/>
            <a:stretch/>
          </p:blipFill>
          <p:spPr>
            <a:xfrm>
              <a:off x="2798459" y="1914585"/>
              <a:ext cx="2206169" cy="1613306"/>
            </a:xfrm>
            <a:prstGeom prst="rect">
              <a:avLst/>
            </a:prstGeom>
          </p:spPr>
        </p:pic>
      </p:grpSp>
      <p:grpSp>
        <p:nvGrpSpPr>
          <p:cNvPr id="3" name="Grupo 2">
            <a:extLst>
              <a:ext uri="{FF2B5EF4-FFF2-40B4-BE49-F238E27FC236}">
                <a16:creationId xmlns:a16="http://schemas.microsoft.com/office/drawing/2014/main" id="{B7751347-0D60-4D4E-B647-36550A4797C2}"/>
              </a:ext>
            </a:extLst>
          </p:cNvPr>
          <p:cNvGrpSpPr/>
          <p:nvPr/>
        </p:nvGrpSpPr>
        <p:grpSpPr>
          <a:xfrm>
            <a:off x="-332861" y="1517974"/>
            <a:ext cx="10746318" cy="2744261"/>
            <a:chOff x="-128075" y="126534"/>
            <a:chExt cx="10746318" cy="2744261"/>
          </a:xfrm>
        </p:grpSpPr>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23" name="Grupo 122">
              <a:extLst>
                <a:ext uri="{FF2B5EF4-FFF2-40B4-BE49-F238E27FC236}">
                  <a16:creationId xmlns:a16="http://schemas.microsoft.com/office/drawing/2014/main" id="{A2037EAF-E541-4410-A2FC-1F98D4330CFD}"/>
                </a:ext>
              </a:extLst>
            </p:cNvPr>
            <p:cNvGrpSpPr/>
            <p:nvPr/>
          </p:nvGrpSpPr>
          <p:grpSpPr>
            <a:xfrm>
              <a:off x="-128075" y="126534"/>
              <a:ext cx="10746214" cy="2369793"/>
              <a:chOff x="-474486" y="1208323"/>
              <a:chExt cx="10746214" cy="2369793"/>
            </a:xfrm>
          </p:grpSpPr>
          <p:grpSp>
            <p:nvGrpSpPr>
              <p:cNvPr id="127" name="Grupo 126">
                <a:extLst>
                  <a:ext uri="{FF2B5EF4-FFF2-40B4-BE49-F238E27FC236}">
                    <a16:creationId xmlns:a16="http://schemas.microsoft.com/office/drawing/2014/main" id="{C584C1C9-FA05-4F17-AAD5-755573424B56}"/>
                  </a:ext>
                </a:extLst>
              </p:cNvPr>
              <p:cNvGrpSpPr/>
              <p:nvPr/>
            </p:nvGrpSpPr>
            <p:grpSpPr>
              <a:xfrm>
                <a:off x="-474486" y="1208323"/>
                <a:ext cx="10746214" cy="2369793"/>
                <a:chOff x="-587028" y="2456727"/>
                <a:chExt cx="10746214" cy="2369793"/>
              </a:xfrm>
            </p:grpSpPr>
            <p:sp>
              <p:nvSpPr>
                <p:cNvPr id="128" name="Rectángulo 127">
                  <a:extLst>
                    <a:ext uri="{FF2B5EF4-FFF2-40B4-BE49-F238E27FC236}">
                      <a16:creationId xmlns:a16="http://schemas.microsoft.com/office/drawing/2014/main" id="{59C01999-4552-45A8-A6B0-B3FA93CEEF99}"/>
                    </a:ext>
                  </a:extLst>
                </p:cNvPr>
                <p:cNvSpPr/>
                <p:nvPr/>
              </p:nvSpPr>
              <p:spPr>
                <a:xfrm>
                  <a:off x="-587028" y="2456727"/>
                  <a:ext cx="3831022" cy="535531"/>
                </a:xfrm>
                <a:prstGeom prst="rect">
                  <a:avLst/>
                </a:prstGeom>
              </p:spPr>
              <p:txBody>
                <a:bodyPr wrap="square">
                  <a:spAutoFit/>
                </a:bodyPr>
                <a:lstStyle/>
                <a:p>
                  <a:pPr lvl="0" algn="ctr" defTabSz="914400">
                    <a:lnSpc>
                      <a:spcPct val="90000"/>
                    </a:lnSpc>
                    <a:spcBef>
                      <a:spcPts val="1000"/>
                    </a:spcBef>
                  </a:pPr>
                  <a:r>
                    <a:rPr lang="es-AR" sz="3200" b="1" dirty="0">
                      <a:solidFill>
                        <a:prstClr val="black">
                          <a:lumMod val="85000"/>
                          <a:lumOff val="15000"/>
                        </a:prstClr>
                      </a:solidFill>
                      <a:cs typeface="Arial" pitchFamily="34" charset="0"/>
                    </a:rPr>
                    <a:t>Deep Learning</a:t>
                  </a:r>
                </a:p>
              </p:txBody>
            </p:sp>
            <p:pic>
              <p:nvPicPr>
                <p:cNvPr id="129" name="Gráfico 128">
                  <a:extLst>
                    <a:ext uri="{FF2B5EF4-FFF2-40B4-BE49-F238E27FC236}">
                      <a16:creationId xmlns:a16="http://schemas.microsoft.com/office/drawing/2014/main" id="{0E4E3C2B-A97D-49BF-919C-482CCFC25C8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077" t="13202" r="52459" b="10662"/>
                <a:stretch/>
              </p:blipFill>
              <p:spPr>
                <a:xfrm>
                  <a:off x="-48685" y="3178894"/>
                  <a:ext cx="2258360" cy="1612041"/>
                </a:xfrm>
                <a:prstGeom prst="rect">
                  <a:avLst/>
                </a:prstGeom>
              </p:spPr>
            </p:pic>
            <p:pic>
              <p:nvPicPr>
                <p:cNvPr id="138" name="Gráfico 137">
                  <a:extLst>
                    <a:ext uri="{FF2B5EF4-FFF2-40B4-BE49-F238E27FC236}">
                      <a16:creationId xmlns:a16="http://schemas.microsoft.com/office/drawing/2014/main" id="{450C4320-F8AB-4B3F-BA3F-D2A73BD03F2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507" t="13174" r="10472" b="5819"/>
                <a:stretch/>
              </p:blipFill>
              <p:spPr>
                <a:xfrm>
                  <a:off x="8380643" y="2875294"/>
                  <a:ext cx="1778543" cy="1951226"/>
                </a:xfrm>
                <a:prstGeom prst="rect">
                  <a:avLst/>
                </a:prstGeom>
              </p:spPr>
            </p:pic>
            <p:sp>
              <p:nvSpPr>
                <p:cNvPr id="141" name="Rectángulo 140">
                  <a:extLst>
                    <a:ext uri="{FF2B5EF4-FFF2-40B4-BE49-F238E27FC236}">
                      <a16:creationId xmlns:a16="http://schemas.microsoft.com/office/drawing/2014/main" id="{540559E4-3DFB-4B2C-8B7D-8F38AEF2825F}"/>
                    </a:ext>
                  </a:extLst>
                </p:cNvPr>
                <p:cNvSpPr/>
                <p:nvPr/>
              </p:nvSpPr>
              <p:spPr>
                <a:xfrm>
                  <a:off x="7032569" y="3685492"/>
                  <a:ext cx="950725" cy="658898"/>
                </a:xfrm>
                <a:prstGeom prst="rect">
                  <a:avLst/>
                </a:prstGeom>
                <a:solidFill>
                  <a:srgbClr val="B4C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TNT/ </a:t>
                  </a:r>
                  <a:r>
                    <a:rPr lang="es-EC" sz="1100" b="1" dirty="0"/>
                    <a:t>PÓLVORA</a:t>
                  </a:r>
                </a:p>
              </p:txBody>
            </p:sp>
          </p:grpSp>
          <p:pic>
            <p:nvPicPr>
              <p:cNvPr id="125" name="Gráfico 124">
                <a:extLst>
                  <a:ext uri="{FF2B5EF4-FFF2-40B4-BE49-F238E27FC236}">
                    <a16:creationId xmlns:a16="http://schemas.microsoft.com/office/drawing/2014/main" id="{1FE16C9C-C64B-48E8-9C0E-F8FCE5E96FD6}"/>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2457" t="13116" r="13126" b="11316"/>
              <a:stretch/>
            </p:blipFill>
            <p:spPr>
              <a:xfrm>
                <a:off x="2969905" y="1922576"/>
                <a:ext cx="2206169" cy="1613306"/>
              </a:xfrm>
              <a:prstGeom prst="rect">
                <a:avLst/>
              </a:prstGeom>
            </p:spPr>
          </p:pic>
        </p:grpSp>
        <p:sp>
          <p:nvSpPr>
            <p:cNvPr id="38" name="Rectangle 12">
              <a:extLst>
                <a:ext uri="{FF2B5EF4-FFF2-40B4-BE49-F238E27FC236}">
                  <a16:creationId xmlns:a16="http://schemas.microsoft.com/office/drawing/2014/main" id="{D472B109-F911-4039-8DD3-33D4AB8481A4}"/>
                </a:ext>
              </a:extLst>
            </p:cNvPr>
            <p:cNvSpPr/>
            <p:nvPr/>
          </p:nvSpPr>
          <p:spPr>
            <a:xfrm>
              <a:off x="410268" y="2476178"/>
              <a:ext cx="2258360" cy="374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latin typeface="+mj-lt"/>
                </a:rPr>
                <a:t>Señales</a:t>
              </a:r>
              <a:r>
                <a:rPr lang="en-US" sz="1600" b="1" dirty="0">
                  <a:latin typeface="+mj-lt"/>
                </a:rPr>
                <a:t> </a:t>
              </a:r>
              <a:r>
                <a:rPr lang="en-US" sz="1600" b="1" dirty="0" err="1">
                  <a:latin typeface="+mj-lt"/>
                </a:rPr>
                <a:t>originales</a:t>
              </a:r>
              <a:endParaRPr lang="en-US" sz="1600" b="1" dirty="0">
                <a:latin typeface="+mj-lt"/>
              </a:endParaRPr>
            </a:p>
          </p:txBody>
        </p:sp>
        <p:sp>
          <p:nvSpPr>
            <p:cNvPr id="39" name="Rectangle 13">
              <a:extLst>
                <a:ext uri="{FF2B5EF4-FFF2-40B4-BE49-F238E27FC236}">
                  <a16:creationId xmlns:a16="http://schemas.microsoft.com/office/drawing/2014/main" id="{ACCB8289-6CAC-4790-B409-02EE0902E319}"/>
                </a:ext>
              </a:extLst>
            </p:cNvPr>
            <p:cNvSpPr/>
            <p:nvPr/>
          </p:nvSpPr>
          <p:spPr>
            <a:xfrm>
              <a:off x="3316316" y="2486190"/>
              <a:ext cx="2204898" cy="3744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latin typeface="+mj-lt"/>
                </a:rPr>
                <a:t>Preprocesamiento</a:t>
              </a:r>
              <a:endParaRPr lang="en-US" sz="1600" b="1" dirty="0">
                <a:latin typeface="+mj-lt"/>
              </a:endParaRPr>
            </a:p>
          </p:txBody>
        </p:sp>
        <p:sp>
          <p:nvSpPr>
            <p:cNvPr id="41" name="Rectangle 12">
              <a:extLst>
                <a:ext uri="{FF2B5EF4-FFF2-40B4-BE49-F238E27FC236}">
                  <a16:creationId xmlns:a16="http://schemas.microsoft.com/office/drawing/2014/main" id="{9DA59A00-B321-4925-9341-75EAE006F934}"/>
                </a:ext>
              </a:extLst>
            </p:cNvPr>
            <p:cNvSpPr/>
            <p:nvPr/>
          </p:nvSpPr>
          <p:spPr>
            <a:xfrm>
              <a:off x="8993256" y="2496327"/>
              <a:ext cx="1624987" cy="37446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latin typeface="+mj-lt"/>
                </a:rPr>
                <a:t>Evaluación</a:t>
              </a:r>
              <a:endParaRPr lang="en-US" sz="1600" b="1" dirty="0">
                <a:latin typeface="+mj-lt"/>
              </a:endParaRPr>
            </a:p>
          </p:txBody>
        </p:sp>
        <p:grpSp>
          <p:nvGrpSpPr>
            <p:cNvPr id="2" name="Grupo 1">
              <a:extLst>
                <a:ext uri="{FF2B5EF4-FFF2-40B4-BE49-F238E27FC236}">
                  <a16:creationId xmlns:a16="http://schemas.microsoft.com/office/drawing/2014/main" id="{56C1CDF5-C8A4-4901-B031-C62A8F72A3E0}"/>
                </a:ext>
              </a:extLst>
            </p:cNvPr>
            <p:cNvGrpSpPr/>
            <p:nvPr/>
          </p:nvGrpSpPr>
          <p:grpSpPr>
            <a:xfrm>
              <a:off x="6095083" y="1260611"/>
              <a:ext cx="2347164" cy="1604603"/>
              <a:chOff x="6095083" y="1260611"/>
              <a:chExt cx="2347164" cy="1604603"/>
            </a:xfrm>
          </p:grpSpPr>
          <p:sp>
            <p:nvSpPr>
              <p:cNvPr id="40" name="Rectangle 14">
                <a:extLst>
                  <a:ext uri="{FF2B5EF4-FFF2-40B4-BE49-F238E27FC236}">
                    <a16:creationId xmlns:a16="http://schemas.microsoft.com/office/drawing/2014/main" id="{CAB26F98-3A0B-4B4F-8977-EFBFBF660A9F}"/>
                  </a:ext>
                </a:extLst>
              </p:cNvPr>
              <p:cNvSpPr/>
              <p:nvPr/>
            </p:nvSpPr>
            <p:spPr>
              <a:xfrm>
                <a:off x="6095083" y="2490746"/>
                <a:ext cx="2347164" cy="3744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latin typeface="+mj-lt"/>
                  </a:rPr>
                  <a:t>Aprendizaje</a:t>
                </a:r>
                <a:endParaRPr lang="en-US" sz="1600" b="1" dirty="0">
                  <a:latin typeface="+mj-lt"/>
                </a:endParaRPr>
              </a:p>
            </p:txBody>
          </p:sp>
          <p:pic>
            <p:nvPicPr>
              <p:cNvPr id="42" name="Picture 6" descr="Imagen relacionada">
                <a:extLst>
                  <a:ext uri="{FF2B5EF4-FFF2-40B4-BE49-F238E27FC236}">
                    <a16:creationId xmlns:a16="http://schemas.microsoft.com/office/drawing/2014/main" id="{FC1EBE51-EA6B-41DF-9E5F-D1396785F177}"/>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55127" t="17305" r="28689" b="62676"/>
              <a:stretch/>
            </p:blipFill>
            <p:spPr bwMode="auto">
              <a:xfrm>
                <a:off x="6095083" y="1260611"/>
                <a:ext cx="1256666" cy="84023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023222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09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sp>
        <p:nvSpPr>
          <p:cNvPr id="112" name="Rectángulo 111">
            <a:extLst>
              <a:ext uri="{FF2B5EF4-FFF2-40B4-BE49-F238E27FC236}">
                <a16:creationId xmlns:a16="http://schemas.microsoft.com/office/drawing/2014/main" id="{CF328A75-8CAF-4F54-A4A1-1D1B0B00EDDB}"/>
              </a:ext>
            </a:extLst>
          </p:cNvPr>
          <p:cNvSpPr/>
          <p:nvPr/>
        </p:nvSpPr>
        <p:spPr>
          <a:xfrm>
            <a:off x="167348" y="140389"/>
            <a:ext cx="12192001" cy="757130"/>
          </a:xfrm>
          <a:prstGeom prst="rect">
            <a:avLst/>
          </a:prstGeom>
        </p:spPr>
        <p:txBody>
          <a:bodyPr wrap="square">
            <a:spAutoFit/>
          </a:bodyPr>
          <a:lstStyle/>
          <a:p>
            <a:pPr lvl="0" defTabSz="914400">
              <a:lnSpc>
                <a:spcPct val="90000"/>
              </a:lnSpc>
              <a:spcBef>
                <a:spcPts val="1000"/>
              </a:spcBef>
            </a:pPr>
            <a:r>
              <a:rPr lang="es-ES" sz="4800" dirty="0">
                <a:solidFill>
                  <a:prstClr val="black">
                    <a:lumMod val="85000"/>
                    <a:lumOff val="15000"/>
                  </a:prstClr>
                </a:solidFill>
                <a:cs typeface="Arial" pitchFamily="34" charset="0"/>
              </a:rPr>
              <a:t>Preprocesamiento</a:t>
            </a:r>
          </a:p>
        </p:txBody>
      </p:sp>
      <p:sp>
        <p:nvSpPr>
          <p:cNvPr id="27" name="Rectángulo 26">
            <a:extLst>
              <a:ext uri="{FF2B5EF4-FFF2-40B4-BE49-F238E27FC236}">
                <a16:creationId xmlns:a16="http://schemas.microsoft.com/office/drawing/2014/main" id="{4B016D27-AEC2-4464-A513-5B73141B1F97}"/>
              </a:ext>
            </a:extLst>
          </p:cNvPr>
          <p:cNvSpPr/>
          <p:nvPr/>
        </p:nvSpPr>
        <p:spPr>
          <a:xfrm rot="255735">
            <a:off x="5548835" y="1046342"/>
            <a:ext cx="4197424" cy="5175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áfico 108">
            <a:extLst>
              <a:ext uri="{FF2B5EF4-FFF2-40B4-BE49-F238E27FC236}">
                <a16:creationId xmlns:a16="http://schemas.microsoft.com/office/drawing/2014/main" id="{A8B437A3-4DB3-43A8-A53B-B6ADAA8B1C8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542" t="13202" r="52459" b="4610"/>
          <a:stretch/>
        </p:blipFill>
        <p:spPr>
          <a:xfrm>
            <a:off x="5092795" y="1714006"/>
            <a:ext cx="5264781" cy="3519285"/>
          </a:xfrm>
          <a:prstGeom prst="rect">
            <a:avLst/>
          </a:prstGeom>
        </p:spPr>
      </p:pic>
      <p:grpSp>
        <p:nvGrpSpPr>
          <p:cNvPr id="34" name="Grupo 33">
            <a:extLst>
              <a:ext uri="{FF2B5EF4-FFF2-40B4-BE49-F238E27FC236}">
                <a16:creationId xmlns:a16="http://schemas.microsoft.com/office/drawing/2014/main" id="{5149AF8A-E7B6-45C0-A262-6097A997EA60}"/>
              </a:ext>
            </a:extLst>
          </p:cNvPr>
          <p:cNvGrpSpPr/>
          <p:nvPr/>
        </p:nvGrpSpPr>
        <p:grpSpPr>
          <a:xfrm>
            <a:off x="0" y="1341258"/>
            <a:ext cx="7311188" cy="4175483"/>
            <a:chOff x="67214" y="1295538"/>
            <a:chExt cx="7311188" cy="4175483"/>
          </a:xfrm>
        </p:grpSpPr>
        <p:grpSp>
          <p:nvGrpSpPr>
            <p:cNvPr id="33" name="Grupo 32">
              <a:extLst>
                <a:ext uri="{FF2B5EF4-FFF2-40B4-BE49-F238E27FC236}">
                  <a16:creationId xmlns:a16="http://schemas.microsoft.com/office/drawing/2014/main" id="{48F75474-3622-4470-9F75-5C920835ADDD}"/>
                </a:ext>
              </a:extLst>
            </p:cNvPr>
            <p:cNvGrpSpPr/>
            <p:nvPr/>
          </p:nvGrpSpPr>
          <p:grpSpPr>
            <a:xfrm>
              <a:off x="496299" y="1295538"/>
              <a:ext cx="6882103" cy="4175483"/>
              <a:chOff x="496299" y="1295538"/>
              <a:chExt cx="6882103" cy="4175483"/>
            </a:xfrm>
          </p:grpSpPr>
          <p:sp>
            <p:nvSpPr>
              <p:cNvPr id="32" name="Arco 31">
                <a:extLst>
                  <a:ext uri="{FF2B5EF4-FFF2-40B4-BE49-F238E27FC236}">
                    <a16:creationId xmlns:a16="http://schemas.microsoft.com/office/drawing/2014/main" id="{163506B0-15AC-48E7-A826-5CCD1E4B7B23}"/>
                  </a:ext>
                </a:extLst>
              </p:cNvPr>
              <p:cNvSpPr/>
              <p:nvPr/>
            </p:nvSpPr>
            <p:spPr>
              <a:xfrm rot="15748743">
                <a:off x="3851444" y="1944063"/>
                <a:ext cx="4036396" cy="3017520"/>
              </a:xfrm>
              <a:prstGeom prst="arc">
                <a:avLst>
                  <a:gd name="adj1" fmla="val 12252099"/>
                  <a:gd name="adj2" fmla="val 21461314"/>
                </a:avLst>
              </a:prstGeom>
              <a:ln w="127000">
                <a:solidFill>
                  <a:srgbClr val="DFE5E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8" name="Grupo 27">
                <a:extLst>
                  <a:ext uri="{FF2B5EF4-FFF2-40B4-BE49-F238E27FC236}">
                    <a16:creationId xmlns:a16="http://schemas.microsoft.com/office/drawing/2014/main" id="{0137E745-BFF4-49FC-8808-B5CFACA75B61}"/>
                  </a:ext>
                </a:extLst>
              </p:cNvPr>
              <p:cNvGrpSpPr/>
              <p:nvPr/>
            </p:nvGrpSpPr>
            <p:grpSpPr>
              <a:xfrm>
                <a:off x="496299" y="1295538"/>
                <a:ext cx="5152165" cy="4073006"/>
                <a:chOff x="2111739" y="1092936"/>
                <a:chExt cx="5152165" cy="4073006"/>
              </a:xfrm>
            </p:grpSpPr>
            <p:grpSp>
              <p:nvGrpSpPr>
                <p:cNvPr id="6" name="Grupo 5">
                  <a:extLst>
                    <a:ext uri="{FF2B5EF4-FFF2-40B4-BE49-F238E27FC236}">
                      <a16:creationId xmlns:a16="http://schemas.microsoft.com/office/drawing/2014/main" id="{85EB3B52-CC58-426D-BCF1-0234E33B2C9F}"/>
                    </a:ext>
                  </a:extLst>
                </p:cNvPr>
                <p:cNvGrpSpPr/>
                <p:nvPr/>
              </p:nvGrpSpPr>
              <p:grpSpPr>
                <a:xfrm>
                  <a:off x="3437695" y="1092936"/>
                  <a:ext cx="3826209" cy="311380"/>
                  <a:chOff x="3239118" y="1231218"/>
                  <a:chExt cx="3826209" cy="311380"/>
                </a:xfrm>
              </p:grpSpPr>
              <p:sp>
                <p:nvSpPr>
                  <p:cNvPr id="83" name="Google Shape;263;p29">
                    <a:extLst>
                      <a:ext uri="{FF2B5EF4-FFF2-40B4-BE49-F238E27FC236}">
                        <a16:creationId xmlns:a16="http://schemas.microsoft.com/office/drawing/2014/main" id="{721EDCE1-FC2E-42E0-8DE0-68F833DF7D2D}"/>
                      </a:ext>
                    </a:extLst>
                  </p:cNvPr>
                  <p:cNvSpPr txBox="1">
                    <a:spLocks/>
                  </p:cNvSpPr>
                  <p:nvPr/>
                </p:nvSpPr>
                <p:spPr>
                  <a:xfrm>
                    <a:off x="3239118" y="1231218"/>
                    <a:ext cx="2502252" cy="2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b="1" kern="0" dirty="0" err="1">
                        <a:solidFill>
                          <a:srgbClr val="0070C0"/>
                        </a:solidFill>
                      </a:rPr>
                      <a:t>SEÑALES</a:t>
                    </a:r>
                    <a:r>
                      <a:rPr lang="en-US" b="1" kern="0" dirty="0">
                        <a:solidFill>
                          <a:srgbClr val="0070C0"/>
                        </a:solidFill>
                      </a:rPr>
                      <a:t> </a:t>
                    </a:r>
                    <a:r>
                      <a:rPr lang="en-US" b="1" kern="0" dirty="0" err="1">
                        <a:solidFill>
                          <a:srgbClr val="0070C0"/>
                        </a:solidFill>
                      </a:rPr>
                      <a:t>ORIGINALES</a:t>
                    </a:r>
                    <a:endParaRPr lang="en-US" b="1" kern="0" dirty="0">
                      <a:solidFill>
                        <a:srgbClr val="0070C0"/>
                      </a:solidFill>
                    </a:endParaRPr>
                  </a:p>
                </p:txBody>
              </p:sp>
              <p:sp>
                <p:nvSpPr>
                  <p:cNvPr id="96" name="Google Shape;271;p29">
                    <a:extLst>
                      <a:ext uri="{FF2B5EF4-FFF2-40B4-BE49-F238E27FC236}">
                        <a16:creationId xmlns:a16="http://schemas.microsoft.com/office/drawing/2014/main" id="{8202A700-A2C1-4A27-AB95-F4A362C0A0B8}"/>
                      </a:ext>
                    </a:extLst>
                  </p:cNvPr>
                  <p:cNvSpPr/>
                  <p:nvPr/>
                </p:nvSpPr>
                <p:spPr>
                  <a:xfrm>
                    <a:off x="6832227" y="1309498"/>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b="1" kern="0">
                      <a:solidFill>
                        <a:srgbClr val="0070C0"/>
                      </a:solidFill>
                      <a:cs typeface="Arial"/>
                      <a:sym typeface="Arial"/>
                    </a:endParaRPr>
                  </a:p>
                </p:txBody>
              </p:sp>
              <p:cxnSp>
                <p:nvCxnSpPr>
                  <p:cNvPr id="98" name="Google Shape;273;p29">
                    <a:extLst>
                      <a:ext uri="{FF2B5EF4-FFF2-40B4-BE49-F238E27FC236}">
                        <a16:creationId xmlns:a16="http://schemas.microsoft.com/office/drawing/2014/main" id="{96D2251D-874D-4756-8C42-56AAED4F00E9}"/>
                      </a:ext>
                    </a:extLst>
                  </p:cNvPr>
                  <p:cNvCxnSpPr>
                    <a:endCxn id="96" idx="2"/>
                  </p:cNvCxnSpPr>
                  <p:nvPr/>
                </p:nvCxnSpPr>
                <p:spPr>
                  <a:xfrm>
                    <a:off x="5868027" y="1426048"/>
                    <a:ext cx="964200" cy="0"/>
                  </a:xfrm>
                  <a:prstGeom prst="straightConnector1">
                    <a:avLst/>
                  </a:prstGeom>
                  <a:noFill/>
                  <a:ln w="9525" cap="flat" cmpd="sng">
                    <a:solidFill>
                      <a:srgbClr val="78909C"/>
                    </a:solidFill>
                    <a:prstDash val="solid"/>
                    <a:round/>
                    <a:headEnd type="oval" w="med" len="med"/>
                    <a:tailEnd type="none" w="med" len="med"/>
                  </a:ln>
                </p:spPr>
              </p:cxnSp>
            </p:grpSp>
            <p:grpSp>
              <p:nvGrpSpPr>
                <p:cNvPr id="8" name="Grupo 7">
                  <a:extLst>
                    <a:ext uri="{FF2B5EF4-FFF2-40B4-BE49-F238E27FC236}">
                      <a16:creationId xmlns:a16="http://schemas.microsoft.com/office/drawing/2014/main" id="{D8B45371-B21C-419D-8FC8-B3B84E1FBF81}"/>
                    </a:ext>
                  </a:extLst>
                </p:cNvPr>
                <p:cNvGrpSpPr/>
                <p:nvPr/>
              </p:nvGrpSpPr>
              <p:grpSpPr>
                <a:xfrm>
                  <a:off x="2768448" y="1700707"/>
                  <a:ext cx="3728001" cy="367200"/>
                  <a:chOff x="2685819" y="1836129"/>
                  <a:chExt cx="3728001" cy="367200"/>
                </a:xfrm>
              </p:grpSpPr>
              <p:sp>
                <p:nvSpPr>
                  <p:cNvPr id="81" name="Google Shape;261;p29">
                    <a:extLst>
                      <a:ext uri="{FF2B5EF4-FFF2-40B4-BE49-F238E27FC236}">
                        <a16:creationId xmlns:a16="http://schemas.microsoft.com/office/drawing/2014/main" id="{FE209666-88E6-47C6-A068-A83BB2BD3984}"/>
                      </a:ext>
                    </a:extLst>
                  </p:cNvPr>
                  <p:cNvSpPr txBox="1">
                    <a:spLocks/>
                  </p:cNvSpPr>
                  <p:nvPr/>
                </p:nvSpPr>
                <p:spPr>
                  <a:xfrm>
                    <a:off x="2685819" y="1836129"/>
                    <a:ext cx="2910051" cy="36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IMPLEMENTACIÓN</a:t>
                    </a:r>
                    <a:r>
                      <a:rPr lang="en-US" kern="0" dirty="0"/>
                      <a:t> DE </a:t>
                    </a:r>
                    <a:r>
                      <a:rPr lang="en-US" kern="0" dirty="0" err="1"/>
                      <a:t>FILTRO</a:t>
                    </a:r>
                    <a:endParaRPr lang="en-US" kern="0" dirty="0"/>
                  </a:p>
                </p:txBody>
              </p:sp>
              <p:sp>
                <p:nvSpPr>
                  <p:cNvPr id="95" name="Google Shape;270;p29">
                    <a:extLst>
                      <a:ext uri="{FF2B5EF4-FFF2-40B4-BE49-F238E27FC236}">
                        <a16:creationId xmlns:a16="http://schemas.microsoft.com/office/drawing/2014/main" id="{CBC41B18-0C28-4C06-97DB-9DEACCEE582E}"/>
                      </a:ext>
                    </a:extLst>
                  </p:cNvPr>
                  <p:cNvSpPr/>
                  <p:nvPr/>
                </p:nvSpPr>
                <p:spPr>
                  <a:xfrm>
                    <a:off x="6180720" y="1937297"/>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99" name="Google Shape;275;p29">
                    <a:extLst>
                      <a:ext uri="{FF2B5EF4-FFF2-40B4-BE49-F238E27FC236}">
                        <a16:creationId xmlns:a16="http://schemas.microsoft.com/office/drawing/2014/main" id="{28F0A595-6FE8-46F4-A2EE-29F3CBDA1021}"/>
                      </a:ext>
                    </a:extLst>
                  </p:cNvPr>
                  <p:cNvCxnSpPr>
                    <a:endCxn id="95" idx="2"/>
                  </p:cNvCxnSpPr>
                  <p:nvPr/>
                </p:nvCxnSpPr>
                <p:spPr>
                  <a:xfrm>
                    <a:off x="5668620" y="2053847"/>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10" name="Grupo 9">
                  <a:extLst>
                    <a:ext uri="{FF2B5EF4-FFF2-40B4-BE49-F238E27FC236}">
                      <a16:creationId xmlns:a16="http://schemas.microsoft.com/office/drawing/2014/main" id="{D3754162-5783-43EC-B03F-2EEE6180798C}"/>
                    </a:ext>
                  </a:extLst>
                </p:cNvPr>
                <p:cNvGrpSpPr/>
                <p:nvPr/>
              </p:nvGrpSpPr>
              <p:grpSpPr>
                <a:xfrm>
                  <a:off x="2204866" y="2458154"/>
                  <a:ext cx="3908067" cy="374563"/>
                  <a:chOff x="2173020" y="2679579"/>
                  <a:chExt cx="3908067" cy="374563"/>
                </a:xfrm>
              </p:grpSpPr>
              <p:sp>
                <p:nvSpPr>
                  <p:cNvPr id="90" name="Google Shape;265;p29">
                    <a:extLst>
                      <a:ext uri="{FF2B5EF4-FFF2-40B4-BE49-F238E27FC236}">
                        <a16:creationId xmlns:a16="http://schemas.microsoft.com/office/drawing/2014/main" id="{CA36919D-8D12-4B47-A0CA-A278987DF21A}"/>
                      </a:ext>
                    </a:extLst>
                  </p:cNvPr>
                  <p:cNvSpPr txBox="1">
                    <a:spLocks/>
                  </p:cNvSpPr>
                  <p:nvPr/>
                </p:nvSpPr>
                <p:spPr>
                  <a:xfrm>
                    <a:off x="2173020" y="2679579"/>
                    <a:ext cx="3126492" cy="374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CORRECCIÓN</a:t>
                    </a:r>
                    <a:r>
                      <a:rPr lang="en-US" kern="0" dirty="0"/>
                      <a:t> DE </a:t>
                    </a:r>
                    <a:r>
                      <a:rPr lang="en-US" kern="0" dirty="0" err="1"/>
                      <a:t>LÍNEA</a:t>
                    </a:r>
                    <a:r>
                      <a:rPr lang="en-US" kern="0" dirty="0"/>
                      <a:t> BASE</a:t>
                    </a:r>
                  </a:p>
                </p:txBody>
              </p:sp>
              <p:sp>
                <p:nvSpPr>
                  <p:cNvPr id="103" name="Google Shape;270;p29">
                    <a:extLst>
                      <a:ext uri="{FF2B5EF4-FFF2-40B4-BE49-F238E27FC236}">
                        <a16:creationId xmlns:a16="http://schemas.microsoft.com/office/drawing/2014/main" id="{AE4D8D63-2C0D-4600-B27B-45A8AB2F968D}"/>
                      </a:ext>
                    </a:extLst>
                  </p:cNvPr>
                  <p:cNvSpPr/>
                  <p:nvPr/>
                </p:nvSpPr>
                <p:spPr>
                  <a:xfrm>
                    <a:off x="5847987" y="27816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04" name="Google Shape;275;p29">
                    <a:extLst>
                      <a:ext uri="{FF2B5EF4-FFF2-40B4-BE49-F238E27FC236}">
                        <a16:creationId xmlns:a16="http://schemas.microsoft.com/office/drawing/2014/main" id="{24CEB1B8-B558-4AA0-ADBD-5EB387D70D2B}"/>
                      </a:ext>
                    </a:extLst>
                  </p:cNvPr>
                  <p:cNvCxnSpPr>
                    <a:endCxn id="103" idx="2"/>
                  </p:cNvCxnSpPr>
                  <p:nvPr/>
                </p:nvCxnSpPr>
                <p:spPr>
                  <a:xfrm>
                    <a:off x="5335887" y="2898209"/>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15" name="Grupo 14">
                  <a:extLst>
                    <a:ext uri="{FF2B5EF4-FFF2-40B4-BE49-F238E27FC236}">
                      <a16:creationId xmlns:a16="http://schemas.microsoft.com/office/drawing/2014/main" id="{08934AC7-EC60-4643-A76D-9B5241E606E6}"/>
                    </a:ext>
                  </a:extLst>
                </p:cNvPr>
                <p:cNvGrpSpPr/>
                <p:nvPr/>
              </p:nvGrpSpPr>
              <p:grpSpPr>
                <a:xfrm>
                  <a:off x="2204866" y="4115310"/>
                  <a:ext cx="4149933" cy="385338"/>
                  <a:chOff x="2295717" y="4215440"/>
                  <a:chExt cx="4149933" cy="385338"/>
                </a:xfrm>
              </p:grpSpPr>
              <p:sp>
                <p:nvSpPr>
                  <p:cNvPr id="97" name="Google Shape;272;p29">
                    <a:extLst>
                      <a:ext uri="{FF2B5EF4-FFF2-40B4-BE49-F238E27FC236}">
                        <a16:creationId xmlns:a16="http://schemas.microsoft.com/office/drawing/2014/main" id="{4E171033-1997-4BFD-9E49-425D3F1925C1}"/>
                      </a:ext>
                    </a:extLst>
                  </p:cNvPr>
                  <p:cNvSpPr/>
                  <p:nvPr/>
                </p:nvSpPr>
                <p:spPr>
                  <a:xfrm>
                    <a:off x="6212550" y="43002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01" name="Google Shape;279;p29">
                    <a:extLst>
                      <a:ext uri="{FF2B5EF4-FFF2-40B4-BE49-F238E27FC236}">
                        <a16:creationId xmlns:a16="http://schemas.microsoft.com/office/drawing/2014/main" id="{0B7AE5C4-E6AE-4CC8-8C5E-5C363C90F926}"/>
                      </a:ext>
                    </a:extLst>
                  </p:cNvPr>
                  <p:cNvCxnSpPr>
                    <a:cxnSpLocks/>
                    <a:stCxn id="107" idx="3"/>
                    <a:endCxn id="97" idx="2"/>
                  </p:cNvCxnSpPr>
                  <p:nvPr/>
                </p:nvCxnSpPr>
                <p:spPr>
                  <a:xfrm>
                    <a:off x="5562039" y="4408109"/>
                    <a:ext cx="650511" cy="8700"/>
                  </a:xfrm>
                  <a:prstGeom prst="straightConnector1">
                    <a:avLst/>
                  </a:prstGeom>
                  <a:noFill/>
                  <a:ln w="9525" cap="flat" cmpd="sng">
                    <a:solidFill>
                      <a:srgbClr val="78909C"/>
                    </a:solidFill>
                    <a:prstDash val="solid"/>
                    <a:round/>
                    <a:headEnd type="oval" w="med" len="med"/>
                    <a:tailEnd type="none" w="med" len="med"/>
                  </a:ln>
                </p:spPr>
              </p:cxnSp>
              <p:sp>
                <p:nvSpPr>
                  <p:cNvPr id="107" name="Google Shape;267;p29">
                    <a:extLst>
                      <a:ext uri="{FF2B5EF4-FFF2-40B4-BE49-F238E27FC236}">
                        <a16:creationId xmlns:a16="http://schemas.microsoft.com/office/drawing/2014/main" id="{0DC11B63-EA50-4DC6-A20D-7787302FEFCE}"/>
                      </a:ext>
                    </a:extLst>
                  </p:cNvPr>
                  <p:cNvSpPr txBox="1">
                    <a:spLocks/>
                  </p:cNvSpPr>
                  <p:nvPr/>
                </p:nvSpPr>
                <p:spPr>
                  <a:xfrm>
                    <a:off x="2295717" y="4215440"/>
                    <a:ext cx="3266322"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CONCATENACIÓN</a:t>
                    </a:r>
                    <a:r>
                      <a:rPr lang="en-US" kern="0" dirty="0"/>
                      <a:t> DE </a:t>
                    </a:r>
                    <a:r>
                      <a:rPr lang="en-US" kern="0" dirty="0" err="1"/>
                      <a:t>SENSORES</a:t>
                    </a:r>
                    <a:endParaRPr lang="en-US" kern="0" dirty="0"/>
                  </a:p>
                </p:txBody>
              </p:sp>
            </p:grpSp>
            <p:grpSp>
              <p:nvGrpSpPr>
                <p:cNvPr id="16" name="Grupo 15">
                  <a:extLst>
                    <a:ext uri="{FF2B5EF4-FFF2-40B4-BE49-F238E27FC236}">
                      <a16:creationId xmlns:a16="http://schemas.microsoft.com/office/drawing/2014/main" id="{E68BB4D1-0AFC-446E-B215-14E8E6CCEEBB}"/>
                    </a:ext>
                  </a:extLst>
                </p:cNvPr>
                <p:cNvGrpSpPr/>
                <p:nvPr/>
              </p:nvGrpSpPr>
              <p:grpSpPr>
                <a:xfrm>
                  <a:off x="2111739" y="4810108"/>
                  <a:ext cx="4904864" cy="355834"/>
                  <a:chOff x="2111739" y="4810108"/>
                  <a:chExt cx="4904864" cy="355834"/>
                </a:xfrm>
              </p:grpSpPr>
              <p:sp>
                <p:nvSpPr>
                  <p:cNvPr id="105" name="Google Shape;272;p29">
                    <a:extLst>
                      <a:ext uri="{FF2B5EF4-FFF2-40B4-BE49-F238E27FC236}">
                        <a16:creationId xmlns:a16="http://schemas.microsoft.com/office/drawing/2014/main" id="{5E72FF82-7AC1-48D5-A3EC-3FB10B5925F2}"/>
                      </a:ext>
                    </a:extLst>
                  </p:cNvPr>
                  <p:cNvSpPr/>
                  <p:nvPr/>
                </p:nvSpPr>
                <p:spPr>
                  <a:xfrm>
                    <a:off x="6783503" y="4873003"/>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06" name="Google Shape;279;p29">
                    <a:extLst>
                      <a:ext uri="{FF2B5EF4-FFF2-40B4-BE49-F238E27FC236}">
                        <a16:creationId xmlns:a16="http://schemas.microsoft.com/office/drawing/2014/main" id="{53701309-5AAC-4BC0-A948-CD2C51179EE6}"/>
                      </a:ext>
                    </a:extLst>
                  </p:cNvPr>
                  <p:cNvCxnSpPr>
                    <a:cxnSpLocks/>
                    <a:stCxn id="108" idx="3"/>
                    <a:endCxn id="105" idx="2"/>
                  </p:cNvCxnSpPr>
                  <p:nvPr/>
                </p:nvCxnSpPr>
                <p:spPr>
                  <a:xfrm>
                    <a:off x="6496449" y="4988025"/>
                    <a:ext cx="287054" cy="1528"/>
                  </a:xfrm>
                  <a:prstGeom prst="straightConnector1">
                    <a:avLst/>
                  </a:prstGeom>
                  <a:noFill/>
                  <a:ln w="9525" cap="flat" cmpd="sng">
                    <a:solidFill>
                      <a:srgbClr val="78909C"/>
                    </a:solidFill>
                    <a:prstDash val="solid"/>
                    <a:round/>
                    <a:headEnd type="oval" w="med" len="med"/>
                    <a:tailEnd type="none" w="med" len="med"/>
                  </a:ln>
                </p:spPr>
              </p:cxnSp>
              <p:sp>
                <p:nvSpPr>
                  <p:cNvPr id="108" name="Google Shape;267;p29">
                    <a:extLst>
                      <a:ext uri="{FF2B5EF4-FFF2-40B4-BE49-F238E27FC236}">
                        <a16:creationId xmlns:a16="http://schemas.microsoft.com/office/drawing/2014/main" id="{1BD05136-5A47-405F-8D40-4FC977C45CAD}"/>
                      </a:ext>
                    </a:extLst>
                  </p:cNvPr>
                  <p:cNvSpPr txBox="1">
                    <a:spLocks/>
                  </p:cNvSpPr>
                  <p:nvPr/>
                </p:nvSpPr>
                <p:spPr>
                  <a:xfrm>
                    <a:off x="2111739" y="4810108"/>
                    <a:ext cx="4384710" cy="355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s-ES" kern="0" dirty="0"/>
                      <a:t>DETECCIÓN Y ELIMINACIÓN DE OUTLIERS</a:t>
                    </a:r>
                  </a:p>
                </p:txBody>
              </p:sp>
            </p:grpSp>
          </p:grpSp>
        </p:grpSp>
        <p:grpSp>
          <p:nvGrpSpPr>
            <p:cNvPr id="13" name="Grupo 12">
              <a:extLst>
                <a:ext uri="{FF2B5EF4-FFF2-40B4-BE49-F238E27FC236}">
                  <a16:creationId xmlns:a16="http://schemas.microsoft.com/office/drawing/2014/main" id="{E4EA93FE-E20D-4397-81ED-7C9A2D9FD6F0}"/>
                </a:ext>
              </a:extLst>
            </p:cNvPr>
            <p:cNvGrpSpPr/>
            <p:nvPr/>
          </p:nvGrpSpPr>
          <p:grpSpPr>
            <a:xfrm>
              <a:off x="67214" y="3504041"/>
              <a:ext cx="4394094" cy="385338"/>
              <a:chOff x="1701906" y="3571699"/>
              <a:chExt cx="4394094" cy="385338"/>
            </a:xfrm>
          </p:grpSpPr>
          <p:sp>
            <p:nvSpPr>
              <p:cNvPr id="92" name="Google Shape;267;p29">
                <a:extLst>
                  <a:ext uri="{FF2B5EF4-FFF2-40B4-BE49-F238E27FC236}">
                    <a16:creationId xmlns:a16="http://schemas.microsoft.com/office/drawing/2014/main" id="{3A497FD0-5541-4037-A0EE-62DD825770EA}"/>
                  </a:ext>
                </a:extLst>
              </p:cNvPr>
              <p:cNvSpPr txBox="1">
                <a:spLocks/>
              </p:cNvSpPr>
              <p:nvPr/>
            </p:nvSpPr>
            <p:spPr>
              <a:xfrm>
                <a:off x="1701906" y="3571699"/>
                <a:ext cx="2770751"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ALINEAMIENTO</a:t>
                </a:r>
                <a:r>
                  <a:rPr lang="en-US" kern="0" dirty="0"/>
                  <a:t> DE </a:t>
                </a:r>
                <a:r>
                  <a:rPr lang="en-US" kern="0" dirty="0" err="1"/>
                  <a:t>PICOS</a:t>
                </a:r>
                <a:endParaRPr lang="en-US" kern="0" dirty="0"/>
              </a:p>
            </p:txBody>
          </p:sp>
          <p:sp>
            <p:nvSpPr>
              <p:cNvPr id="94" name="Google Shape;269;p29">
                <a:extLst>
                  <a:ext uri="{FF2B5EF4-FFF2-40B4-BE49-F238E27FC236}">
                    <a16:creationId xmlns:a16="http://schemas.microsoft.com/office/drawing/2014/main" id="{63689787-FB54-4BF7-A2E7-56268901FC9E}"/>
                  </a:ext>
                </a:extLst>
              </p:cNvPr>
              <p:cNvSpPr/>
              <p:nvPr/>
            </p:nvSpPr>
            <p:spPr>
              <a:xfrm>
                <a:off x="5862900" y="3648775"/>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00" name="Google Shape;277;p29">
                <a:extLst>
                  <a:ext uri="{FF2B5EF4-FFF2-40B4-BE49-F238E27FC236}">
                    <a16:creationId xmlns:a16="http://schemas.microsoft.com/office/drawing/2014/main" id="{F7062550-7849-4831-A5EA-99CC7EEF15F7}"/>
                  </a:ext>
                </a:extLst>
              </p:cNvPr>
              <p:cNvCxnSpPr>
                <a:cxnSpLocks/>
                <a:endCxn id="94" idx="2"/>
              </p:cNvCxnSpPr>
              <p:nvPr/>
            </p:nvCxnSpPr>
            <p:spPr>
              <a:xfrm>
                <a:off x="4574319" y="3761126"/>
                <a:ext cx="1288581" cy="4199"/>
              </a:xfrm>
              <a:prstGeom prst="straightConnector1">
                <a:avLst/>
              </a:prstGeom>
              <a:noFill/>
              <a:ln w="9525" cap="flat" cmpd="sng">
                <a:solidFill>
                  <a:srgbClr val="78909C"/>
                </a:solidFill>
                <a:prstDash val="solid"/>
                <a:round/>
                <a:headEnd type="oval" w="med" len="med"/>
                <a:tailEnd type="none" w="med" len="med"/>
              </a:ln>
            </p:spPr>
          </p:cxnSp>
        </p:grpSp>
      </p:grpSp>
    </p:spTree>
    <p:extLst>
      <p:ext uri="{BB962C8B-B14F-4D97-AF65-F5344CB8AC3E}">
        <p14:creationId xmlns:p14="http://schemas.microsoft.com/office/powerpoint/2010/main" val="323001099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áfico 33">
            <a:extLst>
              <a:ext uri="{FF2B5EF4-FFF2-40B4-BE49-F238E27FC236}">
                <a16:creationId xmlns:a16="http://schemas.microsoft.com/office/drawing/2014/main" id="{485C4F7F-5D5F-45C9-B2DA-424651BD38E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0255" t="13203" r="10719" b="4611"/>
          <a:stretch/>
        </p:blipFill>
        <p:spPr>
          <a:xfrm>
            <a:off x="4971491" y="1651111"/>
            <a:ext cx="5386085" cy="3510843"/>
          </a:xfrm>
          <a:prstGeom prst="rect">
            <a:avLst/>
          </a:prstGeom>
        </p:spPr>
      </p:pic>
      <p:pic>
        <p:nvPicPr>
          <p:cNvPr id="36" name="Imagen 35">
            <a:extLst>
              <a:ext uri="{FF2B5EF4-FFF2-40B4-BE49-F238E27FC236}">
                <a16:creationId xmlns:a16="http://schemas.microsoft.com/office/drawing/2014/main" id="{C9F7A097-92A6-48C9-A7DB-F1F8DCFC9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900" y="5354425"/>
            <a:ext cx="1971950" cy="895475"/>
          </a:xfrm>
          <a:prstGeom prst="rect">
            <a:avLst/>
          </a:prstGeom>
        </p:spPr>
      </p:pic>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sp>
        <p:nvSpPr>
          <p:cNvPr id="35" name="Text Placeholder 3">
            <a:extLst>
              <a:ext uri="{FF2B5EF4-FFF2-40B4-BE49-F238E27FC236}">
                <a16:creationId xmlns:a16="http://schemas.microsoft.com/office/drawing/2014/main" id="{FE6538AE-8241-4805-B4F9-6EB0EC38AAF0}"/>
              </a:ext>
            </a:extLst>
          </p:cNvPr>
          <p:cNvSpPr txBox="1">
            <a:spLocks/>
          </p:cNvSpPr>
          <p:nvPr/>
        </p:nvSpPr>
        <p:spPr>
          <a:xfrm flipH="1">
            <a:off x="6002256" y="6276588"/>
            <a:ext cx="4051238" cy="135709"/>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1400" b="1" dirty="0">
                <a:solidFill>
                  <a:prstClr val="black">
                    <a:lumMod val="75000"/>
                    <a:lumOff val="25000"/>
                  </a:prstClr>
                </a:solidFill>
                <a:cs typeface="Arial" pitchFamily="34" charset="0"/>
              </a:rPr>
              <a:t>Filtro de </a:t>
            </a:r>
            <a:r>
              <a:rPr lang="es-AR" sz="1400" b="1" dirty="0" err="1">
                <a:solidFill>
                  <a:prstClr val="black">
                    <a:lumMod val="75000"/>
                    <a:lumOff val="25000"/>
                  </a:prstClr>
                </a:solidFill>
                <a:cs typeface="Arial" pitchFamily="34" charset="0"/>
              </a:rPr>
              <a:t>Savitzky</a:t>
            </a:r>
            <a:r>
              <a:rPr lang="es-AR" sz="1400" b="1" dirty="0">
                <a:solidFill>
                  <a:prstClr val="black">
                    <a:lumMod val="75000"/>
                    <a:lumOff val="25000"/>
                  </a:prstClr>
                </a:solidFill>
                <a:cs typeface="Arial" pitchFamily="34" charset="0"/>
              </a:rPr>
              <a:t>–</a:t>
            </a:r>
            <a:r>
              <a:rPr lang="es-AR" sz="1400" b="1" dirty="0" err="1">
                <a:solidFill>
                  <a:prstClr val="black">
                    <a:lumMod val="75000"/>
                    <a:lumOff val="25000"/>
                  </a:prstClr>
                </a:solidFill>
                <a:cs typeface="Arial" pitchFamily="34" charset="0"/>
              </a:rPr>
              <a:t>Golay</a:t>
            </a:r>
            <a:r>
              <a:rPr lang="es-AR" sz="1400" b="1" dirty="0">
                <a:solidFill>
                  <a:prstClr val="black">
                    <a:lumMod val="75000"/>
                    <a:lumOff val="25000"/>
                  </a:prstClr>
                </a:solidFill>
                <a:cs typeface="Arial" pitchFamily="34" charset="0"/>
              </a:rPr>
              <a:t> </a:t>
            </a:r>
          </a:p>
        </p:txBody>
      </p:sp>
      <p:sp>
        <p:nvSpPr>
          <p:cNvPr id="67" name="Text Placeholder 13">
            <a:extLst>
              <a:ext uri="{FF2B5EF4-FFF2-40B4-BE49-F238E27FC236}">
                <a16:creationId xmlns:a16="http://schemas.microsoft.com/office/drawing/2014/main" id="{21387131-372B-489F-84EC-D5E11872DDBE}"/>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69" name="Grupo 68">
            <a:extLst>
              <a:ext uri="{FF2B5EF4-FFF2-40B4-BE49-F238E27FC236}">
                <a16:creationId xmlns:a16="http://schemas.microsoft.com/office/drawing/2014/main" id="{263EC34E-C2C4-462C-842A-6ED6FEF7F200}"/>
              </a:ext>
            </a:extLst>
          </p:cNvPr>
          <p:cNvGrpSpPr/>
          <p:nvPr/>
        </p:nvGrpSpPr>
        <p:grpSpPr>
          <a:xfrm>
            <a:off x="0" y="1341258"/>
            <a:ext cx="7311188" cy="4175483"/>
            <a:chOff x="67214" y="1295538"/>
            <a:chExt cx="7311188" cy="4175483"/>
          </a:xfrm>
        </p:grpSpPr>
        <p:grpSp>
          <p:nvGrpSpPr>
            <p:cNvPr id="70" name="Grupo 69">
              <a:extLst>
                <a:ext uri="{FF2B5EF4-FFF2-40B4-BE49-F238E27FC236}">
                  <a16:creationId xmlns:a16="http://schemas.microsoft.com/office/drawing/2014/main" id="{D8D92806-227B-4F63-8BEC-9C8297B5FCAF}"/>
                </a:ext>
              </a:extLst>
            </p:cNvPr>
            <p:cNvGrpSpPr/>
            <p:nvPr/>
          </p:nvGrpSpPr>
          <p:grpSpPr>
            <a:xfrm>
              <a:off x="496299" y="1295538"/>
              <a:ext cx="6882103" cy="4175483"/>
              <a:chOff x="496299" y="1295538"/>
              <a:chExt cx="6882103" cy="4175483"/>
            </a:xfrm>
          </p:grpSpPr>
          <p:sp>
            <p:nvSpPr>
              <p:cNvPr id="75" name="Arco 74">
                <a:extLst>
                  <a:ext uri="{FF2B5EF4-FFF2-40B4-BE49-F238E27FC236}">
                    <a16:creationId xmlns:a16="http://schemas.microsoft.com/office/drawing/2014/main" id="{D16C20A1-743D-429C-8E1C-61DF84262145}"/>
                  </a:ext>
                </a:extLst>
              </p:cNvPr>
              <p:cNvSpPr/>
              <p:nvPr/>
            </p:nvSpPr>
            <p:spPr>
              <a:xfrm rot="15748743">
                <a:off x="3851444" y="1944063"/>
                <a:ext cx="4036396" cy="3017520"/>
              </a:xfrm>
              <a:prstGeom prst="arc">
                <a:avLst>
                  <a:gd name="adj1" fmla="val 12252099"/>
                  <a:gd name="adj2" fmla="val 21461314"/>
                </a:avLst>
              </a:prstGeom>
              <a:ln w="127000">
                <a:solidFill>
                  <a:srgbClr val="DFE5E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76" name="Grupo 75">
                <a:extLst>
                  <a:ext uri="{FF2B5EF4-FFF2-40B4-BE49-F238E27FC236}">
                    <a16:creationId xmlns:a16="http://schemas.microsoft.com/office/drawing/2014/main" id="{57F32B87-8430-45AB-982E-24B17CEFC3FE}"/>
                  </a:ext>
                </a:extLst>
              </p:cNvPr>
              <p:cNvGrpSpPr/>
              <p:nvPr/>
            </p:nvGrpSpPr>
            <p:grpSpPr>
              <a:xfrm>
                <a:off x="496299" y="1295538"/>
                <a:ext cx="5152165" cy="4073006"/>
                <a:chOff x="2111739" y="1092936"/>
                <a:chExt cx="5152165" cy="4073006"/>
              </a:xfrm>
            </p:grpSpPr>
            <p:grpSp>
              <p:nvGrpSpPr>
                <p:cNvPr id="78" name="Grupo 77">
                  <a:extLst>
                    <a:ext uri="{FF2B5EF4-FFF2-40B4-BE49-F238E27FC236}">
                      <a16:creationId xmlns:a16="http://schemas.microsoft.com/office/drawing/2014/main" id="{6CFD436D-42AE-473E-B4C1-BC3AABD771FD}"/>
                    </a:ext>
                  </a:extLst>
                </p:cNvPr>
                <p:cNvGrpSpPr/>
                <p:nvPr/>
              </p:nvGrpSpPr>
              <p:grpSpPr>
                <a:xfrm>
                  <a:off x="3437695" y="1092936"/>
                  <a:ext cx="3826209" cy="311380"/>
                  <a:chOff x="3239118" y="1231218"/>
                  <a:chExt cx="3826209" cy="311380"/>
                </a:xfrm>
              </p:grpSpPr>
              <p:sp>
                <p:nvSpPr>
                  <p:cNvPr id="116" name="Google Shape;263;p29">
                    <a:extLst>
                      <a:ext uri="{FF2B5EF4-FFF2-40B4-BE49-F238E27FC236}">
                        <a16:creationId xmlns:a16="http://schemas.microsoft.com/office/drawing/2014/main" id="{B99279A1-C01F-4B4F-98E5-A0F5B31CA0BD}"/>
                      </a:ext>
                    </a:extLst>
                  </p:cNvPr>
                  <p:cNvSpPr txBox="1">
                    <a:spLocks/>
                  </p:cNvSpPr>
                  <p:nvPr/>
                </p:nvSpPr>
                <p:spPr>
                  <a:xfrm>
                    <a:off x="3239118" y="1231218"/>
                    <a:ext cx="2502252" cy="2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SEÑALES</a:t>
                    </a:r>
                    <a:r>
                      <a:rPr lang="en-US" kern="0" dirty="0">
                        <a:solidFill>
                          <a:schemeClr val="tx1"/>
                        </a:solidFill>
                      </a:rPr>
                      <a:t> </a:t>
                    </a:r>
                    <a:r>
                      <a:rPr lang="en-US" kern="0" dirty="0" err="1">
                        <a:solidFill>
                          <a:schemeClr val="tx1"/>
                        </a:solidFill>
                      </a:rPr>
                      <a:t>ORIGINALES</a:t>
                    </a:r>
                    <a:endParaRPr lang="en-US" kern="0" dirty="0">
                      <a:solidFill>
                        <a:schemeClr val="tx1"/>
                      </a:solidFill>
                    </a:endParaRPr>
                  </a:p>
                </p:txBody>
              </p:sp>
              <p:sp>
                <p:nvSpPr>
                  <p:cNvPr id="117" name="Google Shape;271;p29">
                    <a:extLst>
                      <a:ext uri="{FF2B5EF4-FFF2-40B4-BE49-F238E27FC236}">
                        <a16:creationId xmlns:a16="http://schemas.microsoft.com/office/drawing/2014/main" id="{4C06E9CA-88F9-45B1-823E-6FE2A997B9C7}"/>
                      </a:ext>
                    </a:extLst>
                  </p:cNvPr>
                  <p:cNvSpPr/>
                  <p:nvPr/>
                </p:nvSpPr>
                <p:spPr>
                  <a:xfrm>
                    <a:off x="6832227" y="1309498"/>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b="1" kern="0">
                      <a:solidFill>
                        <a:srgbClr val="0070C0"/>
                      </a:solidFill>
                      <a:cs typeface="Arial"/>
                      <a:sym typeface="Arial"/>
                    </a:endParaRPr>
                  </a:p>
                </p:txBody>
              </p:sp>
              <p:cxnSp>
                <p:nvCxnSpPr>
                  <p:cNvPr id="118" name="Google Shape;273;p29">
                    <a:extLst>
                      <a:ext uri="{FF2B5EF4-FFF2-40B4-BE49-F238E27FC236}">
                        <a16:creationId xmlns:a16="http://schemas.microsoft.com/office/drawing/2014/main" id="{372602DA-15F5-492E-802F-8E9439AAB64C}"/>
                      </a:ext>
                    </a:extLst>
                  </p:cNvPr>
                  <p:cNvCxnSpPr>
                    <a:endCxn id="117" idx="2"/>
                  </p:cNvCxnSpPr>
                  <p:nvPr/>
                </p:nvCxnSpPr>
                <p:spPr>
                  <a:xfrm>
                    <a:off x="5868027" y="1426048"/>
                    <a:ext cx="964200" cy="0"/>
                  </a:xfrm>
                  <a:prstGeom prst="straightConnector1">
                    <a:avLst/>
                  </a:prstGeom>
                  <a:noFill/>
                  <a:ln w="9525" cap="flat" cmpd="sng">
                    <a:solidFill>
                      <a:srgbClr val="78909C"/>
                    </a:solidFill>
                    <a:prstDash val="solid"/>
                    <a:round/>
                    <a:headEnd type="oval" w="med" len="med"/>
                    <a:tailEnd type="none" w="med" len="med"/>
                  </a:ln>
                </p:spPr>
              </p:cxnSp>
            </p:grpSp>
            <p:grpSp>
              <p:nvGrpSpPr>
                <p:cNvPr id="79" name="Grupo 78">
                  <a:extLst>
                    <a:ext uri="{FF2B5EF4-FFF2-40B4-BE49-F238E27FC236}">
                      <a16:creationId xmlns:a16="http://schemas.microsoft.com/office/drawing/2014/main" id="{42059D9E-69BA-4910-A007-EB548FEC4365}"/>
                    </a:ext>
                  </a:extLst>
                </p:cNvPr>
                <p:cNvGrpSpPr/>
                <p:nvPr/>
              </p:nvGrpSpPr>
              <p:grpSpPr>
                <a:xfrm>
                  <a:off x="2299874" y="1700707"/>
                  <a:ext cx="4196575" cy="367200"/>
                  <a:chOff x="2217245" y="1836129"/>
                  <a:chExt cx="4196575" cy="367200"/>
                </a:xfrm>
              </p:grpSpPr>
              <p:sp>
                <p:nvSpPr>
                  <p:cNvPr id="113" name="Google Shape;261;p29">
                    <a:extLst>
                      <a:ext uri="{FF2B5EF4-FFF2-40B4-BE49-F238E27FC236}">
                        <a16:creationId xmlns:a16="http://schemas.microsoft.com/office/drawing/2014/main" id="{C58D8483-D0AB-4014-B3F8-5191D5D3B1AD}"/>
                      </a:ext>
                    </a:extLst>
                  </p:cNvPr>
                  <p:cNvSpPr txBox="1">
                    <a:spLocks/>
                  </p:cNvSpPr>
                  <p:nvPr/>
                </p:nvSpPr>
                <p:spPr>
                  <a:xfrm>
                    <a:off x="2217245" y="1836129"/>
                    <a:ext cx="3378625" cy="36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b="1" kern="0" dirty="0">
                        <a:solidFill>
                          <a:srgbClr val="226DBE"/>
                        </a:solidFill>
                      </a:rPr>
                      <a:t>1. </a:t>
                    </a:r>
                    <a:r>
                      <a:rPr lang="en-US" b="1" kern="0" dirty="0" err="1">
                        <a:solidFill>
                          <a:srgbClr val="226DBE"/>
                        </a:solidFill>
                      </a:rPr>
                      <a:t>IMPLEMENTACIÓN</a:t>
                    </a:r>
                    <a:r>
                      <a:rPr lang="en-US" b="1" kern="0" dirty="0">
                        <a:solidFill>
                          <a:srgbClr val="226DBE"/>
                        </a:solidFill>
                      </a:rPr>
                      <a:t> DE </a:t>
                    </a:r>
                    <a:r>
                      <a:rPr lang="en-US" b="1" kern="0" dirty="0" err="1">
                        <a:solidFill>
                          <a:srgbClr val="226DBE"/>
                        </a:solidFill>
                      </a:rPr>
                      <a:t>FILTRO</a:t>
                    </a:r>
                    <a:endParaRPr lang="en-US" b="1" kern="0" dirty="0">
                      <a:solidFill>
                        <a:srgbClr val="226DBE"/>
                      </a:solidFill>
                    </a:endParaRPr>
                  </a:p>
                </p:txBody>
              </p:sp>
              <p:sp>
                <p:nvSpPr>
                  <p:cNvPr id="114" name="Google Shape;270;p29">
                    <a:extLst>
                      <a:ext uri="{FF2B5EF4-FFF2-40B4-BE49-F238E27FC236}">
                        <a16:creationId xmlns:a16="http://schemas.microsoft.com/office/drawing/2014/main" id="{1400071D-4F14-436E-9BE1-E48744CF9F39}"/>
                      </a:ext>
                    </a:extLst>
                  </p:cNvPr>
                  <p:cNvSpPr/>
                  <p:nvPr/>
                </p:nvSpPr>
                <p:spPr>
                  <a:xfrm>
                    <a:off x="6180720" y="1937297"/>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15" name="Google Shape;275;p29">
                    <a:extLst>
                      <a:ext uri="{FF2B5EF4-FFF2-40B4-BE49-F238E27FC236}">
                        <a16:creationId xmlns:a16="http://schemas.microsoft.com/office/drawing/2014/main" id="{6721A549-A828-4279-A794-7F58D887FAB5}"/>
                      </a:ext>
                    </a:extLst>
                  </p:cNvPr>
                  <p:cNvCxnSpPr>
                    <a:endCxn id="114" idx="2"/>
                  </p:cNvCxnSpPr>
                  <p:nvPr/>
                </p:nvCxnSpPr>
                <p:spPr>
                  <a:xfrm>
                    <a:off x="5668620" y="2053847"/>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82" name="Grupo 81">
                  <a:extLst>
                    <a:ext uri="{FF2B5EF4-FFF2-40B4-BE49-F238E27FC236}">
                      <a16:creationId xmlns:a16="http://schemas.microsoft.com/office/drawing/2014/main" id="{479ABDA8-7B11-4452-AEDC-101FCECAF18C}"/>
                    </a:ext>
                  </a:extLst>
                </p:cNvPr>
                <p:cNvGrpSpPr/>
                <p:nvPr/>
              </p:nvGrpSpPr>
              <p:grpSpPr>
                <a:xfrm>
                  <a:off x="2204866" y="2458154"/>
                  <a:ext cx="3908067" cy="374563"/>
                  <a:chOff x="2173020" y="2679579"/>
                  <a:chExt cx="3908067" cy="374563"/>
                </a:xfrm>
              </p:grpSpPr>
              <p:sp>
                <p:nvSpPr>
                  <p:cNvPr id="110" name="Google Shape;265;p29">
                    <a:extLst>
                      <a:ext uri="{FF2B5EF4-FFF2-40B4-BE49-F238E27FC236}">
                        <a16:creationId xmlns:a16="http://schemas.microsoft.com/office/drawing/2014/main" id="{E22B7C50-500F-4AA7-A2EF-37556F498AD2}"/>
                      </a:ext>
                    </a:extLst>
                  </p:cNvPr>
                  <p:cNvSpPr txBox="1">
                    <a:spLocks/>
                  </p:cNvSpPr>
                  <p:nvPr/>
                </p:nvSpPr>
                <p:spPr>
                  <a:xfrm>
                    <a:off x="2173020" y="2679579"/>
                    <a:ext cx="3126492" cy="374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CORRECCIÓN</a:t>
                    </a:r>
                    <a:r>
                      <a:rPr lang="en-US" kern="0" dirty="0"/>
                      <a:t> DE </a:t>
                    </a:r>
                    <a:r>
                      <a:rPr lang="en-US" kern="0" dirty="0" err="1"/>
                      <a:t>LÍNEA</a:t>
                    </a:r>
                    <a:r>
                      <a:rPr lang="en-US" kern="0" dirty="0"/>
                      <a:t> BASE</a:t>
                    </a:r>
                  </a:p>
                </p:txBody>
              </p:sp>
              <p:sp>
                <p:nvSpPr>
                  <p:cNvPr id="111" name="Google Shape;270;p29">
                    <a:extLst>
                      <a:ext uri="{FF2B5EF4-FFF2-40B4-BE49-F238E27FC236}">
                        <a16:creationId xmlns:a16="http://schemas.microsoft.com/office/drawing/2014/main" id="{E06A9F9C-BF97-43F3-852D-70C9CC21F9BE}"/>
                      </a:ext>
                    </a:extLst>
                  </p:cNvPr>
                  <p:cNvSpPr/>
                  <p:nvPr/>
                </p:nvSpPr>
                <p:spPr>
                  <a:xfrm>
                    <a:off x="5847987" y="27816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12" name="Google Shape;275;p29">
                    <a:extLst>
                      <a:ext uri="{FF2B5EF4-FFF2-40B4-BE49-F238E27FC236}">
                        <a16:creationId xmlns:a16="http://schemas.microsoft.com/office/drawing/2014/main" id="{9B6AC2BE-2E4E-4DE0-A9AF-2B42DAAD9204}"/>
                      </a:ext>
                    </a:extLst>
                  </p:cNvPr>
                  <p:cNvCxnSpPr>
                    <a:endCxn id="111" idx="2"/>
                  </p:cNvCxnSpPr>
                  <p:nvPr/>
                </p:nvCxnSpPr>
                <p:spPr>
                  <a:xfrm>
                    <a:off x="5335887" y="2898209"/>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84" name="Grupo 83">
                  <a:extLst>
                    <a:ext uri="{FF2B5EF4-FFF2-40B4-BE49-F238E27FC236}">
                      <a16:creationId xmlns:a16="http://schemas.microsoft.com/office/drawing/2014/main" id="{5A9D0CF2-3219-4E15-8B18-34BA873D42BB}"/>
                    </a:ext>
                  </a:extLst>
                </p:cNvPr>
                <p:cNvGrpSpPr/>
                <p:nvPr/>
              </p:nvGrpSpPr>
              <p:grpSpPr>
                <a:xfrm>
                  <a:off x="2204866" y="4115310"/>
                  <a:ext cx="4149933" cy="385338"/>
                  <a:chOff x="2295717" y="4215440"/>
                  <a:chExt cx="4149933" cy="385338"/>
                </a:xfrm>
              </p:grpSpPr>
              <p:sp>
                <p:nvSpPr>
                  <p:cNvPr id="89" name="Google Shape;272;p29">
                    <a:extLst>
                      <a:ext uri="{FF2B5EF4-FFF2-40B4-BE49-F238E27FC236}">
                        <a16:creationId xmlns:a16="http://schemas.microsoft.com/office/drawing/2014/main" id="{3944833F-C9DF-4372-BC01-C48A4A80ABCC}"/>
                      </a:ext>
                    </a:extLst>
                  </p:cNvPr>
                  <p:cNvSpPr/>
                  <p:nvPr/>
                </p:nvSpPr>
                <p:spPr>
                  <a:xfrm>
                    <a:off x="6212550" y="43002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91" name="Google Shape;279;p29">
                    <a:extLst>
                      <a:ext uri="{FF2B5EF4-FFF2-40B4-BE49-F238E27FC236}">
                        <a16:creationId xmlns:a16="http://schemas.microsoft.com/office/drawing/2014/main" id="{8DEB86BE-B22D-4277-B329-3F697991FEBB}"/>
                      </a:ext>
                    </a:extLst>
                  </p:cNvPr>
                  <p:cNvCxnSpPr>
                    <a:cxnSpLocks/>
                    <a:stCxn id="93" idx="3"/>
                    <a:endCxn id="89" idx="2"/>
                  </p:cNvCxnSpPr>
                  <p:nvPr/>
                </p:nvCxnSpPr>
                <p:spPr>
                  <a:xfrm>
                    <a:off x="5562039" y="4408109"/>
                    <a:ext cx="650511" cy="8700"/>
                  </a:xfrm>
                  <a:prstGeom prst="straightConnector1">
                    <a:avLst/>
                  </a:prstGeom>
                  <a:noFill/>
                  <a:ln w="9525" cap="flat" cmpd="sng">
                    <a:solidFill>
                      <a:srgbClr val="78909C"/>
                    </a:solidFill>
                    <a:prstDash val="solid"/>
                    <a:round/>
                    <a:headEnd type="oval" w="med" len="med"/>
                    <a:tailEnd type="none" w="med" len="med"/>
                  </a:ln>
                </p:spPr>
              </p:cxnSp>
              <p:sp>
                <p:nvSpPr>
                  <p:cNvPr id="93" name="Google Shape;267;p29">
                    <a:extLst>
                      <a:ext uri="{FF2B5EF4-FFF2-40B4-BE49-F238E27FC236}">
                        <a16:creationId xmlns:a16="http://schemas.microsoft.com/office/drawing/2014/main" id="{ACE0D47D-8B3A-4426-9183-F57BA14081A3}"/>
                      </a:ext>
                    </a:extLst>
                  </p:cNvPr>
                  <p:cNvSpPr txBox="1">
                    <a:spLocks/>
                  </p:cNvSpPr>
                  <p:nvPr/>
                </p:nvSpPr>
                <p:spPr>
                  <a:xfrm>
                    <a:off x="2295717" y="4215440"/>
                    <a:ext cx="3266322"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CONCATENACIÓN</a:t>
                    </a:r>
                    <a:r>
                      <a:rPr lang="en-US" kern="0" dirty="0"/>
                      <a:t> DE </a:t>
                    </a:r>
                    <a:r>
                      <a:rPr lang="en-US" kern="0" dirty="0" err="1"/>
                      <a:t>SENSORES</a:t>
                    </a:r>
                    <a:endParaRPr lang="en-US" kern="0" dirty="0"/>
                  </a:p>
                </p:txBody>
              </p:sp>
            </p:grpSp>
            <p:grpSp>
              <p:nvGrpSpPr>
                <p:cNvPr id="85" name="Grupo 84">
                  <a:extLst>
                    <a:ext uri="{FF2B5EF4-FFF2-40B4-BE49-F238E27FC236}">
                      <a16:creationId xmlns:a16="http://schemas.microsoft.com/office/drawing/2014/main" id="{51C6D9B6-C590-4073-B15E-FBE8E0BCA6B7}"/>
                    </a:ext>
                  </a:extLst>
                </p:cNvPr>
                <p:cNvGrpSpPr/>
                <p:nvPr/>
              </p:nvGrpSpPr>
              <p:grpSpPr>
                <a:xfrm>
                  <a:off x="2111739" y="4810108"/>
                  <a:ext cx="4904864" cy="355834"/>
                  <a:chOff x="2111739" y="4810108"/>
                  <a:chExt cx="4904864" cy="355834"/>
                </a:xfrm>
              </p:grpSpPr>
              <p:sp>
                <p:nvSpPr>
                  <p:cNvPr id="86" name="Google Shape;272;p29">
                    <a:extLst>
                      <a:ext uri="{FF2B5EF4-FFF2-40B4-BE49-F238E27FC236}">
                        <a16:creationId xmlns:a16="http://schemas.microsoft.com/office/drawing/2014/main" id="{08848B19-9C1E-4978-876F-C617DD63795B}"/>
                      </a:ext>
                    </a:extLst>
                  </p:cNvPr>
                  <p:cNvSpPr/>
                  <p:nvPr/>
                </p:nvSpPr>
                <p:spPr>
                  <a:xfrm>
                    <a:off x="6783503" y="4873003"/>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87" name="Google Shape;279;p29">
                    <a:extLst>
                      <a:ext uri="{FF2B5EF4-FFF2-40B4-BE49-F238E27FC236}">
                        <a16:creationId xmlns:a16="http://schemas.microsoft.com/office/drawing/2014/main" id="{54B9FF0D-025B-491B-89DB-0D405E7BE145}"/>
                      </a:ext>
                    </a:extLst>
                  </p:cNvPr>
                  <p:cNvCxnSpPr>
                    <a:cxnSpLocks/>
                    <a:stCxn id="88" idx="3"/>
                    <a:endCxn id="86" idx="2"/>
                  </p:cNvCxnSpPr>
                  <p:nvPr/>
                </p:nvCxnSpPr>
                <p:spPr>
                  <a:xfrm>
                    <a:off x="6496449" y="4988025"/>
                    <a:ext cx="287054" cy="1528"/>
                  </a:xfrm>
                  <a:prstGeom prst="straightConnector1">
                    <a:avLst/>
                  </a:prstGeom>
                  <a:noFill/>
                  <a:ln w="9525" cap="flat" cmpd="sng">
                    <a:solidFill>
                      <a:srgbClr val="78909C"/>
                    </a:solidFill>
                    <a:prstDash val="solid"/>
                    <a:round/>
                    <a:headEnd type="oval" w="med" len="med"/>
                    <a:tailEnd type="none" w="med" len="med"/>
                  </a:ln>
                </p:spPr>
              </p:cxnSp>
              <p:sp>
                <p:nvSpPr>
                  <p:cNvPr id="88" name="Google Shape;267;p29">
                    <a:extLst>
                      <a:ext uri="{FF2B5EF4-FFF2-40B4-BE49-F238E27FC236}">
                        <a16:creationId xmlns:a16="http://schemas.microsoft.com/office/drawing/2014/main" id="{E3EAC96F-EEF9-46B9-A4E0-CE7B86A6A4EB}"/>
                      </a:ext>
                    </a:extLst>
                  </p:cNvPr>
                  <p:cNvSpPr txBox="1">
                    <a:spLocks/>
                  </p:cNvSpPr>
                  <p:nvPr/>
                </p:nvSpPr>
                <p:spPr>
                  <a:xfrm>
                    <a:off x="2111739" y="4810108"/>
                    <a:ext cx="4384710" cy="355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s-ES" kern="0" dirty="0"/>
                      <a:t>DETECCIÓN Y ELIMINACIÓN DE OUTLIERS</a:t>
                    </a:r>
                  </a:p>
                </p:txBody>
              </p:sp>
            </p:grpSp>
          </p:grpSp>
        </p:grpSp>
        <p:grpSp>
          <p:nvGrpSpPr>
            <p:cNvPr id="71" name="Grupo 70">
              <a:extLst>
                <a:ext uri="{FF2B5EF4-FFF2-40B4-BE49-F238E27FC236}">
                  <a16:creationId xmlns:a16="http://schemas.microsoft.com/office/drawing/2014/main" id="{47788942-BD4D-44B5-B475-798C34C30830}"/>
                </a:ext>
              </a:extLst>
            </p:cNvPr>
            <p:cNvGrpSpPr/>
            <p:nvPr/>
          </p:nvGrpSpPr>
          <p:grpSpPr>
            <a:xfrm>
              <a:off x="67214" y="3504041"/>
              <a:ext cx="4394094" cy="385338"/>
              <a:chOff x="1701906" y="3571699"/>
              <a:chExt cx="4394094" cy="385338"/>
            </a:xfrm>
          </p:grpSpPr>
          <p:sp>
            <p:nvSpPr>
              <p:cNvPr id="72" name="Google Shape;267;p29">
                <a:extLst>
                  <a:ext uri="{FF2B5EF4-FFF2-40B4-BE49-F238E27FC236}">
                    <a16:creationId xmlns:a16="http://schemas.microsoft.com/office/drawing/2014/main" id="{23029347-5B9B-416F-80B3-420A1DBE8613}"/>
                  </a:ext>
                </a:extLst>
              </p:cNvPr>
              <p:cNvSpPr txBox="1">
                <a:spLocks/>
              </p:cNvSpPr>
              <p:nvPr/>
            </p:nvSpPr>
            <p:spPr>
              <a:xfrm>
                <a:off x="1701906" y="3571699"/>
                <a:ext cx="2770751"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ALINEAMIENTO</a:t>
                </a:r>
                <a:r>
                  <a:rPr lang="en-US" kern="0" dirty="0"/>
                  <a:t> DE </a:t>
                </a:r>
                <a:r>
                  <a:rPr lang="en-US" kern="0" dirty="0" err="1"/>
                  <a:t>PICOS</a:t>
                </a:r>
                <a:endParaRPr lang="en-US" kern="0" dirty="0"/>
              </a:p>
            </p:txBody>
          </p:sp>
          <p:sp>
            <p:nvSpPr>
              <p:cNvPr id="73" name="Google Shape;269;p29">
                <a:extLst>
                  <a:ext uri="{FF2B5EF4-FFF2-40B4-BE49-F238E27FC236}">
                    <a16:creationId xmlns:a16="http://schemas.microsoft.com/office/drawing/2014/main" id="{56D67BA7-3C42-4EB0-AD21-A56CA5303CC3}"/>
                  </a:ext>
                </a:extLst>
              </p:cNvPr>
              <p:cNvSpPr/>
              <p:nvPr/>
            </p:nvSpPr>
            <p:spPr>
              <a:xfrm>
                <a:off x="5862900" y="3648775"/>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74" name="Google Shape;277;p29">
                <a:extLst>
                  <a:ext uri="{FF2B5EF4-FFF2-40B4-BE49-F238E27FC236}">
                    <a16:creationId xmlns:a16="http://schemas.microsoft.com/office/drawing/2014/main" id="{8D1FE804-D2A5-4976-9EB2-86267C810645}"/>
                  </a:ext>
                </a:extLst>
              </p:cNvPr>
              <p:cNvCxnSpPr>
                <a:cxnSpLocks/>
                <a:endCxn id="73" idx="2"/>
              </p:cNvCxnSpPr>
              <p:nvPr/>
            </p:nvCxnSpPr>
            <p:spPr>
              <a:xfrm>
                <a:off x="4574319" y="3761126"/>
                <a:ext cx="1288581" cy="4199"/>
              </a:xfrm>
              <a:prstGeom prst="straightConnector1">
                <a:avLst/>
              </a:prstGeom>
              <a:noFill/>
              <a:ln w="9525" cap="flat" cmpd="sng">
                <a:solidFill>
                  <a:srgbClr val="78909C"/>
                </a:solidFill>
                <a:prstDash val="solid"/>
                <a:round/>
                <a:headEnd type="oval" w="med" len="med"/>
                <a:tailEnd type="none" w="med" len="med"/>
              </a:ln>
            </p:spPr>
          </p:cxnSp>
        </p:grpSp>
      </p:grpSp>
      <p:sp>
        <p:nvSpPr>
          <p:cNvPr id="119" name="Rectángulo 118">
            <a:extLst>
              <a:ext uri="{FF2B5EF4-FFF2-40B4-BE49-F238E27FC236}">
                <a16:creationId xmlns:a16="http://schemas.microsoft.com/office/drawing/2014/main" id="{27ED3B63-7E5B-486C-929E-A66F111E349D}"/>
              </a:ext>
            </a:extLst>
          </p:cNvPr>
          <p:cNvSpPr/>
          <p:nvPr/>
        </p:nvSpPr>
        <p:spPr>
          <a:xfrm>
            <a:off x="167348" y="140389"/>
            <a:ext cx="12192001" cy="757130"/>
          </a:xfrm>
          <a:prstGeom prst="rect">
            <a:avLst/>
          </a:prstGeom>
        </p:spPr>
        <p:txBody>
          <a:bodyPr wrap="square">
            <a:spAutoFit/>
          </a:bodyPr>
          <a:lstStyle/>
          <a:p>
            <a:pPr lvl="0" defTabSz="914400">
              <a:lnSpc>
                <a:spcPct val="90000"/>
              </a:lnSpc>
              <a:spcBef>
                <a:spcPts val="1000"/>
              </a:spcBef>
            </a:pPr>
            <a:r>
              <a:rPr lang="es-ES" sz="4800" dirty="0">
                <a:solidFill>
                  <a:prstClr val="black">
                    <a:lumMod val="85000"/>
                    <a:lumOff val="15000"/>
                  </a:prstClr>
                </a:solidFill>
                <a:cs typeface="Arial" pitchFamily="34" charset="0"/>
              </a:rPr>
              <a:t>Preprocesamiento</a:t>
            </a:r>
          </a:p>
        </p:txBody>
      </p:sp>
    </p:spTree>
    <p:extLst>
      <p:ext uri="{BB962C8B-B14F-4D97-AF65-F5344CB8AC3E}">
        <p14:creationId xmlns:p14="http://schemas.microsoft.com/office/powerpoint/2010/main" val="167225525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áfico 36">
            <a:extLst>
              <a:ext uri="{FF2B5EF4-FFF2-40B4-BE49-F238E27FC236}">
                <a16:creationId xmlns:a16="http://schemas.microsoft.com/office/drawing/2014/main" id="{477FA82E-F9E6-493B-9D96-9DE1DE9472E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860" t="12647" r="11775"/>
          <a:stretch/>
        </p:blipFill>
        <p:spPr>
          <a:xfrm>
            <a:off x="4968486" y="1774041"/>
            <a:ext cx="5386085" cy="3449003"/>
          </a:xfrm>
          <a:prstGeom prst="rect">
            <a:avLst/>
          </a:prstGeom>
        </p:spPr>
      </p:pic>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39" name="Grupo 38">
            <a:extLst>
              <a:ext uri="{FF2B5EF4-FFF2-40B4-BE49-F238E27FC236}">
                <a16:creationId xmlns:a16="http://schemas.microsoft.com/office/drawing/2014/main" id="{B3FF6B6A-74F4-4D0A-81D0-324B0C8DC2E0}"/>
              </a:ext>
            </a:extLst>
          </p:cNvPr>
          <p:cNvGrpSpPr/>
          <p:nvPr/>
        </p:nvGrpSpPr>
        <p:grpSpPr>
          <a:xfrm>
            <a:off x="0" y="1341258"/>
            <a:ext cx="7311188" cy="4175483"/>
            <a:chOff x="67214" y="1295538"/>
            <a:chExt cx="7311188" cy="4175483"/>
          </a:xfrm>
        </p:grpSpPr>
        <p:grpSp>
          <p:nvGrpSpPr>
            <p:cNvPr id="40" name="Grupo 39">
              <a:extLst>
                <a:ext uri="{FF2B5EF4-FFF2-40B4-BE49-F238E27FC236}">
                  <a16:creationId xmlns:a16="http://schemas.microsoft.com/office/drawing/2014/main" id="{0D24EFA0-C6B3-485E-879F-4A787715257A}"/>
                </a:ext>
              </a:extLst>
            </p:cNvPr>
            <p:cNvGrpSpPr/>
            <p:nvPr/>
          </p:nvGrpSpPr>
          <p:grpSpPr>
            <a:xfrm>
              <a:off x="496299" y="1295538"/>
              <a:ext cx="6882103" cy="4175483"/>
              <a:chOff x="496299" y="1295538"/>
              <a:chExt cx="6882103" cy="4175483"/>
            </a:xfrm>
          </p:grpSpPr>
          <p:sp>
            <p:nvSpPr>
              <p:cNvPr id="45" name="Arco 44">
                <a:extLst>
                  <a:ext uri="{FF2B5EF4-FFF2-40B4-BE49-F238E27FC236}">
                    <a16:creationId xmlns:a16="http://schemas.microsoft.com/office/drawing/2014/main" id="{8AF74FD8-7247-4390-BC7E-41C6F6E4D179}"/>
                  </a:ext>
                </a:extLst>
              </p:cNvPr>
              <p:cNvSpPr/>
              <p:nvPr/>
            </p:nvSpPr>
            <p:spPr>
              <a:xfrm rot="15748743">
                <a:off x="3851444" y="1944063"/>
                <a:ext cx="4036396" cy="3017520"/>
              </a:xfrm>
              <a:prstGeom prst="arc">
                <a:avLst>
                  <a:gd name="adj1" fmla="val 12252099"/>
                  <a:gd name="adj2" fmla="val 21461314"/>
                </a:avLst>
              </a:prstGeom>
              <a:ln w="127000">
                <a:solidFill>
                  <a:srgbClr val="DFE5E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6" name="Grupo 45">
                <a:extLst>
                  <a:ext uri="{FF2B5EF4-FFF2-40B4-BE49-F238E27FC236}">
                    <a16:creationId xmlns:a16="http://schemas.microsoft.com/office/drawing/2014/main" id="{5689FB37-CB4B-4F8D-83A3-340BC9F8A661}"/>
                  </a:ext>
                </a:extLst>
              </p:cNvPr>
              <p:cNvGrpSpPr/>
              <p:nvPr/>
            </p:nvGrpSpPr>
            <p:grpSpPr>
              <a:xfrm>
                <a:off x="496299" y="1295538"/>
                <a:ext cx="5152165" cy="4073006"/>
                <a:chOff x="2111739" y="1092936"/>
                <a:chExt cx="5152165" cy="4073006"/>
              </a:xfrm>
            </p:grpSpPr>
            <p:grpSp>
              <p:nvGrpSpPr>
                <p:cNvPr id="47" name="Grupo 46">
                  <a:extLst>
                    <a:ext uri="{FF2B5EF4-FFF2-40B4-BE49-F238E27FC236}">
                      <a16:creationId xmlns:a16="http://schemas.microsoft.com/office/drawing/2014/main" id="{50539F51-FC0D-4E55-8565-EF88E5C11C07}"/>
                    </a:ext>
                  </a:extLst>
                </p:cNvPr>
                <p:cNvGrpSpPr/>
                <p:nvPr/>
              </p:nvGrpSpPr>
              <p:grpSpPr>
                <a:xfrm>
                  <a:off x="3437695" y="1092936"/>
                  <a:ext cx="3826209" cy="311380"/>
                  <a:chOff x="3239118" y="1231218"/>
                  <a:chExt cx="3826209" cy="311380"/>
                </a:xfrm>
              </p:grpSpPr>
              <p:sp>
                <p:nvSpPr>
                  <p:cNvPr id="64" name="Google Shape;263;p29">
                    <a:extLst>
                      <a:ext uri="{FF2B5EF4-FFF2-40B4-BE49-F238E27FC236}">
                        <a16:creationId xmlns:a16="http://schemas.microsoft.com/office/drawing/2014/main" id="{DA1A36F5-5CC9-467F-9A10-E2E29678FD90}"/>
                      </a:ext>
                    </a:extLst>
                  </p:cNvPr>
                  <p:cNvSpPr txBox="1">
                    <a:spLocks/>
                  </p:cNvSpPr>
                  <p:nvPr/>
                </p:nvSpPr>
                <p:spPr>
                  <a:xfrm>
                    <a:off x="3239118" y="1231218"/>
                    <a:ext cx="2502252" cy="2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SEÑALES</a:t>
                    </a:r>
                    <a:r>
                      <a:rPr lang="en-US" kern="0" dirty="0">
                        <a:solidFill>
                          <a:schemeClr val="tx1"/>
                        </a:solidFill>
                      </a:rPr>
                      <a:t> </a:t>
                    </a:r>
                    <a:r>
                      <a:rPr lang="en-US" kern="0" dirty="0" err="1">
                        <a:solidFill>
                          <a:schemeClr val="tx1"/>
                        </a:solidFill>
                      </a:rPr>
                      <a:t>ORIGINALES</a:t>
                    </a:r>
                    <a:endParaRPr lang="en-US" kern="0" dirty="0">
                      <a:solidFill>
                        <a:schemeClr val="tx1"/>
                      </a:solidFill>
                    </a:endParaRPr>
                  </a:p>
                </p:txBody>
              </p:sp>
              <p:sp>
                <p:nvSpPr>
                  <p:cNvPr id="65" name="Google Shape;271;p29">
                    <a:extLst>
                      <a:ext uri="{FF2B5EF4-FFF2-40B4-BE49-F238E27FC236}">
                        <a16:creationId xmlns:a16="http://schemas.microsoft.com/office/drawing/2014/main" id="{2F9A1BAE-4FC3-4894-B1C0-BA1D8EB94622}"/>
                      </a:ext>
                    </a:extLst>
                  </p:cNvPr>
                  <p:cNvSpPr/>
                  <p:nvPr/>
                </p:nvSpPr>
                <p:spPr>
                  <a:xfrm>
                    <a:off x="6832227" y="1309498"/>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b="1" kern="0">
                      <a:solidFill>
                        <a:srgbClr val="0070C0"/>
                      </a:solidFill>
                      <a:cs typeface="Arial"/>
                      <a:sym typeface="Arial"/>
                    </a:endParaRPr>
                  </a:p>
                </p:txBody>
              </p:sp>
              <p:cxnSp>
                <p:nvCxnSpPr>
                  <p:cNvPr id="66" name="Google Shape;273;p29">
                    <a:extLst>
                      <a:ext uri="{FF2B5EF4-FFF2-40B4-BE49-F238E27FC236}">
                        <a16:creationId xmlns:a16="http://schemas.microsoft.com/office/drawing/2014/main" id="{8658E7A1-1402-4268-9EAD-A966DBE325B1}"/>
                      </a:ext>
                    </a:extLst>
                  </p:cNvPr>
                  <p:cNvCxnSpPr>
                    <a:endCxn id="65" idx="2"/>
                  </p:cNvCxnSpPr>
                  <p:nvPr/>
                </p:nvCxnSpPr>
                <p:spPr>
                  <a:xfrm>
                    <a:off x="5868027" y="1426048"/>
                    <a:ext cx="964200" cy="0"/>
                  </a:xfrm>
                  <a:prstGeom prst="straightConnector1">
                    <a:avLst/>
                  </a:prstGeom>
                  <a:noFill/>
                  <a:ln w="9525" cap="flat" cmpd="sng">
                    <a:solidFill>
                      <a:srgbClr val="78909C"/>
                    </a:solidFill>
                    <a:prstDash val="solid"/>
                    <a:round/>
                    <a:headEnd type="oval" w="med" len="med"/>
                    <a:tailEnd type="none" w="med" len="med"/>
                  </a:ln>
                </p:spPr>
              </p:cxnSp>
            </p:grpSp>
            <p:grpSp>
              <p:nvGrpSpPr>
                <p:cNvPr id="48" name="Grupo 47">
                  <a:extLst>
                    <a:ext uri="{FF2B5EF4-FFF2-40B4-BE49-F238E27FC236}">
                      <a16:creationId xmlns:a16="http://schemas.microsoft.com/office/drawing/2014/main" id="{613E4077-FD6A-4F17-B758-9F696C4FABB8}"/>
                    </a:ext>
                  </a:extLst>
                </p:cNvPr>
                <p:cNvGrpSpPr/>
                <p:nvPr/>
              </p:nvGrpSpPr>
              <p:grpSpPr>
                <a:xfrm>
                  <a:off x="2299874" y="1700707"/>
                  <a:ext cx="4196575" cy="367200"/>
                  <a:chOff x="2217245" y="1836129"/>
                  <a:chExt cx="4196575" cy="367200"/>
                </a:xfrm>
              </p:grpSpPr>
              <p:sp>
                <p:nvSpPr>
                  <p:cNvPr id="61" name="Google Shape;261;p29">
                    <a:extLst>
                      <a:ext uri="{FF2B5EF4-FFF2-40B4-BE49-F238E27FC236}">
                        <a16:creationId xmlns:a16="http://schemas.microsoft.com/office/drawing/2014/main" id="{86B2E06D-B508-44F4-B3EB-C832EE83BCBF}"/>
                      </a:ext>
                    </a:extLst>
                  </p:cNvPr>
                  <p:cNvSpPr txBox="1">
                    <a:spLocks/>
                  </p:cNvSpPr>
                  <p:nvPr/>
                </p:nvSpPr>
                <p:spPr>
                  <a:xfrm>
                    <a:off x="2217245" y="1836129"/>
                    <a:ext cx="3378625" cy="36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IMPLEMENTACIÓN</a:t>
                    </a:r>
                    <a:r>
                      <a:rPr lang="en-US" kern="0" dirty="0">
                        <a:solidFill>
                          <a:schemeClr val="tx1"/>
                        </a:solidFill>
                      </a:rPr>
                      <a:t> DE </a:t>
                    </a:r>
                    <a:r>
                      <a:rPr lang="en-US" kern="0" dirty="0" err="1">
                        <a:solidFill>
                          <a:schemeClr val="tx1"/>
                        </a:solidFill>
                      </a:rPr>
                      <a:t>FILTRO</a:t>
                    </a:r>
                    <a:endParaRPr lang="en-US" kern="0" dirty="0">
                      <a:solidFill>
                        <a:schemeClr val="tx1"/>
                      </a:solidFill>
                    </a:endParaRPr>
                  </a:p>
                </p:txBody>
              </p:sp>
              <p:sp>
                <p:nvSpPr>
                  <p:cNvPr id="62" name="Google Shape;270;p29">
                    <a:extLst>
                      <a:ext uri="{FF2B5EF4-FFF2-40B4-BE49-F238E27FC236}">
                        <a16:creationId xmlns:a16="http://schemas.microsoft.com/office/drawing/2014/main" id="{E5DE04F7-CBAD-4266-AEB9-22B1C19019A8}"/>
                      </a:ext>
                    </a:extLst>
                  </p:cNvPr>
                  <p:cNvSpPr/>
                  <p:nvPr/>
                </p:nvSpPr>
                <p:spPr>
                  <a:xfrm>
                    <a:off x="6180720" y="1937297"/>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63" name="Google Shape;275;p29">
                    <a:extLst>
                      <a:ext uri="{FF2B5EF4-FFF2-40B4-BE49-F238E27FC236}">
                        <a16:creationId xmlns:a16="http://schemas.microsoft.com/office/drawing/2014/main" id="{E1C5C9F4-1D02-4842-BB46-062E7B56ADCA}"/>
                      </a:ext>
                    </a:extLst>
                  </p:cNvPr>
                  <p:cNvCxnSpPr>
                    <a:endCxn id="62" idx="2"/>
                  </p:cNvCxnSpPr>
                  <p:nvPr/>
                </p:nvCxnSpPr>
                <p:spPr>
                  <a:xfrm>
                    <a:off x="5668620" y="2053847"/>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49" name="Grupo 48">
                  <a:extLst>
                    <a:ext uri="{FF2B5EF4-FFF2-40B4-BE49-F238E27FC236}">
                      <a16:creationId xmlns:a16="http://schemas.microsoft.com/office/drawing/2014/main" id="{6A728310-1F7E-49B5-95EC-50B91A31636D}"/>
                    </a:ext>
                  </a:extLst>
                </p:cNvPr>
                <p:cNvGrpSpPr/>
                <p:nvPr/>
              </p:nvGrpSpPr>
              <p:grpSpPr>
                <a:xfrm>
                  <a:off x="2204866" y="2458154"/>
                  <a:ext cx="3908067" cy="374563"/>
                  <a:chOff x="2173020" y="2679579"/>
                  <a:chExt cx="3908067" cy="374563"/>
                </a:xfrm>
              </p:grpSpPr>
              <p:sp>
                <p:nvSpPr>
                  <p:cNvPr id="58" name="Google Shape;265;p29">
                    <a:extLst>
                      <a:ext uri="{FF2B5EF4-FFF2-40B4-BE49-F238E27FC236}">
                        <a16:creationId xmlns:a16="http://schemas.microsoft.com/office/drawing/2014/main" id="{C9DE103A-3D52-4935-8736-D81FD8E32131}"/>
                      </a:ext>
                    </a:extLst>
                  </p:cNvPr>
                  <p:cNvSpPr txBox="1">
                    <a:spLocks/>
                  </p:cNvSpPr>
                  <p:nvPr/>
                </p:nvSpPr>
                <p:spPr>
                  <a:xfrm>
                    <a:off x="2173020" y="2679579"/>
                    <a:ext cx="3126492" cy="374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b="1" kern="0" dirty="0">
                        <a:solidFill>
                          <a:srgbClr val="226DBE"/>
                        </a:solidFill>
                      </a:rPr>
                      <a:t>2. </a:t>
                    </a:r>
                    <a:r>
                      <a:rPr lang="en-US" b="1" kern="0" dirty="0" err="1">
                        <a:solidFill>
                          <a:srgbClr val="226DBE"/>
                        </a:solidFill>
                      </a:rPr>
                      <a:t>CORRECCIÓN</a:t>
                    </a:r>
                    <a:r>
                      <a:rPr lang="en-US" b="1" kern="0" dirty="0">
                        <a:solidFill>
                          <a:srgbClr val="226DBE"/>
                        </a:solidFill>
                      </a:rPr>
                      <a:t> DE </a:t>
                    </a:r>
                    <a:r>
                      <a:rPr lang="en-US" b="1" kern="0" dirty="0" err="1">
                        <a:solidFill>
                          <a:srgbClr val="226DBE"/>
                        </a:solidFill>
                      </a:rPr>
                      <a:t>LÍNEA</a:t>
                    </a:r>
                    <a:r>
                      <a:rPr lang="en-US" b="1" kern="0" dirty="0">
                        <a:solidFill>
                          <a:srgbClr val="226DBE"/>
                        </a:solidFill>
                      </a:rPr>
                      <a:t> BASE</a:t>
                    </a:r>
                  </a:p>
                </p:txBody>
              </p:sp>
              <p:sp>
                <p:nvSpPr>
                  <p:cNvPr id="59" name="Google Shape;270;p29">
                    <a:extLst>
                      <a:ext uri="{FF2B5EF4-FFF2-40B4-BE49-F238E27FC236}">
                        <a16:creationId xmlns:a16="http://schemas.microsoft.com/office/drawing/2014/main" id="{ADF909BB-8CF8-49A6-A44D-03D8F3C6676E}"/>
                      </a:ext>
                    </a:extLst>
                  </p:cNvPr>
                  <p:cNvSpPr/>
                  <p:nvPr/>
                </p:nvSpPr>
                <p:spPr>
                  <a:xfrm>
                    <a:off x="5847987" y="27816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60" name="Google Shape;275;p29">
                    <a:extLst>
                      <a:ext uri="{FF2B5EF4-FFF2-40B4-BE49-F238E27FC236}">
                        <a16:creationId xmlns:a16="http://schemas.microsoft.com/office/drawing/2014/main" id="{9A8FFA3E-F808-4BCE-B8D3-B4F38D8C5260}"/>
                      </a:ext>
                    </a:extLst>
                  </p:cNvPr>
                  <p:cNvCxnSpPr>
                    <a:endCxn id="59" idx="2"/>
                  </p:cNvCxnSpPr>
                  <p:nvPr/>
                </p:nvCxnSpPr>
                <p:spPr>
                  <a:xfrm>
                    <a:off x="5335887" y="2898209"/>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50" name="Grupo 49">
                  <a:extLst>
                    <a:ext uri="{FF2B5EF4-FFF2-40B4-BE49-F238E27FC236}">
                      <a16:creationId xmlns:a16="http://schemas.microsoft.com/office/drawing/2014/main" id="{AE13713E-AEC0-4101-8EAE-D3169B68453F}"/>
                    </a:ext>
                  </a:extLst>
                </p:cNvPr>
                <p:cNvGrpSpPr/>
                <p:nvPr/>
              </p:nvGrpSpPr>
              <p:grpSpPr>
                <a:xfrm>
                  <a:off x="2204866" y="4115310"/>
                  <a:ext cx="4149933" cy="385338"/>
                  <a:chOff x="2295717" y="4215440"/>
                  <a:chExt cx="4149933" cy="385338"/>
                </a:xfrm>
              </p:grpSpPr>
              <p:sp>
                <p:nvSpPr>
                  <p:cNvPr id="55" name="Google Shape;272;p29">
                    <a:extLst>
                      <a:ext uri="{FF2B5EF4-FFF2-40B4-BE49-F238E27FC236}">
                        <a16:creationId xmlns:a16="http://schemas.microsoft.com/office/drawing/2014/main" id="{F05F9035-C705-483E-9132-624491C2B127}"/>
                      </a:ext>
                    </a:extLst>
                  </p:cNvPr>
                  <p:cNvSpPr/>
                  <p:nvPr/>
                </p:nvSpPr>
                <p:spPr>
                  <a:xfrm>
                    <a:off x="6212550" y="43002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56" name="Google Shape;279;p29">
                    <a:extLst>
                      <a:ext uri="{FF2B5EF4-FFF2-40B4-BE49-F238E27FC236}">
                        <a16:creationId xmlns:a16="http://schemas.microsoft.com/office/drawing/2014/main" id="{C2A41C64-DD0D-42F5-8DE1-C9F47CA854FF}"/>
                      </a:ext>
                    </a:extLst>
                  </p:cNvPr>
                  <p:cNvCxnSpPr>
                    <a:cxnSpLocks/>
                    <a:stCxn id="57" idx="3"/>
                    <a:endCxn id="55" idx="2"/>
                  </p:cNvCxnSpPr>
                  <p:nvPr/>
                </p:nvCxnSpPr>
                <p:spPr>
                  <a:xfrm>
                    <a:off x="5562039" y="4408109"/>
                    <a:ext cx="650511" cy="8700"/>
                  </a:xfrm>
                  <a:prstGeom prst="straightConnector1">
                    <a:avLst/>
                  </a:prstGeom>
                  <a:noFill/>
                  <a:ln w="9525" cap="flat" cmpd="sng">
                    <a:solidFill>
                      <a:srgbClr val="78909C"/>
                    </a:solidFill>
                    <a:prstDash val="solid"/>
                    <a:round/>
                    <a:headEnd type="oval" w="med" len="med"/>
                    <a:tailEnd type="none" w="med" len="med"/>
                  </a:ln>
                </p:spPr>
              </p:cxnSp>
              <p:sp>
                <p:nvSpPr>
                  <p:cNvPr id="57" name="Google Shape;267;p29">
                    <a:extLst>
                      <a:ext uri="{FF2B5EF4-FFF2-40B4-BE49-F238E27FC236}">
                        <a16:creationId xmlns:a16="http://schemas.microsoft.com/office/drawing/2014/main" id="{3AD9DC74-F1B6-45A8-84F9-B494E1D84E6E}"/>
                      </a:ext>
                    </a:extLst>
                  </p:cNvPr>
                  <p:cNvSpPr txBox="1">
                    <a:spLocks/>
                  </p:cNvSpPr>
                  <p:nvPr/>
                </p:nvSpPr>
                <p:spPr>
                  <a:xfrm>
                    <a:off x="2295717" y="4215440"/>
                    <a:ext cx="3266322"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CONCATENACIÓN</a:t>
                    </a:r>
                    <a:r>
                      <a:rPr lang="en-US" kern="0" dirty="0"/>
                      <a:t> DE </a:t>
                    </a:r>
                    <a:r>
                      <a:rPr lang="en-US" kern="0" dirty="0" err="1"/>
                      <a:t>SENSORES</a:t>
                    </a:r>
                    <a:endParaRPr lang="en-US" kern="0" dirty="0"/>
                  </a:p>
                </p:txBody>
              </p:sp>
            </p:grpSp>
            <p:grpSp>
              <p:nvGrpSpPr>
                <p:cNvPr id="51" name="Grupo 50">
                  <a:extLst>
                    <a:ext uri="{FF2B5EF4-FFF2-40B4-BE49-F238E27FC236}">
                      <a16:creationId xmlns:a16="http://schemas.microsoft.com/office/drawing/2014/main" id="{248DE1E1-9EA7-4B3A-B81B-F9C159CD11FF}"/>
                    </a:ext>
                  </a:extLst>
                </p:cNvPr>
                <p:cNvGrpSpPr/>
                <p:nvPr/>
              </p:nvGrpSpPr>
              <p:grpSpPr>
                <a:xfrm>
                  <a:off x="2111739" y="4810108"/>
                  <a:ext cx="4904864" cy="355834"/>
                  <a:chOff x="2111739" y="4810108"/>
                  <a:chExt cx="4904864" cy="355834"/>
                </a:xfrm>
              </p:grpSpPr>
              <p:sp>
                <p:nvSpPr>
                  <p:cNvPr id="52" name="Google Shape;272;p29">
                    <a:extLst>
                      <a:ext uri="{FF2B5EF4-FFF2-40B4-BE49-F238E27FC236}">
                        <a16:creationId xmlns:a16="http://schemas.microsoft.com/office/drawing/2014/main" id="{CD745830-2CAF-48C8-AA10-07A00B386D99}"/>
                      </a:ext>
                    </a:extLst>
                  </p:cNvPr>
                  <p:cNvSpPr/>
                  <p:nvPr/>
                </p:nvSpPr>
                <p:spPr>
                  <a:xfrm>
                    <a:off x="6783503" y="4873003"/>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53" name="Google Shape;279;p29">
                    <a:extLst>
                      <a:ext uri="{FF2B5EF4-FFF2-40B4-BE49-F238E27FC236}">
                        <a16:creationId xmlns:a16="http://schemas.microsoft.com/office/drawing/2014/main" id="{B4987415-F005-4D1A-85E9-3EFBCAA6ED99}"/>
                      </a:ext>
                    </a:extLst>
                  </p:cNvPr>
                  <p:cNvCxnSpPr>
                    <a:cxnSpLocks/>
                    <a:stCxn id="54" idx="3"/>
                    <a:endCxn id="52" idx="2"/>
                  </p:cNvCxnSpPr>
                  <p:nvPr/>
                </p:nvCxnSpPr>
                <p:spPr>
                  <a:xfrm>
                    <a:off x="6496449" y="4988025"/>
                    <a:ext cx="287054" cy="1528"/>
                  </a:xfrm>
                  <a:prstGeom prst="straightConnector1">
                    <a:avLst/>
                  </a:prstGeom>
                  <a:noFill/>
                  <a:ln w="9525" cap="flat" cmpd="sng">
                    <a:solidFill>
                      <a:srgbClr val="78909C"/>
                    </a:solidFill>
                    <a:prstDash val="solid"/>
                    <a:round/>
                    <a:headEnd type="oval" w="med" len="med"/>
                    <a:tailEnd type="none" w="med" len="med"/>
                  </a:ln>
                </p:spPr>
              </p:cxnSp>
              <p:sp>
                <p:nvSpPr>
                  <p:cNvPr id="54" name="Google Shape;267;p29">
                    <a:extLst>
                      <a:ext uri="{FF2B5EF4-FFF2-40B4-BE49-F238E27FC236}">
                        <a16:creationId xmlns:a16="http://schemas.microsoft.com/office/drawing/2014/main" id="{95B3E382-BB0D-441A-97D9-57506D107455}"/>
                      </a:ext>
                    </a:extLst>
                  </p:cNvPr>
                  <p:cNvSpPr txBox="1">
                    <a:spLocks/>
                  </p:cNvSpPr>
                  <p:nvPr/>
                </p:nvSpPr>
                <p:spPr>
                  <a:xfrm>
                    <a:off x="2111739" y="4810108"/>
                    <a:ext cx="4384710" cy="355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s-ES" kern="0" dirty="0"/>
                      <a:t>DETECCIÓN Y ELIMINACIÓN DE OUTLIERS</a:t>
                    </a:r>
                  </a:p>
                </p:txBody>
              </p:sp>
            </p:grpSp>
          </p:grpSp>
        </p:grpSp>
        <p:grpSp>
          <p:nvGrpSpPr>
            <p:cNvPr id="41" name="Grupo 40">
              <a:extLst>
                <a:ext uri="{FF2B5EF4-FFF2-40B4-BE49-F238E27FC236}">
                  <a16:creationId xmlns:a16="http://schemas.microsoft.com/office/drawing/2014/main" id="{FC6ED4D1-8A25-4712-9C8D-DD4EF5566ED5}"/>
                </a:ext>
              </a:extLst>
            </p:cNvPr>
            <p:cNvGrpSpPr/>
            <p:nvPr/>
          </p:nvGrpSpPr>
          <p:grpSpPr>
            <a:xfrm>
              <a:off x="67214" y="3504041"/>
              <a:ext cx="4394094" cy="385338"/>
              <a:chOff x="1701906" y="3571699"/>
              <a:chExt cx="4394094" cy="385338"/>
            </a:xfrm>
          </p:grpSpPr>
          <p:sp>
            <p:nvSpPr>
              <p:cNvPr id="42" name="Google Shape;267;p29">
                <a:extLst>
                  <a:ext uri="{FF2B5EF4-FFF2-40B4-BE49-F238E27FC236}">
                    <a16:creationId xmlns:a16="http://schemas.microsoft.com/office/drawing/2014/main" id="{9385F66D-8591-4B7B-9893-621CC840D0CF}"/>
                  </a:ext>
                </a:extLst>
              </p:cNvPr>
              <p:cNvSpPr txBox="1">
                <a:spLocks/>
              </p:cNvSpPr>
              <p:nvPr/>
            </p:nvSpPr>
            <p:spPr>
              <a:xfrm>
                <a:off x="1701906" y="3571699"/>
                <a:ext cx="2770751"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ALINEAMIENTO</a:t>
                </a:r>
                <a:r>
                  <a:rPr lang="en-US" kern="0" dirty="0"/>
                  <a:t> DE </a:t>
                </a:r>
                <a:r>
                  <a:rPr lang="en-US" kern="0" dirty="0" err="1"/>
                  <a:t>PICOS</a:t>
                </a:r>
                <a:endParaRPr lang="en-US" kern="0" dirty="0"/>
              </a:p>
            </p:txBody>
          </p:sp>
          <p:sp>
            <p:nvSpPr>
              <p:cNvPr id="43" name="Google Shape;269;p29">
                <a:extLst>
                  <a:ext uri="{FF2B5EF4-FFF2-40B4-BE49-F238E27FC236}">
                    <a16:creationId xmlns:a16="http://schemas.microsoft.com/office/drawing/2014/main" id="{05851461-C931-49CC-A670-E1917E7C5D14}"/>
                  </a:ext>
                </a:extLst>
              </p:cNvPr>
              <p:cNvSpPr/>
              <p:nvPr/>
            </p:nvSpPr>
            <p:spPr>
              <a:xfrm>
                <a:off x="5862900" y="3648775"/>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44" name="Google Shape;277;p29">
                <a:extLst>
                  <a:ext uri="{FF2B5EF4-FFF2-40B4-BE49-F238E27FC236}">
                    <a16:creationId xmlns:a16="http://schemas.microsoft.com/office/drawing/2014/main" id="{E120CB2E-19DC-4632-A617-5A9A4B06090D}"/>
                  </a:ext>
                </a:extLst>
              </p:cNvPr>
              <p:cNvCxnSpPr>
                <a:cxnSpLocks/>
                <a:endCxn id="43" idx="2"/>
              </p:cNvCxnSpPr>
              <p:nvPr/>
            </p:nvCxnSpPr>
            <p:spPr>
              <a:xfrm>
                <a:off x="4574319" y="3761126"/>
                <a:ext cx="1288581" cy="4199"/>
              </a:xfrm>
              <a:prstGeom prst="straightConnector1">
                <a:avLst/>
              </a:prstGeom>
              <a:noFill/>
              <a:ln w="9525" cap="flat" cmpd="sng">
                <a:solidFill>
                  <a:srgbClr val="78909C"/>
                </a:solidFill>
                <a:prstDash val="solid"/>
                <a:round/>
                <a:headEnd type="oval" w="med" len="med"/>
                <a:tailEnd type="none" w="med" len="med"/>
              </a:ln>
            </p:spPr>
          </p:cxnSp>
        </p:grpSp>
      </p:grpSp>
      <p:sp>
        <p:nvSpPr>
          <p:cNvPr id="67" name="Rectángulo 66">
            <a:extLst>
              <a:ext uri="{FF2B5EF4-FFF2-40B4-BE49-F238E27FC236}">
                <a16:creationId xmlns:a16="http://schemas.microsoft.com/office/drawing/2014/main" id="{7C8861C4-2C1F-4344-8979-86219D2ECF57}"/>
              </a:ext>
            </a:extLst>
          </p:cNvPr>
          <p:cNvSpPr/>
          <p:nvPr/>
        </p:nvSpPr>
        <p:spPr>
          <a:xfrm>
            <a:off x="167348" y="140389"/>
            <a:ext cx="12192001" cy="757130"/>
          </a:xfrm>
          <a:prstGeom prst="rect">
            <a:avLst/>
          </a:prstGeom>
        </p:spPr>
        <p:txBody>
          <a:bodyPr wrap="square">
            <a:spAutoFit/>
          </a:bodyPr>
          <a:lstStyle/>
          <a:p>
            <a:pPr lvl="0" defTabSz="914400">
              <a:lnSpc>
                <a:spcPct val="90000"/>
              </a:lnSpc>
              <a:spcBef>
                <a:spcPts val="1000"/>
              </a:spcBef>
            </a:pPr>
            <a:r>
              <a:rPr lang="es-ES" sz="4800" dirty="0">
                <a:solidFill>
                  <a:prstClr val="black">
                    <a:lumMod val="85000"/>
                    <a:lumOff val="15000"/>
                  </a:prstClr>
                </a:solidFill>
                <a:cs typeface="Arial" pitchFamily="34" charset="0"/>
              </a:rPr>
              <a:t>Preprocesamiento</a:t>
            </a:r>
          </a:p>
        </p:txBody>
      </p:sp>
      <p:grpSp>
        <p:nvGrpSpPr>
          <p:cNvPr id="3" name="Grupo 2">
            <a:extLst>
              <a:ext uri="{FF2B5EF4-FFF2-40B4-BE49-F238E27FC236}">
                <a16:creationId xmlns:a16="http://schemas.microsoft.com/office/drawing/2014/main" id="{DE4EBCD8-B7C0-4D58-860C-EE31E6D4DA22}"/>
              </a:ext>
            </a:extLst>
          </p:cNvPr>
          <p:cNvGrpSpPr/>
          <p:nvPr/>
        </p:nvGrpSpPr>
        <p:grpSpPr>
          <a:xfrm>
            <a:off x="5581250" y="5376884"/>
            <a:ext cx="3634778" cy="624468"/>
            <a:chOff x="5581250" y="5376884"/>
            <a:chExt cx="3634778" cy="624468"/>
          </a:xfrm>
        </p:grpSpPr>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E76F7B3B-99CD-4C6A-A7B9-CBDEE35A9099}"/>
                    </a:ext>
                  </a:extLst>
                </p:cNvPr>
                <p:cNvSpPr txBox="1"/>
                <p:nvPr/>
              </p:nvSpPr>
              <p:spPr>
                <a:xfrm>
                  <a:off x="5581250" y="5376884"/>
                  <a:ext cx="36347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s-AR" b="0" i="1" smtClean="0">
                            <a:latin typeface="Cambria Math" panose="02040503050406030204" pitchFamily="18" charset="0"/>
                          </a:rPr>
                          <m:t>𝑒𝑠𝑡𝑖𝑚𝑎𝑐𝑖</m:t>
                        </m:r>
                        <m:r>
                          <a:rPr lang="es-AR" b="0" i="1" smtClean="0">
                            <a:latin typeface="Cambria Math" panose="02040503050406030204" pitchFamily="18" charset="0"/>
                          </a:rPr>
                          <m:t>ó</m:t>
                        </m:r>
                        <m:r>
                          <a:rPr lang="es-AR" b="0" i="1" smtClean="0">
                            <a:latin typeface="Cambria Math" panose="02040503050406030204" pitchFamily="18" charset="0"/>
                          </a:rPr>
                          <m:t>𝑛</m:t>
                        </m:r>
                        <m:r>
                          <a:rPr lang="es-AR" b="0" i="1" smtClean="0">
                            <a:latin typeface="Cambria Math" panose="02040503050406030204" pitchFamily="18" charset="0"/>
                          </a:rPr>
                          <m:t> </m:t>
                        </m:r>
                        <m:r>
                          <a:rPr lang="es-AR" b="0" i="1" smtClean="0">
                            <a:latin typeface="Cambria Math" panose="02040503050406030204" pitchFamily="18" charset="0"/>
                          </a:rPr>
                          <m:t>𝑑𝑒</m:t>
                        </m:r>
                        <m:r>
                          <a:rPr lang="es-AR" b="0" i="1" smtClean="0">
                            <a:latin typeface="Cambria Math" panose="02040503050406030204" pitchFamily="18" charset="0"/>
                          </a:rPr>
                          <m:t> </m:t>
                        </m:r>
                        <m:r>
                          <a:rPr lang="es-AR" b="0" i="1" smtClean="0">
                            <a:latin typeface="Cambria Math" panose="02040503050406030204" pitchFamily="18" charset="0"/>
                          </a:rPr>
                          <m:t>𝑙𝑎</m:t>
                        </m:r>
                        <m:r>
                          <a:rPr lang="es-AR" b="0" i="1" smtClean="0">
                            <a:latin typeface="Cambria Math" panose="02040503050406030204" pitchFamily="18" charset="0"/>
                          </a:rPr>
                          <m:t> </m:t>
                        </m:r>
                        <m:r>
                          <a:rPr lang="es-AR" b="0" i="1" smtClean="0">
                            <a:latin typeface="Cambria Math" panose="02040503050406030204" pitchFamily="18" charset="0"/>
                          </a:rPr>
                          <m:t>𝑙𝑖𝑛𝑒𝑎</m:t>
                        </m:r>
                        <m:r>
                          <a:rPr lang="es-AR" b="0" i="1" smtClean="0">
                            <a:latin typeface="Cambria Math" panose="02040503050406030204" pitchFamily="18" charset="0"/>
                          </a:rPr>
                          <m:t> </m:t>
                        </m:r>
                        <m:r>
                          <a:rPr lang="es-AR" b="0" i="1" smtClean="0">
                            <a:latin typeface="Cambria Math" panose="02040503050406030204" pitchFamily="18" charset="0"/>
                          </a:rPr>
                          <m:t>𝑏𝑎𝑠𝑒</m:t>
                        </m:r>
                      </m:oMath>
                    </m:oMathPara>
                  </a14:m>
                  <a:endParaRPr lang="en-US" dirty="0"/>
                </a:p>
              </p:txBody>
            </p:sp>
          </mc:Choice>
          <mc:Fallback xmlns="">
            <p:sp>
              <p:nvSpPr>
                <p:cNvPr id="2" name="CuadroTexto 1">
                  <a:extLst>
                    <a:ext uri="{FF2B5EF4-FFF2-40B4-BE49-F238E27FC236}">
                      <a16:creationId xmlns:a16="http://schemas.microsoft.com/office/drawing/2014/main" id="{E76F7B3B-99CD-4C6A-A7B9-CBDEE35A9099}"/>
                    </a:ext>
                  </a:extLst>
                </p:cNvPr>
                <p:cNvSpPr txBox="1">
                  <a:spLocks noRot="1" noChangeAspect="1" noMove="1" noResize="1" noEditPoints="1" noAdjustHandles="1" noChangeArrowheads="1" noChangeShapeType="1" noTextEdit="1"/>
                </p:cNvSpPr>
                <p:nvPr/>
              </p:nvSpPr>
              <p:spPr>
                <a:xfrm>
                  <a:off x="5581250" y="5376884"/>
                  <a:ext cx="3634778" cy="276999"/>
                </a:xfrm>
                <a:prstGeom prst="rect">
                  <a:avLst/>
                </a:prstGeom>
                <a:blipFill>
                  <a:blip r:embed="rId5"/>
                  <a:stretch>
                    <a:fillRect l="-1007" r="-1007" b="-2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01602BF8-93E8-4959-8674-087F2315F5A4}"/>
                    </a:ext>
                  </a:extLst>
                </p:cNvPr>
                <p:cNvSpPr txBox="1"/>
                <p:nvPr/>
              </p:nvSpPr>
              <p:spPr>
                <a:xfrm>
                  <a:off x="5585982" y="5724353"/>
                  <a:ext cx="2208938" cy="276999"/>
                </a:xfrm>
                <a:prstGeom prst="rect">
                  <a:avLst/>
                </a:prstGeom>
                <a:noFill/>
              </p:spPr>
              <p:txBody>
                <a:bodyPr wrap="none" lIns="0" tIns="0" rIns="0" bIns="0" rtlCol="0">
                  <a:spAutoFit/>
                </a:bodyPr>
                <a:lstStyle/>
                <a:p>
                  <a:r>
                    <a:rPr lang="en-US" b="0" i="1" dirty="0">
                      <a:latin typeface="Cambria Math" panose="02040503050406030204" pitchFamily="18" charset="0"/>
                      <a:ea typeface="Cambria Math" panose="02040503050406030204" pitchFamily="18" charset="0"/>
                    </a:rPr>
                    <a:t>y</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s-AR" b="0" i="1" smtClean="0">
                          <a:latin typeface="Cambria Math" panose="02040503050406030204" pitchFamily="18" charset="0"/>
                        </a:rPr>
                        <m:t>𝑠𝑒</m:t>
                      </m:r>
                      <m:r>
                        <a:rPr lang="es-EC" b="0" i="1" smtClean="0">
                          <a:latin typeface="Cambria Math" panose="02040503050406030204" pitchFamily="18" charset="0"/>
                        </a:rPr>
                        <m:t>ñ</m:t>
                      </m:r>
                      <m:r>
                        <a:rPr lang="es-EC" b="0" i="1" smtClean="0">
                          <a:latin typeface="Cambria Math" panose="02040503050406030204" pitchFamily="18" charset="0"/>
                        </a:rPr>
                        <m:t>𝑎𝑙</m:t>
                      </m:r>
                      <m:r>
                        <a:rPr lang="es-EC" b="0" i="1" smtClean="0">
                          <a:latin typeface="Cambria Math" panose="02040503050406030204" pitchFamily="18" charset="0"/>
                        </a:rPr>
                        <m:t> </m:t>
                      </m:r>
                      <m:r>
                        <a:rPr lang="es-EC" b="0" i="1" smtClean="0">
                          <a:latin typeface="Cambria Math" panose="02040503050406030204" pitchFamily="18" charset="0"/>
                        </a:rPr>
                        <m:t>𝑜𝑟𝑖𝑔𝑖𝑛𝑎𝑙</m:t>
                      </m:r>
                    </m:oMath>
                  </a14:m>
                  <a:endParaRPr lang="en-US" i="1" dirty="0"/>
                </a:p>
              </p:txBody>
            </p:sp>
          </mc:Choice>
          <mc:Fallback xmlns="">
            <p:sp>
              <p:nvSpPr>
                <p:cNvPr id="35" name="CuadroTexto 34">
                  <a:extLst>
                    <a:ext uri="{FF2B5EF4-FFF2-40B4-BE49-F238E27FC236}">
                      <a16:creationId xmlns:a16="http://schemas.microsoft.com/office/drawing/2014/main" id="{01602BF8-93E8-4959-8674-087F2315F5A4}"/>
                    </a:ext>
                  </a:extLst>
                </p:cNvPr>
                <p:cNvSpPr txBox="1">
                  <a:spLocks noRot="1" noChangeAspect="1" noMove="1" noResize="1" noEditPoints="1" noAdjustHandles="1" noChangeArrowheads="1" noChangeShapeType="1" noTextEdit="1"/>
                </p:cNvSpPr>
                <p:nvPr/>
              </p:nvSpPr>
              <p:spPr>
                <a:xfrm>
                  <a:off x="5585982" y="5724353"/>
                  <a:ext cx="2208938" cy="276999"/>
                </a:xfrm>
                <a:prstGeom prst="rect">
                  <a:avLst/>
                </a:prstGeom>
                <a:blipFill>
                  <a:blip r:embed="rId6"/>
                  <a:stretch>
                    <a:fillRect l="-6336" t="-31111" r="-3857" b="-5111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90489081-C6DC-40EF-9624-3EB3E537B4F5}"/>
                  </a:ext>
                </a:extLst>
              </p:cNvPr>
              <p:cNvSpPr/>
              <p:nvPr/>
            </p:nvSpPr>
            <p:spPr>
              <a:xfrm>
                <a:off x="5972947" y="6308283"/>
                <a:ext cx="4063100" cy="369332"/>
              </a:xfrm>
              <a:prstGeom prst="rect">
                <a:avLst/>
              </a:prstGeom>
            </p:spPr>
            <p:txBody>
              <a:bodyPr wrap="none">
                <a:spAutoFit/>
              </a:bodyPr>
              <a:lstStyle/>
              <a:p>
                <a:r>
                  <a:rPr lang="es-AR" b="0" u="sng" dirty="0"/>
                  <a:t>Corrección de línea base</a:t>
                </a:r>
                <a:r>
                  <a:rPr lang="es-419" u="sng" dirty="0"/>
                  <a:t>: </a:t>
                </a:r>
                <a14:m>
                  <m:oMath xmlns:m="http://schemas.openxmlformats.org/officeDocument/2006/math">
                    <m:r>
                      <a:rPr lang="es-AR" b="0" i="1" u="sng" smtClean="0">
                        <a:latin typeface="Cambria Math" panose="02040503050406030204" pitchFamily="18" charset="0"/>
                      </a:rPr>
                      <m:t>𝑦</m:t>
                    </m:r>
                    <m:d>
                      <m:dPr>
                        <m:ctrlPr>
                          <a:rPr lang="en-US" i="1" u="sng">
                            <a:latin typeface="Cambria Math" panose="02040503050406030204" pitchFamily="18" charset="0"/>
                          </a:rPr>
                        </m:ctrlPr>
                      </m:dPr>
                      <m:e>
                        <m:r>
                          <a:rPr lang="en-US" i="1" u="sng">
                            <a:latin typeface="Cambria Math" panose="02040503050406030204" pitchFamily="18" charset="0"/>
                          </a:rPr>
                          <m:t>𝑥</m:t>
                        </m:r>
                      </m:e>
                    </m:d>
                    <m:r>
                      <a:rPr lang="es-EC" b="0" i="1" u="sng" smtClean="0">
                        <a:latin typeface="Cambria Math" panose="02040503050406030204" pitchFamily="18" charset="0"/>
                      </a:rPr>
                      <m:t>−</m:t>
                    </m:r>
                    <m:r>
                      <a:rPr lang="es-EC" b="0" i="1" u="sng" smtClean="0">
                        <a:latin typeface="Cambria Math" panose="02040503050406030204" pitchFamily="18" charset="0"/>
                      </a:rPr>
                      <m:t>𝑝</m:t>
                    </m:r>
                    <m:r>
                      <a:rPr lang="es-EC" b="0" i="1" u="sng" smtClean="0">
                        <a:latin typeface="Cambria Math" panose="02040503050406030204" pitchFamily="18" charset="0"/>
                      </a:rPr>
                      <m:t>(</m:t>
                    </m:r>
                    <m:r>
                      <a:rPr lang="es-EC" b="0" i="1" u="sng" smtClean="0">
                        <a:latin typeface="Cambria Math" panose="02040503050406030204" pitchFamily="18" charset="0"/>
                      </a:rPr>
                      <m:t>𝑥</m:t>
                    </m:r>
                    <m:r>
                      <a:rPr lang="es-EC" b="0" i="1" u="sng" smtClean="0">
                        <a:latin typeface="Cambria Math" panose="02040503050406030204" pitchFamily="18" charset="0"/>
                      </a:rPr>
                      <m:t>)</m:t>
                    </m:r>
                  </m:oMath>
                </a14:m>
                <a:endParaRPr lang="en-US" u="sng" dirty="0"/>
              </a:p>
            </p:txBody>
          </p:sp>
        </mc:Choice>
        <mc:Fallback xmlns="">
          <p:sp>
            <p:nvSpPr>
              <p:cNvPr id="4" name="Rectángulo 3">
                <a:extLst>
                  <a:ext uri="{FF2B5EF4-FFF2-40B4-BE49-F238E27FC236}">
                    <a16:creationId xmlns:a16="http://schemas.microsoft.com/office/drawing/2014/main" id="{90489081-C6DC-40EF-9624-3EB3E537B4F5}"/>
                  </a:ext>
                </a:extLst>
              </p:cNvPr>
              <p:cNvSpPr>
                <a:spLocks noRot="1" noChangeAspect="1" noMove="1" noResize="1" noEditPoints="1" noAdjustHandles="1" noChangeArrowheads="1" noChangeShapeType="1" noTextEdit="1"/>
              </p:cNvSpPr>
              <p:nvPr/>
            </p:nvSpPr>
            <p:spPr>
              <a:xfrm>
                <a:off x="5972947" y="6308283"/>
                <a:ext cx="4063100" cy="369332"/>
              </a:xfrm>
              <a:prstGeom prst="rect">
                <a:avLst/>
              </a:prstGeom>
              <a:blipFill>
                <a:blip r:embed="rId7"/>
                <a:stretch>
                  <a:fillRect l="-1351"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108864970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áfico 43">
            <a:extLst>
              <a:ext uri="{FF2B5EF4-FFF2-40B4-BE49-F238E27FC236}">
                <a16:creationId xmlns:a16="http://schemas.microsoft.com/office/drawing/2014/main" id="{75B7D68F-CCBE-43C9-84B4-A01491A3861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958" t="8764" r="10312" b="5394"/>
          <a:stretch/>
        </p:blipFill>
        <p:spPr>
          <a:xfrm>
            <a:off x="5075267" y="1640414"/>
            <a:ext cx="5372911" cy="3057216"/>
          </a:xfrm>
          <a:prstGeom prst="rect">
            <a:avLst/>
          </a:prstGeom>
        </p:spPr>
      </p:pic>
      <p:grpSp>
        <p:nvGrpSpPr>
          <p:cNvPr id="34" name="Grupo 33">
            <a:extLst>
              <a:ext uri="{FF2B5EF4-FFF2-40B4-BE49-F238E27FC236}">
                <a16:creationId xmlns:a16="http://schemas.microsoft.com/office/drawing/2014/main" id="{171BE1BC-C202-4E6C-ADA9-F6527DF3C680}"/>
              </a:ext>
            </a:extLst>
          </p:cNvPr>
          <p:cNvGrpSpPr/>
          <p:nvPr/>
        </p:nvGrpSpPr>
        <p:grpSpPr>
          <a:xfrm>
            <a:off x="5581250" y="4740467"/>
            <a:ext cx="4641048" cy="2040046"/>
            <a:chOff x="4682764" y="3966177"/>
            <a:chExt cx="5971797" cy="2883736"/>
          </a:xfrm>
        </p:grpSpPr>
        <p:pic>
          <p:nvPicPr>
            <p:cNvPr id="42" name="Gráfico 59">
              <a:extLst>
                <a:ext uri="{FF2B5EF4-FFF2-40B4-BE49-F238E27FC236}">
                  <a16:creationId xmlns:a16="http://schemas.microsoft.com/office/drawing/2014/main" id="{33E64C1D-1E54-4D60-9C5F-875A06D6DB7B}"/>
                </a:ext>
              </a:extLst>
            </p:cNvPr>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l="8254" t="11439" r="64072" b="5222"/>
            <a:stretch/>
          </p:blipFill>
          <p:spPr bwMode="auto">
            <a:xfrm>
              <a:off x="8019633" y="3966177"/>
              <a:ext cx="2634928" cy="2883736"/>
            </a:xfrm>
            <a:prstGeom prst="rect">
              <a:avLst/>
            </a:prstGeom>
            <a:ln>
              <a:noFill/>
            </a:ln>
            <a:extLst>
              <a:ext uri="{53640926-AAD7-44D8-BBD7-CCE9431645EC}">
                <a14:shadowObscured xmlns:a14="http://schemas.microsoft.com/office/drawing/2010/main"/>
              </a:ext>
            </a:extLst>
          </p:spPr>
        </p:pic>
        <p:sp>
          <p:nvSpPr>
            <p:cNvPr id="39" name="Text Placeholder 3">
              <a:extLst>
                <a:ext uri="{FF2B5EF4-FFF2-40B4-BE49-F238E27FC236}">
                  <a16:creationId xmlns:a16="http://schemas.microsoft.com/office/drawing/2014/main" id="{DDA8E5AE-628D-4608-9BBB-84E78DB61A66}"/>
                </a:ext>
              </a:extLst>
            </p:cNvPr>
            <p:cNvSpPr txBox="1">
              <a:spLocks/>
            </p:cNvSpPr>
            <p:nvPr/>
          </p:nvSpPr>
          <p:spPr>
            <a:xfrm>
              <a:off x="4682764" y="5252044"/>
              <a:ext cx="3269006" cy="43078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s-EC" sz="1400" b="1" dirty="0">
                  <a:solidFill>
                    <a:prstClr val="black">
                      <a:lumMod val="75000"/>
                      <a:lumOff val="25000"/>
                    </a:prstClr>
                  </a:solidFill>
                  <a:latin typeface="Arial"/>
                  <a:cs typeface="Arial" pitchFamily="34" charset="0"/>
                </a:rPr>
                <a:t>Promedio valor máximo por cada sensor </a:t>
              </a:r>
              <a:endParaRPr kumimoji="0" lang="es-EC" sz="1400" b="1" i="0" u="none" strike="noStrike" kern="1200" cap="none" spc="0" normalizeH="0" baseline="0" dirty="0">
                <a:ln>
                  <a:noFill/>
                </a:ln>
                <a:solidFill>
                  <a:prstClr val="black">
                    <a:lumMod val="75000"/>
                    <a:lumOff val="25000"/>
                  </a:prstClr>
                </a:solidFill>
                <a:effectLst/>
                <a:uLnTx/>
                <a:uFillTx/>
                <a:latin typeface="Arial"/>
                <a:cs typeface="Arial" pitchFamily="34" charset="0"/>
              </a:endParaRPr>
            </a:p>
          </p:txBody>
        </p:sp>
      </p:gr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46" name="Grupo 45">
            <a:extLst>
              <a:ext uri="{FF2B5EF4-FFF2-40B4-BE49-F238E27FC236}">
                <a16:creationId xmlns:a16="http://schemas.microsoft.com/office/drawing/2014/main" id="{DE1B9661-11B7-43E7-BB7C-489D901861BC}"/>
              </a:ext>
            </a:extLst>
          </p:cNvPr>
          <p:cNvGrpSpPr/>
          <p:nvPr/>
        </p:nvGrpSpPr>
        <p:grpSpPr>
          <a:xfrm>
            <a:off x="0" y="1341258"/>
            <a:ext cx="7311188" cy="4175483"/>
            <a:chOff x="67214" y="1295538"/>
            <a:chExt cx="7311188" cy="4175483"/>
          </a:xfrm>
        </p:grpSpPr>
        <p:grpSp>
          <p:nvGrpSpPr>
            <p:cNvPr id="47" name="Grupo 46">
              <a:extLst>
                <a:ext uri="{FF2B5EF4-FFF2-40B4-BE49-F238E27FC236}">
                  <a16:creationId xmlns:a16="http://schemas.microsoft.com/office/drawing/2014/main" id="{65609D63-6745-4884-A030-7B177A4CC449}"/>
                </a:ext>
              </a:extLst>
            </p:cNvPr>
            <p:cNvGrpSpPr/>
            <p:nvPr/>
          </p:nvGrpSpPr>
          <p:grpSpPr>
            <a:xfrm>
              <a:off x="496299" y="1295538"/>
              <a:ext cx="6882103" cy="4175483"/>
              <a:chOff x="496299" y="1295538"/>
              <a:chExt cx="6882103" cy="4175483"/>
            </a:xfrm>
          </p:grpSpPr>
          <p:sp>
            <p:nvSpPr>
              <p:cNvPr id="52" name="Arco 51">
                <a:extLst>
                  <a:ext uri="{FF2B5EF4-FFF2-40B4-BE49-F238E27FC236}">
                    <a16:creationId xmlns:a16="http://schemas.microsoft.com/office/drawing/2014/main" id="{4477641A-EAC3-4DE2-982A-5816B9646D9D}"/>
                  </a:ext>
                </a:extLst>
              </p:cNvPr>
              <p:cNvSpPr/>
              <p:nvPr/>
            </p:nvSpPr>
            <p:spPr>
              <a:xfrm rot="15748743">
                <a:off x="3851444" y="1944063"/>
                <a:ext cx="4036396" cy="3017520"/>
              </a:xfrm>
              <a:prstGeom prst="arc">
                <a:avLst>
                  <a:gd name="adj1" fmla="val 12252099"/>
                  <a:gd name="adj2" fmla="val 21461314"/>
                </a:avLst>
              </a:prstGeom>
              <a:ln w="127000">
                <a:solidFill>
                  <a:srgbClr val="DFE5E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3" name="Grupo 52">
                <a:extLst>
                  <a:ext uri="{FF2B5EF4-FFF2-40B4-BE49-F238E27FC236}">
                    <a16:creationId xmlns:a16="http://schemas.microsoft.com/office/drawing/2014/main" id="{B74B1C7E-85CA-416F-B12C-72A2A0C8526F}"/>
                  </a:ext>
                </a:extLst>
              </p:cNvPr>
              <p:cNvGrpSpPr/>
              <p:nvPr/>
            </p:nvGrpSpPr>
            <p:grpSpPr>
              <a:xfrm>
                <a:off x="496299" y="1295538"/>
                <a:ext cx="5152165" cy="4073006"/>
                <a:chOff x="2111739" y="1092936"/>
                <a:chExt cx="5152165" cy="4073006"/>
              </a:xfrm>
            </p:grpSpPr>
            <p:grpSp>
              <p:nvGrpSpPr>
                <p:cNvPr id="54" name="Grupo 53">
                  <a:extLst>
                    <a:ext uri="{FF2B5EF4-FFF2-40B4-BE49-F238E27FC236}">
                      <a16:creationId xmlns:a16="http://schemas.microsoft.com/office/drawing/2014/main" id="{D9ADD106-F83A-4FF4-9919-68D53BA8E03C}"/>
                    </a:ext>
                  </a:extLst>
                </p:cNvPr>
                <p:cNvGrpSpPr/>
                <p:nvPr/>
              </p:nvGrpSpPr>
              <p:grpSpPr>
                <a:xfrm>
                  <a:off x="3437695" y="1092936"/>
                  <a:ext cx="3826209" cy="311380"/>
                  <a:chOff x="3239118" y="1231218"/>
                  <a:chExt cx="3826209" cy="311380"/>
                </a:xfrm>
              </p:grpSpPr>
              <p:sp>
                <p:nvSpPr>
                  <p:cNvPr id="71" name="Google Shape;263;p29">
                    <a:extLst>
                      <a:ext uri="{FF2B5EF4-FFF2-40B4-BE49-F238E27FC236}">
                        <a16:creationId xmlns:a16="http://schemas.microsoft.com/office/drawing/2014/main" id="{A38E41AE-457D-4FFA-99D5-74024BF58B9A}"/>
                      </a:ext>
                    </a:extLst>
                  </p:cNvPr>
                  <p:cNvSpPr txBox="1">
                    <a:spLocks/>
                  </p:cNvSpPr>
                  <p:nvPr/>
                </p:nvSpPr>
                <p:spPr>
                  <a:xfrm>
                    <a:off x="3239118" y="1231218"/>
                    <a:ext cx="2502252" cy="2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SEÑALES</a:t>
                    </a:r>
                    <a:r>
                      <a:rPr lang="en-US" kern="0" dirty="0">
                        <a:solidFill>
                          <a:schemeClr val="tx1"/>
                        </a:solidFill>
                      </a:rPr>
                      <a:t> </a:t>
                    </a:r>
                    <a:r>
                      <a:rPr lang="en-US" kern="0" dirty="0" err="1">
                        <a:solidFill>
                          <a:schemeClr val="tx1"/>
                        </a:solidFill>
                      </a:rPr>
                      <a:t>ORIGINALES</a:t>
                    </a:r>
                    <a:endParaRPr lang="en-US" kern="0" dirty="0">
                      <a:solidFill>
                        <a:schemeClr val="tx1"/>
                      </a:solidFill>
                    </a:endParaRPr>
                  </a:p>
                </p:txBody>
              </p:sp>
              <p:sp>
                <p:nvSpPr>
                  <p:cNvPr id="72" name="Google Shape;271;p29">
                    <a:extLst>
                      <a:ext uri="{FF2B5EF4-FFF2-40B4-BE49-F238E27FC236}">
                        <a16:creationId xmlns:a16="http://schemas.microsoft.com/office/drawing/2014/main" id="{E4EA63D1-022B-415D-9935-C53947FE04D4}"/>
                      </a:ext>
                    </a:extLst>
                  </p:cNvPr>
                  <p:cNvSpPr/>
                  <p:nvPr/>
                </p:nvSpPr>
                <p:spPr>
                  <a:xfrm>
                    <a:off x="6832227" y="1309498"/>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b="1" kern="0">
                      <a:solidFill>
                        <a:srgbClr val="0070C0"/>
                      </a:solidFill>
                      <a:cs typeface="Arial"/>
                      <a:sym typeface="Arial"/>
                    </a:endParaRPr>
                  </a:p>
                </p:txBody>
              </p:sp>
              <p:cxnSp>
                <p:nvCxnSpPr>
                  <p:cNvPr id="73" name="Google Shape;273;p29">
                    <a:extLst>
                      <a:ext uri="{FF2B5EF4-FFF2-40B4-BE49-F238E27FC236}">
                        <a16:creationId xmlns:a16="http://schemas.microsoft.com/office/drawing/2014/main" id="{684C9151-D6DE-4BD5-9476-E8A3BC102129}"/>
                      </a:ext>
                    </a:extLst>
                  </p:cNvPr>
                  <p:cNvCxnSpPr>
                    <a:endCxn id="72" idx="2"/>
                  </p:cNvCxnSpPr>
                  <p:nvPr/>
                </p:nvCxnSpPr>
                <p:spPr>
                  <a:xfrm>
                    <a:off x="5868027" y="1426048"/>
                    <a:ext cx="964200" cy="0"/>
                  </a:xfrm>
                  <a:prstGeom prst="straightConnector1">
                    <a:avLst/>
                  </a:prstGeom>
                  <a:noFill/>
                  <a:ln w="9525" cap="flat" cmpd="sng">
                    <a:solidFill>
                      <a:srgbClr val="78909C"/>
                    </a:solidFill>
                    <a:prstDash val="solid"/>
                    <a:round/>
                    <a:headEnd type="oval" w="med" len="med"/>
                    <a:tailEnd type="none" w="med" len="med"/>
                  </a:ln>
                </p:spPr>
              </p:cxnSp>
            </p:grpSp>
            <p:grpSp>
              <p:nvGrpSpPr>
                <p:cNvPr id="55" name="Grupo 54">
                  <a:extLst>
                    <a:ext uri="{FF2B5EF4-FFF2-40B4-BE49-F238E27FC236}">
                      <a16:creationId xmlns:a16="http://schemas.microsoft.com/office/drawing/2014/main" id="{CDBFE446-F514-4A35-A268-EC753F55D59B}"/>
                    </a:ext>
                  </a:extLst>
                </p:cNvPr>
                <p:cNvGrpSpPr/>
                <p:nvPr/>
              </p:nvGrpSpPr>
              <p:grpSpPr>
                <a:xfrm>
                  <a:off x="2299874" y="1700707"/>
                  <a:ext cx="4196575" cy="367200"/>
                  <a:chOff x="2217245" y="1836129"/>
                  <a:chExt cx="4196575" cy="367200"/>
                </a:xfrm>
              </p:grpSpPr>
              <p:sp>
                <p:nvSpPr>
                  <p:cNvPr id="68" name="Google Shape;261;p29">
                    <a:extLst>
                      <a:ext uri="{FF2B5EF4-FFF2-40B4-BE49-F238E27FC236}">
                        <a16:creationId xmlns:a16="http://schemas.microsoft.com/office/drawing/2014/main" id="{A1F223CF-E9F9-4C08-955F-6BEA985EED86}"/>
                      </a:ext>
                    </a:extLst>
                  </p:cNvPr>
                  <p:cNvSpPr txBox="1">
                    <a:spLocks/>
                  </p:cNvSpPr>
                  <p:nvPr/>
                </p:nvSpPr>
                <p:spPr>
                  <a:xfrm>
                    <a:off x="2217245" y="1836129"/>
                    <a:ext cx="3378625" cy="36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IMPLEMENTACIÓN</a:t>
                    </a:r>
                    <a:r>
                      <a:rPr lang="en-US" kern="0" dirty="0">
                        <a:solidFill>
                          <a:schemeClr val="tx1"/>
                        </a:solidFill>
                      </a:rPr>
                      <a:t> DE </a:t>
                    </a:r>
                    <a:r>
                      <a:rPr lang="en-US" kern="0" dirty="0" err="1">
                        <a:solidFill>
                          <a:schemeClr val="tx1"/>
                        </a:solidFill>
                      </a:rPr>
                      <a:t>FILTRO</a:t>
                    </a:r>
                    <a:endParaRPr lang="en-US" kern="0" dirty="0">
                      <a:solidFill>
                        <a:schemeClr val="tx1"/>
                      </a:solidFill>
                    </a:endParaRPr>
                  </a:p>
                </p:txBody>
              </p:sp>
              <p:sp>
                <p:nvSpPr>
                  <p:cNvPr id="69" name="Google Shape;270;p29">
                    <a:extLst>
                      <a:ext uri="{FF2B5EF4-FFF2-40B4-BE49-F238E27FC236}">
                        <a16:creationId xmlns:a16="http://schemas.microsoft.com/office/drawing/2014/main" id="{7DBB33AB-AF33-4A47-977F-C3257E399A3B}"/>
                      </a:ext>
                    </a:extLst>
                  </p:cNvPr>
                  <p:cNvSpPr/>
                  <p:nvPr/>
                </p:nvSpPr>
                <p:spPr>
                  <a:xfrm>
                    <a:off x="6180720" y="1937297"/>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70" name="Google Shape;275;p29">
                    <a:extLst>
                      <a:ext uri="{FF2B5EF4-FFF2-40B4-BE49-F238E27FC236}">
                        <a16:creationId xmlns:a16="http://schemas.microsoft.com/office/drawing/2014/main" id="{BFB9241A-1E5B-46A4-9ABA-2ABCE24A2930}"/>
                      </a:ext>
                    </a:extLst>
                  </p:cNvPr>
                  <p:cNvCxnSpPr>
                    <a:endCxn id="69" idx="2"/>
                  </p:cNvCxnSpPr>
                  <p:nvPr/>
                </p:nvCxnSpPr>
                <p:spPr>
                  <a:xfrm>
                    <a:off x="5668620" y="2053847"/>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56" name="Grupo 55">
                  <a:extLst>
                    <a:ext uri="{FF2B5EF4-FFF2-40B4-BE49-F238E27FC236}">
                      <a16:creationId xmlns:a16="http://schemas.microsoft.com/office/drawing/2014/main" id="{A338F397-1B4A-4AFD-A348-06DA731AC330}"/>
                    </a:ext>
                  </a:extLst>
                </p:cNvPr>
                <p:cNvGrpSpPr/>
                <p:nvPr/>
              </p:nvGrpSpPr>
              <p:grpSpPr>
                <a:xfrm>
                  <a:off x="2204866" y="2458154"/>
                  <a:ext cx="3908067" cy="374563"/>
                  <a:chOff x="2173020" y="2679579"/>
                  <a:chExt cx="3908067" cy="374563"/>
                </a:xfrm>
              </p:grpSpPr>
              <p:sp>
                <p:nvSpPr>
                  <p:cNvPr id="65" name="Google Shape;265;p29">
                    <a:extLst>
                      <a:ext uri="{FF2B5EF4-FFF2-40B4-BE49-F238E27FC236}">
                        <a16:creationId xmlns:a16="http://schemas.microsoft.com/office/drawing/2014/main" id="{61175473-3852-427E-B1A5-A232354EB1F0}"/>
                      </a:ext>
                    </a:extLst>
                  </p:cNvPr>
                  <p:cNvSpPr txBox="1">
                    <a:spLocks/>
                  </p:cNvSpPr>
                  <p:nvPr/>
                </p:nvSpPr>
                <p:spPr>
                  <a:xfrm>
                    <a:off x="2173020" y="2679579"/>
                    <a:ext cx="3126492" cy="374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CORRECCIÓN</a:t>
                    </a:r>
                    <a:r>
                      <a:rPr lang="en-US" kern="0" dirty="0">
                        <a:solidFill>
                          <a:schemeClr val="tx1"/>
                        </a:solidFill>
                      </a:rPr>
                      <a:t> DE </a:t>
                    </a:r>
                    <a:r>
                      <a:rPr lang="en-US" kern="0" dirty="0" err="1">
                        <a:solidFill>
                          <a:schemeClr val="tx1"/>
                        </a:solidFill>
                      </a:rPr>
                      <a:t>LÍNEA</a:t>
                    </a:r>
                    <a:r>
                      <a:rPr lang="en-US" kern="0" dirty="0">
                        <a:solidFill>
                          <a:schemeClr val="tx1"/>
                        </a:solidFill>
                      </a:rPr>
                      <a:t> BASE</a:t>
                    </a:r>
                  </a:p>
                </p:txBody>
              </p:sp>
              <p:sp>
                <p:nvSpPr>
                  <p:cNvPr id="66" name="Google Shape;270;p29">
                    <a:extLst>
                      <a:ext uri="{FF2B5EF4-FFF2-40B4-BE49-F238E27FC236}">
                        <a16:creationId xmlns:a16="http://schemas.microsoft.com/office/drawing/2014/main" id="{21823848-B97A-4E47-AC86-7B0BDA69F46F}"/>
                      </a:ext>
                    </a:extLst>
                  </p:cNvPr>
                  <p:cNvSpPr/>
                  <p:nvPr/>
                </p:nvSpPr>
                <p:spPr>
                  <a:xfrm>
                    <a:off x="5847987" y="27816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67" name="Google Shape;275;p29">
                    <a:extLst>
                      <a:ext uri="{FF2B5EF4-FFF2-40B4-BE49-F238E27FC236}">
                        <a16:creationId xmlns:a16="http://schemas.microsoft.com/office/drawing/2014/main" id="{44FF3666-A720-4C4B-B4B0-F2592A2BEA94}"/>
                      </a:ext>
                    </a:extLst>
                  </p:cNvPr>
                  <p:cNvCxnSpPr>
                    <a:endCxn id="66" idx="2"/>
                  </p:cNvCxnSpPr>
                  <p:nvPr/>
                </p:nvCxnSpPr>
                <p:spPr>
                  <a:xfrm>
                    <a:off x="5335887" y="2898209"/>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57" name="Grupo 56">
                  <a:extLst>
                    <a:ext uri="{FF2B5EF4-FFF2-40B4-BE49-F238E27FC236}">
                      <a16:creationId xmlns:a16="http://schemas.microsoft.com/office/drawing/2014/main" id="{0879C43D-2FC3-4621-BCEE-0073D73E3ED0}"/>
                    </a:ext>
                  </a:extLst>
                </p:cNvPr>
                <p:cNvGrpSpPr/>
                <p:nvPr/>
              </p:nvGrpSpPr>
              <p:grpSpPr>
                <a:xfrm>
                  <a:off x="2204866" y="4115310"/>
                  <a:ext cx="4149933" cy="385338"/>
                  <a:chOff x="2295717" y="4215440"/>
                  <a:chExt cx="4149933" cy="385338"/>
                </a:xfrm>
              </p:grpSpPr>
              <p:sp>
                <p:nvSpPr>
                  <p:cNvPr id="62" name="Google Shape;272;p29">
                    <a:extLst>
                      <a:ext uri="{FF2B5EF4-FFF2-40B4-BE49-F238E27FC236}">
                        <a16:creationId xmlns:a16="http://schemas.microsoft.com/office/drawing/2014/main" id="{2760C99B-911D-4809-B92F-FEF1447D9B4B}"/>
                      </a:ext>
                    </a:extLst>
                  </p:cNvPr>
                  <p:cNvSpPr/>
                  <p:nvPr/>
                </p:nvSpPr>
                <p:spPr>
                  <a:xfrm>
                    <a:off x="6212550" y="43002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63" name="Google Shape;279;p29">
                    <a:extLst>
                      <a:ext uri="{FF2B5EF4-FFF2-40B4-BE49-F238E27FC236}">
                        <a16:creationId xmlns:a16="http://schemas.microsoft.com/office/drawing/2014/main" id="{A19BB75B-8B96-4145-BF0E-356DFE43B812}"/>
                      </a:ext>
                    </a:extLst>
                  </p:cNvPr>
                  <p:cNvCxnSpPr>
                    <a:cxnSpLocks/>
                    <a:stCxn id="64" idx="3"/>
                    <a:endCxn id="62" idx="2"/>
                  </p:cNvCxnSpPr>
                  <p:nvPr/>
                </p:nvCxnSpPr>
                <p:spPr>
                  <a:xfrm>
                    <a:off x="5562039" y="4408109"/>
                    <a:ext cx="650511" cy="8700"/>
                  </a:xfrm>
                  <a:prstGeom prst="straightConnector1">
                    <a:avLst/>
                  </a:prstGeom>
                  <a:noFill/>
                  <a:ln w="9525" cap="flat" cmpd="sng">
                    <a:solidFill>
                      <a:srgbClr val="78909C"/>
                    </a:solidFill>
                    <a:prstDash val="solid"/>
                    <a:round/>
                    <a:headEnd type="oval" w="med" len="med"/>
                    <a:tailEnd type="none" w="med" len="med"/>
                  </a:ln>
                </p:spPr>
              </p:cxnSp>
              <p:sp>
                <p:nvSpPr>
                  <p:cNvPr id="64" name="Google Shape;267;p29">
                    <a:extLst>
                      <a:ext uri="{FF2B5EF4-FFF2-40B4-BE49-F238E27FC236}">
                        <a16:creationId xmlns:a16="http://schemas.microsoft.com/office/drawing/2014/main" id="{2890B97C-771E-41D2-8AA1-92E028B67BA8}"/>
                      </a:ext>
                    </a:extLst>
                  </p:cNvPr>
                  <p:cNvSpPr txBox="1">
                    <a:spLocks/>
                  </p:cNvSpPr>
                  <p:nvPr/>
                </p:nvSpPr>
                <p:spPr>
                  <a:xfrm>
                    <a:off x="2295717" y="4215440"/>
                    <a:ext cx="3266322"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t>CONCATENACIÓN</a:t>
                    </a:r>
                    <a:r>
                      <a:rPr lang="en-US" kern="0" dirty="0"/>
                      <a:t> DE </a:t>
                    </a:r>
                    <a:r>
                      <a:rPr lang="en-US" kern="0" dirty="0" err="1"/>
                      <a:t>SENSORES</a:t>
                    </a:r>
                    <a:endParaRPr lang="en-US" kern="0" dirty="0"/>
                  </a:p>
                </p:txBody>
              </p:sp>
            </p:grpSp>
            <p:grpSp>
              <p:nvGrpSpPr>
                <p:cNvPr id="58" name="Grupo 57">
                  <a:extLst>
                    <a:ext uri="{FF2B5EF4-FFF2-40B4-BE49-F238E27FC236}">
                      <a16:creationId xmlns:a16="http://schemas.microsoft.com/office/drawing/2014/main" id="{9208FAAC-5562-4643-92B8-1C8CF3435D58}"/>
                    </a:ext>
                  </a:extLst>
                </p:cNvPr>
                <p:cNvGrpSpPr/>
                <p:nvPr/>
              </p:nvGrpSpPr>
              <p:grpSpPr>
                <a:xfrm>
                  <a:off x="2111739" y="4810108"/>
                  <a:ext cx="4904864" cy="355834"/>
                  <a:chOff x="2111739" y="4810108"/>
                  <a:chExt cx="4904864" cy="355834"/>
                </a:xfrm>
              </p:grpSpPr>
              <p:sp>
                <p:nvSpPr>
                  <p:cNvPr id="59" name="Google Shape;272;p29">
                    <a:extLst>
                      <a:ext uri="{FF2B5EF4-FFF2-40B4-BE49-F238E27FC236}">
                        <a16:creationId xmlns:a16="http://schemas.microsoft.com/office/drawing/2014/main" id="{994D7E6F-3586-4A50-988D-F0DCEC6E3908}"/>
                      </a:ext>
                    </a:extLst>
                  </p:cNvPr>
                  <p:cNvSpPr/>
                  <p:nvPr/>
                </p:nvSpPr>
                <p:spPr>
                  <a:xfrm>
                    <a:off x="6783503" y="4873003"/>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60" name="Google Shape;279;p29">
                    <a:extLst>
                      <a:ext uri="{FF2B5EF4-FFF2-40B4-BE49-F238E27FC236}">
                        <a16:creationId xmlns:a16="http://schemas.microsoft.com/office/drawing/2014/main" id="{D3C3DB9A-AD62-4BF8-949D-935AC4AAB20F}"/>
                      </a:ext>
                    </a:extLst>
                  </p:cNvPr>
                  <p:cNvCxnSpPr>
                    <a:cxnSpLocks/>
                    <a:stCxn id="61" idx="3"/>
                    <a:endCxn id="59" idx="2"/>
                  </p:cNvCxnSpPr>
                  <p:nvPr/>
                </p:nvCxnSpPr>
                <p:spPr>
                  <a:xfrm>
                    <a:off x="6496449" y="4988025"/>
                    <a:ext cx="287054" cy="1528"/>
                  </a:xfrm>
                  <a:prstGeom prst="straightConnector1">
                    <a:avLst/>
                  </a:prstGeom>
                  <a:noFill/>
                  <a:ln w="9525" cap="flat" cmpd="sng">
                    <a:solidFill>
                      <a:srgbClr val="78909C"/>
                    </a:solidFill>
                    <a:prstDash val="solid"/>
                    <a:round/>
                    <a:headEnd type="oval" w="med" len="med"/>
                    <a:tailEnd type="none" w="med" len="med"/>
                  </a:ln>
                </p:spPr>
              </p:cxnSp>
              <p:sp>
                <p:nvSpPr>
                  <p:cNvPr id="61" name="Google Shape;267;p29">
                    <a:extLst>
                      <a:ext uri="{FF2B5EF4-FFF2-40B4-BE49-F238E27FC236}">
                        <a16:creationId xmlns:a16="http://schemas.microsoft.com/office/drawing/2014/main" id="{4C880635-2B4E-4808-993F-1DE0CC536407}"/>
                      </a:ext>
                    </a:extLst>
                  </p:cNvPr>
                  <p:cNvSpPr txBox="1">
                    <a:spLocks/>
                  </p:cNvSpPr>
                  <p:nvPr/>
                </p:nvSpPr>
                <p:spPr>
                  <a:xfrm>
                    <a:off x="2111739" y="4810108"/>
                    <a:ext cx="4384710" cy="355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s-ES" kern="0" dirty="0"/>
                      <a:t>DETECCIÓN Y ELIMINACIÓN DE OUTLIERS</a:t>
                    </a:r>
                  </a:p>
                </p:txBody>
              </p:sp>
            </p:grpSp>
          </p:grpSp>
        </p:grpSp>
        <p:grpSp>
          <p:nvGrpSpPr>
            <p:cNvPr id="48" name="Grupo 47">
              <a:extLst>
                <a:ext uri="{FF2B5EF4-FFF2-40B4-BE49-F238E27FC236}">
                  <a16:creationId xmlns:a16="http://schemas.microsoft.com/office/drawing/2014/main" id="{464E5D54-D02A-4716-9C5B-49C7F52C8C3A}"/>
                </a:ext>
              </a:extLst>
            </p:cNvPr>
            <p:cNvGrpSpPr/>
            <p:nvPr/>
          </p:nvGrpSpPr>
          <p:grpSpPr>
            <a:xfrm>
              <a:off x="67214" y="3504041"/>
              <a:ext cx="4394094" cy="385338"/>
              <a:chOff x="1701906" y="3571699"/>
              <a:chExt cx="4394094" cy="385338"/>
            </a:xfrm>
          </p:grpSpPr>
          <p:sp>
            <p:nvSpPr>
              <p:cNvPr id="49" name="Google Shape;267;p29">
                <a:extLst>
                  <a:ext uri="{FF2B5EF4-FFF2-40B4-BE49-F238E27FC236}">
                    <a16:creationId xmlns:a16="http://schemas.microsoft.com/office/drawing/2014/main" id="{83D1638C-776C-4463-9832-B0A31B68E5D7}"/>
                  </a:ext>
                </a:extLst>
              </p:cNvPr>
              <p:cNvSpPr txBox="1">
                <a:spLocks/>
              </p:cNvSpPr>
              <p:nvPr/>
            </p:nvSpPr>
            <p:spPr>
              <a:xfrm>
                <a:off x="1701906" y="3571699"/>
                <a:ext cx="2770751"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b="1" kern="0" dirty="0">
                    <a:solidFill>
                      <a:srgbClr val="226DBE"/>
                    </a:solidFill>
                  </a:rPr>
                  <a:t>3. </a:t>
                </a:r>
                <a:r>
                  <a:rPr lang="en-US" b="1" kern="0" dirty="0" err="1">
                    <a:solidFill>
                      <a:srgbClr val="226DBE"/>
                    </a:solidFill>
                  </a:rPr>
                  <a:t>ALINEAMIENTO</a:t>
                </a:r>
                <a:r>
                  <a:rPr lang="en-US" b="1" kern="0" dirty="0">
                    <a:solidFill>
                      <a:srgbClr val="226DBE"/>
                    </a:solidFill>
                  </a:rPr>
                  <a:t> DE </a:t>
                </a:r>
                <a:r>
                  <a:rPr lang="en-US" b="1" kern="0" dirty="0" err="1">
                    <a:solidFill>
                      <a:srgbClr val="226DBE"/>
                    </a:solidFill>
                  </a:rPr>
                  <a:t>PICOS</a:t>
                </a:r>
                <a:endParaRPr lang="en-US" b="1" kern="0" dirty="0">
                  <a:solidFill>
                    <a:srgbClr val="226DBE"/>
                  </a:solidFill>
                </a:endParaRPr>
              </a:p>
            </p:txBody>
          </p:sp>
          <p:sp>
            <p:nvSpPr>
              <p:cNvPr id="50" name="Google Shape;269;p29">
                <a:extLst>
                  <a:ext uri="{FF2B5EF4-FFF2-40B4-BE49-F238E27FC236}">
                    <a16:creationId xmlns:a16="http://schemas.microsoft.com/office/drawing/2014/main" id="{1F59D387-198A-4852-9B11-965E3F8A563E}"/>
                  </a:ext>
                </a:extLst>
              </p:cNvPr>
              <p:cNvSpPr/>
              <p:nvPr/>
            </p:nvSpPr>
            <p:spPr>
              <a:xfrm>
                <a:off x="5862900" y="3648775"/>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51" name="Google Shape;277;p29">
                <a:extLst>
                  <a:ext uri="{FF2B5EF4-FFF2-40B4-BE49-F238E27FC236}">
                    <a16:creationId xmlns:a16="http://schemas.microsoft.com/office/drawing/2014/main" id="{8AA1151E-E274-44E4-9D38-82B2258FA01F}"/>
                  </a:ext>
                </a:extLst>
              </p:cNvPr>
              <p:cNvCxnSpPr>
                <a:cxnSpLocks/>
                <a:endCxn id="50" idx="2"/>
              </p:cNvCxnSpPr>
              <p:nvPr/>
            </p:nvCxnSpPr>
            <p:spPr>
              <a:xfrm>
                <a:off x="4574319" y="3761126"/>
                <a:ext cx="1288581" cy="4199"/>
              </a:xfrm>
              <a:prstGeom prst="straightConnector1">
                <a:avLst/>
              </a:prstGeom>
              <a:noFill/>
              <a:ln w="9525" cap="flat" cmpd="sng">
                <a:solidFill>
                  <a:srgbClr val="78909C"/>
                </a:solidFill>
                <a:prstDash val="solid"/>
                <a:round/>
                <a:headEnd type="oval" w="med" len="med"/>
                <a:tailEnd type="none" w="med" len="med"/>
              </a:ln>
            </p:spPr>
          </p:cxnSp>
        </p:grpSp>
      </p:grpSp>
      <p:sp>
        <p:nvSpPr>
          <p:cNvPr id="74" name="Rectángulo 73">
            <a:extLst>
              <a:ext uri="{FF2B5EF4-FFF2-40B4-BE49-F238E27FC236}">
                <a16:creationId xmlns:a16="http://schemas.microsoft.com/office/drawing/2014/main" id="{125EFBA4-8D94-40ED-8C94-4589741599FD}"/>
              </a:ext>
            </a:extLst>
          </p:cNvPr>
          <p:cNvSpPr/>
          <p:nvPr/>
        </p:nvSpPr>
        <p:spPr>
          <a:xfrm>
            <a:off x="167348" y="140389"/>
            <a:ext cx="12192001" cy="757130"/>
          </a:xfrm>
          <a:prstGeom prst="rect">
            <a:avLst/>
          </a:prstGeom>
        </p:spPr>
        <p:txBody>
          <a:bodyPr wrap="square">
            <a:spAutoFit/>
          </a:bodyPr>
          <a:lstStyle/>
          <a:p>
            <a:pPr lvl="0" defTabSz="914400">
              <a:lnSpc>
                <a:spcPct val="90000"/>
              </a:lnSpc>
              <a:spcBef>
                <a:spcPts val="1000"/>
              </a:spcBef>
            </a:pPr>
            <a:r>
              <a:rPr lang="es-ES" sz="4800" dirty="0">
                <a:solidFill>
                  <a:prstClr val="black">
                    <a:lumMod val="85000"/>
                    <a:lumOff val="15000"/>
                  </a:prstClr>
                </a:solidFill>
                <a:cs typeface="Arial" pitchFamily="34" charset="0"/>
              </a:rPr>
              <a:t>Preprocesamiento</a:t>
            </a:r>
          </a:p>
        </p:txBody>
      </p:sp>
    </p:spTree>
    <p:extLst>
      <p:ext uri="{BB962C8B-B14F-4D97-AF65-F5344CB8AC3E}">
        <p14:creationId xmlns:p14="http://schemas.microsoft.com/office/powerpoint/2010/main" val="246806953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áfico 35">
            <a:extLst>
              <a:ext uri="{FF2B5EF4-FFF2-40B4-BE49-F238E27FC236}">
                <a16:creationId xmlns:a16="http://schemas.microsoft.com/office/drawing/2014/main" id="{7C01B873-3941-4458-B29E-19025AE52DF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811" t="12135" r="13126" b="4798"/>
          <a:stretch/>
        </p:blipFill>
        <p:spPr>
          <a:xfrm>
            <a:off x="5018884" y="1897520"/>
            <a:ext cx="5429294" cy="3089013"/>
          </a:xfrm>
          <a:prstGeom prst="rect">
            <a:avLst/>
          </a:prstGeom>
        </p:spPr>
      </p:pic>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37" name="Grupo 36">
            <a:extLst>
              <a:ext uri="{FF2B5EF4-FFF2-40B4-BE49-F238E27FC236}">
                <a16:creationId xmlns:a16="http://schemas.microsoft.com/office/drawing/2014/main" id="{FB1B3BFE-BFEA-4EF8-96FC-3A1D9EC46FBA}"/>
              </a:ext>
            </a:extLst>
          </p:cNvPr>
          <p:cNvGrpSpPr/>
          <p:nvPr/>
        </p:nvGrpSpPr>
        <p:grpSpPr>
          <a:xfrm>
            <a:off x="4365558" y="4162555"/>
            <a:ext cx="7553158" cy="3540330"/>
            <a:chOff x="-2611162" y="4165290"/>
            <a:chExt cx="7553158" cy="3540330"/>
          </a:xfrm>
        </p:grpSpPr>
        <p:grpSp>
          <p:nvGrpSpPr>
            <p:cNvPr id="38" name="Grupo 37">
              <a:extLst>
                <a:ext uri="{FF2B5EF4-FFF2-40B4-BE49-F238E27FC236}">
                  <a16:creationId xmlns:a16="http://schemas.microsoft.com/office/drawing/2014/main" id="{C88477F3-2AA0-4451-9D96-F0065C3173FB}"/>
                </a:ext>
              </a:extLst>
            </p:cNvPr>
            <p:cNvGrpSpPr/>
            <p:nvPr/>
          </p:nvGrpSpPr>
          <p:grpSpPr>
            <a:xfrm>
              <a:off x="-2611162" y="4165290"/>
              <a:ext cx="7553158" cy="3540330"/>
              <a:chOff x="-2745495" y="4323882"/>
              <a:chExt cx="7553158" cy="3540330"/>
            </a:xfrm>
          </p:grpSpPr>
          <p:grpSp>
            <p:nvGrpSpPr>
              <p:cNvPr id="43" name="Grupo 42">
                <a:extLst>
                  <a:ext uri="{FF2B5EF4-FFF2-40B4-BE49-F238E27FC236}">
                    <a16:creationId xmlns:a16="http://schemas.microsoft.com/office/drawing/2014/main" id="{E83023FB-9983-4C4C-A71C-23DF99502C04}"/>
                  </a:ext>
                </a:extLst>
              </p:cNvPr>
              <p:cNvGrpSpPr/>
              <p:nvPr/>
            </p:nvGrpSpPr>
            <p:grpSpPr>
              <a:xfrm>
                <a:off x="-2745495" y="4323882"/>
                <a:ext cx="2989002" cy="3540330"/>
                <a:chOff x="-3699139" y="5210822"/>
                <a:chExt cx="5287025" cy="5287025"/>
              </a:xfrm>
            </p:grpSpPr>
            <mc:AlternateContent xmlns:mc="http://schemas.openxmlformats.org/markup-compatibility/2006" xmlns:a14="http://schemas.microsoft.com/office/drawing/2010/main">
              <mc:Choice Requires="a14">
                <p:sp>
                  <p:nvSpPr>
                    <p:cNvPr id="76" name="Rectángulo 75">
                      <a:extLst>
                        <a:ext uri="{FF2B5EF4-FFF2-40B4-BE49-F238E27FC236}">
                          <a16:creationId xmlns:a16="http://schemas.microsoft.com/office/drawing/2014/main" id="{CDEFC9F6-B57B-4C60-B72E-9C6EA9FE5ADA}"/>
                        </a:ext>
                      </a:extLst>
                    </p:cNvPr>
                    <p:cNvSpPr/>
                    <p:nvPr/>
                  </p:nvSpPr>
                  <p:spPr>
                    <a:xfrm>
                      <a:off x="-1855182" y="7389281"/>
                      <a:ext cx="1599113" cy="930107"/>
                    </a:xfrm>
                    <a:prstGeom prst="rect">
                      <a:avLst/>
                    </a:prstGeom>
                    <a:solidFill>
                      <a:srgbClr val="52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800" b="0" i="1" dirty="0" smtClean="0">
                                    <a:latin typeface="Cambria Math" panose="02040503050406030204" pitchFamily="18" charset="0"/>
                                  </a:rPr>
                                </m:ctrlPr>
                              </m:sSubPr>
                              <m:e>
                                <m:r>
                                  <a:rPr lang="en-US" sz="800" i="1" dirty="0" smtClean="0">
                                    <a:latin typeface="Cambria Math" panose="02040503050406030204" pitchFamily="18" charset="0"/>
                                  </a:rPr>
                                  <m:t>𝑋</m:t>
                                </m:r>
                              </m:e>
                              <m:sub>
                                <m:r>
                                  <a:rPr lang="en-US" sz="800" b="0" i="1" dirty="0" smtClean="0">
                                    <a:latin typeface="Cambria Math" panose="02040503050406030204" pitchFamily="18" charset="0"/>
                                  </a:rPr>
                                  <m:t>(</m:t>
                                </m:r>
                                <m:r>
                                  <a:rPr lang="en-US" sz="800" b="0" i="1" dirty="0" smtClean="0">
                                    <a:latin typeface="Cambria Math" panose="02040503050406030204" pitchFamily="18" charset="0"/>
                                  </a:rPr>
                                  <m:t>𝑚</m:t>
                                </m:r>
                                <m:r>
                                  <a:rPr lang="en-US" sz="800" b="0" i="1" dirty="0" smtClean="0">
                                    <a:latin typeface="Cambria Math" panose="02040503050406030204" pitchFamily="18" charset="0"/>
                                  </a:rPr>
                                  <m:t>,</m:t>
                                </m:r>
                                <m:r>
                                  <a:rPr lang="en-US" sz="800" b="0" i="1" dirty="0" smtClean="0">
                                    <a:latin typeface="Cambria Math" panose="02040503050406030204" pitchFamily="18" charset="0"/>
                                  </a:rPr>
                                  <m:t>𝑛</m:t>
                                </m:r>
                                <m:r>
                                  <a:rPr lang="en-US" sz="800" b="0" i="1" dirty="0" smtClean="0">
                                    <a:latin typeface="Cambria Math" panose="02040503050406030204" pitchFamily="18" charset="0"/>
                                  </a:rPr>
                                  <m:t>,</m:t>
                                </m:r>
                                <m:r>
                                  <a:rPr lang="en-US" sz="800" b="0" i="1" dirty="0" smtClean="0">
                                    <a:latin typeface="Cambria Math" panose="02040503050406030204" pitchFamily="18" charset="0"/>
                                  </a:rPr>
                                  <m:t>𝑘</m:t>
                                </m:r>
                                <m:r>
                                  <a:rPr lang="en-US" sz="800" b="0" i="1" dirty="0" smtClean="0">
                                    <a:latin typeface="Cambria Math" panose="02040503050406030204" pitchFamily="18" charset="0"/>
                                  </a:rPr>
                                  <m:t>)</m:t>
                                </m:r>
                              </m:sub>
                            </m:sSub>
                          </m:oMath>
                        </m:oMathPara>
                      </a14:m>
                      <a:endParaRPr lang="en-US" sz="800" dirty="0"/>
                    </a:p>
                  </p:txBody>
                </p:sp>
              </mc:Choice>
              <mc:Fallback xmlns="">
                <p:sp>
                  <p:nvSpPr>
                    <p:cNvPr id="76" name="Rectángulo 75">
                      <a:extLst>
                        <a:ext uri="{FF2B5EF4-FFF2-40B4-BE49-F238E27FC236}">
                          <a16:creationId xmlns:a16="http://schemas.microsoft.com/office/drawing/2014/main" id="{CDEFC9F6-B57B-4C60-B72E-9C6EA9FE5ADA}"/>
                        </a:ext>
                      </a:extLst>
                    </p:cNvPr>
                    <p:cNvSpPr>
                      <a:spLocks noRot="1" noChangeAspect="1" noMove="1" noResize="1" noEditPoints="1" noAdjustHandles="1" noChangeArrowheads="1" noChangeShapeType="1" noTextEdit="1"/>
                    </p:cNvSpPr>
                    <p:nvPr/>
                  </p:nvSpPr>
                  <p:spPr>
                    <a:xfrm>
                      <a:off x="-1855182" y="7389281"/>
                      <a:ext cx="1599113" cy="930107"/>
                    </a:xfrm>
                    <a:prstGeom prst="rect">
                      <a:avLst/>
                    </a:prstGeom>
                    <a:blipFill>
                      <a:blip r:embed="rId5"/>
                      <a:stretch>
                        <a:fillRect/>
                      </a:stretch>
                    </a:blipFill>
                  </p:spPr>
                  <p:txBody>
                    <a:bodyPr/>
                    <a:lstStyle/>
                    <a:p>
                      <a:r>
                        <a:rPr lang="en-US">
                          <a:noFill/>
                        </a:rPr>
                        <a:t> </a:t>
                      </a:r>
                    </a:p>
                  </p:txBody>
                </p:sp>
              </mc:Fallback>
            </mc:AlternateContent>
            <p:sp>
              <p:nvSpPr>
                <p:cNvPr id="78" name="Rectángulo 77">
                  <a:extLst>
                    <a:ext uri="{FF2B5EF4-FFF2-40B4-BE49-F238E27FC236}">
                      <a16:creationId xmlns:a16="http://schemas.microsoft.com/office/drawing/2014/main" id="{4D0EE363-A470-483D-83DA-126ACBCE752B}"/>
                    </a:ext>
                  </a:extLst>
                </p:cNvPr>
                <p:cNvSpPr/>
                <p:nvPr/>
              </p:nvSpPr>
              <p:spPr>
                <a:xfrm>
                  <a:off x="-3699139" y="8291964"/>
                  <a:ext cx="5287025" cy="321738"/>
                </a:xfrm>
                <a:prstGeom prst="rect">
                  <a:avLst/>
                </a:prstGeom>
                <a:noFill/>
              </p:spPr>
              <p:txBody>
                <a:bodyPr wrap="square" lIns="91440" tIns="45720" rIns="91440" bIns="45720">
                  <a:spAutoFit/>
                </a:bodyPr>
                <a:lstStyle/>
                <a:p>
                  <a:pPr algn="ctr"/>
                  <a:r>
                    <a:rPr lang="es-ES" sz="800" i="1" dirty="0">
                      <a:ln w="0"/>
                    </a:rPr>
                    <a:t>k</a:t>
                  </a:r>
                  <a:r>
                    <a:rPr lang="es-ES" sz="800" dirty="0">
                      <a:ln w="0"/>
                    </a:rPr>
                    <a:t> sensores</a:t>
                  </a:r>
                  <a:endParaRPr lang="es-ES" sz="800" cap="none" spc="0" dirty="0">
                    <a:ln w="0"/>
                    <a:solidFill>
                      <a:schemeClr val="tx1"/>
                    </a:solidFill>
                  </a:endParaRPr>
                </a:p>
              </p:txBody>
            </p:sp>
            <p:sp>
              <p:nvSpPr>
                <p:cNvPr id="79" name="Rectángulo 78">
                  <a:extLst>
                    <a:ext uri="{FF2B5EF4-FFF2-40B4-BE49-F238E27FC236}">
                      <a16:creationId xmlns:a16="http://schemas.microsoft.com/office/drawing/2014/main" id="{7ADC3DA4-13BE-44B7-8BC3-60857BA42A6D}"/>
                    </a:ext>
                  </a:extLst>
                </p:cNvPr>
                <p:cNvSpPr/>
                <p:nvPr/>
              </p:nvSpPr>
              <p:spPr>
                <a:xfrm rot="16200000">
                  <a:off x="-4822869" y="7663793"/>
                  <a:ext cx="5287025" cy="381083"/>
                </a:xfrm>
                <a:prstGeom prst="rect">
                  <a:avLst/>
                </a:prstGeom>
                <a:noFill/>
              </p:spPr>
              <p:txBody>
                <a:bodyPr wrap="square" lIns="91440" tIns="45720" rIns="91440" bIns="45720">
                  <a:spAutoFit/>
                </a:bodyPr>
                <a:lstStyle/>
                <a:p>
                  <a:pPr algn="ctr"/>
                  <a:r>
                    <a:rPr lang="es-ES" sz="800" i="1" dirty="0">
                      <a:ln w="0"/>
                    </a:rPr>
                    <a:t>n</a:t>
                  </a:r>
                  <a:r>
                    <a:rPr lang="es-ES" sz="800" dirty="0">
                      <a:ln w="0"/>
                    </a:rPr>
                    <a:t> muestras</a:t>
                  </a:r>
                  <a:endParaRPr lang="es-ES" sz="800" cap="none" spc="0" dirty="0">
                    <a:ln w="0"/>
                    <a:solidFill>
                      <a:schemeClr val="tx1"/>
                    </a:solidFill>
                  </a:endParaRPr>
                </a:p>
              </p:txBody>
            </p:sp>
          </p:grpSp>
          <p:grpSp>
            <p:nvGrpSpPr>
              <p:cNvPr id="45" name="Grupo 44">
                <a:extLst>
                  <a:ext uri="{FF2B5EF4-FFF2-40B4-BE49-F238E27FC236}">
                    <a16:creationId xmlns:a16="http://schemas.microsoft.com/office/drawing/2014/main" id="{0B892BD2-44D5-49AE-93DC-F1788B3D2B68}"/>
                  </a:ext>
                </a:extLst>
              </p:cNvPr>
              <p:cNvGrpSpPr/>
              <p:nvPr/>
            </p:nvGrpSpPr>
            <p:grpSpPr>
              <a:xfrm>
                <a:off x="-1605955" y="5577320"/>
                <a:ext cx="6413618" cy="943278"/>
                <a:chOff x="1258812" y="3259950"/>
                <a:chExt cx="9525550" cy="943278"/>
              </a:xfrm>
            </p:grpSpPr>
            <p:grpSp>
              <p:nvGrpSpPr>
                <p:cNvPr id="46" name="Grupo 45">
                  <a:extLst>
                    <a:ext uri="{FF2B5EF4-FFF2-40B4-BE49-F238E27FC236}">
                      <a16:creationId xmlns:a16="http://schemas.microsoft.com/office/drawing/2014/main" id="{5CDB7AB4-FAF9-4E3F-BEB5-AE51077D4091}"/>
                    </a:ext>
                  </a:extLst>
                </p:cNvPr>
                <p:cNvGrpSpPr/>
                <p:nvPr/>
              </p:nvGrpSpPr>
              <p:grpSpPr>
                <a:xfrm>
                  <a:off x="1258812" y="3400414"/>
                  <a:ext cx="9525550" cy="568583"/>
                  <a:chOff x="1258812" y="3400414"/>
                  <a:chExt cx="9525550" cy="568583"/>
                </a:xfrm>
                <a:solidFill>
                  <a:srgbClr val="203864"/>
                </a:solidFill>
              </p:grpSpPr>
              <p:grpSp>
                <p:nvGrpSpPr>
                  <p:cNvPr id="58" name="Grupo 57">
                    <a:extLst>
                      <a:ext uri="{FF2B5EF4-FFF2-40B4-BE49-F238E27FC236}">
                        <a16:creationId xmlns:a16="http://schemas.microsoft.com/office/drawing/2014/main" id="{18BB2528-16D2-40EE-8FAF-232F5ED9C543}"/>
                      </a:ext>
                    </a:extLst>
                  </p:cNvPr>
                  <p:cNvGrpSpPr/>
                  <p:nvPr/>
                </p:nvGrpSpPr>
                <p:grpSpPr>
                  <a:xfrm>
                    <a:off x="3459063" y="3621501"/>
                    <a:ext cx="5122884" cy="347496"/>
                    <a:chOff x="2186411" y="4249609"/>
                    <a:chExt cx="6812783" cy="964583"/>
                  </a:xfrm>
                  <a:grpFill/>
                </p:grpSpPr>
                <p:grpSp>
                  <p:nvGrpSpPr>
                    <p:cNvPr id="68" name="Grupo 67">
                      <a:extLst>
                        <a:ext uri="{FF2B5EF4-FFF2-40B4-BE49-F238E27FC236}">
                          <a16:creationId xmlns:a16="http://schemas.microsoft.com/office/drawing/2014/main" id="{4F54787C-4FEA-4ECA-B3A1-DC738B9133E0}"/>
                        </a:ext>
                      </a:extLst>
                    </p:cNvPr>
                    <p:cNvGrpSpPr/>
                    <p:nvPr/>
                  </p:nvGrpSpPr>
                  <p:grpSpPr>
                    <a:xfrm>
                      <a:off x="2186411" y="4249609"/>
                      <a:ext cx="3385622" cy="942334"/>
                      <a:chOff x="8075482" y="4420418"/>
                      <a:chExt cx="3385622" cy="942334"/>
                    </a:xfrm>
                    <a:grpFill/>
                  </p:grpSpPr>
                  <mc:AlternateContent xmlns:mc="http://schemas.openxmlformats.org/markup-compatibility/2006" xmlns:a14="http://schemas.microsoft.com/office/drawing/2010/main">
                    <mc:Choice Requires="a14">
                      <p:sp>
                        <p:nvSpPr>
                          <p:cNvPr id="73" name="Rectángulo 72">
                            <a:extLst>
                              <a:ext uri="{FF2B5EF4-FFF2-40B4-BE49-F238E27FC236}">
                                <a16:creationId xmlns:a16="http://schemas.microsoft.com/office/drawing/2014/main" id="{DA65E40E-AFAA-4B8D-94EC-DB3DF51923DF}"/>
                              </a:ext>
                            </a:extLst>
                          </p:cNvPr>
                          <p:cNvSpPr/>
                          <p:nvPr/>
                        </p:nvSpPr>
                        <p:spPr>
                          <a:xfrm>
                            <a:off x="8075482" y="4420418"/>
                            <a:ext cx="1098906" cy="930107"/>
                          </a:xfrm>
                          <a:prstGeom prst="rect">
                            <a:avLst/>
                          </a:prstGeom>
                          <a:solidFill>
                            <a:srgbClr val="52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800" b="0" i="1" dirty="0" smtClean="0">
                                          <a:latin typeface="Cambria Math" panose="02040503050406030204" pitchFamily="18" charset="0"/>
                                        </a:rPr>
                                      </m:ctrlPr>
                                    </m:sSubPr>
                                    <m:e>
                                      <m:r>
                                        <a:rPr lang="en-US" sz="800" i="1" dirty="0" smtClean="0">
                                          <a:latin typeface="Cambria Math" panose="02040503050406030204" pitchFamily="18" charset="0"/>
                                        </a:rPr>
                                        <m:t>𝑋</m:t>
                                      </m:r>
                                    </m:e>
                                    <m:sub>
                                      <m:r>
                                        <a:rPr lang="en-US" sz="800" b="0" i="1" dirty="0" smtClean="0">
                                          <a:latin typeface="Cambria Math" panose="02040503050406030204" pitchFamily="18" charset="0"/>
                                        </a:rPr>
                                        <m:t>(1,0:</m:t>
                                      </m:r>
                                      <m:r>
                                        <a:rPr lang="en-US" sz="800" b="0" i="1" dirty="0" smtClean="0">
                                          <a:latin typeface="Cambria Math" panose="02040503050406030204" pitchFamily="18" charset="0"/>
                                        </a:rPr>
                                        <m:t>𝑛</m:t>
                                      </m:r>
                                      <m:r>
                                        <a:rPr lang="en-US" sz="800" b="0" i="1" dirty="0" smtClean="0">
                                          <a:latin typeface="Cambria Math" panose="02040503050406030204" pitchFamily="18" charset="0"/>
                                        </a:rPr>
                                        <m:t>)</m:t>
                                      </m:r>
                                    </m:sub>
                                  </m:sSub>
                                </m:oMath>
                              </m:oMathPara>
                            </a14:m>
                            <a:endParaRPr lang="en-US" sz="800" dirty="0"/>
                          </a:p>
                        </p:txBody>
                      </p:sp>
                    </mc:Choice>
                    <mc:Fallback xmlns="">
                      <p:sp>
                        <p:nvSpPr>
                          <p:cNvPr id="123" name="Rectángulo 122">
                            <a:extLst>
                              <a:ext uri="{FF2B5EF4-FFF2-40B4-BE49-F238E27FC236}">
                                <a16:creationId xmlns:a16="http://schemas.microsoft.com/office/drawing/2014/main" id="{591A1329-FB9E-4EDD-AD26-7152D487D58D}"/>
                              </a:ext>
                            </a:extLst>
                          </p:cNvPr>
                          <p:cNvSpPr>
                            <a:spLocks noRot="1" noChangeAspect="1" noMove="1" noResize="1" noEditPoints="1" noAdjustHandles="1" noChangeArrowheads="1" noChangeShapeType="1" noTextEdit="1"/>
                          </p:cNvSpPr>
                          <p:nvPr/>
                        </p:nvSpPr>
                        <p:spPr>
                          <a:xfrm>
                            <a:off x="8075482" y="4420418"/>
                            <a:ext cx="1098906" cy="93010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ángulo 73">
                            <a:extLst>
                              <a:ext uri="{FF2B5EF4-FFF2-40B4-BE49-F238E27FC236}">
                                <a16:creationId xmlns:a16="http://schemas.microsoft.com/office/drawing/2014/main" id="{9C87FF2A-902B-4D7B-AA88-E4A7D5EB262E}"/>
                              </a:ext>
                            </a:extLst>
                          </p:cNvPr>
                          <p:cNvSpPr/>
                          <p:nvPr/>
                        </p:nvSpPr>
                        <p:spPr>
                          <a:xfrm>
                            <a:off x="9221753" y="4420418"/>
                            <a:ext cx="1098906" cy="930107"/>
                          </a:xfrm>
                          <a:prstGeom prst="rect">
                            <a:avLst/>
                          </a:prstGeom>
                          <a:solidFill>
                            <a:srgbClr val="52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800" b="0" i="1" dirty="0" smtClean="0">
                                          <a:latin typeface="Cambria Math" panose="02040503050406030204" pitchFamily="18" charset="0"/>
                                        </a:rPr>
                                      </m:ctrlPr>
                                    </m:sSubPr>
                                    <m:e>
                                      <m:r>
                                        <a:rPr lang="en-US" sz="800" i="1" dirty="0" smtClean="0">
                                          <a:latin typeface="Cambria Math" panose="02040503050406030204" pitchFamily="18" charset="0"/>
                                        </a:rPr>
                                        <m:t>𝑋</m:t>
                                      </m:r>
                                    </m:e>
                                    <m:sub>
                                      <m:r>
                                        <a:rPr lang="en-US" sz="800" b="0" i="1" dirty="0" smtClean="0">
                                          <a:latin typeface="Cambria Math" panose="02040503050406030204" pitchFamily="18" charset="0"/>
                                        </a:rPr>
                                        <m:t>(1,</m:t>
                                      </m:r>
                                      <m:r>
                                        <a:rPr lang="en-US" sz="800" b="0" i="1" dirty="0" smtClean="0">
                                          <a:latin typeface="Cambria Math" panose="02040503050406030204" pitchFamily="18" charset="0"/>
                                        </a:rPr>
                                        <m:t>𝑛</m:t>
                                      </m:r>
                                      <m:r>
                                        <a:rPr lang="en-US" sz="800" b="0" i="1" dirty="0" smtClean="0">
                                          <a:latin typeface="Cambria Math" panose="02040503050406030204" pitchFamily="18" charset="0"/>
                                        </a:rPr>
                                        <m:t>:2</m:t>
                                      </m:r>
                                      <m:r>
                                        <a:rPr lang="en-US" sz="800" b="0" i="1" dirty="0" smtClean="0">
                                          <a:latin typeface="Cambria Math" panose="02040503050406030204" pitchFamily="18" charset="0"/>
                                        </a:rPr>
                                        <m:t>𝑛</m:t>
                                      </m:r>
                                      <m:r>
                                        <a:rPr lang="en-US" sz="800" b="0" i="1" dirty="0" smtClean="0">
                                          <a:latin typeface="Cambria Math" panose="02040503050406030204" pitchFamily="18" charset="0"/>
                                        </a:rPr>
                                        <m:t>)</m:t>
                                      </m:r>
                                    </m:sub>
                                  </m:sSub>
                                </m:oMath>
                              </m:oMathPara>
                            </a14:m>
                            <a:endParaRPr lang="en-US" sz="800" dirty="0"/>
                          </a:p>
                        </p:txBody>
                      </p:sp>
                    </mc:Choice>
                    <mc:Fallback xmlns="">
                      <p:sp>
                        <p:nvSpPr>
                          <p:cNvPr id="124" name="Rectángulo 123">
                            <a:extLst>
                              <a:ext uri="{FF2B5EF4-FFF2-40B4-BE49-F238E27FC236}">
                                <a16:creationId xmlns:a16="http://schemas.microsoft.com/office/drawing/2014/main" id="{D1432A29-EF07-456E-A6C5-0C44C1EBCE65}"/>
                              </a:ext>
                            </a:extLst>
                          </p:cNvPr>
                          <p:cNvSpPr>
                            <a:spLocks noRot="1" noChangeAspect="1" noMove="1" noResize="1" noEditPoints="1" noAdjustHandles="1" noChangeArrowheads="1" noChangeShapeType="1" noTextEdit="1"/>
                          </p:cNvSpPr>
                          <p:nvPr/>
                        </p:nvSpPr>
                        <p:spPr>
                          <a:xfrm>
                            <a:off x="9221753" y="4420418"/>
                            <a:ext cx="1098906" cy="93010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ángulo 74">
                            <a:extLst>
                              <a:ext uri="{FF2B5EF4-FFF2-40B4-BE49-F238E27FC236}">
                                <a16:creationId xmlns:a16="http://schemas.microsoft.com/office/drawing/2014/main" id="{3DE5E063-D9D3-4264-9BFA-E00DBA6FBAC5}"/>
                              </a:ext>
                            </a:extLst>
                          </p:cNvPr>
                          <p:cNvSpPr/>
                          <p:nvPr/>
                        </p:nvSpPr>
                        <p:spPr>
                          <a:xfrm>
                            <a:off x="10362198" y="4432645"/>
                            <a:ext cx="1098906" cy="930107"/>
                          </a:xfrm>
                          <a:prstGeom prst="rect">
                            <a:avLst/>
                          </a:prstGeom>
                          <a:solidFill>
                            <a:srgbClr val="52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800" b="0" i="1" dirty="0" smtClean="0">
                                          <a:latin typeface="Cambria Math" panose="02040503050406030204" pitchFamily="18" charset="0"/>
                                        </a:rPr>
                                      </m:ctrlPr>
                                    </m:sSubPr>
                                    <m:e>
                                      <m:r>
                                        <a:rPr lang="en-US" sz="800" i="1" dirty="0" smtClean="0">
                                          <a:latin typeface="Cambria Math" panose="02040503050406030204" pitchFamily="18" charset="0"/>
                                        </a:rPr>
                                        <m:t>𝑋</m:t>
                                      </m:r>
                                    </m:e>
                                    <m:sub>
                                      <m:r>
                                        <a:rPr lang="en-US" sz="800" b="0" i="1" dirty="0" smtClean="0">
                                          <a:latin typeface="Cambria Math" panose="02040503050406030204" pitchFamily="18" charset="0"/>
                                        </a:rPr>
                                        <m:t>(1,</m:t>
                                      </m:r>
                                      <m:r>
                                        <a:rPr lang="en-US" sz="800" b="0" i="1" dirty="0" smtClean="0">
                                          <a:latin typeface="Cambria Math" panose="02040503050406030204" pitchFamily="18" charset="0"/>
                                        </a:rPr>
                                        <m:t>𝑛</m:t>
                                      </m:r>
                                      <m:r>
                                        <a:rPr lang="en-US" sz="800" b="0" i="1" dirty="0" smtClean="0">
                                          <a:latin typeface="Cambria Math" panose="02040503050406030204" pitchFamily="18" charset="0"/>
                                        </a:rPr>
                                        <m:t>:2</m:t>
                                      </m:r>
                                      <m:r>
                                        <a:rPr lang="en-US" sz="800" b="0" i="1" dirty="0" smtClean="0">
                                          <a:latin typeface="Cambria Math" panose="02040503050406030204" pitchFamily="18" charset="0"/>
                                        </a:rPr>
                                        <m:t>𝑛</m:t>
                                      </m:r>
                                      <m:r>
                                        <a:rPr lang="en-US" sz="800" b="0" i="1" dirty="0" smtClean="0">
                                          <a:latin typeface="Cambria Math" panose="02040503050406030204" pitchFamily="18" charset="0"/>
                                        </a:rPr>
                                        <m:t>)</m:t>
                                      </m:r>
                                    </m:sub>
                                  </m:sSub>
                                </m:oMath>
                              </m:oMathPara>
                            </a14:m>
                            <a:endParaRPr lang="en-US" sz="800" dirty="0"/>
                          </a:p>
                        </p:txBody>
                      </p:sp>
                    </mc:Choice>
                    <mc:Fallback xmlns="">
                      <p:sp>
                        <p:nvSpPr>
                          <p:cNvPr id="125" name="Rectángulo 124">
                            <a:extLst>
                              <a:ext uri="{FF2B5EF4-FFF2-40B4-BE49-F238E27FC236}">
                                <a16:creationId xmlns:a16="http://schemas.microsoft.com/office/drawing/2014/main" id="{5A3F7F04-A620-4EC3-945F-95C4B734E581}"/>
                              </a:ext>
                            </a:extLst>
                          </p:cNvPr>
                          <p:cNvSpPr>
                            <a:spLocks noRot="1" noChangeAspect="1" noMove="1" noResize="1" noEditPoints="1" noAdjustHandles="1" noChangeArrowheads="1" noChangeShapeType="1" noTextEdit="1"/>
                          </p:cNvSpPr>
                          <p:nvPr/>
                        </p:nvSpPr>
                        <p:spPr>
                          <a:xfrm>
                            <a:off x="10362198" y="4432645"/>
                            <a:ext cx="1098906" cy="930107"/>
                          </a:xfrm>
                          <a:prstGeom prst="rect">
                            <a:avLst/>
                          </a:prstGeom>
                          <a:blipFill>
                            <a:blip r:embed="rId16"/>
                            <a:stretch>
                              <a:fillRect/>
                            </a:stretch>
                          </a:blipFill>
                        </p:spPr>
                        <p:txBody>
                          <a:bodyPr/>
                          <a:lstStyle/>
                          <a:p>
                            <a:r>
                              <a:rPr lang="en-US">
                                <a:noFill/>
                              </a:rPr>
                              <a:t> </a:t>
                            </a:r>
                          </a:p>
                        </p:txBody>
                      </p:sp>
                    </mc:Fallback>
                  </mc:AlternateContent>
                </p:grpSp>
                <p:grpSp>
                  <p:nvGrpSpPr>
                    <p:cNvPr id="69" name="Grupo 68">
                      <a:extLst>
                        <a:ext uri="{FF2B5EF4-FFF2-40B4-BE49-F238E27FC236}">
                          <a16:creationId xmlns:a16="http://schemas.microsoft.com/office/drawing/2014/main" id="{59250332-AFB4-44A3-A82E-94A7E3D38D68}"/>
                        </a:ext>
                      </a:extLst>
                    </p:cNvPr>
                    <p:cNvGrpSpPr/>
                    <p:nvPr/>
                  </p:nvGrpSpPr>
                  <p:grpSpPr>
                    <a:xfrm>
                      <a:off x="5613572" y="4271858"/>
                      <a:ext cx="3385622" cy="942334"/>
                      <a:chOff x="8075482" y="4420418"/>
                      <a:chExt cx="3385622" cy="942334"/>
                    </a:xfrm>
                    <a:grpFill/>
                  </p:grpSpPr>
                  <mc:AlternateContent xmlns:mc="http://schemas.openxmlformats.org/markup-compatibility/2006" xmlns:a14="http://schemas.microsoft.com/office/drawing/2010/main">
                    <mc:Choice Requires="a14">
                      <p:sp>
                        <p:nvSpPr>
                          <p:cNvPr id="70" name="Rectángulo 69">
                            <a:extLst>
                              <a:ext uri="{FF2B5EF4-FFF2-40B4-BE49-F238E27FC236}">
                                <a16:creationId xmlns:a16="http://schemas.microsoft.com/office/drawing/2014/main" id="{4B088543-14F4-4D00-85FD-77824B491807}"/>
                              </a:ext>
                            </a:extLst>
                          </p:cNvPr>
                          <p:cNvSpPr/>
                          <p:nvPr/>
                        </p:nvSpPr>
                        <p:spPr>
                          <a:xfrm>
                            <a:off x="8075482" y="4420418"/>
                            <a:ext cx="1098906" cy="930107"/>
                          </a:xfrm>
                          <a:prstGeom prst="rect">
                            <a:avLst/>
                          </a:prstGeom>
                          <a:solidFill>
                            <a:srgbClr val="52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800" b="0" i="1" dirty="0" smtClean="0">
                                          <a:latin typeface="Cambria Math" panose="02040503050406030204" pitchFamily="18" charset="0"/>
                                        </a:rPr>
                                      </m:ctrlPr>
                                    </m:sSubPr>
                                    <m:e>
                                      <m:r>
                                        <a:rPr lang="en-US" sz="800" i="1" dirty="0" smtClean="0">
                                          <a:latin typeface="Cambria Math" panose="02040503050406030204" pitchFamily="18" charset="0"/>
                                        </a:rPr>
                                        <m:t>𝑋</m:t>
                                      </m:r>
                                    </m:e>
                                    <m:sub>
                                      <m:r>
                                        <a:rPr lang="en-US" sz="800" b="0" i="1" dirty="0" smtClean="0">
                                          <a:latin typeface="Cambria Math" panose="02040503050406030204" pitchFamily="18" charset="0"/>
                                        </a:rPr>
                                        <m:t>(1,2</m:t>
                                      </m:r>
                                      <m:r>
                                        <a:rPr lang="en-US" sz="800" b="0" i="1" dirty="0" smtClean="0">
                                          <a:latin typeface="Cambria Math" panose="02040503050406030204" pitchFamily="18" charset="0"/>
                                        </a:rPr>
                                        <m:t>𝑛</m:t>
                                      </m:r>
                                      <m:r>
                                        <a:rPr lang="en-US" sz="800" b="0" i="1" dirty="0" smtClean="0">
                                          <a:latin typeface="Cambria Math" panose="02040503050406030204" pitchFamily="18" charset="0"/>
                                        </a:rPr>
                                        <m:t>:3</m:t>
                                      </m:r>
                                      <m:r>
                                        <a:rPr lang="en-US" sz="800" b="0" i="1" dirty="0" smtClean="0">
                                          <a:latin typeface="Cambria Math" panose="02040503050406030204" pitchFamily="18" charset="0"/>
                                        </a:rPr>
                                        <m:t>𝑛</m:t>
                                      </m:r>
                                      <m:r>
                                        <a:rPr lang="en-US" sz="800" b="0" i="1" dirty="0" smtClean="0">
                                          <a:latin typeface="Cambria Math" panose="02040503050406030204" pitchFamily="18" charset="0"/>
                                        </a:rPr>
                                        <m:t>)</m:t>
                                      </m:r>
                                    </m:sub>
                                  </m:sSub>
                                </m:oMath>
                              </m:oMathPara>
                            </a14:m>
                            <a:endParaRPr lang="en-US" sz="800" dirty="0"/>
                          </a:p>
                        </p:txBody>
                      </p:sp>
                    </mc:Choice>
                    <mc:Fallback xmlns="">
                      <p:sp>
                        <p:nvSpPr>
                          <p:cNvPr id="119" name="Rectángulo 118">
                            <a:extLst>
                              <a:ext uri="{FF2B5EF4-FFF2-40B4-BE49-F238E27FC236}">
                                <a16:creationId xmlns:a16="http://schemas.microsoft.com/office/drawing/2014/main" id="{3894E913-BFFA-4E01-962F-CC54E3CE4BE9}"/>
                              </a:ext>
                            </a:extLst>
                          </p:cNvPr>
                          <p:cNvSpPr>
                            <a:spLocks noRot="1" noChangeAspect="1" noMove="1" noResize="1" noEditPoints="1" noAdjustHandles="1" noChangeArrowheads="1" noChangeShapeType="1" noTextEdit="1"/>
                          </p:cNvSpPr>
                          <p:nvPr/>
                        </p:nvSpPr>
                        <p:spPr>
                          <a:xfrm>
                            <a:off x="8075482" y="4420418"/>
                            <a:ext cx="1098906" cy="93010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ángulo 70">
                            <a:extLst>
                              <a:ext uri="{FF2B5EF4-FFF2-40B4-BE49-F238E27FC236}">
                                <a16:creationId xmlns:a16="http://schemas.microsoft.com/office/drawing/2014/main" id="{E6993487-27B2-4E9B-BB84-67AC9FD6FC26}"/>
                              </a:ext>
                            </a:extLst>
                          </p:cNvPr>
                          <p:cNvSpPr/>
                          <p:nvPr/>
                        </p:nvSpPr>
                        <p:spPr>
                          <a:xfrm>
                            <a:off x="9221753" y="4420418"/>
                            <a:ext cx="1098906" cy="930107"/>
                          </a:xfrm>
                          <a:prstGeom prst="rect">
                            <a:avLst/>
                          </a:prstGeom>
                          <a:solidFill>
                            <a:srgbClr val="52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800" b="0" i="1" dirty="0" smtClean="0">
                                          <a:latin typeface="Cambria Math" panose="02040503050406030204" pitchFamily="18" charset="0"/>
                                        </a:rPr>
                                      </m:ctrlPr>
                                    </m:sSubPr>
                                    <m:e>
                                      <m:r>
                                        <a:rPr lang="en-US" sz="800" i="1" dirty="0" smtClean="0">
                                          <a:latin typeface="Cambria Math" panose="02040503050406030204" pitchFamily="18" charset="0"/>
                                        </a:rPr>
                                        <m:t>𝑋</m:t>
                                      </m:r>
                                    </m:e>
                                    <m:sub>
                                      <m:r>
                                        <a:rPr lang="en-US" sz="800" b="0" i="1" dirty="0" smtClean="0">
                                          <a:latin typeface="Cambria Math" panose="02040503050406030204" pitchFamily="18" charset="0"/>
                                        </a:rPr>
                                        <m:t>(1,3</m:t>
                                      </m:r>
                                      <m:r>
                                        <a:rPr lang="en-US" sz="800" b="0" i="1" dirty="0" smtClean="0">
                                          <a:latin typeface="Cambria Math" panose="02040503050406030204" pitchFamily="18" charset="0"/>
                                        </a:rPr>
                                        <m:t>𝑛</m:t>
                                      </m:r>
                                      <m:r>
                                        <a:rPr lang="en-US" sz="800" b="0" i="1" dirty="0" smtClean="0">
                                          <a:latin typeface="Cambria Math" panose="02040503050406030204" pitchFamily="18" charset="0"/>
                                        </a:rPr>
                                        <m:t>:4</m:t>
                                      </m:r>
                                      <m:r>
                                        <a:rPr lang="en-US" sz="800" b="0" i="1" dirty="0" smtClean="0">
                                          <a:latin typeface="Cambria Math" panose="02040503050406030204" pitchFamily="18" charset="0"/>
                                        </a:rPr>
                                        <m:t>𝑛</m:t>
                                      </m:r>
                                      <m:r>
                                        <a:rPr lang="en-US" sz="800" b="0" i="1" dirty="0" smtClean="0">
                                          <a:latin typeface="Cambria Math" panose="02040503050406030204" pitchFamily="18" charset="0"/>
                                        </a:rPr>
                                        <m:t>)</m:t>
                                      </m:r>
                                    </m:sub>
                                  </m:sSub>
                                </m:oMath>
                              </m:oMathPara>
                            </a14:m>
                            <a:endParaRPr lang="en-US" sz="800" dirty="0"/>
                          </a:p>
                        </p:txBody>
                      </p:sp>
                    </mc:Choice>
                    <mc:Fallback xmlns="">
                      <p:sp>
                        <p:nvSpPr>
                          <p:cNvPr id="120" name="Rectángulo 119">
                            <a:extLst>
                              <a:ext uri="{FF2B5EF4-FFF2-40B4-BE49-F238E27FC236}">
                                <a16:creationId xmlns:a16="http://schemas.microsoft.com/office/drawing/2014/main" id="{5B258050-B42A-4F25-8264-46E046355D3B}"/>
                              </a:ext>
                            </a:extLst>
                          </p:cNvPr>
                          <p:cNvSpPr>
                            <a:spLocks noRot="1" noChangeAspect="1" noMove="1" noResize="1" noEditPoints="1" noAdjustHandles="1" noChangeArrowheads="1" noChangeShapeType="1" noTextEdit="1"/>
                          </p:cNvSpPr>
                          <p:nvPr/>
                        </p:nvSpPr>
                        <p:spPr>
                          <a:xfrm>
                            <a:off x="9221753" y="4420418"/>
                            <a:ext cx="1098906" cy="93010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ángulo 71">
                            <a:extLst>
                              <a:ext uri="{FF2B5EF4-FFF2-40B4-BE49-F238E27FC236}">
                                <a16:creationId xmlns:a16="http://schemas.microsoft.com/office/drawing/2014/main" id="{DC65219B-5C5F-4BD2-BBB5-7D8F8DA044B8}"/>
                              </a:ext>
                            </a:extLst>
                          </p:cNvPr>
                          <p:cNvSpPr/>
                          <p:nvPr/>
                        </p:nvSpPr>
                        <p:spPr>
                          <a:xfrm>
                            <a:off x="10362198" y="4432645"/>
                            <a:ext cx="1098906" cy="930107"/>
                          </a:xfrm>
                          <a:prstGeom prst="rect">
                            <a:avLst/>
                          </a:prstGeom>
                          <a:solidFill>
                            <a:srgbClr val="52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800" b="0" i="1" dirty="0" smtClean="0">
                                          <a:latin typeface="Cambria Math" panose="02040503050406030204" pitchFamily="18" charset="0"/>
                                        </a:rPr>
                                      </m:ctrlPr>
                                    </m:sSubPr>
                                    <m:e>
                                      <m:r>
                                        <a:rPr lang="en-US" sz="800" i="1" dirty="0" smtClean="0">
                                          <a:latin typeface="Cambria Math" panose="02040503050406030204" pitchFamily="18" charset="0"/>
                                        </a:rPr>
                                        <m:t>𝑋</m:t>
                                      </m:r>
                                    </m:e>
                                    <m:sub>
                                      <m:r>
                                        <a:rPr lang="en-US" sz="800" b="0" i="1" dirty="0" smtClean="0">
                                          <a:latin typeface="Cambria Math" panose="02040503050406030204" pitchFamily="18" charset="0"/>
                                        </a:rPr>
                                        <m:t>(1,4</m:t>
                                      </m:r>
                                      <m:r>
                                        <a:rPr lang="en-US" sz="800" b="0" i="1" dirty="0" smtClean="0">
                                          <a:latin typeface="Cambria Math" panose="02040503050406030204" pitchFamily="18" charset="0"/>
                                        </a:rPr>
                                        <m:t>𝑛</m:t>
                                      </m:r>
                                      <m:r>
                                        <a:rPr lang="en-US" sz="800" b="0" i="1" dirty="0" smtClean="0">
                                          <a:latin typeface="Cambria Math" panose="02040503050406030204" pitchFamily="18" charset="0"/>
                                        </a:rPr>
                                        <m:t>:5</m:t>
                                      </m:r>
                                      <m:r>
                                        <a:rPr lang="en-US" sz="800" b="0" i="1" dirty="0" smtClean="0">
                                          <a:latin typeface="Cambria Math" panose="02040503050406030204" pitchFamily="18" charset="0"/>
                                        </a:rPr>
                                        <m:t>𝑛</m:t>
                                      </m:r>
                                      <m:r>
                                        <a:rPr lang="en-US" sz="800" b="0" i="1" dirty="0" smtClean="0">
                                          <a:latin typeface="Cambria Math" panose="02040503050406030204" pitchFamily="18" charset="0"/>
                                        </a:rPr>
                                        <m:t>)</m:t>
                                      </m:r>
                                    </m:sub>
                                  </m:sSub>
                                </m:oMath>
                              </m:oMathPara>
                            </a14:m>
                            <a:endParaRPr lang="en-US" sz="800" dirty="0"/>
                          </a:p>
                        </p:txBody>
                      </p:sp>
                    </mc:Choice>
                    <mc:Fallback xmlns="">
                      <p:sp>
                        <p:nvSpPr>
                          <p:cNvPr id="121" name="Rectángulo 120">
                            <a:extLst>
                              <a:ext uri="{FF2B5EF4-FFF2-40B4-BE49-F238E27FC236}">
                                <a16:creationId xmlns:a16="http://schemas.microsoft.com/office/drawing/2014/main" id="{AE71CDB3-1CD0-48B8-8784-2A77B0D55032}"/>
                              </a:ext>
                            </a:extLst>
                          </p:cNvPr>
                          <p:cNvSpPr>
                            <a:spLocks noRot="1" noChangeAspect="1" noMove="1" noResize="1" noEditPoints="1" noAdjustHandles="1" noChangeArrowheads="1" noChangeShapeType="1" noTextEdit="1"/>
                          </p:cNvSpPr>
                          <p:nvPr/>
                        </p:nvSpPr>
                        <p:spPr>
                          <a:xfrm>
                            <a:off x="10362198" y="4432645"/>
                            <a:ext cx="1098906" cy="930107"/>
                          </a:xfrm>
                          <a:prstGeom prst="rect">
                            <a:avLst/>
                          </a:prstGeom>
                          <a:blipFill>
                            <a:blip r:embed="rId19"/>
                            <a:stretch>
                              <a:fillRect/>
                            </a:stretch>
                          </a:blipFill>
                        </p:spPr>
                        <p:txBody>
                          <a:bodyPr/>
                          <a:lstStyle/>
                          <a:p>
                            <a:r>
                              <a:rPr lang="en-US">
                                <a:noFill/>
                              </a:rPr>
                              <a:t> </a:t>
                            </a:r>
                          </a:p>
                        </p:txBody>
                      </p:sp>
                    </mc:Fallback>
                  </mc:AlternateContent>
                </p:grpSp>
              </p:grpSp>
              <p:grpSp>
                <p:nvGrpSpPr>
                  <p:cNvPr id="59" name="Grupo 58">
                    <a:extLst>
                      <a:ext uri="{FF2B5EF4-FFF2-40B4-BE49-F238E27FC236}">
                        <a16:creationId xmlns:a16="http://schemas.microsoft.com/office/drawing/2014/main" id="{6208AA22-2587-4ADD-96F7-9F6CACA88362}"/>
                      </a:ext>
                    </a:extLst>
                  </p:cNvPr>
                  <p:cNvGrpSpPr/>
                  <p:nvPr/>
                </p:nvGrpSpPr>
                <p:grpSpPr>
                  <a:xfrm>
                    <a:off x="1258812" y="3400414"/>
                    <a:ext cx="9525550" cy="238855"/>
                    <a:chOff x="1258812" y="3400414"/>
                    <a:chExt cx="9525550" cy="238855"/>
                  </a:xfrm>
                  <a:grpFill/>
                </p:grpSpPr>
                <p:sp>
                  <p:nvSpPr>
                    <p:cNvPr id="60" name="Rectángulo 59">
                      <a:extLst>
                        <a:ext uri="{FF2B5EF4-FFF2-40B4-BE49-F238E27FC236}">
                          <a16:creationId xmlns:a16="http://schemas.microsoft.com/office/drawing/2014/main" id="{1A20B6DE-975F-4B55-AA76-2D9DBE5CAFD9}"/>
                        </a:ext>
                      </a:extLst>
                    </p:cNvPr>
                    <p:cNvSpPr/>
                    <p:nvPr/>
                  </p:nvSpPr>
                  <p:spPr>
                    <a:xfrm>
                      <a:off x="2117187" y="3423825"/>
                      <a:ext cx="5287025" cy="215444"/>
                    </a:xfrm>
                    <a:prstGeom prst="rect">
                      <a:avLst/>
                    </a:prstGeom>
                    <a:noFill/>
                  </p:spPr>
                  <p:txBody>
                    <a:bodyPr wrap="square" lIns="91440" tIns="45720" rIns="91440" bIns="45720">
                      <a:spAutoFit/>
                    </a:bodyPr>
                    <a:lstStyle/>
                    <a:p>
                      <a:pPr algn="ctr"/>
                      <a:r>
                        <a:rPr lang="es-ES" sz="800" i="1" dirty="0">
                          <a:ln w="0"/>
                        </a:rPr>
                        <a:t>Sensor k=2</a:t>
                      </a:r>
                      <a:endParaRPr lang="es-ES" sz="800" cap="none" spc="0" dirty="0">
                        <a:ln w="0"/>
                        <a:solidFill>
                          <a:schemeClr val="tx1"/>
                        </a:solidFill>
                      </a:endParaRPr>
                    </a:p>
                  </p:txBody>
                </p:sp>
                <p:grpSp>
                  <p:nvGrpSpPr>
                    <p:cNvPr id="61" name="Grupo 60">
                      <a:extLst>
                        <a:ext uri="{FF2B5EF4-FFF2-40B4-BE49-F238E27FC236}">
                          <a16:creationId xmlns:a16="http://schemas.microsoft.com/office/drawing/2014/main" id="{2B8CB2BD-29B7-4216-828B-9C755B080927}"/>
                        </a:ext>
                      </a:extLst>
                    </p:cNvPr>
                    <p:cNvGrpSpPr/>
                    <p:nvPr/>
                  </p:nvGrpSpPr>
                  <p:grpSpPr>
                    <a:xfrm>
                      <a:off x="1258812" y="3400414"/>
                      <a:ext cx="9525550" cy="238820"/>
                      <a:chOff x="1258812" y="3400414"/>
                      <a:chExt cx="9525550" cy="238820"/>
                    </a:xfrm>
                    <a:grpFill/>
                  </p:grpSpPr>
                  <p:sp>
                    <p:nvSpPr>
                      <p:cNvPr id="62" name="Rectángulo 61">
                        <a:extLst>
                          <a:ext uri="{FF2B5EF4-FFF2-40B4-BE49-F238E27FC236}">
                            <a16:creationId xmlns:a16="http://schemas.microsoft.com/office/drawing/2014/main" id="{45CAE974-09EB-442B-89C2-B4548DA90051}"/>
                          </a:ext>
                        </a:extLst>
                      </p:cNvPr>
                      <p:cNvSpPr/>
                      <p:nvPr/>
                    </p:nvSpPr>
                    <p:spPr>
                      <a:xfrm>
                        <a:off x="1258812" y="3417118"/>
                        <a:ext cx="5287025" cy="215444"/>
                      </a:xfrm>
                      <a:prstGeom prst="rect">
                        <a:avLst/>
                      </a:prstGeom>
                      <a:noFill/>
                    </p:spPr>
                    <p:txBody>
                      <a:bodyPr wrap="square" lIns="91440" tIns="45720" rIns="91440" bIns="45720">
                        <a:spAutoFit/>
                      </a:bodyPr>
                      <a:lstStyle/>
                      <a:p>
                        <a:pPr algn="ctr"/>
                        <a:r>
                          <a:rPr lang="es-ES" sz="800" i="1" dirty="0">
                            <a:ln w="0"/>
                          </a:rPr>
                          <a:t>Sensor k=1</a:t>
                        </a:r>
                        <a:endParaRPr lang="es-ES" sz="800" cap="none" spc="0" dirty="0">
                          <a:ln w="0"/>
                          <a:solidFill>
                            <a:schemeClr val="tx1"/>
                          </a:solidFill>
                        </a:endParaRPr>
                      </a:p>
                    </p:txBody>
                  </p:sp>
                  <p:sp>
                    <p:nvSpPr>
                      <p:cNvPr id="63" name="Rectángulo 62">
                        <a:extLst>
                          <a:ext uri="{FF2B5EF4-FFF2-40B4-BE49-F238E27FC236}">
                            <a16:creationId xmlns:a16="http://schemas.microsoft.com/office/drawing/2014/main" id="{7CD1CE58-658E-4B81-9483-4494EC8EF5EA}"/>
                          </a:ext>
                        </a:extLst>
                      </p:cNvPr>
                      <p:cNvSpPr/>
                      <p:nvPr/>
                    </p:nvSpPr>
                    <p:spPr>
                      <a:xfrm>
                        <a:off x="2943898" y="3423790"/>
                        <a:ext cx="5287025" cy="215444"/>
                      </a:xfrm>
                      <a:prstGeom prst="rect">
                        <a:avLst/>
                      </a:prstGeom>
                      <a:noFill/>
                    </p:spPr>
                    <p:txBody>
                      <a:bodyPr wrap="square" lIns="91440" tIns="45720" rIns="91440" bIns="45720">
                        <a:spAutoFit/>
                      </a:bodyPr>
                      <a:lstStyle/>
                      <a:p>
                        <a:pPr algn="ctr"/>
                        <a:r>
                          <a:rPr lang="es-ES" sz="800" i="1" dirty="0">
                            <a:ln w="0"/>
                          </a:rPr>
                          <a:t>Sensor k=2</a:t>
                        </a:r>
                        <a:endParaRPr lang="es-ES" sz="800" cap="none" spc="0" dirty="0">
                          <a:ln w="0"/>
                          <a:solidFill>
                            <a:schemeClr val="tx1"/>
                          </a:solidFill>
                        </a:endParaRPr>
                      </a:p>
                    </p:txBody>
                  </p:sp>
                  <p:grpSp>
                    <p:nvGrpSpPr>
                      <p:cNvPr id="64" name="Grupo 63">
                        <a:extLst>
                          <a:ext uri="{FF2B5EF4-FFF2-40B4-BE49-F238E27FC236}">
                            <a16:creationId xmlns:a16="http://schemas.microsoft.com/office/drawing/2014/main" id="{7F157883-63DD-4C9B-BE29-758D9073C3C5}"/>
                          </a:ext>
                        </a:extLst>
                      </p:cNvPr>
                      <p:cNvGrpSpPr/>
                      <p:nvPr/>
                    </p:nvGrpSpPr>
                    <p:grpSpPr>
                      <a:xfrm>
                        <a:off x="3826422" y="3400414"/>
                        <a:ext cx="6957940" cy="229385"/>
                        <a:chOff x="3826422" y="3400414"/>
                        <a:chExt cx="6957940" cy="229385"/>
                      </a:xfrm>
                      <a:grpFill/>
                    </p:grpSpPr>
                    <p:sp>
                      <p:nvSpPr>
                        <p:cNvPr id="65" name="Rectángulo 64">
                          <a:extLst>
                            <a:ext uri="{FF2B5EF4-FFF2-40B4-BE49-F238E27FC236}">
                              <a16:creationId xmlns:a16="http://schemas.microsoft.com/office/drawing/2014/main" id="{E7B94C6F-A32C-4DC5-A22E-4B35B69276B6}"/>
                            </a:ext>
                          </a:extLst>
                        </p:cNvPr>
                        <p:cNvSpPr/>
                        <p:nvPr/>
                      </p:nvSpPr>
                      <p:spPr>
                        <a:xfrm>
                          <a:off x="3826422" y="3414355"/>
                          <a:ext cx="5287026" cy="215444"/>
                        </a:xfrm>
                        <a:prstGeom prst="rect">
                          <a:avLst/>
                        </a:prstGeom>
                        <a:noFill/>
                      </p:spPr>
                      <p:txBody>
                        <a:bodyPr wrap="square" lIns="91440" tIns="45720" rIns="91440" bIns="45720">
                          <a:spAutoFit/>
                        </a:bodyPr>
                        <a:lstStyle/>
                        <a:p>
                          <a:pPr algn="ctr"/>
                          <a:r>
                            <a:rPr lang="es-ES" sz="800" i="1" dirty="0">
                              <a:ln w="0"/>
                            </a:rPr>
                            <a:t>Sensor k=1</a:t>
                          </a:r>
                          <a:endParaRPr lang="es-ES" sz="800" cap="none" spc="0" dirty="0">
                            <a:ln w="0"/>
                            <a:solidFill>
                              <a:schemeClr val="tx1"/>
                            </a:solidFill>
                          </a:endParaRPr>
                        </a:p>
                      </p:txBody>
                    </p:sp>
                    <p:sp>
                      <p:nvSpPr>
                        <p:cNvPr id="66" name="Rectángulo 65">
                          <a:extLst>
                            <a:ext uri="{FF2B5EF4-FFF2-40B4-BE49-F238E27FC236}">
                              <a16:creationId xmlns:a16="http://schemas.microsoft.com/office/drawing/2014/main" id="{FA64778A-14E6-4740-B5AA-68D90C5C3AEF}"/>
                            </a:ext>
                          </a:extLst>
                        </p:cNvPr>
                        <p:cNvSpPr/>
                        <p:nvPr/>
                      </p:nvSpPr>
                      <p:spPr>
                        <a:xfrm>
                          <a:off x="4670926" y="3411782"/>
                          <a:ext cx="5287026" cy="215444"/>
                        </a:xfrm>
                        <a:prstGeom prst="rect">
                          <a:avLst/>
                        </a:prstGeom>
                        <a:noFill/>
                      </p:spPr>
                      <p:txBody>
                        <a:bodyPr wrap="square" lIns="91440" tIns="45720" rIns="91440" bIns="45720">
                          <a:spAutoFit/>
                        </a:bodyPr>
                        <a:lstStyle/>
                        <a:p>
                          <a:pPr algn="ctr"/>
                          <a:r>
                            <a:rPr lang="es-ES" sz="800" i="1" dirty="0">
                              <a:ln w="0"/>
                            </a:rPr>
                            <a:t>Sensor k=2</a:t>
                          </a:r>
                          <a:endParaRPr lang="es-ES" sz="800" cap="none" spc="0" dirty="0">
                            <a:ln w="0"/>
                            <a:solidFill>
                              <a:schemeClr val="tx1"/>
                            </a:solidFill>
                          </a:endParaRPr>
                        </a:p>
                      </p:txBody>
                    </p:sp>
                    <p:sp>
                      <p:nvSpPr>
                        <p:cNvPr id="67" name="Rectángulo 66">
                          <a:extLst>
                            <a:ext uri="{FF2B5EF4-FFF2-40B4-BE49-F238E27FC236}">
                              <a16:creationId xmlns:a16="http://schemas.microsoft.com/office/drawing/2014/main" id="{050C2DBA-F4FA-47E6-85AD-D8576477BB33}"/>
                            </a:ext>
                          </a:extLst>
                        </p:cNvPr>
                        <p:cNvSpPr/>
                        <p:nvPr/>
                      </p:nvSpPr>
                      <p:spPr>
                        <a:xfrm>
                          <a:off x="5497336" y="3400414"/>
                          <a:ext cx="5287026" cy="215444"/>
                        </a:xfrm>
                        <a:prstGeom prst="rect">
                          <a:avLst/>
                        </a:prstGeom>
                        <a:noFill/>
                      </p:spPr>
                      <p:txBody>
                        <a:bodyPr wrap="square" lIns="91440" tIns="45720" rIns="91440" bIns="45720">
                          <a:spAutoFit/>
                        </a:bodyPr>
                        <a:lstStyle/>
                        <a:p>
                          <a:pPr algn="ctr"/>
                          <a:r>
                            <a:rPr lang="es-ES" sz="800" i="1" dirty="0">
                              <a:ln w="0"/>
                            </a:rPr>
                            <a:t>Sensor k=2</a:t>
                          </a:r>
                          <a:endParaRPr lang="es-ES" sz="800" cap="none" spc="0" dirty="0">
                            <a:ln w="0"/>
                            <a:solidFill>
                              <a:schemeClr val="tx1"/>
                            </a:solidFill>
                          </a:endParaRPr>
                        </a:p>
                      </p:txBody>
                    </p:sp>
                  </p:grpSp>
                </p:grpSp>
              </p:grpSp>
            </p:grpSp>
            <p:grpSp>
              <p:nvGrpSpPr>
                <p:cNvPr id="47" name="Grupo 46">
                  <a:extLst>
                    <a:ext uri="{FF2B5EF4-FFF2-40B4-BE49-F238E27FC236}">
                      <a16:creationId xmlns:a16="http://schemas.microsoft.com/office/drawing/2014/main" id="{EAC145D7-D2FB-4954-8A5F-1757277C3B86}"/>
                    </a:ext>
                  </a:extLst>
                </p:cNvPr>
                <p:cNvGrpSpPr/>
                <p:nvPr/>
              </p:nvGrpSpPr>
              <p:grpSpPr>
                <a:xfrm>
                  <a:off x="3280281" y="3259950"/>
                  <a:ext cx="5375808" cy="943278"/>
                  <a:chOff x="3280281" y="3259950"/>
                  <a:chExt cx="5375808" cy="943278"/>
                </a:xfrm>
              </p:grpSpPr>
              <p:sp>
                <p:nvSpPr>
                  <p:cNvPr id="48" name="Rectángulo 47">
                    <a:extLst>
                      <a:ext uri="{FF2B5EF4-FFF2-40B4-BE49-F238E27FC236}">
                        <a16:creationId xmlns:a16="http://schemas.microsoft.com/office/drawing/2014/main" id="{CC60A563-CD4D-4ED9-9615-AE45E73D4D62}"/>
                      </a:ext>
                    </a:extLst>
                  </p:cNvPr>
                  <p:cNvSpPr/>
                  <p:nvPr/>
                </p:nvSpPr>
                <p:spPr>
                  <a:xfrm>
                    <a:off x="3280281" y="3259950"/>
                    <a:ext cx="5287025" cy="215444"/>
                  </a:xfrm>
                  <a:prstGeom prst="rect">
                    <a:avLst/>
                  </a:prstGeom>
                  <a:noFill/>
                </p:spPr>
                <p:txBody>
                  <a:bodyPr wrap="square" lIns="91440" tIns="45720" rIns="91440" bIns="45720">
                    <a:spAutoFit/>
                  </a:bodyPr>
                  <a:lstStyle/>
                  <a:p>
                    <a:pPr algn="ctr"/>
                    <a:r>
                      <a:rPr lang="es-ES" sz="800" i="1" dirty="0">
                        <a:ln w="0"/>
                      </a:rPr>
                      <a:t>p</a:t>
                    </a:r>
                    <a:r>
                      <a:rPr lang="es-ES" sz="800" dirty="0">
                        <a:ln w="0"/>
                      </a:rPr>
                      <a:t> características = </a:t>
                    </a:r>
                    <a:r>
                      <a:rPr lang="es-ES" sz="800" i="1" dirty="0">
                        <a:ln w="0"/>
                      </a:rPr>
                      <a:t>n</a:t>
                    </a:r>
                    <a:r>
                      <a:rPr lang="es-ES" sz="800" dirty="0">
                        <a:ln w="0"/>
                      </a:rPr>
                      <a:t> muestras × k sensores</a:t>
                    </a:r>
                    <a:endParaRPr lang="es-ES" sz="800" cap="none" spc="0" dirty="0">
                      <a:ln w="0"/>
                      <a:solidFill>
                        <a:schemeClr val="tx1"/>
                      </a:solidFill>
                    </a:endParaRPr>
                  </a:p>
                </p:txBody>
              </p:sp>
              <p:grpSp>
                <p:nvGrpSpPr>
                  <p:cNvPr id="49" name="Grupo 48">
                    <a:extLst>
                      <a:ext uri="{FF2B5EF4-FFF2-40B4-BE49-F238E27FC236}">
                        <a16:creationId xmlns:a16="http://schemas.microsoft.com/office/drawing/2014/main" id="{3EE8BC7F-B09F-4685-AA3C-3AEA88EAE888}"/>
                      </a:ext>
                    </a:extLst>
                  </p:cNvPr>
                  <p:cNvGrpSpPr/>
                  <p:nvPr/>
                </p:nvGrpSpPr>
                <p:grpSpPr>
                  <a:xfrm>
                    <a:off x="3436697" y="3966370"/>
                    <a:ext cx="5219392" cy="236858"/>
                    <a:chOff x="3436697" y="3966370"/>
                    <a:chExt cx="5219392" cy="236858"/>
                  </a:xfrm>
                </p:grpSpPr>
                <p:grpSp>
                  <p:nvGrpSpPr>
                    <p:cNvPr id="50" name="Grupo 49">
                      <a:extLst>
                        <a:ext uri="{FF2B5EF4-FFF2-40B4-BE49-F238E27FC236}">
                          <a16:creationId xmlns:a16="http://schemas.microsoft.com/office/drawing/2014/main" id="{CCD25986-8018-470F-9703-4CC0820F7E7D}"/>
                        </a:ext>
                      </a:extLst>
                    </p:cNvPr>
                    <p:cNvGrpSpPr/>
                    <p:nvPr/>
                  </p:nvGrpSpPr>
                  <p:grpSpPr>
                    <a:xfrm>
                      <a:off x="3436697" y="3978066"/>
                      <a:ext cx="2702782" cy="225162"/>
                      <a:chOff x="3436697" y="3978066"/>
                      <a:chExt cx="2702782" cy="225162"/>
                    </a:xfrm>
                  </p:grpSpPr>
                  <p:sp>
                    <p:nvSpPr>
                      <p:cNvPr id="55" name="Rectángulo 54">
                        <a:extLst>
                          <a:ext uri="{FF2B5EF4-FFF2-40B4-BE49-F238E27FC236}">
                            <a16:creationId xmlns:a16="http://schemas.microsoft.com/office/drawing/2014/main" id="{6E0F85DB-7CD5-4F79-AFEA-A6776AE807FF}"/>
                          </a:ext>
                        </a:extLst>
                      </p:cNvPr>
                      <p:cNvSpPr/>
                      <p:nvPr/>
                    </p:nvSpPr>
                    <p:spPr>
                      <a:xfrm>
                        <a:off x="3436697" y="3980639"/>
                        <a:ext cx="1031359" cy="215444"/>
                      </a:xfrm>
                      <a:prstGeom prst="rect">
                        <a:avLst/>
                      </a:prstGeom>
                    </p:spPr>
                    <p:txBody>
                      <a:bodyPr wrap="none">
                        <a:spAutoFit/>
                      </a:bodyPr>
                      <a:lstStyle/>
                      <a:p>
                        <a:pPr algn="ctr"/>
                        <a:r>
                          <a:rPr lang="es-ES" sz="800" i="1" dirty="0">
                            <a:ln w="0"/>
                          </a:rPr>
                          <a:t>n</a:t>
                        </a:r>
                        <a:r>
                          <a:rPr lang="es-ES" sz="800" dirty="0">
                            <a:ln w="0"/>
                          </a:rPr>
                          <a:t> muestras</a:t>
                        </a:r>
                      </a:p>
                    </p:txBody>
                  </p:sp>
                  <p:sp>
                    <p:nvSpPr>
                      <p:cNvPr id="56" name="Rectángulo 55">
                        <a:extLst>
                          <a:ext uri="{FF2B5EF4-FFF2-40B4-BE49-F238E27FC236}">
                            <a16:creationId xmlns:a16="http://schemas.microsoft.com/office/drawing/2014/main" id="{9144FFBF-E9D5-4A81-AB62-0E3F550D1920}"/>
                          </a:ext>
                        </a:extLst>
                      </p:cNvPr>
                      <p:cNvSpPr/>
                      <p:nvPr/>
                    </p:nvSpPr>
                    <p:spPr>
                      <a:xfrm>
                        <a:off x="4278716" y="3978066"/>
                        <a:ext cx="1031359" cy="215444"/>
                      </a:xfrm>
                      <a:prstGeom prst="rect">
                        <a:avLst/>
                      </a:prstGeom>
                    </p:spPr>
                    <p:txBody>
                      <a:bodyPr wrap="none">
                        <a:spAutoFit/>
                      </a:bodyPr>
                      <a:lstStyle/>
                      <a:p>
                        <a:pPr algn="ctr"/>
                        <a:r>
                          <a:rPr lang="es-ES" sz="800" i="1" dirty="0">
                            <a:ln w="0"/>
                          </a:rPr>
                          <a:t>n</a:t>
                        </a:r>
                        <a:r>
                          <a:rPr lang="es-ES" sz="800" dirty="0">
                            <a:ln w="0"/>
                          </a:rPr>
                          <a:t> muestras</a:t>
                        </a:r>
                      </a:p>
                    </p:txBody>
                  </p:sp>
                  <p:sp>
                    <p:nvSpPr>
                      <p:cNvPr id="57" name="Rectángulo 56">
                        <a:extLst>
                          <a:ext uri="{FF2B5EF4-FFF2-40B4-BE49-F238E27FC236}">
                            <a16:creationId xmlns:a16="http://schemas.microsoft.com/office/drawing/2014/main" id="{3BF7F375-F29E-4EFA-BFC9-466E0E7EE31A}"/>
                          </a:ext>
                        </a:extLst>
                      </p:cNvPr>
                      <p:cNvSpPr/>
                      <p:nvPr/>
                    </p:nvSpPr>
                    <p:spPr>
                      <a:xfrm>
                        <a:off x="5108120" y="3987784"/>
                        <a:ext cx="1031359" cy="215444"/>
                      </a:xfrm>
                      <a:prstGeom prst="rect">
                        <a:avLst/>
                      </a:prstGeom>
                    </p:spPr>
                    <p:txBody>
                      <a:bodyPr wrap="none">
                        <a:spAutoFit/>
                      </a:bodyPr>
                      <a:lstStyle/>
                      <a:p>
                        <a:pPr algn="ctr"/>
                        <a:r>
                          <a:rPr lang="es-ES" sz="800" i="1" dirty="0">
                            <a:ln w="0"/>
                          </a:rPr>
                          <a:t>n</a:t>
                        </a:r>
                        <a:r>
                          <a:rPr lang="es-ES" sz="800" dirty="0">
                            <a:ln w="0"/>
                          </a:rPr>
                          <a:t> muestras</a:t>
                        </a:r>
                      </a:p>
                    </p:txBody>
                  </p:sp>
                </p:grpSp>
                <p:grpSp>
                  <p:nvGrpSpPr>
                    <p:cNvPr id="51" name="Grupo 50">
                      <a:extLst>
                        <a:ext uri="{FF2B5EF4-FFF2-40B4-BE49-F238E27FC236}">
                          <a16:creationId xmlns:a16="http://schemas.microsoft.com/office/drawing/2014/main" id="{C6913BA0-1E31-4A37-9D5F-86CAA7B4B136}"/>
                        </a:ext>
                      </a:extLst>
                    </p:cNvPr>
                    <p:cNvGrpSpPr/>
                    <p:nvPr/>
                  </p:nvGrpSpPr>
                  <p:grpSpPr>
                    <a:xfrm>
                      <a:off x="5936254" y="3966370"/>
                      <a:ext cx="2719835" cy="232979"/>
                      <a:chOff x="3419644" y="3987784"/>
                      <a:chExt cx="2719835" cy="232979"/>
                    </a:xfrm>
                  </p:grpSpPr>
                  <p:sp>
                    <p:nvSpPr>
                      <p:cNvPr id="52" name="Rectángulo 51">
                        <a:extLst>
                          <a:ext uri="{FF2B5EF4-FFF2-40B4-BE49-F238E27FC236}">
                            <a16:creationId xmlns:a16="http://schemas.microsoft.com/office/drawing/2014/main" id="{CAFDE824-9E1A-462D-91FB-5F4B663DB937}"/>
                          </a:ext>
                        </a:extLst>
                      </p:cNvPr>
                      <p:cNvSpPr/>
                      <p:nvPr/>
                    </p:nvSpPr>
                    <p:spPr>
                      <a:xfrm>
                        <a:off x="3419644" y="4005319"/>
                        <a:ext cx="1031359" cy="215444"/>
                      </a:xfrm>
                      <a:prstGeom prst="rect">
                        <a:avLst/>
                      </a:prstGeom>
                    </p:spPr>
                    <p:txBody>
                      <a:bodyPr wrap="none">
                        <a:spAutoFit/>
                      </a:bodyPr>
                      <a:lstStyle/>
                      <a:p>
                        <a:pPr algn="ctr"/>
                        <a:r>
                          <a:rPr lang="es-ES" sz="800" i="1" dirty="0">
                            <a:ln w="0"/>
                          </a:rPr>
                          <a:t>n</a:t>
                        </a:r>
                        <a:r>
                          <a:rPr lang="es-ES" sz="800" dirty="0">
                            <a:ln w="0"/>
                          </a:rPr>
                          <a:t> muestras</a:t>
                        </a:r>
                      </a:p>
                    </p:txBody>
                  </p:sp>
                  <p:sp>
                    <p:nvSpPr>
                      <p:cNvPr id="53" name="Rectángulo 52">
                        <a:extLst>
                          <a:ext uri="{FF2B5EF4-FFF2-40B4-BE49-F238E27FC236}">
                            <a16:creationId xmlns:a16="http://schemas.microsoft.com/office/drawing/2014/main" id="{C13D0F82-1E97-4CD1-8F0F-5951684841C0}"/>
                          </a:ext>
                        </a:extLst>
                      </p:cNvPr>
                      <p:cNvSpPr/>
                      <p:nvPr/>
                    </p:nvSpPr>
                    <p:spPr>
                      <a:xfrm>
                        <a:off x="4261663" y="4002746"/>
                        <a:ext cx="1031359" cy="215444"/>
                      </a:xfrm>
                      <a:prstGeom prst="rect">
                        <a:avLst/>
                      </a:prstGeom>
                    </p:spPr>
                    <p:txBody>
                      <a:bodyPr wrap="none">
                        <a:spAutoFit/>
                      </a:bodyPr>
                      <a:lstStyle/>
                      <a:p>
                        <a:pPr algn="ctr"/>
                        <a:r>
                          <a:rPr lang="es-ES" sz="800" i="1" dirty="0">
                            <a:ln w="0"/>
                          </a:rPr>
                          <a:t>n</a:t>
                        </a:r>
                        <a:r>
                          <a:rPr lang="es-ES" sz="800" dirty="0">
                            <a:ln w="0"/>
                          </a:rPr>
                          <a:t> muestras</a:t>
                        </a:r>
                      </a:p>
                    </p:txBody>
                  </p:sp>
                  <p:sp>
                    <p:nvSpPr>
                      <p:cNvPr id="54" name="Rectángulo 53">
                        <a:extLst>
                          <a:ext uri="{FF2B5EF4-FFF2-40B4-BE49-F238E27FC236}">
                            <a16:creationId xmlns:a16="http://schemas.microsoft.com/office/drawing/2014/main" id="{3A5236AA-D7A3-41EC-9893-2E717DEE7839}"/>
                          </a:ext>
                        </a:extLst>
                      </p:cNvPr>
                      <p:cNvSpPr/>
                      <p:nvPr/>
                    </p:nvSpPr>
                    <p:spPr>
                      <a:xfrm>
                        <a:off x="5108120" y="3987784"/>
                        <a:ext cx="1031359" cy="215444"/>
                      </a:xfrm>
                      <a:prstGeom prst="rect">
                        <a:avLst/>
                      </a:prstGeom>
                    </p:spPr>
                    <p:txBody>
                      <a:bodyPr wrap="none">
                        <a:spAutoFit/>
                      </a:bodyPr>
                      <a:lstStyle/>
                      <a:p>
                        <a:pPr algn="ctr"/>
                        <a:r>
                          <a:rPr lang="es-ES" sz="800" i="1" dirty="0">
                            <a:ln w="0"/>
                          </a:rPr>
                          <a:t>n</a:t>
                        </a:r>
                        <a:r>
                          <a:rPr lang="es-ES" sz="800" dirty="0">
                            <a:ln w="0"/>
                          </a:rPr>
                          <a:t> muestras</a:t>
                        </a:r>
                      </a:p>
                    </p:txBody>
                  </p:sp>
                </p:grpSp>
              </p:grpSp>
            </p:grpSp>
          </p:grpSp>
        </p:grpSp>
        <p:cxnSp>
          <p:nvCxnSpPr>
            <p:cNvPr id="40" name="Straight Arrow Connector 18">
              <a:extLst>
                <a:ext uri="{FF2B5EF4-FFF2-40B4-BE49-F238E27FC236}">
                  <a16:creationId xmlns:a16="http://schemas.microsoft.com/office/drawing/2014/main" id="{99E00BF4-7BEF-4F6C-9D7C-41205E2C74EC}"/>
                </a:ext>
              </a:extLst>
            </p:cNvPr>
            <p:cNvCxnSpPr>
              <a:cxnSpLocks/>
            </p:cNvCxnSpPr>
            <p:nvPr/>
          </p:nvCxnSpPr>
          <p:spPr>
            <a:xfrm>
              <a:off x="-589449" y="5947817"/>
              <a:ext cx="533358" cy="243"/>
            </a:xfrm>
            <a:prstGeom prst="straightConnector1">
              <a:avLst/>
            </a:prstGeom>
            <a:noFill/>
            <a:ln w="76200" cap="flat" cmpd="sng" algn="ctr">
              <a:solidFill>
                <a:srgbClr val="5268A5"/>
              </a:solidFill>
              <a:prstDash val="sysDot"/>
              <a:miter lim="800000"/>
              <a:tailEnd type="triangle"/>
            </a:ln>
            <a:effectLst/>
          </p:spPr>
        </p:cxnSp>
      </p:grpSp>
      <p:grpSp>
        <p:nvGrpSpPr>
          <p:cNvPr id="84" name="Grupo 83">
            <a:extLst>
              <a:ext uri="{FF2B5EF4-FFF2-40B4-BE49-F238E27FC236}">
                <a16:creationId xmlns:a16="http://schemas.microsoft.com/office/drawing/2014/main" id="{9E696A8E-57C1-4FC2-840D-D412EB656119}"/>
              </a:ext>
            </a:extLst>
          </p:cNvPr>
          <p:cNvGrpSpPr/>
          <p:nvPr/>
        </p:nvGrpSpPr>
        <p:grpSpPr>
          <a:xfrm>
            <a:off x="0" y="1341258"/>
            <a:ext cx="7311188" cy="4175483"/>
            <a:chOff x="67214" y="1295538"/>
            <a:chExt cx="7311188" cy="4175483"/>
          </a:xfrm>
        </p:grpSpPr>
        <p:grpSp>
          <p:nvGrpSpPr>
            <p:cNvPr id="85" name="Grupo 84">
              <a:extLst>
                <a:ext uri="{FF2B5EF4-FFF2-40B4-BE49-F238E27FC236}">
                  <a16:creationId xmlns:a16="http://schemas.microsoft.com/office/drawing/2014/main" id="{7E93D3ED-B71D-4982-9D0C-5DF9106A5252}"/>
                </a:ext>
              </a:extLst>
            </p:cNvPr>
            <p:cNvGrpSpPr/>
            <p:nvPr/>
          </p:nvGrpSpPr>
          <p:grpSpPr>
            <a:xfrm>
              <a:off x="406610" y="1295538"/>
              <a:ext cx="6971792" cy="4175483"/>
              <a:chOff x="406610" y="1295538"/>
              <a:chExt cx="6971792" cy="4175483"/>
            </a:xfrm>
          </p:grpSpPr>
          <p:sp>
            <p:nvSpPr>
              <p:cNvPr id="91" name="Arco 90">
                <a:extLst>
                  <a:ext uri="{FF2B5EF4-FFF2-40B4-BE49-F238E27FC236}">
                    <a16:creationId xmlns:a16="http://schemas.microsoft.com/office/drawing/2014/main" id="{2EEE2050-E9B5-4C8A-B085-2EBD5D5146C0}"/>
                  </a:ext>
                </a:extLst>
              </p:cNvPr>
              <p:cNvSpPr/>
              <p:nvPr/>
            </p:nvSpPr>
            <p:spPr>
              <a:xfrm rot="15748743">
                <a:off x="3851444" y="1944063"/>
                <a:ext cx="4036396" cy="3017520"/>
              </a:xfrm>
              <a:prstGeom prst="arc">
                <a:avLst>
                  <a:gd name="adj1" fmla="val 12252099"/>
                  <a:gd name="adj2" fmla="val 21461314"/>
                </a:avLst>
              </a:prstGeom>
              <a:ln w="127000">
                <a:solidFill>
                  <a:srgbClr val="DFE5E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93" name="Grupo 92">
                <a:extLst>
                  <a:ext uri="{FF2B5EF4-FFF2-40B4-BE49-F238E27FC236}">
                    <a16:creationId xmlns:a16="http://schemas.microsoft.com/office/drawing/2014/main" id="{4412D52D-8198-453B-B4DB-F88716A0DA10}"/>
                  </a:ext>
                </a:extLst>
              </p:cNvPr>
              <p:cNvGrpSpPr/>
              <p:nvPr/>
            </p:nvGrpSpPr>
            <p:grpSpPr>
              <a:xfrm>
                <a:off x="406610" y="1295538"/>
                <a:ext cx="5241854" cy="4073006"/>
                <a:chOff x="2022050" y="1092936"/>
                <a:chExt cx="5241854" cy="4073006"/>
              </a:xfrm>
            </p:grpSpPr>
            <p:grpSp>
              <p:nvGrpSpPr>
                <p:cNvPr id="109" name="Grupo 108">
                  <a:extLst>
                    <a:ext uri="{FF2B5EF4-FFF2-40B4-BE49-F238E27FC236}">
                      <a16:creationId xmlns:a16="http://schemas.microsoft.com/office/drawing/2014/main" id="{26BD06FC-7D5C-4407-9F67-2F6BF90B16D7}"/>
                    </a:ext>
                  </a:extLst>
                </p:cNvPr>
                <p:cNvGrpSpPr/>
                <p:nvPr/>
              </p:nvGrpSpPr>
              <p:grpSpPr>
                <a:xfrm>
                  <a:off x="3437695" y="1092936"/>
                  <a:ext cx="3826209" cy="311380"/>
                  <a:chOff x="3239118" y="1231218"/>
                  <a:chExt cx="3826209" cy="311380"/>
                </a:xfrm>
              </p:grpSpPr>
              <p:sp>
                <p:nvSpPr>
                  <p:cNvPr id="126" name="Google Shape;263;p29">
                    <a:extLst>
                      <a:ext uri="{FF2B5EF4-FFF2-40B4-BE49-F238E27FC236}">
                        <a16:creationId xmlns:a16="http://schemas.microsoft.com/office/drawing/2014/main" id="{7A8F4C9E-6A2F-426A-A864-2F8F997B2031}"/>
                      </a:ext>
                    </a:extLst>
                  </p:cNvPr>
                  <p:cNvSpPr txBox="1">
                    <a:spLocks/>
                  </p:cNvSpPr>
                  <p:nvPr/>
                </p:nvSpPr>
                <p:spPr>
                  <a:xfrm>
                    <a:off x="3239118" y="1231218"/>
                    <a:ext cx="2502252" cy="2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SEÑALES</a:t>
                    </a:r>
                    <a:r>
                      <a:rPr lang="en-US" kern="0" dirty="0">
                        <a:solidFill>
                          <a:schemeClr val="tx1"/>
                        </a:solidFill>
                      </a:rPr>
                      <a:t> </a:t>
                    </a:r>
                    <a:r>
                      <a:rPr lang="en-US" kern="0" dirty="0" err="1">
                        <a:solidFill>
                          <a:schemeClr val="tx1"/>
                        </a:solidFill>
                      </a:rPr>
                      <a:t>ORIGINALES</a:t>
                    </a:r>
                    <a:endParaRPr lang="en-US" kern="0" dirty="0">
                      <a:solidFill>
                        <a:schemeClr val="tx1"/>
                      </a:solidFill>
                    </a:endParaRPr>
                  </a:p>
                </p:txBody>
              </p:sp>
              <p:sp>
                <p:nvSpPr>
                  <p:cNvPr id="127" name="Google Shape;271;p29">
                    <a:extLst>
                      <a:ext uri="{FF2B5EF4-FFF2-40B4-BE49-F238E27FC236}">
                        <a16:creationId xmlns:a16="http://schemas.microsoft.com/office/drawing/2014/main" id="{5AA97569-8FDB-4542-8BC8-06A754CFDCAF}"/>
                      </a:ext>
                    </a:extLst>
                  </p:cNvPr>
                  <p:cNvSpPr/>
                  <p:nvPr/>
                </p:nvSpPr>
                <p:spPr>
                  <a:xfrm>
                    <a:off x="6832227" y="1309498"/>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b="1" kern="0">
                      <a:solidFill>
                        <a:srgbClr val="0070C0"/>
                      </a:solidFill>
                      <a:cs typeface="Arial"/>
                      <a:sym typeface="Arial"/>
                    </a:endParaRPr>
                  </a:p>
                </p:txBody>
              </p:sp>
              <p:cxnSp>
                <p:nvCxnSpPr>
                  <p:cNvPr id="128" name="Google Shape;273;p29">
                    <a:extLst>
                      <a:ext uri="{FF2B5EF4-FFF2-40B4-BE49-F238E27FC236}">
                        <a16:creationId xmlns:a16="http://schemas.microsoft.com/office/drawing/2014/main" id="{816A7C59-8AA7-45E3-99D0-8C89B42FA6FB}"/>
                      </a:ext>
                    </a:extLst>
                  </p:cNvPr>
                  <p:cNvCxnSpPr>
                    <a:endCxn id="127" idx="2"/>
                  </p:cNvCxnSpPr>
                  <p:nvPr/>
                </p:nvCxnSpPr>
                <p:spPr>
                  <a:xfrm>
                    <a:off x="5868027" y="1426048"/>
                    <a:ext cx="964200" cy="0"/>
                  </a:xfrm>
                  <a:prstGeom prst="straightConnector1">
                    <a:avLst/>
                  </a:prstGeom>
                  <a:noFill/>
                  <a:ln w="9525" cap="flat" cmpd="sng">
                    <a:solidFill>
                      <a:srgbClr val="78909C"/>
                    </a:solidFill>
                    <a:prstDash val="solid"/>
                    <a:round/>
                    <a:headEnd type="oval" w="med" len="med"/>
                    <a:tailEnd type="none" w="med" len="med"/>
                  </a:ln>
                </p:spPr>
              </p:cxnSp>
            </p:grpSp>
            <p:grpSp>
              <p:nvGrpSpPr>
                <p:cNvPr id="110" name="Grupo 109">
                  <a:extLst>
                    <a:ext uri="{FF2B5EF4-FFF2-40B4-BE49-F238E27FC236}">
                      <a16:creationId xmlns:a16="http://schemas.microsoft.com/office/drawing/2014/main" id="{BD2A4314-9269-401A-AD76-976D8B7E3D5D}"/>
                    </a:ext>
                  </a:extLst>
                </p:cNvPr>
                <p:cNvGrpSpPr/>
                <p:nvPr/>
              </p:nvGrpSpPr>
              <p:grpSpPr>
                <a:xfrm>
                  <a:off x="2299874" y="1700707"/>
                  <a:ext cx="4196575" cy="367200"/>
                  <a:chOff x="2217245" y="1836129"/>
                  <a:chExt cx="4196575" cy="367200"/>
                </a:xfrm>
              </p:grpSpPr>
              <p:sp>
                <p:nvSpPr>
                  <p:cNvPr id="123" name="Google Shape;261;p29">
                    <a:extLst>
                      <a:ext uri="{FF2B5EF4-FFF2-40B4-BE49-F238E27FC236}">
                        <a16:creationId xmlns:a16="http://schemas.microsoft.com/office/drawing/2014/main" id="{A0CC0CF9-38D6-40DA-8859-AB4F6289FACD}"/>
                      </a:ext>
                    </a:extLst>
                  </p:cNvPr>
                  <p:cNvSpPr txBox="1">
                    <a:spLocks/>
                  </p:cNvSpPr>
                  <p:nvPr/>
                </p:nvSpPr>
                <p:spPr>
                  <a:xfrm>
                    <a:off x="2217245" y="1836129"/>
                    <a:ext cx="3378625" cy="36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IMPLEMENTACIÓN</a:t>
                    </a:r>
                    <a:r>
                      <a:rPr lang="en-US" kern="0" dirty="0">
                        <a:solidFill>
                          <a:schemeClr val="tx1"/>
                        </a:solidFill>
                      </a:rPr>
                      <a:t> DE </a:t>
                    </a:r>
                    <a:r>
                      <a:rPr lang="en-US" kern="0" dirty="0" err="1">
                        <a:solidFill>
                          <a:schemeClr val="tx1"/>
                        </a:solidFill>
                      </a:rPr>
                      <a:t>FILTRO</a:t>
                    </a:r>
                    <a:endParaRPr lang="en-US" kern="0" dirty="0">
                      <a:solidFill>
                        <a:schemeClr val="tx1"/>
                      </a:solidFill>
                    </a:endParaRPr>
                  </a:p>
                </p:txBody>
              </p:sp>
              <p:sp>
                <p:nvSpPr>
                  <p:cNvPr id="124" name="Google Shape;270;p29">
                    <a:extLst>
                      <a:ext uri="{FF2B5EF4-FFF2-40B4-BE49-F238E27FC236}">
                        <a16:creationId xmlns:a16="http://schemas.microsoft.com/office/drawing/2014/main" id="{AD8BEF91-5F63-46BE-83DB-65A0FD5623D2}"/>
                      </a:ext>
                    </a:extLst>
                  </p:cNvPr>
                  <p:cNvSpPr/>
                  <p:nvPr/>
                </p:nvSpPr>
                <p:spPr>
                  <a:xfrm>
                    <a:off x="6180720" y="1937297"/>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25" name="Google Shape;275;p29">
                    <a:extLst>
                      <a:ext uri="{FF2B5EF4-FFF2-40B4-BE49-F238E27FC236}">
                        <a16:creationId xmlns:a16="http://schemas.microsoft.com/office/drawing/2014/main" id="{9418ADBD-D224-48A3-BAA7-33AB6EC903A3}"/>
                      </a:ext>
                    </a:extLst>
                  </p:cNvPr>
                  <p:cNvCxnSpPr>
                    <a:endCxn id="124" idx="2"/>
                  </p:cNvCxnSpPr>
                  <p:nvPr/>
                </p:nvCxnSpPr>
                <p:spPr>
                  <a:xfrm>
                    <a:off x="5668620" y="2053847"/>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111" name="Grupo 110">
                  <a:extLst>
                    <a:ext uri="{FF2B5EF4-FFF2-40B4-BE49-F238E27FC236}">
                      <a16:creationId xmlns:a16="http://schemas.microsoft.com/office/drawing/2014/main" id="{1F7DE1F5-E1CB-4DFD-BF08-56687861FB56}"/>
                    </a:ext>
                  </a:extLst>
                </p:cNvPr>
                <p:cNvGrpSpPr/>
                <p:nvPr/>
              </p:nvGrpSpPr>
              <p:grpSpPr>
                <a:xfrm>
                  <a:off x="2204866" y="2458154"/>
                  <a:ext cx="3908067" cy="374563"/>
                  <a:chOff x="2173020" y="2679579"/>
                  <a:chExt cx="3908067" cy="374563"/>
                </a:xfrm>
              </p:grpSpPr>
              <p:sp>
                <p:nvSpPr>
                  <p:cNvPr id="120" name="Google Shape;265;p29">
                    <a:extLst>
                      <a:ext uri="{FF2B5EF4-FFF2-40B4-BE49-F238E27FC236}">
                        <a16:creationId xmlns:a16="http://schemas.microsoft.com/office/drawing/2014/main" id="{ED61C37F-3FA5-488A-9A40-107DF883349E}"/>
                      </a:ext>
                    </a:extLst>
                  </p:cNvPr>
                  <p:cNvSpPr txBox="1">
                    <a:spLocks/>
                  </p:cNvSpPr>
                  <p:nvPr/>
                </p:nvSpPr>
                <p:spPr>
                  <a:xfrm>
                    <a:off x="2173020" y="2679579"/>
                    <a:ext cx="3126492" cy="374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CORRECCIÓN</a:t>
                    </a:r>
                    <a:r>
                      <a:rPr lang="en-US" kern="0" dirty="0">
                        <a:solidFill>
                          <a:schemeClr val="tx1"/>
                        </a:solidFill>
                      </a:rPr>
                      <a:t> DE </a:t>
                    </a:r>
                    <a:r>
                      <a:rPr lang="en-US" kern="0" dirty="0" err="1">
                        <a:solidFill>
                          <a:schemeClr val="tx1"/>
                        </a:solidFill>
                      </a:rPr>
                      <a:t>LÍNEA</a:t>
                    </a:r>
                    <a:r>
                      <a:rPr lang="en-US" kern="0" dirty="0">
                        <a:solidFill>
                          <a:schemeClr val="tx1"/>
                        </a:solidFill>
                      </a:rPr>
                      <a:t> BASE</a:t>
                    </a:r>
                  </a:p>
                </p:txBody>
              </p:sp>
              <p:sp>
                <p:nvSpPr>
                  <p:cNvPr id="121" name="Google Shape;270;p29">
                    <a:extLst>
                      <a:ext uri="{FF2B5EF4-FFF2-40B4-BE49-F238E27FC236}">
                        <a16:creationId xmlns:a16="http://schemas.microsoft.com/office/drawing/2014/main" id="{D4201305-0611-4FD3-B778-88724A991619}"/>
                      </a:ext>
                    </a:extLst>
                  </p:cNvPr>
                  <p:cNvSpPr/>
                  <p:nvPr/>
                </p:nvSpPr>
                <p:spPr>
                  <a:xfrm>
                    <a:off x="5847987" y="27816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22" name="Google Shape;275;p29">
                    <a:extLst>
                      <a:ext uri="{FF2B5EF4-FFF2-40B4-BE49-F238E27FC236}">
                        <a16:creationId xmlns:a16="http://schemas.microsoft.com/office/drawing/2014/main" id="{8221E956-C7F8-4124-B756-46FB406362D7}"/>
                      </a:ext>
                    </a:extLst>
                  </p:cNvPr>
                  <p:cNvCxnSpPr>
                    <a:endCxn id="121" idx="2"/>
                  </p:cNvCxnSpPr>
                  <p:nvPr/>
                </p:nvCxnSpPr>
                <p:spPr>
                  <a:xfrm>
                    <a:off x="5335887" y="2898209"/>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112" name="Grupo 111">
                  <a:extLst>
                    <a:ext uri="{FF2B5EF4-FFF2-40B4-BE49-F238E27FC236}">
                      <a16:creationId xmlns:a16="http://schemas.microsoft.com/office/drawing/2014/main" id="{E4F33E0E-398A-47B1-8E36-C9AEA83E4800}"/>
                    </a:ext>
                  </a:extLst>
                </p:cNvPr>
                <p:cNvGrpSpPr/>
                <p:nvPr/>
              </p:nvGrpSpPr>
              <p:grpSpPr>
                <a:xfrm>
                  <a:off x="2022050" y="4115310"/>
                  <a:ext cx="4332749" cy="385338"/>
                  <a:chOff x="2112901" y="4215440"/>
                  <a:chExt cx="4332749" cy="385338"/>
                </a:xfrm>
              </p:grpSpPr>
              <p:sp>
                <p:nvSpPr>
                  <p:cNvPr id="117" name="Google Shape;272;p29">
                    <a:extLst>
                      <a:ext uri="{FF2B5EF4-FFF2-40B4-BE49-F238E27FC236}">
                        <a16:creationId xmlns:a16="http://schemas.microsoft.com/office/drawing/2014/main" id="{FC6FC35B-71CD-4D2C-BCF8-C8DDDD751297}"/>
                      </a:ext>
                    </a:extLst>
                  </p:cNvPr>
                  <p:cNvSpPr/>
                  <p:nvPr/>
                </p:nvSpPr>
                <p:spPr>
                  <a:xfrm>
                    <a:off x="6212550" y="43002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18" name="Google Shape;279;p29">
                    <a:extLst>
                      <a:ext uri="{FF2B5EF4-FFF2-40B4-BE49-F238E27FC236}">
                        <a16:creationId xmlns:a16="http://schemas.microsoft.com/office/drawing/2014/main" id="{4229969F-BBCC-4605-A612-992ACEFAFD26}"/>
                      </a:ext>
                    </a:extLst>
                  </p:cNvPr>
                  <p:cNvCxnSpPr>
                    <a:cxnSpLocks/>
                    <a:stCxn id="119" idx="3"/>
                    <a:endCxn id="117" idx="2"/>
                  </p:cNvCxnSpPr>
                  <p:nvPr/>
                </p:nvCxnSpPr>
                <p:spPr>
                  <a:xfrm>
                    <a:off x="5562039" y="4408109"/>
                    <a:ext cx="650511" cy="8700"/>
                  </a:xfrm>
                  <a:prstGeom prst="straightConnector1">
                    <a:avLst/>
                  </a:prstGeom>
                  <a:noFill/>
                  <a:ln w="9525" cap="flat" cmpd="sng">
                    <a:solidFill>
                      <a:srgbClr val="78909C"/>
                    </a:solidFill>
                    <a:prstDash val="solid"/>
                    <a:round/>
                    <a:headEnd type="oval" w="med" len="med"/>
                    <a:tailEnd type="none" w="med" len="med"/>
                  </a:ln>
                </p:spPr>
              </p:cxnSp>
              <p:sp>
                <p:nvSpPr>
                  <p:cNvPr id="119" name="Google Shape;267;p29">
                    <a:extLst>
                      <a:ext uri="{FF2B5EF4-FFF2-40B4-BE49-F238E27FC236}">
                        <a16:creationId xmlns:a16="http://schemas.microsoft.com/office/drawing/2014/main" id="{8B7ACE3E-2D4F-4AEC-AD92-CF3F19A9CD91}"/>
                      </a:ext>
                    </a:extLst>
                  </p:cNvPr>
                  <p:cNvSpPr txBox="1">
                    <a:spLocks/>
                  </p:cNvSpPr>
                  <p:nvPr/>
                </p:nvSpPr>
                <p:spPr>
                  <a:xfrm>
                    <a:off x="2112901" y="4215440"/>
                    <a:ext cx="3449138"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b="1" kern="0" dirty="0">
                        <a:solidFill>
                          <a:srgbClr val="226DBE"/>
                        </a:solidFill>
                      </a:rPr>
                      <a:t>4. </a:t>
                    </a:r>
                    <a:r>
                      <a:rPr lang="en-US" b="1" kern="0" dirty="0" err="1">
                        <a:solidFill>
                          <a:srgbClr val="226DBE"/>
                        </a:solidFill>
                      </a:rPr>
                      <a:t>CONCATENACIÓN</a:t>
                    </a:r>
                    <a:r>
                      <a:rPr lang="en-US" b="1" kern="0" dirty="0">
                        <a:solidFill>
                          <a:srgbClr val="226DBE"/>
                        </a:solidFill>
                      </a:rPr>
                      <a:t> DE </a:t>
                    </a:r>
                    <a:r>
                      <a:rPr lang="en-US" b="1" kern="0" dirty="0" err="1">
                        <a:solidFill>
                          <a:srgbClr val="226DBE"/>
                        </a:solidFill>
                      </a:rPr>
                      <a:t>SENSORES</a:t>
                    </a:r>
                    <a:endParaRPr lang="en-US" b="1" kern="0" dirty="0">
                      <a:solidFill>
                        <a:srgbClr val="226DBE"/>
                      </a:solidFill>
                    </a:endParaRPr>
                  </a:p>
                </p:txBody>
              </p:sp>
            </p:grpSp>
            <p:grpSp>
              <p:nvGrpSpPr>
                <p:cNvPr id="113" name="Grupo 112">
                  <a:extLst>
                    <a:ext uri="{FF2B5EF4-FFF2-40B4-BE49-F238E27FC236}">
                      <a16:creationId xmlns:a16="http://schemas.microsoft.com/office/drawing/2014/main" id="{B452D7CC-2F4F-48D8-9A65-25A07462D466}"/>
                    </a:ext>
                  </a:extLst>
                </p:cNvPr>
                <p:cNvGrpSpPr/>
                <p:nvPr/>
              </p:nvGrpSpPr>
              <p:grpSpPr>
                <a:xfrm>
                  <a:off x="2111739" y="4810108"/>
                  <a:ext cx="4904864" cy="355834"/>
                  <a:chOff x="2111739" y="4810108"/>
                  <a:chExt cx="4904864" cy="355834"/>
                </a:xfrm>
              </p:grpSpPr>
              <p:sp>
                <p:nvSpPr>
                  <p:cNvPr id="114" name="Google Shape;272;p29">
                    <a:extLst>
                      <a:ext uri="{FF2B5EF4-FFF2-40B4-BE49-F238E27FC236}">
                        <a16:creationId xmlns:a16="http://schemas.microsoft.com/office/drawing/2014/main" id="{10F21E43-1500-47BA-9AA8-46E83D897B00}"/>
                      </a:ext>
                    </a:extLst>
                  </p:cNvPr>
                  <p:cNvSpPr/>
                  <p:nvPr/>
                </p:nvSpPr>
                <p:spPr>
                  <a:xfrm>
                    <a:off x="6783503" y="4873003"/>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15" name="Google Shape;279;p29">
                    <a:extLst>
                      <a:ext uri="{FF2B5EF4-FFF2-40B4-BE49-F238E27FC236}">
                        <a16:creationId xmlns:a16="http://schemas.microsoft.com/office/drawing/2014/main" id="{C68214E8-68E0-473B-A6FB-91C85B88B676}"/>
                      </a:ext>
                    </a:extLst>
                  </p:cNvPr>
                  <p:cNvCxnSpPr>
                    <a:cxnSpLocks/>
                    <a:stCxn id="116" idx="3"/>
                    <a:endCxn id="114" idx="2"/>
                  </p:cNvCxnSpPr>
                  <p:nvPr/>
                </p:nvCxnSpPr>
                <p:spPr>
                  <a:xfrm>
                    <a:off x="6496449" y="4988025"/>
                    <a:ext cx="287054" cy="1528"/>
                  </a:xfrm>
                  <a:prstGeom prst="straightConnector1">
                    <a:avLst/>
                  </a:prstGeom>
                  <a:noFill/>
                  <a:ln w="9525" cap="flat" cmpd="sng">
                    <a:solidFill>
                      <a:srgbClr val="78909C"/>
                    </a:solidFill>
                    <a:prstDash val="solid"/>
                    <a:round/>
                    <a:headEnd type="oval" w="med" len="med"/>
                    <a:tailEnd type="none" w="med" len="med"/>
                  </a:ln>
                </p:spPr>
              </p:cxnSp>
              <p:sp>
                <p:nvSpPr>
                  <p:cNvPr id="116" name="Google Shape;267;p29">
                    <a:extLst>
                      <a:ext uri="{FF2B5EF4-FFF2-40B4-BE49-F238E27FC236}">
                        <a16:creationId xmlns:a16="http://schemas.microsoft.com/office/drawing/2014/main" id="{DB8908E7-0839-4EBE-8F02-B53E96051917}"/>
                      </a:ext>
                    </a:extLst>
                  </p:cNvPr>
                  <p:cNvSpPr txBox="1">
                    <a:spLocks/>
                  </p:cNvSpPr>
                  <p:nvPr/>
                </p:nvSpPr>
                <p:spPr>
                  <a:xfrm>
                    <a:off x="2111739" y="4810108"/>
                    <a:ext cx="4384710" cy="355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s-ES" kern="0" dirty="0"/>
                      <a:t>DETECCIÓN Y ELIMINACIÓN DE OUTLIERS</a:t>
                    </a:r>
                  </a:p>
                </p:txBody>
              </p:sp>
            </p:grpSp>
          </p:grpSp>
        </p:grpSp>
        <p:grpSp>
          <p:nvGrpSpPr>
            <p:cNvPr id="86" name="Grupo 85">
              <a:extLst>
                <a:ext uri="{FF2B5EF4-FFF2-40B4-BE49-F238E27FC236}">
                  <a16:creationId xmlns:a16="http://schemas.microsoft.com/office/drawing/2014/main" id="{362FC5FA-C21B-429C-91CB-FB507BA5D04E}"/>
                </a:ext>
              </a:extLst>
            </p:cNvPr>
            <p:cNvGrpSpPr/>
            <p:nvPr/>
          </p:nvGrpSpPr>
          <p:grpSpPr>
            <a:xfrm>
              <a:off x="67214" y="3504041"/>
              <a:ext cx="4394094" cy="385338"/>
              <a:chOff x="1701906" y="3571699"/>
              <a:chExt cx="4394094" cy="385338"/>
            </a:xfrm>
          </p:grpSpPr>
          <p:sp>
            <p:nvSpPr>
              <p:cNvPr id="87" name="Google Shape;267;p29">
                <a:extLst>
                  <a:ext uri="{FF2B5EF4-FFF2-40B4-BE49-F238E27FC236}">
                    <a16:creationId xmlns:a16="http://schemas.microsoft.com/office/drawing/2014/main" id="{2B542BFB-781F-4572-BD41-9D43102502AC}"/>
                  </a:ext>
                </a:extLst>
              </p:cNvPr>
              <p:cNvSpPr txBox="1">
                <a:spLocks/>
              </p:cNvSpPr>
              <p:nvPr/>
            </p:nvSpPr>
            <p:spPr>
              <a:xfrm>
                <a:off x="1701906" y="3571699"/>
                <a:ext cx="2770751"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ALINEAMIENTO</a:t>
                </a:r>
                <a:r>
                  <a:rPr lang="en-US" kern="0" dirty="0">
                    <a:solidFill>
                      <a:schemeClr val="tx1"/>
                    </a:solidFill>
                  </a:rPr>
                  <a:t> DE </a:t>
                </a:r>
                <a:r>
                  <a:rPr lang="en-US" kern="0" dirty="0" err="1">
                    <a:solidFill>
                      <a:schemeClr val="tx1"/>
                    </a:solidFill>
                  </a:rPr>
                  <a:t>PICOS</a:t>
                </a:r>
                <a:endParaRPr lang="en-US" kern="0" dirty="0">
                  <a:solidFill>
                    <a:schemeClr val="tx1"/>
                  </a:solidFill>
                </a:endParaRPr>
              </a:p>
            </p:txBody>
          </p:sp>
          <p:sp>
            <p:nvSpPr>
              <p:cNvPr id="88" name="Google Shape;269;p29">
                <a:extLst>
                  <a:ext uri="{FF2B5EF4-FFF2-40B4-BE49-F238E27FC236}">
                    <a16:creationId xmlns:a16="http://schemas.microsoft.com/office/drawing/2014/main" id="{D2F84653-E132-4723-BE5F-A1F92E4B9BE1}"/>
                  </a:ext>
                </a:extLst>
              </p:cNvPr>
              <p:cNvSpPr/>
              <p:nvPr/>
            </p:nvSpPr>
            <p:spPr>
              <a:xfrm>
                <a:off x="5862900" y="3648775"/>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89" name="Google Shape;277;p29">
                <a:extLst>
                  <a:ext uri="{FF2B5EF4-FFF2-40B4-BE49-F238E27FC236}">
                    <a16:creationId xmlns:a16="http://schemas.microsoft.com/office/drawing/2014/main" id="{31854F03-82C3-437A-9580-DC841791A4AB}"/>
                  </a:ext>
                </a:extLst>
              </p:cNvPr>
              <p:cNvCxnSpPr>
                <a:cxnSpLocks/>
                <a:endCxn id="88" idx="2"/>
              </p:cNvCxnSpPr>
              <p:nvPr/>
            </p:nvCxnSpPr>
            <p:spPr>
              <a:xfrm>
                <a:off x="4574319" y="3761126"/>
                <a:ext cx="1288581" cy="4199"/>
              </a:xfrm>
              <a:prstGeom prst="straightConnector1">
                <a:avLst/>
              </a:prstGeom>
              <a:noFill/>
              <a:ln w="9525" cap="flat" cmpd="sng">
                <a:solidFill>
                  <a:srgbClr val="78909C"/>
                </a:solidFill>
                <a:prstDash val="solid"/>
                <a:round/>
                <a:headEnd type="oval" w="med" len="med"/>
                <a:tailEnd type="none" w="med" len="med"/>
              </a:ln>
            </p:spPr>
          </p:cxnSp>
        </p:grpSp>
      </p:grpSp>
      <p:sp>
        <p:nvSpPr>
          <p:cNvPr id="129" name="Rectángulo 128">
            <a:extLst>
              <a:ext uri="{FF2B5EF4-FFF2-40B4-BE49-F238E27FC236}">
                <a16:creationId xmlns:a16="http://schemas.microsoft.com/office/drawing/2014/main" id="{3CB2BFEB-3161-4B3F-B181-1D1EB57963C1}"/>
              </a:ext>
            </a:extLst>
          </p:cNvPr>
          <p:cNvSpPr/>
          <p:nvPr/>
        </p:nvSpPr>
        <p:spPr>
          <a:xfrm>
            <a:off x="167348" y="140389"/>
            <a:ext cx="12192001" cy="757130"/>
          </a:xfrm>
          <a:prstGeom prst="rect">
            <a:avLst/>
          </a:prstGeom>
        </p:spPr>
        <p:txBody>
          <a:bodyPr wrap="square">
            <a:spAutoFit/>
          </a:bodyPr>
          <a:lstStyle/>
          <a:p>
            <a:pPr lvl="0" defTabSz="914400">
              <a:lnSpc>
                <a:spcPct val="90000"/>
              </a:lnSpc>
              <a:spcBef>
                <a:spcPts val="1000"/>
              </a:spcBef>
            </a:pPr>
            <a:r>
              <a:rPr lang="es-ES" sz="4800" dirty="0">
                <a:solidFill>
                  <a:prstClr val="black">
                    <a:lumMod val="85000"/>
                    <a:lumOff val="15000"/>
                  </a:prstClr>
                </a:solidFill>
                <a:cs typeface="Arial" pitchFamily="34" charset="0"/>
              </a:rPr>
              <a:t>Preprocesamiento</a:t>
            </a:r>
          </a:p>
        </p:txBody>
      </p:sp>
    </p:spTree>
    <p:extLst>
      <p:ext uri="{BB962C8B-B14F-4D97-AF65-F5344CB8AC3E}">
        <p14:creationId xmlns:p14="http://schemas.microsoft.com/office/powerpoint/2010/main" val="386488524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Imagen 87" descr="Imagen que contiene texto, mapa&#10;&#10;Descripción generada automáticamente">
            <a:extLst>
              <a:ext uri="{FF2B5EF4-FFF2-40B4-BE49-F238E27FC236}">
                <a16:creationId xmlns:a16="http://schemas.microsoft.com/office/drawing/2014/main" id="{2342DC94-E10F-4E64-9395-4F6692B985CA}"/>
              </a:ext>
            </a:extLst>
          </p:cNvPr>
          <p:cNvPicPr/>
          <p:nvPr/>
        </p:nvPicPr>
        <p:blipFill>
          <a:blip r:embed="rId3" cstate="print">
            <a:extLst>
              <a:ext uri="{28A0092B-C50C-407E-A947-70E740481C1C}">
                <a14:useLocalDpi xmlns:a14="http://schemas.microsoft.com/office/drawing/2010/main"/>
              </a:ext>
            </a:extLst>
          </a:blip>
          <a:stretch>
            <a:fillRect/>
          </a:stretch>
        </p:blipFill>
        <p:spPr>
          <a:xfrm>
            <a:off x="5713846" y="2256994"/>
            <a:ext cx="2252345" cy="2177415"/>
          </a:xfrm>
          <a:prstGeom prst="rect">
            <a:avLst/>
          </a:prstGeom>
        </p:spPr>
      </p:pic>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sp>
        <p:nvSpPr>
          <p:cNvPr id="35" name="Text Placeholder 3">
            <a:extLst>
              <a:ext uri="{FF2B5EF4-FFF2-40B4-BE49-F238E27FC236}">
                <a16:creationId xmlns:a16="http://schemas.microsoft.com/office/drawing/2014/main" id="{74772F3B-3348-4EC2-BFE3-6C4079AFA6DB}"/>
              </a:ext>
            </a:extLst>
          </p:cNvPr>
          <p:cNvSpPr txBox="1">
            <a:spLocks/>
          </p:cNvSpPr>
          <p:nvPr/>
        </p:nvSpPr>
        <p:spPr>
          <a:xfrm>
            <a:off x="4784908" y="3124988"/>
            <a:ext cx="848272" cy="344683"/>
          </a:xfrm>
          <a:prstGeom prst="rect">
            <a:avLst/>
          </a:prstGeom>
          <a:solidFill>
            <a:schemeClr val="bg1"/>
          </a:solid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s-EC" sz="2400" b="1" dirty="0">
                <a:solidFill>
                  <a:prstClr val="black">
                    <a:lumMod val="75000"/>
                    <a:lumOff val="25000"/>
                  </a:prstClr>
                </a:solidFill>
                <a:cs typeface="Arial" pitchFamily="34" charset="0"/>
              </a:rPr>
              <a:t>PCA</a:t>
            </a:r>
          </a:p>
        </p:txBody>
      </p:sp>
      <p:pic>
        <p:nvPicPr>
          <p:cNvPr id="89" name="Imagen 88">
            <a:extLst>
              <a:ext uri="{FF2B5EF4-FFF2-40B4-BE49-F238E27FC236}">
                <a16:creationId xmlns:a16="http://schemas.microsoft.com/office/drawing/2014/main" id="{14FFF0BC-16B6-415E-9420-891CC70B7107}"/>
              </a:ext>
            </a:extLst>
          </p:cNvPr>
          <p:cNvPicPr>
            <a:picLocks noChangeAspect="1"/>
          </p:cNvPicPr>
          <p:nvPr/>
        </p:nvPicPr>
        <p:blipFill rotWithShape="1">
          <a:blip r:embed="rId4"/>
          <a:srcRect l="35224" t="-8483" r="38889" b="21281"/>
          <a:stretch/>
        </p:blipFill>
        <p:spPr>
          <a:xfrm>
            <a:off x="8054576" y="3206900"/>
            <a:ext cx="1559057" cy="419937"/>
          </a:xfrm>
          <a:prstGeom prst="rect">
            <a:avLst/>
          </a:prstGeom>
          <a:solidFill>
            <a:schemeClr val="bg1"/>
          </a:solidFill>
        </p:spPr>
      </p:pic>
      <p:grpSp>
        <p:nvGrpSpPr>
          <p:cNvPr id="37" name="Grupo 36">
            <a:extLst>
              <a:ext uri="{FF2B5EF4-FFF2-40B4-BE49-F238E27FC236}">
                <a16:creationId xmlns:a16="http://schemas.microsoft.com/office/drawing/2014/main" id="{00C58FB8-0BA0-4F4A-89B3-88E0F4B004E2}"/>
              </a:ext>
            </a:extLst>
          </p:cNvPr>
          <p:cNvGrpSpPr/>
          <p:nvPr/>
        </p:nvGrpSpPr>
        <p:grpSpPr>
          <a:xfrm>
            <a:off x="0" y="1341258"/>
            <a:ext cx="7311188" cy="4175483"/>
            <a:chOff x="67214" y="1295538"/>
            <a:chExt cx="7311188" cy="4175483"/>
          </a:xfrm>
        </p:grpSpPr>
        <p:grpSp>
          <p:nvGrpSpPr>
            <p:cNvPr id="38" name="Grupo 37">
              <a:extLst>
                <a:ext uri="{FF2B5EF4-FFF2-40B4-BE49-F238E27FC236}">
                  <a16:creationId xmlns:a16="http://schemas.microsoft.com/office/drawing/2014/main" id="{4730D2A4-0506-4542-A6A8-EDF040F13E3D}"/>
                </a:ext>
              </a:extLst>
            </p:cNvPr>
            <p:cNvGrpSpPr/>
            <p:nvPr/>
          </p:nvGrpSpPr>
          <p:grpSpPr>
            <a:xfrm>
              <a:off x="406610" y="1295538"/>
              <a:ext cx="6971792" cy="4175483"/>
              <a:chOff x="406610" y="1295538"/>
              <a:chExt cx="6971792" cy="4175483"/>
            </a:xfrm>
          </p:grpSpPr>
          <p:sp>
            <p:nvSpPr>
              <p:cNvPr id="43" name="Arco 42">
                <a:extLst>
                  <a:ext uri="{FF2B5EF4-FFF2-40B4-BE49-F238E27FC236}">
                    <a16:creationId xmlns:a16="http://schemas.microsoft.com/office/drawing/2014/main" id="{DC6320E2-3BFA-492D-BC77-B49759653098}"/>
                  </a:ext>
                </a:extLst>
              </p:cNvPr>
              <p:cNvSpPr/>
              <p:nvPr/>
            </p:nvSpPr>
            <p:spPr>
              <a:xfrm rot="15748743">
                <a:off x="3851444" y="1944063"/>
                <a:ext cx="4036396" cy="3017520"/>
              </a:xfrm>
              <a:prstGeom prst="arc">
                <a:avLst>
                  <a:gd name="adj1" fmla="val 12252099"/>
                  <a:gd name="adj2" fmla="val 21461314"/>
                </a:avLst>
              </a:prstGeom>
              <a:ln w="127000">
                <a:solidFill>
                  <a:srgbClr val="DFE5E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4" name="Grupo 43">
                <a:extLst>
                  <a:ext uri="{FF2B5EF4-FFF2-40B4-BE49-F238E27FC236}">
                    <a16:creationId xmlns:a16="http://schemas.microsoft.com/office/drawing/2014/main" id="{6B14DDE3-EDB0-4D16-9703-CD143FA8E0C5}"/>
                  </a:ext>
                </a:extLst>
              </p:cNvPr>
              <p:cNvGrpSpPr/>
              <p:nvPr/>
            </p:nvGrpSpPr>
            <p:grpSpPr>
              <a:xfrm>
                <a:off x="406610" y="1295538"/>
                <a:ext cx="5241854" cy="4073006"/>
                <a:chOff x="2022050" y="1092936"/>
                <a:chExt cx="5241854" cy="4073006"/>
              </a:xfrm>
            </p:grpSpPr>
            <p:grpSp>
              <p:nvGrpSpPr>
                <p:cNvPr id="45" name="Grupo 44">
                  <a:extLst>
                    <a:ext uri="{FF2B5EF4-FFF2-40B4-BE49-F238E27FC236}">
                      <a16:creationId xmlns:a16="http://schemas.microsoft.com/office/drawing/2014/main" id="{0C2C0AE7-803B-40FC-A9F2-4D98683D79CF}"/>
                    </a:ext>
                  </a:extLst>
                </p:cNvPr>
                <p:cNvGrpSpPr/>
                <p:nvPr/>
              </p:nvGrpSpPr>
              <p:grpSpPr>
                <a:xfrm>
                  <a:off x="3437695" y="1092936"/>
                  <a:ext cx="3826209" cy="311380"/>
                  <a:chOff x="3239118" y="1231218"/>
                  <a:chExt cx="3826209" cy="311380"/>
                </a:xfrm>
              </p:grpSpPr>
              <p:sp>
                <p:nvSpPr>
                  <p:cNvPr id="62" name="Google Shape;263;p29">
                    <a:extLst>
                      <a:ext uri="{FF2B5EF4-FFF2-40B4-BE49-F238E27FC236}">
                        <a16:creationId xmlns:a16="http://schemas.microsoft.com/office/drawing/2014/main" id="{CDA6A782-F68F-473F-8BCC-A826530CC55A}"/>
                      </a:ext>
                    </a:extLst>
                  </p:cNvPr>
                  <p:cNvSpPr txBox="1">
                    <a:spLocks/>
                  </p:cNvSpPr>
                  <p:nvPr/>
                </p:nvSpPr>
                <p:spPr>
                  <a:xfrm>
                    <a:off x="3239118" y="1231218"/>
                    <a:ext cx="2502252" cy="2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SEÑALES</a:t>
                    </a:r>
                    <a:r>
                      <a:rPr lang="en-US" kern="0" dirty="0">
                        <a:solidFill>
                          <a:schemeClr val="tx1"/>
                        </a:solidFill>
                      </a:rPr>
                      <a:t> </a:t>
                    </a:r>
                    <a:r>
                      <a:rPr lang="en-US" kern="0" dirty="0" err="1">
                        <a:solidFill>
                          <a:schemeClr val="tx1"/>
                        </a:solidFill>
                      </a:rPr>
                      <a:t>ORIGINALES</a:t>
                    </a:r>
                    <a:endParaRPr lang="en-US" kern="0" dirty="0">
                      <a:solidFill>
                        <a:schemeClr val="tx1"/>
                      </a:solidFill>
                    </a:endParaRPr>
                  </a:p>
                </p:txBody>
              </p:sp>
              <p:sp>
                <p:nvSpPr>
                  <p:cNvPr id="63" name="Google Shape;271;p29">
                    <a:extLst>
                      <a:ext uri="{FF2B5EF4-FFF2-40B4-BE49-F238E27FC236}">
                        <a16:creationId xmlns:a16="http://schemas.microsoft.com/office/drawing/2014/main" id="{60BC1456-1E07-4865-B765-5A1184FB4CB7}"/>
                      </a:ext>
                    </a:extLst>
                  </p:cNvPr>
                  <p:cNvSpPr/>
                  <p:nvPr/>
                </p:nvSpPr>
                <p:spPr>
                  <a:xfrm>
                    <a:off x="6832227" y="1309498"/>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b="1" kern="0">
                      <a:solidFill>
                        <a:srgbClr val="0070C0"/>
                      </a:solidFill>
                      <a:cs typeface="Arial"/>
                      <a:sym typeface="Arial"/>
                    </a:endParaRPr>
                  </a:p>
                </p:txBody>
              </p:sp>
              <p:cxnSp>
                <p:nvCxnSpPr>
                  <p:cNvPr id="64" name="Google Shape;273;p29">
                    <a:extLst>
                      <a:ext uri="{FF2B5EF4-FFF2-40B4-BE49-F238E27FC236}">
                        <a16:creationId xmlns:a16="http://schemas.microsoft.com/office/drawing/2014/main" id="{6A31E307-32BC-4687-8216-4293B4D61BE7}"/>
                      </a:ext>
                    </a:extLst>
                  </p:cNvPr>
                  <p:cNvCxnSpPr>
                    <a:endCxn id="63" idx="2"/>
                  </p:cNvCxnSpPr>
                  <p:nvPr/>
                </p:nvCxnSpPr>
                <p:spPr>
                  <a:xfrm>
                    <a:off x="5868027" y="1426048"/>
                    <a:ext cx="964200" cy="0"/>
                  </a:xfrm>
                  <a:prstGeom prst="straightConnector1">
                    <a:avLst/>
                  </a:prstGeom>
                  <a:noFill/>
                  <a:ln w="9525" cap="flat" cmpd="sng">
                    <a:solidFill>
                      <a:srgbClr val="78909C"/>
                    </a:solidFill>
                    <a:prstDash val="solid"/>
                    <a:round/>
                    <a:headEnd type="oval" w="med" len="med"/>
                    <a:tailEnd type="none" w="med" len="med"/>
                  </a:ln>
                </p:spPr>
              </p:cxnSp>
            </p:grpSp>
            <p:grpSp>
              <p:nvGrpSpPr>
                <p:cNvPr id="46" name="Grupo 45">
                  <a:extLst>
                    <a:ext uri="{FF2B5EF4-FFF2-40B4-BE49-F238E27FC236}">
                      <a16:creationId xmlns:a16="http://schemas.microsoft.com/office/drawing/2014/main" id="{784B6705-3345-473B-AB2D-B1DFFDAFD670}"/>
                    </a:ext>
                  </a:extLst>
                </p:cNvPr>
                <p:cNvGrpSpPr/>
                <p:nvPr/>
              </p:nvGrpSpPr>
              <p:grpSpPr>
                <a:xfrm>
                  <a:off x="2299874" y="1700707"/>
                  <a:ext cx="4196575" cy="367200"/>
                  <a:chOff x="2217245" y="1836129"/>
                  <a:chExt cx="4196575" cy="367200"/>
                </a:xfrm>
              </p:grpSpPr>
              <p:sp>
                <p:nvSpPr>
                  <p:cNvPr id="59" name="Google Shape;261;p29">
                    <a:extLst>
                      <a:ext uri="{FF2B5EF4-FFF2-40B4-BE49-F238E27FC236}">
                        <a16:creationId xmlns:a16="http://schemas.microsoft.com/office/drawing/2014/main" id="{D561EDF8-ED59-4F8E-AC53-8D1F7A1EB07A}"/>
                      </a:ext>
                    </a:extLst>
                  </p:cNvPr>
                  <p:cNvSpPr txBox="1">
                    <a:spLocks/>
                  </p:cNvSpPr>
                  <p:nvPr/>
                </p:nvSpPr>
                <p:spPr>
                  <a:xfrm>
                    <a:off x="2217245" y="1836129"/>
                    <a:ext cx="3378625" cy="36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IMPLEMENTACIÓN</a:t>
                    </a:r>
                    <a:r>
                      <a:rPr lang="en-US" kern="0" dirty="0">
                        <a:solidFill>
                          <a:schemeClr val="tx1"/>
                        </a:solidFill>
                      </a:rPr>
                      <a:t> DE </a:t>
                    </a:r>
                    <a:r>
                      <a:rPr lang="en-US" kern="0" dirty="0" err="1">
                        <a:solidFill>
                          <a:schemeClr val="tx1"/>
                        </a:solidFill>
                      </a:rPr>
                      <a:t>FILTRO</a:t>
                    </a:r>
                    <a:endParaRPr lang="en-US" kern="0" dirty="0">
                      <a:solidFill>
                        <a:schemeClr val="tx1"/>
                      </a:solidFill>
                    </a:endParaRPr>
                  </a:p>
                </p:txBody>
              </p:sp>
              <p:sp>
                <p:nvSpPr>
                  <p:cNvPr id="60" name="Google Shape;270;p29">
                    <a:extLst>
                      <a:ext uri="{FF2B5EF4-FFF2-40B4-BE49-F238E27FC236}">
                        <a16:creationId xmlns:a16="http://schemas.microsoft.com/office/drawing/2014/main" id="{3684BC46-921A-400A-939E-80E1A8FC44D8}"/>
                      </a:ext>
                    </a:extLst>
                  </p:cNvPr>
                  <p:cNvSpPr/>
                  <p:nvPr/>
                </p:nvSpPr>
                <p:spPr>
                  <a:xfrm>
                    <a:off x="6180720" y="1937297"/>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61" name="Google Shape;275;p29">
                    <a:extLst>
                      <a:ext uri="{FF2B5EF4-FFF2-40B4-BE49-F238E27FC236}">
                        <a16:creationId xmlns:a16="http://schemas.microsoft.com/office/drawing/2014/main" id="{B159FD07-7DE3-4AF7-960F-C4B581D63BD1}"/>
                      </a:ext>
                    </a:extLst>
                  </p:cNvPr>
                  <p:cNvCxnSpPr>
                    <a:endCxn id="60" idx="2"/>
                  </p:cNvCxnSpPr>
                  <p:nvPr/>
                </p:nvCxnSpPr>
                <p:spPr>
                  <a:xfrm>
                    <a:off x="5668620" y="2053847"/>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47" name="Grupo 46">
                  <a:extLst>
                    <a:ext uri="{FF2B5EF4-FFF2-40B4-BE49-F238E27FC236}">
                      <a16:creationId xmlns:a16="http://schemas.microsoft.com/office/drawing/2014/main" id="{1782485B-05D3-4CDB-9BC3-937B4872A910}"/>
                    </a:ext>
                  </a:extLst>
                </p:cNvPr>
                <p:cNvGrpSpPr/>
                <p:nvPr/>
              </p:nvGrpSpPr>
              <p:grpSpPr>
                <a:xfrm>
                  <a:off x="2204866" y="2458154"/>
                  <a:ext cx="3908067" cy="374563"/>
                  <a:chOff x="2173020" y="2679579"/>
                  <a:chExt cx="3908067" cy="374563"/>
                </a:xfrm>
              </p:grpSpPr>
              <p:sp>
                <p:nvSpPr>
                  <p:cNvPr id="56" name="Google Shape;265;p29">
                    <a:extLst>
                      <a:ext uri="{FF2B5EF4-FFF2-40B4-BE49-F238E27FC236}">
                        <a16:creationId xmlns:a16="http://schemas.microsoft.com/office/drawing/2014/main" id="{2632213F-3ECA-4E35-BA66-214E7E26AE19}"/>
                      </a:ext>
                    </a:extLst>
                  </p:cNvPr>
                  <p:cNvSpPr txBox="1">
                    <a:spLocks/>
                  </p:cNvSpPr>
                  <p:nvPr/>
                </p:nvSpPr>
                <p:spPr>
                  <a:xfrm>
                    <a:off x="2173020" y="2679579"/>
                    <a:ext cx="3126492" cy="374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CORRECCIÓN</a:t>
                    </a:r>
                    <a:r>
                      <a:rPr lang="en-US" kern="0" dirty="0">
                        <a:solidFill>
                          <a:schemeClr val="tx1"/>
                        </a:solidFill>
                      </a:rPr>
                      <a:t> DE </a:t>
                    </a:r>
                    <a:r>
                      <a:rPr lang="en-US" kern="0" dirty="0" err="1">
                        <a:solidFill>
                          <a:schemeClr val="tx1"/>
                        </a:solidFill>
                      </a:rPr>
                      <a:t>LÍNEA</a:t>
                    </a:r>
                    <a:r>
                      <a:rPr lang="en-US" kern="0" dirty="0">
                        <a:solidFill>
                          <a:schemeClr val="tx1"/>
                        </a:solidFill>
                      </a:rPr>
                      <a:t> BASE</a:t>
                    </a:r>
                  </a:p>
                </p:txBody>
              </p:sp>
              <p:sp>
                <p:nvSpPr>
                  <p:cNvPr id="57" name="Google Shape;270;p29">
                    <a:extLst>
                      <a:ext uri="{FF2B5EF4-FFF2-40B4-BE49-F238E27FC236}">
                        <a16:creationId xmlns:a16="http://schemas.microsoft.com/office/drawing/2014/main" id="{6077B3CB-9C59-42B6-AAF9-0DB861D821DB}"/>
                      </a:ext>
                    </a:extLst>
                  </p:cNvPr>
                  <p:cNvSpPr/>
                  <p:nvPr/>
                </p:nvSpPr>
                <p:spPr>
                  <a:xfrm>
                    <a:off x="5847987" y="27816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58" name="Google Shape;275;p29">
                    <a:extLst>
                      <a:ext uri="{FF2B5EF4-FFF2-40B4-BE49-F238E27FC236}">
                        <a16:creationId xmlns:a16="http://schemas.microsoft.com/office/drawing/2014/main" id="{12588E4F-83B8-4A80-9619-2CC643CAE315}"/>
                      </a:ext>
                    </a:extLst>
                  </p:cNvPr>
                  <p:cNvCxnSpPr>
                    <a:endCxn id="57" idx="2"/>
                  </p:cNvCxnSpPr>
                  <p:nvPr/>
                </p:nvCxnSpPr>
                <p:spPr>
                  <a:xfrm>
                    <a:off x="5335887" y="2898209"/>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48" name="Grupo 47">
                  <a:extLst>
                    <a:ext uri="{FF2B5EF4-FFF2-40B4-BE49-F238E27FC236}">
                      <a16:creationId xmlns:a16="http://schemas.microsoft.com/office/drawing/2014/main" id="{3912E906-2E4F-4F9E-9E88-7708558BB539}"/>
                    </a:ext>
                  </a:extLst>
                </p:cNvPr>
                <p:cNvGrpSpPr/>
                <p:nvPr/>
              </p:nvGrpSpPr>
              <p:grpSpPr>
                <a:xfrm>
                  <a:off x="2022050" y="4115310"/>
                  <a:ext cx="4332749" cy="385338"/>
                  <a:chOff x="2112901" y="4215440"/>
                  <a:chExt cx="4332749" cy="385338"/>
                </a:xfrm>
              </p:grpSpPr>
              <p:sp>
                <p:nvSpPr>
                  <p:cNvPr id="53" name="Google Shape;272;p29">
                    <a:extLst>
                      <a:ext uri="{FF2B5EF4-FFF2-40B4-BE49-F238E27FC236}">
                        <a16:creationId xmlns:a16="http://schemas.microsoft.com/office/drawing/2014/main" id="{CEB1EDBA-7E6A-4292-A1BC-22C543ABE5AD}"/>
                      </a:ext>
                    </a:extLst>
                  </p:cNvPr>
                  <p:cNvSpPr/>
                  <p:nvPr/>
                </p:nvSpPr>
                <p:spPr>
                  <a:xfrm>
                    <a:off x="6212550" y="43002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54" name="Google Shape;279;p29">
                    <a:extLst>
                      <a:ext uri="{FF2B5EF4-FFF2-40B4-BE49-F238E27FC236}">
                        <a16:creationId xmlns:a16="http://schemas.microsoft.com/office/drawing/2014/main" id="{CA08BD4E-901F-4263-BE50-921090FEC198}"/>
                      </a:ext>
                    </a:extLst>
                  </p:cNvPr>
                  <p:cNvCxnSpPr>
                    <a:cxnSpLocks/>
                    <a:stCxn id="55" idx="3"/>
                    <a:endCxn id="53" idx="2"/>
                  </p:cNvCxnSpPr>
                  <p:nvPr/>
                </p:nvCxnSpPr>
                <p:spPr>
                  <a:xfrm>
                    <a:off x="5562039" y="4408109"/>
                    <a:ext cx="650511" cy="8700"/>
                  </a:xfrm>
                  <a:prstGeom prst="straightConnector1">
                    <a:avLst/>
                  </a:prstGeom>
                  <a:noFill/>
                  <a:ln w="9525" cap="flat" cmpd="sng">
                    <a:solidFill>
                      <a:srgbClr val="78909C"/>
                    </a:solidFill>
                    <a:prstDash val="solid"/>
                    <a:round/>
                    <a:headEnd type="oval" w="med" len="med"/>
                    <a:tailEnd type="none" w="med" len="med"/>
                  </a:ln>
                </p:spPr>
              </p:cxnSp>
              <p:sp>
                <p:nvSpPr>
                  <p:cNvPr id="55" name="Google Shape;267;p29">
                    <a:extLst>
                      <a:ext uri="{FF2B5EF4-FFF2-40B4-BE49-F238E27FC236}">
                        <a16:creationId xmlns:a16="http://schemas.microsoft.com/office/drawing/2014/main" id="{CB79368C-1931-4E59-B96B-3D4956E0173E}"/>
                      </a:ext>
                    </a:extLst>
                  </p:cNvPr>
                  <p:cNvSpPr txBox="1">
                    <a:spLocks/>
                  </p:cNvSpPr>
                  <p:nvPr/>
                </p:nvSpPr>
                <p:spPr>
                  <a:xfrm>
                    <a:off x="2112901" y="4215440"/>
                    <a:ext cx="3449138"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CONCATENACIÓN</a:t>
                    </a:r>
                    <a:r>
                      <a:rPr lang="en-US" kern="0" dirty="0">
                        <a:solidFill>
                          <a:schemeClr val="tx1"/>
                        </a:solidFill>
                      </a:rPr>
                      <a:t> DE </a:t>
                    </a:r>
                    <a:r>
                      <a:rPr lang="en-US" kern="0" dirty="0" err="1">
                        <a:solidFill>
                          <a:schemeClr val="tx1"/>
                        </a:solidFill>
                      </a:rPr>
                      <a:t>SENSORES</a:t>
                    </a:r>
                    <a:endParaRPr lang="en-US" kern="0" dirty="0">
                      <a:solidFill>
                        <a:schemeClr val="tx1"/>
                      </a:solidFill>
                    </a:endParaRPr>
                  </a:p>
                </p:txBody>
              </p:sp>
            </p:grpSp>
            <p:grpSp>
              <p:nvGrpSpPr>
                <p:cNvPr id="49" name="Grupo 48">
                  <a:extLst>
                    <a:ext uri="{FF2B5EF4-FFF2-40B4-BE49-F238E27FC236}">
                      <a16:creationId xmlns:a16="http://schemas.microsoft.com/office/drawing/2014/main" id="{601B19D9-2CFA-4C96-A694-1D68BB9C5010}"/>
                    </a:ext>
                  </a:extLst>
                </p:cNvPr>
                <p:cNvGrpSpPr/>
                <p:nvPr/>
              </p:nvGrpSpPr>
              <p:grpSpPr>
                <a:xfrm>
                  <a:off x="2111739" y="4810108"/>
                  <a:ext cx="4904864" cy="355834"/>
                  <a:chOff x="2111739" y="4810108"/>
                  <a:chExt cx="4904864" cy="355834"/>
                </a:xfrm>
              </p:grpSpPr>
              <p:sp>
                <p:nvSpPr>
                  <p:cNvPr id="50" name="Google Shape;272;p29">
                    <a:extLst>
                      <a:ext uri="{FF2B5EF4-FFF2-40B4-BE49-F238E27FC236}">
                        <a16:creationId xmlns:a16="http://schemas.microsoft.com/office/drawing/2014/main" id="{A18F1E88-5488-4B82-8F3D-61A6151137C7}"/>
                      </a:ext>
                    </a:extLst>
                  </p:cNvPr>
                  <p:cNvSpPr/>
                  <p:nvPr/>
                </p:nvSpPr>
                <p:spPr>
                  <a:xfrm>
                    <a:off x="6783503" y="4873003"/>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51" name="Google Shape;279;p29">
                    <a:extLst>
                      <a:ext uri="{FF2B5EF4-FFF2-40B4-BE49-F238E27FC236}">
                        <a16:creationId xmlns:a16="http://schemas.microsoft.com/office/drawing/2014/main" id="{0D61B61C-4B30-45B4-A0C0-0981DC10697D}"/>
                      </a:ext>
                    </a:extLst>
                  </p:cNvPr>
                  <p:cNvCxnSpPr>
                    <a:cxnSpLocks/>
                    <a:stCxn id="52" idx="3"/>
                    <a:endCxn id="50" idx="2"/>
                  </p:cNvCxnSpPr>
                  <p:nvPr/>
                </p:nvCxnSpPr>
                <p:spPr>
                  <a:xfrm>
                    <a:off x="6496449" y="4988025"/>
                    <a:ext cx="287054" cy="1528"/>
                  </a:xfrm>
                  <a:prstGeom prst="straightConnector1">
                    <a:avLst/>
                  </a:prstGeom>
                  <a:noFill/>
                  <a:ln w="9525" cap="flat" cmpd="sng">
                    <a:solidFill>
                      <a:srgbClr val="78909C"/>
                    </a:solidFill>
                    <a:prstDash val="solid"/>
                    <a:round/>
                    <a:headEnd type="oval" w="med" len="med"/>
                    <a:tailEnd type="none" w="med" len="med"/>
                  </a:ln>
                </p:spPr>
              </p:cxnSp>
              <p:sp>
                <p:nvSpPr>
                  <p:cNvPr id="52" name="Google Shape;267;p29">
                    <a:extLst>
                      <a:ext uri="{FF2B5EF4-FFF2-40B4-BE49-F238E27FC236}">
                        <a16:creationId xmlns:a16="http://schemas.microsoft.com/office/drawing/2014/main" id="{29F028CC-D8A4-44E6-BF22-81F7BE9528A8}"/>
                      </a:ext>
                    </a:extLst>
                  </p:cNvPr>
                  <p:cNvSpPr txBox="1">
                    <a:spLocks/>
                  </p:cNvSpPr>
                  <p:nvPr/>
                </p:nvSpPr>
                <p:spPr>
                  <a:xfrm>
                    <a:off x="2111739" y="4810108"/>
                    <a:ext cx="4384710" cy="355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s-ES" b="1" kern="0" dirty="0">
                        <a:solidFill>
                          <a:srgbClr val="226DBE"/>
                        </a:solidFill>
                      </a:rPr>
                      <a:t>5. DETECCIÓN Y ELIMINACIÓN DE OUTLIERS</a:t>
                    </a:r>
                  </a:p>
                </p:txBody>
              </p:sp>
            </p:grpSp>
          </p:grpSp>
        </p:grpSp>
        <p:grpSp>
          <p:nvGrpSpPr>
            <p:cNvPr id="39" name="Grupo 38">
              <a:extLst>
                <a:ext uri="{FF2B5EF4-FFF2-40B4-BE49-F238E27FC236}">
                  <a16:creationId xmlns:a16="http://schemas.microsoft.com/office/drawing/2014/main" id="{140E3A18-8D79-44EA-BD1C-CACB4EC34BEE}"/>
                </a:ext>
              </a:extLst>
            </p:cNvPr>
            <p:cNvGrpSpPr/>
            <p:nvPr/>
          </p:nvGrpSpPr>
          <p:grpSpPr>
            <a:xfrm>
              <a:off x="67214" y="3504041"/>
              <a:ext cx="4394094" cy="385338"/>
              <a:chOff x="1701906" y="3571699"/>
              <a:chExt cx="4394094" cy="385338"/>
            </a:xfrm>
          </p:grpSpPr>
          <p:sp>
            <p:nvSpPr>
              <p:cNvPr id="40" name="Google Shape;267;p29">
                <a:extLst>
                  <a:ext uri="{FF2B5EF4-FFF2-40B4-BE49-F238E27FC236}">
                    <a16:creationId xmlns:a16="http://schemas.microsoft.com/office/drawing/2014/main" id="{FBE07B5D-5D7B-4505-8534-9611FF23372D}"/>
                  </a:ext>
                </a:extLst>
              </p:cNvPr>
              <p:cNvSpPr txBox="1">
                <a:spLocks/>
              </p:cNvSpPr>
              <p:nvPr/>
            </p:nvSpPr>
            <p:spPr>
              <a:xfrm>
                <a:off x="1701906" y="3571699"/>
                <a:ext cx="2770751"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ALINEAMIENTO</a:t>
                </a:r>
                <a:r>
                  <a:rPr lang="en-US" kern="0" dirty="0">
                    <a:solidFill>
                      <a:schemeClr val="tx1"/>
                    </a:solidFill>
                  </a:rPr>
                  <a:t> DE </a:t>
                </a:r>
                <a:r>
                  <a:rPr lang="en-US" kern="0" dirty="0" err="1">
                    <a:solidFill>
                      <a:schemeClr val="tx1"/>
                    </a:solidFill>
                  </a:rPr>
                  <a:t>PICOS</a:t>
                </a:r>
                <a:endParaRPr lang="en-US" kern="0" dirty="0">
                  <a:solidFill>
                    <a:schemeClr val="tx1"/>
                  </a:solidFill>
                </a:endParaRPr>
              </a:p>
            </p:txBody>
          </p:sp>
          <p:sp>
            <p:nvSpPr>
              <p:cNvPr id="41" name="Google Shape;269;p29">
                <a:extLst>
                  <a:ext uri="{FF2B5EF4-FFF2-40B4-BE49-F238E27FC236}">
                    <a16:creationId xmlns:a16="http://schemas.microsoft.com/office/drawing/2014/main" id="{FBD6D483-F201-4A30-A65F-7592D7A747BA}"/>
                  </a:ext>
                </a:extLst>
              </p:cNvPr>
              <p:cNvSpPr/>
              <p:nvPr/>
            </p:nvSpPr>
            <p:spPr>
              <a:xfrm>
                <a:off x="5862900" y="3648775"/>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42" name="Google Shape;277;p29">
                <a:extLst>
                  <a:ext uri="{FF2B5EF4-FFF2-40B4-BE49-F238E27FC236}">
                    <a16:creationId xmlns:a16="http://schemas.microsoft.com/office/drawing/2014/main" id="{F17F51B0-56B7-4AE0-A565-602ED6977610}"/>
                  </a:ext>
                </a:extLst>
              </p:cNvPr>
              <p:cNvCxnSpPr>
                <a:cxnSpLocks/>
                <a:endCxn id="41" idx="2"/>
              </p:cNvCxnSpPr>
              <p:nvPr/>
            </p:nvCxnSpPr>
            <p:spPr>
              <a:xfrm>
                <a:off x="4574319" y="3761126"/>
                <a:ext cx="1288581" cy="4199"/>
              </a:xfrm>
              <a:prstGeom prst="straightConnector1">
                <a:avLst/>
              </a:prstGeom>
              <a:noFill/>
              <a:ln w="9525" cap="flat" cmpd="sng">
                <a:solidFill>
                  <a:srgbClr val="78909C"/>
                </a:solidFill>
                <a:prstDash val="solid"/>
                <a:round/>
                <a:headEnd type="oval" w="med" len="med"/>
                <a:tailEnd type="none" w="med" len="med"/>
              </a:ln>
            </p:spPr>
          </p:cxnSp>
        </p:grpSp>
      </p:grpSp>
      <p:sp>
        <p:nvSpPr>
          <p:cNvPr id="65" name="Rectángulo 64">
            <a:extLst>
              <a:ext uri="{FF2B5EF4-FFF2-40B4-BE49-F238E27FC236}">
                <a16:creationId xmlns:a16="http://schemas.microsoft.com/office/drawing/2014/main" id="{13D15407-CBD9-44AB-BD45-819DBDA56ED4}"/>
              </a:ext>
            </a:extLst>
          </p:cNvPr>
          <p:cNvSpPr/>
          <p:nvPr/>
        </p:nvSpPr>
        <p:spPr>
          <a:xfrm>
            <a:off x="167348" y="140389"/>
            <a:ext cx="12192001" cy="757130"/>
          </a:xfrm>
          <a:prstGeom prst="rect">
            <a:avLst/>
          </a:prstGeom>
        </p:spPr>
        <p:txBody>
          <a:bodyPr wrap="square">
            <a:spAutoFit/>
          </a:bodyPr>
          <a:lstStyle/>
          <a:p>
            <a:pPr lvl="0" defTabSz="914400">
              <a:lnSpc>
                <a:spcPct val="90000"/>
              </a:lnSpc>
              <a:spcBef>
                <a:spcPts val="1000"/>
              </a:spcBef>
            </a:pPr>
            <a:r>
              <a:rPr lang="es-ES" sz="4800" dirty="0">
                <a:solidFill>
                  <a:prstClr val="black">
                    <a:lumMod val="85000"/>
                    <a:lumOff val="15000"/>
                  </a:prstClr>
                </a:solidFill>
                <a:cs typeface="Arial" pitchFamily="34" charset="0"/>
              </a:rPr>
              <a:t>Preprocesamiento</a:t>
            </a:r>
          </a:p>
        </p:txBody>
      </p:sp>
    </p:spTree>
    <p:extLst>
      <p:ext uri="{BB962C8B-B14F-4D97-AF65-F5344CB8AC3E}">
        <p14:creationId xmlns:p14="http://schemas.microsoft.com/office/powerpoint/2010/main" val="418313432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mc:AlternateContent xmlns:mc="http://schemas.openxmlformats.org/markup-compatibility/2006" xmlns:a14="http://schemas.microsoft.com/office/drawing/2010/main">
        <mc:Choice Requires="a14">
          <p:sp>
            <p:nvSpPr>
              <p:cNvPr id="35" name="Text Placeholder 3">
                <a:extLst>
                  <a:ext uri="{FF2B5EF4-FFF2-40B4-BE49-F238E27FC236}">
                    <a16:creationId xmlns:a16="http://schemas.microsoft.com/office/drawing/2014/main" id="{74772F3B-3348-4EC2-BFE3-6C4079AFA6DB}"/>
                  </a:ext>
                </a:extLst>
              </p:cNvPr>
              <p:cNvSpPr txBox="1">
                <a:spLocks/>
              </p:cNvSpPr>
              <p:nvPr/>
            </p:nvSpPr>
            <p:spPr>
              <a:xfrm>
                <a:off x="3995845" y="3217496"/>
                <a:ext cx="3162274" cy="344683"/>
              </a:xfrm>
              <a:prstGeom prst="rect">
                <a:avLst/>
              </a:prstGeom>
              <a:solidFill>
                <a:schemeClr val="bg1"/>
              </a:solid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14:m>
                  <m:oMath xmlns:m="http://schemas.openxmlformats.org/officeDocument/2006/math">
                    <m:sSup>
                      <m:sSupPr>
                        <m:ctrlPr>
                          <a:rPr lang="en-US" sz="2000" b="1" i="1">
                            <a:latin typeface="Cambria Math" panose="02040503050406030204" pitchFamily="18" charset="0"/>
                            <a:ea typeface="Calibri" panose="020F0502020204030204" pitchFamily="34" charset="0"/>
                            <a:cs typeface="Times New Roman" panose="02020603050405020304" pitchFamily="18" charset="0"/>
                          </a:rPr>
                        </m:ctrlPr>
                      </m:sSupPr>
                      <m:e>
                        <m:r>
                          <a:rPr lang="es-AR" sz="2000" b="1" i="1">
                            <a:latin typeface="Cambria Math" panose="02040503050406030204" pitchFamily="18" charset="0"/>
                            <a:ea typeface="Calibri" panose="020F0502020204030204" pitchFamily="34" charset="0"/>
                            <a:cs typeface="Times New Roman" panose="02020603050405020304" pitchFamily="18" charset="0"/>
                          </a:rPr>
                          <m:t>𝐓</m:t>
                        </m:r>
                      </m:e>
                      <m:sup>
                        <m:r>
                          <a:rPr lang="es-AR" sz="2000" b="1" i="1">
                            <a:latin typeface="Cambria Math" panose="02040503050406030204" pitchFamily="18" charset="0"/>
                            <a:ea typeface="Calibri" panose="020F0502020204030204" pitchFamily="34" charset="0"/>
                            <a:cs typeface="Times New Roman" panose="02020603050405020304" pitchFamily="18" charset="0"/>
                          </a:rPr>
                          <m:t>𝟐</m:t>
                        </m:r>
                      </m:sup>
                    </m:sSup>
                  </m:oMath>
                </a14:m>
                <a:r>
                  <a:rPr lang="es-419" sz="2000" b="1" dirty="0">
                    <a:ea typeface="Calibri Light" panose="020F0302020204030204" pitchFamily="34" charset="0"/>
                    <a:cs typeface="Times New Roman" panose="02020603050405020304" pitchFamily="18" charset="0"/>
                  </a:rPr>
                  <a:t>de </a:t>
                </a:r>
                <a:r>
                  <a:rPr lang="es-419" sz="2000" b="1" dirty="0" err="1">
                    <a:ea typeface="Calibri Light" panose="020F0302020204030204" pitchFamily="34" charset="0"/>
                    <a:cs typeface="Times New Roman" panose="02020603050405020304" pitchFamily="18" charset="0"/>
                  </a:rPr>
                  <a:t>Hotteling</a:t>
                </a:r>
                <a:endParaRPr lang="es-EC" sz="2000" b="1" dirty="0">
                  <a:solidFill>
                    <a:prstClr val="black">
                      <a:lumMod val="75000"/>
                      <a:lumOff val="25000"/>
                    </a:prstClr>
                  </a:solidFill>
                  <a:cs typeface="Arial" pitchFamily="34" charset="0"/>
                </a:endParaRPr>
              </a:p>
            </p:txBody>
          </p:sp>
        </mc:Choice>
        <mc:Fallback xmlns="">
          <p:sp>
            <p:nvSpPr>
              <p:cNvPr id="35" name="Text Placeholder 3">
                <a:extLst>
                  <a:ext uri="{FF2B5EF4-FFF2-40B4-BE49-F238E27FC236}">
                    <a16:creationId xmlns:a16="http://schemas.microsoft.com/office/drawing/2014/main" id="{74772F3B-3348-4EC2-BFE3-6C4079AFA6DB}"/>
                  </a:ext>
                </a:extLst>
              </p:cNvPr>
              <p:cNvSpPr txBox="1">
                <a:spLocks noRot="1" noChangeAspect="1" noMove="1" noResize="1" noEditPoints="1" noAdjustHandles="1" noChangeArrowheads="1" noChangeShapeType="1" noTextEdit="1"/>
              </p:cNvSpPr>
              <p:nvPr/>
            </p:nvSpPr>
            <p:spPr>
              <a:xfrm>
                <a:off x="3995845" y="3217496"/>
                <a:ext cx="3162274" cy="344683"/>
              </a:xfrm>
              <a:prstGeom prst="rect">
                <a:avLst/>
              </a:prstGeom>
              <a:blipFill>
                <a:blip r:embed="rId3"/>
                <a:stretch>
                  <a:fillRect t="-14286" b="-42857"/>
                </a:stretch>
              </a:blipFill>
            </p:spPr>
            <p:txBody>
              <a:bodyPr/>
              <a:lstStyle/>
              <a:p>
                <a:r>
                  <a:rPr lang="en-US">
                    <a:noFill/>
                  </a:rPr>
                  <a:t> </a:t>
                </a:r>
              </a:p>
            </p:txBody>
          </p:sp>
        </mc:Fallback>
      </mc:AlternateContent>
      <p:grpSp>
        <p:nvGrpSpPr>
          <p:cNvPr id="2" name="Grupo 1">
            <a:extLst>
              <a:ext uri="{FF2B5EF4-FFF2-40B4-BE49-F238E27FC236}">
                <a16:creationId xmlns:a16="http://schemas.microsoft.com/office/drawing/2014/main" id="{2951C399-0D2C-4004-A465-E924DF316232}"/>
              </a:ext>
            </a:extLst>
          </p:cNvPr>
          <p:cNvGrpSpPr/>
          <p:nvPr/>
        </p:nvGrpSpPr>
        <p:grpSpPr>
          <a:xfrm>
            <a:off x="6828680" y="2767406"/>
            <a:ext cx="2070811" cy="1346046"/>
            <a:chOff x="8312763" y="2454429"/>
            <a:chExt cx="2070811" cy="1346046"/>
          </a:xfrm>
        </p:grpSpPr>
        <p:pic>
          <p:nvPicPr>
            <p:cNvPr id="36" name="Imagen 35">
              <a:extLst>
                <a:ext uri="{FF2B5EF4-FFF2-40B4-BE49-F238E27FC236}">
                  <a16:creationId xmlns:a16="http://schemas.microsoft.com/office/drawing/2014/main" id="{9F2D5E26-B6D5-4305-B8B7-61CD22242D93}"/>
                </a:ext>
              </a:extLst>
            </p:cNvPr>
            <p:cNvPicPr>
              <a:picLocks noChangeAspect="1"/>
            </p:cNvPicPr>
            <p:nvPr/>
          </p:nvPicPr>
          <p:blipFill rotWithShape="1">
            <a:blip r:embed="rId4"/>
            <a:srcRect r="80140" b="27849"/>
            <a:stretch/>
          </p:blipFill>
          <p:spPr>
            <a:xfrm>
              <a:off x="8455147" y="2454429"/>
              <a:ext cx="1196029" cy="437618"/>
            </a:xfrm>
            <a:prstGeom prst="rect">
              <a:avLst/>
            </a:prstGeom>
          </p:spPr>
        </p:pic>
        <p:pic>
          <p:nvPicPr>
            <p:cNvPr id="37" name="Imagen 36">
              <a:extLst>
                <a:ext uri="{FF2B5EF4-FFF2-40B4-BE49-F238E27FC236}">
                  <a16:creationId xmlns:a16="http://schemas.microsoft.com/office/drawing/2014/main" id="{6F86247F-CC95-4BCE-8F08-3678BE6C4A77}"/>
                </a:ext>
              </a:extLst>
            </p:cNvPr>
            <p:cNvPicPr>
              <a:picLocks noChangeAspect="1"/>
            </p:cNvPicPr>
            <p:nvPr/>
          </p:nvPicPr>
          <p:blipFill rotWithShape="1">
            <a:blip r:embed="rId5"/>
            <a:srcRect l="32985" r="32630" b="17999"/>
            <a:stretch/>
          </p:blipFill>
          <p:spPr>
            <a:xfrm>
              <a:off x="8312763" y="2906169"/>
              <a:ext cx="2070811" cy="542345"/>
            </a:xfrm>
            <a:prstGeom prst="rect">
              <a:avLst/>
            </a:prstGeom>
          </p:spPr>
        </p:pic>
        <p:pic>
          <p:nvPicPr>
            <p:cNvPr id="38" name="Imagen 37">
              <a:extLst>
                <a:ext uri="{FF2B5EF4-FFF2-40B4-BE49-F238E27FC236}">
                  <a16:creationId xmlns:a16="http://schemas.microsoft.com/office/drawing/2014/main" id="{0B380A43-BC24-4C51-AA77-2665839EDA30}"/>
                </a:ext>
              </a:extLst>
            </p:cNvPr>
            <p:cNvPicPr>
              <a:picLocks noChangeAspect="1"/>
            </p:cNvPicPr>
            <p:nvPr/>
          </p:nvPicPr>
          <p:blipFill rotWithShape="1">
            <a:blip r:embed="rId6"/>
            <a:srcRect l="37017" r="36544" b="25257"/>
            <a:stretch/>
          </p:blipFill>
          <p:spPr>
            <a:xfrm>
              <a:off x="8342291" y="3448514"/>
              <a:ext cx="1592284" cy="351961"/>
            </a:xfrm>
            <a:prstGeom prst="rect">
              <a:avLst/>
            </a:prstGeom>
          </p:spPr>
        </p:pic>
      </p:grpSp>
      <p:grpSp>
        <p:nvGrpSpPr>
          <p:cNvPr id="39" name="Grupo 38">
            <a:extLst>
              <a:ext uri="{FF2B5EF4-FFF2-40B4-BE49-F238E27FC236}">
                <a16:creationId xmlns:a16="http://schemas.microsoft.com/office/drawing/2014/main" id="{E5909CA8-25E1-446E-924C-238E68772840}"/>
              </a:ext>
            </a:extLst>
          </p:cNvPr>
          <p:cNvGrpSpPr/>
          <p:nvPr/>
        </p:nvGrpSpPr>
        <p:grpSpPr>
          <a:xfrm>
            <a:off x="0" y="1341258"/>
            <a:ext cx="7311188" cy="4175483"/>
            <a:chOff x="67214" y="1295538"/>
            <a:chExt cx="7311188" cy="4175483"/>
          </a:xfrm>
        </p:grpSpPr>
        <p:grpSp>
          <p:nvGrpSpPr>
            <p:cNvPr id="40" name="Grupo 39">
              <a:extLst>
                <a:ext uri="{FF2B5EF4-FFF2-40B4-BE49-F238E27FC236}">
                  <a16:creationId xmlns:a16="http://schemas.microsoft.com/office/drawing/2014/main" id="{73DC21F0-BF8A-46D0-9D9E-B5DE4DB5194E}"/>
                </a:ext>
              </a:extLst>
            </p:cNvPr>
            <p:cNvGrpSpPr/>
            <p:nvPr/>
          </p:nvGrpSpPr>
          <p:grpSpPr>
            <a:xfrm>
              <a:off x="406610" y="1295538"/>
              <a:ext cx="6971792" cy="4175483"/>
              <a:chOff x="406610" y="1295538"/>
              <a:chExt cx="6971792" cy="4175483"/>
            </a:xfrm>
          </p:grpSpPr>
          <p:sp>
            <p:nvSpPr>
              <p:cNvPr id="45" name="Arco 44">
                <a:extLst>
                  <a:ext uri="{FF2B5EF4-FFF2-40B4-BE49-F238E27FC236}">
                    <a16:creationId xmlns:a16="http://schemas.microsoft.com/office/drawing/2014/main" id="{109C88CE-ADA4-40FE-B63E-8BA7788118C9}"/>
                  </a:ext>
                </a:extLst>
              </p:cNvPr>
              <p:cNvSpPr/>
              <p:nvPr/>
            </p:nvSpPr>
            <p:spPr>
              <a:xfrm rot="15748743">
                <a:off x="3851444" y="1944063"/>
                <a:ext cx="4036396" cy="3017520"/>
              </a:xfrm>
              <a:prstGeom prst="arc">
                <a:avLst>
                  <a:gd name="adj1" fmla="val 12252099"/>
                  <a:gd name="adj2" fmla="val 21461314"/>
                </a:avLst>
              </a:prstGeom>
              <a:ln w="127000">
                <a:solidFill>
                  <a:srgbClr val="DFE5E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6" name="Grupo 45">
                <a:extLst>
                  <a:ext uri="{FF2B5EF4-FFF2-40B4-BE49-F238E27FC236}">
                    <a16:creationId xmlns:a16="http://schemas.microsoft.com/office/drawing/2014/main" id="{3DF8AB66-831F-4CD0-9A14-C8D401FF26E9}"/>
                  </a:ext>
                </a:extLst>
              </p:cNvPr>
              <p:cNvGrpSpPr/>
              <p:nvPr/>
            </p:nvGrpSpPr>
            <p:grpSpPr>
              <a:xfrm>
                <a:off x="406610" y="1295538"/>
                <a:ext cx="5241854" cy="4073006"/>
                <a:chOff x="2022050" y="1092936"/>
                <a:chExt cx="5241854" cy="4073006"/>
              </a:xfrm>
            </p:grpSpPr>
            <p:grpSp>
              <p:nvGrpSpPr>
                <p:cNvPr id="47" name="Grupo 46">
                  <a:extLst>
                    <a:ext uri="{FF2B5EF4-FFF2-40B4-BE49-F238E27FC236}">
                      <a16:creationId xmlns:a16="http://schemas.microsoft.com/office/drawing/2014/main" id="{4841C3B7-9C36-4BD5-BF64-4A110C6F03F7}"/>
                    </a:ext>
                  </a:extLst>
                </p:cNvPr>
                <p:cNvGrpSpPr/>
                <p:nvPr/>
              </p:nvGrpSpPr>
              <p:grpSpPr>
                <a:xfrm>
                  <a:off x="3437695" y="1092936"/>
                  <a:ext cx="3826209" cy="311380"/>
                  <a:chOff x="3239118" y="1231218"/>
                  <a:chExt cx="3826209" cy="311380"/>
                </a:xfrm>
              </p:grpSpPr>
              <p:sp>
                <p:nvSpPr>
                  <p:cNvPr id="64" name="Google Shape;263;p29">
                    <a:extLst>
                      <a:ext uri="{FF2B5EF4-FFF2-40B4-BE49-F238E27FC236}">
                        <a16:creationId xmlns:a16="http://schemas.microsoft.com/office/drawing/2014/main" id="{240982DC-5CEA-4CFD-97EC-93253331F2B0}"/>
                      </a:ext>
                    </a:extLst>
                  </p:cNvPr>
                  <p:cNvSpPr txBox="1">
                    <a:spLocks/>
                  </p:cNvSpPr>
                  <p:nvPr/>
                </p:nvSpPr>
                <p:spPr>
                  <a:xfrm>
                    <a:off x="3239118" y="1231218"/>
                    <a:ext cx="2502252" cy="2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SEÑALES</a:t>
                    </a:r>
                    <a:r>
                      <a:rPr lang="en-US" kern="0" dirty="0">
                        <a:solidFill>
                          <a:schemeClr val="tx1"/>
                        </a:solidFill>
                      </a:rPr>
                      <a:t> </a:t>
                    </a:r>
                    <a:r>
                      <a:rPr lang="en-US" kern="0" dirty="0" err="1">
                        <a:solidFill>
                          <a:schemeClr val="tx1"/>
                        </a:solidFill>
                      </a:rPr>
                      <a:t>ORIGINALES</a:t>
                    </a:r>
                    <a:endParaRPr lang="en-US" kern="0" dirty="0">
                      <a:solidFill>
                        <a:schemeClr val="tx1"/>
                      </a:solidFill>
                    </a:endParaRPr>
                  </a:p>
                </p:txBody>
              </p:sp>
              <p:sp>
                <p:nvSpPr>
                  <p:cNvPr id="65" name="Google Shape;271;p29">
                    <a:extLst>
                      <a:ext uri="{FF2B5EF4-FFF2-40B4-BE49-F238E27FC236}">
                        <a16:creationId xmlns:a16="http://schemas.microsoft.com/office/drawing/2014/main" id="{6D6F5F95-6121-44F0-AD65-F571A3779C2A}"/>
                      </a:ext>
                    </a:extLst>
                  </p:cNvPr>
                  <p:cNvSpPr/>
                  <p:nvPr/>
                </p:nvSpPr>
                <p:spPr>
                  <a:xfrm>
                    <a:off x="6832227" y="1309498"/>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b="1" kern="0">
                      <a:solidFill>
                        <a:srgbClr val="0070C0"/>
                      </a:solidFill>
                      <a:cs typeface="Arial"/>
                      <a:sym typeface="Arial"/>
                    </a:endParaRPr>
                  </a:p>
                </p:txBody>
              </p:sp>
              <p:cxnSp>
                <p:nvCxnSpPr>
                  <p:cNvPr id="66" name="Google Shape;273;p29">
                    <a:extLst>
                      <a:ext uri="{FF2B5EF4-FFF2-40B4-BE49-F238E27FC236}">
                        <a16:creationId xmlns:a16="http://schemas.microsoft.com/office/drawing/2014/main" id="{86B41D0F-C3B4-498B-80DD-11CE235DF27F}"/>
                      </a:ext>
                    </a:extLst>
                  </p:cNvPr>
                  <p:cNvCxnSpPr>
                    <a:endCxn id="65" idx="2"/>
                  </p:cNvCxnSpPr>
                  <p:nvPr/>
                </p:nvCxnSpPr>
                <p:spPr>
                  <a:xfrm>
                    <a:off x="5868027" y="1426048"/>
                    <a:ext cx="964200" cy="0"/>
                  </a:xfrm>
                  <a:prstGeom prst="straightConnector1">
                    <a:avLst/>
                  </a:prstGeom>
                  <a:noFill/>
                  <a:ln w="9525" cap="flat" cmpd="sng">
                    <a:solidFill>
                      <a:srgbClr val="78909C"/>
                    </a:solidFill>
                    <a:prstDash val="solid"/>
                    <a:round/>
                    <a:headEnd type="oval" w="med" len="med"/>
                    <a:tailEnd type="none" w="med" len="med"/>
                  </a:ln>
                </p:spPr>
              </p:cxnSp>
            </p:grpSp>
            <p:grpSp>
              <p:nvGrpSpPr>
                <p:cNvPr id="48" name="Grupo 47">
                  <a:extLst>
                    <a:ext uri="{FF2B5EF4-FFF2-40B4-BE49-F238E27FC236}">
                      <a16:creationId xmlns:a16="http://schemas.microsoft.com/office/drawing/2014/main" id="{35DC7EA7-EC66-4CA8-8C10-42CE18B55962}"/>
                    </a:ext>
                  </a:extLst>
                </p:cNvPr>
                <p:cNvGrpSpPr/>
                <p:nvPr/>
              </p:nvGrpSpPr>
              <p:grpSpPr>
                <a:xfrm>
                  <a:off x="2299874" y="1700707"/>
                  <a:ext cx="4196575" cy="367200"/>
                  <a:chOff x="2217245" y="1836129"/>
                  <a:chExt cx="4196575" cy="367200"/>
                </a:xfrm>
              </p:grpSpPr>
              <p:sp>
                <p:nvSpPr>
                  <p:cNvPr id="61" name="Google Shape;261;p29">
                    <a:extLst>
                      <a:ext uri="{FF2B5EF4-FFF2-40B4-BE49-F238E27FC236}">
                        <a16:creationId xmlns:a16="http://schemas.microsoft.com/office/drawing/2014/main" id="{A41FDEDD-0DDB-41E3-B168-39C335710BFA}"/>
                      </a:ext>
                    </a:extLst>
                  </p:cNvPr>
                  <p:cNvSpPr txBox="1">
                    <a:spLocks/>
                  </p:cNvSpPr>
                  <p:nvPr/>
                </p:nvSpPr>
                <p:spPr>
                  <a:xfrm>
                    <a:off x="2217245" y="1836129"/>
                    <a:ext cx="3378625" cy="36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IMPLEMENTACIÓN</a:t>
                    </a:r>
                    <a:r>
                      <a:rPr lang="en-US" kern="0" dirty="0">
                        <a:solidFill>
                          <a:schemeClr val="tx1"/>
                        </a:solidFill>
                      </a:rPr>
                      <a:t> DE </a:t>
                    </a:r>
                    <a:r>
                      <a:rPr lang="en-US" kern="0" dirty="0" err="1">
                        <a:solidFill>
                          <a:schemeClr val="tx1"/>
                        </a:solidFill>
                      </a:rPr>
                      <a:t>FILTRO</a:t>
                    </a:r>
                    <a:endParaRPr lang="en-US" kern="0" dirty="0">
                      <a:solidFill>
                        <a:schemeClr val="tx1"/>
                      </a:solidFill>
                    </a:endParaRPr>
                  </a:p>
                </p:txBody>
              </p:sp>
              <p:sp>
                <p:nvSpPr>
                  <p:cNvPr id="62" name="Google Shape;270;p29">
                    <a:extLst>
                      <a:ext uri="{FF2B5EF4-FFF2-40B4-BE49-F238E27FC236}">
                        <a16:creationId xmlns:a16="http://schemas.microsoft.com/office/drawing/2014/main" id="{6B87427B-C72C-46EF-B6F8-5361C348B8A5}"/>
                      </a:ext>
                    </a:extLst>
                  </p:cNvPr>
                  <p:cNvSpPr/>
                  <p:nvPr/>
                </p:nvSpPr>
                <p:spPr>
                  <a:xfrm>
                    <a:off x="6180720" y="1937297"/>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63" name="Google Shape;275;p29">
                    <a:extLst>
                      <a:ext uri="{FF2B5EF4-FFF2-40B4-BE49-F238E27FC236}">
                        <a16:creationId xmlns:a16="http://schemas.microsoft.com/office/drawing/2014/main" id="{84E71E97-6C16-4580-AE2B-BA11EE9766A4}"/>
                      </a:ext>
                    </a:extLst>
                  </p:cNvPr>
                  <p:cNvCxnSpPr>
                    <a:endCxn id="62" idx="2"/>
                  </p:cNvCxnSpPr>
                  <p:nvPr/>
                </p:nvCxnSpPr>
                <p:spPr>
                  <a:xfrm>
                    <a:off x="5668620" y="2053847"/>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49" name="Grupo 48">
                  <a:extLst>
                    <a:ext uri="{FF2B5EF4-FFF2-40B4-BE49-F238E27FC236}">
                      <a16:creationId xmlns:a16="http://schemas.microsoft.com/office/drawing/2014/main" id="{A63A3F82-7A15-48C5-82C2-440F4557BCE8}"/>
                    </a:ext>
                  </a:extLst>
                </p:cNvPr>
                <p:cNvGrpSpPr/>
                <p:nvPr/>
              </p:nvGrpSpPr>
              <p:grpSpPr>
                <a:xfrm>
                  <a:off x="2204866" y="2458154"/>
                  <a:ext cx="3908067" cy="374563"/>
                  <a:chOff x="2173020" y="2679579"/>
                  <a:chExt cx="3908067" cy="374563"/>
                </a:xfrm>
              </p:grpSpPr>
              <p:sp>
                <p:nvSpPr>
                  <p:cNvPr id="58" name="Google Shape;265;p29">
                    <a:extLst>
                      <a:ext uri="{FF2B5EF4-FFF2-40B4-BE49-F238E27FC236}">
                        <a16:creationId xmlns:a16="http://schemas.microsoft.com/office/drawing/2014/main" id="{ADE851F8-4D6D-4600-920A-B253186DD59A}"/>
                      </a:ext>
                    </a:extLst>
                  </p:cNvPr>
                  <p:cNvSpPr txBox="1">
                    <a:spLocks/>
                  </p:cNvSpPr>
                  <p:nvPr/>
                </p:nvSpPr>
                <p:spPr>
                  <a:xfrm>
                    <a:off x="2173020" y="2679579"/>
                    <a:ext cx="3126492" cy="374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CORRECCIÓN</a:t>
                    </a:r>
                    <a:r>
                      <a:rPr lang="en-US" kern="0" dirty="0">
                        <a:solidFill>
                          <a:schemeClr val="tx1"/>
                        </a:solidFill>
                      </a:rPr>
                      <a:t> DE </a:t>
                    </a:r>
                    <a:r>
                      <a:rPr lang="en-US" kern="0" dirty="0" err="1">
                        <a:solidFill>
                          <a:schemeClr val="tx1"/>
                        </a:solidFill>
                      </a:rPr>
                      <a:t>LÍNEA</a:t>
                    </a:r>
                    <a:r>
                      <a:rPr lang="en-US" kern="0" dirty="0">
                        <a:solidFill>
                          <a:schemeClr val="tx1"/>
                        </a:solidFill>
                      </a:rPr>
                      <a:t> BASE</a:t>
                    </a:r>
                  </a:p>
                </p:txBody>
              </p:sp>
              <p:sp>
                <p:nvSpPr>
                  <p:cNvPr id="59" name="Google Shape;270;p29">
                    <a:extLst>
                      <a:ext uri="{FF2B5EF4-FFF2-40B4-BE49-F238E27FC236}">
                        <a16:creationId xmlns:a16="http://schemas.microsoft.com/office/drawing/2014/main" id="{0E0A631A-262F-4C82-A5B7-20122C84102B}"/>
                      </a:ext>
                    </a:extLst>
                  </p:cNvPr>
                  <p:cNvSpPr/>
                  <p:nvPr/>
                </p:nvSpPr>
                <p:spPr>
                  <a:xfrm>
                    <a:off x="5847987" y="27816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60" name="Google Shape;275;p29">
                    <a:extLst>
                      <a:ext uri="{FF2B5EF4-FFF2-40B4-BE49-F238E27FC236}">
                        <a16:creationId xmlns:a16="http://schemas.microsoft.com/office/drawing/2014/main" id="{ACB8F9A4-7389-4A69-B8D0-C63EC38BAD64}"/>
                      </a:ext>
                    </a:extLst>
                  </p:cNvPr>
                  <p:cNvCxnSpPr>
                    <a:endCxn id="59" idx="2"/>
                  </p:cNvCxnSpPr>
                  <p:nvPr/>
                </p:nvCxnSpPr>
                <p:spPr>
                  <a:xfrm>
                    <a:off x="5335887" y="2898209"/>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50" name="Grupo 49">
                  <a:extLst>
                    <a:ext uri="{FF2B5EF4-FFF2-40B4-BE49-F238E27FC236}">
                      <a16:creationId xmlns:a16="http://schemas.microsoft.com/office/drawing/2014/main" id="{9B5B143C-BB5E-4263-8A2E-F3F951A24C81}"/>
                    </a:ext>
                  </a:extLst>
                </p:cNvPr>
                <p:cNvGrpSpPr/>
                <p:nvPr/>
              </p:nvGrpSpPr>
              <p:grpSpPr>
                <a:xfrm>
                  <a:off x="2022050" y="4115310"/>
                  <a:ext cx="4332749" cy="385338"/>
                  <a:chOff x="2112901" y="4215440"/>
                  <a:chExt cx="4332749" cy="385338"/>
                </a:xfrm>
              </p:grpSpPr>
              <p:sp>
                <p:nvSpPr>
                  <p:cNvPr id="55" name="Google Shape;272;p29">
                    <a:extLst>
                      <a:ext uri="{FF2B5EF4-FFF2-40B4-BE49-F238E27FC236}">
                        <a16:creationId xmlns:a16="http://schemas.microsoft.com/office/drawing/2014/main" id="{0A3CC404-D7E7-4D3A-9558-26EC7616C8A0}"/>
                      </a:ext>
                    </a:extLst>
                  </p:cNvPr>
                  <p:cNvSpPr/>
                  <p:nvPr/>
                </p:nvSpPr>
                <p:spPr>
                  <a:xfrm>
                    <a:off x="6212550" y="43002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56" name="Google Shape;279;p29">
                    <a:extLst>
                      <a:ext uri="{FF2B5EF4-FFF2-40B4-BE49-F238E27FC236}">
                        <a16:creationId xmlns:a16="http://schemas.microsoft.com/office/drawing/2014/main" id="{6C0FDEA0-D91B-4F44-AAF4-61264A0D73AD}"/>
                      </a:ext>
                    </a:extLst>
                  </p:cNvPr>
                  <p:cNvCxnSpPr>
                    <a:cxnSpLocks/>
                    <a:stCxn id="57" idx="3"/>
                    <a:endCxn id="55" idx="2"/>
                  </p:cNvCxnSpPr>
                  <p:nvPr/>
                </p:nvCxnSpPr>
                <p:spPr>
                  <a:xfrm>
                    <a:off x="5562039" y="4408109"/>
                    <a:ext cx="650511" cy="8700"/>
                  </a:xfrm>
                  <a:prstGeom prst="straightConnector1">
                    <a:avLst/>
                  </a:prstGeom>
                  <a:noFill/>
                  <a:ln w="9525" cap="flat" cmpd="sng">
                    <a:solidFill>
                      <a:srgbClr val="78909C"/>
                    </a:solidFill>
                    <a:prstDash val="solid"/>
                    <a:round/>
                    <a:headEnd type="oval" w="med" len="med"/>
                    <a:tailEnd type="none" w="med" len="med"/>
                  </a:ln>
                </p:spPr>
              </p:cxnSp>
              <p:sp>
                <p:nvSpPr>
                  <p:cNvPr id="57" name="Google Shape;267;p29">
                    <a:extLst>
                      <a:ext uri="{FF2B5EF4-FFF2-40B4-BE49-F238E27FC236}">
                        <a16:creationId xmlns:a16="http://schemas.microsoft.com/office/drawing/2014/main" id="{DBE396BF-C0EA-4EA5-9A09-C0B04A27C3F2}"/>
                      </a:ext>
                    </a:extLst>
                  </p:cNvPr>
                  <p:cNvSpPr txBox="1">
                    <a:spLocks/>
                  </p:cNvSpPr>
                  <p:nvPr/>
                </p:nvSpPr>
                <p:spPr>
                  <a:xfrm>
                    <a:off x="2112901" y="4215440"/>
                    <a:ext cx="3449138"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CONCATENACIÓN</a:t>
                    </a:r>
                    <a:r>
                      <a:rPr lang="en-US" kern="0" dirty="0">
                        <a:solidFill>
                          <a:schemeClr val="tx1"/>
                        </a:solidFill>
                      </a:rPr>
                      <a:t> DE </a:t>
                    </a:r>
                    <a:r>
                      <a:rPr lang="en-US" kern="0" dirty="0" err="1">
                        <a:solidFill>
                          <a:schemeClr val="tx1"/>
                        </a:solidFill>
                      </a:rPr>
                      <a:t>SENSORES</a:t>
                    </a:r>
                    <a:endParaRPr lang="en-US" kern="0" dirty="0">
                      <a:solidFill>
                        <a:schemeClr val="tx1"/>
                      </a:solidFill>
                    </a:endParaRPr>
                  </a:p>
                </p:txBody>
              </p:sp>
            </p:grpSp>
            <p:grpSp>
              <p:nvGrpSpPr>
                <p:cNvPr id="51" name="Grupo 50">
                  <a:extLst>
                    <a:ext uri="{FF2B5EF4-FFF2-40B4-BE49-F238E27FC236}">
                      <a16:creationId xmlns:a16="http://schemas.microsoft.com/office/drawing/2014/main" id="{9E857144-E942-438F-8EF5-587530E4AEBE}"/>
                    </a:ext>
                  </a:extLst>
                </p:cNvPr>
                <p:cNvGrpSpPr/>
                <p:nvPr/>
              </p:nvGrpSpPr>
              <p:grpSpPr>
                <a:xfrm>
                  <a:off x="2111739" y="4810108"/>
                  <a:ext cx="4904864" cy="355834"/>
                  <a:chOff x="2111739" y="4810108"/>
                  <a:chExt cx="4904864" cy="355834"/>
                </a:xfrm>
              </p:grpSpPr>
              <p:sp>
                <p:nvSpPr>
                  <p:cNvPr id="52" name="Google Shape;272;p29">
                    <a:extLst>
                      <a:ext uri="{FF2B5EF4-FFF2-40B4-BE49-F238E27FC236}">
                        <a16:creationId xmlns:a16="http://schemas.microsoft.com/office/drawing/2014/main" id="{5FCA4971-58C1-45B8-A47A-1C3917AB4B34}"/>
                      </a:ext>
                    </a:extLst>
                  </p:cNvPr>
                  <p:cNvSpPr/>
                  <p:nvPr/>
                </p:nvSpPr>
                <p:spPr>
                  <a:xfrm>
                    <a:off x="6783503" y="4873003"/>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53" name="Google Shape;279;p29">
                    <a:extLst>
                      <a:ext uri="{FF2B5EF4-FFF2-40B4-BE49-F238E27FC236}">
                        <a16:creationId xmlns:a16="http://schemas.microsoft.com/office/drawing/2014/main" id="{C2441C1A-466B-43FC-8B61-7C0DCF84C5FD}"/>
                      </a:ext>
                    </a:extLst>
                  </p:cNvPr>
                  <p:cNvCxnSpPr>
                    <a:cxnSpLocks/>
                    <a:stCxn id="54" idx="3"/>
                    <a:endCxn id="52" idx="2"/>
                  </p:cNvCxnSpPr>
                  <p:nvPr/>
                </p:nvCxnSpPr>
                <p:spPr>
                  <a:xfrm>
                    <a:off x="6496449" y="4988025"/>
                    <a:ext cx="287054" cy="1528"/>
                  </a:xfrm>
                  <a:prstGeom prst="straightConnector1">
                    <a:avLst/>
                  </a:prstGeom>
                  <a:noFill/>
                  <a:ln w="9525" cap="flat" cmpd="sng">
                    <a:solidFill>
                      <a:srgbClr val="78909C"/>
                    </a:solidFill>
                    <a:prstDash val="solid"/>
                    <a:round/>
                    <a:headEnd type="oval" w="med" len="med"/>
                    <a:tailEnd type="none" w="med" len="med"/>
                  </a:ln>
                </p:spPr>
              </p:cxnSp>
              <p:sp>
                <p:nvSpPr>
                  <p:cNvPr id="54" name="Google Shape;267;p29">
                    <a:extLst>
                      <a:ext uri="{FF2B5EF4-FFF2-40B4-BE49-F238E27FC236}">
                        <a16:creationId xmlns:a16="http://schemas.microsoft.com/office/drawing/2014/main" id="{5E3D7F9C-8042-42DB-8190-22D01C88F3AB}"/>
                      </a:ext>
                    </a:extLst>
                  </p:cNvPr>
                  <p:cNvSpPr txBox="1">
                    <a:spLocks/>
                  </p:cNvSpPr>
                  <p:nvPr/>
                </p:nvSpPr>
                <p:spPr>
                  <a:xfrm>
                    <a:off x="2111739" y="4810108"/>
                    <a:ext cx="4384710" cy="355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s-ES" b="1" kern="0" dirty="0">
                        <a:solidFill>
                          <a:srgbClr val="226DBE"/>
                        </a:solidFill>
                      </a:rPr>
                      <a:t>5. DETECCIÓN Y ELIMINACIÓN DE OUTLIERS</a:t>
                    </a:r>
                  </a:p>
                </p:txBody>
              </p:sp>
            </p:grpSp>
          </p:grpSp>
        </p:grpSp>
        <p:grpSp>
          <p:nvGrpSpPr>
            <p:cNvPr id="41" name="Grupo 40">
              <a:extLst>
                <a:ext uri="{FF2B5EF4-FFF2-40B4-BE49-F238E27FC236}">
                  <a16:creationId xmlns:a16="http://schemas.microsoft.com/office/drawing/2014/main" id="{49C1CAEA-1FCD-4624-B8C4-712E52099EF1}"/>
                </a:ext>
              </a:extLst>
            </p:cNvPr>
            <p:cNvGrpSpPr/>
            <p:nvPr/>
          </p:nvGrpSpPr>
          <p:grpSpPr>
            <a:xfrm>
              <a:off x="67214" y="3504041"/>
              <a:ext cx="4394094" cy="385338"/>
              <a:chOff x="1701906" y="3571699"/>
              <a:chExt cx="4394094" cy="385338"/>
            </a:xfrm>
          </p:grpSpPr>
          <p:sp>
            <p:nvSpPr>
              <p:cNvPr id="42" name="Google Shape;267;p29">
                <a:extLst>
                  <a:ext uri="{FF2B5EF4-FFF2-40B4-BE49-F238E27FC236}">
                    <a16:creationId xmlns:a16="http://schemas.microsoft.com/office/drawing/2014/main" id="{B2F88A1A-FFA9-4CE0-8422-69FD343827B2}"/>
                  </a:ext>
                </a:extLst>
              </p:cNvPr>
              <p:cNvSpPr txBox="1">
                <a:spLocks/>
              </p:cNvSpPr>
              <p:nvPr/>
            </p:nvSpPr>
            <p:spPr>
              <a:xfrm>
                <a:off x="1701906" y="3571699"/>
                <a:ext cx="2770751"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ALINEAMIENTO</a:t>
                </a:r>
                <a:r>
                  <a:rPr lang="en-US" kern="0" dirty="0">
                    <a:solidFill>
                      <a:schemeClr val="tx1"/>
                    </a:solidFill>
                  </a:rPr>
                  <a:t> DE </a:t>
                </a:r>
                <a:r>
                  <a:rPr lang="en-US" kern="0" dirty="0" err="1">
                    <a:solidFill>
                      <a:schemeClr val="tx1"/>
                    </a:solidFill>
                  </a:rPr>
                  <a:t>PICOS</a:t>
                </a:r>
                <a:endParaRPr lang="en-US" kern="0" dirty="0">
                  <a:solidFill>
                    <a:schemeClr val="tx1"/>
                  </a:solidFill>
                </a:endParaRPr>
              </a:p>
            </p:txBody>
          </p:sp>
          <p:sp>
            <p:nvSpPr>
              <p:cNvPr id="43" name="Google Shape;269;p29">
                <a:extLst>
                  <a:ext uri="{FF2B5EF4-FFF2-40B4-BE49-F238E27FC236}">
                    <a16:creationId xmlns:a16="http://schemas.microsoft.com/office/drawing/2014/main" id="{69C72D2B-8244-46A5-9AC2-B6AE92776C4A}"/>
                  </a:ext>
                </a:extLst>
              </p:cNvPr>
              <p:cNvSpPr/>
              <p:nvPr/>
            </p:nvSpPr>
            <p:spPr>
              <a:xfrm>
                <a:off x="5862900" y="3648775"/>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44" name="Google Shape;277;p29">
                <a:extLst>
                  <a:ext uri="{FF2B5EF4-FFF2-40B4-BE49-F238E27FC236}">
                    <a16:creationId xmlns:a16="http://schemas.microsoft.com/office/drawing/2014/main" id="{1597ADEF-44C5-43B9-9865-4F0B975BC0F6}"/>
                  </a:ext>
                </a:extLst>
              </p:cNvPr>
              <p:cNvCxnSpPr>
                <a:cxnSpLocks/>
                <a:endCxn id="43" idx="2"/>
              </p:cNvCxnSpPr>
              <p:nvPr/>
            </p:nvCxnSpPr>
            <p:spPr>
              <a:xfrm>
                <a:off x="4574319" y="3761126"/>
                <a:ext cx="1288581" cy="4199"/>
              </a:xfrm>
              <a:prstGeom prst="straightConnector1">
                <a:avLst/>
              </a:prstGeom>
              <a:noFill/>
              <a:ln w="9525" cap="flat" cmpd="sng">
                <a:solidFill>
                  <a:srgbClr val="78909C"/>
                </a:solidFill>
                <a:prstDash val="solid"/>
                <a:round/>
                <a:headEnd type="oval" w="med" len="med"/>
                <a:tailEnd type="none" w="med" len="med"/>
              </a:ln>
            </p:spPr>
          </p:cxnSp>
        </p:grpSp>
      </p:grpSp>
      <p:sp>
        <p:nvSpPr>
          <p:cNvPr id="67" name="Rectángulo 66">
            <a:extLst>
              <a:ext uri="{FF2B5EF4-FFF2-40B4-BE49-F238E27FC236}">
                <a16:creationId xmlns:a16="http://schemas.microsoft.com/office/drawing/2014/main" id="{8EB13424-34AB-4BB5-A631-776AC869D4DB}"/>
              </a:ext>
            </a:extLst>
          </p:cNvPr>
          <p:cNvSpPr/>
          <p:nvPr/>
        </p:nvSpPr>
        <p:spPr>
          <a:xfrm>
            <a:off x="167348" y="140389"/>
            <a:ext cx="12192001" cy="757130"/>
          </a:xfrm>
          <a:prstGeom prst="rect">
            <a:avLst/>
          </a:prstGeom>
        </p:spPr>
        <p:txBody>
          <a:bodyPr wrap="square">
            <a:spAutoFit/>
          </a:bodyPr>
          <a:lstStyle/>
          <a:p>
            <a:pPr lvl="0" defTabSz="914400">
              <a:lnSpc>
                <a:spcPct val="90000"/>
              </a:lnSpc>
              <a:spcBef>
                <a:spcPts val="1000"/>
              </a:spcBef>
            </a:pPr>
            <a:r>
              <a:rPr lang="es-ES" sz="4800" dirty="0">
                <a:solidFill>
                  <a:prstClr val="black">
                    <a:lumMod val="85000"/>
                    <a:lumOff val="15000"/>
                  </a:prstClr>
                </a:solidFill>
                <a:cs typeface="Arial" pitchFamily="34" charset="0"/>
              </a:rPr>
              <a:t>Preprocesamiento</a:t>
            </a:r>
          </a:p>
        </p:txBody>
      </p:sp>
    </p:spTree>
    <p:extLst>
      <p:ext uri="{BB962C8B-B14F-4D97-AF65-F5344CB8AC3E}">
        <p14:creationId xmlns:p14="http://schemas.microsoft.com/office/powerpoint/2010/main" val="383020642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a:extLst>
              <a:ext uri="{FF2B5EF4-FFF2-40B4-BE49-F238E27FC236}">
                <a16:creationId xmlns:a16="http://schemas.microsoft.com/office/drawing/2014/main" id="{A78CBEBE-C696-4F2C-A7F1-D7B9DF5B0E9C}"/>
              </a:ext>
            </a:extLst>
          </p:cNvPr>
          <p:cNvGrpSpPr/>
          <p:nvPr/>
        </p:nvGrpSpPr>
        <p:grpSpPr>
          <a:xfrm>
            <a:off x="172505" y="248534"/>
            <a:ext cx="10502710" cy="6360931"/>
            <a:chOff x="115226" y="229650"/>
            <a:chExt cx="9546965" cy="6360931"/>
          </a:xfrm>
        </p:grpSpPr>
        <p:sp>
          <p:nvSpPr>
            <p:cNvPr id="34" name="Rectángulo 33">
              <a:extLst>
                <a:ext uri="{FF2B5EF4-FFF2-40B4-BE49-F238E27FC236}">
                  <a16:creationId xmlns:a16="http://schemas.microsoft.com/office/drawing/2014/main" id="{A44ED1EE-17D1-41A3-B7D9-EB299EB59443}"/>
                </a:ext>
              </a:extLst>
            </p:cNvPr>
            <p:cNvSpPr/>
            <p:nvPr/>
          </p:nvSpPr>
          <p:spPr>
            <a:xfrm>
              <a:off x="115226" y="229650"/>
              <a:ext cx="6597072" cy="63609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dirty="0"/>
            </a:p>
          </p:txBody>
        </p:sp>
        <p:grpSp>
          <p:nvGrpSpPr>
            <p:cNvPr id="36" name="Grupo 35">
              <a:extLst>
                <a:ext uri="{FF2B5EF4-FFF2-40B4-BE49-F238E27FC236}">
                  <a16:creationId xmlns:a16="http://schemas.microsoft.com/office/drawing/2014/main" id="{F041FB71-4806-4298-8B67-82460913B194}"/>
                </a:ext>
              </a:extLst>
            </p:cNvPr>
            <p:cNvGrpSpPr/>
            <p:nvPr/>
          </p:nvGrpSpPr>
          <p:grpSpPr>
            <a:xfrm>
              <a:off x="3869138" y="1126488"/>
              <a:ext cx="5793053" cy="4266253"/>
              <a:chOff x="3869138" y="1126488"/>
              <a:chExt cx="5793053" cy="4266253"/>
            </a:xfrm>
          </p:grpSpPr>
          <p:sp>
            <p:nvSpPr>
              <p:cNvPr id="13" name="Google Shape;130;p22">
                <a:extLst>
                  <a:ext uri="{FF2B5EF4-FFF2-40B4-BE49-F238E27FC236}">
                    <a16:creationId xmlns:a16="http://schemas.microsoft.com/office/drawing/2014/main" id="{D1A3F0CE-340D-422E-907B-BDD573BB2EF3}"/>
                  </a:ext>
                </a:extLst>
              </p:cNvPr>
              <p:cNvSpPr/>
              <p:nvPr/>
            </p:nvSpPr>
            <p:spPr>
              <a:xfrm>
                <a:off x="4038623" y="1271250"/>
                <a:ext cx="5623568" cy="4121491"/>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100" kern="0">
                  <a:cs typeface="Arial"/>
                  <a:sym typeface="Arial"/>
                </a:endParaRPr>
              </a:p>
            </p:txBody>
          </p:sp>
          <p:sp>
            <p:nvSpPr>
              <p:cNvPr id="16" name="Google Shape;133;p22">
                <a:extLst>
                  <a:ext uri="{FF2B5EF4-FFF2-40B4-BE49-F238E27FC236}">
                    <a16:creationId xmlns:a16="http://schemas.microsoft.com/office/drawing/2014/main" id="{C4C138B4-E03D-4139-914D-0E9A19525429}"/>
                  </a:ext>
                </a:extLst>
              </p:cNvPr>
              <p:cNvSpPr/>
              <p:nvPr/>
            </p:nvSpPr>
            <p:spPr>
              <a:xfrm>
                <a:off x="3869138" y="1126488"/>
                <a:ext cx="5623568" cy="4121491"/>
              </a:xfrm>
              <a:prstGeom prst="rect">
                <a:avLst/>
              </a:prstGeom>
              <a:solidFill>
                <a:srgbClr val="78909C">
                  <a:alpha val="236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100" kern="0" dirty="0">
                  <a:cs typeface="Arial"/>
                  <a:sym typeface="Arial"/>
                </a:endParaRPr>
              </a:p>
            </p:txBody>
          </p:sp>
        </p:grpSp>
      </p:grpSp>
      <p:grpSp>
        <p:nvGrpSpPr>
          <p:cNvPr id="35" name="Grupo 34">
            <a:extLst>
              <a:ext uri="{FF2B5EF4-FFF2-40B4-BE49-F238E27FC236}">
                <a16:creationId xmlns:a16="http://schemas.microsoft.com/office/drawing/2014/main" id="{151AD02D-96B9-461C-BF7F-F47F4061A06A}"/>
              </a:ext>
            </a:extLst>
          </p:cNvPr>
          <p:cNvGrpSpPr/>
          <p:nvPr/>
        </p:nvGrpSpPr>
        <p:grpSpPr>
          <a:xfrm>
            <a:off x="4234300" y="2770012"/>
            <a:ext cx="3446795" cy="1347914"/>
            <a:chOff x="5951713" y="2561400"/>
            <a:chExt cx="3157144" cy="1049381"/>
          </a:xfrm>
        </p:grpSpPr>
        <p:sp>
          <p:nvSpPr>
            <p:cNvPr id="26" name="Google Shape;143;p22">
              <a:extLst>
                <a:ext uri="{FF2B5EF4-FFF2-40B4-BE49-F238E27FC236}">
                  <a16:creationId xmlns:a16="http://schemas.microsoft.com/office/drawing/2014/main" id="{53D2F5DF-6FFA-4B69-A1EF-5F9DCC09F683}"/>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02</a:t>
              </a:r>
            </a:p>
          </p:txBody>
        </p:sp>
        <p:sp>
          <p:nvSpPr>
            <p:cNvPr id="27" name="Google Shape;144;p22">
              <a:extLst>
                <a:ext uri="{FF2B5EF4-FFF2-40B4-BE49-F238E27FC236}">
                  <a16:creationId xmlns:a16="http://schemas.microsoft.com/office/drawing/2014/main" id="{2151D5AA-4C77-40BD-ACDF-7931F67752AC}"/>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OBJETIVOS</a:t>
              </a:r>
            </a:p>
          </p:txBody>
        </p:sp>
      </p:grpSp>
      <p:grpSp>
        <p:nvGrpSpPr>
          <p:cNvPr id="38" name="Grupo 37">
            <a:extLst>
              <a:ext uri="{FF2B5EF4-FFF2-40B4-BE49-F238E27FC236}">
                <a16:creationId xmlns:a16="http://schemas.microsoft.com/office/drawing/2014/main" id="{E6BAB6A2-75CD-4750-A887-0B612D9B134F}"/>
              </a:ext>
            </a:extLst>
          </p:cNvPr>
          <p:cNvGrpSpPr/>
          <p:nvPr/>
        </p:nvGrpSpPr>
        <p:grpSpPr>
          <a:xfrm>
            <a:off x="7041968" y="3278804"/>
            <a:ext cx="3446795" cy="1347914"/>
            <a:chOff x="5951713" y="2561400"/>
            <a:chExt cx="3157144" cy="1049381"/>
          </a:xfrm>
        </p:grpSpPr>
        <p:sp>
          <p:nvSpPr>
            <p:cNvPr id="39" name="Google Shape;143;p22">
              <a:extLst>
                <a:ext uri="{FF2B5EF4-FFF2-40B4-BE49-F238E27FC236}">
                  <a16:creationId xmlns:a16="http://schemas.microsoft.com/office/drawing/2014/main" id="{F571AEA2-8F62-460C-93DF-A7D558B74FE2}"/>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05</a:t>
              </a:r>
            </a:p>
          </p:txBody>
        </p:sp>
        <p:sp>
          <p:nvSpPr>
            <p:cNvPr id="40" name="Google Shape;144;p22">
              <a:extLst>
                <a:ext uri="{FF2B5EF4-FFF2-40B4-BE49-F238E27FC236}">
                  <a16:creationId xmlns:a16="http://schemas.microsoft.com/office/drawing/2014/main" id="{2F0188E5-F6FA-4555-B717-B022AB733827}"/>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CONCLUSIONES Y RECOMENDACIONES</a:t>
              </a:r>
            </a:p>
          </p:txBody>
        </p:sp>
      </p:grpSp>
      <p:grpSp>
        <p:nvGrpSpPr>
          <p:cNvPr id="41" name="Grupo 40">
            <a:extLst>
              <a:ext uri="{FF2B5EF4-FFF2-40B4-BE49-F238E27FC236}">
                <a16:creationId xmlns:a16="http://schemas.microsoft.com/office/drawing/2014/main" id="{2DF58D50-D07A-4C62-BB4F-502D41D550D2}"/>
              </a:ext>
            </a:extLst>
          </p:cNvPr>
          <p:cNvGrpSpPr/>
          <p:nvPr/>
        </p:nvGrpSpPr>
        <p:grpSpPr>
          <a:xfrm>
            <a:off x="4273800" y="1558374"/>
            <a:ext cx="3446795" cy="1347914"/>
            <a:chOff x="5951713" y="2561400"/>
            <a:chExt cx="3157144" cy="1049381"/>
          </a:xfrm>
        </p:grpSpPr>
        <p:sp>
          <p:nvSpPr>
            <p:cNvPr id="42" name="Google Shape;143;p22">
              <a:extLst>
                <a:ext uri="{FF2B5EF4-FFF2-40B4-BE49-F238E27FC236}">
                  <a16:creationId xmlns:a16="http://schemas.microsoft.com/office/drawing/2014/main" id="{7EB7D488-6C4C-4AD8-BF26-7AE0081F2EAA}"/>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1" i="0" u="none" strike="noStrike" kern="0" cap="none" spc="0" normalizeH="0" baseline="0" noProof="0" dirty="0">
                  <a:ln>
                    <a:noFill/>
                  </a:ln>
                  <a:solidFill>
                    <a:srgbClr val="0070C0"/>
                  </a:solidFill>
                  <a:effectLst/>
                  <a:uLnTx/>
                  <a:uFillTx/>
                  <a:latin typeface="Roboto Condensed"/>
                  <a:sym typeface="Roboto Condensed"/>
                </a:rPr>
                <a:t>01</a:t>
              </a:r>
            </a:p>
          </p:txBody>
        </p:sp>
        <p:sp>
          <p:nvSpPr>
            <p:cNvPr id="43" name="Google Shape;144;p22">
              <a:extLst>
                <a:ext uri="{FF2B5EF4-FFF2-40B4-BE49-F238E27FC236}">
                  <a16:creationId xmlns:a16="http://schemas.microsoft.com/office/drawing/2014/main" id="{2E510604-FF59-47D9-9955-C46CC008B0FD}"/>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b="1" kern="0" dirty="0">
                  <a:solidFill>
                    <a:srgbClr val="0070C0"/>
                  </a:solidFill>
                  <a:latin typeface="Roboto Condensed"/>
                  <a:ea typeface="Roboto Condensed"/>
                  <a:cs typeface="Roboto Condensed"/>
                  <a:sym typeface="Roboto Condensed"/>
                </a:rPr>
                <a:t>MOTIVACIÓN</a:t>
              </a:r>
            </a:p>
          </p:txBody>
        </p:sp>
      </p:grpSp>
      <p:grpSp>
        <p:nvGrpSpPr>
          <p:cNvPr id="44" name="Grupo 43">
            <a:extLst>
              <a:ext uri="{FF2B5EF4-FFF2-40B4-BE49-F238E27FC236}">
                <a16:creationId xmlns:a16="http://schemas.microsoft.com/office/drawing/2014/main" id="{8E386A43-766E-455D-A9A5-480EDF8B074E}"/>
              </a:ext>
            </a:extLst>
          </p:cNvPr>
          <p:cNvGrpSpPr/>
          <p:nvPr/>
        </p:nvGrpSpPr>
        <p:grpSpPr>
          <a:xfrm>
            <a:off x="4262720" y="4043837"/>
            <a:ext cx="3446795" cy="1347914"/>
            <a:chOff x="5951713" y="2561400"/>
            <a:chExt cx="3157144" cy="1049381"/>
          </a:xfrm>
        </p:grpSpPr>
        <p:sp>
          <p:nvSpPr>
            <p:cNvPr id="45" name="Google Shape;143;p22">
              <a:extLst>
                <a:ext uri="{FF2B5EF4-FFF2-40B4-BE49-F238E27FC236}">
                  <a16:creationId xmlns:a16="http://schemas.microsoft.com/office/drawing/2014/main" id="{B99256F5-7385-48C6-A2DB-E50A01973A14}"/>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03</a:t>
              </a:r>
            </a:p>
          </p:txBody>
        </p:sp>
        <p:sp>
          <p:nvSpPr>
            <p:cNvPr id="46" name="Google Shape;144;p22">
              <a:extLst>
                <a:ext uri="{FF2B5EF4-FFF2-40B4-BE49-F238E27FC236}">
                  <a16:creationId xmlns:a16="http://schemas.microsoft.com/office/drawing/2014/main" id="{DDDE01F2-F85F-4769-8693-8CC332F08356}"/>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PLANTEAMIENTO</a:t>
              </a:r>
            </a:p>
          </p:txBody>
        </p:sp>
      </p:grpSp>
      <p:grpSp>
        <p:nvGrpSpPr>
          <p:cNvPr id="47" name="Grupo 46">
            <a:extLst>
              <a:ext uri="{FF2B5EF4-FFF2-40B4-BE49-F238E27FC236}">
                <a16:creationId xmlns:a16="http://schemas.microsoft.com/office/drawing/2014/main" id="{4D0AD7ED-B75C-4602-885F-5C1FC7B0B1DA}"/>
              </a:ext>
            </a:extLst>
          </p:cNvPr>
          <p:cNvGrpSpPr/>
          <p:nvPr/>
        </p:nvGrpSpPr>
        <p:grpSpPr>
          <a:xfrm>
            <a:off x="7079351" y="2017231"/>
            <a:ext cx="3446795" cy="1347914"/>
            <a:chOff x="5951713" y="2561400"/>
            <a:chExt cx="3157144" cy="1049381"/>
          </a:xfrm>
        </p:grpSpPr>
        <p:sp>
          <p:nvSpPr>
            <p:cNvPr id="48" name="Google Shape;143;p22">
              <a:extLst>
                <a:ext uri="{FF2B5EF4-FFF2-40B4-BE49-F238E27FC236}">
                  <a16:creationId xmlns:a16="http://schemas.microsoft.com/office/drawing/2014/main" id="{B98DD55E-7FE1-40FB-B4CD-9D7743E98B46}"/>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04</a:t>
              </a:r>
            </a:p>
          </p:txBody>
        </p:sp>
        <p:sp>
          <p:nvSpPr>
            <p:cNvPr id="49" name="Google Shape;144;p22">
              <a:extLst>
                <a:ext uri="{FF2B5EF4-FFF2-40B4-BE49-F238E27FC236}">
                  <a16:creationId xmlns:a16="http://schemas.microsoft.com/office/drawing/2014/main" id="{65B7691D-B71D-4484-9D20-BEED187D415E}"/>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RESULTADOS</a:t>
              </a:r>
            </a:p>
          </p:txBody>
        </p:sp>
      </p:grpSp>
      <p:grpSp>
        <p:nvGrpSpPr>
          <p:cNvPr id="52" name="Grupo 51">
            <a:extLst>
              <a:ext uri="{FF2B5EF4-FFF2-40B4-BE49-F238E27FC236}">
                <a16:creationId xmlns:a16="http://schemas.microsoft.com/office/drawing/2014/main" id="{C2A72581-03CC-4FB0-8A10-A25ECC4AF16C}"/>
              </a:ext>
            </a:extLst>
          </p:cNvPr>
          <p:cNvGrpSpPr/>
          <p:nvPr/>
        </p:nvGrpSpPr>
        <p:grpSpPr>
          <a:xfrm>
            <a:off x="973308" y="1290134"/>
            <a:ext cx="894175" cy="4441301"/>
            <a:chOff x="521399" y="1420110"/>
            <a:chExt cx="894175" cy="4441301"/>
          </a:xfrm>
        </p:grpSpPr>
        <p:sp>
          <p:nvSpPr>
            <p:cNvPr id="29" name="Rectángulo 28">
              <a:extLst>
                <a:ext uri="{FF2B5EF4-FFF2-40B4-BE49-F238E27FC236}">
                  <a16:creationId xmlns:a16="http://schemas.microsoft.com/office/drawing/2014/main" id="{0801795D-9807-4ECA-ACC7-BD8D48E5CF0B}"/>
                </a:ext>
              </a:extLst>
            </p:cNvPr>
            <p:cNvSpPr/>
            <p:nvPr/>
          </p:nvSpPr>
          <p:spPr>
            <a:xfrm rot="16200000">
              <a:off x="-1206579" y="3392399"/>
              <a:ext cx="4406235" cy="461665"/>
            </a:xfrm>
            <a:prstGeom prst="rect">
              <a:avLst/>
            </a:prstGeom>
            <a:noFill/>
          </p:spPr>
          <p:txBody>
            <a:bodyPr wrap="square">
              <a:spAutoFit/>
            </a:bodyPr>
            <a:lstStyle/>
            <a:p>
              <a:pPr algn="ctr"/>
              <a:r>
                <a:rPr lang="es-EC" sz="2400" dirty="0">
                  <a:latin typeface="Roboto Condensed"/>
                </a:rPr>
                <a:t>TABLA</a:t>
              </a:r>
              <a:r>
                <a:rPr lang="en-US" sz="2400" dirty="0">
                  <a:latin typeface="Roboto Condensed"/>
                </a:rPr>
                <a:t> DE </a:t>
              </a:r>
              <a:r>
                <a:rPr lang="es-EC" sz="2400" dirty="0">
                  <a:latin typeface="Roboto Condensed"/>
                </a:rPr>
                <a:t>CONTENIDOS</a:t>
              </a:r>
            </a:p>
          </p:txBody>
        </p:sp>
        <p:sp>
          <p:nvSpPr>
            <p:cNvPr id="50" name="Google Shape;131;p22">
              <a:extLst>
                <a:ext uri="{FF2B5EF4-FFF2-40B4-BE49-F238E27FC236}">
                  <a16:creationId xmlns:a16="http://schemas.microsoft.com/office/drawing/2014/main" id="{A704CFE2-4D6C-44B7-BE70-5B50C9F4E914}"/>
                </a:ext>
              </a:extLst>
            </p:cNvPr>
            <p:cNvSpPr/>
            <p:nvPr/>
          </p:nvSpPr>
          <p:spPr>
            <a:xfrm rot="16200000">
              <a:off x="-853592" y="3557182"/>
              <a:ext cx="4406237" cy="132094"/>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 name="Google Shape;131;p22">
              <a:extLst>
                <a:ext uri="{FF2B5EF4-FFF2-40B4-BE49-F238E27FC236}">
                  <a16:creationId xmlns:a16="http://schemas.microsoft.com/office/drawing/2014/main" id="{ADB7804D-E974-499A-8AB3-C7F2ECADD718}"/>
                </a:ext>
              </a:extLst>
            </p:cNvPr>
            <p:cNvSpPr/>
            <p:nvPr/>
          </p:nvSpPr>
          <p:spPr>
            <a:xfrm rot="16200000">
              <a:off x="-1633204" y="3574716"/>
              <a:ext cx="4441298" cy="132092"/>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74116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Gráfico 81">
            <a:extLst>
              <a:ext uri="{FF2B5EF4-FFF2-40B4-BE49-F238E27FC236}">
                <a16:creationId xmlns:a16="http://schemas.microsoft.com/office/drawing/2014/main" id="{BCD5FAAA-3B53-441C-9D69-C644EAB3C2D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083" t="8341" r="10072"/>
          <a:stretch/>
        </p:blipFill>
        <p:spPr>
          <a:xfrm>
            <a:off x="4994411" y="1787431"/>
            <a:ext cx="6181359" cy="3482299"/>
          </a:xfrm>
          <a:prstGeom prst="rect">
            <a:avLst/>
          </a:prstGeom>
        </p:spPr>
      </p:pic>
      <p:grpSp>
        <p:nvGrpSpPr>
          <p:cNvPr id="91" name="Grupo 90">
            <a:extLst>
              <a:ext uri="{FF2B5EF4-FFF2-40B4-BE49-F238E27FC236}">
                <a16:creationId xmlns:a16="http://schemas.microsoft.com/office/drawing/2014/main" id="{6CFD0EBF-E688-4E13-9E04-5FDBDAE66F84}"/>
              </a:ext>
            </a:extLst>
          </p:cNvPr>
          <p:cNvGrpSpPr/>
          <p:nvPr/>
        </p:nvGrpSpPr>
        <p:grpSpPr>
          <a:xfrm>
            <a:off x="0" y="1341258"/>
            <a:ext cx="7311188" cy="4175483"/>
            <a:chOff x="67214" y="1295538"/>
            <a:chExt cx="7311188" cy="4175483"/>
          </a:xfrm>
        </p:grpSpPr>
        <p:grpSp>
          <p:nvGrpSpPr>
            <p:cNvPr id="93" name="Grupo 92">
              <a:extLst>
                <a:ext uri="{FF2B5EF4-FFF2-40B4-BE49-F238E27FC236}">
                  <a16:creationId xmlns:a16="http://schemas.microsoft.com/office/drawing/2014/main" id="{E41F45A0-819A-469E-9BE7-989A86511195}"/>
                </a:ext>
              </a:extLst>
            </p:cNvPr>
            <p:cNvGrpSpPr/>
            <p:nvPr/>
          </p:nvGrpSpPr>
          <p:grpSpPr>
            <a:xfrm>
              <a:off x="406610" y="1295538"/>
              <a:ext cx="6971792" cy="4175483"/>
              <a:chOff x="406610" y="1295538"/>
              <a:chExt cx="6971792" cy="4175483"/>
            </a:xfrm>
          </p:grpSpPr>
          <p:sp>
            <p:nvSpPr>
              <p:cNvPr id="113" name="Arco 112">
                <a:extLst>
                  <a:ext uri="{FF2B5EF4-FFF2-40B4-BE49-F238E27FC236}">
                    <a16:creationId xmlns:a16="http://schemas.microsoft.com/office/drawing/2014/main" id="{A5BA04AE-DA60-4B18-843C-AC3E7D5CACEC}"/>
                  </a:ext>
                </a:extLst>
              </p:cNvPr>
              <p:cNvSpPr/>
              <p:nvPr/>
            </p:nvSpPr>
            <p:spPr>
              <a:xfrm rot="15748743">
                <a:off x="3851444" y="1944063"/>
                <a:ext cx="4036396" cy="3017520"/>
              </a:xfrm>
              <a:prstGeom prst="arc">
                <a:avLst>
                  <a:gd name="adj1" fmla="val 12252099"/>
                  <a:gd name="adj2" fmla="val 21461314"/>
                </a:avLst>
              </a:prstGeom>
              <a:ln w="127000">
                <a:solidFill>
                  <a:srgbClr val="DFE5E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14" name="Grupo 113">
                <a:extLst>
                  <a:ext uri="{FF2B5EF4-FFF2-40B4-BE49-F238E27FC236}">
                    <a16:creationId xmlns:a16="http://schemas.microsoft.com/office/drawing/2014/main" id="{7FDF642F-267F-47E3-BC6A-5AC7D26BED3F}"/>
                  </a:ext>
                </a:extLst>
              </p:cNvPr>
              <p:cNvGrpSpPr/>
              <p:nvPr/>
            </p:nvGrpSpPr>
            <p:grpSpPr>
              <a:xfrm>
                <a:off x="406610" y="1295538"/>
                <a:ext cx="5241854" cy="4073006"/>
                <a:chOff x="2022050" y="1092936"/>
                <a:chExt cx="5241854" cy="4073006"/>
              </a:xfrm>
            </p:grpSpPr>
            <p:grpSp>
              <p:nvGrpSpPr>
                <p:cNvPr id="115" name="Grupo 114">
                  <a:extLst>
                    <a:ext uri="{FF2B5EF4-FFF2-40B4-BE49-F238E27FC236}">
                      <a16:creationId xmlns:a16="http://schemas.microsoft.com/office/drawing/2014/main" id="{8F609CBB-0F8F-4C9F-B4B7-DD04C7168C35}"/>
                    </a:ext>
                  </a:extLst>
                </p:cNvPr>
                <p:cNvGrpSpPr/>
                <p:nvPr/>
              </p:nvGrpSpPr>
              <p:grpSpPr>
                <a:xfrm>
                  <a:off x="3437695" y="1092936"/>
                  <a:ext cx="3826209" cy="311380"/>
                  <a:chOff x="3239118" y="1231218"/>
                  <a:chExt cx="3826209" cy="311380"/>
                </a:xfrm>
              </p:grpSpPr>
              <p:sp>
                <p:nvSpPr>
                  <p:cNvPr id="132" name="Google Shape;263;p29">
                    <a:extLst>
                      <a:ext uri="{FF2B5EF4-FFF2-40B4-BE49-F238E27FC236}">
                        <a16:creationId xmlns:a16="http://schemas.microsoft.com/office/drawing/2014/main" id="{24FE7CF1-A539-4BED-8185-DA4B91DB997E}"/>
                      </a:ext>
                    </a:extLst>
                  </p:cNvPr>
                  <p:cNvSpPr txBox="1">
                    <a:spLocks/>
                  </p:cNvSpPr>
                  <p:nvPr/>
                </p:nvSpPr>
                <p:spPr>
                  <a:xfrm>
                    <a:off x="3239118" y="1231218"/>
                    <a:ext cx="2502252" cy="278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SEÑALES</a:t>
                    </a:r>
                    <a:r>
                      <a:rPr lang="en-US" kern="0" dirty="0">
                        <a:solidFill>
                          <a:schemeClr val="tx1"/>
                        </a:solidFill>
                      </a:rPr>
                      <a:t> </a:t>
                    </a:r>
                    <a:r>
                      <a:rPr lang="en-US" kern="0" dirty="0" err="1">
                        <a:solidFill>
                          <a:schemeClr val="tx1"/>
                        </a:solidFill>
                      </a:rPr>
                      <a:t>ORIGINALES</a:t>
                    </a:r>
                    <a:endParaRPr lang="en-US" kern="0" dirty="0">
                      <a:solidFill>
                        <a:schemeClr val="tx1"/>
                      </a:solidFill>
                    </a:endParaRPr>
                  </a:p>
                </p:txBody>
              </p:sp>
              <p:sp>
                <p:nvSpPr>
                  <p:cNvPr id="133" name="Google Shape;271;p29">
                    <a:extLst>
                      <a:ext uri="{FF2B5EF4-FFF2-40B4-BE49-F238E27FC236}">
                        <a16:creationId xmlns:a16="http://schemas.microsoft.com/office/drawing/2014/main" id="{EF31FE5C-7CFF-4BC4-9CA2-19EA4D2EACE9}"/>
                      </a:ext>
                    </a:extLst>
                  </p:cNvPr>
                  <p:cNvSpPr/>
                  <p:nvPr/>
                </p:nvSpPr>
                <p:spPr>
                  <a:xfrm>
                    <a:off x="6832227" y="1309498"/>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b="1" kern="0">
                      <a:solidFill>
                        <a:srgbClr val="0070C0"/>
                      </a:solidFill>
                      <a:cs typeface="Arial"/>
                      <a:sym typeface="Arial"/>
                    </a:endParaRPr>
                  </a:p>
                </p:txBody>
              </p:sp>
              <p:cxnSp>
                <p:nvCxnSpPr>
                  <p:cNvPr id="134" name="Google Shape;273;p29">
                    <a:extLst>
                      <a:ext uri="{FF2B5EF4-FFF2-40B4-BE49-F238E27FC236}">
                        <a16:creationId xmlns:a16="http://schemas.microsoft.com/office/drawing/2014/main" id="{341406A6-431E-4F51-8620-5F4BB390FE97}"/>
                      </a:ext>
                    </a:extLst>
                  </p:cNvPr>
                  <p:cNvCxnSpPr>
                    <a:endCxn id="133" idx="2"/>
                  </p:cNvCxnSpPr>
                  <p:nvPr/>
                </p:nvCxnSpPr>
                <p:spPr>
                  <a:xfrm>
                    <a:off x="5868027" y="1426048"/>
                    <a:ext cx="964200" cy="0"/>
                  </a:xfrm>
                  <a:prstGeom prst="straightConnector1">
                    <a:avLst/>
                  </a:prstGeom>
                  <a:noFill/>
                  <a:ln w="9525" cap="flat" cmpd="sng">
                    <a:solidFill>
                      <a:srgbClr val="78909C"/>
                    </a:solidFill>
                    <a:prstDash val="solid"/>
                    <a:round/>
                    <a:headEnd type="oval" w="med" len="med"/>
                    <a:tailEnd type="none" w="med" len="med"/>
                  </a:ln>
                </p:spPr>
              </p:cxnSp>
            </p:grpSp>
            <p:grpSp>
              <p:nvGrpSpPr>
                <p:cNvPr id="116" name="Grupo 115">
                  <a:extLst>
                    <a:ext uri="{FF2B5EF4-FFF2-40B4-BE49-F238E27FC236}">
                      <a16:creationId xmlns:a16="http://schemas.microsoft.com/office/drawing/2014/main" id="{ABEAEBFC-EB2E-4441-9A61-D26CAD0827A3}"/>
                    </a:ext>
                  </a:extLst>
                </p:cNvPr>
                <p:cNvGrpSpPr/>
                <p:nvPr/>
              </p:nvGrpSpPr>
              <p:grpSpPr>
                <a:xfrm>
                  <a:off x="2299874" y="1700707"/>
                  <a:ext cx="4196575" cy="367200"/>
                  <a:chOff x="2217245" y="1836129"/>
                  <a:chExt cx="4196575" cy="367200"/>
                </a:xfrm>
              </p:grpSpPr>
              <p:sp>
                <p:nvSpPr>
                  <p:cNvPr id="129" name="Google Shape;261;p29">
                    <a:extLst>
                      <a:ext uri="{FF2B5EF4-FFF2-40B4-BE49-F238E27FC236}">
                        <a16:creationId xmlns:a16="http://schemas.microsoft.com/office/drawing/2014/main" id="{3FCD9941-77C4-45F5-92DF-CE2A67497340}"/>
                      </a:ext>
                    </a:extLst>
                  </p:cNvPr>
                  <p:cNvSpPr txBox="1">
                    <a:spLocks/>
                  </p:cNvSpPr>
                  <p:nvPr/>
                </p:nvSpPr>
                <p:spPr>
                  <a:xfrm>
                    <a:off x="2217245" y="1836129"/>
                    <a:ext cx="3378625" cy="36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IMPLEMENTACIÓN</a:t>
                    </a:r>
                    <a:r>
                      <a:rPr lang="en-US" kern="0" dirty="0">
                        <a:solidFill>
                          <a:schemeClr val="tx1"/>
                        </a:solidFill>
                      </a:rPr>
                      <a:t> DE </a:t>
                    </a:r>
                    <a:r>
                      <a:rPr lang="en-US" kern="0" dirty="0" err="1">
                        <a:solidFill>
                          <a:schemeClr val="tx1"/>
                        </a:solidFill>
                      </a:rPr>
                      <a:t>FILTRO</a:t>
                    </a:r>
                    <a:endParaRPr lang="en-US" kern="0" dirty="0">
                      <a:solidFill>
                        <a:schemeClr val="tx1"/>
                      </a:solidFill>
                    </a:endParaRPr>
                  </a:p>
                </p:txBody>
              </p:sp>
              <p:sp>
                <p:nvSpPr>
                  <p:cNvPr id="130" name="Google Shape;270;p29">
                    <a:extLst>
                      <a:ext uri="{FF2B5EF4-FFF2-40B4-BE49-F238E27FC236}">
                        <a16:creationId xmlns:a16="http://schemas.microsoft.com/office/drawing/2014/main" id="{48CCC75A-533B-44D6-B42B-9EEC6F5E007A}"/>
                      </a:ext>
                    </a:extLst>
                  </p:cNvPr>
                  <p:cNvSpPr/>
                  <p:nvPr/>
                </p:nvSpPr>
                <p:spPr>
                  <a:xfrm>
                    <a:off x="6180720" y="1937297"/>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31" name="Google Shape;275;p29">
                    <a:extLst>
                      <a:ext uri="{FF2B5EF4-FFF2-40B4-BE49-F238E27FC236}">
                        <a16:creationId xmlns:a16="http://schemas.microsoft.com/office/drawing/2014/main" id="{FA2AAFF5-256D-4D9F-B10B-09AF0AEB4786}"/>
                      </a:ext>
                    </a:extLst>
                  </p:cNvPr>
                  <p:cNvCxnSpPr>
                    <a:endCxn id="130" idx="2"/>
                  </p:cNvCxnSpPr>
                  <p:nvPr/>
                </p:nvCxnSpPr>
                <p:spPr>
                  <a:xfrm>
                    <a:off x="5668620" y="2053847"/>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117" name="Grupo 116">
                  <a:extLst>
                    <a:ext uri="{FF2B5EF4-FFF2-40B4-BE49-F238E27FC236}">
                      <a16:creationId xmlns:a16="http://schemas.microsoft.com/office/drawing/2014/main" id="{722F45DA-BCBF-4F70-90E5-30048F353691}"/>
                    </a:ext>
                  </a:extLst>
                </p:cNvPr>
                <p:cNvGrpSpPr/>
                <p:nvPr/>
              </p:nvGrpSpPr>
              <p:grpSpPr>
                <a:xfrm>
                  <a:off x="2204866" y="2458154"/>
                  <a:ext cx="3908067" cy="374563"/>
                  <a:chOff x="2173020" y="2679579"/>
                  <a:chExt cx="3908067" cy="374563"/>
                </a:xfrm>
              </p:grpSpPr>
              <p:sp>
                <p:nvSpPr>
                  <p:cNvPr id="126" name="Google Shape;265;p29">
                    <a:extLst>
                      <a:ext uri="{FF2B5EF4-FFF2-40B4-BE49-F238E27FC236}">
                        <a16:creationId xmlns:a16="http://schemas.microsoft.com/office/drawing/2014/main" id="{FA025012-2C8F-45F7-923E-1A640D154C2C}"/>
                      </a:ext>
                    </a:extLst>
                  </p:cNvPr>
                  <p:cNvSpPr txBox="1">
                    <a:spLocks/>
                  </p:cNvSpPr>
                  <p:nvPr/>
                </p:nvSpPr>
                <p:spPr>
                  <a:xfrm>
                    <a:off x="2173020" y="2679579"/>
                    <a:ext cx="3126492" cy="374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CORRECCIÓN</a:t>
                    </a:r>
                    <a:r>
                      <a:rPr lang="en-US" kern="0" dirty="0">
                        <a:solidFill>
                          <a:schemeClr val="tx1"/>
                        </a:solidFill>
                      </a:rPr>
                      <a:t> DE </a:t>
                    </a:r>
                    <a:r>
                      <a:rPr lang="en-US" kern="0" dirty="0" err="1">
                        <a:solidFill>
                          <a:schemeClr val="tx1"/>
                        </a:solidFill>
                      </a:rPr>
                      <a:t>LÍNEA</a:t>
                    </a:r>
                    <a:r>
                      <a:rPr lang="en-US" kern="0" dirty="0">
                        <a:solidFill>
                          <a:schemeClr val="tx1"/>
                        </a:solidFill>
                      </a:rPr>
                      <a:t> BASE</a:t>
                    </a:r>
                  </a:p>
                </p:txBody>
              </p:sp>
              <p:sp>
                <p:nvSpPr>
                  <p:cNvPr id="127" name="Google Shape;270;p29">
                    <a:extLst>
                      <a:ext uri="{FF2B5EF4-FFF2-40B4-BE49-F238E27FC236}">
                        <a16:creationId xmlns:a16="http://schemas.microsoft.com/office/drawing/2014/main" id="{C91FF397-F3B0-406D-AA52-9B4EE3A3C167}"/>
                      </a:ext>
                    </a:extLst>
                  </p:cNvPr>
                  <p:cNvSpPr/>
                  <p:nvPr/>
                </p:nvSpPr>
                <p:spPr>
                  <a:xfrm>
                    <a:off x="5847987" y="27816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28" name="Google Shape;275;p29">
                    <a:extLst>
                      <a:ext uri="{FF2B5EF4-FFF2-40B4-BE49-F238E27FC236}">
                        <a16:creationId xmlns:a16="http://schemas.microsoft.com/office/drawing/2014/main" id="{898B8C0A-D25D-4843-A3BC-1AAB272C5C2B}"/>
                      </a:ext>
                    </a:extLst>
                  </p:cNvPr>
                  <p:cNvCxnSpPr>
                    <a:endCxn id="127" idx="2"/>
                  </p:cNvCxnSpPr>
                  <p:nvPr/>
                </p:nvCxnSpPr>
                <p:spPr>
                  <a:xfrm>
                    <a:off x="5335887" y="2898209"/>
                    <a:ext cx="512100" cy="0"/>
                  </a:xfrm>
                  <a:prstGeom prst="straightConnector1">
                    <a:avLst/>
                  </a:prstGeom>
                  <a:noFill/>
                  <a:ln w="9525" cap="flat" cmpd="sng">
                    <a:solidFill>
                      <a:srgbClr val="78909C"/>
                    </a:solidFill>
                    <a:prstDash val="solid"/>
                    <a:round/>
                    <a:headEnd type="oval" w="med" len="med"/>
                    <a:tailEnd type="none" w="med" len="med"/>
                  </a:ln>
                </p:spPr>
              </p:cxnSp>
            </p:grpSp>
            <p:grpSp>
              <p:nvGrpSpPr>
                <p:cNvPr id="118" name="Grupo 117">
                  <a:extLst>
                    <a:ext uri="{FF2B5EF4-FFF2-40B4-BE49-F238E27FC236}">
                      <a16:creationId xmlns:a16="http://schemas.microsoft.com/office/drawing/2014/main" id="{33CECC9F-768C-4988-8B53-A87C0D9FDF34}"/>
                    </a:ext>
                  </a:extLst>
                </p:cNvPr>
                <p:cNvGrpSpPr/>
                <p:nvPr/>
              </p:nvGrpSpPr>
              <p:grpSpPr>
                <a:xfrm>
                  <a:off x="2022050" y="4115310"/>
                  <a:ext cx="4332749" cy="385338"/>
                  <a:chOff x="2112901" y="4215440"/>
                  <a:chExt cx="4332749" cy="385338"/>
                </a:xfrm>
              </p:grpSpPr>
              <p:sp>
                <p:nvSpPr>
                  <p:cNvPr id="123" name="Google Shape;272;p29">
                    <a:extLst>
                      <a:ext uri="{FF2B5EF4-FFF2-40B4-BE49-F238E27FC236}">
                        <a16:creationId xmlns:a16="http://schemas.microsoft.com/office/drawing/2014/main" id="{B63E60CF-4260-47D3-9A8C-673E604000AF}"/>
                      </a:ext>
                    </a:extLst>
                  </p:cNvPr>
                  <p:cNvSpPr/>
                  <p:nvPr/>
                </p:nvSpPr>
                <p:spPr>
                  <a:xfrm>
                    <a:off x="6212550" y="4300259"/>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24" name="Google Shape;279;p29">
                    <a:extLst>
                      <a:ext uri="{FF2B5EF4-FFF2-40B4-BE49-F238E27FC236}">
                        <a16:creationId xmlns:a16="http://schemas.microsoft.com/office/drawing/2014/main" id="{9C8E4EC6-CD36-4929-8111-6CC7285FFB17}"/>
                      </a:ext>
                    </a:extLst>
                  </p:cNvPr>
                  <p:cNvCxnSpPr>
                    <a:cxnSpLocks/>
                    <a:stCxn id="125" idx="3"/>
                    <a:endCxn id="123" idx="2"/>
                  </p:cNvCxnSpPr>
                  <p:nvPr/>
                </p:nvCxnSpPr>
                <p:spPr>
                  <a:xfrm>
                    <a:off x="5562039" y="4408109"/>
                    <a:ext cx="650511" cy="8700"/>
                  </a:xfrm>
                  <a:prstGeom prst="straightConnector1">
                    <a:avLst/>
                  </a:prstGeom>
                  <a:noFill/>
                  <a:ln w="9525" cap="flat" cmpd="sng">
                    <a:solidFill>
                      <a:srgbClr val="78909C"/>
                    </a:solidFill>
                    <a:prstDash val="solid"/>
                    <a:round/>
                    <a:headEnd type="oval" w="med" len="med"/>
                    <a:tailEnd type="none" w="med" len="med"/>
                  </a:ln>
                </p:spPr>
              </p:cxnSp>
              <p:sp>
                <p:nvSpPr>
                  <p:cNvPr id="125" name="Google Shape;267;p29">
                    <a:extLst>
                      <a:ext uri="{FF2B5EF4-FFF2-40B4-BE49-F238E27FC236}">
                        <a16:creationId xmlns:a16="http://schemas.microsoft.com/office/drawing/2014/main" id="{67DF542D-AD49-4C97-B0BD-555C75E9410C}"/>
                      </a:ext>
                    </a:extLst>
                  </p:cNvPr>
                  <p:cNvSpPr txBox="1">
                    <a:spLocks/>
                  </p:cNvSpPr>
                  <p:nvPr/>
                </p:nvSpPr>
                <p:spPr>
                  <a:xfrm>
                    <a:off x="2112901" y="4215440"/>
                    <a:ext cx="3449138"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CONCATENACIÓN</a:t>
                    </a:r>
                    <a:r>
                      <a:rPr lang="en-US" kern="0" dirty="0">
                        <a:solidFill>
                          <a:schemeClr val="tx1"/>
                        </a:solidFill>
                      </a:rPr>
                      <a:t> DE </a:t>
                    </a:r>
                    <a:r>
                      <a:rPr lang="en-US" kern="0" dirty="0" err="1">
                        <a:solidFill>
                          <a:schemeClr val="tx1"/>
                        </a:solidFill>
                      </a:rPr>
                      <a:t>SENSORES</a:t>
                    </a:r>
                    <a:endParaRPr lang="en-US" kern="0" dirty="0">
                      <a:solidFill>
                        <a:schemeClr val="tx1"/>
                      </a:solidFill>
                    </a:endParaRPr>
                  </a:p>
                </p:txBody>
              </p:sp>
            </p:grpSp>
            <p:grpSp>
              <p:nvGrpSpPr>
                <p:cNvPr id="119" name="Grupo 118">
                  <a:extLst>
                    <a:ext uri="{FF2B5EF4-FFF2-40B4-BE49-F238E27FC236}">
                      <a16:creationId xmlns:a16="http://schemas.microsoft.com/office/drawing/2014/main" id="{46442DFA-61A5-43ED-8666-AD5612E85C22}"/>
                    </a:ext>
                  </a:extLst>
                </p:cNvPr>
                <p:cNvGrpSpPr/>
                <p:nvPr/>
              </p:nvGrpSpPr>
              <p:grpSpPr>
                <a:xfrm>
                  <a:off x="2111739" y="4810108"/>
                  <a:ext cx="4904864" cy="355834"/>
                  <a:chOff x="2111739" y="4810108"/>
                  <a:chExt cx="4904864" cy="355834"/>
                </a:xfrm>
              </p:grpSpPr>
              <p:sp>
                <p:nvSpPr>
                  <p:cNvPr id="120" name="Google Shape;272;p29">
                    <a:extLst>
                      <a:ext uri="{FF2B5EF4-FFF2-40B4-BE49-F238E27FC236}">
                        <a16:creationId xmlns:a16="http://schemas.microsoft.com/office/drawing/2014/main" id="{8D753C74-645D-4A5C-A2D0-22F1251B440B}"/>
                      </a:ext>
                    </a:extLst>
                  </p:cNvPr>
                  <p:cNvSpPr/>
                  <p:nvPr/>
                </p:nvSpPr>
                <p:spPr>
                  <a:xfrm>
                    <a:off x="6783503" y="4873003"/>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21" name="Google Shape;279;p29">
                    <a:extLst>
                      <a:ext uri="{FF2B5EF4-FFF2-40B4-BE49-F238E27FC236}">
                        <a16:creationId xmlns:a16="http://schemas.microsoft.com/office/drawing/2014/main" id="{95F62EF5-4684-4A0F-84F7-C146E68D99FA}"/>
                      </a:ext>
                    </a:extLst>
                  </p:cNvPr>
                  <p:cNvCxnSpPr>
                    <a:cxnSpLocks/>
                    <a:stCxn id="122" idx="3"/>
                    <a:endCxn id="120" idx="2"/>
                  </p:cNvCxnSpPr>
                  <p:nvPr/>
                </p:nvCxnSpPr>
                <p:spPr>
                  <a:xfrm>
                    <a:off x="6496449" y="4988025"/>
                    <a:ext cx="287054" cy="1528"/>
                  </a:xfrm>
                  <a:prstGeom prst="straightConnector1">
                    <a:avLst/>
                  </a:prstGeom>
                  <a:noFill/>
                  <a:ln w="9525" cap="flat" cmpd="sng">
                    <a:solidFill>
                      <a:srgbClr val="78909C"/>
                    </a:solidFill>
                    <a:prstDash val="solid"/>
                    <a:round/>
                    <a:headEnd type="oval" w="med" len="med"/>
                    <a:tailEnd type="none" w="med" len="med"/>
                  </a:ln>
                </p:spPr>
              </p:cxnSp>
              <p:sp>
                <p:nvSpPr>
                  <p:cNvPr id="122" name="Google Shape;267;p29">
                    <a:extLst>
                      <a:ext uri="{FF2B5EF4-FFF2-40B4-BE49-F238E27FC236}">
                        <a16:creationId xmlns:a16="http://schemas.microsoft.com/office/drawing/2014/main" id="{2A9C4470-4452-474B-945C-164E02D293B6}"/>
                      </a:ext>
                    </a:extLst>
                  </p:cNvPr>
                  <p:cNvSpPr txBox="1">
                    <a:spLocks/>
                  </p:cNvSpPr>
                  <p:nvPr/>
                </p:nvSpPr>
                <p:spPr>
                  <a:xfrm>
                    <a:off x="2111739" y="4810108"/>
                    <a:ext cx="4384710" cy="355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s-ES" b="1" kern="0" dirty="0">
                        <a:solidFill>
                          <a:srgbClr val="226DBE"/>
                        </a:solidFill>
                      </a:rPr>
                      <a:t>5. DETECCIÓN Y ELIMINACIÓN DE OUTLIERS</a:t>
                    </a:r>
                  </a:p>
                </p:txBody>
              </p:sp>
            </p:grpSp>
          </p:grpSp>
        </p:grpSp>
        <p:grpSp>
          <p:nvGrpSpPr>
            <p:cNvPr id="109" name="Grupo 108">
              <a:extLst>
                <a:ext uri="{FF2B5EF4-FFF2-40B4-BE49-F238E27FC236}">
                  <a16:creationId xmlns:a16="http://schemas.microsoft.com/office/drawing/2014/main" id="{9B224775-AC45-4411-B061-46BDE9DA6BB1}"/>
                </a:ext>
              </a:extLst>
            </p:cNvPr>
            <p:cNvGrpSpPr/>
            <p:nvPr/>
          </p:nvGrpSpPr>
          <p:grpSpPr>
            <a:xfrm>
              <a:off x="67214" y="3504041"/>
              <a:ext cx="4394094" cy="385338"/>
              <a:chOff x="1701906" y="3571699"/>
              <a:chExt cx="4394094" cy="385338"/>
            </a:xfrm>
          </p:grpSpPr>
          <p:sp>
            <p:nvSpPr>
              <p:cNvPr id="110" name="Google Shape;267;p29">
                <a:extLst>
                  <a:ext uri="{FF2B5EF4-FFF2-40B4-BE49-F238E27FC236}">
                    <a16:creationId xmlns:a16="http://schemas.microsoft.com/office/drawing/2014/main" id="{F8374C37-BA33-4F86-8073-0B2085A49376}"/>
                  </a:ext>
                </a:extLst>
              </p:cNvPr>
              <p:cNvSpPr txBox="1">
                <a:spLocks/>
              </p:cNvSpPr>
              <p:nvPr/>
            </p:nvSpPr>
            <p:spPr>
              <a:xfrm>
                <a:off x="1701906" y="3571699"/>
                <a:ext cx="2770751" cy="385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F0F0F"/>
                  </a:buClr>
                  <a:buSzPts val="1400"/>
                  <a:buFont typeface="Roboto Condensed"/>
                  <a:buNone/>
                  <a:defRPr sz="1400" b="0" i="0" u="none" strike="noStrike" cap="none">
                    <a:solidFill>
                      <a:srgbClr val="0F0F0F"/>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lvl="0" defTabSz="914400"/>
                <a:r>
                  <a:rPr lang="en-US" kern="0" dirty="0" err="1">
                    <a:solidFill>
                      <a:schemeClr val="tx1"/>
                    </a:solidFill>
                  </a:rPr>
                  <a:t>ALINEAMIENTO</a:t>
                </a:r>
                <a:r>
                  <a:rPr lang="en-US" kern="0" dirty="0">
                    <a:solidFill>
                      <a:schemeClr val="tx1"/>
                    </a:solidFill>
                  </a:rPr>
                  <a:t> DE </a:t>
                </a:r>
                <a:r>
                  <a:rPr lang="en-US" kern="0" dirty="0" err="1">
                    <a:solidFill>
                      <a:schemeClr val="tx1"/>
                    </a:solidFill>
                  </a:rPr>
                  <a:t>PICOS</a:t>
                </a:r>
                <a:endParaRPr lang="en-US" kern="0" dirty="0">
                  <a:solidFill>
                    <a:schemeClr val="tx1"/>
                  </a:solidFill>
                </a:endParaRPr>
              </a:p>
            </p:txBody>
          </p:sp>
          <p:sp>
            <p:nvSpPr>
              <p:cNvPr id="111" name="Google Shape;269;p29">
                <a:extLst>
                  <a:ext uri="{FF2B5EF4-FFF2-40B4-BE49-F238E27FC236}">
                    <a16:creationId xmlns:a16="http://schemas.microsoft.com/office/drawing/2014/main" id="{BB962F38-6A11-446A-B284-E6BFB367FCC6}"/>
                  </a:ext>
                </a:extLst>
              </p:cNvPr>
              <p:cNvSpPr/>
              <p:nvPr/>
            </p:nvSpPr>
            <p:spPr>
              <a:xfrm>
                <a:off x="5862900" y="3648775"/>
                <a:ext cx="233100" cy="233100"/>
              </a:xfrm>
              <a:prstGeom prst="ellipse">
                <a:avLst/>
              </a:prstGeom>
              <a:solidFill>
                <a:srgbClr val="78909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112" name="Google Shape;277;p29">
                <a:extLst>
                  <a:ext uri="{FF2B5EF4-FFF2-40B4-BE49-F238E27FC236}">
                    <a16:creationId xmlns:a16="http://schemas.microsoft.com/office/drawing/2014/main" id="{485E9F5C-8474-4F24-AEA5-F43722109C34}"/>
                  </a:ext>
                </a:extLst>
              </p:cNvPr>
              <p:cNvCxnSpPr>
                <a:cxnSpLocks/>
                <a:endCxn id="111" idx="2"/>
              </p:cNvCxnSpPr>
              <p:nvPr/>
            </p:nvCxnSpPr>
            <p:spPr>
              <a:xfrm>
                <a:off x="4574319" y="3761126"/>
                <a:ext cx="1288581" cy="4199"/>
              </a:xfrm>
              <a:prstGeom prst="straightConnector1">
                <a:avLst/>
              </a:prstGeom>
              <a:noFill/>
              <a:ln w="9525" cap="flat" cmpd="sng">
                <a:solidFill>
                  <a:srgbClr val="78909C"/>
                </a:solidFill>
                <a:prstDash val="solid"/>
                <a:round/>
                <a:headEnd type="oval" w="med" len="med"/>
                <a:tailEnd type="none" w="med" len="med"/>
              </a:ln>
            </p:spPr>
          </p:cxnSp>
        </p:grpSp>
      </p:grpSp>
      <p:sp>
        <p:nvSpPr>
          <p:cNvPr id="135" name="Rectángulo 134">
            <a:extLst>
              <a:ext uri="{FF2B5EF4-FFF2-40B4-BE49-F238E27FC236}">
                <a16:creationId xmlns:a16="http://schemas.microsoft.com/office/drawing/2014/main" id="{D0E424AC-0257-431C-86F5-6F28AAC5B965}"/>
              </a:ext>
            </a:extLst>
          </p:cNvPr>
          <p:cNvSpPr/>
          <p:nvPr/>
        </p:nvSpPr>
        <p:spPr>
          <a:xfrm>
            <a:off x="167348" y="140389"/>
            <a:ext cx="12192001" cy="757130"/>
          </a:xfrm>
          <a:prstGeom prst="rect">
            <a:avLst/>
          </a:prstGeom>
        </p:spPr>
        <p:txBody>
          <a:bodyPr wrap="square">
            <a:spAutoFit/>
          </a:bodyPr>
          <a:lstStyle/>
          <a:p>
            <a:pPr lvl="0" defTabSz="914400">
              <a:lnSpc>
                <a:spcPct val="90000"/>
              </a:lnSpc>
              <a:spcBef>
                <a:spcPts val="1000"/>
              </a:spcBef>
            </a:pPr>
            <a:r>
              <a:rPr lang="es-ES" sz="4800" dirty="0">
                <a:solidFill>
                  <a:prstClr val="black">
                    <a:lumMod val="85000"/>
                    <a:lumOff val="15000"/>
                  </a:prstClr>
                </a:solidFill>
                <a:cs typeface="Arial" pitchFamily="34" charset="0"/>
              </a:rPr>
              <a:t>Preprocesamiento</a:t>
            </a:r>
          </a:p>
        </p:txBody>
      </p:sp>
    </p:spTree>
    <p:extLst>
      <p:ext uri="{BB962C8B-B14F-4D97-AF65-F5344CB8AC3E}">
        <p14:creationId xmlns:p14="http://schemas.microsoft.com/office/powerpoint/2010/main" val="400429248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machine learning</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FDFC4C7C-F93E-4595-A52C-0ED73DD4A91B}"/>
              </a:ext>
            </a:extLst>
          </p:cNvPr>
          <p:cNvGrpSpPr/>
          <p:nvPr/>
        </p:nvGrpSpPr>
        <p:grpSpPr>
          <a:xfrm>
            <a:off x="1034294" y="1890258"/>
            <a:ext cx="10423771" cy="1719852"/>
            <a:chOff x="236743" y="4672878"/>
            <a:chExt cx="8906104"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7613E8D8-6D55-4AFA-A6C0-ADCD137F2A6E}"/>
                </a:ext>
              </a:extLst>
            </p:cNvPr>
            <p:cNvGrpSpPr/>
            <p:nvPr/>
          </p:nvGrpSpPr>
          <p:grpSpPr>
            <a:xfrm>
              <a:off x="236743" y="4672878"/>
              <a:ext cx="8906104" cy="1325834"/>
              <a:chOff x="192405" y="4722351"/>
              <a:chExt cx="8906104" cy="1325834"/>
            </a:xfrm>
            <a:grpFill/>
          </p:grpSpPr>
          <p:grpSp>
            <p:nvGrpSpPr>
              <p:cNvPr id="16" name="Grupo 15">
                <a:extLst>
                  <a:ext uri="{FF2B5EF4-FFF2-40B4-BE49-F238E27FC236}">
                    <a16:creationId xmlns:a16="http://schemas.microsoft.com/office/drawing/2014/main" id="{F4333C1C-F734-457B-9A3A-F06C604ECE33}"/>
                  </a:ext>
                </a:extLst>
              </p:cNvPr>
              <p:cNvGrpSpPr/>
              <p:nvPr/>
            </p:nvGrpSpPr>
            <p:grpSpPr>
              <a:xfrm>
                <a:off x="192405" y="4722351"/>
                <a:ext cx="6577110" cy="1325834"/>
                <a:chOff x="92075" y="4351113"/>
                <a:chExt cx="9793973"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00A2B60A-F0AF-4D5F-AD65-8A176BB6D6AC}"/>
                    </a:ext>
                  </a:extLst>
                </p:cNvPr>
                <p:cNvGrpSpPr/>
                <p:nvPr/>
              </p:nvGrpSpPr>
              <p:grpSpPr>
                <a:xfrm>
                  <a:off x="92075" y="4351113"/>
                  <a:ext cx="6421885" cy="2038977"/>
                  <a:chOff x="895874" y="4028383"/>
                  <a:chExt cx="3682879" cy="2038977"/>
                </a:xfrm>
                <a:grpFill/>
              </p:grpSpPr>
              <p:sp>
                <p:nvSpPr>
                  <p:cNvPr id="20" name="Rectángulo 19">
                    <a:extLst>
                      <a:ext uri="{FF2B5EF4-FFF2-40B4-BE49-F238E27FC236}">
                        <a16:creationId xmlns:a16="http://schemas.microsoft.com/office/drawing/2014/main" id="{02BED93D-A294-4F8E-B344-8B92B4651AD7}"/>
                      </a:ext>
                    </a:extLst>
                  </p:cNvPr>
                  <p:cNvSpPr/>
                  <p:nvPr/>
                </p:nvSpPr>
                <p:spPr>
                  <a:xfrm>
                    <a:off x="2492176" y="4195969"/>
                    <a:ext cx="2086577" cy="1530514"/>
                  </a:xfrm>
                  <a:prstGeom prst="rect">
                    <a:avLst/>
                  </a:prstGeom>
                  <a:solidFill>
                    <a:srgbClr val="2B68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Ingeniería de características: Reducción de dimensionalidad </a:t>
                    </a:r>
                  </a:p>
                  <a:p>
                    <a:pPr algn="ctr"/>
                    <a:endParaRPr lang="en-US" sz="1200" dirty="0">
                      <a:solidFill>
                        <a:schemeClr val="bg1"/>
                      </a:solidFill>
                      <a:cs typeface="Times New Roman" panose="02020603050405020304" pitchFamily="18" charset="0"/>
                    </a:endParaRPr>
                  </a:p>
                  <a:p>
                    <a:pPr algn="ctr"/>
                    <a:r>
                      <a:rPr lang="en-US" sz="1200" i="1" dirty="0">
                        <a:solidFill>
                          <a:schemeClr val="bg1"/>
                        </a:solidFill>
                        <a:cs typeface="Times New Roman" panose="02020603050405020304" pitchFamily="18" charset="0"/>
                      </a:rPr>
                      <a:t>(</a:t>
                    </a:r>
                    <a:r>
                      <a:rPr lang="es-EC" sz="1200" i="1" dirty="0">
                        <a:solidFill>
                          <a:schemeClr val="bg1"/>
                        </a:solidFill>
                        <a:cs typeface="Times New Roman" panose="02020603050405020304" pitchFamily="18" charset="0"/>
                      </a:rPr>
                      <a:t>Construcción</a:t>
                    </a:r>
                    <a:r>
                      <a:rPr lang="en-US" sz="1200" i="1" dirty="0">
                        <a:solidFill>
                          <a:schemeClr val="bg1"/>
                        </a:solidFill>
                        <a:cs typeface="Times New Roman" panose="02020603050405020304" pitchFamily="18" charset="0"/>
                      </a:rPr>
                      <a:t> de </a:t>
                    </a:r>
                    <a:r>
                      <a:rPr lang="es-EC" sz="1200" i="1" dirty="0">
                        <a:solidFill>
                          <a:schemeClr val="bg1"/>
                        </a:solidFill>
                        <a:cs typeface="Times New Roman" panose="02020603050405020304" pitchFamily="18" charset="0"/>
                      </a:rPr>
                      <a:t>componentes</a:t>
                    </a:r>
                    <a:r>
                      <a:rPr lang="en-US" sz="1200" i="1" dirty="0">
                        <a:solidFill>
                          <a:schemeClr val="bg1"/>
                        </a:solidFill>
                        <a:cs typeface="Times New Roman" panose="02020603050405020304" pitchFamily="18" charset="0"/>
                      </a:rPr>
                      <a:t> PLS)</a:t>
                    </a:r>
                  </a:p>
                </p:txBody>
              </p:sp>
              <p:sp>
                <p:nvSpPr>
                  <p:cNvPr id="21" name="Rectángulo 20">
                    <a:extLst>
                      <a:ext uri="{FF2B5EF4-FFF2-40B4-BE49-F238E27FC236}">
                        <a16:creationId xmlns:a16="http://schemas.microsoft.com/office/drawing/2014/main" id="{1B0E4E83-4BA9-4BD8-8223-5F09541E5099}"/>
                      </a:ext>
                    </a:extLst>
                  </p:cNvPr>
                  <p:cNvSpPr/>
                  <p:nvPr/>
                </p:nvSpPr>
                <p:spPr>
                  <a:xfrm>
                    <a:off x="903048" y="4028383"/>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93A6A083-65CF-45FD-BB66-6C60E28E4510}"/>
                      </a:ext>
                    </a:extLst>
                  </p:cNvPr>
                  <p:cNvSpPr/>
                  <p:nvPr/>
                </p:nvSpPr>
                <p:spPr>
                  <a:xfrm>
                    <a:off x="895874" y="5269276"/>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5F1279C6-E4D3-4675-B4B8-67ECC60BB0C6}"/>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E069871E-7C54-4C13-B843-DF582FC3AF64}"/>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E069871E-7C54-4C13-B843-DF582FC3AF64}"/>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3"/>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2" name="Conector recto de flecha 11">
              <a:extLst>
                <a:ext uri="{FF2B5EF4-FFF2-40B4-BE49-F238E27FC236}">
                  <a16:creationId xmlns:a16="http://schemas.microsoft.com/office/drawing/2014/main" id="{3C68070A-FCA2-4FFB-BE6A-7D12C67C6298}"/>
                </a:ext>
              </a:extLst>
            </p:cNvPr>
            <p:cNvCxnSpPr>
              <a:cxnSpLocks/>
            </p:cNvCxnSpPr>
            <p:nvPr/>
          </p:nvCxnSpPr>
          <p:spPr>
            <a:xfrm flipV="1">
              <a:off x="1686688" y="5279456"/>
              <a:ext cx="338398" cy="9014"/>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F89A9E88-1F18-4F02-9D5C-AF072B3C6DCC}"/>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C1750CB0-FE44-4237-8D13-156EECC917B8}"/>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upo 8">
            <a:extLst>
              <a:ext uri="{FF2B5EF4-FFF2-40B4-BE49-F238E27FC236}">
                <a16:creationId xmlns:a16="http://schemas.microsoft.com/office/drawing/2014/main" id="{01436273-4A45-4C25-AC1C-C704303482EC}"/>
              </a:ext>
            </a:extLst>
          </p:cNvPr>
          <p:cNvGrpSpPr/>
          <p:nvPr/>
        </p:nvGrpSpPr>
        <p:grpSpPr>
          <a:xfrm>
            <a:off x="920744" y="4248994"/>
            <a:ext cx="4017218" cy="1767007"/>
            <a:chOff x="634712" y="4338657"/>
            <a:chExt cx="4017218" cy="1767007"/>
          </a:xfrm>
        </p:grpSpPr>
        <p:grpSp>
          <p:nvGrpSpPr>
            <p:cNvPr id="8" name="Grupo 7">
              <a:extLst>
                <a:ext uri="{FF2B5EF4-FFF2-40B4-BE49-F238E27FC236}">
                  <a16:creationId xmlns:a16="http://schemas.microsoft.com/office/drawing/2014/main" id="{AE9D8BB1-4CDE-4ED7-81E7-6694A73FB210}"/>
                </a:ext>
              </a:extLst>
            </p:cNvPr>
            <p:cNvGrpSpPr/>
            <p:nvPr/>
          </p:nvGrpSpPr>
          <p:grpSpPr>
            <a:xfrm>
              <a:off x="634712" y="4338657"/>
              <a:ext cx="4017218" cy="1167323"/>
              <a:chOff x="634712" y="4338657"/>
              <a:chExt cx="4017218" cy="1167323"/>
            </a:xfrm>
          </p:grpSpPr>
          <p:grpSp>
            <p:nvGrpSpPr>
              <p:cNvPr id="7" name="Grupo 6">
                <a:extLst>
                  <a:ext uri="{FF2B5EF4-FFF2-40B4-BE49-F238E27FC236}">
                    <a16:creationId xmlns:a16="http://schemas.microsoft.com/office/drawing/2014/main" id="{75089B2F-946F-4E8A-AD34-3B9DA719FBD6}"/>
                  </a:ext>
                </a:extLst>
              </p:cNvPr>
              <p:cNvGrpSpPr/>
              <p:nvPr/>
            </p:nvGrpSpPr>
            <p:grpSpPr>
              <a:xfrm>
                <a:off x="634712" y="4338657"/>
                <a:ext cx="4017218" cy="595941"/>
                <a:chOff x="678591" y="4016432"/>
                <a:chExt cx="4017218" cy="595941"/>
              </a:xfrm>
            </p:grpSpPr>
            <p:sp>
              <p:nvSpPr>
                <p:cNvPr id="25" name="Oval 9">
                  <a:extLst>
                    <a:ext uri="{FF2B5EF4-FFF2-40B4-BE49-F238E27FC236}">
                      <a16:creationId xmlns:a16="http://schemas.microsoft.com/office/drawing/2014/main" id="{DC83E0F9-25CF-40B0-A182-614F64467C6C}"/>
                    </a:ext>
                  </a:extLst>
                </p:cNvPr>
                <p:cNvSpPr/>
                <p:nvPr/>
              </p:nvSpPr>
              <p:spPr>
                <a:xfrm>
                  <a:off x="4263761" y="4180325"/>
                  <a:ext cx="432048" cy="432048"/>
                </a:xfrm>
                <a:prstGeom prst="ellipse">
                  <a:avLst/>
                </a:prstGeom>
                <a:solidFill>
                  <a:srgbClr val="8497B0"/>
                </a:solidFill>
                <a:ln w="12700" cap="flat" cmpd="sng" algn="ctr">
                  <a:solidFill>
                    <a:srgbClr val="8497B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lumMod val="75000"/>
                        <a:lumOff val="25000"/>
                      </a:prstClr>
                    </a:solidFill>
                    <a:effectLst/>
                    <a:uLnTx/>
                    <a:uFillTx/>
                    <a:latin typeface="Arial"/>
                    <a:cs typeface="+mn-cs"/>
                  </a:endParaRPr>
                </a:p>
              </p:txBody>
            </p:sp>
            <p:cxnSp>
              <p:nvCxnSpPr>
                <p:cNvPr id="26" name="Straight Connector 12">
                  <a:extLst>
                    <a:ext uri="{FF2B5EF4-FFF2-40B4-BE49-F238E27FC236}">
                      <a16:creationId xmlns:a16="http://schemas.microsoft.com/office/drawing/2014/main" id="{17F14F29-FBA1-493C-9201-58B7A16A95D0}"/>
                    </a:ext>
                  </a:extLst>
                </p:cNvPr>
                <p:cNvCxnSpPr>
                  <a:cxnSpLocks/>
                </p:cNvCxnSpPr>
                <p:nvPr/>
              </p:nvCxnSpPr>
              <p:spPr>
                <a:xfrm>
                  <a:off x="678591" y="4396349"/>
                  <a:ext cx="3600000" cy="0"/>
                </a:xfrm>
                <a:prstGeom prst="line">
                  <a:avLst/>
                </a:prstGeom>
                <a:noFill/>
                <a:ln w="6350" cap="flat" cmpd="sng" algn="ctr">
                  <a:solidFill>
                    <a:srgbClr val="8497B0"/>
                  </a:solidFill>
                  <a:prstDash val="solid"/>
                  <a:miter lim="800000"/>
                  <a:headEnd type="oval"/>
                  <a:tailEnd type="none"/>
                </a:ln>
                <a:effectLst/>
              </p:spPr>
            </p:cxnSp>
            <p:sp>
              <p:nvSpPr>
                <p:cNvPr id="3" name="Rectángulo 2">
                  <a:extLst>
                    <a:ext uri="{FF2B5EF4-FFF2-40B4-BE49-F238E27FC236}">
                      <a16:creationId xmlns:a16="http://schemas.microsoft.com/office/drawing/2014/main" id="{89814344-C7E6-43D7-A2F4-E3FF8DC1B7CE}"/>
                    </a:ext>
                  </a:extLst>
                </p:cNvPr>
                <p:cNvSpPr/>
                <p:nvPr/>
              </p:nvSpPr>
              <p:spPr>
                <a:xfrm>
                  <a:off x="901516" y="4016432"/>
                  <a:ext cx="1672253" cy="369332"/>
                </a:xfrm>
                <a:prstGeom prst="rect">
                  <a:avLst/>
                </a:prstGeom>
              </p:spPr>
              <p:txBody>
                <a:bodyPr wrap="none">
                  <a:spAutoFit/>
                </a:bodyPr>
                <a:lstStyle/>
                <a:p>
                  <a:r>
                    <a:rPr lang="es-AR" b="1" dirty="0">
                      <a:solidFill>
                        <a:srgbClr val="0070C0"/>
                      </a:solidFill>
                    </a:rPr>
                    <a:t>Escalamiento</a:t>
                  </a:r>
                </a:p>
              </p:txBody>
            </p:sp>
          </p:grpSp>
          <p:grpSp>
            <p:nvGrpSpPr>
              <p:cNvPr id="28" name="Grupo 27">
                <a:extLst>
                  <a:ext uri="{FF2B5EF4-FFF2-40B4-BE49-F238E27FC236}">
                    <a16:creationId xmlns:a16="http://schemas.microsoft.com/office/drawing/2014/main" id="{69B4D14B-73C9-4EC4-A413-9314A5B2A406}"/>
                  </a:ext>
                </a:extLst>
              </p:cNvPr>
              <p:cNvGrpSpPr/>
              <p:nvPr/>
            </p:nvGrpSpPr>
            <p:grpSpPr>
              <a:xfrm>
                <a:off x="634712" y="4910038"/>
                <a:ext cx="4017218" cy="595942"/>
                <a:chOff x="678591" y="4016431"/>
                <a:chExt cx="4017218" cy="595942"/>
              </a:xfrm>
            </p:grpSpPr>
            <p:sp>
              <p:nvSpPr>
                <p:cNvPr id="29" name="Oval 9">
                  <a:extLst>
                    <a:ext uri="{FF2B5EF4-FFF2-40B4-BE49-F238E27FC236}">
                      <a16:creationId xmlns:a16="http://schemas.microsoft.com/office/drawing/2014/main" id="{E6B94D6D-79A3-4D05-9079-1EFC7C29DE83}"/>
                    </a:ext>
                  </a:extLst>
                </p:cNvPr>
                <p:cNvSpPr/>
                <p:nvPr/>
              </p:nvSpPr>
              <p:spPr>
                <a:xfrm>
                  <a:off x="4263761" y="4180325"/>
                  <a:ext cx="432048" cy="432048"/>
                </a:xfrm>
                <a:prstGeom prst="ellipse">
                  <a:avLst/>
                </a:prstGeom>
                <a:solidFill>
                  <a:srgbClr val="8497B0"/>
                </a:solidFill>
                <a:ln w="12700" cap="flat" cmpd="sng" algn="ctr">
                  <a:solidFill>
                    <a:srgbClr val="8497B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lumMod val="75000"/>
                        <a:lumOff val="25000"/>
                      </a:prstClr>
                    </a:solidFill>
                    <a:effectLst/>
                    <a:uLnTx/>
                    <a:uFillTx/>
                    <a:latin typeface="Arial"/>
                    <a:cs typeface="+mn-cs"/>
                  </a:endParaRPr>
                </a:p>
              </p:txBody>
            </p:sp>
            <p:cxnSp>
              <p:nvCxnSpPr>
                <p:cNvPr id="30" name="Straight Connector 12">
                  <a:extLst>
                    <a:ext uri="{FF2B5EF4-FFF2-40B4-BE49-F238E27FC236}">
                      <a16:creationId xmlns:a16="http://schemas.microsoft.com/office/drawing/2014/main" id="{67A0AD07-4E32-448F-9804-263D8287FDD1}"/>
                    </a:ext>
                  </a:extLst>
                </p:cNvPr>
                <p:cNvCxnSpPr>
                  <a:cxnSpLocks/>
                </p:cNvCxnSpPr>
                <p:nvPr/>
              </p:nvCxnSpPr>
              <p:spPr>
                <a:xfrm>
                  <a:off x="678591" y="4396349"/>
                  <a:ext cx="3600000" cy="0"/>
                </a:xfrm>
                <a:prstGeom prst="line">
                  <a:avLst/>
                </a:prstGeom>
                <a:noFill/>
                <a:ln w="6350" cap="flat" cmpd="sng" algn="ctr">
                  <a:solidFill>
                    <a:srgbClr val="8497B0"/>
                  </a:solidFill>
                  <a:prstDash val="solid"/>
                  <a:miter lim="800000"/>
                  <a:headEnd type="oval"/>
                  <a:tailEnd type="none"/>
                </a:ln>
                <a:effectLst/>
              </p:spPr>
            </p:cxnSp>
            <p:sp>
              <p:nvSpPr>
                <p:cNvPr id="31" name="Rectángulo 30">
                  <a:extLst>
                    <a:ext uri="{FF2B5EF4-FFF2-40B4-BE49-F238E27FC236}">
                      <a16:creationId xmlns:a16="http://schemas.microsoft.com/office/drawing/2014/main" id="{7C63CF1D-B4C0-4144-BF4A-8C753C8810B7}"/>
                    </a:ext>
                  </a:extLst>
                </p:cNvPr>
                <p:cNvSpPr/>
                <p:nvPr/>
              </p:nvSpPr>
              <p:spPr>
                <a:xfrm>
                  <a:off x="901516" y="4016431"/>
                  <a:ext cx="2236510" cy="369332"/>
                </a:xfrm>
                <a:prstGeom prst="rect">
                  <a:avLst/>
                </a:prstGeom>
              </p:spPr>
              <p:txBody>
                <a:bodyPr wrap="none">
                  <a:spAutoFit/>
                </a:bodyPr>
                <a:lstStyle/>
                <a:p>
                  <a:r>
                    <a:rPr lang="es-AR" dirty="0"/>
                    <a:t>Balanceo de Clases</a:t>
                  </a:r>
                </a:p>
              </p:txBody>
            </p:sp>
          </p:grpSp>
        </p:grpSp>
        <p:sp>
          <p:nvSpPr>
            <p:cNvPr id="32" name="Oval 9">
              <a:extLst>
                <a:ext uri="{FF2B5EF4-FFF2-40B4-BE49-F238E27FC236}">
                  <a16:creationId xmlns:a16="http://schemas.microsoft.com/office/drawing/2014/main" id="{4283DF5A-7FA4-4D46-B926-A8F5E6EAEB00}"/>
                </a:ext>
              </a:extLst>
            </p:cNvPr>
            <p:cNvSpPr/>
            <p:nvPr/>
          </p:nvSpPr>
          <p:spPr>
            <a:xfrm>
              <a:off x="4219882" y="5673616"/>
              <a:ext cx="432048" cy="432048"/>
            </a:xfrm>
            <a:prstGeom prst="ellipse">
              <a:avLst/>
            </a:prstGeom>
            <a:solidFill>
              <a:srgbClr val="8497B0"/>
            </a:solidFill>
            <a:ln w="12700" cap="flat" cmpd="sng" algn="ctr">
              <a:solidFill>
                <a:srgbClr val="8497B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lumMod val="75000"/>
                    <a:lumOff val="25000"/>
                  </a:prstClr>
                </a:solidFill>
                <a:effectLst/>
                <a:uLnTx/>
                <a:uFillTx/>
                <a:latin typeface="Arial"/>
                <a:cs typeface="+mn-cs"/>
              </a:endParaRPr>
            </a:p>
          </p:txBody>
        </p:sp>
        <p:cxnSp>
          <p:nvCxnSpPr>
            <p:cNvPr id="33" name="Straight Connector 12">
              <a:extLst>
                <a:ext uri="{FF2B5EF4-FFF2-40B4-BE49-F238E27FC236}">
                  <a16:creationId xmlns:a16="http://schemas.microsoft.com/office/drawing/2014/main" id="{470E5B12-D4BE-4372-AB7D-D10F638C9299}"/>
                </a:ext>
              </a:extLst>
            </p:cNvPr>
            <p:cNvCxnSpPr>
              <a:cxnSpLocks/>
            </p:cNvCxnSpPr>
            <p:nvPr/>
          </p:nvCxnSpPr>
          <p:spPr>
            <a:xfrm>
              <a:off x="634712" y="5889640"/>
              <a:ext cx="3600000" cy="0"/>
            </a:xfrm>
            <a:prstGeom prst="line">
              <a:avLst/>
            </a:prstGeom>
            <a:noFill/>
            <a:ln w="6350" cap="flat" cmpd="sng" algn="ctr">
              <a:solidFill>
                <a:srgbClr val="8497B0"/>
              </a:solidFill>
              <a:prstDash val="solid"/>
              <a:miter lim="800000"/>
              <a:headEnd type="oval"/>
              <a:tailEnd type="none"/>
            </a:ln>
            <a:effectLst/>
          </p:spPr>
        </p:cxnSp>
        <p:sp>
          <p:nvSpPr>
            <p:cNvPr id="34" name="Rectángulo 33">
              <a:extLst>
                <a:ext uri="{FF2B5EF4-FFF2-40B4-BE49-F238E27FC236}">
                  <a16:creationId xmlns:a16="http://schemas.microsoft.com/office/drawing/2014/main" id="{5FAAB97D-258C-4EC5-8913-F88EE70B8483}"/>
                </a:ext>
              </a:extLst>
            </p:cNvPr>
            <p:cNvSpPr/>
            <p:nvPr/>
          </p:nvSpPr>
          <p:spPr>
            <a:xfrm>
              <a:off x="857637" y="5509722"/>
              <a:ext cx="2168094" cy="369332"/>
            </a:xfrm>
            <a:prstGeom prst="rect">
              <a:avLst/>
            </a:prstGeom>
          </p:spPr>
          <p:txBody>
            <a:bodyPr wrap="none">
              <a:spAutoFit/>
            </a:bodyPr>
            <a:lstStyle/>
            <a:p>
              <a:r>
                <a:rPr lang="es-AR" dirty="0"/>
                <a:t>Validación Cruzada</a:t>
              </a:r>
            </a:p>
          </p:txBody>
        </p:sp>
      </p:grpSp>
      <p:grpSp>
        <p:nvGrpSpPr>
          <p:cNvPr id="49" name="Grupo 48">
            <a:extLst>
              <a:ext uri="{FF2B5EF4-FFF2-40B4-BE49-F238E27FC236}">
                <a16:creationId xmlns:a16="http://schemas.microsoft.com/office/drawing/2014/main" id="{8643AC6E-9AC6-408B-A4D7-6DA8ADC22A8E}"/>
              </a:ext>
            </a:extLst>
          </p:cNvPr>
          <p:cNvGrpSpPr/>
          <p:nvPr/>
        </p:nvGrpSpPr>
        <p:grpSpPr>
          <a:xfrm>
            <a:off x="3402435" y="4124618"/>
            <a:ext cx="6022400" cy="1128736"/>
            <a:chOff x="3402435" y="3998354"/>
            <a:chExt cx="6022400" cy="1128736"/>
          </a:xfrm>
        </p:grpSpPr>
        <p:grpSp>
          <p:nvGrpSpPr>
            <p:cNvPr id="36" name="Grupo 35">
              <a:extLst>
                <a:ext uri="{FF2B5EF4-FFF2-40B4-BE49-F238E27FC236}">
                  <a16:creationId xmlns:a16="http://schemas.microsoft.com/office/drawing/2014/main" id="{2C1F28CC-5C63-4BB6-A16F-AE27BBEBBFA5}"/>
                </a:ext>
              </a:extLst>
            </p:cNvPr>
            <p:cNvGrpSpPr/>
            <p:nvPr/>
          </p:nvGrpSpPr>
          <p:grpSpPr>
            <a:xfrm>
              <a:off x="3402435" y="3998354"/>
              <a:ext cx="6022400" cy="1128736"/>
              <a:chOff x="4520744" y="4122454"/>
              <a:chExt cx="6022400" cy="1128736"/>
            </a:xfrm>
          </p:grpSpPr>
          <p:pic>
            <p:nvPicPr>
              <p:cNvPr id="15" name="Imagen 14">
                <a:extLst>
                  <a:ext uri="{FF2B5EF4-FFF2-40B4-BE49-F238E27FC236}">
                    <a16:creationId xmlns:a16="http://schemas.microsoft.com/office/drawing/2014/main" id="{9363F706-12D1-4422-ABC3-D006D9FADF02}"/>
                  </a:ext>
                </a:extLst>
              </p:cNvPr>
              <p:cNvPicPr>
                <a:picLocks noChangeAspect="1"/>
              </p:cNvPicPr>
              <p:nvPr/>
            </p:nvPicPr>
            <p:blipFill>
              <a:blip r:embed="rId4"/>
              <a:stretch>
                <a:fillRect/>
              </a:stretch>
            </p:blipFill>
            <p:spPr>
              <a:xfrm>
                <a:off x="4520744" y="4122454"/>
                <a:ext cx="6022400" cy="678156"/>
              </a:xfrm>
              <a:prstGeom prst="rect">
                <a:avLst/>
              </a:prstGeom>
            </p:spPr>
          </p:pic>
          <p:pic>
            <p:nvPicPr>
              <p:cNvPr id="35" name="Imagen 34">
                <a:extLst>
                  <a:ext uri="{FF2B5EF4-FFF2-40B4-BE49-F238E27FC236}">
                    <a16:creationId xmlns:a16="http://schemas.microsoft.com/office/drawing/2014/main" id="{8669FAC3-FE38-41FE-8B1B-45C4E165FAA7}"/>
                  </a:ext>
                </a:extLst>
              </p:cNvPr>
              <p:cNvPicPr>
                <a:picLocks noChangeAspect="1"/>
              </p:cNvPicPr>
              <p:nvPr/>
            </p:nvPicPr>
            <p:blipFill>
              <a:blip r:embed="rId5"/>
              <a:stretch>
                <a:fillRect/>
              </a:stretch>
            </p:blipFill>
            <p:spPr>
              <a:xfrm>
                <a:off x="4520744" y="4769623"/>
                <a:ext cx="6022400" cy="481567"/>
              </a:xfrm>
              <a:prstGeom prst="rect">
                <a:avLst/>
              </a:prstGeom>
            </p:spPr>
          </p:pic>
        </p:grpSp>
        <p:sp>
          <p:nvSpPr>
            <p:cNvPr id="48" name="Abrir llave 47">
              <a:extLst>
                <a:ext uri="{FF2B5EF4-FFF2-40B4-BE49-F238E27FC236}">
                  <a16:creationId xmlns:a16="http://schemas.microsoft.com/office/drawing/2014/main" id="{15C2DC34-42F7-4B20-944A-2037D4CC7E82}"/>
                </a:ext>
              </a:extLst>
            </p:cNvPr>
            <p:cNvSpPr/>
            <p:nvPr/>
          </p:nvSpPr>
          <p:spPr>
            <a:xfrm>
              <a:off x="5153206" y="4022411"/>
              <a:ext cx="184913" cy="961858"/>
            </a:xfrm>
            <a:prstGeom prst="leftBrace">
              <a:avLst/>
            </a:prstGeom>
            <a:ln w="12700">
              <a:solidFill>
                <a:srgbClr val="8497B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68571932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machine learning</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FDFC4C7C-F93E-4595-A52C-0ED73DD4A91B}"/>
              </a:ext>
            </a:extLst>
          </p:cNvPr>
          <p:cNvGrpSpPr/>
          <p:nvPr/>
        </p:nvGrpSpPr>
        <p:grpSpPr>
          <a:xfrm>
            <a:off x="1034294" y="1890258"/>
            <a:ext cx="10423771" cy="1719852"/>
            <a:chOff x="236743" y="4672878"/>
            <a:chExt cx="8906104"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7613E8D8-6D55-4AFA-A6C0-ADCD137F2A6E}"/>
                </a:ext>
              </a:extLst>
            </p:cNvPr>
            <p:cNvGrpSpPr/>
            <p:nvPr/>
          </p:nvGrpSpPr>
          <p:grpSpPr>
            <a:xfrm>
              <a:off x="236743" y="4672878"/>
              <a:ext cx="8906104" cy="1325834"/>
              <a:chOff x="192405" y="4722351"/>
              <a:chExt cx="8906104" cy="1325834"/>
            </a:xfrm>
            <a:grpFill/>
          </p:grpSpPr>
          <p:grpSp>
            <p:nvGrpSpPr>
              <p:cNvPr id="16" name="Grupo 15">
                <a:extLst>
                  <a:ext uri="{FF2B5EF4-FFF2-40B4-BE49-F238E27FC236}">
                    <a16:creationId xmlns:a16="http://schemas.microsoft.com/office/drawing/2014/main" id="{F4333C1C-F734-457B-9A3A-F06C604ECE33}"/>
                  </a:ext>
                </a:extLst>
              </p:cNvPr>
              <p:cNvGrpSpPr/>
              <p:nvPr/>
            </p:nvGrpSpPr>
            <p:grpSpPr>
              <a:xfrm>
                <a:off x="192405" y="4722351"/>
                <a:ext cx="6577110" cy="1325834"/>
                <a:chOff x="92075" y="4351113"/>
                <a:chExt cx="9793973"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00A2B60A-F0AF-4D5F-AD65-8A176BB6D6AC}"/>
                    </a:ext>
                  </a:extLst>
                </p:cNvPr>
                <p:cNvGrpSpPr/>
                <p:nvPr/>
              </p:nvGrpSpPr>
              <p:grpSpPr>
                <a:xfrm>
                  <a:off x="92075" y="4351113"/>
                  <a:ext cx="6421885" cy="2038977"/>
                  <a:chOff x="895874" y="4028383"/>
                  <a:chExt cx="3682879" cy="2038977"/>
                </a:xfrm>
                <a:grpFill/>
              </p:grpSpPr>
              <p:sp>
                <p:nvSpPr>
                  <p:cNvPr id="20" name="Rectángulo 19">
                    <a:extLst>
                      <a:ext uri="{FF2B5EF4-FFF2-40B4-BE49-F238E27FC236}">
                        <a16:creationId xmlns:a16="http://schemas.microsoft.com/office/drawing/2014/main" id="{02BED93D-A294-4F8E-B344-8B92B4651AD7}"/>
                      </a:ext>
                    </a:extLst>
                  </p:cNvPr>
                  <p:cNvSpPr/>
                  <p:nvPr/>
                </p:nvSpPr>
                <p:spPr>
                  <a:xfrm>
                    <a:off x="2492176" y="4195969"/>
                    <a:ext cx="2086577" cy="1530514"/>
                  </a:xfrm>
                  <a:prstGeom prst="rect">
                    <a:avLst/>
                  </a:prstGeom>
                  <a:solidFill>
                    <a:srgbClr val="2B68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Ingeniería de características: Reducción de dimensionalidad </a:t>
                    </a:r>
                  </a:p>
                  <a:p>
                    <a:pPr algn="ctr"/>
                    <a:endParaRPr lang="en-US" sz="1200" dirty="0">
                      <a:solidFill>
                        <a:schemeClr val="bg1"/>
                      </a:solidFill>
                      <a:cs typeface="Times New Roman" panose="02020603050405020304" pitchFamily="18" charset="0"/>
                    </a:endParaRPr>
                  </a:p>
                  <a:p>
                    <a:pPr algn="ctr"/>
                    <a:r>
                      <a:rPr lang="en-US" sz="1200" i="1" dirty="0">
                        <a:solidFill>
                          <a:schemeClr val="bg1"/>
                        </a:solidFill>
                        <a:cs typeface="Times New Roman" panose="02020603050405020304" pitchFamily="18" charset="0"/>
                      </a:rPr>
                      <a:t>(</a:t>
                    </a:r>
                    <a:r>
                      <a:rPr lang="es-EC" sz="1200" i="1" dirty="0">
                        <a:solidFill>
                          <a:schemeClr val="bg1"/>
                        </a:solidFill>
                        <a:cs typeface="Times New Roman" panose="02020603050405020304" pitchFamily="18" charset="0"/>
                      </a:rPr>
                      <a:t>Construcción</a:t>
                    </a:r>
                    <a:r>
                      <a:rPr lang="en-US" sz="1200" i="1" dirty="0">
                        <a:solidFill>
                          <a:schemeClr val="bg1"/>
                        </a:solidFill>
                        <a:cs typeface="Times New Roman" panose="02020603050405020304" pitchFamily="18" charset="0"/>
                      </a:rPr>
                      <a:t> de </a:t>
                    </a:r>
                    <a:r>
                      <a:rPr lang="es-EC" sz="1200" i="1" dirty="0">
                        <a:solidFill>
                          <a:schemeClr val="bg1"/>
                        </a:solidFill>
                        <a:cs typeface="Times New Roman" panose="02020603050405020304" pitchFamily="18" charset="0"/>
                      </a:rPr>
                      <a:t>componentes</a:t>
                    </a:r>
                    <a:r>
                      <a:rPr lang="en-US" sz="1200" i="1" dirty="0">
                        <a:solidFill>
                          <a:schemeClr val="bg1"/>
                        </a:solidFill>
                        <a:cs typeface="Times New Roman" panose="02020603050405020304" pitchFamily="18" charset="0"/>
                      </a:rPr>
                      <a:t> PLS)</a:t>
                    </a:r>
                  </a:p>
                </p:txBody>
              </p:sp>
              <p:sp>
                <p:nvSpPr>
                  <p:cNvPr id="21" name="Rectángulo 20">
                    <a:extLst>
                      <a:ext uri="{FF2B5EF4-FFF2-40B4-BE49-F238E27FC236}">
                        <a16:creationId xmlns:a16="http://schemas.microsoft.com/office/drawing/2014/main" id="{1B0E4E83-4BA9-4BD8-8223-5F09541E5099}"/>
                      </a:ext>
                    </a:extLst>
                  </p:cNvPr>
                  <p:cNvSpPr/>
                  <p:nvPr/>
                </p:nvSpPr>
                <p:spPr>
                  <a:xfrm>
                    <a:off x="903048" y="4028383"/>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93A6A083-65CF-45FD-BB66-6C60E28E4510}"/>
                      </a:ext>
                    </a:extLst>
                  </p:cNvPr>
                  <p:cNvSpPr/>
                  <p:nvPr/>
                </p:nvSpPr>
                <p:spPr>
                  <a:xfrm>
                    <a:off x="895874" y="5269276"/>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5F1279C6-E4D3-4675-B4B8-67ECC60BB0C6}"/>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E069871E-7C54-4C13-B843-DF582FC3AF64}"/>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E069871E-7C54-4C13-B843-DF582FC3AF64}"/>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3"/>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2" name="Conector recto de flecha 11">
              <a:extLst>
                <a:ext uri="{FF2B5EF4-FFF2-40B4-BE49-F238E27FC236}">
                  <a16:creationId xmlns:a16="http://schemas.microsoft.com/office/drawing/2014/main" id="{3C68070A-FCA2-4FFB-BE6A-7D12C67C6298}"/>
                </a:ext>
              </a:extLst>
            </p:cNvPr>
            <p:cNvCxnSpPr>
              <a:cxnSpLocks/>
            </p:cNvCxnSpPr>
            <p:nvPr/>
          </p:nvCxnSpPr>
          <p:spPr>
            <a:xfrm flipV="1">
              <a:off x="1686688" y="5279456"/>
              <a:ext cx="338398" cy="9014"/>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F89A9E88-1F18-4F02-9D5C-AF072B3C6DCC}"/>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C1750CB0-FE44-4237-8D13-156EECC917B8}"/>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upo 8">
            <a:extLst>
              <a:ext uri="{FF2B5EF4-FFF2-40B4-BE49-F238E27FC236}">
                <a16:creationId xmlns:a16="http://schemas.microsoft.com/office/drawing/2014/main" id="{01436273-4A45-4C25-AC1C-C704303482EC}"/>
              </a:ext>
            </a:extLst>
          </p:cNvPr>
          <p:cNvGrpSpPr/>
          <p:nvPr/>
        </p:nvGrpSpPr>
        <p:grpSpPr>
          <a:xfrm>
            <a:off x="920744" y="4248994"/>
            <a:ext cx="4017218" cy="1767007"/>
            <a:chOff x="634712" y="4338657"/>
            <a:chExt cx="4017218" cy="1767007"/>
          </a:xfrm>
        </p:grpSpPr>
        <p:grpSp>
          <p:nvGrpSpPr>
            <p:cNvPr id="8" name="Grupo 7">
              <a:extLst>
                <a:ext uri="{FF2B5EF4-FFF2-40B4-BE49-F238E27FC236}">
                  <a16:creationId xmlns:a16="http://schemas.microsoft.com/office/drawing/2014/main" id="{AE9D8BB1-4CDE-4ED7-81E7-6694A73FB210}"/>
                </a:ext>
              </a:extLst>
            </p:cNvPr>
            <p:cNvGrpSpPr/>
            <p:nvPr/>
          </p:nvGrpSpPr>
          <p:grpSpPr>
            <a:xfrm>
              <a:off x="634712" y="4338657"/>
              <a:ext cx="4017218" cy="1167323"/>
              <a:chOff x="634712" y="4338657"/>
              <a:chExt cx="4017218" cy="1167323"/>
            </a:xfrm>
          </p:grpSpPr>
          <p:grpSp>
            <p:nvGrpSpPr>
              <p:cNvPr id="7" name="Grupo 6">
                <a:extLst>
                  <a:ext uri="{FF2B5EF4-FFF2-40B4-BE49-F238E27FC236}">
                    <a16:creationId xmlns:a16="http://schemas.microsoft.com/office/drawing/2014/main" id="{75089B2F-946F-4E8A-AD34-3B9DA719FBD6}"/>
                  </a:ext>
                </a:extLst>
              </p:cNvPr>
              <p:cNvGrpSpPr/>
              <p:nvPr/>
            </p:nvGrpSpPr>
            <p:grpSpPr>
              <a:xfrm>
                <a:off x="634712" y="4338657"/>
                <a:ext cx="4017218" cy="595941"/>
                <a:chOff x="678591" y="4016432"/>
                <a:chExt cx="4017218" cy="595941"/>
              </a:xfrm>
            </p:grpSpPr>
            <p:sp>
              <p:nvSpPr>
                <p:cNvPr id="25" name="Oval 9">
                  <a:extLst>
                    <a:ext uri="{FF2B5EF4-FFF2-40B4-BE49-F238E27FC236}">
                      <a16:creationId xmlns:a16="http://schemas.microsoft.com/office/drawing/2014/main" id="{DC83E0F9-25CF-40B0-A182-614F64467C6C}"/>
                    </a:ext>
                  </a:extLst>
                </p:cNvPr>
                <p:cNvSpPr/>
                <p:nvPr/>
              </p:nvSpPr>
              <p:spPr>
                <a:xfrm>
                  <a:off x="4263761" y="4180325"/>
                  <a:ext cx="432048" cy="432048"/>
                </a:xfrm>
                <a:prstGeom prst="ellipse">
                  <a:avLst/>
                </a:prstGeom>
                <a:solidFill>
                  <a:srgbClr val="8497B0"/>
                </a:solidFill>
                <a:ln w="12700" cap="flat" cmpd="sng" algn="ctr">
                  <a:solidFill>
                    <a:srgbClr val="8497B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lumMod val="75000"/>
                        <a:lumOff val="25000"/>
                      </a:prstClr>
                    </a:solidFill>
                    <a:effectLst/>
                    <a:uLnTx/>
                    <a:uFillTx/>
                    <a:latin typeface="Arial"/>
                    <a:cs typeface="+mn-cs"/>
                  </a:endParaRPr>
                </a:p>
              </p:txBody>
            </p:sp>
            <p:cxnSp>
              <p:nvCxnSpPr>
                <p:cNvPr id="26" name="Straight Connector 12">
                  <a:extLst>
                    <a:ext uri="{FF2B5EF4-FFF2-40B4-BE49-F238E27FC236}">
                      <a16:creationId xmlns:a16="http://schemas.microsoft.com/office/drawing/2014/main" id="{17F14F29-FBA1-493C-9201-58B7A16A95D0}"/>
                    </a:ext>
                  </a:extLst>
                </p:cNvPr>
                <p:cNvCxnSpPr>
                  <a:cxnSpLocks/>
                </p:cNvCxnSpPr>
                <p:nvPr/>
              </p:nvCxnSpPr>
              <p:spPr>
                <a:xfrm>
                  <a:off x="678591" y="4396349"/>
                  <a:ext cx="3600000" cy="0"/>
                </a:xfrm>
                <a:prstGeom prst="line">
                  <a:avLst/>
                </a:prstGeom>
                <a:noFill/>
                <a:ln w="6350" cap="flat" cmpd="sng" algn="ctr">
                  <a:solidFill>
                    <a:srgbClr val="8497B0"/>
                  </a:solidFill>
                  <a:prstDash val="solid"/>
                  <a:miter lim="800000"/>
                  <a:headEnd type="oval"/>
                  <a:tailEnd type="none"/>
                </a:ln>
                <a:effectLst/>
              </p:spPr>
            </p:cxnSp>
            <p:sp>
              <p:nvSpPr>
                <p:cNvPr id="3" name="Rectángulo 2">
                  <a:extLst>
                    <a:ext uri="{FF2B5EF4-FFF2-40B4-BE49-F238E27FC236}">
                      <a16:creationId xmlns:a16="http://schemas.microsoft.com/office/drawing/2014/main" id="{89814344-C7E6-43D7-A2F4-E3FF8DC1B7CE}"/>
                    </a:ext>
                  </a:extLst>
                </p:cNvPr>
                <p:cNvSpPr/>
                <p:nvPr/>
              </p:nvSpPr>
              <p:spPr>
                <a:xfrm>
                  <a:off x="901516" y="4016432"/>
                  <a:ext cx="1569660" cy="369332"/>
                </a:xfrm>
                <a:prstGeom prst="rect">
                  <a:avLst/>
                </a:prstGeom>
              </p:spPr>
              <p:txBody>
                <a:bodyPr wrap="none">
                  <a:spAutoFit/>
                </a:bodyPr>
                <a:lstStyle/>
                <a:p>
                  <a:r>
                    <a:rPr lang="es-AR" dirty="0"/>
                    <a:t>Escalamiento</a:t>
                  </a:r>
                </a:p>
              </p:txBody>
            </p:sp>
          </p:grpSp>
          <p:grpSp>
            <p:nvGrpSpPr>
              <p:cNvPr id="28" name="Grupo 27">
                <a:extLst>
                  <a:ext uri="{FF2B5EF4-FFF2-40B4-BE49-F238E27FC236}">
                    <a16:creationId xmlns:a16="http://schemas.microsoft.com/office/drawing/2014/main" id="{69B4D14B-73C9-4EC4-A413-9314A5B2A406}"/>
                  </a:ext>
                </a:extLst>
              </p:cNvPr>
              <p:cNvGrpSpPr/>
              <p:nvPr/>
            </p:nvGrpSpPr>
            <p:grpSpPr>
              <a:xfrm>
                <a:off x="634712" y="4910038"/>
                <a:ext cx="4017218" cy="595942"/>
                <a:chOff x="678591" y="4016431"/>
                <a:chExt cx="4017218" cy="595942"/>
              </a:xfrm>
            </p:grpSpPr>
            <p:sp>
              <p:nvSpPr>
                <p:cNvPr id="29" name="Oval 9">
                  <a:extLst>
                    <a:ext uri="{FF2B5EF4-FFF2-40B4-BE49-F238E27FC236}">
                      <a16:creationId xmlns:a16="http://schemas.microsoft.com/office/drawing/2014/main" id="{E6B94D6D-79A3-4D05-9079-1EFC7C29DE83}"/>
                    </a:ext>
                  </a:extLst>
                </p:cNvPr>
                <p:cNvSpPr/>
                <p:nvPr/>
              </p:nvSpPr>
              <p:spPr>
                <a:xfrm>
                  <a:off x="4263761" y="4180325"/>
                  <a:ext cx="432048" cy="432048"/>
                </a:xfrm>
                <a:prstGeom prst="ellipse">
                  <a:avLst/>
                </a:prstGeom>
                <a:solidFill>
                  <a:srgbClr val="8497B0"/>
                </a:solidFill>
                <a:ln w="12700" cap="flat" cmpd="sng" algn="ctr">
                  <a:solidFill>
                    <a:srgbClr val="8497B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lumMod val="75000"/>
                        <a:lumOff val="25000"/>
                      </a:prstClr>
                    </a:solidFill>
                    <a:effectLst/>
                    <a:uLnTx/>
                    <a:uFillTx/>
                    <a:latin typeface="Arial"/>
                    <a:cs typeface="+mn-cs"/>
                  </a:endParaRPr>
                </a:p>
              </p:txBody>
            </p:sp>
            <p:cxnSp>
              <p:nvCxnSpPr>
                <p:cNvPr id="30" name="Straight Connector 12">
                  <a:extLst>
                    <a:ext uri="{FF2B5EF4-FFF2-40B4-BE49-F238E27FC236}">
                      <a16:creationId xmlns:a16="http://schemas.microsoft.com/office/drawing/2014/main" id="{67A0AD07-4E32-448F-9804-263D8287FDD1}"/>
                    </a:ext>
                  </a:extLst>
                </p:cNvPr>
                <p:cNvCxnSpPr>
                  <a:cxnSpLocks/>
                </p:cNvCxnSpPr>
                <p:nvPr/>
              </p:nvCxnSpPr>
              <p:spPr>
                <a:xfrm>
                  <a:off x="678591" y="4396349"/>
                  <a:ext cx="3600000" cy="0"/>
                </a:xfrm>
                <a:prstGeom prst="line">
                  <a:avLst/>
                </a:prstGeom>
                <a:noFill/>
                <a:ln w="6350" cap="flat" cmpd="sng" algn="ctr">
                  <a:solidFill>
                    <a:srgbClr val="8497B0"/>
                  </a:solidFill>
                  <a:prstDash val="solid"/>
                  <a:miter lim="800000"/>
                  <a:headEnd type="oval"/>
                  <a:tailEnd type="none"/>
                </a:ln>
                <a:effectLst/>
              </p:spPr>
            </p:cxnSp>
            <p:sp>
              <p:nvSpPr>
                <p:cNvPr id="31" name="Rectángulo 30">
                  <a:extLst>
                    <a:ext uri="{FF2B5EF4-FFF2-40B4-BE49-F238E27FC236}">
                      <a16:creationId xmlns:a16="http://schemas.microsoft.com/office/drawing/2014/main" id="{7C63CF1D-B4C0-4144-BF4A-8C753C8810B7}"/>
                    </a:ext>
                  </a:extLst>
                </p:cNvPr>
                <p:cNvSpPr/>
                <p:nvPr/>
              </p:nvSpPr>
              <p:spPr>
                <a:xfrm>
                  <a:off x="901516" y="4016431"/>
                  <a:ext cx="2351926" cy="369332"/>
                </a:xfrm>
                <a:prstGeom prst="rect">
                  <a:avLst/>
                </a:prstGeom>
              </p:spPr>
              <p:txBody>
                <a:bodyPr wrap="none">
                  <a:spAutoFit/>
                </a:bodyPr>
                <a:lstStyle/>
                <a:p>
                  <a:r>
                    <a:rPr lang="es-AR" b="1" dirty="0">
                      <a:solidFill>
                        <a:srgbClr val="0070C0"/>
                      </a:solidFill>
                    </a:rPr>
                    <a:t>Balanceo de Clases</a:t>
                  </a:r>
                </a:p>
              </p:txBody>
            </p:sp>
          </p:grpSp>
        </p:grpSp>
        <p:sp>
          <p:nvSpPr>
            <p:cNvPr id="32" name="Oval 9">
              <a:extLst>
                <a:ext uri="{FF2B5EF4-FFF2-40B4-BE49-F238E27FC236}">
                  <a16:creationId xmlns:a16="http://schemas.microsoft.com/office/drawing/2014/main" id="{4283DF5A-7FA4-4D46-B926-A8F5E6EAEB00}"/>
                </a:ext>
              </a:extLst>
            </p:cNvPr>
            <p:cNvSpPr/>
            <p:nvPr/>
          </p:nvSpPr>
          <p:spPr>
            <a:xfrm>
              <a:off x="4219882" y="5673616"/>
              <a:ext cx="432048" cy="432048"/>
            </a:xfrm>
            <a:prstGeom prst="ellipse">
              <a:avLst/>
            </a:prstGeom>
            <a:solidFill>
              <a:srgbClr val="8497B0"/>
            </a:solidFill>
            <a:ln w="12700" cap="flat" cmpd="sng" algn="ctr">
              <a:solidFill>
                <a:srgbClr val="8497B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lumMod val="75000"/>
                    <a:lumOff val="25000"/>
                  </a:prstClr>
                </a:solidFill>
                <a:effectLst/>
                <a:uLnTx/>
                <a:uFillTx/>
                <a:latin typeface="Arial"/>
                <a:cs typeface="+mn-cs"/>
              </a:endParaRPr>
            </a:p>
          </p:txBody>
        </p:sp>
        <p:cxnSp>
          <p:nvCxnSpPr>
            <p:cNvPr id="33" name="Straight Connector 12">
              <a:extLst>
                <a:ext uri="{FF2B5EF4-FFF2-40B4-BE49-F238E27FC236}">
                  <a16:creationId xmlns:a16="http://schemas.microsoft.com/office/drawing/2014/main" id="{470E5B12-D4BE-4372-AB7D-D10F638C9299}"/>
                </a:ext>
              </a:extLst>
            </p:cNvPr>
            <p:cNvCxnSpPr>
              <a:cxnSpLocks/>
            </p:cNvCxnSpPr>
            <p:nvPr/>
          </p:nvCxnSpPr>
          <p:spPr>
            <a:xfrm>
              <a:off x="634712" y="5889640"/>
              <a:ext cx="3600000" cy="0"/>
            </a:xfrm>
            <a:prstGeom prst="line">
              <a:avLst/>
            </a:prstGeom>
            <a:noFill/>
            <a:ln w="6350" cap="flat" cmpd="sng" algn="ctr">
              <a:solidFill>
                <a:srgbClr val="8497B0"/>
              </a:solidFill>
              <a:prstDash val="solid"/>
              <a:miter lim="800000"/>
              <a:headEnd type="oval"/>
              <a:tailEnd type="none"/>
            </a:ln>
            <a:effectLst/>
          </p:spPr>
        </p:cxnSp>
        <p:sp>
          <p:nvSpPr>
            <p:cNvPr id="34" name="Rectángulo 33">
              <a:extLst>
                <a:ext uri="{FF2B5EF4-FFF2-40B4-BE49-F238E27FC236}">
                  <a16:creationId xmlns:a16="http://schemas.microsoft.com/office/drawing/2014/main" id="{5FAAB97D-258C-4EC5-8913-F88EE70B8483}"/>
                </a:ext>
              </a:extLst>
            </p:cNvPr>
            <p:cNvSpPr/>
            <p:nvPr/>
          </p:nvSpPr>
          <p:spPr>
            <a:xfrm>
              <a:off x="857637" y="5509722"/>
              <a:ext cx="2168094" cy="369332"/>
            </a:xfrm>
            <a:prstGeom prst="rect">
              <a:avLst/>
            </a:prstGeom>
          </p:spPr>
          <p:txBody>
            <a:bodyPr wrap="none">
              <a:spAutoFit/>
            </a:bodyPr>
            <a:lstStyle/>
            <a:p>
              <a:r>
                <a:rPr lang="es-AR" dirty="0"/>
                <a:t>Validación Cruzada</a:t>
              </a:r>
            </a:p>
          </p:txBody>
        </p:sp>
      </p:grpSp>
      <p:grpSp>
        <p:nvGrpSpPr>
          <p:cNvPr id="52" name="Grupo 51">
            <a:extLst>
              <a:ext uri="{FF2B5EF4-FFF2-40B4-BE49-F238E27FC236}">
                <a16:creationId xmlns:a16="http://schemas.microsoft.com/office/drawing/2014/main" id="{11B771EF-E605-4F13-80DC-070AAAC44D9C}"/>
              </a:ext>
            </a:extLst>
          </p:cNvPr>
          <p:cNvGrpSpPr/>
          <p:nvPr/>
        </p:nvGrpSpPr>
        <p:grpSpPr>
          <a:xfrm>
            <a:off x="5104348" y="4175052"/>
            <a:ext cx="5146007" cy="1829969"/>
            <a:chOff x="5093410" y="4483064"/>
            <a:chExt cx="4710352" cy="1593996"/>
          </a:xfrm>
        </p:grpSpPr>
        <p:sp>
          <p:nvSpPr>
            <p:cNvPr id="50" name="Rectángulo 49">
              <a:extLst>
                <a:ext uri="{FF2B5EF4-FFF2-40B4-BE49-F238E27FC236}">
                  <a16:creationId xmlns:a16="http://schemas.microsoft.com/office/drawing/2014/main" id="{C24615A9-5457-4F1F-B834-95E5578AD76B}"/>
                </a:ext>
              </a:extLst>
            </p:cNvPr>
            <p:cNvSpPr/>
            <p:nvPr/>
          </p:nvSpPr>
          <p:spPr>
            <a:xfrm>
              <a:off x="5093410" y="5123811"/>
              <a:ext cx="920287" cy="321707"/>
            </a:xfrm>
            <a:prstGeom prst="rect">
              <a:avLst/>
            </a:prstGeom>
          </p:spPr>
          <p:txBody>
            <a:bodyPr wrap="none">
              <a:spAutoFit/>
            </a:bodyPr>
            <a:lstStyle/>
            <a:p>
              <a:r>
                <a:rPr lang="es-AR" dirty="0" err="1">
                  <a:solidFill>
                    <a:srgbClr val="0070C0"/>
                  </a:solidFill>
                </a:rPr>
                <a:t>SMOTE</a:t>
              </a:r>
              <a:endParaRPr lang="es-AR" dirty="0">
                <a:solidFill>
                  <a:srgbClr val="0070C0"/>
                </a:solidFill>
              </a:endParaRPr>
            </a:p>
          </p:txBody>
        </p:sp>
        <p:pic>
          <p:nvPicPr>
            <p:cNvPr id="51" name="Imagen 50">
              <a:extLst>
                <a:ext uri="{FF2B5EF4-FFF2-40B4-BE49-F238E27FC236}">
                  <a16:creationId xmlns:a16="http://schemas.microsoft.com/office/drawing/2014/main" id="{A24536BF-E427-4E1C-8BCB-E8ADE6C61B13}"/>
                </a:ext>
              </a:extLst>
            </p:cNvPr>
            <p:cNvPicPr>
              <a:picLocks noChangeAspect="1"/>
            </p:cNvPicPr>
            <p:nvPr/>
          </p:nvPicPr>
          <p:blipFill>
            <a:blip r:embed="rId4"/>
            <a:stretch>
              <a:fillRect/>
            </a:stretch>
          </p:blipFill>
          <p:spPr>
            <a:xfrm>
              <a:off x="6200040" y="4483064"/>
              <a:ext cx="3603722" cy="1593996"/>
            </a:xfrm>
            <a:prstGeom prst="rect">
              <a:avLst/>
            </a:prstGeom>
            <a:ln>
              <a:solidFill>
                <a:schemeClr val="bg1">
                  <a:lumMod val="50000"/>
                </a:schemeClr>
              </a:solidFill>
            </a:ln>
          </p:spPr>
        </p:pic>
      </p:grpSp>
    </p:spTree>
    <p:extLst>
      <p:ext uri="{BB962C8B-B14F-4D97-AF65-F5344CB8AC3E}">
        <p14:creationId xmlns:p14="http://schemas.microsoft.com/office/powerpoint/2010/main" val="229436706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machine learning</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FDFC4C7C-F93E-4595-A52C-0ED73DD4A91B}"/>
              </a:ext>
            </a:extLst>
          </p:cNvPr>
          <p:cNvGrpSpPr/>
          <p:nvPr/>
        </p:nvGrpSpPr>
        <p:grpSpPr>
          <a:xfrm>
            <a:off x="1034294" y="1890258"/>
            <a:ext cx="10423771" cy="1719852"/>
            <a:chOff x="236743" y="4672878"/>
            <a:chExt cx="8906104"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7613E8D8-6D55-4AFA-A6C0-ADCD137F2A6E}"/>
                </a:ext>
              </a:extLst>
            </p:cNvPr>
            <p:cNvGrpSpPr/>
            <p:nvPr/>
          </p:nvGrpSpPr>
          <p:grpSpPr>
            <a:xfrm>
              <a:off x="236743" y="4672878"/>
              <a:ext cx="8906104" cy="1325834"/>
              <a:chOff x="192405" y="4722351"/>
              <a:chExt cx="8906104" cy="1325834"/>
            </a:xfrm>
            <a:grpFill/>
          </p:grpSpPr>
          <p:grpSp>
            <p:nvGrpSpPr>
              <p:cNvPr id="16" name="Grupo 15">
                <a:extLst>
                  <a:ext uri="{FF2B5EF4-FFF2-40B4-BE49-F238E27FC236}">
                    <a16:creationId xmlns:a16="http://schemas.microsoft.com/office/drawing/2014/main" id="{F4333C1C-F734-457B-9A3A-F06C604ECE33}"/>
                  </a:ext>
                </a:extLst>
              </p:cNvPr>
              <p:cNvGrpSpPr/>
              <p:nvPr/>
            </p:nvGrpSpPr>
            <p:grpSpPr>
              <a:xfrm>
                <a:off x="192405" y="4722351"/>
                <a:ext cx="6577110" cy="1325834"/>
                <a:chOff x="92075" y="4351113"/>
                <a:chExt cx="9793973"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00A2B60A-F0AF-4D5F-AD65-8A176BB6D6AC}"/>
                    </a:ext>
                  </a:extLst>
                </p:cNvPr>
                <p:cNvGrpSpPr/>
                <p:nvPr/>
              </p:nvGrpSpPr>
              <p:grpSpPr>
                <a:xfrm>
                  <a:off x="92075" y="4351113"/>
                  <a:ext cx="6421885" cy="2038977"/>
                  <a:chOff x="895874" y="4028383"/>
                  <a:chExt cx="3682879" cy="2038977"/>
                </a:xfrm>
                <a:grpFill/>
              </p:grpSpPr>
              <p:sp>
                <p:nvSpPr>
                  <p:cNvPr id="20" name="Rectángulo 19">
                    <a:extLst>
                      <a:ext uri="{FF2B5EF4-FFF2-40B4-BE49-F238E27FC236}">
                        <a16:creationId xmlns:a16="http://schemas.microsoft.com/office/drawing/2014/main" id="{02BED93D-A294-4F8E-B344-8B92B4651AD7}"/>
                      </a:ext>
                    </a:extLst>
                  </p:cNvPr>
                  <p:cNvSpPr/>
                  <p:nvPr/>
                </p:nvSpPr>
                <p:spPr>
                  <a:xfrm>
                    <a:off x="2492176" y="4195969"/>
                    <a:ext cx="2086577" cy="1530514"/>
                  </a:xfrm>
                  <a:prstGeom prst="rect">
                    <a:avLst/>
                  </a:prstGeom>
                  <a:solidFill>
                    <a:srgbClr val="2B68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Ingeniería de características: Reducción de dimensionalidad </a:t>
                    </a:r>
                  </a:p>
                  <a:p>
                    <a:pPr algn="ctr"/>
                    <a:endParaRPr lang="en-US" sz="1200" dirty="0">
                      <a:solidFill>
                        <a:schemeClr val="bg1"/>
                      </a:solidFill>
                      <a:cs typeface="Times New Roman" panose="02020603050405020304" pitchFamily="18" charset="0"/>
                    </a:endParaRPr>
                  </a:p>
                  <a:p>
                    <a:pPr algn="ctr"/>
                    <a:r>
                      <a:rPr lang="en-US" sz="1200" i="1" dirty="0">
                        <a:solidFill>
                          <a:schemeClr val="bg1"/>
                        </a:solidFill>
                        <a:cs typeface="Times New Roman" panose="02020603050405020304" pitchFamily="18" charset="0"/>
                      </a:rPr>
                      <a:t>(</a:t>
                    </a:r>
                    <a:r>
                      <a:rPr lang="es-EC" sz="1200" i="1" dirty="0">
                        <a:solidFill>
                          <a:schemeClr val="bg1"/>
                        </a:solidFill>
                        <a:cs typeface="Times New Roman" panose="02020603050405020304" pitchFamily="18" charset="0"/>
                      </a:rPr>
                      <a:t>Construcción</a:t>
                    </a:r>
                    <a:r>
                      <a:rPr lang="en-US" sz="1200" i="1" dirty="0">
                        <a:solidFill>
                          <a:schemeClr val="bg1"/>
                        </a:solidFill>
                        <a:cs typeface="Times New Roman" panose="02020603050405020304" pitchFamily="18" charset="0"/>
                      </a:rPr>
                      <a:t> de </a:t>
                    </a:r>
                    <a:r>
                      <a:rPr lang="es-EC" sz="1200" i="1" dirty="0">
                        <a:solidFill>
                          <a:schemeClr val="bg1"/>
                        </a:solidFill>
                        <a:cs typeface="Times New Roman" panose="02020603050405020304" pitchFamily="18" charset="0"/>
                      </a:rPr>
                      <a:t>componentes</a:t>
                    </a:r>
                    <a:r>
                      <a:rPr lang="en-US" sz="1200" i="1" dirty="0">
                        <a:solidFill>
                          <a:schemeClr val="bg1"/>
                        </a:solidFill>
                        <a:cs typeface="Times New Roman" panose="02020603050405020304" pitchFamily="18" charset="0"/>
                      </a:rPr>
                      <a:t> PLS)</a:t>
                    </a:r>
                  </a:p>
                </p:txBody>
              </p:sp>
              <p:sp>
                <p:nvSpPr>
                  <p:cNvPr id="21" name="Rectángulo 20">
                    <a:extLst>
                      <a:ext uri="{FF2B5EF4-FFF2-40B4-BE49-F238E27FC236}">
                        <a16:creationId xmlns:a16="http://schemas.microsoft.com/office/drawing/2014/main" id="{1B0E4E83-4BA9-4BD8-8223-5F09541E5099}"/>
                      </a:ext>
                    </a:extLst>
                  </p:cNvPr>
                  <p:cNvSpPr/>
                  <p:nvPr/>
                </p:nvSpPr>
                <p:spPr>
                  <a:xfrm>
                    <a:off x="903048" y="4028383"/>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93A6A083-65CF-45FD-BB66-6C60E28E4510}"/>
                      </a:ext>
                    </a:extLst>
                  </p:cNvPr>
                  <p:cNvSpPr/>
                  <p:nvPr/>
                </p:nvSpPr>
                <p:spPr>
                  <a:xfrm>
                    <a:off x="895874" y="5269276"/>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5F1279C6-E4D3-4675-B4B8-67ECC60BB0C6}"/>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E069871E-7C54-4C13-B843-DF582FC3AF64}"/>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E069871E-7C54-4C13-B843-DF582FC3AF64}"/>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3"/>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2" name="Conector recto de flecha 11">
              <a:extLst>
                <a:ext uri="{FF2B5EF4-FFF2-40B4-BE49-F238E27FC236}">
                  <a16:creationId xmlns:a16="http://schemas.microsoft.com/office/drawing/2014/main" id="{3C68070A-FCA2-4FFB-BE6A-7D12C67C6298}"/>
                </a:ext>
              </a:extLst>
            </p:cNvPr>
            <p:cNvCxnSpPr>
              <a:cxnSpLocks/>
            </p:cNvCxnSpPr>
            <p:nvPr/>
          </p:nvCxnSpPr>
          <p:spPr>
            <a:xfrm flipV="1">
              <a:off x="1686688" y="5279456"/>
              <a:ext cx="338398" cy="9014"/>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F89A9E88-1F18-4F02-9D5C-AF072B3C6DCC}"/>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C1750CB0-FE44-4237-8D13-156EECC917B8}"/>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upo 8">
            <a:extLst>
              <a:ext uri="{FF2B5EF4-FFF2-40B4-BE49-F238E27FC236}">
                <a16:creationId xmlns:a16="http://schemas.microsoft.com/office/drawing/2014/main" id="{01436273-4A45-4C25-AC1C-C704303482EC}"/>
              </a:ext>
            </a:extLst>
          </p:cNvPr>
          <p:cNvGrpSpPr/>
          <p:nvPr/>
        </p:nvGrpSpPr>
        <p:grpSpPr>
          <a:xfrm>
            <a:off x="920744" y="4248994"/>
            <a:ext cx="3600000" cy="1550983"/>
            <a:chOff x="634712" y="4338657"/>
            <a:chExt cx="3600000" cy="1550983"/>
          </a:xfrm>
        </p:grpSpPr>
        <p:grpSp>
          <p:nvGrpSpPr>
            <p:cNvPr id="8" name="Grupo 7">
              <a:extLst>
                <a:ext uri="{FF2B5EF4-FFF2-40B4-BE49-F238E27FC236}">
                  <a16:creationId xmlns:a16="http://schemas.microsoft.com/office/drawing/2014/main" id="{AE9D8BB1-4CDE-4ED7-81E7-6694A73FB210}"/>
                </a:ext>
              </a:extLst>
            </p:cNvPr>
            <p:cNvGrpSpPr/>
            <p:nvPr/>
          </p:nvGrpSpPr>
          <p:grpSpPr>
            <a:xfrm>
              <a:off x="634712" y="4338657"/>
              <a:ext cx="3600000" cy="951299"/>
              <a:chOff x="634712" y="4338657"/>
              <a:chExt cx="3600000" cy="951299"/>
            </a:xfrm>
          </p:grpSpPr>
          <p:grpSp>
            <p:nvGrpSpPr>
              <p:cNvPr id="7" name="Grupo 6">
                <a:extLst>
                  <a:ext uri="{FF2B5EF4-FFF2-40B4-BE49-F238E27FC236}">
                    <a16:creationId xmlns:a16="http://schemas.microsoft.com/office/drawing/2014/main" id="{75089B2F-946F-4E8A-AD34-3B9DA719FBD6}"/>
                  </a:ext>
                </a:extLst>
              </p:cNvPr>
              <p:cNvGrpSpPr/>
              <p:nvPr/>
            </p:nvGrpSpPr>
            <p:grpSpPr>
              <a:xfrm>
                <a:off x="634712" y="4338657"/>
                <a:ext cx="3600000" cy="379917"/>
                <a:chOff x="678591" y="4016432"/>
                <a:chExt cx="3600000" cy="379917"/>
              </a:xfrm>
            </p:grpSpPr>
            <p:cxnSp>
              <p:nvCxnSpPr>
                <p:cNvPr id="26" name="Straight Connector 12">
                  <a:extLst>
                    <a:ext uri="{FF2B5EF4-FFF2-40B4-BE49-F238E27FC236}">
                      <a16:creationId xmlns:a16="http://schemas.microsoft.com/office/drawing/2014/main" id="{17F14F29-FBA1-493C-9201-58B7A16A95D0}"/>
                    </a:ext>
                  </a:extLst>
                </p:cNvPr>
                <p:cNvCxnSpPr>
                  <a:cxnSpLocks/>
                </p:cNvCxnSpPr>
                <p:nvPr/>
              </p:nvCxnSpPr>
              <p:spPr>
                <a:xfrm>
                  <a:off x="678591" y="4396349"/>
                  <a:ext cx="3600000" cy="0"/>
                </a:xfrm>
                <a:prstGeom prst="line">
                  <a:avLst/>
                </a:prstGeom>
                <a:noFill/>
                <a:ln w="6350" cap="flat" cmpd="sng" algn="ctr">
                  <a:solidFill>
                    <a:srgbClr val="8497B0"/>
                  </a:solidFill>
                  <a:prstDash val="solid"/>
                  <a:miter lim="800000"/>
                  <a:headEnd type="oval"/>
                  <a:tailEnd type="none"/>
                </a:ln>
                <a:effectLst/>
              </p:spPr>
            </p:cxnSp>
            <p:sp>
              <p:nvSpPr>
                <p:cNvPr id="3" name="Rectángulo 2">
                  <a:extLst>
                    <a:ext uri="{FF2B5EF4-FFF2-40B4-BE49-F238E27FC236}">
                      <a16:creationId xmlns:a16="http://schemas.microsoft.com/office/drawing/2014/main" id="{89814344-C7E6-43D7-A2F4-E3FF8DC1B7CE}"/>
                    </a:ext>
                  </a:extLst>
                </p:cNvPr>
                <p:cNvSpPr/>
                <p:nvPr/>
              </p:nvSpPr>
              <p:spPr>
                <a:xfrm>
                  <a:off x="901516" y="4016432"/>
                  <a:ext cx="1569660" cy="369332"/>
                </a:xfrm>
                <a:prstGeom prst="rect">
                  <a:avLst/>
                </a:prstGeom>
              </p:spPr>
              <p:txBody>
                <a:bodyPr wrap="none">
                  <a:spAutoFit/>
                </a:bodyPr>
                <a:lstStyle/>
                <a:p>
                  <a:r>
                    <a:rPr lang="es-AR" dirty="0"/>
                    <a:t>Escalamiento</a:t>
                  </a:r>
                </a:p>
              </p:txBody>
            </p:sp>
          </p:grpSp>
          <p:grpSp>
            <p:nvGrpSpPr>
              <p:cNvPr id="28" name="Grupo 27">
                <a:extLst>
                  <a:ext uri="{FF2B5EF4-FFF2-40B4-BE49-F238E27FC236}">
                    <a16:creationId xmlns:a16="http://schemas.microsoft.com/office/drawing/2014/main" id="{69B4D14B-73C9-4EC4-A413-9314A5B2A406}"/>
                  </a:ext>
                </a:extLst>
              </p:cNvPr>
              <p:cNvGrpSpPr/>
              <p:nvPr/>
            </p:nvGrpSpPr>
            <p:grpSpPr>
              <a:xfrm>
                <a:off x="634712" y="4910038"/>
                <a:ext cx="3600000" cy="379918"/>
                <a:chOff x="678591" y="4016431"/>
                <a:chExt cx="3600000" cy="379918"/>
              </a:xfrm>
            </p:grpSpPr>
            <p:cxnSp>
              <p:nvCxnSpPr>
                <p:cNvPr id="30" name="Straight Connector 12">
                  <a:extLst>
                    <a:ext uri="{FF2B5EF4-FFF2-40B4-BE49-F238E27FC236}">
                      <a16:creationId xmlns:a16="http://schemas.microsoft.com/office/drawing/2014/main" id="{67A0AD07-4E32-448F-9804-263D8287FDD1}"/>
                    </a:ext>
                  </a:extLst>
                </p:cNvPr>
                <p:cNvCxnSpPr>
                  <a:cxnSpLocks/>
                </p:cNvCxnSpPr>
                <p:nvPr/>
              </p:nvCxnSpPr>
              <p:spPr>
                <a:xfrm>
                  <a:off x="678591" y="4396349"/>
                  <a:ext cx="3600000" cy="0"/>
                </a:xfrm>
                <a:prstGeom prst="line">
                  <a:avLst/>
                </a:prstGeom>
                <a:noFill/>
                <a:ln w="6350" cap="flat" cmpd="sng" algn="ctr">
                  <a:solidFill>
                    <a:srgbClr val="8497B0"/>
                  </a:solidFill>
                  <a:prstDash val="solid"/>
                  <a:miter lim="800000"/>
                  <a:headEnd type="oval"/>
                  <a:tailEnd type="none"/>
                </a:ln>
                <a:effectLst/>
              </p:spPr>
            </p:cxnSp>
            <p:sp>
              <p:nvSpPr>
                <p:cNvPr id="31" name="Rectángulo 30">
                  <a:extLst>
                    <a:ext uri="{FF2B5EF4-FFF2-40B4-BE49-F238E27FC236}">
                      <a16:creationId xmlns:a16="http://schemas.microsoft.com/office/drawing/2014/main" id="{7C63CF1D-B4C0-4144-BF4A-8C753C8810B7}"/>
                    </a:ext>
                  </a:extLst>
                </p:cNvPr>
                <p:cNvSpPr/>
                <p:nvPr/>
              </p:nvSpPr>
              <p:spPr>
                <a:xfrm>
                  <a:off x="901516" y="4016431"/>
                  <a:ext cx="2236510" cy="369332"/>
                </a:xfrm>
                <a:prstGeom prst="rect">
                  <a:avLst/>
                </a:prstGeom>
              </p:spPr>
              <p:txBody>
                <a:bodyPr wrap="none">
                  <a:spAutoFit/>
                </a:bodyPr>
                <a:lstStyle/>
                <a:p>
                  <a:r>
                    <a:rPr lang="es-AR" dirty="0"/>
                    <a:t>Balanceo de Clases</a:t>
                  </a:r>
                </a:p>
              </p:txBody>
            </p:sp>
          </p:grpSp>
        </p:grpSp>
        <p:cxnSp>
          <p:nvCxnSpPr>
            <p:cNvPr id="33" name="Straight Connector 12">
              <a:extLst>
                <a:ext uri="{FF2B5EF4-FFF2-40B4-BE49-F238E27FC236}">
                  <a16:creationId xmlns:a16="http://schemas.microsoft.com/office/drawing/2014/main" id="{470E5B12-D4BE-4372-AB7D-D10F638C9299}"/>
                </a:ext>
              </a:extLst>
            </p:cNvPr>
            <p:cNvCxnSpPr>
              <a:cxnSpLocks/>
            </p:cNvCxnSpPr>
            <p:nvPr/>
          </p:nvCxnSpPr>
          <p:spPr>
            <a:xfrm>
              <a:off x="634712" y="5889640"/>
              <a:ext cx="3600000" cy="0"/>
            </a:xfrm>
            <a:prstGeom prst="line">
              <a:avLst/>
            </a:prstGeom>
            <a:noFill/>
            <a:ln w="6350" cap="flat" cmpd="sng" algn="ctr">
              <a:solidFill>
                <a:srgbClr val="8497B0"/>
              </a:solidFill>
              <a:prstDash val="solid"/>
              <a:miter lim="800000"/>
              <a:headEnd type="oval"/>
              <a:tailEnd type="none"/>
            </a:ln>
            <a:effectLst/>
          </p:spPr>
        </p:cxnSp>
        <p:sp>
          <p:nvSpPr>
            <p:cNvPr id="34" name="Rectángulo 33">
              <a:extLst>
                <a:ext uri="{FF2B5EF4-FFF2-40B4-BE49-F238E27FC236}">
                  <a16:creationId xmlns:a16="http://schemas.microsoft.com/office/drawing/2014/main" id="{5FAAB97D-258C-4EC5-8913-F88EE70B8483}"/>
                </a:ext>
              </a:extLst>
            </p:cNvPr>
            <p:cNvSpPr/>
            <p:nvPr/>
          </p:nvSpPr>
          <p:spPr>
            <a:xfrm>
              <a:off x="857637" y="5509722"/>
              <a:ext cx="2300694" cy="369332"/>
            </a:xfrm>
            <a:prstGeom prst="rect">
              <a:avLst/>
            </a:prstGeom>
          </p:spPr>
          <p:txBody>
            <a:bodyPr wrap="none">
              <a:spAutoFit/>
            </a:bodyPr>
            <a:lstStyle/>
            <a:p>
              <a:r>
                <a:rPr lang="es-AR" b="1" dirty="0">
                  <a:solidFill>
                    <a:srgbClr val="0070C0"/>
                  </a:solidFill>
                </a:rPr>
                <a:t>Validación Cruzada</a:t>
              </a:r>
            </a:p>
          </p:txBody>
        </p:sp>
      </p:grpSp>
      <p:pic>
        <p:nvPicPr>
          <p:cNvPr id="55" name="Imagen 54" descr="Imagen que contiene texto, captura de pantalla&#10;&#10;Descripción generada automáticamente">
            <a:extLst>
              <a:ext uri="{FF2B5EF4-FFF2-40B4-BE49-F238E27FC236}">
                <a16:creationId xmlns:a16="http://schemas.microsoft.com/office/drawing/2014/main" id="{37F2EB13-E50D-4F7D-BC25-E0D19A4672F8}"/>
              </a:ext>
            </a:extLst>
          </p:cNvPr>
          <p:cNvPicPr/>
          <p:nvPr/>
        </p:nvPicPr>
        <p:blipFill>
          <a:blip r:embed="rId4">
            <a:extLst>
              <a:ext uri="{28A0092B-C50C-407E-A947-70E740481C1C}">
                <a14:useLocalDpi xmlns:a14="http://schemas.microsoft.com/office/drawing/2010/main"/>
              </a:ext>
            </a:extLst>
          </a:blip>
          <a:stretch>
            <a:fillRect/>
          </a:stretch>
        </p:blipFill>
        <p:spPr>
          <a:xfrm>
            <a:off x="5197002" y="3954531"/>
            <a:ext cx="4490882" cy="2225495"/>
          </a:xfrm>
          <a:prstGeom prst="rect">
            <a:avLst/>
          </a:prstGeom>
        </p:spPr>
      </p:pic>
    </p:spTree>
    <p:extLst>
      <p:ext uri="{BB962C8B-B14F-4D97-AF65-F5344CB8AC3E}">
        <p14:creationId xmlns:p14="http://schemas.microsoft.com/office/powerpoint/2010/main" val="201465664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a:t>
            </a:r>
            <a:r>
              <a:rPr lang="es-AR" sz="5400" dirty="0" err="1">
                <a:solidFill>
                  <a:prstClr val="black">
                    <a:lumMod val="85000"/>
                    <a:lumOff val="15000"/>
                  </a:prstClr>
                </a:solidFill>
                <a:cs typeface="Arial" pitchFamily="34" charset="0"/>
              </a:rPr>
              <a:t>PLS</a:t>
            </a:r>
            <a:r>
              <a:rPr lang="es-AR" sz="5400" dirty="0">
                <a:solidFill>
                  <a:prstClr val="black">
                    <a:lumMod val="85000"/>
                    <a:lumOff val="15000"/>
                  </a:prstClr>
                </a:solidFill>
                <a:cs typeface="Arial" pitchFamily="34" charset="0"/>
              </a:rPr>
              <a:t>-DA y </a:t>
            </a:r>
            <a:r>
              <a:rPr lang="es-AR" sz="5400" dirty="0" err="1">
                <a:solidFill>
                  <a:prstClr val="black">
                    <a:lumMod val="85000"/>
                    <a:lumOff val="15000"/>
                  </a:prstClr>
                </a:solidFill>
                <a:cs typeface="Arial" pitchFamily="34" charset="0"/>
              </a:rPr>
              <a:t>PLS</a:t>
            </a:r>
            <a:r>
              <a:rPr lang="es-AR" sz="5400" dirty="0">
                <a:solidFill>
                  <a:prstClr val="black">
                    <a:lumMod val="85000"/>
                    <a:lumOff val="15000"/>
                  </a:prstClr>
                </a:solidFill>
                <a:cs typeface="Arial" pitchFamily="34" charset="0"/>
              </a:rPr>
              <a:t>-R</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FDFC4C7C-F93E-4595-A52C-0ED73DD4A91B}"/>
              </a:ext>
            </a:extLst>
          </p:cNvPr>
          <p:cNvGrpSpPr/>
          <p:nvPr/>
        </p:nvGrpSpPr>
        <p:grpSpPr>
          <a:xfrm>
            <a:off x="1034294" y="1584973"/>
            <a:ext cx="10423771" cy="1719852"/>
            <a:chOff x="236743" y="4672878"/>
            <a:chExt cx="8906104"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7613E8D8-6D55-4AFA-A6C0-ADCD137F2A6E}"/>
                </a:ext>
              </a:extLst>
            </p:cNvPr>
            <p:cNvGrpSpPr/>
            <p:nvPr/>
          </p:nvGrpSpPr>
          <p:grpSpPr>
            <a:xfrm>
              <a:off x="236743" y="4672878"/>
              <a:ext cx="8906104" cy="1325834"/>
              <a:chOff x="192405" y="4722351"/>
              <a:chExt cx="8906104" cy="1325834"/>
            </a:xfrm>
            <a:grpFill/>
          </p:grpSpPr>
          <p:grpSp>
            <p:nvGrpSpPr>
              <p:cNvPr id="16" name="Grupo 15">
                <a:extLst>
                  <a:ext uri="{FF2B5EF4-FFF2-40B4-BE49-F238E27FC236}">
                    <a16:creationId xmlns:a16="http://schemas.microsoft.com/office/drawing/2014/main" id="{F4333C1C-F734-457B-9A3A-F06C604ECE33}"/>
                  </a:ext>
                </a:extLst>
              </p:cNvPr>
              <p:cNvGrpSpPr/>
              <p:nvPr/>
            </p:nvGrpSpPr>
            <p:grpSpPr>
              <a:xfrm>
                <a:off x="192405" y="4722351"/>
                <a:ext cx="6577110" cy="1325834"/>
                <a:chOff x="92075" y="4351113"/>
                <a:chExt cx="9793973"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00A2B60A-F0AF-4D5F-AD65-8A176BB6D6AC}"/>
                    </a:ext>
                  </a:extLst>
                </p:cNvPr>
                <p:cNvGrpSpPr/>
                <p:nvPr/>
              </p:nvGrpSpPr>
              <p:grpSpPr>
                <a:xfrm>
                  <a:off x="92075" y="4351113"/>
                  <a:ext cx="6421885" cy="2038977"/>
                  <a:chOff x="895874" y="4028383"/>
                  <a:chExt cx="3682879" cy="2038977"/>
                </a:xfrm>
                <a:grpFill/>
              </p:grpSpPr>
              <p:sp>
                <p:nvSpPr>
                  <p:cNvPr id="20" name="Rectángulo 19">
                    <a:extLst>
                      <a:ext uri="{FF2B5EF4-FFF2-40B4-BE49-F238E27FC236}">
                        <a16:creationId xmlns:a16="http://schemas.microsoft.com/office/drawing/2014/main" id="{02BED93D-A294-4F8E-B344-8B92B4651AD7}"/>
                      </a:ext>
                    </a:extLst>
                  </p:cNvPr>
                  <p:cNvSpPr/>
                  <p:nvPr/>
                </p:nvSpPr>
                <p:spPr>
                  <a:xfrm>
                    <a:off x="2492176" y="4195969"/>
                    <a:ext cx="2086577" cy="1530514"/>
                  </a:xfrm>
                  <a:prstGeom prst="rect">
                    <a:avLst/>
                  </a:prstGeom>
                  <a:solidFill>
                    <a:srgbClr val="2B68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Ingeniería de características: Reducción de dimensionalidad </a:t>
                    </a:r>
                  </a:p>
                  <a:p>
                    <a:pPr algn="ctr"/>
                    <a:endParaRPr lang="en-US" sz="1200" dirty="0">
                      <a:solidFill>
                        <a:schemeClr val="bg1"/>
                      </a:solidFill>
                      <a:cs typeface="Times New Roman" panose="02020603050405020304" pitchFamily="18" charset="0"/>
                    </a:endParaRPr>
                  </a:p>
                  <a:p>
                    <a:pPr algn="ctr"/>
                    <a:r>
                      <a:rPr lang="en-US" sz="1200" i="1" dirty="0">
                        <a:solidFill>
                          <a:schemeClr val="bg1"/>
                        </a:solidFill>
                        <a:cs typeface="Times New Roman" panose="02020603050405020304" pitchFamily="18" charset="0"/>
                      </a:rPr>
                      <a:t>(</a:t>
                    </a:r>
                    <a:r>
                      <a:rPr lang="es-EC" sz="1200" i="1" dirty="0">
                        <a:solidFill>
                          <a:schemeClr val="bg1"/>
                        </a:solidFill>
                        <a:cs typeface="Times New Roman" panose="02020603050405020304" pitchFamily="18" charset="0"/>
                      </a:rPr>
                      <a:t>Construcción</a:t>
                    </a:r>
                    <a:r>
                      <a:rPr lang="en-US" sz="1200" i="1" dirty="0">
                        <a:solidFill>
                          <a:schemeClr val="bg1"/>
                        </a:solidFill>
                        <a:cs typeface="Times New Roman" panose="02020603050405020304" pitchFamily="18" charset="0"/>
                      </a:rPr>
                      <a:t> de </a:t>
                    </a:r>
                    <a:r>
                      <a:rPr lang="es-EC" sz="1200" i="1" dirty="0">
                        <a:solidFill>
                          <a:schemeClr val="bg1"/>
                        </a:solidFill>
                        <a:cs typeface="Times New Roman" panose="02020603050405020304" pitchFamily="18" charset="0"/>
                      </a:rPr>
                      <a:t>componentes</a:t>
                    </a:r>
                    <a:r>
                      <a:rPr lang="en-US" sz="1200" i="1" dirty="0">
                        <a:solidFill>
                          <a:schemeClr val="bg1"/>
                        </a:solidFill>
                        <a:cs typeface="Times New Roman" panose="02020603050405020304" pitchFamily="18" charset="0"/>
                      </a:rPr>
                      <a:t> PLS)</a:t>
                    </a:r>
                  </a:p>
                </p:txBody>
              </p:sp>
              <p:sp>
                <p:nvSpPr>
                  <p:cNvPr id="21" name="Rectángulo 20">
                    <a:extLst>
                      <a:ext uri="{FF2B5EF4-FFF2-40B4-BE49-F238E27FC236}">
                        <a16:creationId xmlns:a16="http://schemas.microsoft.com/office/drawing/2014/main" id="{1B0E4E83-4BA9-4BD8-8223-5F09541E5099}"/>
                      </a:ext>
                    </a:extLst>
                  </p:cNvPr>
                  <p:cNvSpPr/>
                  <p:nvPr/>
                </p:nvSpPr>
                <p:spPr>
                  <a:xfrm>
                    <a:off x="903048" y="4028383"/>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93A6A083-65CF-45FD-BB66-6C60E28E4510}"/>
                      </a:ext>
                    </a:extLst>
                  </p:cNvPr>
                  <p:cNvSpPr/>
                  <p:nvPr/>
                </p:nvSpPr>
                <p:spPr>
                  <a:xfrm>
                    <a:off x="895874" y="5269276"/>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5F1279C6-E4D3-4675-B4B8-67ECC60BB0C6}"/>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E069871E-7C54-4C13-B843-DF582FC3AF64}"/>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E069871E-7C54-4C13-B843-DF582FC3AF64}"/>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4"/>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2" name="Conector recto de flecha 11">
              <a:extLst>
                <a:ext uri="{FF2B5EF4-FFF2-40B4-BE49-F238E27FC236}">
                  <a16:creationId xmlns:a16="http://schemas.microsoft.com/office/drawing/2014/main" id="{3C68070A-FCA2-4FFB-BE6A-7D12C67C6298}"/>
                </a:ext>
              </a:extLst>
            </p:cNvPr>
            <p:cNvCxnSpPr>
              <a:cxnSpLocks/>
            </p:cNvCxnSpPr>
            <p:nvPr/>
          </p:nvCxnSpPr>
          <p:spPr>
            <a:xfrm flipV="1">
              <a:off x="1686688" y="5279456"/>
              <a:ext cx="338398" cy="9014"/>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F89A9E88-1F18-4F02-9D5C-AF072B3C6DCC}"/>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C1750CB0-FE44-4237-8D13-156EECC917B8}"/>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upo 25">
            <a:extLst>
              <a:ext uri="{FF2B5EF4-FFF2-40B4-BE49-F238E27FC236}">
                <a16:creationId xmlns:a16="http://schemas.microsoft.com/office/drawing/2014/main" id="{7A0D47AD-A452-4E9F-8489-CC9658AD2B77}"/>
              </a:ext>
            </a:extLst>
          </p:cNvPr>
          <p:cNvGrpSpPr/>
          <p:nvPr/>
        </p:nvGrpSpPr>
        <p:grpSpPr>
          <a:xfrm>
            <a:off x="1347870" y="3294628"/>
            <a:ext cx="7730644" cy="3424216"/>
            <a:chOff x="1694191" y="3275829"/>
            <a:chExt cx="7730644" cy="3424216"/>
          </a:xfrm>
        </p:grpSpPr>
        <p:grpSp>
          <p:nvGrpSpPr>
            <p:cNvPr id="25" name="Grupo 24">
              <a:extLst>
                <a:ext uri="{FF2B5EF4-FFF2-40B4-BE49-F238E27FC236}">
                  <a16:creationId xmlns:a16="http://schemas.microsoft.com/office/drawing/2014/main" id="{04FBF56E-932C-470B-A54D-FB4C1B25E3B9}"/>
                </a:ext>
              </a:extLst>
            </p:cNvPr>
            <p:cNvGrpSpPr/>
            <p:nvPr/>
          </p:nvGrpSpPr>
          <p:grpSpPr>
            <a:xfrm>
              <a:off x="1694191" y="3275829"/>
              <a:ext cx="7730644" cy="3174428"/>
              <a:chOff x="1694191" y="3674898"/>
              <a:chExt cx="7730644" cy="3174428"/>
            </a:xfrm>
          </p:grpSpPr>
          <p:graphicFrame>
            <p:nvGraphicFramePr>
              <p:cNvPr id="3" name="Objeto 2">
                <a:extLst>
                  <a:ext uri="{FF2B5EF4-FFF2-40B4-BE49-F238E27FC236}">
                    <a16:creationId xmlns:a16="http://schemas.microsoft.com/office/drawing/2014/main" id="{F9CE092B-6EFD-4161-9C1D-896E60F661E1}"/>
                  </a:ext>
                </a:extLst>
              </p:cNvPr>
              <p:cNvGraphicFramePr>
                <a:graphicFrameLocks noChangeAspect="1"/>
              </p:cNvGraphicFramePr>
              <p:nvPr>
                <p:extLst>
                  <p:ext uri="{D42A27DB-BD31-4B8C-83A1-F6EECF244321}">
                    <p14:modId xmlns:p14="http://schemas.microsoft.com/office/powerpoint/2010/main" val="719658631"/>
                  </p:ext>
                </p:extLst>
              </p:nvPr>
            </p:nvGraphicFramePr>
            <p:xfrm>
              <a:off x="1945826" y="3674898"/>
              <a:ext cx="6021387" cy="1438275"/>
            </p:xfrm>
            <a:graphic>
              <a:graphicData uri="http://schemas.openxmlformats.org/presentationml/2006/ole">
                <mc:AlternateContent xmlns:mc="http://schemas.openxmlformats.org/markup-compatibility/2006">
                  <mc:Choice xmlns:v="urn:schemas-microsoft-com:vml" Requires="v">
                    <p:oleObj spid="_x0000_s2059" name="Document" r:id="rId5" imgW="6020729" imgH="1438612" progId="Word.Document.12">
                      <p:embed/>
                    </p:oleObj>
                  </mc:Choice>
                  <mc:Fallback>
                    <p:oleObj name="Document" r:id="rId5" imgW="6020729" imgH="1438612" progId="Word.Document.12">
                      <p:embed/>
                      <p:pic>
                        <p:nvPicPr>
                          <p:cNvPr id="3" name="Objeto 2">
                            <a:extLst>
                              <a:ext uri="{FF2B5EF4-FFF2-40B4-BE49-F238E27FC236}">
                                <a16:creationId xmlns:a16="http://schemas.microsoft.com/office/drawing/2014/main" id="{F9CE092B-6EFD-4161-9C1D-896E60F661E1}"/>
                              </a:ext>
                            </a:extLst>
                          </p:cNvPr>
                          <p:cNvPicPr/>
                          <p:nvPr/>
                        </p:nvPicPr>
                        <p:blipFill>
                          <a:blip r:embed="rId6"/>
                          <a:stretch>
                            <a:fillRect/>
                          </a:stretch>
                        </p:blipFill>
                        <p:spPr>
                          <a:xfrm>
                            <a:off x="1945826" y="3674898"/>
                            <a:ext cx="6021387" cy="1438275"/>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432A9DF0-2276-4417-B3CA-F815BD3A46D1}"/>
                  </a:ext>
                </a:extLst>
              </p:cNvPr>
              <p:cNvGraphicFramePr>
                <a:graphicFrameLocks noChangeAspect="1"/>
              </p:cNvGraphicFramePr>
              <p:nvPr>
                <p:extLst>
                  <p:ext uri="{D42A27DB-BD31-4B8C-83A1-F6EECF244321}">
                    <p14:modId xmlns:p14="http://schemas.microsoft.com/office/powerpoint/2010/main" val="374964856"/>
                  </p:ext>
                </p:extLst>
              </p:nvPr>
            </p:nvGraphicFramePr>
            <p:xfrm>
              <a:off x="1694191" y="4580556"/>
              <a:ext cx="6021387" cy="1412875"/>
            </p:xfrm>
            <a:graphic>
              <a:graphicData uri="http://schemas.openxmlformats.org/presentationml/2006/ole">
                <mc:AlternateContent xmlns:mc="http://schemas.openxmlformats.org/markup-compatibility/2006">
                  <mc:Choice xmlns:v="urn:schemas-microsoft-com:vml" Requires="v">
                    <p:oleObj spid="_x0000_s2060" name="Document" r:id="rId7" imgW="6020729" imgH="1412331" progId="Word.Document.12">
                      <p:embed/>
                    </p:oleObj>
                  </mc:Choice>
                  <mc:Fallback>
                    <p:oleObj name="Document" r:id="rId7" imgW="6020729" imgH="1412331" progId="Word.Document.12">
                      <p:embed/>
                      <p:pic>
                        <p:nvPicPr>
                          <p:cNvPr id="8" name="Objeto 7">
                            <a:extLst>
                              <a:ext uri="{FF2B5EF4-FFF2-40B4-BE49-F238E27FC236}">
                                <a16:creationId xmlns:a16="http://schemas.microsoft.com/office/drawing/2014/main" id="{432A9DF0-2276-4417-B3CA-F815BD3A46D1}"/>
                              </a:ext>
                            </a:extLst>
                          </p:cNvPr>
                          <p:cNvPicPr/>
                          <p:nvPr/>
                        </p:nvPicPr>
                        <p:blipFill>
                          <a:blip r:embed="rId8"/>
                          <a:stretch>
                            <a:fillRect/>
                          </a:stretch>
                        </p:blipFill>
                        <p:spPr>
                          <a:xfrm>
                            <a:off x="1694191" y="4580556"/>
                            <a:ext cx="6021387" cy="1412875"/>
                          </a:xfrm>
                          <a:prstGeom prst="rect">
                            <a:avLst/>
                          </a:prstGeom>
                        </p:spPr>
                      </p:pic>
                    </p:oleObj>
                  </mc:Fallback>
                </mc:AlternateContent>
              </a:graphicData>
            </a:graphic>
          </p:graphicFrame>
          <p:graphicFrame>
            <p:nvGraphicFramePr>
              <p:cNvPr id="23" name="Objeto 22">
                <a:extLst>
                  <a:ext uri="{FF2B5EF4-FFF2-40B4-BE49-F238E27FC236}">
                    <a16:creationId xmlns:a16="http://schemas.microsoft.com/office/drawing/2014/main" id="{0ACA8F2B-C63A-499E-9EE2-824F64B3833A}"/>
                  </a:ext>
                </a:extLst>
              </p:cNvPr>
              <p:cNvGraphicFramePr>
                <a:graphicFrameLocks noChangeAspect="1"/>
              </p:cNvGraphicFramePr>
              <p:nvPr>
                <p:extLst>
                  <p:ext uri="{D42A27DB-BD31-4B8C-83A1-F6EECF244321}">
                    <p14:modId xmlns:p14="http://schemas.microsoft.com/office/powerpoint/2010/main" val="3305699472"/>
                  </p:ext>
                </p:extLst>
              </p:nvPr>
            </p:nvGraphicFramePr>
            <p:xfrm>
              <a:off x="3403448" y="5476139"/>
              <a:ext cx="6021387" cy="1373187"/>
            </p:xfrm>
            <a:graphic>
              <a:graphicData uri="http://schemas.openxmlformats.org/presentationml/2006/ole">
                <mc:AlternateContent xmlns:mc="http://schemas.openxmlformats.org/markup-compatibility/2006">
                  <mc:Choice xmlns:v="urn:schemas-microsoft-com:vml" Requires="v">
                    <p:oleObj spid="_x0000_s2061" name="Document" r:id="rId9" imgW="6020729" imgH="1373449" progId="Word.Document.12">
                      <p:embed/>
                    </p:oleObj>
                  </mc:Choice>
                  <mc:Fallback>
                    <p:oleObj name="Document" r:id="rId9" imgW="6020729" imgH="1373449" progId="Word.Document.12">
                      <p:embed/>
                      <p:pic>
                        <p:nvPicPr>
                          <p:cNvPr id="23" name="Objeto 22">
                            <a:extLst>
                              <a:ext uri="{FF2B5EF4-FFF2-40B4-BE49-F238E27FC236}">
                                <a16:creationId xmlns:a16="http://schemas.microsoft.com/office/drawing/2014/main" id="{0ACA8F2B-C63A-499E-9EE2-824F64B3833A}"/>
                              </a:ext>
                            </a:extLst>
                          </p:cNvPr>
                          <p:cNvPicPr/>
                          <p:nvPr/>
                        </p:nvPicPr>
                        <p:blipFill>
                          <a:blip r:embed="rId10"/>
                          <a:stretch>
                            <a:fillRect/>
                          </a:stretch>
                        </p:blipFill>
                        <p:spPr>
                          <a:xfrm>
                            <a:off x="3403448" y="5476139"/>
                            <a:ext cx="6021387" cy="1373187"/>
                          </a:xfrm>
                          <a:prstGeom prst="rect">
                            <a:avLst/>
                          </a:prstGeom>
                        </p:spPr>
                      </p:pic>
                    </p:oleObj>
                  </mc:Fallback>
                </mc:AlternateContent>
              </a:graphicData>
            </a:graphic>
          </p:graphicFrame>
        </p:grpSp>
        <p:pic>
          <p:nvPicPr>
            <p:cNvPr id="24" name="Imagen 23">
              <a:extLst>
                <a:ext uri="{FF2B5EF4-FFF2-40B4-BE49-F238E27FC236}">
                  <a16:creationId xmlns:a16="http://schemas.microsoft.com/office/drawing/2014/main" id="{7039B0D2-496C-4395-B5C7-09EB6978780D}"/>
                </a:ext>
              </a:extLst>
            </p:cNvPr>
            <p:cNvPicPr>
              <a:picLocks noChangeAspect="1"/>
            </p:cNvPicPr>
            <p:nvPr/>
          </p:nvPicPr>
          <p:blipFill>
            <a:blip r:embed="rId11"/>
            <a:stretch>
              <a:fillRect/>
            </a:stretch>
          </p:blipFill>
          <p:spPr>
            <a:xfrm>
              <a:off x="1944813" y="5887782"/>
              <a:ext cx="6022400" cy="812263"/>
            </a:xfrm>
            <a:prstGeom prst="rect">
              <a:avLst/>
            </a:prstGeom>
          </p:spPr>
        </p:pic>
      </p:grpSp>
    </p:spTree>
    <p:extLst>
      <p:ext uri="{BB962C8B-B14F-4D97-AF65-F5344CB8AC3E}">
        <p14:creationId xmlns:p14="http://schemas.microsoft.com/office/powerpoint/2010/main" val="22058598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a:t>
            </a:r>
            <a:r>
              <a:rPr lang="es-AR" sz="5400" dirty="0" err="1">
                <a:solidFill>
                  <a:prstClr val="black">
                    <a:lumMod val="85000"/>
                    <a:lumOff val="15000"/>
                  </a:prstClr>
                </a:solidFill>
                <a:cs typeface="Arial" pitchFamily="34" charset="0"/>
              </a:rPr>
              <a:t>PLS</a:t>
            </a:r>
            <a:r>
              <a:rPr lang="es-AR" sz="5400" dirty="0">
                <a:solidFill>
                  <a:prstClr val="black">
                    <a:lumMod val="85000"/>
                    <a:lumOff val="15000"/>
                  </a:prstClr>
                </a:solidFill>
                <a:cs typeface="Arial" pitchFamily="34" charset="0"/>
              </a:rPr>
              <a:t>-DA y </a:t>
            </a:r>
            <a:r>
              <a:rPr lang="es-AR" sz="5400" dirty="0" err="1">
                <a:solidFill>
                  <a:prstClr val="black">
                    <a:lumMod val="85000"/>
                    <a:lumOff val="15000"/>
                  </a:prstClr>
                </a:solidFill>
                <a:cs typeface="Arial" pitchFamily="34" charset="0"/>
              </a:rPr>
              <a:t>PLS</a:t>
            </a:r>
            <a:r>
              <a:rPr lang="es-AR" sz="5400" dirty="0">
                <a:solidFill>
                  <a:prstClr val="black">
                    <a:lumMod val="85000"/>
                    <a:lumOff val="15000"/>
                  </a:prstClr>
                </a:solidFill>
                <a:cs typeface="Arial" pitchFamily="34" charset="0"/>
              </a:rPr>
              <a:t>-R</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FDFC4C7C-F93E-4595-A52C-0ED73DD4A91B}"/>
              </a:ext>
            </a:extLst>
          </p:cNvPr>
          <p:cNvGrpSpPr/>
          <p:nvPr/>
        </p:nvGrpSpPr>
        <p:grpSpPr>
          <a:xfrm>
            <a:off x="1034294" y="1584973"/>
            <a:ext cx="10423771" cy="1719852"/>
            <a:chOff x="236743" y="4672878"/>
            <a:chExt cx="8906104"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7613E8D8-6D55-4AFA-A6C0-ADCD137F2A6E}"/>
                </a:ext>
              </a:extLst>
            </p:cNvPr>
            <p:cNvGrpSpPr/>
            <p:nvPr/>
          </p:nvGrpSpPr>
          <p:grpSpPr>
            <a:xfrm>
              <a:off x="236743" y="4672878"/>
              <a:ext cx="8906104" cy="1325834"/>
              <a:chOff x="192405" y="4722351"/>
              <a:chExt cx="8906104" cy="1325834"/>
            </a:xfrm>
            <a:grpFill/>
          </p:grpSpPr>
          <p:grpSp>
            <p:nvGrpSpPr>
              <p:cNvPr id="16" name="Grupo 15">
                <a:extLst>
                  <a:ext uri="{FF2B5EF4-FFF2-40B4-BE49-F238E27FC236}">
                    <a16:creationId xmlns:a16="http://schemas.microsoft.com/office/drawing/2014/main" id="{F4333C1C-F734-457B-9A3A-F06C604ECE33}"/>
                  </a:ext>
                </a:extLst>
              </p:cNvPr>
              <p:cNvGrpSpPr/>
              <p:nvPr/>
            </p:nvGrpSpPr>
            <p:grpSpPr>
              <a:xfrm>
                <a:off x="192405" y="4722351"/>
                <a:ext cx="6577110" cy="1325834"/>
                <a:chOff x="92075" y="4351113"/>
                <a:chExt cx="9793973"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00A2B60A-F0AF-4D5F-AD65-8A176BB6D6AC}"/>
                    </a:ext>
                  </a:extLst>
                </p:cNvPr>
                <p:cNvGrpSpPr/>
                <p:nvPr/>
              </p:nvGrpSpPr>
              <p:grpSpPr>
                <a:xfrm>
                  <a:off x="92075" y="4351113"/>
                  <a:ext cx="6421885" cy="2038977"/>
                  <a:chOff x="895874" y="4028383"/>
                  <a:chExt cx="3682879" cy="2038977"/>
                </a:xfrm>
                <a:grpFill/>
              </p:grpSpPr>
              <p:sp>
                <p:nvSpPr>
                  <p:cNvPr id="20" name="Rectángulo 19">
                    <a:extLst>
                      <a:ext uri="{FF2B5EF4-FFF2-40B4-BE49-F238E27FC236}">
                        <a16:creationId xmlns:a16="http://schemas.microsoft.com/office/drawing/2014/main" id="{02BED93D-A294-4F8E-B344-8B92B4651AD7}"/>
                      </a:ext>
                    </a:extLst>
                  </p:cNvPr>
                  <p:cNvSpPr/>
                  <p:nvPr/>
                </p:nvSpPr>
                <p:spPr>
                  <a:xfrm>
                    <a:off x="2492176" y="4195969"/>
                    <a:ext cx="2086577" cy="1530514"/>
                  </a:xfrm>
                  <a:prstGeom prst="rect">
                    <a:avLst/>
                  </a:prstGeom>
                  <a:solidFill>
                    <a:srgbClr val="2B68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Ingeniería de características: Reducción de dimensionalidad </a:t>
                    </a:r>
                  </a:p>
                  <a:p>
                    <a:pPr algn="ctr"/>
                    <a:endParaRPr lang="en-US" sz="1200" dirty="0">
                      <a:solidFill>
                        <a:schemeClr val="bg1"/>
                      </a:solidFill>
                      <a:cs typeface="Times New Roman" panose="02020603050405020304" pitchFamily="18" charset="0"/>
                    </a:endParaRPr>
                  </a:p>
                  <a:p>
                    <a:pPr algn="ctr"/>
                    <a:r>
                      <a:rPr lang="en-US" sz="1200" i="1" dirty="0">
                        <a:solidFill>
                          <a:schemeClr val="bg1"/>
                        </a:solidFill>
                        <a:cs typeface="Times New Roman" panose="02020603050405020304" pitchFamily="18" charset="0"/>
                      </a:rPr>
                      <a:t>(</a:t>
                    </a:r>
                    <a:r>
                      <a:rPr lang="es-EC" sz="1200" i="1" dirty="0">
                        <a:solidFill>
                          <a:schemeClr val="bg1"/>
                        </a:solidFill>
                        <a:cs typeface="Times New Roman" panose="02020603050405020304" pitchFamily="18" charset="0"/>
                      </a:rPr>
                      <a:t>Construcción</a:t>
                    </a:r>
                    <a:r>
                      <a:rPr lang="en-US" sz="1200" i="1" dirty="0">
                        <a:solidFill>
                          <a:schemeClr val="bg1"/>
                        </a:solidFill>
                        <a:cs typeface="Times New Roman" panose="02020603050405020304" pitchFamily="18" charset="0"/>
                      </a:rPr>
                      <a:t> de </a:t>
                    </a:r>
                    <a:r>
                      <a:rPr lang="es-EC" sz="1200" i="1" dirty="0">
                        <a:solidFill>
                          <a:schemeClr val="bg1"/>
                        </a:solidFill>
                        <a:cs typeface="Times New Roman" panose="02020603050405020304" pitchFamily="18" charset="0"/>
                      </a:rPr>
                      <a:t>componentes</a:t>
                    </a:r>
                    <a:r>
                      <a:rPr lang="en-US" sz="1200" i="1" dirty="0">
                        <a:solidFill>
                          <a:schemeClr val="bg1"/>
                        </a:solidFill>
                        <a:cs typeface="Times New Roman" panose="02020603050405020304" pitchFamily="18" charset="0"/>
                      </a:rPr>
                      <a:t> PLS)</a:t>
                    </a:r>
                  </a:p>
                </p:txBody>
              </p:sp>
              <p:sp>
                <p:nvSpPr>
                  <p:cNvPr id="21" name="Rectángulo 20">
                    <a:extLst>
                      <a:ext uri="{FF2B5EF4-FFF2-40B4-BE49-F238E27FC236}">
                        <a16:creationId xmlns:a16="http://schemas.microsoft.com/office/drawing/2014/main" id="{1B0E4E83-4BA9-4BD8-8223-5F09541E5099}"/>
                      </a:ext>
                    </a:extLst>
                  </p:cNvPr>
                  <p:cNvSpPr/>
                  <p:nvPr/>
                </p:nvSpPr>
                <p:spPr>
                  <a:xfrm>
                    <a:off x="903048" y="4028383"/>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93A6A083-65CF-45FD-BB66-6C60E28E4510}"/>
                      </a:ext>
                    </a:extLst>
                  </p:cNvPr>
                  <p:cNvSpPr/>
                  <p:nvPr/>
                </p:nvSpPr>
                <p:spPr>
                  <a:xfrm>
                    <a:off x="895874" y="5269276"/>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5F1279C6-E4D3-4675-B4B8-67ECC60BB0C6}"/>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E069871E-7C54-4C13-B843-DF582FC3AF64}"/>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E069871E-7C54-4C13-B843-DF582FC3AF64}"/>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4"/>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2" name="Conector recto de flecha 11">
              <a:extLst>
                <a:ext uri="{FF2B5EF4-FFF2-40B4-BE49-F238E27FC236}">
                  <a16:creationId xmlns:a16="http://schemas.microsoft.com/office/drawing/2014/main" id="{3C68070A-FCA2-4FFB-BE6A-7D12C67C6298}"/>
                </a:ext>
              </a:extLst>
            </p:cNvPr>
            <p:cNvCxnSpPr>
              <a:cxnSpLocks/>
            </p:cNvCxnSpPr>
            <p:nvPr/>
          </p:nvCxnSpPr>
          <p:spPr>
            <a:xfrm flipV="1">
              <a:off x="1686688" y="5279456"/>
              <a:ext cx="338398" cy="9014"/>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F89A9E88-1F18-4F02-9D5C-AF072B3C6DCC}"/>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C1750CB0-FE44-4237-8D13-156EECC917B8}"/>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upo 5">
            <a:extLst>
              <a:ext uri="{FF2B5EF4-FFF2-40B4-BE49-F238E27FC236}">
                <a16:creationId xmlns:a16="http://schemas.microsoft.com/office/drawing/2014/main" id="{B8E0881F-5E80-489F-8EAF-8BECAC6B1A66}"/>
              </a:ext>
            </a:extLst>
          </p:cNvPr>
          <p:cNvGrpSpPr/>
          <p:nvPr/>
        </p:nvGrpSpPr>
        <p:grpSpPr>
          <a:xfrm>
            <a:off x="3899496" y="3268761"/>
            <a:ext cx="7351535" cy="1404937"/>
            <a:chOff x="4106530" y="3259852"/>
            <a:chExt cx="7351535" cy="1404937"/>
          </a:xfrm>
        </p:grpSpPr>
        <p:graphicFrame>
          <p:nvGraphicFramePr>
            <p:cNvPr id="4" name="Objeto 3">
              <a:extLst>
                <a:ext uri="{FF2B5EF4-FFF2-40B4-BE49-F238E27FC236}">
                  <a16:creationId xmlns:a16="http://schemas.microsoft.com/office/drawing/2014/main" id="{2F38163B-05EE-429F-A5F5-10B8BF601043}"/>
                </a:ext>
              </a:extLst>
            </p:cNvPr>
            <p:cNvGraphicFramePr>
              <a:graphicFrameLocks noChangeAspect="1"/>
            </p:cNvGraphicFramePr>
            <p:nvPr>
              <p:extLst>
                <p:ext uri="{D42A27DB-BD31-4B8C-83A1-F6EECF244321}">
                  <p14:modId xmlns:p14="http://schemas.microsoft.com/office/powerpoint/2010/main" val="2079131659"/>
                </p:ext>
              </p:extLst>
            </p:nvPr>
          </p:nvGraphicFramePr>
          <p:xfrm>
            <a:off x="5436678" y="3259852"/>
            <a:ext cx="6021387" cy="1404937"/>
          </p:xfrm>
          <a:graphic>
            <a:graphicData uri="http://schemas.openxmlformats.org/presentationml/2006/ole">
              <mc:AlternateContent xmlns:mc="http://schemas.openxmlformats.org/markup-compatibility/2006">
                <mc:Choice xmlns:v="urn:schemas-microsoft-com:vml" Requires="v">
                  <p:oleObj spid="_x0000_s3077" name="Document" r:id="rId5" imgW="6020729" imgH="1404410" progId="Word.Document.12">
                    <p:embed/>
                  </p:oleObj>
                </mc:Choice>
                <mc:Fallback>
                  <p:oleObj name="Document" r:id="rId5" imgW="6020729" imgH="1404410" progId="Word.Document.12">
                    <p:embed/>
                    <p:pic>
                      <p:nvPicPr>
                        <p:cNvPr id="4" name="Objeto 3">
                          <a:extLst>
                            <a:ext uri="{FF2B5EF4-FFF2-40B4-BE49-F238E27FC236}">
                              <a16:creationId xmlns:a16="http://schemas.microsoft.com/office/drawing/2014/main" id="{2F38163B-05EE-429F-A5F5-10B8BF601043}"/>
                            </a:ext>
                          </a:extLst>
                        </p:cNvPr>
                        <p:cNvPicPr/>
                        <p:nvPr/>
                      </p:nvPicPr>
                      <p:blipFill>
                        <a:blip r:embed="rId6"/>
                        <a:stretch>
                          <a:fillRect/>
                        </a:stretch>
                      </p:blipFill>
                      <p:spPr>
                        <a:xfrm>
                          <a:off x="5436678" y="3259852"/>
                          <a:ext cx="6021387" cy="1404937"/>
                        </a:xfrm>
                        <a:prstGeom prst="rect">
                          <a:avLst/>
                        </a:prstGeom>
                      </p:spPr>
                    </p:pic>
                  </p:oleObj>
                </mc:Fallback>
              </mc:AlternateContent>
            </a:graphicData>
          </a:graphic>
        </p:graphicFrame>
        <p:pic>
          <p:nvPicPr>
            <p:cNvPr id="5" name="Imagen 4">
              <a:extLst>
                <a:ext uri="{FF2B5EF4-FFF2-40B4-BE49-F238E27FC236}">
                  <a16:creationId xmlns:a16="http://schemas.microsoft.com/office/drawing/2014/main" id="{B0B3A3C4-45D5-4EA7-87A5-293EE69DF106}"/>
                </a:ext>
              </a:extLst>
            </p:cNvPr>
            <p:cNvPicPr>
              <a:picLocks noChangeAspect="1"/>
            </p:cNvPicPr>
            <p:nvPr/>
          </p:nvPicPr>
          <p:blipFill>
            <a:blip r:embed="rId7"/>
            <a:stretch>
              <a:fillRect/>
            </a:stretch>
          </p:blipFill>
          <p:spPr>
            <a:xfrm>
              <a:off x="4106530" y="4179421"/>
              <a:ext cx="6022400" cy="469375"/>
            </a:xfrm>
            <a:prstGeom prst="rect">
              <a:avLst/>
            </a:prstGeom>
          </p:spPr>
        </p:pic>
      </p:grpSp>
    </p:spTree>
    <p:extLst>
      <p:ext uri="{BB962C8B-B14F-4D97-AF65-F5344CB8AC3E}">
        <p14:creationId xmlns:p14="http://schemas.microsoft.com/office/powerpoint/2010/main" val="39754656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err="1">
                <a:solidFill>
                  <a:prstClr val="black">
                    <a:lumMod val="85000"/>
                    <a:lumOff val="15000"/>
                  </a:prstClr>
                </a:solidFill>
                <a:cs typeface="Arial" pitchFamily="34" charset="0"/>
              </a:rPr>
              <a:t>Regresion</a:t>
            </a:r>
            <a:r>
              <a:rPr lang="es-AR" sz="5400" dirty="0">
                <a:solidFill>
                  <a:prstClr val="black">
                    <a:lumMod val="85000"/>
                    <a:lumOff val="15000"/>
                  </a:prstClr>
                </a:solidFill>
                <a:cs typeface="Arial" pitchFamily="34" charset="0"/>
              </a:rPr>
              <a:t> </a:t>
            </a:r>
            <a:r>
              <a:rPr lang="es-AR" sz="5400" dirty="0" err="1">
                <a:solidFill>
                  <a:prstClr val="black">
                    <a:lumMod val="85000"/>
                    <a:lumOff val="15000"/>
                  </a:prstClr>
                </a:solidFill>
                <a:cs typeface="Arial" pitchFamily="34" charset="0"/>
              </a:rPr>
              <a:t>Logistica</a:t>
            </a:r>
            <a:endParaRPr lang="es-AR" sz="5400" dirty="0">
              <a:solidFill>
                <a:prstClr val="black">
                  <a:lumMod val="85000"/>
                  <a:lumOff val="15000"/>
                </a:prstClr>
              </a:solidFill>
              <a:cs typeface="Arial" pitchFamily="34" charset="0"/>
            </a:endParaRP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D37DCBB2-C87B-405A-9545-AF2602C2B510}"/>
              </a:ext>
            </a:extLst>
          </p:cNvPr>
          <p:cNvGrpSpPr/>
          <p:nvPr/>
        </p:nvGrpSpPr>
        <p:grpSpPr>
          <a:xfrm>
            <a:off x="999789" y="1559867"/>
            <a:ext cx="10423771" cy="1719852"/>
            <a:chOff x="236743" y="4672878"/>
            <a:chExt cx="8906104"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4E6DC551-26FE-460E-B1F5-A008E303A3E0}"/>
                </a:ext>
              </a:extLst>
            </p:cNvPr>
            <p:cNvGrpSpPr/>
            <p:nvPr/>
          </p:nvGrpSpPr>
          <p:grpSpPr>
            <a:xfrm>
              <a:off x="236743" y="4672878"/>
              <a:ext cx="8906104" cy="1325834"/>
              <a:chOff x="192405" y="4722351"/>
              <a:chExt cx="8906104" cy="1325834"/>
            </a:xfrm>
            <a:grpFill/>
          </p:grpSpPr>
          <p:grpSp>
            <p:nvGrpSpPr>
              <p:cNvPr id="16" name="Grupo 15">
                <a:extLst>
                  <a:ext uri="{FF2B5EF4-FFF2-40B4-BE49-F238E27FC236}">
                    <a16:creationId xmlns:a16="http://schemas.microsoft.com/office/drawing/2014/main" id="{349AB8E8-35F1-4CC2-969A-23A4A70F4E52}"/>
                  </a:ext>
                </a:extLst>
              </p:cNvPr>
              <p:cNvGrpSpPr/>
              <p:nvPr/>
            </p:nvGrpSpPr>
            <p:grpSpPr>
              <a:xfrm>
                <a:off x="192405" y="4722351"/>
                <a:ext cx="6577110" cy="1325834"/>
                <a:chOff x="92075" y="4351113"/>
                <a:chExt cx="9793973"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5F01A2ED-30D9-4A3A-BFB7-B60331EE6866}"/>
                    </a:ext>
                  </a:extLst>
                </p:cNvPr>
                <p:cNvGrpSpPr/>
                <p:nvPr/>
              </p:nvGrpSpPr>
              <p:grpSpPr>
                <a:xfrm>
                  <a:off x="92075" y="4351113"/>
                  <a:ext cx="6421885" cy="2038977"/>
                  <a:chOff x="895874" y="4028383"/>
                  <a:chExt cx="3682879" cy="2038977"/>
                </a:xfrm>
                <a:grpFill/>
              </p:grpSpPr>
              <p:sp>
                <p:nvSpPr>
                  <p:cNvPr id="20" name="Rectángulo 19">
                    <a:extLst>
                      <a:ext uri="{FF2B5EF4-FFF2-40B4-BE49-F238E27FC236}">
                        <a16:creationId xmlns:a16="http://schemas.microsoft.com/office/drawing/2014/main" id="{9F9DB0CB-1E31-4902-A571-D811F5555366}"/>
                      </a:ext>
                    </a:extLst>
                  </p:cNvPr>
                  <p:cNvSpPr/>
                  <p:nvPr/>
                </p:nvSpPr>
                <p:spPr>
                  <a:xfrm>
                    <a:off x="2492176" y="4195969"/>
                    <a:ext cx="2086577" cy="1530514"/>
                  </a:xfrm>
                  <a:prstGeom prst="rect">
                    <a:avLst/>
                  </a:prstGeom>
                  <a:solidFill>
                    <a:srgbClr val="2B68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Ingeniería de características: Reducción de dimensionalidad </a:t>
                    </a:r>
                  </a:p>
                  <a:p>
                    <a:pPr algn="ctr"/>
                    <a:endParaRPr lang="en-US" sz="1200" dirty="0">
                      <a:solidFill>
                        <a:schemeClr val="bg1"/>
                      </a:solidFill>
                      <a:cs typeface="Times New Roman" panose="02020603050405020304" pitchFamily="18" charset="0"/>
                    </a:endParaRPr>
                  </a:p>
                  <a:p>
                    <a:pPr algn="ctr"/>
                    <a:r>
                      <a:rPr lang="en-US" sz="1200" i="1" dirty="0">
                        <a:solidFill>
                          <a:schemeClr val="bg1"/>
                        </a:solidFill>
                        <a:cs typeface="Times New Roman" panose="02020603050405020304" pitchFamily="18" charset="0"/>
                      </a:rPr>
                      <a:t>(</a:t>
                    </a:r>
                    <a:r>
                      <a:rPr lang="es-EC" sz="1200" i="1" dirty="0">
                        <a:solidFill>
                          <a:schemeClr val="bg1"/>
                        </a:solidFill>
                        <a:cs typeface="Times New Roman" panose="02020603050405020304" pitchFamily="18" charset="0"/>
                      </a:rPr>
                      <a:t>Construcción</a:t>
                    </a:r>
                    <a:r>
                      <a:rPr lang="en-US" sz="1200" i="1" dirty="0">
                        <a:solidFill>
                          <a:schemeClr val="bg1"/>
                        </a:solidFill>
                        <a:cs typeface="Times New Roman" panose="02020603050405020304" pitchFamily="18" charset="0"/>
                      </a:rPr>
                      <a:t> de </a:t>
                    </a:r>
                    <a:r>
                      <a:rPr lang="es-EC" sz="1200" i="1" dirty="0">
                        <a:solidFill>
                          <a:schemeClr val="bg1"/>
                        </a:solidFill>
                        <a:cs typeface="Times New Roman" panose="02020603050405020304" pitchFamily="18" charset="0"/>
                      </a:rPr>
                      <a:t>componentes</a:t>
                    </a:r>
                    <a:r>
                      <a:rPr lang="en-US" sz="1200" i="1" dirty="0">
                        <a:solidFill>
                          <a:schemeClr val="bg1"/>
                        </a:solidFill>
                        <a:cs typeface="Times New Roman" panose="02020603050405020304" pitchFamily="18" charset="0"/>
                      </a:rPr>
                      <a:t> PLS)</a:t>
                    </a:r>
                  </a:p>
                </p:txBody>
              </p:sp>
              <p:sp>
                <p:nvSpPr>
                  <p:cNvPr id="21" name="Rectángulo 20">
                    <a:extLst>
                      <a:ext uri="{FF2B5EF4-FFF2-40B4-BE49-F238E27FC236}">
                        <a16:creationId xmlns:a16="http://schemas.microsoft.com/office/drawing/2014/main" id="{F4074254-F9AA-462F-A2BB-31A1FB386F08}"/>
                      </a:ext>
                    </a:extLst>
                  </p:cNvPr>
                  <p:cNvSpPr/>
                  <p:nvPr/>
                </p:nvSpPr>
                <p:spPr>
                  <a:xfrm>
                    <a:off x="903048" y="4028383"/>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C26E6C94-001B-4482-B1BA-25EC00C653DD}"/>
                      </a:ext>
                    </a:extLst>
                  </p:cNvPr>
                  <p:cNvSpPr/>
                  <p:nvPr/>
                </p:nvSpPr>
                <p:spPr>
                  <a:xfrm>
                    <a:off x="895874" y="5269276"/>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B1CC92E7-4F04-4297-87A9-6DB2C50B5B4B}"/>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81C8812E-3C07-4E7F-A2A1-659E7FBA825C}"/>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81C8812E-3C07-4E7F-A2A1-659E7FBA825C}"/>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3"/>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2" name="Conector recto de flecha 11">
              <a:extLst>
                <a:ext uri="{FF2B5EF4-FFF2-40B4-BE49-F238E27FC236}">
                  <a16:creationId xmlns:a16="http://schemas.microsoft.com/office/drawing/2014/main" id="{B516D52C-1A16-4E00-AFBF-73BE38D6DEA3}"/>
                </a:ext>
              </a:extLst>
            </p:cNvPr>
            <p:cNvCxnSpPr>
              <a:cxnSpLocks/>
            </p:cNvCxnSpPr>
            <p:nvPr/>
          </p:nvCxnSpPr>
          <p:spPr>
            <a:xfrm flipV="1">
              <a:off x="1686688" y="5279456"/>
              <a:ext cx="338398" cy="9014"/>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D68A2A7E-A580-4A9F-A2C8-19724D086B82}"/>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DD22B433-C164-4179-A3E7-A50E21F3DF1D}"/>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Gráfico 9">
            <a:extLst>
              <a:ext uri="{FF2B5EF4-FFF2-40B4-BE49-F238E27FC236}">
                <a16:creationId xmlns:a16="http://schemas.microsoft.com/office/drawing/2014/main" id="{4AB27DBC-BC6B-40B2-A54E-A8B18C8E2CC0}"/>
              </a:ext>
            </a:extLst>
          </p:cNvPr>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7961" t="1115"/>
          <a:stretch/>
        </p:blipFill>
        <p:spPr bwMode="auto">
          <a:xfrm>
            <a:off x="2696816" y="3476174"/>
            <a:ext cx="4129405" cy="2435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686628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err="1">
                <a:solidFill>
                  <a:prstClr val="black">
                    <a:lumMod val="85000"/>
                    <a:lumOff val="15000"/>
                  </a:prstClr>
                </a:solidFill>
                <a:cs typeface="Arial" pitchFamily="34" charset="0"/>
              </a:rPr>
              <a:t>Regresion</a:t>
            </a:r>
            <a:r>
              <a:rPr lang="es-AR" sz="5400" dirty="0">
                <a:solidFill>
                  <a:prstClr val="black">
                    <a:lumMod val="85000"/>
                    <a:lumOff val="15000"/>
                  </a:prstClr>
                </a:solidFill>
                <a:cs typeface="Arial" pitchFamily="34" charset="0"/>
              </a:rPr>
              <a:t> </a:t>
            </a:r>
            <a:r>
              <a:rPr lang="es-AR" sz="5400" dirty="0" err="1">
                <a:solidFill>
                  <a:prstClr val="black">
                    <a:lumMod val="85000"/>
                    <a:lumOff val="15000"/>
                  </a:prstClr>
                </a:solidFill>
                <a:cs typeface="Arial" pitchFamily="34" charset="0"/>
              </a:rPr>
              <a:t>Logistica</a:t>
            </a:r>
            <a:endParaRPr lang="es-AR" sz="5400" dirty="0">
              <a:solidFill>
                <a:prstClr val="black">
                  <a:lumMod val="85000"/>
                  <a:lumOff val="15000"/>
                </a:prstClr>
              </a:solidFill>
              <a:cs typeface="Arial" pitchFamily="34" charset="0"/>
            </a:endParaRP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D37DCBB2-C87B-405A-9545-AF2602C2B510}"/>
              </a:ext>
            </a:extLst>
          </p:cNvPr>
          <p:cNvGrpSpPr/>
          <p:nvPr/>
        </p:nvGrpSpPr>
        <p:grpSpPr>
          <a:xfrm>
            <a:off x="999789" y="1559867"/>
            <a:ext cx="10423771" cy="1719852"/>
            <a:chOff x="236743" y="4672878"/>
            <a:chExt cx="8906104"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4E6DC551-26FE-460E-B1F5-A008E303A3E0}"/>
                </a:ext>
              </a:extLst>
            </p:cNvPr>
            <p:cNvGrpSpPr/>
            <p:nvPr/>
          </p:nvGrpSpPr>
          <p:grpSpPr>
            <a:xfrm>
              <a:off x="236743" y="4672878"/>
              <a:ext cx="8906104" cy="1325834"/>
              <a:chOff x="192405" y="4722351"/>
              <a:chExt cx="8906104" cy="1325834"/>
            </a:xfrm>
            <a:grpFill/>
          </p:grpSpPr>
          <p:grpSp>
            <p:nvGrpSpPr>
              <p:cNvPr id="16" name="Grupo 15">
                <a:extLst>
                  <a:ext uri="{FF2B5EF4-FFF2-40B4-BE49-F238E27FC236}">
                    <a16:creationId xmlns:a16="http://schemas.microsoft.com/office/drawing/2014/main" id="{349AB8E8-35F1-4CC2-969A-23A4A70F4E52}"/>
                  </a:ext>
                </a:extLst>
              </p:cNvPr>
              <p:cNvGrpSpPr/>
              <p:nvPr/>
            </p:nvGrpSpPr>
            <p:grpSpPr>
              <a:xfrm>
                <a:off x="192405" y="4722351"/>
                <a:ext cx="6577110" cy="1325834"/>
                <a:chOff x="92075" y="4351113"/>
                <a:chExt cx="9793973"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5F01A2ED-30D9-4A3A-BFB7-B60331EE6866}"/>
                    </a:ext>
                  </a:extLst>
                </p:cNvPr>
                <p:cNvGrpSpPr/>
                <p:nvPr/>
              </p:nvGrpSpPr>
              <p:grpSpPr>
                <a:xfrm>
                  <a:off x="92075" y="4351113"/>
                  <a:ext cx="6421885" cy="2038977"/>
                  <a:chOff x="895874" y="4028383"/>
                  <a:chExt cx="3682879" cy="2038977"/>
                </a:xfrm>
                <a:grpFill/>
              </p:grpSpPr>
              <p:sp>
                <p:nvSpPr>
                  <p:cNvPr id="20" name="Rectángulo 19">
                    <a:extLst>
                      <a:ext uri="{FF2B5EF4-FFF2-40B4-BE49-F238E27FC236}">
                        <a16:creationId xmlns:a16="http://schemas.microsoft.com/office/drawing/2014/main" id="{9F9DB0CB-1E31-4902-A571-D811F5555366}"/>
                      </a:ext>
                    </a:extLst>
                  </p:cNvPr>
                  <p:cNvSpPr/>
                  <p:nvPr/>
                </p:nvSpPr>
                <p:spPr>
                  <a:xfrm>
                    <a:off x="2492176" y="4195969"/>
                    <a:ext cx="2086577" cy="1530514"/>
                  </a:xfrm>
                  <a:prstGeom prst="rect">
                    <a:avLst/>
                  </a:prstGeom>
                  <a:solidFill>
                    <a:srgbClr val="2B68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Ingeniería de características: Reducción de dimensionalidad </a:t>
                    </a:r>
                  </a:p>
                  <a:p>
                    <a:pPr algn="ctr"/>
                    <a:endParaRPr lang="en-US" sz="1200" dirty="0">
                      <a:solidFill>
                        <a:schemeClr val="bg1"/>
                      </a:solidFill>
                      <a:cs typeface="Times New Roman" panose="02020603050405020304" pitchFamily="18" charset="0"/>
                    </a:endParaRPr>
                  </a:p>
                  <a:p>
                    <a:pPr algn="ctr"/>
                    <a:r>
                      <a:rPr lang="en-US" sz="1200" i="1" dirty="0">
                        <a:solidFill>
                          <a:schemeClr val="bg1"/>
                        </a:solidFill>
                        <a:cs typeface="Times New Roman" panose="02020603050405020304" pitchFamily="18" charset="0"/>
                      </a:rPr>
                      <a:t>(</a:t>
                    </a:r>
                    <a:r>
                      <a:rPr lang="es-EC" sz="1200" i="1" dirty="0">
                        <a:solidFill>
                          <a:schemeClr val="bg1"/>
                        </a:solidFill>
                        <a:cs typeface="Times New Roman" panose="02020603050405020304" pitchFamily="18" charset="0"/>
                      </a:rPr>
                      <a:t>Construcción</a:t>
                    </a:r>
                    <a:r>
                      <a:rPr lang="en-US" sz="1200" i="1" dirty="0">
                        <a:solidFill>
                          <a:schemeClr val="bg1"/>
                        </a:solidFill>
                        <a:cs typeface="Times New Roman" panose="02020603050405020304" pitchFamily="18" charset="0"/>
                      </a:rPr>
                      <a:t> de </a:t>
                    </a:r>
                    <a:r>
                      <a:rPr lang="es-EC" sz="1200" i="1" dirty="0">
                        <a:solidFill>
                          <a:schemeClr val="bg1"/>
                        </a:solidFill>
                        <a:cs typeface="Times New Roman" panose="02020603050405020304" pitchFamily="18" charset="0"/>
                      </a:rPr>
                      <a:t>componentes</a:t>
                    </a:r>
                    <a:r>
                      <a:rPr lang="en-US" sz="1200" i="1" dirty="0">
                        <a:solidFill>
                          <a:schemeClr val="bg1"/>
                        </a:solidFill>
                        <a:cs typeface="Times New Roman" panose="02020603050405020304" pitchFamily="18" charset="0"/>
                      </a:rPr>
                      <a:t> PLS)</a:t>
                    </a:r>
                  </a:p>
                </p:txBody>
              </p:sp>
              <p:sp>
                <p:nvSpPr>
                  <p:cNvPr id="21" name="Rectángulo 20">
                    <a:extLst>
                      <a:ext uri="{FF2B5EF4-FFF2-40B4-BE49-F238E27FC236}">
                        <a16:creationId xmlns:a16="http://schemas.microsoft.com/office/drawing/2014/main" id="{F4074254-F9AA-462F-A2BB-31A1FB386F08}"/>
                      </a:ext>
                    </a:extLst>
                  </p:cNvPr>
                  <p:cNvSpPr/>
                  <p:nvPr/>
                </p:nvSpPr>
                <p:spPr>
                  <a:xfrm>
                    <a:off x="903048" y="4028383"/>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C26E6C94-001B-4482-B1BA-25EC00C653DD}"/>
                      </a:ext>
                    </a:extLst>
                  </p:cNvPr>
                  <p:cNvSpPr/>
                  <p:nvPr/>
                </p:nvSpPr>
                <p:spPr>
                  <a:xfrm>
                    <a:off x="895874" y="5269276"/>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B1CC92E7-4F04-4297-87A9-6DB2C50B5B4B}"/>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81C8812E-3C07-4E7F-A2A1-659E7FBA825C}"/>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81C8812E-3C07-4E7F-A2A1-659E7FBA825C}"/>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3"/>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2" name="Conector recto de flecha 11">
              <a:extLst>
                <a:ext uri="{FF2B5EF4-FFF2-40B4-BE49-F238E27FC236}">
                  <a16:creationId xmlns:a16="http://schemas.microsoft.com/office/drawing/2014/main" id="{B516D52C-1A16-4E00-AFBF-73BE38D6DEA3}"/>
                </a:ext>
              </a:extLst>
            </p:cNvPr>
            <p:cNvCxnSpPr>
              <a:cxnSpLocks/>
            </p:cNvCxnSpPr>
            <p:nvPr/>
          </p:nvCxnSpPr>
          <p:spPr>
            <a:xfrm flipV="1">
              <a:off x="1686688" y="5279456"/>
              <a:ext cx="338398" cy="9014"/>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D68A2A7E-A580-4A9F-A2C8-19724D086B82}"/>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DD22B433-C164-4179-A3E7-A50E21F3DF1D}"/>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Imagen 23" descr="Imagen que contiene captura de pantalla&#10;&#10;Descripción generada automáticamente">
            <a:extLst>
              <a:ext uri="{FF2B5EF4-FFF2-40B4-BE49-F238E27FC236}">
                <a16:creationId xmlns:a16="http://schemas.microsoft.com/office/drawing/2014/main" id="{D06F69FC-DCF8-40A6-B362-E7FC70A9FC03}"/>
              </a:ext>
            </a:extLst>
          </p:cNvPr>
          <p:cNvPicPr/>
          <p:nvPr/>
        </p:nvPicPr>
        <p:blipFill rotWithShape="1">
          <a:blip r:embed="rId4">
            <a:extLst>
              <a:ext uri="{28A0092B-C50C-407E-A947-70E740481C1C}">
                <a14:useLocalDpi xmlns:a14="http://schemas.microsoft.com/office/drawing/2010/main"/>
              </a:ext>
            </a:extLst>
          </a:blip>
          <a:srcRect/>
          <a:stretch/>
        </p:blipFill>
        <p:spPr bwMode="auto">
          <a:xfrm>
            <a:off x="5208168" y="3736281"/>
            <a:ext cx="5280660" cy="14839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765417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Red Neuronal MLP</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8A53063B-E726-40FA-A13B-54F0C2837830}"/>
              </a:ext>
            </a:extLst>
          </p:cNvPr>
          <p:cNvGrpSpPr/>
          <p:nvPr/>
        </p:nvGrpSpPr>
        <p:grpSpPr>
          <a:xfrm>
            <a:off x="999789" y="1559867"/>
            <a:ext cx="10423771" cy="1719852"/>
            <a:chOff x="236743" y="4672878"/>
            <a:chExt cx="8906104"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42C9BA29-9E8A-4518-AF20-8D8A35C8FB2B}"/>
                </a:ext>
              </a:extLst>
            </p:cNvPr>
            <p:cNvGrpSpPr/>
            <p:nvPr/>
          </p:nvGrpSpPr>
          <p:grpSpPr>
            <a:xfrm>
              <a:off x="236743" y="4672878"/>
              <a:ext cx="8906104" cy="1325834"/>
              <a:chOff x="192405" y="4722351"/>
              <a:chExt cx="8906104" cy="1325834"/>
            </a:xfrm>
            <a:grpFill/>
          </p:grpSpPr>
          <p:grpSp>
            <p:nvGrpSpPr>
              <p:cNvPr id="16" name="Grupo 15">
                <a:extLst>
                  <a:ext uri="{FF2B5EF4-FFF2-40B4-BE49-F238E27FC236}">
                    <a16:creationId xmlns:a16="http://schemas.microsoft.com/office/drawing/2014/main" id="{583C237C-D583-4AC1-89EF-48CAA0DD1990}"/>
                  </a:ext>
                </a:extLst>
              </p:cNvPr>
              <p:cNvGrpSpPr/>
              <p:nvPr/>
            </p:nvGrpSpPr>
            <p:grpSpPr>
              <a:xfrm>
                <a:off x="192405" y="4722351"/>
                <a:ext cx="6577110" cy="1325834"/>
                <a:chOff x="92075" y="4351113"/>
                <a:chExt cx="9793973"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1DC3D69F-5FCD-4B2C-8304-5C35B54336D4}"/>
                    </a:ext>
                  </a:extLst>
                </p:cNvPr>
                <p:cNvGrpSpPr/>
                <p:nvPr/>
              </p:nvGrpSpPr>
              <p:grpSpPr>
                <a:xfrm>
                  <a:off x="92075" y="4351113"/>
                  <a:ext cx="6421885" cy="2038977"/>
                  <a:chOff x="895874" y="4028383"/>
                  <a:chExt cx="3682879" cy="2038977"/>
                </a:xfrm>
                <a:grpFill/>
              </p:grpSpPr>
              <p:sp>
                <p:nvSpPr>
                  <p:cNvPr id="20" name="Rectángulo 19">
                    <a:extLst>
                      <a:ext uri="{FF2B5EF4-FFF2-40B4-BE49-F238E27FC236}">
                        <a16:creationId xmlns:a16="http://schemas.microsoft.com/office/drawing/2014/main" id="{F8843E7A-B195-40C5-8C89-C354B682F754}"/>
                      </a:ext>
                    </a:extLst>
                  </p:cNvPr>
                  <p:cNvSpPr/>
                  <p:nvPr/>
                </p:nvSpPr>
                <p:spPr>
                  <a:xfrm>
                    <a:off x="2492176" y="4195969"/>
                    <a:ext cx="2086577" cy="1530514"/>
                  </a:xfrm>
                  <a:prstGeom prst="rect">
                    <a:avLst/>
                  </a:prstGeom>
                  <a:solidFill>
                    <a:srgbClr val="2B68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Ingeniería de características: Reducción de dimensionalidad </a:t>
                    </a:r>
                  </a:p>
                  <a:p>
                    <a:pPr algn="ctr"/>
                    <a:endParaRPr lang="en-US" sz="1200" dirty="0">
                      <a:solidFill>
                        <a:schemeClr val="bg1"/>
                      </a:solidFill>
                      <a:cs typeface="Times New Roman" panose="02020603050405020304" pitchFamily="18" charset="0"/>
                    </a:endParaRPr>
                  </a:p>
                  <a:p>
                    <a:pPr algn="ctr"/>
                    <a:r>
                      <a:rPr lang="en-US" sz="1200" i="1" dirty="0">
                        <a:solidFill>
                          <a:schemeClr val="bg1"/>
                        </a:solidFill>
                        <a:cs typeface="Times New Roman" panose="02020603050405020304" pitchFamily="18" charset="0"/>
                      </a:rPr>
                      <a:t>(</a:t>
                    </a:r>
                    <a:r>
                      <a:rPr lang="es-EC" sz="1200" i="1" dirty="0">
                        <a:solidFill>
                          <a:schemeClr val="bg1"/>
                        </a:solidFill>
                        <a:cs typeface="Times New Roman" panose="02020603050405020304" pitchFamily="18" charset="0"/>
                      </a:rPr>
                      <a:t>Construcción</a:t>
                    </a:r>
                    <a:r>
                      <a:rPr lang="en-US" sz="1200" i="1" dirty="0">
                        <a:solidFill>
                          <a:schemeClr val="bg1"/>
                        </a:solidFill>
                        <a:cs typeface="Times New Roman" panose="02020603050405020304" pitchFamily="18" charset="0"/>
                      </a:rPr>
                      <a:t> de </a:t>
                    </a:r>
                    <a:r>
                      <a:rPr lang="es-EC" sz="1200" i="1" dirty="0">
                        <a:solidFill>
                          <a:schemeClr val="bg1"/>
                        </a:solidFill>
                        <a:cs typeface="Times New Roman" panose="02020603050405020304" pitchFamily="18" charset="0"/>
                      </a:rPr>
                      <a:t>componentes</a:t>
                    </a:r>
                    <a:r>
                      <a:rPr lang="en-US" sz="1200" i="1" dirty="0">
                        <a:solidFill>
                          <a:schemeClr val="bg1"/>
                        </a:solidFill>
                        <a:cs typeface="Times New Roman" panose="02020603050405020304" pitchFamily="18" charset="0"/>
                      </a:rPr>
                      <a:t> PLS)</a:t>
                    </a:r>
                  </a:p>
                </p:txBody>
              </p:sp>
              <p:sp>
                <p:nvSpPr>
                  <p:cNvPr id="21" name="Rectángulo 20">
                    <a:extLst>
                      <a:ext uri="{FF2B5EF4-FFF2-40B4-BE49-F238E27FC236}">
                        <a16:creationId xmlns:a16="http://schemas.microsoft.com/office/drawing/2014/main" id="{82D01F7F-0F75-4266-B661-58C59C4E6688}"/>
                      </a:ext>
                    </a:extLst>
                  </p:cNvPr>
                  <p:cNvSpPr/>
                  <p:nvPr/>
                </p:nvSpPr>
                <p:spPr>
                  <a:xfrm>
                    <a:off x="903048" y="4028383"/>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8363C5D8-AFD8-4C53-83F4-1E14023E016E}"/>
                      </a:ext>
                    </a:extLst>
                  </p:cNvPr>
                  <p:cNvSpPr/>
                  <p:nvPr/>
                </p:nvSpPr>
                <p:spPr>
                  <a:xfrm>
                    <a:off x="895874" y="5269276"/>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6F12CD15-0C7A-4221-9C52-DFC2ECBECCBD}"/>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3E1EDD9E-69E0-490D-83CC-DAEF02F4EE5B}"/>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3E1EDD9E-69E0-490D-83CC-DAEF02F4EE5B}"/>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3"/>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2" name="Conector recto de flecha 11">
              <a:extLst>
                <a:ext uri="{FF2B5EF4-FFF2-40B4-BE49-F238E27FC236}">
                  <a16:creationId xmlns:a16="http://schemas.microsoft.com/office/drawing/2014/main" id="{0D5EC281-6A87-4A22-AC09-9618488B2659}"/>
                </a:ext>
              </a:extLst>
            </p:cNvPr>
            <p:cNvCxnSpPr>
              <a:cxnSpLocks/>
            </p:cNvCxnSpPr>
            <p:nvPr/>
          </p:nvCxnSpPr>
          <p:spPr>
            <a:xfrm flipV="1">
              <a:off x="1686688" y="5279456"/>
              <a:ext cx="338398" cy="9014"/>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CF069ECE-6BAC-4AC4-9FF8-D4E42B399285}"/>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C6DF4398-A875-4200-B0F3-5119C1CE1A28}"/>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Gráfico 38">
            <a:extLst>
              <a:ext uri="{FF2B5EF4-FFF2-40B4-BE49-F238E27FC236}">
                <a16:creationId xmlns:a16="http://schemas.microsoft.com/office/drawing/2014/main" id="{415866E7-92E8-4423-9EF4-618201121D2C}"/>
              </a:ext>
            </a:extLst>
          </p:cNvPr>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7987"/>
          <a:stretch/>
        </p:blipFill>
        <p:spPr bwMode="auto">
          <a:xfrm>
            <a:off x="1326398" y="3769744"/>
            <a:ext cx="3136900" cy="1619250"/>
          </a:xfrm>
          <a:prstGeom prst="rect">
            <a:avLst/>
          </a:prstGeom>
          <a:ln>
            <a:noFill/>
          </a:ln>
          <a:extLst>
            <a:ext uri="{53640926-AAD7-44D8-BBD7-CCE9431645EC}">
              <a14:shadowObscured xmlns:a14="http://schemas.microsoft.com/office/drawing/2010/main"/>
            </a:ext>
          </a:extLst>
        </p:spPr>
      </p:pic>
      <p:pic>
        <p:nvPicPr>
          <p:cNvPr id="25" name="Gráfico 39">
            <a:extLst>
              <a:ext uri="{FF2B5EF4-FFF2-40B4-BE49-F238E27FC236}">
                <a16:creationId xmlns:a16="http://schemas.microsoft.com/office/drawing/2014/main" id="{88DA78B8-2964-48E9-AE49-2CA8A5C18712}"/>
              </a:ext>
            </a:extLst>
          </p:cNvPr>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7854"/>
          <a:stretch/>
        </p:blipFill>
        <p:spPr bwMode="auto">
          <a:xfrm>
            <a:off x="4817266" y="3768081"/>
            <a:ext cx="3077210" cy="15982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974230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Red Neuronal MLP</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8A53063B-E726-40FA-A13B-54F0C2837830}"/>
              </a:ext>
            </a:extLst>
          </p:cNvPr>
          <p:cNvGrpSpPr/>
          <p:nvPr/>
        </p:nvGrpSpPr>
        <p:grpSpPr>
          <a:xfrm>
            <a:off x="999789" y="1559867"/>
            <a:ext cx="10423771" cy="1719852"/>
            <a:chOff x="236743" y="4672878"/>
            <a:chExt cx="8906104"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42C9BA29-9E8A-4518-AF20-8D8A35C8FB2B}"/>
                </a:ext>
              </a:extLst>
            </p:cNvPr>
            <p:cNvGrpSpPr/>
            <p:nvPr/>
          </p:nvGrpSpPr>
          <p:grpSpPr>
            <a:xfrm>
              <a:off x="236743" y="4672878"/>
              <a:ext cx="8906104" cy="1325834"/>
              <a:chOff x="192405" y="4722351"/>
              <a:chExt cx="8906104" cy="1325834"/>
            </a:xfrm>
            <a:grpFill/>
          </p:grpSpPr>
          <p:grpSp>
            <p:nvGrpSpPr>
              <p:cNvPr id="16" name="Grupo 15">
                <a:extLst>
                  <a:ext uri="{FF2B5EF4-FFF2-40B4-BE49-F238E27FC236}">
                    <a16:creationId xmlns:a16="http://schemas.microsoft.com/office/drawing/2014/main" id="{583C237C-D583-4AC1-89EF-48CAA0DD1990}"/>
                  </a:ext>
                </a:extLst>
              </p:cNvPr>
              <p:cNvGrpSpPr/>
              <p:nvPr/>
            </p:nvGrpSpPr>
            <p:grpSpPr>
              <a:xfrm>
                <a:off x="192405" y="4722351"/>
                <a:ext cx="6577110" cy="1325834"/>
                <a:chOff x="92075" y="4351113"/>
                <a:chExt cx="9793973"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1DC3D69F-5FCD-4B2C-8304-5C35B54336D4}"/>
                    </a:ext>
                  </a:extLst>
                </p:cNvPr>
                <p:cNvGrpSpPr/>
                <p:nvPr/>
              </p:nvGrpSpPr>
              <p:grpSpPr>
                <a:xfrm>
                  <a:off x="92075" y="4351113"/>
                  <a:ext cx="6421885" cy="2038977"/>
                  <a:chOff x="895874" y="4028383"/>
                  <a:chExt cx="3682879" cy="2038977"/>
                </a:xfrm>
                <a:grpFill/>
              </p:grpSpPr>
              <p:sp>
                <p:nvSpPr>
                  <p:cNvPr id="20" name="Rectángulo 19">
                    <a:extLst>
                      <a:ext uri="{FF2B5EF4-FFF2-40B4-BE49-F238E27FC236}">
                        <a16:creationId xmlns:a16="http://schemas.microsoft.com/office/drawing/2014/main" id="{F8843E7A-B195-40C5-8C89-C354B682F754}"/>
                      </a:ext>
                    </a:extLst>
                  </p:cNvPr>
                  <p:cNvSpPr/>
                  <p:nvPr/>
                </p:nvSpPr>
                <p:spPr>
                  <a:xfrm>
                    <a:off x="2492176" y="4195969"/>
                    <a:ext cx="2086577" cy="1530514"/>
                  </a:xfrm>
                  <a:prstGeom prst="rect">
                    <a:avLst/>
                  </a:prstGeom>
                  <a:solidFill>
                    <a:srgbClr val="2B68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Ingeniería de características: Reducción de dimensionalidad </a:t>
                    </a:r>
                  </a:p>
                  <a:p>
                    <a:pPr algn="ctr"/>
                    <a:endParaRPr lang="en-US" sz="1200" dirty="0">
                      <a:solidFill>
                        <a:schemeClr val="bg1"/>
                      </a:solidFill>
                      <a:cs typeface="Times New Roman" panose="02020603050405020304" pitchFamily="18" charset="0"/>
                    </a:endParaRPr>
                  </a:p>
                  <a:p>
                    <a:pPr algn="ctr"/>
                    <a:r>
                      <a:rPr lang="en-US" sz="1200" i="1" dirty="0">
                        <a:solidFill>
                          <a:schemeClr val="bg1"/>
                        </a:solidFill>
                        <a:cs typeface="Times New Roman" panose="02020603050405020304" pitchFamily="18" charset="0"/>
                      </a:rPr>
                      <a:t>(</a:t>
                    </a:r>
                    <a:r>
                      <a:rPr lang="es-EC" sz="1200" i="1" dirty="0">
                        <a:solidFill>
                          <a:schemeClr val="bg1"/>
                        </a:solidFill>
                        <a:cs typeface="Times New Roman" panose="02020603050405020304" pitchFamily="18" charset="0"/>
                      </a:rPr>
                      <a:t>Construcción</a:t>
                    </a:r>
                    <a:r>
                      <a:rPr lang="en-US" sz="1200" i="1" dirty="0">
                        <a:solidFill>
                          <a:schemeClr val="bg1"/>
                        </a:solidFill>
                        <a:cs typeface="Times New Roman" panose="02020603050405020304" pitchFamily="18" charset="0"/>
                      </a:rPr>
                      <a:t> de </a:t>
                    </a:r>
                    <a:r>
                      <a:rPr lang="es-EC" sz="1200" i="1" dirty="0">
                        <a:solidFill>
                          <a:schemeClr val="bg1"/>
                        </a:solidFill>
                        <a:cs typeface="Times New Roman" panose="02020603050405020304" pitchFamily="18" charset="0"/>
                      </a:rPr>
                      <a:t>componentes</a:t>
                    </a:r>
                    <a:r>
                      <a:rPr lang="en-US" sz="1200" i="1" dirty="0">
                        <a:solidFill>
                          <a:schemeClr val="bg1"/>
                        </a:solidFill>
                        <a:cs typeface="Times New Roman" panose="02020603050405020304" pitchFamily="18" charset="0"/>
                      </a:rPr>
                      <a:t> PLS)</a:t>
                    </a:r>
                  </a:p>
                </p:txBody>
              </p:sp>
              <p:sp>
                <p:nvSpPr>
                  <p:cNvPr id="21" name="Rectángulo 20">
                    <a:extLst>
                      <a:ext uri="{FF2B5EF4-FFF2-40B4-BE49-F238E27FC236}">
                        <a16:creationId xmlns:a16="http://schemas.microsoft.com/office/drawing/2014/main" id="{82D01F7F-0F75-4266-B661-58C59C4E6688}"/>
                      </a:ext>
                    </a:extLst>
                  </p:cNvPr>
                  <p:cNvSpPr/>
                  <p:nvPr/>
                </p:nvSpPr>
                <p:spPr>
                  <a:xfrm>
                    <a:off x="903048" y="4028383"/>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8363C5D8-AFD8-4C53-83F4-1E14023E016E}"/>
                      </a:ext>
                    </a:extLst>
                  </p:cNvPr>
                  <p:cNvSpPr/>
                  <p:nvPr/>
                </p:nvSpPr>
                <p:spPr>
                  <a:xfrm>
                    <a:off x="895874" y="5269276"/>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6F12CD15-0C7A-4221-9C52-DFC2ECBECCBD}"/>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3E1EDD9E-69E0-490D-83CC-DAEF02F4EE5B}"/>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3E1EDD9E-69E0-490D-83CC-DAEF02F4EE5B}"/>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3"/>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2" name="Conector recto de flecha 11">
              <a:extLst>
                <a:ext uri="{FF2B5EF4-FFF2-40B4-BE49-F238E27FC236}">
                  <a16:creationId xmlns:a16="http://schemas.microsoft.com/office/drawing/2014/main" id="{0D5EC281-6A87-4A22-AC09-9618488B2659}"/>
                </a:ext>
              </a:extLst>
            </p:cNvPr>
            <p:cNvCxnSpPr>
              <a:cxnSpLocks/>
            </p:cNvCxnSpPr>
            <p:nvPr/>
          </p:nvCxnSpPr>
          <p:spPr>
            <a:xfrm flipV="1">
              <a:off x="1686688" y="5279456"/>
              <a:ext cx="338398" cy="9014"/>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CF069ECE-6BAC-4AC4-9FF8-D4E42B399285}"/>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C6DF4398-A875-4200-B0F3-5119C1CE1A28}"/>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Imagen 23">
            <a:extLst>
              <a:ext uri="{FF2B5EF4-FFF2-40B4-BE49-F238E27FC236}">
                <a16:creationId xmlns:a16="http://schemas.microsoft.com/office/drawing/2014/main" id="{1E7A2F04-E0BC-4591-8089-68ED8E618972}"/>
              </a:ext>
            </a:extLst>
          </p:cNvPr>
          <p:cNvPicPr/>
          <p:nvPr/>
        </p:nvPicPr>
        <p:blipFill rotWithShape="1">
          <a:blip r:embed="rId4">
            <a:extLst>
              <a:ext uri="{28A0092B-C50C-407E-A947-70E740481C1C}">
                <a14:useLocalDpi xmlns:a14="http://schemas.microsoft.com/office/drawing/2010/main"/>
              </a:ext>
            </a:extLst>
          </a:blip>
          <a:srcRect/>
          <a:stretch/>
        </p:blipFill>
        <p:spPr bwMode="auto">
          <a:xfrm>
            <a:off x="5260001" y="3323836"/>
            <a:ext cx="4842143" cy="30306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676567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37342A5-A001-4B9C-A23D-FAC38411BEAE}"/>
              </a:ext>
            </a:extLst>
          </p:cNvPr>
          <p:cNvGrpSpPr/>
          <p:nvPr/>
        </p:nvGrpSpPr>
        <p:grpSpPr>
          <a:xfrm>
            <a:off x="434257" y="1380955"/>
            <a:ext cx="11323484" cy="2082511"/>
            <a:chOff x="307111" y="1846805"/>
            <a:chExt cx="11323484" cy="2082511"/>
          </a:xfrm>
        </p:grpSpPr>
        <p:grpSp>
          <p:nvGrpSpPr>
            <p:cNvPr id="5" name="Grupo 4">
              <a:extLst>
                <a:ext uri="{FF2B5EF4-FFF2-40B4-BE49-F238E27FC236}">
                  <a16:creationId xmlns:a16="http://schemas.microsoft.com/office/drawing/2014/main" id="{6AC930DE-738B-4124-AACF-2D47D31AF1F5}"/>
                </a:ext>
              </a:extLst>
            </p:cNvPr>
            <p:cNvGrpSpPr/>
            <p:nvPr/>
          </p:nvGrpSpPr>
          <p:grpSpPr>
            <a:xfrm>
              <a:off x="307111" y="1846805"/>
              <a:ext cx="11323484" cy="2082511"/>
              <a:chOff x="307111" y="1846805"/>
              <a:chExt cx="11323484" cy="2082511"/>
            </a:xfrm>
          </p:grpSpPr>
          <p:sp>
            <p:nvSpPr>
              <p:cNvPr id="225" name="Shape 362">
                <a:extLst>
                  <a:ext uri="{FF2B5EF4-FFF2-40B4-BE49-F238E27FC236}">
                    <a16:creationId xmlns:a16="http://schemas.microsoft.com/office/drawing/2014/main" id="{C397337C-EEBC-4341-A21E-FE3C2A3E7AE2}"/>
                  </a:ext>
                </a:extLst>
              </p:cNvPr>
              <p:cNvSpPr/>
              <p:nvPr/>
            </p:nvSpPr>
            <p:spPr>
              <a:xfrm rot="16200000">
                <a:off x="231345" y="1931125"/>
                <a:ext cx="2063635" cy="1912104"/>
              </a:xfrm>
              <a:prstGeom prst="hexagon">
                <a:avLst/>
              </a:prstGeom>
              <a:solidFill>
                <a:schemeClr val="tx1">
                  <a:lumMod val="75000"/>
                  <a:lumOff val="25000"/>
                </a:scheme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marL="0" marR="0" lvl="0" indent="0" algn="ctr" defTabSz="1828434" eaLnBrk="1" fontAlgn="auto" latinLnBrk="0" hangingPunct="1">
                  <a:lnSpc>
                    <a:spcPct val="100000"/>
                  </a:lnSpc>
                  <a:spcBef>
                    <a:spcPts val="0"/>
                  </a:spcBef>
                  <a:spcAft>
                    <a:spcPts val="0"/>
                  </a:spcAft>
                  <a:buClrTx/>
                  <a:buSzTx/>
                  <a:buFontTx/>
                  <a:buNone/>
                  <a:tabLst/>
                  <a:defRPr sz="1800">
                    <a:solidFill>
                      <a:srgbClr val="000000"/>
                    </a:solidFill>
                  </a:defRPr>
                </a:pPr>
                <a:endParaRPr kumimoji="0" sz="2800" b="0" i="0" u="none" strike="noStrike" kern="0" cap="none" spc="0" normalizeH="0" baseline="0" noProof="0" dirty="0">
                  <a:ln>
                    <a:noFill/>
                  </a:ln>
                  <a:solidFill>
                    <a:srgbClr val="FFFFFF"/>
                  </a:solidFill>
                  <a:effectLst/>
                  <a:uLnTx/>
                  <a:uFillTx/>
                  <a:latin typeface="Montserrat Light" charset="0"/>
                  <a:ea typeface="Montserrat Light" charset="0"/>
                  <a:cs typeface="Montserrat Light" charset="0"/>
                  <a:sym typeface="Helvetica Neue Light"/>
                </a:endParaRPr>
              </a:p>
            </p:txBody>
          </p:sp>
          <p:sp>
            <p:nvSpPr>
              <p:cNvPr id="229" name="Shape 362">
                <a:extLst>
                  <a:ext uri="{FF2B5EF4-FFF2-40B4-BE49-F238E27FC236}">
                    <a16:creationId xmlns:a16="http://schemas.microsoft.com/office/drawing/2014/main" id="{1E2E90A1-9799-4B33-B078-791B53100F6B}"/>
                  </a:ext>
                </a:extLst>
              </p:cNvPr>
              <p:cNvSpPr/>
              <p:nvPr/>
            </p:nvSpPr>
            <p:spPr>
              <a:xfrm rot="16200000">
                <a:off x="2584589" y="1922571"/>
                <a:ext cx="2063635" cy="1912104"/>
              </a:xfrm>
              <a:prstGeom prst="hexagon">
                <a:avLst/>
              </a:prstGeom>
              <a:solidFill>
                <a:schemeClr val="bg2">
                  <a:lumMod val="50000"/>
                </a:scheme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marL="0" marR="0" lvl="0" indent="0" algn="ctr" defTabSz="1828434" eaLnBrk="1" fontAlgn="auto" latinLnBrk="0" hangingPunct="1">
                  <a:lnSpc>
                    <a:spcPct val="100000"/>
                  </a:lnSpc>
                  <a:spcBef>
                    <a:spcPts val="0"/>
                  </a:spcBef>
                  <a:spcAft>
                    <a:spcPts val="0"/>
                  </a:spcAft>
                  <a:buClrTx/>
                  <a:buSzTx/>
                  <a:buFontTx/>
                  <a:buNone/>
                  <a:tabLst/>
                  <a:defRPr sz="1800">
                    <a:solidFill>
                      <a:srgbClr val="000000"/>
                    </a:solidFill>
                  </a:defRPr>
                </a:pPr>
                <a:endParaRPr kumimoji="0" sz="2800" b="0" i="0" u="none" strike="noStrike" kern="0" cap="none" spc="0" normalizeH="0" baseline="0" noProof="0" dirty="0">
                  <a:ln>
                    <a:noFill/>
                  </a:ln>
                  <a:solidFill>
                    <a:srgbClr val="FFFFFF"/>
                  </a:solidFill>
                  <a:effectLst/>
                  <a:uLnTx/>
                  <a:uFillTx/>
                  <a:latin typeface="Montserrat Light" charset="0"/>
                  <a:ea typeface="Montserrat Light" charset="0"/>
                  <a:cs typeface="Montserrat Light" charset="0"/>
                  <a:sym typeface="Helvetica Neue Light"/>
                </a:endParaRPr>
              </a:p>
            </p:txBody>
          </p:sp>
          <p:sp>
            <p:nvSpPr>
              <p:cNvPr id="230" name="Shape 362">
                <a:extLst>
                  <a:ext uri="{FF2B5EF4-FFF2-40B4-BE49-F238E27FC236}">
                    <a16:creationId xmlns:a16="http://schemas.microsoft.com/office/drawing/2014/main" id="{7F57D6E3-7F8A-4772-B9FC-08A18E657B3A}"/>
                  </a:ext>
                </a:extLst>
              </p:cNvPr>
              <p:cNvSpPr/>
              <p:nvPr/>
            </p:nvSpPr>
            <p:spPr>
              <a:xfrm rot="16200000">
                <a:off x="4933494" y="1931125"/>
                <a:ext cx="2063635" cy="1912104"/>
              </a:xfrm>
              <a:prstGeom prst="hexagon">
                <a:avLst/>
              </a:prstGeom>
              <a:solidFill>
                <a:schemeClr val="bg2">
                  <a:lumMod val="90000"/>
                </a:scheme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marL="0" marR="0" lvl="0" indent="0" algn="ctr" defTabSz="1828434" eaLnBrk="1" fontAlgn="auto" latinLnBrk="0" hangingPunct="1">
                  <a:lnSpc>
                    <a:spcPct val="100000"/>
                  </a:lnSpc>
                  <a:spcBef>
                    <a:spcPts val="0"/>
                  </a:spcBef>
                  <a:spcAft>
                    <a:spcPts val="0"/>
                  </a:spcAft>
                  <a:buClrTx/>
                  <a:buSzTx/>
                  <a:buFontTx/>
                  <a:buNone/>
                  <a:tabLst/>
                  <a:defRPr sz="1800">
                    <a:solidFill>
                      <a:srgbClr val="000000"/>
                    </a:solidFill>
                  </a:defRPr>
                </a:pPr>
                <a:endParaRPr kumimoji="0" sz="2800" b="0" i="0" u="none" strike="noStrike" kern="0" cap="none" spc="0" normalizeH="0" baseline="0" noProof="0" dirty="0">
                  <a:ln>
                    <a:noFill/>
                  </a:ln>
                  <a:solidFill>
                    <a:srgbClr val="FFFFFF"/>
                  </a:solidFill>
                  <a:effectLst/>
                  <a:uLnTx/>
                  <a:uFillTx/>
                  <a:latin typeface="Montserrat Light" charset="0"/>
                  <a:ea typeface="Montserrat Light" charset="0"/>
                  <a:cs typeface="Montserrat Light" charset="0"/>
                  <a:sym typeface="Helvetica Neue Light"/>
                </a:endParaRPr>
              </a:p>
            </p:txBody>
          </p:sp>
          <p:sp>
            <p:nvSpPr>
              <p:cNvPr id="231" name="Shape 362">
                <a:extLst>
                  <a:ext uri="{FF2B5EF4-FFF2-40B4-BE49-F238E27FC236}">
                    <a16:creationId xmlns:a16="http://schemas.microsoft.com/office/drawing/2014/main" id="{59F60435-0DE3-4C10-8FDF-19DBD9177714}"/>
                  </a:ext>
                </a:extLst>
              </p:cNvPr>
              <p:cNvSpPr/>
              <p:nvPr/>
            </p:nvSpPr>
            <p:spPr>
              <a:xfrm rot="16200000">
                <a:off x="7289481" y="1941447"/>
                <a:ext cx="2063635" cy="1912104"/>
              </a:xfrm>
              <a:prstGeom prst="hexagon">
                <a:avLst/>
              </a:prstGeom>
              <a:solidFill>
                <a:schemeClr val="bg1">
                  <a:lumMod val="95000"/>
                </a:scheme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marL="0" marR="0" lvl="0" indent="0" algn="ctr" defTabSz="1828434" eaLnBrk="1" fontAlgn="auto" latinLnBrk="0" hangingPunct="1">
                  <a:lnSpc>
                    <a:spcPct val="100000"/>
                  </a:lnSpc>
                  <a:spcBef>
                    <a:spcPts val="0"/>
                  </a:spcBef>
                  <a:spcAft>
                    <a:spcPts val="0"/>
                  </a:spcAft>
                  <a:buClrTx/>
                  <a:buSzTx/>
                  <a:buFontTx/>
                  <a:buNone/>
                  <a:tabLst/>
                  <a:defRPr sz="1800">
                    <a:solidFill>
                      <a:srgbClr val="000000"/>
                    </a:solidFill>
                  </a:defRPr>
                </a:pPr>
                <a:endParaRPr kumimoji="0" sz="2800" b="0" i="0" u="none" strike="noStrike" kern="0" cap="none" spc="0" normalizeH="0" baseline="0" noProof="0" dirty="0">
                  <a:ln>
                    <a:noFill/>
                  </a:ln>
                  <a:solidFill>
                    <a:srgbClr val="FFFFFF"/>
                  </a:solidFill>
                  <a:effectLst/>
                  <a:uLnTx/>
                  <a:uFillTx/>
                  <a:latin typeface="Montserrat Light" charset="0"/>
                  <a:ea typeface="Montserrat Light" charset="0"/>
                  <a:cs typeface="Montserrat Light" charset="0"/>
                  <a:sym typeface="Helvetica Neue Light"/>
                </a:endParaRPr>
              </a:p>
            </p:txBody>
          </p:sp>
          <p:sp>
            <p:nvSpPr>
              <p:cNvPr id="232" name="Shape 362">
                <a:extLst>
                  <a:ext uri="{FF2B5EF4-FFF2-40B4-BE49-F238E27FC236}">
                    <a16:creationId xmlns:a16="http://schemas.microsoft.com/office/drawing/2014/main" id="{55C1089E-5B6D-4F68-8A28-E6A17E613F0F}"/>
                  </a:ext>
                </a:extLst>
              </p:cNvPr>
              <p:cNvSpPr/>
              <p:nvPr/>
            </p:nvSpPr>
            <p:spPr>
              <a:xfrm rot="16200000">
                <a:off x="9642725" y="1922571"/>
                <a:ext cx="2063635" cy="1912104"/>
              </a:xfrm>
              <a:prstGeom prst="hexagon">
                <a:avLst/>
              </a:prstGeom>
              <a:solidFill>
                <a:schemeClr val="bg1">
                  <a:lumMod val="50000"/>
                </a:scheme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marL="0" marR="0" lvl="0" indent="0" algn="ctr" defTabSz="1828434" eaLnBrk="1" fontAlgn="auto" latinLnBrk="0" hangingPunct="1">
                  <a:lnSpc>
                    <a:spcPct val="100000"/>
                  </a:lnSpc>
                  <a:spcBef>
                    <a:spcPts val="0"/>
                  </a:spcBef>
                  <a:spcAft>
                    <a:spcPts val="0"/>
                  </a:spcAft>
                  <a:buClrTx/>
                  <a:buSzTx/>
                  <a:buFontTx/>
                  <a:buNone/>
                  <a:tabLst/>
                  <a:defRPr sz="1800">
                    <a:solidFill>
                      <a:srgbClr val="000000"/>
                    </a:solidFill>
                  </a:defRPr>
                </a:pPr>
                <a:endParaRPr kumimoji="0" sz="2800" b="0" i="0" u="none" strike="noStrike" kern="0" cap="none" spc="0" normalizeH="0" baseline="0" noProof="0" dirty="0">
                  <a:ln>
                    <a:noFill/>
                  </a:ln>
                  <a:solidFill>
                    <a:srgbClr val="FFFFFF"/>
                  </a:solidFill>
                  <a:effectLst/>
                  <a:uLnTx/>
                  <a:uFillTx/>
                  <a:latin typeface="Montserrat Light" charset="0"/>
                  <a:ea typeface="Montserrat Light" charset="0"/>
                  <a:cs typeface="Montserrat Light" charset="0"/>
                  <a:sym typeface="Helvetica Neue Light"/>
                </a:endParaRPr>
              </a:p>
            </p:txBody>
          </p:sp>
        </p:grpSp>
        <p:grpSp>
          <p:nvGrpSpPr>
            <p:cNvPr id="20" name="Grupo 19">
              <a:extLst>
                <a:ext uri="{FF2B5EF4-FFF2-40B4-BE49-F238E27FC236}">
                  <a16:creationId xmlns:a16="http://schemas.microsoft.com/office/drawing/2014/main" id="{7367EBAA-642A-41E1-B856-F4C7594E4328}"/>
                </a:ext>
              </a:extLst>
            </p:cNvPr>
            <p:cNvGrpSpPr/>
            <p:nvPr/>
          </p:nvGrpSpPr>
          <p:grpSpPr>
            <a:xfrm>
              <a:off x="506446" y="2119789"/>
              <a:ext cx="10890921" cy="1509255"/>
              <a:chOff x="6189190" y="-4848895"/>
              <a:chExt cx="10890921" cy="1509255"/>
            </a:xfrm>
          </p:grpSpPr>
          <p:pic>
            <p:nvPicPr>
              <p:cNvPr id="11" name="Picture 2" descr="Resultado de imagen para 5 senses">
                <a:extLst>
                  <a:ext uri="{FF2B5EF4-FFF2-40B4-BE49-F238E27FC236}">
                    <a16:creationId xmlns:a16="http://schemas.microsoft.com/office/drawing/2014/main" id="{61C6D824-7384-4D3D-90FD-8739AB757EEF}"/>
                  </a:ext>
                </a:extLst>
              </p:cNvPr>
              <p:cNvPicPr>
                <a:picLocks noChangeAspect="1" noChangeArrowheads="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64306" b="92778" l="41641" r="58125">
                            <a14:foregroundMark x1="42266" y1="78056" x2="42266" y2="78056"/>
                            <a14:foregroundMark x1="49219" y1="64583" x2="49219" y2="64583"/>
                            <a14:foregroundMark x1="57500" y1="76944" x2="57500" y2="76944"/>
                            <a14:foregroundMark x1="50000" y1="91944" x2="50000" y2="91944"/>
                            <a14:foregroundMark x1="50000" y1="92778" x2="50000" y2="92778"/>
                            <a14:foregroundMark x1="58281" y1="78333" x2="58281" y2="78333"/>
                            <a14:foregroundMark x1="41797" y1="78056" x2="41797" y2="78056"/>
                            <a14:foregroundMark x1="41641" y1="78056" x2="41641" y2="78056"/>
                            <a14:foregroundMark x1="41641" y1="78056" x2="41641" y2="78056"/>
                          </a14:backgroundRemoval>
                        </a14:imgEffect>
                      </a14:imgLayer>
                    </a14:imgProps>
                  </a:ext>
                  <a:ext uri="{28A0092B-C50C-407E-A947-70E740481C1C}">
                    <a14:useLocalDpi xmlns:a14="http://schemas.microsoft.com/office/drawing/2010/main" val="0"/>
                  </a:ext>
                </a:extLst>
              </a:blip>
              <a:srcRect l="41129" t="62150" r="41017" b="4947"/>
              <a:stretch/>
            </p:blipFill>
            <p:spPr bwMode="auto">
              <a:xfrm>
                <a:off x="8562573" y="-4826082"/>
                <a:ext cx="1388727" cy="1439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para 5 senses">
                <a:extLst>
                  <a:ext uri="{FF2B5EF4-FFF2-40B4-BE49-F238E27FC236}">
                    <a16:creationId xmlns:a16="http://schemas.microsoft.com/office/drawing/2014/main" id="{ADD93D01-0B3A-4BA8-B845-615153C54C65}"/>
                  </a:ext>
                </a:extLst>
              </p:cNvPr>
              <p:cNvPicPr>
                <a:picLocks noChangeAspect="1" noChangeArrowheads="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4">
                        <a14:imgEffect>
                          <a14:backgroundRemoval t="63889" b="93056" l="61797" r="78047">
                            <a14:foregroundMark x1="70078" y1="65000" x2="70078" y2="65000"/>
                            <a14:foregroundMark x1="78047" y1="78333" x2="78047" y2="78333"/>
                            <a14:foregroundMark x1="70391" y1="92083" x2="70391" y2="92083"/>
                            <a14:foregroundMark x1="69922" y1="93056" x2="69922" y2="93056"/>
                            <a14:foregroundMark x1="61797" y1="78611" x2="61797" y2="78611"/>
                            <a14:foregroundMark x1="70078" y1="64167" x2="70078" y2="64167"/>
                            <a14:foregroundMark x1="70078" y1="64167" x2="70078" y2="64167"/>
                            <a14:foregroundMark x1="70234" y1="63889" x2="70234" y2="63889"/>
                          </a14:backgroundRemoval>
                        </a14:imgEffect>
                      </a14:imgLayer>
                    </a14:imgProps>
                  </a:ext>
                  <a:ext uri="{28A0092B-C50C-407E-A947-70E740481C1C}">
                    <a14:useLocalDpi xmlns:a14="http://schemas.microsoft.com/office/drawing/2010/main" val="0"/>
                  </a:ext>
                </a:extLst>
              </a:blip>
              <a:srcRect l="60218" t="62150" r="20177" b="4947"/>
              <a:stretch/>
            </p:blipFill>
            <p:spPr bwMode="auto">
              <a:xfrm>
                <a:off x="6189190" y="-4809104"/>
                <a:ext cx="1508140" cy="1438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5 senses">
                <a:extLst>
                  <a:ext uri="{FF2B5EF4-FFF2-40B4-BE49-F238E27FC236}">
                    <a16:creationId xmlns:a16="http://schemas.microsoft.com/office/drawing/2014/main" id="{833AE3AB-9E83-43BD-947E-8EED6D491BC2}"/>
                  </a:ext>
                </a:extLst>
              </p:cNvPr>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4">
                        <a14:imgEffect>
                          <a14:backgroundRemoval t="64306" b="95833" l="1641" r="18125">
                            <a14:foregroundMark x1="10469" y1="64583" x2="10469" y2="64583"/>
                            <a14:foregroundMark x1="18125" y1="79167" x2="18125" y2="79167"/>
                            <a14:foregroundMark x1="1641" y1="79028" x2="1641" y2="79028"/>
                          </a14:backgroundRemoval>
                        </a14:imgEffect>
                      </a14:imgLayer>
                    </a14:imgProps>
                  </a:ext>
                  <a:ext uri="{28A0092B-C50C-407E-A947-70E740481C1C}">
                    <a14:useLocalDpi xmlns:a14="http://schemas.microsoft.com/office/drawing/2010/main" val="0"/>
                  </a:ext>
                </a:extLst>
              </a:blip>
              <a:srcRect t="61677" r="80395" b="5419"/>
              <a:stretch/>
            </p:blipFill>
            <p:spPr bwMode="auto">
              <a:xfrm>
                <a:off x="13232077" y="-4848895"/>
                <a:ext cx="1476093" cy="14244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5 senses">
                <a:extLst>
                  <a:ext uri="{FF2B5EF4-FFF2-40B4-BE49-F238E27FC236}">
                    <a16:creationId xmlns:a16="http://schemas.microsoft.com/office/drawing/2014/main" id="{2F39FCE8-8ABB-4566-9768-31A62A96350B}"/>
                  </a:ext>
                </a:extLst>
              </p:cNvPr>
              <p:cNvPicPr>
                <a:picLocks noChangeAspect="1" noChangeArrowheads="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4">
                        <a14:imgEffect>
                          <a14:backgroundRemoval t="64028" b="92778" l="81719" r="98281">
                            <a14:foregroundMark x1="90391" y1="64028" x2="90391" y2="64028"/>
                            <a14:foregroundMark x1="90391" y1="92778" x2="90391" y2="92778"/>
                            <a14:foregroundMark x1="82734" y1="79444" x2="82734" y2="79444"/>
                            <a14:foregroundMark x1="82422" y1="78194" x2="82422" y2="78194"/>
                            <a14:foregroundMark x1="98359" y1="77222" x2="98359" y2="77222"/>
                            <a14:foregroundMark x1="81719" y1="79028" x2="81719" y2="79028"/>
                          </a14:backgroundRemoval>
                        </a14:imgEffect>
                      </a14:imgLayer>
                    </a14:imgProps>
                  </a:ext>
                  <a:ext uri="{28A0092B-C50C-407E-A947-70E740481C1C}">
                    <a14:useLocalDpi xmlns:a14="http://schemas.microsoft.com/office/drawing/2010/main" val="0"/>
                  </a:ext>
                </a:extLst>
              </a:blip>
              <a:srcRect l="80763" t="62114" b="4997"/>
              <a:stretch/>
            </p:blipFill>
            <p:spPr bwMode="auto">
              <a:xfrm>
                <a:off x="15634460" y="-4814476"/>
                <a:ext cx="1445651" cy="1390296"/>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Resultado de imagen para 5 senses">
                <a:extLst>
                  <a:ext uri="{FF2B5EF4-FFF2-40B4-BE49-F238E27FC236}">
                    <a16:creationId xmlns:a16="http://schemas.microsoft.com/office/drawing/2014/main" id="{5738D196-9777-4839-A0B3-5D98853B0F7C}"/>
                  </a:ext>
                </a:extLst>
              </p:cNvPr>
              <p:cNvPicPr>
                <a:picLocks noChangeAspect="1" noChangeArrowheads="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4">
                        <a14:imgEffect>
                          <a14:backgroundRemoval t="64167" b="93750" l="21250" r="38125">
                            <a14:foregroundMark x1="29219" y1="64167" x2="29219" y2="64167"/>
                            <a14:foregroundMark x1="29922" y1="92361" x2="29922" y2="92361"/>
                            <a14:foregroundMark x1="38125" y1="79583" x2="38125" y2="79583"/>
                            <a14:foregroundMark x1="29922" y1="93333" x2="29922" y2="93333"/>
                            <a14:foregroundMark x1="29922" y1="93750" x2="29922" y2="93750"/>
                          </a14:backgroundRemoval>
                        </a14:imgEffect>
                      </a14:imgLayer>
                    </a14:imgProps>
                  </a:ext>
                  <a:ext uri="{28A0092B-C50C-407E-A947-70E740481C1C}">
                    <a14:useLocalDpi xmlns:a14="http://schemas.microsoft.com/office/drawing/2010/main" val="0"/>
                  </a:ext>
                </a:extLst>
              </a:blip>
              <a:srcRect l="19403" t="61763" r="59517" b="4997"/>
              <a:stretch/>
            </p:blipFill>
            <p:spPr bwMode="auto">
              <a:xfrm>
                <a:off x="10810231" y="-4823375"/>
                <a:ext cx="1645329" cy="148373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upo 6">
            <a:extLst>
              <a:ext uri="{FF2B5EF4-FFF2-40B4-BE49-F238E27FC236}">
                <a16:creationId xmlns:a16="http://schemas.microsoft.com/office/drawing/2014/main" id="{A4F3842C-0C8C-44D3-9269-2B743E86F901}"/>
              </a:ext>
            </a:extLst>
          </p:cNvPr>
          <p:cNvGrpSpPr/>
          <p:nvPr/>
        </p:nvGrpSpPr>
        <p:grpSpPr>
          <a:xfrm>
            <a:off x="8304237" y="3687823"/>
            <a:ext cx="3453504" cy="3003607"/>
            <a:chOff x="8304237" y="3687823"/>
            <a:chExt cx="3453504" cy="3003607"/>
          </a:xfrm>
        </p:grpSpPr>
        <p:grpSp>
          <p:nvGrpSpPr>
            <p:cNvPr id="29" name="Grupo 28">
              <a:extLst>
                <a:ext uri="{FF2B5EF4-FFF2-40B4-BE49-F238E27FC236}">
                  <a16:creationId xmlns:a16="http://schemas.microsoft.com/office/drawing/2014/main" id="{F924BE72-2D43-40DD-838E-C1D80CD26B97}"/>
                </a:ext>
              </a:extLst>
            </p:cNvPr>
            <p:cNvGrpSpPr/>
            <p:nvPr/>
          </p:nvGrpSpPr>
          <p:grpSpPr>
            <a:xfrm>
              <a:off x="9680046" y="3687823"/>
              <a:ext cx="2077695" cy="3003607"/>
              <a:chOff x="7060937" y="480117"/>
              <a:chExt cx="2528362" cy="3021388"/>
            </a:xfrm>
          </p:grpSpPr>
          <p:grpSp>
            <p:nvGrpSpPr>
              <p:cNvPr id="30" name="Grupo 29">
                <a:extLst>
                  <a:ext uri="{FF2B5EF4-FFF2-40B4-BE49-F238E27FC236}">
                    <a16:creationId xmlns:a16="http://schemas.microsoft.com/office/drawing/2014/main" id="{DEFA53BF-EBEF-496C-8E51-4BE2D0DDCCBF}"/>
                  </a:ext>
                </a:extLst>
              </p:cNvPr>
              <p:cNvGrpSpPr/>
              <p:nvPr/>
            </p:nvGrpSpPr>
            <p:grpSpPr>
              <a:xfrm>
                <a:off x="7345042" y="480117"/>
                <a:ext cx="1960151" cy="1549116"/>
                <a:chOff x="7345042" y="480117"/>
                <a:chExt cx="1960151" cy="1549116"/>
              </a:xfrm>
            </p:grpSpPr>
            <p:pic>
              <p:nvPicPr>
                <p:cNvPr id="34" name="Picture 4" descr="Resultado de imagen para tnt SUBSTANCE">
                  <a:extLst>
                    <a:ext uri="{FF2B5EF4-FFF2-40B4-BE49-F238E27FC236}">
                      <a16:creationId xmlns:a16="http://schemas.microsoft.com/office/drawing/2014/main" id="{F7FAE1F6-F58B-43D5-9A30-B2333D2CBD40}"/>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510" b="90490" l="6000" r="90000">
                              <a14:foregroundMark x1="6000" y1="52450" x2="6000" y2="52450"/>
                              <a14:foregroundMark x1="46462" y1="90490" x2="46462" y2="90490"/>
                              <a14:foregroundMark x1="31385" y1="90490" x2="31385" y2="90490"/>
                              <a14:backgroundMark x1="82154" y1="31988" x2="82154" y2="31988"/>
                            </a14:backgroundRemoval>
                          </a14:imgEffect>
                        </a14:imgLayer>
                      </a14:imgProps>
                    </a:ext>
                    <a:ext uri="{28A0092B-C50C-407E-A947-70E740481C1C}">
                      <a14:useLocalDpi xmlns:a14="http://schemas.microsoft.com/office/drawing/2010/main" val="0"/>
                    </a:ext>
                  </a:extLst>
                </a:blip>
                <a:srcRect t="12822" r="13390"/>
                <a:stretch/>
              </p:blipFill>
              <p:spPr bwMode="auto">
                <a:xfrm>
                  <a:off x="7345042" y="975958"/>
                  <a:ext cx="1960151" cy="105327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182">
                  <a:extLst>
                    <a:ext uri="{FF2B5EF4-FFF2-40B4-BE49-F238E27FC236}">
                      <a16:creationId xmlns:a16="http://schemas.microsoft.com/office/drawing/2014/main" id="{4363FD4F-60F5-4A99-9023-C3DA4CC9DC0D}"/>
                    </a:ext>
                  </a:extLst>
                </p:cNvPr>
                <p:cNvSpPr txBox="1"/>
                <p:nvPr/>
              </p:nvSpPr>
              <p:spPr>
                <a:xfrm>
                  <a:off x="7917925" y="480117"/>
                  <a:ext cx="1015887" cy="421442"/>
                </a:xfrm>
                <a:prstGeom prst="rect">
                  <a:avLst/>
                </a:prstGeom>
                <a:noFill/>
              </p:spPr>
              <p:txBody>
                <a:bodyPr wrap="square" rtlCol="0">
                  <a:spAutoFit/>
                </a:bodyPr>
                <a:lstStyle/>
                <a:p>
                  <a:r>
                    <a:rPr lang="en-US" altLang="ko-KR" b="1" dirty="0">
                      <a:solidFill>
                        <a:schemeClr val="bg2">
                          <a:lumMod val="10000"/>
                        </a:schemeClr>
                      </a:solidFill>
                      <a:latin typeface="Arial" pitchFamily="34" charset="0"/>
                      <a:cs typeface="Arial" pitchFamily="34" charset="0"/>
                    </a:rPr>
                    <a:t>TNT</a:t>
                  </a:r>
                  <a:endParaRPr lang="ko-KR" altLang="en-US" b="1" dirty="0">
                    <a:solidFill>
                      <a:schemeClr val="bg2">
                        <a:lumMod val="10000"/>
                      </a:schemeClr>
                    </a:solidFill>
                    <a:latin typeface="Arial" pitchFamily="34" charset="0"/>
                    <a:cs typeface="Arial" pitchFamily="34" charset="0"/>
                  </a:endParaRPr>
                </a:p>
              </p:txBody>
            </p:sp>
          </p:grpSp>
          <p:grpSp>
            <p:nvGrpSpPr>
              <p:cNvPr id="31" name="Grupo 30">
                <a:extLst>
                  <a:ext uri="{FF2B5EF4-FFF2-40B4-BE49-F238E27FC236}">
                    <a16:creationId xmlns:a16="http://schemas.microsoft.com/office/drawing/2014/main" id="{C1C1E3A0-AD82-4832-B336-2A36E58FE3C2}"/>
                  </a:ext>
                </a:extLst>
              </p:cNvPr>
              <p:cNvGrpSpPr/>
              <p:nvPr/>
            </p:nvGrpSpPr>
            <p:grpSpPr>
              <a:xfrm>
                <a:off x="7060937" y="1876462"/>
                <a:ext cx="2528362" cy="1625043"/>
                <a:chOff x="9557014" y="196111"/>
                <a:chExt cx="2528362" cy="1625043"/>
              </a:xfrm>
            </p:grpSpPr>
            <p:pic>
              <p:nvPicPr>
                <p:cNvPr id="32" name="Picture 2" descr="Resultado de imagen para polvora">
                  <a:extLst>
                    <a:ext uri="{FF2B5EF4-FFF2-40B4-BE49-F238E27FC236}">
                      <a16:creationId xmlns:a16="http://schemas.microsoft.com/office/drawing/2014/main" id="{BE4D3819-BF60-4049-8B71-59C53CB544D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456" b="93983" l="4236" r="90976">
                              <a14:foregroundMark x1="8287" y1="67335" x2="8287" y2="67335"/>
                              <a14:foregroundMark x1="4236" y1="67335" x2="4236" y2="67335"/>
                              <a14:foregroundMark x1="74954" y1="48424" x2="74954" y2="48424"/>
                              <a14:foregroundMark x1="89503" y1="83954" x2="89503" y2="83954"/>
                              <a14:foregroundMark x1="91344" y1="85387" x2="91344" y2="85387"/>
                              <a14:foregroundMark x1="90608" y1="89398" x2="90608" y2="89398"/>
                              <a14:foregroundMark x1="87109" y1="91691" x2="87109" y2="91691"/>
                              <a14:foregroundMark x1="86004" y1="93983" x2="86004" y2="93983"/>
                            </a14:backgroundRemoval>
                          </a14:imgEffect>
                        </a14:imgLayer>
                      </a14:imgProps>
                    </a:ext>
                    <a:ext uri="{28A0092B-C50C-407E-A947-70E740481C1C}">
                      <a14:useLocalDpi xmlns:a14="http://schemas.microsoft.com/office/drawing/2010/main" val="0"/>
                    </a:ext>
                  </a:extLst>
                </a:blip>
                <a:srcRect/>
                <a:stretch>
                  <a:fillRect/>
                </a:stretch>
              </p:blipFill>
              <p:spPr bwMode="auto">
                <a:xfrm>
                  <a:off x="9557014" y="196111"/>
                  <a:ext cx="2528362" cy="162504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82">
                  <a:extLst>
                    <a:ext uri="{FF2B5EF4-FFF2-40B4-BE49-F238E27FC236}">
                      <a16:creationId xmlns:a16="http://schemas.microsoft.com/office/drawing/2014/main" id="{94B84679-BA86-4367-9EF4-1CB78C8EE1C2}"/>
                    </a:ext>
                  </a:extLst>
                </p:cNvPr>
                <p:cNvSpPr txBox="1"/>
                <p:nvPr/>
              </p:nvSpPr>
              <p:spPr>
                <a:xfrm>
                  <a:off x="10255587" y="326755"/>
                  <a:ext cx="1545684" cy="369332"/>
                </a:xfrm>
                <a:prstGeom prst="rect">
                  <a:avLst/>
                </a:prstGeom>
                <a:noFill/>
              </p:spPr>
              <p:txBody>
                <a:bodyPr wrap="square" rtlCol="0">
                  <a:spAutoFit/>
                </a:bodyPr>
                <a:lstStyle/>
                <a:p>
                  <a:r>
                    <a:rPr lang="es-AR" altLang="ko-KR" b="1" dirty="0">
                      <a:solidFill>
                        <a:schemeClr val="bg2">
                          <a:lumMod val="10000"/>
                        </a:schemeClr>
                      </a:solidFill>
                      <a:latin typeface="Arial" pitchFamily="34" charset="0"/>
                      <a:cs typeface="Arial" pitchFamily="34" charset="0"/>
                    </a:rPr>
                    <a:t>Pólvora</a:t>
                  </a:r>
                </a:p>
              </p:txBody>
            </p:sp>
          </p:grpSp>
        </p:grpSp>
        <p:cxnSp>
          <p:nvCxnSpPr>
            <p:cNvPr id="202" name="Straight Connector 171">
              <a:extLst>
                <a:ext uri="{FF2B5EF4-FFF2-40B4-BE49-F238E27FC236}">
                  <a16:creationId xmlns:a16="http://schemas.microsoft.com/office/drawing/2014/main" id="{1BDDD4B9-5060-4749-8469-CECA9388F687}"/>
                </a:ext>
              </a:extLst>
            </p:cNvPr>
            <p:cNvCxnSpPr>
              <a:cxnSpLocks/>
            </p:cNvCxnSpPr>
            <p:nvPr/>
          </p:nvCxnSpPr>
          <p:spPr>
            <a:xfrm flipV="1">
              <a:off x="8304237" y="4720470"/>
              <a:ext cx="1375809" cy="491702"/>
            </a:xfrm>
            <a:prstGeom prst="line">
              <a:avLst/>
            </a:prstGeom>
            <a:solidFill>
              <a:schemeClr val="bg2"/>
            </a:solidFill>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3" name="Straight Connector 171">
              <a:extLst>
                <a:ext uri="{FF2B5EF4-FFF2-40B4-BE49-F238E27FC236}">
                  <a16:creationId xmlns:a16="http://schemas.microsoft.com/office/drawing/2014/main" id="{A3CB68CB-B631-4274-9FDA-907C738B9161}"/>
                </a:ext>
              </a:extLst>
            </p:cNvPr>
            <p:cNvCxnSpPr>
              <a:cxnSpLocks/>
              <a:endCxn id="32" idx="1"/>
            </p:cNvCxnSpPr>
            <p:nvPr/>
          </p:nvCxnSpPr>
          <p:spPr>
            <a:xfrm>
              <a:off x="8304237" y="5212171"/>
              <a:ext cx="1375809" cy="671519"/>
            </a:xfrm>
            <a:prstGeom prst="line">
              <a:avLst/>
            </a:prstGeom>
            <a:solidFill>
              <a:schemeClr val="bg2"/>
            </a:solidFill>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206" name="TextBox 25">
            <a:extLst>
              <a:ext uri="{FF2B5EF4-FFF2-40B4-BE49-F238E27FC236}">
                <a16:creationId xmlns:a16="http://schemas.microsoft.com/office/drawing/2014/main" id="{02E325B6-7547-4F07-895F-8EE669831C01}"/>
              </a:ext>
            </a:extLst>
          </p:cNvPr>
          <p:cNvSpPr txBox="1"/>
          <p:nvPr/>
        </p:nvSpPr>
        <p:spPr>
          <a:xfrm>
            <a:off x="0" y="162852"/>
            <a:ext cx="12191999" cy="1107996"/>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a:r>
              <a:rPr lang="en-US" sz="6600" spc="600" dirty="0">
                <a:solidFill>
                  <a:srgbClr val="0E0E0E"/>
                </a:solidFill>
                <a:latin typeface="Montserrat" charset="0"/>
                <a:ea typeface="Montserrat" charset="0"/>
                <a:cs typeface="Montserrat" charset="0"/>
              </a:rPr>
              <a:t>MOTIVACIÓN</a:t>
            </a:r>
            <a:endParaRPr lang="en-US" sz="9600" spc="600" dirty="0">
              <a:solidFill>
                <a:srgbClr val="0E0E0E"/>
              </a:solidFill>
              <a:latin typeface="Montserrat" charset="0"/>
              <a:ea typeface="Montserrat" charset="0"/>
              <a:cs typeface="Montserrat" charset="0"/>
            </a:endParaRPr>
          </a:p>
        </p:txBody>
      </p:sp>
      <p:grpSp>
        <p:nvGrpSpPr>
          <p:cNvPr id="4" name="Grupo 3">
            <a:extLst>
              <a:ext uri="{FF2B5EF4-FFF2-40B4-BE49-F238E27FC236}">
                <a16:creationId xmlns:a16="http://schemas.microsoft.com/office/drawing/2014/main" id="{24CE4B8A-A6E2-4824-8FD0-DE10F2A3E01D}"/>
              </a:ext>
            </a:extLst>
          </p:cNvPr>
          <p:cNvGrpSpPr/>
          <p:nvPr/>
        </p:nvGrpSpPr>
        <p:grpSpPr>
          <a:xfrm>
            <a:off x="4597266" y="3526942"/>
            <a:ext cx="3536433" cy="2767686"/>
            <a:chOff x="4597266" y="3526942"/>
            <a:chExt cx="3536433" cy="2767686"/>
          </a:xfrm>
        </p:grpSpPr>
        <p:pic>
          <p:nvPicPr>
            <p:cNvPr id="38" name="Imagen 37">
              <a:extLst>
                <a:ext uri="{FF2B5EF4-FFF2-40B4-BE49-F238E27FC236}">
                  <a16:creationId xmlns:a16="http://schemas.microsoft.com/office/drawing/2014/main" id="{5F0A8E63-BC7D-4524-AD08-AB54F1B2E446}"/>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521" b="87500" l="16875" r="98750">
                          <a14:foregroundMark x1="50391" y1="25208" x2="50391" y2="25208"/>
                          <a14:foregroundMark x1="49453" y1="18125" x2="49453" y2="18125"/>
                          <a14:foregroundMark x1="48750" y1="14792" x2="48750" y2="14792"/>
                          <a14:foregroundMark x1="55391" y1="15417" x2="51953" y2="8750"/>
                          <a14:foregroundMark x1="51953" y1="8750" x2="46406" y2="7396"/>
                          <a14:foregroundMark x1="46406" y1="7396" x2="33906" y2="11250"/>
                          <a14:foregroundMark x1="33906" y1="11250" x2="29531" y2="15417"/>
                          <a14:foregroundMark x1="29531" y1="15417" x2="27578" y2="22917"/>
                          <a14:foregroundMark x1="27578" y1="22917" x2="44766" y2="40208"/>
                          <a14:foregroundMark x1="44766" y1="40208" x2="46953" y2="40208"/>
                          <a14:foregroundMark x1="79141" y1="46667" x2="84844" y2="46563"/>
                          <a14:foregroundMark x1="84844" y1="46563" x2="86328" y2="39271"/>
                          <a14:foregroundMark x1="86328" y1="39271" x2="81406" y2="27813"/>
                          <a14:foregroundMark x1="85156" y1="24479" x2="53359" y2="25104"/>
                          <a14:foregroundMark x1="53359" y1="25104" x2="50078" y2="19479"/>
                          <a14:foregroundMark x1="50078" y1="19479" x2="56719" y2="12604"/>
                          <a14:foregroundMark x1="56719" y1="12604" x2="54063" y2="24479"/>
                          <a14:foregroundMark x1="53203" y1="22917" x2="39453" y2="20208"/>
                          <a14:foregroundMark x1="39453" y1="20208" x2="45000" y2="17292"/>
                          <a14:foregroundMark x1="45000" y1="17292" x2="48359" y2="16875"/>
                          <a14:foregroundMark x1="31406" y1="5521" x2="30391" y2="5938"/>
                          <a14:foregroundMark x1="27187" y1="9063" x2="22344" y2="12604"/>
                          <a14:foregroundMark x1="22344" y1="12604" x2="20547" y2="19167"/>
                          <a14:foregroundMark x1="20547" y1="19167" x2="23906" y2="12708"/>
                          <a14:foregroundMark x1="23906" y1="12708" x2="27500" y2="9792"/>
                          <a14:foregroundMark x1="25000" y1="65208" x2="23203" y2="51458"/>
                          <a14:foregroundMark x1="25703" y1="67604" x2="23203" y2="56250"/>
                          <a14:foregroundMark x1="23203" y1="59583" x2="18594" y2="55521"/>
                          <a14:foregroundMark x1="18594" y1="55521" x2="20547" y2="48750"/>
                          <a14:foregroundMark x1="20547" y1="48750" x2="20547" y2="48750"/>
                          <a14:foregroundMark x1="17109" y1="54583" x2="22344" y2="57396"/>
                          <a14:foregroundMark x1="22344" y1="57396" x2="22656" y2="57396"/>
                          <a14:foregroundMark x1="24453" y1="66458" x2="22891" y2="56146"/>
                          <a14:foregroundMark x1="87500" y1="49271" x2="87813" y2="43750"/>
                          <a14:foregroundMark x1="20391" y1="36458" x2="16953" y2="41875"/>
                          <a14:foregroundMark x1="16953" y1="41875" x2="18594" y2="46250"/>
                          <a14:foregroundMark x1="72344" y1="68125" x2="66641" y2="68333"/>
                          <a14:foregroundMark x1="42344" y1="85521" x2="36797" y2="87604"/>
                          <a14:foregroundMark x1="36797" y1="87604" x2="32188" y2="85417"/>
                          <a14:foregroundMark x1="25547" y1="8333" x2="22813" y2="12083"/>
                          <a14:foregroundMark x1="43047" y1="83333" x2="43594" y2="75417"/>
                          <a14:foregroundMark x1="25000" y1="7917" x2="22188" y2="11458"/>
                          <a14:foregroundMark x1="98750" y1="85417" x2="98750" y2="85417"/>
                          <a14:backgroundMark x1="17813" y1="23750" x2="19063" y2="16667"/>
                          <a14:backgroundMark x1="19063" y1="16667" x2="19688" y2="15521"/>
                          <a14:backgroundMark x1="37813" y1="84479" x2="38594" y2="83542"/>
                          <a14:backgroundMark x1="34844" y1="89271" x2="32109" y2="87917"/>
                        </a14:backgroundRemoval>
                      </a14:imgEffect>
                    </a14:imgLayer>
                  </a14:imgProps>
                </a:ext>
              </a:extLst>
            </a:blip>
            <a:srcRect l="13174" t="1296" r="9065" b="9394"/>
            <a:stretch/>
          </p:blipFill>
          <p:spPr>
            <a:xfrm>
              <a:off x="5332942" y="3882092"/>
              <a:ext cx="2800757" cy="2412536"/>
            </a:xfrm>
            <a:prstGeom prst="rect">
              <a:avLst/>
            </a:prstGeom>
          </p:spPr>
        </p:pic>
        <p:cxnSp>
          <p:nvCxnSpPr>
            <p:cNvPr id="39" name="Straight Connector 176">
              <a:extLst>
                <a:ext uri="{FF2B5EF4-FFF2-40B4-BE49-F238E27FC236}">
                  <a16:creationId xmlns:a16="http://schemas.microsoft.com/office/drawing/2014/main" id="{B7111408-1DBF-436B-A9F3-C4E7368B688F}"/>
                </a:ext>
              </a:extLst>
            </p:cNvPr>
            <p:cNvCxnSpPr>
              <a:cxnSpLocks/>
            </p:cNvCxnSpPr>
            <p:nvPr/>
          </p:nvCxnSpPr>
          <p:spPr>
            <a:xfrm flipH="1">
              <a:off x="4597266" y="3681851"/>
              <a:ext cx="489238" cy="212793"/>
            </a:xfrm>
            <a:prstGeom prst="line">
              <a:avLst/>
            </a:prstGeom>
            <a:solidFill>
              <a:schemeClr val="bg2"/>
            </a:solidFill>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171">
              <a:extLst>
                <a:ext uri="{FF2B5EF4-FFF2-40B4-BE49-F238E27FC236}">
                  <a16:creationId xmlns:a16="http://schemas.microsoft.com/office/drawing/2014/main" id="{BA1E6636-DB0C-4238-A1E8-CA1111C316E2}"/>
                </a:ext>
              </a:extLst>
            </p:cNvPr>
            <p:cNvCxnSpPr>
              <a:cxnSpLocks/>
            </p:cNvCxnSpPr>
            <p:nvPr/>
          </p:nvCxnSpPr>
          <p:spPr>
            <a:xfrm>
              <a:off x="5086504" y="3681115"/>
              <a:ext cx="258362" cy="736"/>
            </a:xfrm>
            <a:prstGeom prst="line">
              <a:avLst/>
            </a:prstGeom>
            <a:solidFill>
              <a:schemeClr val="bg2"/>
            </a:solidFill>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5" name="TextBox 182">
              <a:extLst>
                <a:ext uri="{FF2B5EF4-FFF2-40B4-BE49-F238E27FC236}">
                  <a16:creationId xmlns:a16="http://schemas.microsoft.com/office/drawing/2014/main" id="{8B1C90CB-80C8-4DE1-8F71-02EBAFED34F1}"/>
                </a:ext>
              </a:extLst>
            </p:cNvPr>
            <p:cNvSpPr txBox="1"/>
            <p:nvPr/>
          </p:nvSpPr>
          <p:spPr>
            <a:xfrm>
              <a:off x="5416742" y="3526942"/>
              <a:ext cx="2419458" cy="400110"/>
            </a:xfrm>
            <a:prstGeom prst="rect">
              <a:avLst/>
            </a:prstGeom>
            <a:noFill/>
          </p:spPr>
          <p:txBody>
            <a:bodyPr wrap="square" rtlCol="0">
              <a:spAutoFit/>
            </a:bodyPr>
            <a:lstStyle/>
            <a:p>
              <a:r>
                <a:rPr lang="es-AR" altLang="ko-KR" sz="2000" b="1" dirty="0">
                  <a:solidFill>
                    <a:schemeClr val="bg2">
                      <a:lumMod val="10000"/>
                    </a:schemeClr>
                  </a:solidFill>
                  <a:latin typeface="Arial" pitchFamily="34" charset="0"/>
                  <a:cs typeface="Arial" pitchFamily="34" charset="0"/>
                </a:rPr>
                <a:t>Prototipo</a:t>
              </a:r>
              <a:r>
                <a:rPr lang="en-US" altLang="ko-KR" sz="2000" b="1" dirty="0">
                  <a:solidFill>
                    <a:schemeClr val="bg2">
                      <a:lumMod val="10000"/>
                    </a:schemeClr>
                  </a:solidFill>
                  <a:latin typeface="Arial" pitchFamily="34" charset="0"/>
                  <a:cs typeface="Arial" pitchFamily="34" charset="0"/>
                </a:rPr>
                <a:t> e-nose</a:t>
              </a:r>
              <a:endParaRPr lang="ko-KR" altLang="en-US" sz="2000" b="1" dirty="0">
                <a:solidFill>
                  <a:schemeClr val="bg2">
                    <a:lumMod val="10000"/>
                  </a:schemeClr>
                </a:solidFill>
                <a:latin typeface="Arial" pitchFamily="34" charset="0"/>
                <a:cs typeface="Arial" pitchFamily="34" charset="0"/>
              </a:endParaRPr>
            </a:p>
          </p:txBody>
        </p:sp>
      </p:grpSp>
      <p:grpSp>
        <p:nvGrpSpPr>
          <p:cNvPr id="3" name="Grupo 2">
            <a:extLst>
              <a:ext uri="{FF2B5EF4-FFF2-40B4-BE49-F238E27FC236}">
                <a16:creationId xmlns:a16="http://schemas.microsoft.com/office/drawing/2014/main" id="{ED6B7035-DE20-492E-B64A-5451381EB450}"/>
              </a:ext>
            </a:extLst>
          </p:cNvPr>
          <p:cNvGrpSpPr/>
          <p:nvPr/>
        </p:nvGrpSpPr>
        <p:grpSpPr>
          <a:xfrm>
            <a:off x="635028" y="1687002"/>
            <a:ext cx="4641106" cy="5054787"/>
            <a:chOff x="635028" y="1687002"/>
            <a:chExt cx="4641106" cy="5054787"/>
          </a:xfrm>
        </p:grpSpPr>
        <p:pic>
          <p:nvPicPr>
            <p:cNvPr id="205" name="Picture 2" descr="Resultado de imagen para 5 senses">
              <a:extLst>
                <a:ext uri="{FF2B5EF4-FFF2-40B4-BE49-F238E27FC236}">
                  <a16:creationId xmlns:a16="http://schemas.microsoft.com/office/drawing/2014/main" id="{CD08ED1E-DBA0-4EE6-9B7A-3427131531D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3889" b="93056" l="61797" r="78047">
                          <a14:foregroundMark x1="70078" y1="65000" x2="70078" y2="65000"/>
                          <a14:foregroundMark x1="78047" y1="78333" x2="78047" y2="78333"/>
                          <a14:foregroundMark x1="70391" y1="92083" x2="70391" y2="92083"/>
                          <a14:foregroundMark x1="69922" y1="93056" x2="69922" y2="93056"/>
                          <a14:foregroundMark x1="61797" y1="78611" x2="61797" y2="78611"/>
                          <a14:foregroundMark x1="70078" y1="64167" x2="70078" y2="64167"/>
                          <a14:foregroundMark x1="70078" y1="64167" x2="70078" y2="64167"/>
                          <a14:foregroundMark x1="70234" y1="63889" x2="70234" y2="63889"/>
                        </a14:backgroundRemoval>
                      </a14:imgEffect>
                    </a14:imgLayer>
                  </a14:imgProps>
                </a:ext>
                <a:ext uri="{28A0092B-C50C-407E-A947-70E740481C1C}">
                  <a14:useLocalDpi xmlns:a14="http://schemas.microsoft.com/office/drawing/2010/main" val="0"/>
                </a:ext>
              </a:extLst>
            </a:blip>
            <a:srcRect l="60218" t="62150" r="20177" b="4947"/>
            <a:stretch/>
          </p:blipFill>
          <p:spPr bwMode="auto">
            <a:xfrm>
              <a:off x="635028" y="1687002"/>
              <a:ext cx="1508140" cy="1438086"/>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aphic 421">
              <a:extLst>
                <a:ext uri="{FF2B5EF4-FFF2-40B4-BE49-F238E27FC236}">
                  <a16:creationId xmlns:a16="http://schemas.microsoft.com/office/drawing/2014/main" id="{50B54E68-EF20-4873-92A5-7ABCAA55F5A3}"/>
                </a:ext>
              </a:extLst>
            </p:cNvPr>
            <p:cNvGrpSpPr/>
            <p:nvPr/>
          </p:nvGrpSpPr>
          <p:grpSpPr>
            <a:xfrm>
              <a:off x="3693776" y="3675846"/>
              <a:ext cx="1582358" cy="3065943"/>
              <a:chOff x="4351496" y="0"/>
              <a:chExt cx="3489008" cy="6858000"/>
            </a:xfrm>
            <a:solidFill>
              <a:schemeClr val="bg2"/>
            </a:solidFill>
          </p:grpSpPr>
          <p:sp>
            <p:nvSpPr>
              <p:cNvPr id="46" name="Freeform: Shape 22">
                <a:extLst>
                  <a:ext uri="{FF2B5EF4-FFF2-40B4-BE49-F238E27FC236}">
                    <a16:creationId xmlns:a16="http://schemas.microsoft.com/office/drawing/2014/main" id="{4A058BE0-59C7-4D4B-93DE-FA87B48AA520}"/>
                  </a:ext>
                </a:extLst>
              </p:cNvPr>
              <p:cNvSpPr/>
              <p:nvPr/>
            </p:nvSpPr>
            <p:spPr>
              <a:xfrm>
                <a:off x="7175064" y="2830854"/>
                <a:ext cx="227171" cy="124301"/>
              </a:xfrm>
              <a:custGeom>
                <a:avLst/>
                <a:gdLst>
                  <a:gd name="connsiteX0" fmla="*/ 127516 w 227171"/>
                  <a:gd name="connsiteY0" fmla="*/ 32790 h 124301"/>
                  <a:gd name="connsiteX1" fmla="*/ 124087 w 227171"/>
                  <a:gd name="connsiteY1" fmla="*/ 37505 h 124301"/>
                  <a:gd name="connsiteX2" fmla="*/ 118515 w 227171"/>
                  <a:gd name="connsiteY2" fmla="*/ 36647 h 124301"/>
                  <a:gd name="connsiteX3" fmla="*/ 79081 w 227171"/>
                  <a:gd name="connsiteY3" fmla="*/ 32361 h 124301"/>
                  <a:gd name="connsiteX4" fmla="*/ 3215 w 227171"/>
                  <a:gd name="connsiteY4" fmla="*/ 93226 h 124301"/>
                  <a:gd name="connsiteX5" fmla="*/ 27218 w 227171"/>
                  <a:gd name="connsiteY5" fmla="*/ 121944 h 124301"/>
                  <a:gd name="connsiteX6" fmla="*/ 114657 w 227171"/>
                  <a:gd name="connsiteY6" fmla="*/ 51221 h 124301"/>
                  <a:gd name="connsiteX7" fmla="*/ 120229 w 227171"/>
                  <a:gd name="connsiteY7" fmla="*/ 52935 h 124301"/>
                  <a:gd name="connsiteX8" fmla="*/ 120229 w 227171"/>
                  <a:gd name="connsiteY8" fmla="*/ 52935 h 124301"/>
                  <a:gd name="connsiteX9" fmla="*/ 179379 w 227171"/>
                  <a:gd name="connsiteY9" fmla="*/ 76081 h 124301"/>
                  <a:gd name="connsiteX10" fmla="*/ 223957 w 227171"/>
                  <a:gd name="connsiteY10" fmla="*/ 40934 h 124301"/>
                  <a:gd name="connsiteX11" fmla="*/ 207240 w 227171"/>
                  <a:gd name="connsiteY11" fmla="*/ 5358 h 124301"/>
                  <a:gd name="connsiteX12" fmla="*/ 206383 w 227171"/>
                  <a:gd name="connsiteY12" fmla="*/ 6215 h 124301"/>
                  <a:gd name="connsiteX13" fmla="*/ 149376 w 227171"/>
                  <a:gd name="connsiteY13" fmla="*/ 3215 h 124301"/>
                  <a:gd name="connsiteX14" fmla="*/ 127516 w 227171"/>
                  <a:gd name="connsiteY14" fmla="*/ 32790 h 12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171" h="124301">
                    <a:moveTo>
                      <a:pt x="127516" y="32790"/>
                    </a:moveTo>
                    <a:lnTo>
                      <a:pt x="124087" y="37505"/>
                    </a:lnTo>
                    <a:lnTo>
                      <a:pt x="118515" y="36647"/>
                    </a:lnTo>
                    <a:lnTo>
                      <a:pt x="79081" y="32361"/>
                    </a:lnTo>
                    <a:lnTo>
                      <a:pt x="3215" y="93226"/>
                    </a:lnTo>
                    <a:cubicBezTo>
                      <a:pt x="11359" y="102656"/>
                      <a:pt x="19502" y="112514"/>
                      <a:pt x="27218" y="121944"/>
                    </a:cubicBezTo>
                    <a:lnTo>
                      <a:pt x="114657" y="51221"/>
                    </a:lnTo>
                    <a:lnTo>
                      <a:pt x="120229" y="52935"/>
                    </a:lnTo>
                    <a:lnTo>
                      <a:pt x="120229" y="52935"/>
                    </a:lnTo>
                    <a:lnTo>
                      <a:pt x="179379" y="76081"/>
                    </a:lnTo>
                    <a:lnTo>
                      <a:pt x="223957" y="40934"/>
                    </a:lnTo>
                    <a:cubicBezTo>
                      <a:pt x="218385" y="28932"/>
                      <a:pt x="212812" y="17359"/>
                      <a:pt x="207240" y="5358"/>
                    </a:cubicBezTo>
                    <a:cubicBezTo>
                      <a:pt x="206812" y="5786"/>
                      <a:pt x="206812" y="5786"/>
                      <a:pt x="206383" y="6215"/>
                    </a:cubicBezTo>
                    <a:cubicBezTo>
                      <a:pt x="189238" y="19931"/>
                      <a:pt x="164806" y="18645"/>
                      <a:pt x="149376" y="3215"/>
                    </a:cubicBezTo>
                    <a:lnTo>
                      <a:pt x="127516" y="32790"/>
                    </a:lnTo>
                    <a:close/>
                  </a:path>
                </a:pathLst>
              </a:custGeom>
              <a:grpFill/>
              <a:ln w="9525" cap="flat">
                <a:noFill/>
                <a:prstDash val="solid"/>
                <a:miter/>
              </a:ln>
            </p:spPr>
            <p:txBody>
              <a:bodyPr rtlCol="0" anchor="ctr"/>
              <a:lstStyle/>
              <a:p>
                <a:endParaRPr lang="en-US"/>
              </a:p>
            </p:txBody>
          </p:sp>
          <p:sp>
            <p:nvSpPr>
              <p:cNvPr id="47" name="Freeform: Shape 23">
                <a:extLst>
                  <a:ext uri="{FF2B5EF4-FFF2-40B4-BE49-F238E27FC236}">
                    <a16:creationId xmlns:a16="http://schemas.microsoft.com/office/drawing/2014/main" id="{9C3438E6-07D1-4BD1-9ED7-AE99FE866A2F}"/>
                  </a:ext>
                </a:extLst>
              </p:cNvPr>
              <p:cNvSpPr/>
              <p:nvPr/>
            </p:nvSpPr>
            <p:spPr>
              <a:xfrm>
                <a:off x="7212354" y="2887004"/>
                <a:ext cx="210026" cy="128588"/>
              </a:xfrm>
              <a:custGeom>
                <a:avLst/>
                <a:gdLst>
                  <a:gd name="connsiteX0" fmla="*/ 140803 w 210026"/>
                  <a:gd name="connsiteY0" fmla="*/ 40934 h 128587"/>
                  <a:gd name="connsiteX1" fmla="*/ 81653 w 210026"/>
                  <a:gd name="connsiteY1" fmla="*/ 17788 h 128587"/>
                  <a:gd name="connsiteX2" fmla="*/ 3215 w 210026"/>
                  <a:gd name="connsiteY2" fmla="*/ 81224 h 128587"/>
                  <a:gd name="connsiteX3" fmla="*/ 39219 w 210026"/>
                  <a:gd name="connsiteY3" fmla="*/ 126230 h 128587"/>
                  <a:gd name="connsiteX4" fmla="*/ 88940 w 210026"/>
                  <a:gd name="connsiteY4" fmla="*/ 86368 h 128587"/>
                  <a:gd name="connsiteX5" fmla="*/ 93226 w 210026"/>
                  <a:gd name="connsiteY5" fmla="*/ 86368 h 128587"/>
                  <a:gd name="connsiteX6" fmla="*/ 141661 w 210026"/>
                  <a:gd name="connsiteY6" fmla="*/ 91940 h 128587"/>
                  <a:gd name="connsiteX7" fmla="*/ 210669 w 210026"/>
                  <a:gd name="connsiteY7" fmla="*/ 36219 h 128587"/>
                  <a:gd name="connsiteX8" fmla="*/ 195667 w 210026"/>
                  <a:gd name="connsiteY8" fmla="*/ 3215 h 128587"/>
                  <a:gd name="connsiteX9" fmla="*/ 146804 w 210026"/>
                  <a:gd name="connsiteY9" fmla="*/ 42648 h 128587"/>
                  <a:gd name="connsiteX10" fmla="*/ 140803 w 210026"/>
                  <a:gd name="connsiteY10" fmla="*/ 40934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026" h="128587">
                    <a:moveTo>
                      <a:pt x="140803" y="40934"/>
                    </a:moveTo>
                    <a:lnTo>
                      <a:pt x="81653" y="17788"/>
                    </a:lnTo>
                    <a:lnTo>
                      <a:pt x="3215" y="81224"/>
                    </a:lnTo>
                    <a:cubicBezTo>
                      <a:pt x="15216" y="95798"/>
                      <a:pt x="28075" y="110371"/>
                      <a:pt x="39219" y="126230"/>
                    </a:cubicBezTo>
                    <a:lnTo>
                      <a:pt x="88940" y="86368"/>
                    </a:lnTo>
                    <a:lnTo>
                      <a:pt x="93226" y="86368"/>
                    </a:lnTo>
                    <a:lnTo>
                      <a:pt x="141661" y="91940"/>
                    </a:lnTo>
                    <a:lnTo>
                      <a:pt x="210669" y="36219"/>
                    </a:lnTo>
                    <a:cubicBezTo>
                      <a:pt x="205526" y="25075"/>
                      <a:pt x="200382" y="14359"/>
                      <a:pt x="195667" y="3215"/>
                    </a:cubicBezTo>
                    <a:lnTo>
                      <a:pt x="146804" y="42648"/>
                    </a:lnTo>
                    <a:lnTo>
                      <a:pt x="140803" y="40934"/>
                    </a:lnTo>
                    <a:close/>
                  </a:path>
                </a:pathLst>
              </a:custGeom>
              <a:grpFill/>
              <a:ln w="9525" cap="flat">
                <a:noFill/>
                <a:prstDash val="solid"/>
                <a:miter/>
              </a:ln>
            </p:spPr>
            <p:txBody>
              <a:bodyPr rtlCol="0" anchor="ctr"/>
              <a:lstStyle/>
              <a:p>
                <a:endParaRPr lang="en-US"/>
              </a:p>
            </p:txBody>
          </p:sp>
          <p:sp>
            <p:nvSpPr>
              <p:cNvPr id="48" name="Freeform: Shape 24">
                <a:extLst>
                  <a:ext uri="{FF2B5EF4-FFF2-40B4-BE49-F238E27FC236}">
                    <a16:creationId xmlns:a16="http://schemas.microsoft.com/office/drawing/2014/main" id="{0CE2D025-A82A-4611-8F53-E1FA2FE5DEAE}"/>
                  </a:ext>
                </a:extLst>
              </p:cNvPr>
              <p:cNvSpPr/>
              <p:nvPr/>
            </p:nvSpPr>
            <p:spPr>
              <a:xfrm>
                <a:off x="6676144" y="3952137"/>
                <a:ext cx="98584" cy="334328"/>
              </a:xfrm>
              <a:custGeom>
                <a:avLst/>
                <a:gdLst>
                  <a:gd name="connsiteX0" fmla="*/ 34076 w 98583"/>
                  <a:gd name="connsiteY0" fmla="*/ 331970 h 334327"/>
                  <a:gd name="connsiteX1" fmla="*/ 34076 w 98583"/>
                  <a:gd name="connsiteY1" fmla="*/ 107371 h 334327"/>
                  <a:gd name="connsiteX2" fmla="*/ 34076 w 98583"/>
                  <a:gd name="connsiteY2" fmla="*/ 103084 h 334327"/>
                  <a:gd name="connsiteX3" fmla="*/ 98798 w 98583"/>
                  <a:gd name="connsiteY3" fmla="*/ 38362 h 334327"/>
                  <a:gd name="connsiteX4" fmla="*/ 89368 w 98583"/>
                  <a:gd name="connsiteY4" fmla="*/ 3215 h 334327"/>
                  <a:gd name="connsiteX5" fmla="*/ 3215 w 98583"/>
                  <a:gd name="connsiteY5" fmla="*/ 89368 h 334327"/>
                  <a:gd name="connsiteX6" fmla="*/ 3215 w 98583"/>
                  <a:gd name="connsiteY6" fmla="*/ 319969 h 334327"/>
                  <a:gd name="connsiteX7" fmla="*/ 34076 w 98583"/>
                  <a:gd name="connsiteY7" fmla="*/ 331970 h 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83" h="334327">
                    <a:moveTo>
                      <a:pt x="34076" y="331970"/>
                    </a:moveTo>
                    <a:lnTo>
                      <a:pt x="34076" y="107371"/>
                    </a:lnTo>
                    <a:lnTo>
                      <a:pt x="34076" y="103084"/>
                    </a:lnTo>
                    <a:lnTo>
                      <a:pt x="98798" y="38362"/>
                    </a:lnTo>
                    <a:cubicBezTo>
                      <a:pt x="95798" y="26789"/>
                      <a:pt x="92369" y="14788"/>
                      <a:pt x="89368" y="3215"/>
                    </a:cubicBezTo>
                    <a:lnTo>
                      <a:pt x="3215" y="89368"/>
                    </a:lnTo>
                    <a:lnTo>
                      <a:pt x="3215" y="319969"/>
                    </a:lnTo>
                    <a:cubicBezTo>
                      <a:pt x="13502" y="323826"/>
                      <a:pt x="23789" y="328112"/>
                      <a:pt x="34076" y="331970"/>
                    </a:cubicBezTo>
                    <a:close/>
                  </a:path>
                </a:pathLst>
              </a:custGeom>
              <a:grpFill/>
              <a:ln w="9525" cap="flat">
                <a:noFill/>
                <a:prstDash val="solid"/>
                <a:miter/>
              </a:ln>
            </p:spPr>
            <p:txBody>
              <a:bodyPr rtlCol="0" anchor="ctr"/>
              <a:lstStyle/>
              <a:p>
                <a:endParaRPr lang="en-US"/>
              </a:p>
            </p:txBody>
          </p:sp>
          <p:sp>
            <p:nvSpPr>
              <p:cNvPr id="49" name="Freeform: Shape 25">
                <a:extLst>
                  <a:ext uri="{FF2B5EF4-FFF2-40B4-BE49-F238E27FC236}">
                    <a16:creationId xmlns:a16="http://schemas.microsoft.com/office/drawing/2014/main" id="{337CFCA2-D721-4BEA-9E11-06067C94B75D}"/>
                  </a:ext>
                </a:extLst>
              </p:cNvPr>
              <p:cNvSpPr/>
              <p:nvPr/>
            </p:nvSpPr>
            <p:spPr>
              <a:xfrm>
                <a:off x="7238500" y="5847945"/>
                <a:ext cx="55721" cy="197168"/>
              </a:xfrm>
              <a:custGeom>
                <a:avLst/>
                <a:gdLst>
                  <a:gd name="connsiteX0" fmla="*/ 3215 w 55721"/>
                  <a:gd name="connsiteY0" fmla="*/ 3215 h 197167"/>
                  <a:gd name="connsiteX1" fmla="*/ 34933 w 55721"/>
                  <a:gd name="connsiteY1" fmla="*/ 184952 h 197167"/>
                  <a:gd name="connsiteX2" fmla="*/ 34933 w 55721"/>
                  <a:gd name="connsiteY2" fmla="*/ 184952 h 197167"/>
                  <a:gd name="connsiteX3" fmla="*/ 53364 w 55721"/>
                  <a:gd name="connsiteY3" fmla="*/ 197811 h 197167"/>
                  <a:gd name="connsiteX4" fmla="*/ 17359 w 55721"/>
                  <a:gd name="connsiteY4" fmla="*/ 64080 h 197167"/>
                  <a:gd name="connsiteX5" fmla="*/ 3215 w 55721"/>
                  <a:gd name="connsiteY5" fmla="*/ 3215 h 19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1" h="197167">
                    <a:moveTo>
                      <a:pt x="3215" y="3215"/>
                    </a:moveTo>
                    <a:lnTo>
                      <a:pt x="34933" y="184952"/>
                    </a:lnTo>
                    <a:lnTo>
                      <a:pt x="34933" y="184952"/>
                    </a:lnTo>
                    <a:lnTo>
                      <a:pt x="53364" y="197811"/>
                    </a:lnTo>
                    <a:cubicBezTo>
                      <a:pt x="40934" y="153233"/>
                      <a:pt x="27646" y="109085"/>
                      <a:pt x="17359" y="64080"/>
                    </a:cubicBezTo>
                    <a:cubicBezTo>
                      <a:pt x="12216" y="43934"/>
                      <a:pt x="7930" y="23789"/>
                      <a:pt x="3215" y="3215"/>
                    </a:cubicBezTo>
                    <a:close/>
                  </a:path>
                </a:pathLst>
              </a:custGeom>
              <a:grpFill/>
              <a:ln w="9525" cap="flat">
                <a:noFill/>
                <a:prstDash val="solid"/>
                <a:miter/>
              </a:ln>
            </p:spPr>
            <p:txBody>
              <a:bodyPr rtlCol="0" anchor="ctr"/>
              <a:lstStyle/>
              <a:p>
                <a:endParaRPr lang="en-US"/>
              </a:p>
            </p:txBody>
          </p:sp>
          <p:sp>
            <p:nvSpPr>
              <p:cNvPr id="50" name="Freeform: Shape 26">
                <a:extLst>
                  <a:ext uri="{FF2B5EF4-FFF2-40B4-BE49-F238E27FC236}">
                    <a16:creationId xmlns:a16="http://schemas.microsoft.com/office/drawing/2014/main" id="{311FAA59-FEA0-463E-B7B9-1D208DDF9E25}"/>
                  </a:ext>
                </a:extLst>
              </p:cNvPr>
              <p:cNvSpPr/>
              <p:nvPr/>
            </p:nvSpPr>
            <p:spPr>
              <a:xfrm>
                <a:off x="7258645" y="2938439"/>
                <a:ext cx="180023" cy="115729"/>
              </a:xfrm>
              <a:custGeom>
                <a:avLst/>
                <a:gdLst>
                  <a:gd name="connsiteX0" fmla="*/ 97512 w 180022"/>
                  <a:gd name="connsiteY0" fmla="*/ 60222 h 115728"/>
                  <a:gd name="connsiteX1" fmla="*/ 48649 w 180022"/>
                  <a:gd name="connsiteY1" fmla="*/ 55078 h 115728"/>
                  <a:gd name="connsiteX2" fmla="*/ 3215 w 180022"/>
                  <a:gd name="connsiteY2" fmla="*/ 91512 h 115728"/>
                  <a:gd name="connsiteX3" fmla="*/ 9644 w 180022"/>
                  <a:gd name="connsiteY3" fmla="*/ 104799 h 115728"/>
                  <a:gd name="connsiteX4" fmla="*/ 12216 w 180022"/>
                  <a:gd name="connsiteY4" fmla="*/ 115514 h 115728"/>
                  <a:gd name="connsiteX5" fmla="*/ 21217 w 180022"/>
                  <a:gd name="connsiteY5" fmla="*/ 108228 h 115728"/>
                  <a:gd name="connsiteX6" fmla="*/ 25074 w 180022"/>
                  <a:gd name="connsiteY6" fmla="*/ 108657 h 115728"/>
                  <a:gd name="connsiteX7" fmla="*/ 25074 w 180022"/>
                  <a:gd name="connsiteY7" fmla="*/ 108657 h 115728"/>
                  <a:gd name="connsiteX8" fmla="*/ 63222 w 180022"/>
                  <a:gd name="connsiteY8" fmla="*/ 112943 h 115728"/>
                  <a:gd name="connsiteX9" fmla="*/ 179808 w 180022"/>
                  <a:gd name="connsiteY9" fmla="*/ 19074 h 115728"/>
                  <a:gd name="connsiteX10" fmla="*/ 172522 w 180022"/>
                  <a:gd name="connsiteY10" fmla="*/ 3215 h 115728"/>
                  <a:gd name="connsiteX11" fmla="*/ 100941 w 180022"/>
                  <a:gd name="connsiteY11" fmla="*/ 61079 h 115728"/>
                  <a:gd name="connsiteX12" fmla="*/ 97512 w 180022"/>
                  <a:gd name="connsiteY12" fmla="*/ 60222 h 1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22" h="115728">
                    <a:moveTo>
                      <a:pt x="97512" y="60222"/>
                    </a:moveTo>
                    <a:lnTo>
                      <a:pt x="48649" y="55078"/>
                    </a:lnTo>
                    <a:lnTo>
                      <a:pt x="3215" y="91512"/>
                    </a:lnTo>
                    <a:cubicBezTo>
                      <a:pt x="5786" y="95798"/>
                      <a:pt x="7929" y="100084"/>
                      <a:pt x="9644" y="104799"/>
                    </a:cubicBezTo>
                    <a:cubicBezTo>
                      <a:pt x="11359" y="108228"/>
                      <a:pt x="12216" y="112086"/>
                      <a:pt x="12216" y="115514"/>
                    </a:cubicBezTo>
                    <a:lnTo>
                      <a:pt x="21217" y="108228"/>
                    </a:lnTo>
                    <a:lnTo>
                      <a:pt x="25074" y="108657"/>
                    </a:lnTo>
                    <a:lnTo>
                      <a:pt x="25074" y="108657"/>
                    </a:lnTo>
                    <a:lnTo>
                      <a:pt x="63222" y="112943"/>
                    </a:lnTo>
                    <a:lnTo>
                      <a:pt x="179808" y="19074"/>
                    </a:lnTo>
                    <a:cubicBezTo>
                      <a:pt x="177236" y="13930"/>
                      <a:pt x="174665" y="8358"/>
                      <a:pt x="172522" y="3215"/>
                    </a:cubicBezTo>
                    <a:lnTo>
                      <a:pt x="100941" y="61079"/>
                    </a:lnTo>
                    <a:lnTo>
                      <a:pt x="97512" y="60222"/>
                    </a:lnTo>
                    <a:close/>
                  </a:path>
                </a:pathLst>
              </a:custGeom>
              <a:grpFill/>
              <a:ln w="9525" cap="flat">
                <a:noFill/>
                <a:prstDash val="solid"/>
                <a:miter/>
              </a:ln>
            </p:spPr>
            <p:txBody>
              <a:bodyPr rtlCol="0" anchor="ctr"/>
              <a:lstStyle/>
              <a:p>
                <a:endParaRPr lang="en-US"/>
              </a:p>
            </p:txBody>
          </p:sp>
          <p:sp>
            <p:nvSpPr>
              <p:cNvPr id="51" name="Freeform: Shape 27">
                <a:extLst>
                  <a:ext uri="{FF2B5EF4-FFF2-40B4-BE49-F238E27FC236}">
                    <a16:creationId xmlns:a16="http://schemas.microsoft.com/office/drawing/2014/main" id="{49032908-161A-4204-85D1-6D1CA6F62FF6}"/>
                  </a:ext>
                </a:extLst>
              </p:cNvPr>
              <p:cNvSpPr/>
              <p:nvPr/>
            </p:nvSpPr>
            <p:spPr>
              <a:xfrm>
                <a:off x="7200699" y="3407783"/>
                <a:ext cx="21431" cy="42863"/>
              </a:xfrm>
              <a:custGeom>
                <a:avLst/>
                <a:gdLst>
                  <a:gd name="connsiteX0" fmla="*/ 3297 w 21431"/>
                  <a:gd name="connsiteY0" fmla="*/ 11359 h 42862"/>
                  <a:gd name="connsiteX1" fmla="*/ 6297 w 21431"/>
                  <a:gd name="connsiteY1" fmla="*/ 40505 h 42862"/>
                  <a:gd name="connsiteX2" fmla="*/ 19584 w 21431"/>
                  <a:gd name="connsiteY2" fmla="*/ 27218 h 42862"/>
                  <a:gd name="connsiteX3" fmla="*/ 13155 w 21431"/>
                  <a:gd name="connsiteY3" fmla="*/ 3215 h 42862"/>
                  <a:gd name="connsiteX4" fmla="*/ 3297 w 21431"/>
                  <a:gd name="connsiteY4" fmla="*/ 11359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42862">
                    <a:moveTo>
                      <a:pt x="3297" y="11359"/>
                    </a:moveTo>
                    <a:cubicBezTo>
                      <a:pt x="2868" y="21217"/>
                      <a:pt x="4154" y="31075"/>
                      <a:pt x="6297" y="40505"/>
                    </a:cubicBezTo>
                    <a:lnTo>
                      <a:pt x="19584" y="27218"/>
                    </a:lnTo>
                    <a:lnTo>
                      <a:pt x="13155" y="3215"/>
                    </a:lnTo>
                    <a:lnTo>
                      <a:pt x="3297" y="11359"/>
                    </a:lnTo>
                    <a:close/>
                  </a:path>
                </a:pathLst>
              </a:custGeom>
              <a:grpFill/>
              <a:ln w="9525" cap="flat">
                <a:noFill/>
                <a:prstDash val="solid"/>
                <a:miter/>
              </a:ln>
            </p:spPr>
            <p:txBody>
              <a:bodyPr rtlCol="0" anchor="ctr"/>
              <a:lstStyle/>
              <a:p>
                <a:endParaRPr lang="en-US"/>
              </a:p>
            </p:txBody>
          </p:sp>
          <p:sp>
            <p:nvSpPr>
              <p:cNvPr id="52" name="Freeform: Shape 28">
                <a:extLst>
                  <a:ext uri="{FF2B5EF4-FFF2-40B4-BE49-F238E27FC236}">
                    <a16:creationId xmlns:a16="http://schemas.microsoft.com/office/drawing/2014/main" id="{E655CEA5-E5B1-4119-A8B5-C449A6EC5E14}"/>
                  </a:ext>
                </a:extLst>
              </p:cNvPr>
              <p:cNvSpPr/>
              <p:nvPr/>
            </p:nvSpPr>
            <p:spPr>
              <a:xfrm>
                <a:off x="7208068" y="3045595"/>
                <a:ext cx="300038" cy="458629"/>
              </a:xfrm>
              <a:custGeom>
                <a:avLst/>
                <a:gdLst>
                  <a:gd name="connsiteX0" fmla="*/ 127944 w 300037"/>
                  <a:gd name="connsiteY0" fmla="*/ 163092 h 458628"/>
                  <a:gd name="connsiteX1" fmla="*/ 127087 w 300037"/>
                  <a:gd name="connsiteY1" fmla="*/ 165235 h 458628"/>
                  <a:gd name="connsiteX2" fmla="*/ 22931 w 300037"/>
                  <a:gd name="connsiteY2" fmla="*/ 249246 h 458628"/>
                  <a:gd name="connsiteX3" fmla="*/ 8787 w 300037"/>
                  <a:gd name="connsiteY3" fmla="*/ 308396 h 458628"/>
                  <a:gd name="connsiteX4" fmla="*/ 10930 w 300037"/>
                  <a:gd name="connsiteY4" fmla="*/ 310539 h 458628"/>
                  <a:gd name="connsiteX5" fmla="*/ 11358 w 300037"/>
                  <a:gd name="connsiteY5" fmla="*/ 313111 h 458628"/>
                  <a:gd name="connsiteX6" fmla="*/ 16073 w 300037"/>
                  <a:gd name="connsiteY6" fmla="*/ 331542 h 458628"/>
                  <a:gd name="connsiteX7" fmla="*/ 202525 w 300037"/>
                  <a:gd name="connsiteY7" fmla="*/ 181523 h 458628"/>
                  <a:gd name="connsiteX8" fmla="*/ 185380 w 300037"/>
                  <a:gd name="connsiteY8" fmla="*/ 169093 h 458628"/>
                  <a:gd name="connsiteX9" fmla="*/ 192238 w 300037"/>
                  <a:gd name="connsiteY9" fmla="*/ 108657 h 458628"/>
                  <a:gd name="connsiteX10" fmla="*/ 252675 w 300037"/>
                  <a:gd name="connsiteY10" fmla="*/ 115086 h 458628"/>
                  <a:gd name="connsiteX11" fmla="*/ 246245 w 300037"/>
                  <a:gd name="connsiteY11" fmla="*/ 175522 h 458628"/>
                  <a:gd name="connsiteX12" fmla="*/ 231243 w 300037"/>
                  <a:gd name="connsiteY12" fmla="*/ 183237 h 458628"/>
                  <a:gd name="connsiteX13" fmla="*/ 229100 w 300037"/>
                  <a:gd name="connsiteY13" fmla="*/ 185380 h 458628"/>
                  <a:gd name="connsiteX14" fmla="*/ 21646 w 300037"/>
                  <a:gd name="connsiteY14" fmla="*/ 352544 h 458628"/>
                  <a:gd name="connsiteX15" fmla="*/ 31933 w 300037"/>
                  <a:gd name="connsiteY15" fmla="*/ 390263 h 458628"/>
                  <a:gd name="connsiteX16" fmla="*/ 33218 w 300037"/>
                  <a:gd name="connsiteY16" fmla="*/ 395407 h 458628"/>
                  <a:gd name="connsiteX17" fmla="*/ 3215 w 300037"/>
                  <a:gd name="connsiteY17" fmla="*/ 425410 h 458628"/>
                  <a:gd name="connsiteX18" fmla="*/ 7072 w 300037"/>
                  <a:gd name="connsiteY18" fmla="*/ 439984 h 458628"/>
                  <a:gd name="connsiteX19" fmla="*/ 36647 w 300037"/>
                  <a:gd name="connsiteY19" fmla="*/ 458415 h 458628"/>
                  <a:gd name="connsiteX20" fmla="*/ 67508 w 300037"/>
                  <a:gd name="connsiteY20" fmla="*/ 445127 h 458628"/>
                  <a:gd name="connsiteX21" fmla="*/ 124087 w 300037"/>
                  <a:gd name="connsiteY21" fmla="*/ 291679 h 458628"/>
                  <a:gd name="connsiteX22" fmla="*/ 140375 w 300037"/>
                  <a:gd name="connsiteY22" fmla="*/ 273677 h 458628"/>
                  <a:gd name="connsiteX23" fmla="*/ 209812 w 300037"/>
                  <a:gd name="connsiteY23" fmla="*/ 279678 h 458628"/>
                  <a:gd name="connsiteX24" fmla="*/ 220956 w 300037"/>
                  <a:gd name="connsiteY24" fmla="*/ 286965 h 458628"/>
                  <a:gd name="connsiteX25" fmla="*/ 234243 w 300037"/>
                  <a:gd name="connsiteY25" fmla="*/ 357688 h 458628"/>
                  <a:gd name="connsiteX26" fmla="*/ 234243 w 300037"/>
                  <a:gd name="connsiteY26" fmla="*/ 360688 h 458628"/>
                  <a:gd name="connsiteX27" fmla="*/ 271105 w 300037"/>
                  <a:gd name="connsiteY27" fmla="*/ 330684 h 458628"/>
                  <a:gd name="connsiteX28" fmla="*/ 299823 w 300037"/>
                  <a:gd name="connsiteY28" fmla="*/ 63222 h 458628"/>
                  <a:gd name="connsiteX29" fmla="*/ 299823 w 300037"/>
                  <a:gd name="connsiteY29" fmla="*/ 63222 h 458628"/>
                  <a:gd name="connsiteX30" fmla="*/ 271963 w 300037"/>
                  <a:gd name="connsiteY30" fmla="*/ 3215 h 458628"/>
                  <a:gd name="connsiteX31" fmla="*/ 152376 w 300037"/>
                  <a:gd name="connsiteY31" fmla="*/ 100513 h 458628"/>
                  <a:gd name="connsiteX32" fmla="*/ 127944 w 300037"/>
                  <a:gd name="connsiteY32" fmla="*/ 163092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0037" h="458628">
                    <a:moveTo>
                      <a:pt x="127944" y="163092"/>
                    </a:moveTo>
                    <a:lnTo>
                      <a:pt x="127087" y="165235"/>
                    </a:lnTo>
                    <a:lnTo>
                      <a:pt x="22931" y="249246"/>
                    </a:lnTo>
                    <a:cubicBezTo>
                      <a:pt x="18645" y="268962"/>
                      <a:pt x="13930" y="288679"/>
                      <a:pt x="8787" y="308396"/>
                    </a:cubicBezTo>
                    <a:lnTo>
                      <a:pt x="10930" y="310539"/>
                    </a:lnTo>
                    <a:lnTo>
                      <a:pt x="11358" y="313111"/>
                    </a:lnTo>
                    <a:lnTo>
                      <a:pt x="16073" y="331542"/>
                    </a:lnTo>
                    <a:lnTo>
                      <a:pt x="202525" y="181523"/>
                    </a:lnTo>
                    <a:cubicBezTo>
                      <a:pt x="196096" y="178951"/>
                      <a:pt x="190095" y="174665"/>
                      <a:pt x="185380" y="169093"/>
                    </a:cubicBezTo>
                    <a:cubicBezTo>
                      <a:pt x="170378" y="150662"/>
                      <a:pt x="173807" y="123658"/>
                      <a:pt x="192238" y="108657"/>
                    </a:cubicBezTo>
                    <a:cubicBezTo>
                      <a:pt x="210669" y="93655"/>
                      <a:pt x="237673" y="96655"/>
                      <a:pt x="252675" y="115086"/>
                    </a:cubicBezTo>
                    <a:cubicBezTo>
                      <a:pt x="267676" y="133517"/>
                      <a:pt x="264676" y="160520"/>
                      <a:pt x="246245" y="175522"/>
                    </a:cubicBezTo>
                    <a:cubicBezTo>
                      <a:pt x="241530" y="179380"/>
                      <a:pt x="236387" y="181523"/>
                      <a:pt x="231243" y="183237"/>
                    </a:cubicBezTo>
                    <a:cubicBezTo>
                      <a:pt x="230814" y="184094"/>
                      <a:pt x="229957" y="184523"/>
                      <a:pt x="229100" y="185380"/>
                    </a:cubicBezTo>
                    <a:lnTo>
                      <a:pt x="21646" y="352544"/>
                    </a:lnTo>
                    <a:lnTo>
                      <a:pt x="31933" y="390263"/>
                    </a:lnTo>
                    <a:lnTo>
                      <a:pt x="33218" y="395407"/>
                    </a:lnTo>
                    <a:lnTo>
                      <a:pt x="3215" y="425410"/>
                    </a:lnTo>
                    <a:cubicBezTo>
                      <a:pt x="4501" y="430125"/>
                      <a:pt x="5786" y="435269"/>
                      <a:pt x="7072" y="439984"/>
                    </a:cubicBezTo>
                    <a:cubicBezTo>
                      <a:pt x="9644" y="453700"/>
                      <a:pt x="25074" y="456700"/>
                      <a:pt x="36647" y="458415"/>
                    </a:cubicBezTo>
                    <a:cubicBezTo>
                      <a:pt x="48220" y="460129"/>
                      <a:pt x="63651" y="457986"/>
                      <a:pt x="67508" y="445127"/>
                    </a:cubicBezTo>
                    <a:cubicBezTo>
                      <a:pt x="88940" y="394978"/>
                      <a:pt x="101798" y="341828"/>
                      <a:pt x="124087" y="291679"/>
                    </a:cubicBezTo>
                    <a:cubicBezTo>
                      <a:pt x="127516" y="284393"/>
                      <a:pt x="131373" y="274963"/>
                      <a:pt x="140375" y="273677"/>
                    </a:cubicBezTo>
                    <a:cubicBezTo>
                      <a:pt x="163949" y="267676"/>
                      <a:pt x="186238" y="280964"/>
                      <a:pt x="209812" y="279678"/>
                    </a:cubicBezTo>
                    <a:cubicBezTo>
                      <a:pt x="214955" y="278821"/>
                      <a:pt x="220099" y="281821"/>
                      <a:pt x="220956" y="286965"/>
                    </a:cubicBezTo>
                    <a:cubicBezTo>
                      <a:pt x="228243" y="309682"/>
                      <a:pt x="232529" y="333685"/>
                      <a:pt x="234243" y="357688"/>
                    </a:cubicBezTo>
                    <a:cubicBezTo>
                      <a:pt x="234243" y="358545"/>
                      <a:pt x="234243" y="359831"/>
                      <a:pt x="234243" y="360688"/>
                    </a:cubicBezTo>
                    <a:lnTo>
                      <a:pt x="271105" y="330684"/>
                    </a:lnTo>
                    <a:lnTo>
                      <a:pt x="299823" y="63222"/>
                    </a:lnTo>
                    <a:lnTo>
                      <a:pt x="299823" y="63222"/>
                    </a:lnTo>
                    <a:cubicBezTo>
                      <a:pt x="290393" y="43077"/>
                      <a:pt x="281392" y="22932"/>
                      <a:pt x="271963" y="3215"/>
                    </a:cubicBezTo>
                    <a:lnTo>
                      <a:pt x="152376" y="100513"/>
                    </a:lnTo>
                    <a:lnTo>
                      <a:pt x="127944" y="163092"/>
                    </a:lnTo>
                    <a:close/>
                  </a:path>
                </a:pathLst>
              </a:custGeom>
              <a:grpFill/>
              <a:ln w="9525" cap="flat">
                <a:noFill/>
                <a:prstDash val="solid"/>
                <a:miter/>
              </a:ln>
            </p:spPr>
            <p:txBody>
              <a:bodyPr rtlCol="0" anchor="ctr"/>
              <a:lstStyle/>
              <a:p>
                <a:endParaRPr lang="en-US"/>
              </a:p>
            </p:txBody>
          </p:sp>
          <p:sp>
            <p:nvSpPr>
              <p:cNvPr id="53" name="Freeform: Shape 29">
                <a:extLst>
                  <a:ext uri="{FF2B5EF4-FFF2-40B4-BE49-F238E27FC236}">
                    <a16:creationId xmlns:a16="http://schemas.microsoft.com/office/drawing/2014/main" id="{8EDED134-0E6D-4A47-A605-083DCD74C4CF}"/>
                  </a:ext>
                </a:extLst>
              </p:cNvPr>
              <p:cNvSpPr/>
              <p:nvPr/>
            </p:nvSpPr>
            <p:spPr>
              <a:xfrm>
                <a:off x="6726722" y="4008715"/>
                <a:ext cx="60008" cy="287179"/>
              </a:xfrm>
              <a:custGeom>
                <a:avLst/>
                <a:gdLst>
                  <a:gd name="connsiteX0" fmla="*/ 54221 w 60007"/>
                  <a:gd name="connsiteY0" fmla="*/ 3215 h 287178"/>
                  <a:gd name="connsiteX1" fmla="*/ 3215 w 60007"/>
                  <a:gd name="connsiteY1" fmla="*/ 54221 h 287178"/>
                  <a:gd name="connsiteX2" fmla="*/ 3215 w 60007"/>
                  <a:gd name="connsiteY2" fmla="*/ 282678 h 287178"/>
                  <a:gd name="connsiteX3" fmla="*/ 12216 w 60007"/>
                  <a:gd name="connsiteY3" fmla="*/ 286107 h 287178"/>
                  <a:gd name="connsiteX4" fmla="*/ 12216 w 60007"/>
                  <a:gd name="connsiteY4" fmla="*/ 65794 h 287178"/>
                  <a:gd name="connsiteX5" fmla="*/ 11787 w 60007"/>
                  <a:gd name="connsiteY5" fmla="*/ 61508 h 287178"/>
                  <a:gd name="connsiteX6" fmla="*/ 57650 w 60007"/>
                  <a:gd name="connsiteY6" fmla="*/ 15645 h 287178"/>
                  <a:gd name="connsiteX7" fmla="*/ 54221 w 60007"/>
                  <a:gd name="connsiteY7" fmla="*/ 3215 h 28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7" h="287178">
                    <a:moveTo>
                      <a:pt x="54221" y="3215"/>
                    </a:moveTo>
                    <a:lnTo>
                      <a:pt x="3215" y="54221"/>
                    </a:lnTo>
                    <a:lnTo>
                      <a:pt x="3215" y="282678"/>
                    </a:lnTo>
                    <a:cubicBezTo>
                      <a:pt x="6215" y="283964"/>
                      <a:pt x="9215" y="284821"/>
                      <a:pt x="12216" y="286107"/>
                    </a:cubicBezTo>
                    <a:lnTo>
                      <a:pt x="12216" y="65794"/>
                    </a:lnTo>
                    <a:lnTo>
                      <a:pt x="11787" y="61508"/>
                    </a:lnTo>
                    <a:lnTo>
                      <a:pt x="57650" y="15645"/>
                    </a:lnTo>
                    <a:cubicBezTo>
                      <a:pt x="56364" y="11787"/>
                      <a:pt x="55078" y="7501"/>
                      <a:pt x="54221" y="3215"/>
                    </a:cubicBezTo>
                    <a:close/>
                  </a:path>
                </a:pathLst>
              </a:custGeom>
              <a:grpFill/>
              <a:ln w="9525" cap="flat">
                <a:noFill/>
                <a:prstDash val="solid"/>
                <a:miter/>
              </a:ln>
            </p:spPr>
            <p:txBody>
              <a:bodyPr rtlCol="0" anchor="ctr"/>
              <a:lstStyle/>
              <a:p>
                <a:endParaRPr lang="en-US"/>
              </a:p>
            </p:txBody>
          </p:sp>
          <p:sp>
            <p:nvSpPr>
              <p:cNvPr id="54" name="Freeform: Shape 30">
                <a:extLst>
                  <a:ext uri="{FF2B5EF4-FFF2-40B4-BE49-F238E27FC236}">
                    <a16:creationId xmlns:a16="http://schemas.microsoft.com/office/drawing/2014/main" id="{E4D60048-E008-4993-8F4F-D7D3E8A29D4D}"/>
                  </a:ext>
                </a:extLst>
              </p:cNvPr>
              <p:cNvSpPr/>
              <p:nvPr/>
            </p:nvSpPr>
            <p:spPr>
              <a:xfrm>
                <a:off x="6777728" y="4008715"/>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55" name="Freeform: Shape 31">
                <a:extLst>
                  <a:ext uri="{FF2B5EF4-FFF2-40B4-BE49-F238E27FC236}">
                    <a16:creationId xmlns:a16="http://schemas.microsoft.com/office/drawing/2014/main" id="{7277767C-1D3B-4C5E-984F-65ED4217DAC2}"/>
                  </a:ext>
                </a:extLst>
              </p:cNvPr>
              <p:cNvSpPr/>
              <p:nvPr/>
            </p:nvSpPr>
            <p:spPr>
              <a:xfrm>
                <a:off x="7228642" y="3014305"/>
                <a:ext cx="244316" cy="252889"/>
              </a:xfrm>
              <a:custGeom>
                <a:avLst/>
                <a:gdLst>
                  <a:gd name="connsiteX0" fmla="*/ 3215 w 244316"/>
                  <a:gd name="connsiteY0" fmla="*/ 192667 h 252888"/>
                  <a:gd name="connsiteX1" fmla="*/ 7501 w 244316"/>
                  <a:gd name="connsiteY1" fmla="*/ 251389 h 252888"/>
                  <a:gd name="connsiteX2" fmla="*/ 89797 w 244316"/>
                  <a:gd name="connsiteY2" fmla="*/ 184952 h 252888"/>
                  <a:gd name="connsiteX3" fmla="*/ 89797 w 244316"/>
                  <a:gd name="connsiteY3" fmla="*/ 184952 h 252888"/>
                  <a:gd name="connsiteX4" fmla="*/ 114229 w 244316"/>
                  <a:gd name="connsiteY4" fmla="*/ 122372 h 252888"/>
                  <a:gd name="connsiteX5" fmla="*/ 115086 w 244316"/>
                  <a:gd name="connsiteY5" fmla="*/ 119801 h 252888"/>
                  <a:gd name="connsiteX6" fmla="*/ 243673 w 244316"/>
                  <a:gd name="connsiteY6" fmla="*/ 16073 h 252888"/>
                  <a:gd name="connsiteX7" fmla="*/ 237673 w 244316"/>
                  <a:gd name="connsiteY7" fmla="*/ 3215 h 252888"/>
                  <a:gd name="connsiteX8" fmla="*/ 211526 w 244316"/>
                  <a:gd name="connsiteY8" fmla="*/ 24217 h 252888"/>
                  <a:gd name="connsiteX9" fmla="*/ 3215 w 244316"/>
                  <a:gd name="connsiteY9" fmla="*/ 192667 h 2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316" h="252888">
                    <a:moveTo>
                      <a:pt x="3215" y="192667"/>
                    </a:moveTo>
                    <a:cubicBezTo>
                      <a:pt x="4072" y="212384"/>
                      <a:pt x="9216" y="232101"/>
                      <a:pt x="7501" y="251389"/>
                    </a:cubicBezTo>
                    <a:lnTo>
                      <a:pt x="89797" y="184952"/>
                    </a:lnTo>
                    <a:lnTo>
                      <a:pt x="89797" y="184952"/>
                    </a:lnTo>
                    <a:lnTo>
                      <a:pt x="114229" y="122372"/>
                    </a:lnTo>
                    <a:lnTo>
                      <a:pt x="115086" y="119801"/>
                    </a:lnTo>
                    <a:lnTo>
                      <a:pt x="243673" y="16073"/>
                    </a:lnTo>
                    <a:cubicBezTo>
                      <a:pt x="241530" y="11787"/>
                      <a:pt x="239816" y="7501"/>
                      <a:pt x="237673" y="3215"/>
                    </a:cubicBezTo>
                    <a:cubicBezTo>
                      <a:pt x="229529" y="9644"/>
                      <a:pt x="220528" y="16931"/>
                      <a:pt x="211526" y="24217"/>
                    </a:cubicBezTo>
                    <a:cubicBezTo>
                      <a:pt x="152805" y="70937"/>
                      <a:pt x="78224" y="131802"/>
                      <a:pt x="3215" y="192667"/>
                    </a:cubicBezTo>
                    <a:close/>
                  </a:path>
                </a:pathLst>
              </a:custGeom>
              <a:grpFill/>
              <a:ln w="9525" cap="flat">
                <a:noFill/>
                <a:prstDash val="solid"/>
                <a:miter/>
              </a:ln>
            </p:spPr>
            <p:txBody>
              <a:bodyPr rtlCol="0" anchor="ctr"/>
              <a:lstStyle/>
              <a:p>
                <a:endParaRPr lang="en-US"/>
              </a:p>
            </p:txBody>
          </p:sp>
          <p:sp>
            <p:nvSpPr>
              <p:cNvPr id="56" name="Freeform: Shape 32">
                <a:extLst>
                  <a:ext uri="{FF2B5EF4-FFF2-40B4-BE49-F238E27FC236}">
                    <a16:creationId xmlns:a16="http://schemas.microsoft.com/office/drawing/2014/main" id="{94EE8AEF-5363-4162-87E4-AC10FD0EAD2F}"/>
                  </a:ext>
                </a:extLst>
              </p:cNvPr>
              <p:cNvSpPr/>
              <p:nvPr/>
            </p:nvSpPr>
            <p:spPr>
              <a:xfrm>
                <a:off x="6984325" y="2508528"/>
                <a:ext cx="265748" cy="257175"/>
              </a:xfrm>
              <a:custGeom>
                <a:avLst/>
                <a:gdLst>
                  <a:gd name="connsiteX0" fmla="*/ 49506 w 265747"/>
                  <a:gd name="connsiteY0" fmla="*/ 254389 h 257175"/>
                  <a:gd name="connsiteX1" fmla="*/ 64937 w 265747"/>
                  <a:gd name="connsiteY1" fmla="*/ 241959 h 257175"/>
                  <a:gd name="connsiteX2" fmla="*/ 94512 w 265747"/>
                  <a:gd name="connsiteY2" fmla="*/ 165664 h 257175"/>
                  <a:gd name="connsiteX3" fmla="*/ 94512 w 265747"/>
                  <a:gd name="connsiteY3" fmla="*/ 165664 h 257175"/>
                  <a:gd name="connsiteX4" fmla="*/ 96226 w 265747"/>
                  <a:gd name="connsiteY4" fmla="*/ 160520 h 257175"/>
                  <a:gd name="connsiteX5" fmla="*/ 262533 w 265747"/>
                  <a:gd name="connsiteY5" fmla="*/ 26361 h 257175"/>
                  <a:gd name="connsiteX6" fmla="*/ 251817 w 265747"/>
                  <a:gd name="connsiteY6" fmla="*/ 3215 h 257175"/>
                  <a:gd name="connsiteX7" fmla="*/ 3215 w 265747"/>
                  <a:gd name="connsiteY7" fmla="*/ 203811 h 257175"/>
                  <a:gd name="connsiteX8" fmla="*/ 49506 w 265747"/>
                  <a:gd name="connsiteY8" fmla="*/ 254389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747" h="257175">
                    <a:moveTo>
                      <a:pt x="49506" y="254389"/>
                    </a:moveTo>
                    <a:lnTo>
                      <a:pt x="64937" y="241959"/>
                    </a:lnTo>
                    <a:lnTo>
                      <a:pt x="94512" y="165664"/>
                    </a:lnTo>
                    <a:lnTo>
                      <a:pt x="94512" y="165664"/>
                    </a:lnTo>
                    <a:lnTo>
                      <a:pt x="96226" y="160520"/>
                    </a:lnTo>
                    <a:lnTo>
                      <a:pt x="262533" y="26361"/>
                    </a:lnTo>
                    <a:cubicBezTo>
                      <a:pt x="259104" y="18645"/>
                      <a:pt x="255675" y="10930"/>
                      <a:pt x="251817" y="3215"/>
                    </a:cubicBezTo>
                    <a:lnTo>
                      <a:pt x="3215" y="203811"/>
                    </a:lnTo>
                    <a:cubicBezTo>
                      <a:pt x="19074" y="220956"/>
                      <a:pt x="34076" y="237673"/>
                      <a:pt x="49506" y="254389"/>
                    </a:cubicBezTo>
                    <a:close/>
                  </a:path>
                </a:pathLst>
              </a:custGeom>
              <a:grpFill/>
              <a:ln w="9525" cap="flat">
                <a:noFill/>
                <a:prstDash val="solid"/>
                <a:miter/>
              </a:ln>
            </p:spPr>
            <p:txBody>
              <a:bodyPr rtlCol="0" anchor="ctr"/>
              <a:lstStyle/>
              <a:p>
                <a:endParaRPr lang="en-US"/>
              </a:p>
            </p:txBody>
          </p:sp>
          <p:sp>
            <p:nvSpPr>
              <p:cNvPr id="57" name="Freeform: Shape 33">
                <a:extLst>
                  <a:ext uri="{FF2B5EF4-FFF2-40B4-BE49-F238E27FC236}">
                    <a16:creationId xmlns:a16="http://schemas.microsoft.com/office/drawing/2014/main" id="{4F7A3F25-AB14-43C2-AE39-5AC55AB7673B}"/>
                  </a:ext>
                </a:extLst>
              </p:cNvPr>
              <p:cNvSpPr/>
              <p:nvPr/>
            </p:nvSpPr>
            <p:spPr>
              <a:xfrm>
                <a:off x="6799588" y="2266355"/>
                <a:ext cx="342900" cy="342900"/>
              </a:xfrm>
              <a:custGeom>
                <a:avLst/>
                <a:gdLst>
                  <a:gd name="connsiteX0" fmla="*/ 25932 w 342900"/>
                  <a:gd name="connsiteY0" fmla="*/ 265962 h 342900"/>
                  <a:gd name="connsiteX1" fmla="*/ 190524 w 342900"/>
                  <a:gd name="connsiteY1" fmla="*/ 133088 h 342900"/>
                  <a:gd name="connsiteX2" fmla="*/ 193953 w 342900"/>
                  <a:gd name="connsiteY2" fmla="*/ 130516 h 342900"/>
                  <a:gd name="connsiteX3" fmla="*/ 209383 w 342900"/>
                  <a:gd name="connsiteY3" fmla="*/ 102656 h 342900"/>
                  <a:gd name="connsiteX4" fmla="*/ 269819 w 342900"/>
                  <a:gd name="connsiteY4" fmla="*/ 109085 h 342900"/>
                  <a:gd name="connsiteX5" fmla="*/ 263390 w 342900"/>
                  <a:gd name="connsiteY5" fmla="*/ 169521 h 342900"/>
                  <a:gd name="connsiteX6" fmla="*/ 228243 w 342900"/>
                  <a:gd name="connsiteY6" fmla="*/ 178094 h 342900"/>
                  <a:gd name="connsiteX7" fmla="*/ 227386 w 342900"/>
                  <a:gd name="connsiteY7" fmla="*/ 178951 h 342900"/>
                  <a:gd name="connsiteX8" fmla="*/ 64508 w 342900"/>
                  <a:gd name="connsiteY8" fmla="*/ 310110 h 342900"/>
                  <a:gd name="connsiteX9" fmla="*/ 92797 w 342900"/>
                  <a:gd name="connsiteY9" fmla="*/ 341400 h 342900"/>
                  <a:gd name="connsiteX10" fmla="*/ 333256 w 342900"/>
                  <a:gd name="connsiteY10" fmla="*/ 147661 h 342900"/>
                  <a:gd name="connsiteX11" fmla="*/ 341400 w 342900"/>
                  <a:gd name="connsiteY11" fmla="*/ 73509 h 342900"/>
                  <a:gd name="connsiteX12" fmla="*/ 341400 w 342900"/>
                  <a:gd name="connsiteY12" fmla="*/ 73509 h 342900"/>
                  <a:gd name="connsiteX13" fmla="*/ 319968 w 342900"/>
                  <a:gd name="connsiteY13" fmla="*/ 39219 h 342900"/>
                  <a:gd name="connsiteX14" fmla="*/ 295537 w 342900"/>
                  <a:gd name="connsiteY14" fmla="*/ 3215 h 342900"/>
                  <a:gd name="connsiteX15" fmla="*/ 3215 w 342900"/>
                  <a:gd name="connsiteY15" fmla="*/ 238958 h 342900"/>
                  <a:gd name="connsiteX16" fmla="*/ 25932 w 342900"/>
                  <a:gd name="connsiteY16" fmla="*/ 26596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 h="342900">
                    <a:moveTo>
                      <a:pt x="25932" y="265962"/>
                    </a:moveTo>
                    <a:lnTo>
                      <a:pt x="190524" y="133088"/>
                    </a:lnTo>
                    <a:cubicBezTo>
                      <a:pt x="191810" y="132231"/>
                      <a:pt x="192667" y="131374"/>
                      <a:pt x="193953" y="130516"/>
                    </a:cubicBezTo>
                    <a:cubicBezTo>
                      <a:pt x="195239" y="119801"/>
                      <a:pt x="200382" y="109942"/>
                      <a:pt x="209383" y="102656"/>
                    </a:cubicBezTo>
                    <a:cubicBezTo>
                      <a:pt x="227814" y="87654"/>
                      <a:pt x="254817" y="90654"/>
                      <a:pt x="269819" y="109085"/>
                    </a:cubicBezTo>
                    <a:cubicBezTo>
                      <a:pt x="284821" y="127516"/>
                      <a:pt x="281821" y="154519"/>
                      <a:pt x="263390" y="169521"/>
                    </a:cubicBezTo>
                    <a:cubicBezTo>
                      <a:pt x="253103" y="177665"/>
                      <a:pt x="240244" y="180237"/>
                      <a:pt x="228243" y="178094"/>
                    </a:cubicBezTo>
                    <a:cubicBezTo>
                      <a:pt x="227814" y="178522"/>
                      <a:pt x="227814" y="178522"/>
                      <a:pt x="227386" y="178951"/>
                    </a:cubicBezTo>
                    <a:lnTo>
                      <a:pt x="64508" y="310110"/>
                    </a:lnTo>
                    <a:cubicBezTo>
                      <a:pt x="73938" y="320826"/>
                      <a:pt x="83367" y="331113"/>
                      <a:pt x="92797" y="341400"/>
                    </a:cubicBezTo>
                    <a:lnTo>
                      <a:pt x="333256" y="147661"/>
                    </a:lnTo>
                    <a:lnTo>
                      <a:pt x="341400" y="73509"/>
                    </a:lnTo>
                    <a:lnTo>
                      <a:pt x="341400" y="73509"/>
                    </a:lnTo>
                    <a:cubicBezTo>
                      <a:pt x="334113" y="61936"/>
                      <a:pt x="327255" y="50363"/>
                      <a:pt x="319968" y="39219"/>
                    </a:cubicBezTo>
                    <a:cubicBezTo>
                      <a:pt x="312253" y="26789"/>
                      <a:pt x="304109" y="14788"/>
                      <a:pt x="295537" y="3215"/>
                    </a:cubicBezTo>
                    <a:lnTo>
                      <a:pt x="3215" y="238958"/>
                    </a:lnTo>
                    <a:cubicBezTo>
                      <a:pt x="10501" y="247959"/>
                      <a:pt x="18217" y="256961"/>
                      <a:pt x="25932" y="265962"/>
                    </a:cubicBezTo>
                    <a:close/>
                  </a:path>
                </a:pathLst>
              </a:custGeom>
              <a:grpFill/>
              <a:ln w="9525" cap="flat">
                <a:noFill/>
                <a:prstDash val="solid"/>
                <a:miter/>
              </a:ln>
            </p:spPr>
            <p:txBody>
              <a:bodyPr rtlCol="0" anchor="ctr"/>
              <a:lstStyle/>
              <a:p>
                <a:endParaRPr lang="en-US"/>
              </a:p>
            </p:txBody>
          </p:sp>
          <p:sp>
            <p:nvSpPr>
              <p:cNvPr id="58" name="Freeform: Shape 34">
                <a:extLst>
                  <a:ext uri="{FF2B5EF4-FFF2-40B4-BE49-F238E27FC236}">
                    <a16:creationId xmlns:a16="http://schemas.microsoft.com/office/drawing/2014/main" id="{E35F0D22-5F60-4DE2-8C06-BC6540945164}"/>
                  </a:ext>
                </a:extLst>
              </p:cNvPr>
              <p:cNvSpPr/>
              <p:nvPr/>
            </p:nvSpPr>
            <p:spPr>
              <a:xfrm>
                <a:off x="7057620" y="2570678"/>
                <a:ext cx="261461" cy="295751"/>
              </a:xfrm>
              <a:custGeom>
                <a:avLst/>
                <a:gdLst>
                  <a:gd name="connsiteX0" fmla="*/ 26361 w 261461"/>
                  <a:gd name="connsiteY0" fmla="*/ 198668 h 295751"/>
                  <a:gd name="connsiteX1" fmla="*/ 24646 w 261461"/>
                  <a:gd name="connsiteY1" fmla="*/ 203811 h 295751"/>
                  <a:gd name="connsiteX2" fmla="*/ 3215 w 261461"/>
                  <a:gd name="connsiteY2" fmla="*/ 221385 h 295751"/>
                  <a:gd name="connsiteX3" fmla="*/ 32790 w 261461"/>
                  <a:gd name="connsiteY3" fmla="*/ 253960 h 295751"/>
                  <a:gd name="connsiteX4" fmla="*/ 112086 w 261461"/>
                  <a:gd name="connsiteY4" fmla="*/ 190095 h 295751"/>
                  <a:gd name="connsiteX5" fmla="*/ 131374 w 261461"/>
                  <a:gd name="connsiteY5" fmla="*/ 139946 h 295751"/>
                  <a:gd name="connsiteX6" fmla="*/ 132660 w 261461"/>
                  <a:gd name="connsiteY6" fmla="*/ 137374 h 295751"/>
                  <a:gd name="connsiteX7" fmla="*/ 156663 w 261461"/>
                  <a:gd name="connsiteY7" fmla="*/ 118086 h 295751"/>
                  <a:gd name="connsiteX8" fmla="*/ 163521 w 261461"/>
                  <a:gd name="connsiteY8" fmla="*/ 58936 h 295751"/>
                  <a:gd name="connsiteX9" fmla="*/ 223957 w 261461"/>
                  <a:gd name="connsiteY9" fmla="*/ 65794 h 295751"/>
                  <a:gd name="connsiteX10" fmla="*/ 217527 w 261461"/>
                  <a:gd name="connsiteY10" fmla="*/ 126230 h 295751"/>
                  <a:gd name="connsiteX11" fmla="*/ 171665 w 261461"/>
                  <a:gd name="connsiteY11" fmla="*/ 131374 h 295751"/>
                  <a:gd name="connsiteX12" fmla="*/ 148519 w 261461"/>
                  <a:gd name="connsiteY12" fmla="*/ 150233 h 295751"/>
                  <a:gd name="connsiteX13" fmla="*/ 129231 w 261461"/>
                  <a:gd name="connsiteY13" fmla="*/ 200382 h 295751"/>
                  <a:gd name="connsiteX14" fmla="*/ 128373 w 261461"/>
                  <a:gd name="connsiteY14" fmla="*/ 202525 h 295751"/>
                  <a:gd name="connsiteX15" fmla="*/ 46077 w 261461"/>
                  <a:gd name="connsiteY15" fmla="*/ 268962 h 295751"/>
                  <a:gd name="connsiteX16" fmla="*/ 69223 w 261461"/>
                  <a:gd name="connsiteY16" fmla="*/ 294680 h 295751"/>
                  <a:gd name="connsiteX17" fmla="*/ 259961 w 261461"/>
                  <a:gd name="connsiteY17" fmla="*/ 141232 h 295751"/>
                  <a:gd name="connsiteX18" fmla="*/ 247102 w 261461"/>
                  <a:gd name="connsiteY18" fmla="*/ 112086 h 295751"/>
                  <a:gd name="connsiteX19" fmla="*/ 247102 w 261461"/>
                  <a:gd name="connsiteY19" fmla="*/ 112086 h 295751"/>
                  <a:gd name="connsiteX20" fmla="*/ 205526 w 261461"/>
                  <a:gd name="connsiteY20" fmla="*/ 3215 h 295751"/>
                  <a:gd name="connsiteX21" fmla="*/ 56364 w 261461"/>
                  <a:gd name="connsiteY21" fmla="*/ 123658 h 295751"/>
                  <a:gd name="connsiteX22" fmla="*/ 26361 w 261461"/>
                  <a:gd name="connsiteY22" fmla="*/ 198668 h 29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461" h="295751">
                    <a:moveTo>
                      <a:pt x="26361" y="198668"/>
                    </a:moveTo>
                    <a:lnTo>
                      <a:pt x="24646" y="203811"/>
                    </a:lnTo>
                    <a:lnTo>
                      <a:pt x="3215" y="221385"/>
                    </a:lnTo>
                    <a:cubicBezTo>
                      <a:pt x="13073" y="232101"/>
                      <a:pt x="22932" y="243245"/>
                      <a:pt x="32790" y="253960"/>
                    </a:cubicBezTo>
                    <a:lnTo>
                      <a:pt x="112086" y="190095"/>
                    </a:lnTo>
                    <a:lnTo>
                      <a:pt x="131374" y="139946"/>
                    </a:lnTo>
                    <a:lnTo>
                      <a:pt x="132660" y="137374"/>
                    </a:lnTo>
                    <a:lnTo>
                      <a:pt x="156663" y="118086"/>
                    </a:lnTo>
                    <a:cubicBezTo>
                      <a:pt x="142947" y="99655"/>
                      <a:pt x="145518" y="73509"/>
                      <a:pt x="163521" y="58936"/>
                    </a:cubicBezTo>
                    <a:cubicBezTo>
                      <a:pt x="181951" y="43934"/>
                      <a:pt x="209384" y="47363"/>
                      <a:pt x="223957" y="65794"/>
                    </a:cubicBezTo>
                    <a:cubicBezTo>
                      <a:pt x="238958" y="84225"/>
                      <a:pt x="235958" y="111228"/>
                      <a:pt x="217527" y="126230"/>
                    </a:cubicBezTo>
                    <a:cubicBezTo>
                      <a:pt x="204240" y="136946"/>
                      <a:pt x="186238" y="138232"/>
                      <a:pt x="171665" y="131374"/>
                    </a:cubicBezTo>
                    <a:lnTo>
                      <a:pt x="148519" y="150233"/>
                    </a:lnTo>
                    <a:lnTo>
                      <a:pt x="129231" y="200382"/>
                    </a:lnTo>
                    <a:lnTo>
                      <a:pt x="128373" y="202525"/>
                    </a:lnTo>
                    <a:lnTo>
                      <a:pt x="46077" y="268962"/>
                    </a:lnTo>
                    <a:cubicBezTo>
                      <a:pt x="53793" y="277535"/>
                      <a:pt x="61508" y="286107"/>
                      <a:pt x="69223" y="294680"/>
                    </a:cubicBezTo>
                    <a:lnTo>
                      <a:pt x="259961" y="141232"/>
                    </a:lnTo>
                    <a:cubicBezTo>
                      <a:pt x="255246" y="131802"/>
                      <a:pt x="250960" y="121944"/>
                      <a:pt x="247102" y="112086"/>
                    </a:cubicBezTo>
                    <a:lnTo>
                      <a:pt x="247102" y="112086"/>
                    </a:lnTo>
                    <a:cubicBezTo>
                      <a:pt x="232958" y="75652"/>
                      <a:pt x="220099" y="39219"/>
                      <a:pt x="205526" y="3215"/>
                    </a:cubicBezTo>
                    <a:lnTo>
                      <a:pt x="56364" y="123658"/>
                    </a:lnTo>
                    <a:lnTo>
                      <a:pt x="26361" y="198668"/>
                    </a:lnTo>
                    <a:close/>
                  </a:path>
                </a:pathLst>
              </a:custGeom>
              <a:grpFill/>
              <a:ln w="9525" cap="flat">
                <a:noFill/>
                <a:prstDash val="solid"/>
                <a:miter/>
              </a:ln>
            </p:spPr>
            <p:txBody>
              <a:bodyPr rtlCol="0" anchor="ctr"/>
              <a:lstStyle/>
              <a:p>
                <a:endParaRPr lang="en-US"/>
              </a:p>
            </p:txBody>
          </p:sp>
          <p:sp>
            <p:nvSpPr>
              <p:cNvPr id="59" name="Freeform: Shape 35">
                <a:extLst>
                  <a:ext uri="{FF2B5EF4-FFF2-40B4-BE49-F238E27FC236}">
                    <a16:creationId xmlns:a16="http://schemas.microsoft.com/office/drawing/2014/main" id="{768D09E1-2A06-4390-858C-45B94AD0F593}"/>
                  </a:ext>
                </a:extLst>
              </p:cNvPr>
              <p:cNvSpPr/>
              <p:nvPr/>
            </p:nvSpPr>
            <p:spPr>
              <a:xfrm>
                <a:off x="6592562" y="3826121"/>
                <a:ext cx="154305" cy="424339"/>
              </a:xfrm>
              <a:custGeom>
                <a:avLst/>
                <a:gdLst>
                  <a:gd name="connsiteX0" fmla="*/ 136088 w 154305"/>
                  <a:gd name="connsiteY0" fmla="*/ 8358 h 424338"/>
                  <a:gd name="connsiteX1" fmla="*/ 136088 w 154305"/>
                  <a:gd name="connsiteY1" fmla="*/ 8358 h 424338"/>
                  <a:gd name="connsiteX2" fmla="*/ 134374 w 154305"/>
                  <a:gd name="connsiteY2" fmla="*/ 3215 h 424338"/>
                  <a:gd name="connsiteX3" fmla="*/ 3215 w 154305"/>
                  <a:gd name="connsiteY3" fmla="*/ 134374 h 424338"/>
                  <a:gd name="connsiteX4" fmla="*/ 3215 w 154305"/>
                  <a:gd name="connsiteY4" fmla="*/ 409980 h 424338"/>
                  <a:gd name="connsiteX5" fmla="*/ 28504 w 154305"/>
                  <a:gd name="connsiteY5" fmla="*/ 421553 h 424338"/>
                  <a:gd name="connsiteX6" fmla="*/ 28504 w 154305"/>
                  <a:gd name="connsiteY6" fmla="*/ 193524 h 424338"/>
                  <a:gd name="connsiteX7" fmla="*/ 28504 w 154305"/>
                  <a:gd name="connsiteY7" fmla="*/ 189667 h 424338"/>
                  <a:gd name="connsiteX8" fmla="*/ 153662 w 154305"/>
                  <a:gd name="connsiteY8" fmla="*/ 64508 h 424338"/>
                  <a:gd name="connsiteX9" fmla="*/ 136088 w 154305"/>
                  <a:gd name="connsiteY9" fmla="*/ 8358 h 4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5" h="424338">
                    <a:moveTo>
                      <a:pt x="136088" y="8358"/>
                    </a:moveTo>
                    <a:lnTo>
                      <a:pt x="136088" y="8358"/>
                    </a:lnTo>
                    <a:cubicBezTo>
                      <a:pt x="135660" y="6644"/>
                      <a:pt x="134803" y="4929"/>
                      <a:pt x="134374" y="3215"/>
                    </a:cubicBezTo>
                    <a:lnTo>
                      <a:pt x="3215" y="134374"/>
                    </a:lnTo>
                    <a:lnTo>
                      <a:pt x="3215" y="409980"/>
                    </a:lnTo>
                    <a:cubicBezTo>
                      <a:pt x="11787" y="413837"/>
                      <a:pt x="20360" y="417695"/>
                      <a:pt x="28504" y="421553"/>
                    </a:cubicBezTo>
                    <a:lnTo>
                      <a:pt x="28504" y="193524"/>
                    </a:lnTo>
                    <a:lnTo>
                      <a:pt x="28504" y="189667"/>
                    </a:lnTo>
                    <a:lnTo>
                      <a:pt x="153662" y="64508"/>
                    </a:lnTo>
                    <a:cubicBezTo>
                      <a:pt x="148090" y="45220"/>
                      <a:pt x="142089" y="26789"/>
                      <a:pt x="136088" y="8358"/>
                    </a:cubicBezTo>
                    <a:close/>
                  </a:path>
                </a:pathLst>
              </a:custGeom>
              <a:grpFill/>
              <a:ln w="9525" cap="flat">
                <a:noFill/>
                <a:prstDash val="solid"/>
                <a:miter/>
              </a:ln>
            </p:spPr>
            <p:txBody>
              <a:bodyPr rtlCol="0" anchor="ctr"/>
              <a:lstStyle/>
              <a:p>
                <a:endParaRPr lang="en-US"/>
              </a:p>
            </p:txBody>
          </p:sp>
          <p:sp>
            <p:nvSpPr>
              <p:cNvPr id="60" name="Freeform: Shape 36">
                <a:extLst>
                  <a:ext uri="{FF2B5EF4-FFF2-40B4-BE49-F238E27FC236}">
                    <a16:creationId xmlns:a16="http://schemas.microsoft.com/office/drawing/2014/main" id="{09FFA866-8925-447C-8E43-B85835152DFD}"/>
                  </a:ext>
                </a:extLst>
              </p:cNvPr>
              <p:cNvSpPr/>
              <p:nvPr/>
            </p:nvSpPr>
            <p:spPr>
              <a:xfrm>
                <a:off x="6637139" y="3908417"/>
                <a:ext cx="124301" cy="355759"/>
              </a:xfrm>
              <a:custGeom>
                <a:avLst/>
                <a:gdLst>
                  <a:gd name="connsiteX0" fmla="*/ 115515 w 124301"/>
                  <a:gd name="connsiteY0" fmla="*/ 3215 h 355758"/>
                  <a:gd name="connsiteX1" fmla="*/ 115515 w 124301"/>
                  <a:gd name="connsiteY1" fmla="*/ 3215 h 355758"/>
                  <a:gd name="connsiteX2" fmla="*/ 3215 w 124301"/>
                  <a:gd name="connsiteY2" fmla="*/ 115514 h 355758"/>
                  <a:gd name="connsiteX3" fmla="*/ 3215 w 124301"/>
                  <a:gd name="connsiteY3" fmla="*/ 347401 h 355758"/>
                  <a:gd name="connsiteX4" fmla="*/ 22503 w 124301"/>
                  <a:gd name="connsiteY4" fmla="*/ 355545 h 355758"/>
                  <a:gd name="connsiteX5" fmla="*/ 22503 w 124301"/>
                  <a:gd name="connsiteY5" fmla="*/ 129231 h 355758"/>
                  <a:gd name="connsiteX6" fmla="*/ 22074 w 124301"/>
                  <a:gd name="connsiteY6" fmla="*/ 125373 h 355758"/>
                  <a:gd name="connsiteX7" fmla="*/ 121944 w 124301"/>
                  <a:gd name="connsiteY7" fmla="*/ 25503 h 355758"/>
                  <a:gd name="connsiteX8" fmla="*/ 115515 w 124301"/>
                  <a:gd name="connsiteY8" fmla="*/ 3215 h 35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301" h="355758">
                    <a:moveTo>
                      <a:pt x="115515" y="3215"/>
                    </a:moveTo>
                    <a:lnTo>
                      <a:pt x="115515" y="3215"/>
                    </a:lnTo>
                    <a:lnTo>
                      <a:pt x="3215" y="115514"/>
                    </a:lnTo>
                    <a:lnTo>
                      <a:pt x="3215" y="347401"/>
                    </a:lnTo>
                    <a:cubicBezTo>
                      <a:pt x="9644" y="349972"/>
                      <a:pt x="16073" y="352973"/>
                      <a:pt x="22503" y="355545"/>
                    </a:cubicBezTo>
                    <a:lnTo>
                      <a:pt x="22503" y="129231"/>
                    </a:lnTo>
                    <a:lnTo>
                      <a:pt x="22074" y="125373"/>
                    </a:lnTo>
                    <a:lnTo>
                      <a:pt x="121944" y="25503"/>
                    </a:lnTo>
                    <a:cubicBezTo>
                      <a:pt x="120229" y="17788"/>
                      <a:pt x="118086" y="10501"/>
                      <a:pt x="115515" y="3215"/>
                    </a:cubicBezTo>
                    <a:close/>
                  </a:path>
                </a:pathLst>
              </a:custGeom>
              <a:grpFill/>
              <a:ln w="9525" cap="flat">
                <a:noFill/>
                <a:prstDash val="solid"/>
                <a:miter/>
              </a:ln>
            </p:spPr>
            <p:txBody>
              <a:bodyPr rtlCol="0" anchor="ctr"/>
              <a:lstStyle/>
              <a:p>
                <a:endParaRPr lang="en-US"/>
              </a:p>
            </p:txBody>
          </p:sp>
          <p:sp>
            <p:nvSpPr>
              <p:cNvPr id="61" name="Freeform: Shape 37">
                <a:extLst>
                  <a:ext uri="{FF2B5EF4-FFF2-40B4-BE49-F238E27FC236}">
                    <a16:creationId xmlns:a16="http://schemas.microsoft.com/office/drawing/2014/main" id="{D79EFCDF-48B9-4741-AA12-A651D4F6AA40}"/>
                  </a:ext>
                </a:extLst>
              </p:cNvPr>
              <p:cNvSpPr/>
              <p:nvPr/>
            </p:nvSpPr>
            <p:spPr>
              <a:xfrm>
                <a:off x="6496122" y="3624667"/>
                <a:ext cx="175736" cy="587216"/>
              </a:xfrm>
              <a:custGeom>
                <a:avLst/>
                <a:gdLst>
                  <a:gd name="connsiteX0" fmla="*/ 172093 w 175736"/>
                  <a:gd name="connsiteY0" fmla="*/ 47792 h 587216"/>
                  <a:gd name="connsiteX1" fmla="*/ 172521 w 175736"/>
                  <a:gd name="connsiteY1" fmla="*/ 43505 h 587216"/>
                  <a:gd name="connsiteX2" fmla="*/ 172950 w 175736"/>
                  <a:gd name="connsiteY2" fmla="*/ 43077 h 587216"/>
                  <a:gd name="connsiteX3" fmla="*/ 156663 w 175736"/>
                  <a:gd name="connsiteY3" fmla="*/ 3215 h 587216"/>
                  <a:gd name="connsiteX4" fmla="*/ 122373 w 175736"/>
                  <a:gd name="connsiteY4" fmla="*/ 37505 h 587216"/>
                  <a:gd name="connsiteX5" fmla="*/ 122373 w 175736"/>
                  <a:gd name="connsiteY5" fmla="*/ 178522 h 587216"/>
                  <a:gd name="connsiteX6" fmla="*/ 122373 w 175736"/>
                  <a:gd name="connsiteY6" fmla="*/ 182808 h 587216"/>
                  <a:gd name="connsiteX7" fmla="*/ 3215 w 175736"/>
                  <a:gd name="connsiteY7" fmla="*/ 301966 h 587216"/>
                  <a:gd name="connsiteX8" fmla="*/ 3215 w 175736"/>
                  <a:gd name="connsiteY8" fmla="*/ 565571 h 587216"/>
                  <a:gd name="connsiteX9" fmla="*/ 42648 w 175736"/>
                  <a:gd name="connsiteY9" fmla="*/ 584430 h 587216"/>
                  <a:gd name="connsiteX10" fmla="*/ 42648 w 175736"/>
                  <a:gd name="connsiteY10" fmla="*/ 328541 h 587216"/>
                  <a:gd name="connsiteX11" fmla="*/ 42648 w 175736"/>
                  <a:gd name="connsiteY11" fmla="*/ 324255 h 587216"/>
                  <a:gd name="connsiteX12" fmla="*/ 172521 w 175736"/>
                  <a:gd name="connsiteY12" fmla="*/ 194381 h 587216"/>
                  <a:gd name="connsiteX13" fmla="*/ 172093 w 175736"/>
                  <a:gd name="connsiteY13" fmla="*/ 47792 h 58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36" h="587216">
                    <a:moveTo>
                      <a:pt x="172093" y="47792"/>
                    </a:moveTo>
                    <a:lnTo>
                      <a:pt x="172521" y="43505"/>
                    </a:lnTo>
                    <a:lnTo>
                      <a:pt x="172950" y="43077"/>
                    </a:lnTo>
                    <a:cubicBezTo>
                      <a:pt x="167807" y="29789"/>
                      <a:pt x="162235" y="16502"/>
                      <a:pt x="156663" y="3215"/>
                    </a:cubicBezTo>
                    <a:lnTo>
                      <a:pt x="122373" y="37505"/>
                    </a:lnTo>
                    <a:lnTo>
                      <a:pt x="122373" y="178522"/>
                    </a:lnTo>
                    <a:lnTo>
                      <a:pt x="122373" y="182808"/>
                    </a:lnTo>
                    <a:lnTo>
                      <a:pt x="3215" y="301966"/>
                    </a:lnTo>
                    <a:lnTo>
                      <a:pt x="3215" y="565571"/>
                    </a:lnTo>
                    <a:cubicBezTo>
                      <a:pt x="16073" y="572000"/>
                      <a:pt x="29361" y="578429"/>
                      <a:pt x="42648" y="584430"/>
                    </a:cubicBezTo>
                    <a:lnTo>
                      <a:pt x="42648" y="328541"/>
                    </a:lnTo>
                    <a:lnTo>
                      <a:pt x="42648" y="324255"/>
                    </a:lnTo>
                    <a:lnTo>
                      <a:pt x="172521" y="194381"/>
                    </a:lnTo>
                    <a:lnTo>
                      <a:pt x="172093" y="47792"/>
                    </a:lnTo>
                    <a:close/>
                  </a:path>
                </a:pathLst>
              </a:custGeom>
              <a:grpFill/>
              <a:ln w="9525" cap="flat">
                <a:noFill/>
                <a:prstDash val="solid"/>
                <a:miter/>
              </a:ln>
            </p:spPr>
            <p:txBody>
              <a:bodyPr rtlCol="0" anchor="ctr"/>
              <a:lstStyle/>
              <a:p>
                <a:endParaRPr lang="en-US"/>
              </a:p>
            </p:txBody>
          </p:sp>
          <p:sp>
            <p:nvSpPr>
              <p:cNvPr id="62" name="Freeform: Shape 38">
                <a:extLst>
                  <a:ext uri="{FF2B5EF4-FFF2-40B4-BE49-F238E27FC236}">
                    <a16:creationId xmlns:a16="http://schemas.microsoft.com/office/drawing/2014/main" id="{2C08B7F5-0E56-43FC-82A9-6062F25A896B}"/>
                  </a:ext>
                </a:extLst>
              </p:cNvPr>
              <p:cNvSpPr/>
              <p:nvPr/>
            </p:nvSpPr>
            <p:spPr>
              <a:xfrm>
                <a:off x="7136916" y="2725412"/>
                <a:ext cx="210026" cy="184309"/>
              </a:xfrm>
              <a:custGeom>
                <a:avLst/>
                <a:gdLst>
                  <a:gd name="connsiteX0" fmla="*/ 29361 w 210026"/>
                  <a:gd name="connsiteY0" fmla="*/ 184094 h 184308"/>
                  <a:gd name="connsiteX1" fmla="*/ 112086 w 210026"/>
                  <a:gd name="connsiteY1" fmla="*/ 117658 h 184308"/>
                  <a:gd name="connsiteX2" fmla="*/ 115943 w 210026"/>
                  <a:gd name="connsiteY2" fmla="*/ 118086 h 184308"/>
                  <a:gd name="connsiteX3" fmla="*/ 115943 w 210026"/>
                  <a:gd name="connsiteY3" fmla="*/ 118086 h 184308"/>
                  <a:gd name="connsiteX4" fmla="*/ 153662 w 210026"/>
                  <a:gd name="connsiteY4" fmla="*/ 121944 h 184308"/>
                  <a:gd name="connsiteX5" fmla="*/ 176808 w 210026"/>
                  <a:gd name="connsiteY5" fmla="*/ 90226 h 184308"/>
                  <a:gd name="connsiteX6" fmla="*/ 190953 w 210026"/>
                  <a:gd name="connsiteY6" fmla="*/ 44791 h 184308"/>
                  <a:gd name="connsiteX7" fmla="*/ 208098 w 210026"/>
                  <a:gd name="connsiteY7" fmla="*/ 36648 h 184308"/>
                  <a:gd name="connsiteX8" fmla="*/ 189667 w 210026"/>
                  <a:gd name="connsiteY8" fmla="*/ 3215 h 184308"/>
                  <a:gd name="connsiteX9" fmla="*/ 3215 w 210026"/>
                  <a:gd name="connsiteY9" fmla="*/ 153662 h 184308"/>
                  <a:gd name="connsiteX10" fmla="*/ 29361 w 210026"/>
                  <a:gd name="connsiteY10" fmla="*/ 184094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026" h="184308">
                    <a:moveTo>
                      <a:pt x="29361" y="184094"/>
                    </a:moveTo>
                    <a:lnTo>
                      <a:pt x="112086" y="117658"/>
                    </a:lnTo>
                    <a:lnTo>
                      <a:pt x="115943" y="118086"/>
                    </a:lnTo>
                    <a:lnTo>
                      <a:pt x="115943" y="118086"/>
                    </a:lnTo>
                    <a:lnTo>
                      <a:pt x="153662" y="121944"/>
                    </a:lnTo>
                    <a:lnTo>
                      <a:pt x="176808" y="90226"/>
                    </a:lnTo>
                    <a:cubicBezTo>
                      <a:pt x="172093" y="73938"/>
                      <a:pt x="177237" y="56364"/>
                      <a:pt x="190953" y="44791"/>
                    </a:cubicBezTo>
                    <a:cubicBezTo>
                      <a:pt x="196096" y="40505"/>
                      <a:pt x="202097" y="37933"/>
                      <a:pt x="208098" y="36648"/>
                    </a:cubicBezTo>
                    <a:cubicBezTo>
                      <a:pt x="201668" y="25503"/>
                      <a:pt x="195667" y="14359"/>
                      <a:pt x="189667" y="3215"/>
                    </a:cubicBezTo>
                    <a:lnTo>
                      <a:pt x="3215" y="153662"/>
                    </a:lnTo>
                    <a:cubicBezTo>
                      <a:pt x="11787" y="163949"/>
                      <a:pt x="20360" y="173808"/>
                      <a:pt x="29361" y="184094"/>
                    </a:cubicBezTo>
                    <a:close/>
                  </a:path>
                </a:pathLst>
              </a:custGeom>
              <a:grpFill/>
              <a:ln w="9525" cap="flat">
                <a:noFill/>
                <a:prstDash val="solid"/>
                <a:miter/>
              </a:ln>
            </p:spPr>
            <p:txBody>
              <a:bodyPr rtlCol="0" anchor="ctr"/>
              <a:lstStyle/>
              <a:p>
                <a:endParaRPr lang="en-US"/>
              </a:p>
            </p:txBody>
          </p:sp>
          <p:sp>
            <p:nvSpPr>
              <p:cNvPr id="63" name="Freeform: Shape 39">
                <a:extLst>
                  <a:ext uri="{FF2B5EF4-FFF2-40B4-BE49-F238E27FC236}">
                    <a16:creationId xmlns:a16="http://schemas.microsoft.com/office/drawing/2014/main" id="{46AA2A6E-463D-4F83-A2D0-C784FBBB807A}"/>
                  </a:ext>
                </a:extLst>
              </p:cNvPr>
              <p:cNvSpPr/>
              <p:nvPr/>
            </p:nvSpPr>
            <p:spPr>
              <a:xfrm>
                <a:off x="6915745" y="2392799"/>
                <a:ext cx="295751" cy="278606"/>
              </a:xfrm>
              <a:custGeom>
                <a:avLst/>
                <a:gdLst>
                  <a:gd name="connsiteX0" fmla="*/ 24217 w 295751"/>
                  <a:gd name="connsiteY0" fmla="*/ 267676 h 278606"/>
                  <a:gd name="connsiteX1" fmla="*/ 32361 w 295751"/>
                  <a:gd name="connsiteY1" fmla="*/ 276677 h 278606"/>
                  <a:gd name="connsiteX2" fmla="*/ 293394 w 295751"/>
                  <a:gd name="connsiteY2" fmla="*/ 66223 h 278606"/>
                  <a:gd name="connsiteX3" fmla="*/ 258247 w 295751"/>
                  <a:gd name="connsiteY3" fmla="*/ 3215 h 278606"/>
                  <a:gd name="connsiteX4" fmla="*/ 258247 w 295751"/>
                  <a:gd name="connsiteY4" fmla="*/ 3215 h 278606"/>
                  <a:gd name="connsiteX5" fmla="*/ 254818 w 295751"/>
                  <a:gd name="connsiteY5" fmla="*/ 33647 h 278606"/>
                  <a:gd name="connsiteX6" fmla="*/ 253960 w 295751"/>
                  <a:gd name="connsiteY6" fmla="*/ 41791 h 278606"/>
                  <a:gd name="connsiteX7" fmla="*/ 3215 w 295751"/>
                  <a:gd name="connsiteY7" fmla="*/ 244102 h 278606"/>
                  <a:gd name="connsiteX8" fmla="*/ 24217 w 295751"/>
                  <a:gd name="connsiteY8" fmla="*/ 267676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 h="278606">
                    <a:moveTo>
                      <a:pt x="24217" y="267676"/>
                    </a:moveTo>
                    <a:cubicBezTo>
                      <a:pt x="26789" y="270677"/>
                      <a:pt x="29789" y="273677"/>
                      <a:pt x="32361" y="276677"/>
                    </a:cubicBezTo>
                    <a:lnTo>
                      <a:pt x="293394" y="66223"/>
                    </a:lnTo>
                    <a:cubicBezTo>
                      <a:pt x="281821" y="44791"/>
                      <a:pt x="270248" y="23789"/>
                      <a:pt x="258247" y="3215"/>
                    </a:cubicBezTo>
                    <a:lnTo>
                      <a:pt x="258247" y="3215"/>
                    </a:lnTo>
                    <a:lnTo>
                      <a:pt x="254818" y="33647"/>
                    </a:lnTo>
                    <a:lnTo>
                      <a:pt x="253960" y="41791"/>
                    </a:lnTo>
                    <a:lnTo>
                      <a:pt x="3215" y="244102"/>
                    </a:lnTo>
                    <a:cubicBezTo>
                      <a:pt x="10073" y="251817"/>
                      <a:pt x="17359" y="259961"/>
                      <a:pt x="24217" y="267676"/>
                    </a:cubicBezTo>
                    <a:close/>
                  </a:path>
                </a:pathLst>
              </a:custGeom>
              <a:grpFill/>
              <a:ln w="9525" cap="flat">
                <a:noFill/>
                <a:prstDash val="solid"/>
                <a:miter/>
              </a:ln>
            </p:spPr>
            <p:txBody>
              <a:bodyPr rtlCol="0" anchor="ctr"/>
              <a:lstStyle/>
              <a:p>
                <a:endParaRPr lang="en-US"/>
              </a:p>
            </p:txBody>
          </p:sp>
          <p:sp>
            <p:nvSpPr>
              <p:cNvPr id="64" name="Freeform: Shape 40">
                <a:extLst>
                  <a:ext uri="{FF2B5EF4-FFF2-40B4-BE49-F238E27FC236}">
                    <a16:creationId xmlns:a16="http://schemas.microsoft.com/office/drawing/2014/main" id="{C687A8A8-D0E2-4F14-9752-5BF0FB84ED2B}"/>
                  </a:ext>
                </a:extLst>
              </p:cNvPr>
              <p:cNvSpPr/>
              <p:nvPr/>
            </p:nvSpPr>
            <p:spPr>
              <a:xfrm>
                <a:off x="6819305" y="4280464"/>
                <a:ext cx="12859" cy="17145"/>
              </a:xfrm>
              <a:custGeom>
                <a:avLst/>
                <a:gdLst>
                  <a:gd name="connsiteX0" fmla="*/ 9216 w 12858"/>
                  <a:gd name="connsiteY0" fmla="*/ 3215 h 17145"/>
                  <a:gd name="connsiteX1" fmla="*/ 9216 w 12858"/>
                  <a:gd name="connsiteY1" fmla="*/ 3215 h 17145"/>
                  <a:gd name="connsiteX2" fmla="*/ 3215 w 12858"/>
                  <a:gd name="connsiteY2" fmla="*/ 9644 h 17145"/>
                  <a:gd name="connsiteX3" fmla="*/ 10501 w 12858"/>
                  <a:gd name="connsiteY3" fmla="*/ 14787 h 17145"/>
                  <a:gd name="connsiteX4" fmla="*/ 9216 w 12858"/>
                  <a:gd name="connsiteY4" fmla="*/ 3215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17145">
                    <a:moveTo>
                      <a:pt x="9216" y="3215"/>
                    </a:moveTo>
                    <a:lnTo>
                      <a:pt x="9216" y="3215"/>
                    </a:lnTo>
                    <a:cubicBezTo>
                      <a:pt x="7072" y="5358"/>
                      <a:pt x="5358" y="7501"/>
                      <a:pt x="3215" y="9644"/>
                    </a:cubicBezTo>
                    <a:lnTo>
                      <a:pt x="10501" y="14787"/>
                    </a:lnTo>
                    <a:cubicBezTo>
                      <a:pt x="10073" y="10930"/>
                      <a:pt x="9644" y="7072"/>
                      <a:pt x="9216" y="3215"/>
                    </a:cubicBezTo>
                    <a:close/>
                  </a:path>
                </a:pathLst>
              </a:custGeom>
              <a:grpFill/>
              <a:ln w="9525" cap="flat">
                <a:noFill/>
                <a:prstDash val="solid"/>
                <a:miter/>
              </a:ln>
            </p:spPr>
            <p:txBody>
              <a:bodyPr rtlCol="0" anchor="ctr"/>
              <a:lstStyle/>
              <a:p>
                <a:endParaRPr lang="en-US"/>
              </a:p>
            </p:txBody>
          </p:sp>
          <p:sp>
            <p:nvSpPr>
              <p:cNvPr id="65" name="Freeform: Shape 41">
                <a:extLst>
                  <a:ext uri="{FF2B5EF4-FFF2-40B4-BE49-F238E27FC236}">
                    <a16:creationId xmlns:a16="http://schemas.microsoft.com/office/drawing/2014/main" id="{8B7E944D-3620-43E7-8625-40EED8F86936}"/>
                  </a:ext>
                </a:extLst>
              </p:cNvPr>
              <p:cNvSpPr/>
              <p:nvPr/>
            </p:nvSpPr>
            <p:spPr>
              <a:xfrm>
                <a:off x="6338387" y="2212348"/>
                <a:ext cx="64294" cy="55721"/>
              </a:xfrm>
              <a:custGeom>
                <a:avLst/>
                <a:gdLst>
                  <a:gd name="connsiteX0" fmla="*/ 60222 w 64293"/>
                  <a:gd name="connsiteY0" fmla="*/ 56364 h 55721"/>
                  <a:gd name="connsiteX1" fmla="*/ 60651 w 64293"/>
                  <a:gd name="connsiteY1" fmla="*/ 34075 h 55721"/>
                  <a:gd name="connsiteX2" fmla="*/ 61508 w 64293"/>
                  <a:gd name="connsiteY2" fmla="*/ 9644 h 55721"/>
                  <a:gd name="connsiteX3" fmla="*/ 3215 w 64293"/>
                  <a:gd name="connsiteY3" fmla="*/ 3215 h 55721"/>
                  <a:gd name="connsiteX4" fmla="*/ 17788 w 64293"/>
                  <a:gd name="connsiteY4" fmla="*/ 51649 h 55721"/>
                  <a:gd name="connsiteX5" fmla="*/ 60222 w 64293"/>
                  <a:gd name="connsiteY5" fmla="*/ 56364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 h="55721">
                    <a:moveTo>
                      <a:pt x="60222" y="56364"/>
                    </a:moveTo>
                    <a:cubicBezTo>
                      <a:pt x="60222" y="49077"/>
                      <a:pt x="60651" y="41362"/>
                      <a:pt x="60651" y="34075"/>
                    </a:cubicBezTo>
                    <a:cubicBezTo>
                      <a:pt x="61079" y="25932"/>
                      <a:pt x="61079" y="17788"/>
                      <a:pt x="61508" y="9644"/>
                    </a:cubicBezTo>
                    <a:lnTo>
                      <a:pt x="3215" y="3215"/>
                    </a:lnTo>
                    <a:cubicBezTo>
                      <a:pt x="7930" y="19502"/>
                      <a:pt x="13073" y="35362"/>
                      <a:pt x="17788" y="51649"/>
                    </a:cubicBezTo>
                    <a:lnTo>
                      <a:pt x="60222" y="56364"/>
                    </a:lnTo>
                    <a:close/>
                  </a:path>
                </a:pathLst>
              </a:custGeom>
              <a:grpFill/>
              <a:ln w="9525" cap="flat">
                <a:noFill/>
                <a:prstDash val="solid"/>
                <a:miter/>
              </a:ln>
            </p:spPr>
            <p:txBody>
              <a:bodyPr rtlCol="0" anchor="ctr"/>
              <a:lstStyle/>
              <a:p>
                <a:endParaRPr lang="en-US"/>
              </a:p>
            </p:txBody>
          </p:sp>
          <p:sp>
            <p:nvSpPr>
              <p:cNvPr id="66" name="Freeform: Shape 42">
                <a:extLst>
                  <a:ext uri="{FF2B5EF4-FFF2-40B4-BE49-F238E27FC236}">
                    <a16:creationId xmlns:a16="http://schemas.microsoft.com/office/drawing/2014/main" id="{BC065A03-8782-438C-9EE2-A8C5DDDFBC0C}"/>
                  </a:ext>
                </a:extLst>
              </p:cNvPr>
              <p:cNvSpPr/>
              <p:nvPr/>
            </p:nvSpPr>
            <p:spPr>
              <a:xfrm>
                <a:off x="6814161" y="4192167"/>
                <a:ext cx="12859" cy="68580"/>
              </a:xfrm>
              <a:custGeom>
                <a:avLst/>
                <a:gdLst>
                  <a:gd name="connsiteX0" fmla="*/ 3215 w 12858"/>
                  <a:gd name="connsiteY0" fmla="*/ 69223 h 68580"/>
                  <a:gd name="connsiteX1" fmla="*/ 3215 w 12858"/>
                  <a:gd name="connsiteY1" fmla="*/ 69223 h 68580"/>
                  <a:gd name="connsiteX2" fmla="*/ 10930 w 12858"/>
                  <a:gd name="connsiteY2" fmla="*/ 60651 h 68580"/>
                  <a:gd name="connsiteX3" fmla="*/ 3215 w 12858"/>
                  <a:gd name="connsiteY3" fmla="*/ 3215 h 68580"/>
                  <a:gd name="connsiteX4" fmla="*/ 3215 w 12858"/>
                  <a:gd name="connsiteY4" fmla="*/ 69223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68580">
                    <a:moveTo>
                      <a:pt x="3215" y="69223"/>
                    </a:moveTo>
                    <a:lnTo>
                      <a:pt x="3215" y="69223"/>
                    </a:lnTo>
                    <a:cubicBezTo>
                      <a:pt x="5787" y="66223"/>
                      <a:pt x="8358" y="63651"/>
                      <a:pt x="10930" y="60651"/>
                    </a:cubicBezTo>
                    <a:cubicBezTo>
                      <a:pt x="8358" y="41362"/>
                      <a:pt x="5787" y="22074"/>
                      <a:pt x="3215" y="3215"/>
                    </a:cubicBezTo>
                    <a:lnTo>
                      <a:pt x="3215" y="69223"/>
                    </a:lnTo>
                    <a:close/>
                  </a:path>
                </a:pathLst>
              </a:custGeom>
              <a:grpFill/>
              <a:ln w="9525" cap="flat">
                <a:noFill/>
                <a:prstDash val="solid"/>
                <a:miter/>
              </a:ln>
            </p:spPr>
            <p:txBody>
              <a:bodyPr rtlCol="0" anchor="ctr"/>
              <a:lstStyle/>
              <a:p>
                <a:endParaRPr lang="en-US"/>
              </a:p>
            </p:txBody>
          </p:sp>
          <p:sp>
            <p:nvSpPr>
              <p:cNvPr id="67" name="Freeform: Shape 43">
                <a:extLst>
                  <a:ext uri="{FF2B5EF4-FFF2-40B4-BE49-F238E27FC236}">
                    <a16:creationId xmlns:a16="http://schemas.microsoft.com/office/drawing/2014/main" id="{88F0FCC1-D21C-4E4D-B814-C27D42A4EE4D}"/>
                  </a:ext>
                </a:extLst>
              </p:cNvPr>
              <p:cNvSpPr/>
              <p:nvPr/>
            </p:nvSpPr>
            <p:spPr>
              <a:xfrm>
                <a:off x="6362390" y="2291644"/>
                <a:ext cx="38576" cy="90011"/>
              </a:xfrm>
              <a:custGeom>
                <a:avLst/>
                <a:gdLst>
                  <a:gd name="connsiteX0" fmla="*/ 38362 w 38576"/>
                  <a:gd name="connsiteY0" fmla="*/ 87225 h 90011"/>
                  <a:gd name="connsiteX1" fmla="*/ 38362 w 38576"/>
                  <a:gd name="connsiteY1" fmla="*/ 87225 h 90011"/>
                  <a:gd name="connsiteX2" fmla="*/ 35790 w 38576"/>
                  <a:gd name="connsiteY2" fmla="*/ 6644 h 90011"/>
                  <a:gd name="connsiteX3" fmla="*/ 3215 w 38576"/>
                  <a:gd name="connsiteY3" fmla="*/ 3215 h 90011"/>
                  <a:gd name="connsiteX4" fmla="*/ 31504 w 38576"/>
                  <a:gd name="connsiteY4" fmla="*/ 86368 h 90011"/>
                  <a:gd name="connsiteX5" fmla="*/ 38362 w 38576"/>
                  <a:gd name="connsiteY5" fmla="*/ 87225 h 9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 h="90011">
                    <a:moveTo>
                      <a:pt x="38362" y="87225"/>
                    </a:moveTo>
                    <a:lnTo>
                      <a:pt x="38362" y="87225"/>
                    </a:lnTo>
                    <a:cubicBezTo>
                      <a:pt x="37076" y="60222"/>
                      <a:pt x="36219" y="33647"/>
                      <a:pt x="35790" y="6644"/>
                    </a:cubicBezTo>
                    <a:lnTo>
                      <a:pt x="3215" y="3215"/>
                    </a:lnTo>
                    <a:cubicBezTo>
                      <a:pt x="12216" y="31075"/>
                      <a:pt x="21646" y="58936"/>
                      <a:pt x="31504" y="86368"/>
                    </a:cubicBezTo>
                    <a:lnTo>
                      <a:pt x="38362" y="87225"/>
                    </a:lnTo>
                    <a:close/>
                  </a:path>
                </a:pathLst>
              </a:custGeom>
              <a:grpFill/>
              <a:ln w="9525" cap="flat">
                <a:noFill/>
                <a:prstDash val="solid"/>
                <a:miter/>
              </a:ln>
            </p:spPr>
            <p:txBody>
              <a:bodyPr rtlCol="0" anchor="ctr"/>
              <a:lstStyle/>
              <a:p>
                <a:endParaRPr lang="en-US"/>
              </a:p>
            </p:txBody>
          </p:sp>
          <p:sp>
            <p:nvSpPr>
              <p:cNvPr id="68" name="Freeform: Shape 44">
                <a:extLst>
                  <a:ext uri="{FF2B5EF4-FFF2-40B4-BE49-F238E27FC236}">
                    <a16:creationId xmlns:a16="http://schemas.microsoft.com/office/drawing/2014/main" id="{3FDC718E-54C8-494C-9AD6-F840899134A7}"/>
                  </a:ext>
                </a:extLst>
              </p:cNvPr>
              <p:cNvSpPr/>
              <p:nvPr/>
            </p:nvSpPr>
            <p:spPr>
              <a:xfrm>
                <a:off x="6814161" y="4318611"/>
                <a:ext cx="8573" cy="8573"/>
              </a:xfrm>
              <a:custGeom>
                <a:avLst/>
                <a:gdLst>
                  <a:gd name="connsiteX0" fmla="*/ 3215 w 8572"/>
                  <a:gd name="connsiteY0" fmla="*/ 5358 h 8572"/>
                  <a:gd name="connsiteX1" fmla="*/ 8358 w 8572"/>
                  <a:gd name="connsiteY1" fmla="*/ 7072 h 8572"/>
                  <a:gd name="connsiteX2" fmla="*/ 3215 w 8572"/>
                  <a:gd name="connsiteY2" fmla="*/ 3215 h 8572"/>
                  <a:gd name="connsiteX3" fmla="*/ 3215 w 8572"/>
                  <a:gd name="connsiteY3" fmla="*/ 5358 h 8572"/>
                </a:gdLst>
                <a:ahLst/>
                <a:cxnLst>
                  <a:cxn ang="0">
                    <a:pos x="connsiteX0" y="connsiteY0"/>
                  </a:cxn>
                  <a:cxn ang="0">
                    <a:pos x="connsiteX1" y="connsiteY1"/>
                  </a:cxn>
                  <a:cxn ang="0">
                    <a:pos x="connsiteX2" y="connsiteY2"/>
                  </a:cxn>
                  <a:cxn ang="0">
                    <a:pos x="connsiteX3" y="connsiteY3"/>
                  </a:cxn>
                </a:cxnLst>
                <a:rect l="l" t="t" r="r" b="b"/>
                <a:pathLst>
                  <a:path w="8572" h="8572">
                    <a:moveTo>
                      <a:pt x="3215" y="5358"/>
                    </a:moveTo>
                    <a:cubicBezTo>
                      <a:pt x="4929" y="5787"/>
                      <a:pt x="6644" y="6644"/>
                      <a:pt x="8358" y="7072"/>
                    </a:cubicBezTo>
                    <a:lnTo>
                      <a:pt x="3215" y="3215"/>
                    </a:lnTo>
                    <a:lnTo>
                      <a:pt x="3215" y="5358"/>
                    </a:lnTo>
                    <a:close/>
                  </a:path>
                </a:pathLst>
              </a:custGeom>
              <a:grpFill/>
              <a:ln w="9525" cap="flat">
                <a:noFill/>
                <a:prstDash val="solid"/>
                <a:miter/>
              </a:ln>
            </p:spPr>
            <p:txBody>
              <a:bodyPr rtlCol="0" anchor="ctr"/>
              <a:lstStyle/>
              <a:p>
                <a:endParaRPr lang="en-US"/>
              </a:p>
            </p:txBody>
          </p:sp>
          <p:sp>
            <p:nvSpPr>
              <p:cNvPr id="69" name="Freeform: Shape 45">
                <a:extLst>
                  <a:ext uri="{FF2B5EF4-FFF2-40B4-BE49-F238E27FC236}">
                    <a16:creationId xmlns:a16="http://schemas.microsoft.com/office/drawing/2014/main" id="{6FFA40BB-B0FF-42F1-9CE2-82C9D7AB84FA}"/>
                  </a:ext>
                </a:extLst>
              </p:cNvPr>
              <p:cNvSpPr/>
              <p:nvPr/>
            </p:nvSpPr>
            <p:spPr>
              <a:xfrm>
                <a:off x="6554843" y="3714250"/>
                <a:ext cx="167164" cy="514350"/>
              </a:xfrm>
              <a:custGeom>
                <a:avLst/>
                <a:gdLst>
                  <a:gd name="connsiteX0" fmla="*/ 21217 w 167163"/>
                  <a:gd name="connsiteY0" fmla="*/ 241530 h 514350"/>
                  <a:gd name="connsiteX1" fmla="*/ 21217 w 167163"/>
                  <a:gd name="connsiteY1" fmla="*/ 241530 h 514350"/>
                  <a:gd name="connsiteX2" fmla="*/ 21217 w 167163"/>
                  <a:gd name="connsiteY2" fmla="*/ 237673 h 514350"/>
                  <a:gd name="connsiteX3" fmla="*/ 164806 w 167163"/>
                  <a:gd name="connsiteY3" fmla="*/ 94083 h 514350"/>
                  <a:gd name="connsiteX4" fmla="*/ 132660 w 167163"/>
                  <a:gd name="connsiteY4" fmla="*/ 3215 h 514350"/>
                  <a:gd name="connsiteX5" fmla="*/ 132660 w 167163"/>
                  <a:gd name="connsiteY5" fmla="*/ 109942 h 514350"/>
                  <a:gd name="connsiteX6" fmla="*/ 132660 w 167163"/>
                  <a:gd name="connsiteY6" fmla="*/ 113800 h 514350"/>
                  <a:gd name="connsiteX7" fmla="*/ 3215 w 167163"/>
                  <a:gd name="connsiteY7" fmla="*/ 243245 h 514350"/>
                  <a:gd name="connsiteX8" fmla="*/ 3215 w 167163"/>
                  <a:gd name="connsiteY8" fmla="*/ 504277 h 514350"/>
                  <a:gd name="connsiteX9" fmla="*/ 20788 w 167163"/>
                  <a:gd name="connsiteY9" fmla="*/ 512850 h 514350"/>
                  <a:gd name="connsiteX10" fmla="*/ 20788 w 167163"/>
                  <a:gd name="connsiteY10" fmla="*/ 24153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63" h="514350">
                    <a:moveTo>
                      <a:pt x="21217" y="241530"/>
                    </a:moveTo>
                    <a:lnTo>
                      <a:pt x="21217" y="241530"/>
                    </a:lnTo>
                    <a:lnTo>
                      <a:pt x="21217" y="237673"/>
                    </a:lnTo>
                    <a:lnTo>
                      <a:pt x="164806" y="94083"/>
                    </a:lnTo>
                    <a:cubicBezTo>
                      <a:pt x="154519" y="63651"/>
                      <a:pt x="143804" y="33218"/>
                      <a:pt x="132660" y="3215"/>
                    </a:cubicBezTo>
                    <a:lnTo>
                      <a:pt x="132660" y="109942"/>
                    </a:lnTo>
                    <a:lnTo>
                      <a:pt x="132660" y="113800"/>
                    </a:lnTo>
                    <a:lnTo>
                      <a:pt x="3215" y="243245"/>
                    </a:lnTo>
                    <a:lnTo>
                      <a:pt x="3215" y="504277"/>
                    </a:lnTo>
                    <a:cubicBezTo>
                      <a:pt x="9216" y="506849"/>
                      <a:pt x="15216" y="509850"/>
                      <a:pt x="20788" y="512850"/>
                    </a:cubicBezTo>
                    <a:lnTo>
                      <a:pt x="20788" y="241530"/>
                    </a:lnTo>
                    <a:close/>
                  </a:path>
                </a:pathLst>
              </a:custGeom>
              <a:grpFill/>
              <a:ln w="9525" cap="flat">
                <a:noFill/>
                <a:prstDash val="solid"/>
                <a:miter/>
              </a:ln>
            </p:spPr>
            <p:txBody>
              <a:bodyPr rtlCol="0" anchor="ctr"/>
              <a:lstStyle/>
              <a:p>
                <a:endParaRPr lang="en-US"/>
              </a:p>
            </p:txBody>
          </p:sp>
          <p:sp>
            <p:nvSpPr>
              <p:cNvPr id="70" name="Freeform: Shape 46">
                <a:extLst>
                  <a:ext uri="{FF2B5EF4-FFF2-40B4-BE49-F238E27FC236}">
                    <a16:creationId xmlns:a16="http://schemas.microsoft.com/office/drawing/2014/main" id="{45CC4A66-0B43-4C90-BCBE-ED1398A8C277}"/>
                  </a:ext>
                </a:extLst>
              </p:cNvPr>
              <p:cNvSpPr/>
              <p:nvPr/>
            </p:nvSpPr>
            <p:spPr>
              <a:xfrm>
                <a:off x="6783300" y="4332327"/>
                <a:ext cx="55721" cy="38576"/>
              </a:xfrm>
              <a:custGeom>
                <a:avLst/>
                <a:gdLst>
                  <a:gd name="connsiteX0" fmla="*/ 52935 w 55721"/>
                  <a:gd name="connsiteY0" fmla="*/ 38362 h 38576"/>
                  <a:gd name="connsiteX1" fmla="*/ 52078 w 55721"/>
                  <a:gd name="connsiteY1" fmla="*/ 20360 h 38576"/>
                  <a:gd name="connsiteX2" fmla="*/ 3215 w 55721"/>
                  <a:gd name="connsiteY2" fmla="*/ 3215 h 38576"/>
                  <a:gd name="connsiteX3" fmla="*/ 52935 w 55721"/>
                  <a:gd name="connsiteY3" fmla="*/ 38362 h 38576"/>
                </a:gdLst>
                <a:ahLst/>
                <a:cxnLst>
                  <a:cxn ang="0">
                    <a:pos x="connsiteX0" y="connsiteY0"/>
                  </a:cxn>
                  <a:cxn ang="0">
                    <a:pos x="connsiteX1" y="connsiteY1"/>
                  </a:cxn>
                  <a:cxn ang="0">
                    <a:pos x="connsiteX2" y="connsiteY2"/>
                  </a:cxn>
                  <a:cxn ang="0">
                    <a:pos x="connsiteX3" y="connsiteY3"/>
                  </a:cxn>
                </a:cxnLst>
                <a:rect l="l" t="t" r="r" b="b"/>
                <a:pathLst>
                  <a:path w="55721" h="38576">
                    <a:moveTo>
                      <a:pt x="52935" y="38362"/>
                    </a:moveTo>
                    <a:cubicBezTo>
                      <a:pt x="52935" y="32361"/>
                      <a:pt x="52507" y="26361"/>
                      <a:pt x="52078" y="20360"/>
                    </a:cubicBezTo>
                    <a:cubicBezTo>
                      <a:pt x="35790" y="14788"/>
                      <a:pt x="19503" y="9216"/>
                      <a:pt x="3215" y="3215"/>
                    </a:cubicBezTo>
                    <a:lnTo>
                      <a:pt x="52935" y="38362"/>
                    </a:lnTo>
                    <a:close/>
                  </a:path>
                </a:pathLst>
              </a:custGeom>
              <a:grpFill/>
              <a:ln w="9525" cap="flat">
                <a:noFill/>
                <a:prstDash val="solid"/>
                <a:miter/>
              </a:ln>
            </p:spPr>
            <p:txBody>
              <a:bodyPr rtlCol="0" anchor="ctr"/>
              <a:lstStyle/>
              <a:p>
                <a:endParaRPr lang="en-US"/>
              </a:p>
            </p:txBody>
          </p:sp>
          <p:sp>
            <p:nvSpPr>
              <p:cNvPr id="71" name="Freeform: Shape 47">
                <a:extLst>
                  <a:ext uri="{FF2B5EF4-FFF2-40B4-BE49-F238E27FC236}">
                    <a16:creationId xmlns:a16="http://schemas.microsoft.com/office/drawing/2014/main" id="{637E24DA-2F42-4366-A371-B033289BA8C9}"/>
                  </a:ext>
                </a:extLst>
              </p:cNvPr>
              <p:cNvSpPr/>
              <p:nvPr/>
            </p:nvSpPr>
            <p:spPr>
              <a:xfrm>
                <a:off x="6560415" y="3424499"/>
                <a:ext cx="8573" cy="12859"/>
              </a:xfrm>
              <a:custGeom>
                <a:avLst/>
                <a:gdLst>
                  <a:gd name="connsiteX0" fmla="*/ 3215 w 8572"/>
                  <a:gd name="connsiteY0" fmla="*/ 7072 h 12858"/>
                  <a:gd name="connsiteX1" fmla="*/ 6644 w 8572"/>
                  <a:gd name="connsiteY1" fmla="*/ 10501 h 12858"/>
                  <a:gd name="connsiteX2" fmla="*/ 3215 w 8572"/>
                  <a:gd name="connsiteY2" fmla="*/ 3215 h 12858"/>
                  <a:gd name="connsiteX3" fmla="*/ 3215 w 8572"/>
                  <a:gd name="connsiteY3" fmla="*/ 7072 h 12858"/>
                </a:gdLst>
                <a:ahLst/>
                <a:cxnLst>
                  <a:cxn ang="0">
                    <a:pos x="connsiteX0" y="connsiteY0"/>
                  </a:cxn>
                  <a:cxn ang="0">
                    <a:pos x="connsiteX1" y="connsiteY1"/>
                  </a:cxn>
                  <a:cxn ang="0">
                    <a:pos x="connsiteX2" y="connsiteY2"/>
                  </a:cxn>
                  <a:cxn ang="0">
                    <a:pos x="connsiteX3" y="connsiteY3"/>
                  </a:cxn>
                </a:cxnLst>
                <a:rect l="l" t="t" r="r" b="b"/>
                <a:pathLst>
                  <a:path w="8572" h="12858">
                    <a:moveTo>
                      <a:pt x="3215" y="7072"/>
                    </a:moveTo>
                    <a:lnTo>
                      <a:pt x="6644" y="10501"/>
                    </a:lnTo>
                    <a:cubicBezTo>
                      <a:pt x="5358" y="7929"/>
                      <a:pt x="4072" y="5358"/>
                      <a:pt x="3215" y="3215"/>
                    </a:cubicBezTo>
                    <a:lnTo>
                      <a:pt x="3215" y="7072"/>
                    </a:lnTo>
                    <a:close/>
                  </a:path>
                </a:pathLst>
              </a:custGeom>
              <a:grpFill/>
              <a:ln w="9525" cap="flat">
                <a:noFill/>
                <a:prstDash val="solid"/>
                <a:miter/>
              </a:ln>
            </p:spPr>
            <p:txBody>
              <a:bodyPr rtlCol="0" anchor="ctr"/>
              <a:lstStyle/>
              <a:p>
                <a:endParaRPr lang="en-US"/>
              </a:p>
            </p:txBody>
          </p:sp>
          <p:sp>
            <p:nvSpPr>
              <p:cNvPr id="72" name="Freeform: Shape 48">
                <a:extLst>
                  <a:ext uri="{FF2B5EF4-FFF2-40B4-BE49-F238E27FC236}">
                    <a16:creationId xmlns:a16="http://schemas.microsoft.com/office/drawing/2014/main" id="{55239F37-7BFD-4809-83C2-E586299D98BC}"/>
                  </a:ext>
                </a:extLst>
              </p:cNvPr>
              <p:cNvSpPr/>
              <p:nvPr/>
            </p:nvSpPr>
            <p:spPr>
              <a:xfrm>
                <a:off x="7492246" y="3442073"/>
                <a:ext cx="145733" cy="210026"/>
              </a:xfrm>
              <a:custGeom>
                <a:avLst/>
                <a:gdLst>
                  <a:gd name="connsiteX0" fmla="*/ 13930 w 145732"/>
                  <a:gd name="connsiteY0" fmla="*/ 108657 h 210026"/>
                  <a:gd name="connsiteX1" fmla="*/ 3215 w 145732"/>
                  <a:gd name="connsiteY1" fmla="*/ 209383 h 210026"/>
                  <a:gd name="connsiteX2" fmla="*/ 28932 w 145732"/>
                  <a:gd name="connsiteY2" fmla="*/ 181523 h 210026"/>
                  <a:gd name="connsiteX3" fmla="*/ 36219 w 145732"/>
                  <a:gd name="connsiteY3" fmla="*/ 113800 h 210026"/>
                  <a:gd name="connsiteX4" fmla="*/ 36219 w 145732"/>
                  <a:gd name="connsiteY4" fmla="*/ 109514 h 210026"/>
                  <a:gd name="connsiteX5" fmla="*/ 36219 w 145732"/>
                  <a:gd name="connsiteY5" fmla="*/ 109514 h 210026"/>
                  <a:gd name="connsiteX6" fmla="*/ 146376 w 145732"/>
                  <a:gd name="connsiteY6" fmla="*/ 20788 h 210026"/>
                  <a:gd name="connsiteX7" fmla="*/ 141661 w 145732"/>
                  <a:gd name="connsiteY7" fmla="*/ 3215 h 210026"/>
                  <a:gd name="connsiteX8" fmla="*/ 17788 w 145732"/>
                  <a:gd name="connsiteY8" fmla="*/ 103084 h 210026"/>
                  <a:gd name="connsiteX9" fmla="*/ 13930 w 145732"/>
                  <a:gd name="connsiteY9" fmla="*/ 108657 h 2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732" h="210026">
                    <a:moveTo>
                      <a:pt x="13930" y="108657"/>
                    </a:moveTo>
                    <a:lnTo>
                      <a:pt x="3215" y="209383"/>
                    </a:lnTo>
                    <a:cubicBezTo>
                      <a:pt x="12644" y="200811"/>
                      <a:pt x="19502" y="189667"/>
                      <a:pt x="28932" y="181523"/>
                    </a:cubicBezTo>
                    <a:lnTo>
                      <a:pt x="36219" y="113800"/>
                    </a:lnTo>
                    <a:lnTo>
                      <a:pt x="36219" y="109514"/>
                    </a:lnTo>
                    <a:lnTo>
                      <a:pt x="36219" y="109514"/>
                    </a:lnTo>
                    <a:lnTo>
                      <a:pt x="146376" y="20788"/>
                    </a:lnTo>
                    <a:cubicBezTo>
                      <a:pt x="144661" y="14788"/>
                      <a:pt x="143375" y="9216"/>
                      <a:pt x="141661" y="3215"/>
                    </a:cubicBezTo>
                    <a:lnTo>
                      <a:pt x="17788" y="103084"/>
                    </a:lnTo>
                    <a:cubicBezTo>
                      <a:pt x="16502" y="105227"/>
                      <a:pt x="15216" y="106942"/>
                      <a:pt x="13930" y="108657"/>
                    </a:cubicBezTo>
                    <a:close/>
                  </a:path>
                </a:pathLst>
              </a:custGeom>
              <a:grpFill/>
              <a:ln w="9525" cap="flat">
                <a:noFill/>
                <a:prstDash val="solid"/>
                <a:miter/>
              </a:ln>
            </p:spPr>
            <p:txBody>
              <a:bodyPr rtlCol="0" anchor="ctr"/>
              <a:lstStyle/>
              <a:p>
                <a:endParaRPr lang="en-US"/>
              </a:p>
            </p:txBody>
          </p:sp>
          <p:sp>
            <p:nvSpPr>
              <p:cNvPr id="73" name="Freeform: Shape 49">
                <a:extLst>
                  <a:ext uri="{FF2B5EF4-FFF2-40B4-BE49-F238E27FC236}">
                    <a16:creationId xmlns:a16="http://schemas.microsoft.com/office/drawing/2014/main" id="{2270E753-7DDE-4CA0-A8FA-6E7F172E484F}"/>
                  </a:ext>
                </a:extLst>
              </p:cNvPr>
              <p:cNvSpPr/>
              <p:nvPr/>
            </p:nvSpPr>
            <p:spPr>
              <a:xfrm>
                <a:off x="7343942" y="3174611"/>
                <a:ext cx="235744" cy="394335"/>
              </a:xfrm>
              <a:custGeom>
                <a:avLst/>
                <a:gdLst>
                  <a:gd name="connsiteX0" fmla="*/ 66222 w 235743"/>
                  <a:gd name="connsiteY0" fmla="*/ 310539 h 394335"/>
                  <a:gd name="connsiteX1" fmla="*/ 49077 w 235743"/>
                  <a:gd name="connsiteY1" fmla="*/ 322540 h 394335"/>
                  <a:gd name="connsiteX2" fmla="*/ 4929 w 235743"/>
                  <a:gd name="connsiteY2" fmla="*/ 358116 h 394335"/>
                  <a:gd name="connsiteX3" fmla="*/ 3643 w 235743"/>
                  <a:gd name="connsiteY3" fmla="*/ 378262 h 394335"/>
                  <a:gd name="connsiteX4" fmla="*/ 18217 w 235743"/>
                  <a:gd name="connsiteY4" fmla="*/ 392835 h 394335"/>
                  <a:gd name="connsiteX5" fmla="*/ 29789 w 235743"/>
                  <a:gd name="connsiteY5" fmla="*/ 390692 h 394335"/>
                  <a:gd name="connsiteX6" fmla="*/ 30647 w 235743"/>
                  <a:gd name="connsiteY6" fmla="*/ 383405 h 394335"/>
                  <a:gd name="connsiteX7" fmla="*/ 215384 w 235743"/>
                  <a:gd name="connsiteY7" fmla="*/ 234672 h 394335"/>
                  <a:gd name="connsiteX8" fmla="*/ 215384 w 235743"/>
                  <a:gd name="connsiteY8" fmla="*/ 234672 h 394335"/>
                  <a:gd name="connsiteX9" fmla="*/ 233386 w 235743"/>
                  <a:gd name="connsiteY9" fmla="*/ 66222 h 394335"/>
                  <a:gd name="connsiteX10" fmla="*/ 214527 w 235743"/>
                  <a:gd name="connsiteY10" fmla="*/ 40076 h 394335"/>
                  <a:gd name="connsiteX11" fmla="*/ 196953 w 235743"/>
                  <a:gd name="connsiteY11" fmla="*/ 3215 h 394335"/>
                  <a:gd name="connsiteX12" fmla="*/ 174236 w 235743"/>
                  <a:gd name="connsiteY12" fmla="*/ 213669 h 394335"/>
                  <a:gd name="connsiteX13" fmla="*/ 173379 w 235743"/>
                  <a:gd name="connsiteY13" fmla="*/ 221813 h 394335"/>
                  <a:gd name="connsiteX14" fmla="*/ 72652 w 235743"/>
                  <a:gd name="connsiteY14" fmla="*/ 302823 h 394335"/>
                  <a:gd name="connsiteX15" fmla="*/ 66222 w 235743"/>
                  <a:gd name="connsiteY15" fmla="*/ 310539 h 39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743" h="394335">
                    <a:moveTo>
                      <a:pt x="66222" y="310539"/>
                    </a:moveTo>
                    <a:cubicBezTo>
                      <a:pt x="61079" y="315254"/>
                      <a:pt x="55078" y="319111"/>
                      <a:pt x="49077" y="322540"/>
                    </a:cubicBezTo>
                    <a:lnTo>
                      <a:pt x="4929" y="358116"/>
                    </a:lnTo>
                    <a:cubicBezTo>
                      <a:pt x="3215" y="364546"/>
                      <a:pt x="2786" y="371832"/>
                      <a:pt x="3643" y="378262"/>
                    </a:cubicBezTo>
                    <a:cubicBezTo>
                      <a:pt x="4501" y="385548"/>
                      <a:pt x="10073" y="393692"/>
                      <a:pt x="18217" y="392835"/>
                    </a:cubicBezTo>
                    <a:cubicBezTo>
                      <a:pt x="22074" y="392406"/>
                      <a:pt x="25932" y="391549"/>
                      <a:pt x="29789" y="390692"/>
                    </a:cubicBezTo>
                    <a:lnTo>
                      <a:pt x="30647" y="383405"/>
                    </a:lnTo>
                    <a:lnTo>
                      <a:pt x="215384" y="234672"/>
                    </a:lnTo>
                    <a:lnTo>
                      <a:pt x="215384" y="234672"/>
                    </a:lnTo>
                    <a:lnTo>
                      <a:pt x="233386" y="66222"/>
                    </a:lnTo>
                    <a:cubicBezTo>
                      <a:pt x="226100" y="58079"/>
                      <a:pt x="218813" y="50363"/>
                      <a:pt x="214527" y="40076"/>
                    </a:cubicBezTo>
                    <a:cubicBezTo>
                      <a:pt x="208526" y="27646"/>
                      <a:pt x="202954" y="15645"/>
                      <a:pt x="196953" y="3215"/>
                    </a:cubicBezTo>
                    <a:lnTo>
                      <a:pt x="174236" y="213669"/>
                    </a:lnTo>
                    <a:lnTo>
                      <a:pt x="173379" y="221813"/>
                    </a:lnTo>
                    <a:lnTo>
                      <a:pt x="72652" y="302823"/>
                    </a:lnTo>
                    <a:cubicBezTo>
                      <a:pt x="70509" y="305824"/>
                      <a:pt x="68366" y="308395"/>
                      <a:pt x="66222" y="310539"/>
                    </a:cubicBezTo>
                    <a:close/>
                  </a:path>
                </a:pathLst>
              </a:custGeom>
              <a:grpFill/>
              <a:ln w="9525" cap="flat">
                <a:noFill/>
                <a:prstDash val="solid"/>
                <a:miter/>
              </a:ln>
            </p:spPr>
            <p:txBody>
              <a:bodyPr rtlCol="0" anchor="ctr"/>
              <a:lstStyle/>
              <a:p>
                <a:endParaRPr lang="en-US"/>
              </a:p>
            </p:txBody>
          </p:sp>
          <p:sp>
            <p:nvSpPr>
              <p:cNvPr id="74" name="Freeform: Shape 50">
                <a:extLst>
                  <a:ext uri="{FF2B5EF4-FFF2-40B4-BE49-F238E27FC236}">
                    <a16:creationId xmlns:a16="http://schemas.microsoft.com/office/drawing/2014/main" id="{2F3272F7-ED9E-487C-9C47-60B3A09A0BE3}"/>
                  </a:ext>
                </a:extLst>
              </p:cNvPr>
              <p:cNvSpPr/>
              <p:nvPr/>
            </p:nvSpPr>
            <p:spPr>
              <a:xfrm>
                <a:off x="7538538" y="3481935"/>
                <a:ext cx="102870" cy="132874"/>
              </a:xfrm>
              <a:custGeom>
                <a:avLst/>
                <a:gdLst>
                  <a:gd name="connsiteX0" fmla="*/ 3215 w 102870"/>
                  <a:gd name="connsiteY0" fmla="*/ 133088 h 132873"/>
                  <a:gd name="connsiteX1" fmla="*/ 16073 w 102870"/>
                  <a:gd name="connsiteY1" fmla="*/ 130516 h 132873"/>
                  <a:gd name="connsiteX2" fmla="*/ 18645 w 102870"/>
                  <a:gd name="connsiteY2" fmla="*/ 107371 h 132873"/>
                  <a:gd name="connsiteX3" fmla="*/ 19074 w 102870"/>
                  <a:gd name="connsiteY3" fmla="*/ 103513 h 132873"/>
                  <a:gd name="connsiteX4" fmla="*/ 19074 w 102870"/>
                  <a:gd name="connsiteY4" fmla="*/ 103513 h 132873"/>
                  <a:gd name="connsiteX5" fmla="*/ 70937 w 102870"/>
                  <a:gd name="connsiteY5" fmla="*/ 61508 h 132873"/>
                  <a:gd name="connsiteX6" fmla="*/ 95369 w 102870"/>
                  <a:gd name="connsiteY6" fmla="*/ 16502 h 132873"/>
                  <a:gd name="connsiteX7" fmla="*/ 103513 w 102870"/>
                  <a:gd name="connsiteY7" fmla="*/ 3215 h 132873"/>
                  <a:gd name="connsiteX8" fmla="*/ 8787 w 102870"/>
                  <a:gd name="connsiteY8" fmla="*/ 79939 h 132873"/>
                  <a:gd name="connsiteX9" fmla="*/ 3215 w 102870"/>
                  <a:gd name="connsiteY9" fmla="*/ 133088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70" h="132873">
                    <a:moveTo>
                      <a:pt x="3215" y="133088"/>
                    </a:moveTo>
                    <a:cubicBezTo>
                      <a:pt x="7501" y="132231"/>
                      <a:pt x="12216" y="131802"/>
                      <a:pt x="16073" y="130516"/>
                    </a:cubicBezTo>
                    <a:lnTo>
                      <a:pt x="18645" y="107371"/>
                    </a:lnTo>
                    <a:lnTo>
                      <a:pt x="19074" y="103513"/>
                    </a:lnTo>
                    <a:lnTo>
                      <a:pt x="19074" y="103513"/>
                    </a:lnTo>
                    <a:lnTo>
                      <a:pt x="70937" y="61508"/>
                    </a:lnTo>
                    <a:cubicBezTo>
                      <a:pt x="79510" y="46934"/>
                      <a:pt x="87654" y="31504"/>
                      <a:pt x="95369" y="16502"/>
                    </a:cubicBezTo>
                    <a:cubicBezTo>
                      <a:pt x="97512" y="11787"/>
                      <a:pt x="101798" y="7930"/>
                      <a:pt x="103513" y="3215"/>
                    </a:cubicBezTo>
                    <a:lnTo>
                      <a:pt x="8787" y="79939"/>
                    </a:lnTo>
                    <a:lnTo>
                      <a:pt x="3215" y="133088"/>
                    </a:lnTo>
                    <a:close/>
                  </a:path>
                </a:pathLst>
              </a:custGeom>
              <a:grpFill/>
              <a:ln w="9525" cap="flat">
                <a:noFill/>
                <a:prstDash val="solid"/>
                <a:miter/>
              </a:ln>
            </p:spPr>
            <p:txBody>
              <a:bodyPr rtlCol="0" anchor="ctr"/>
              <a:lstStyle/>
              <a:p>
                <a:endParaRPr lang="en-US"/>
              </a:p>
            </p:txBody>
          </p:sp>
          <p:sp>
            <p:nvSpPr>
              <p:cNvPr id="75" name="Freeform: Shape 51">
                <a:extLst>
                  <a:ext uri="{FF2B5EF4-FFF2-40B4-BE49-F238E27FC236}">
                    <a16:creationId xmlns:a16="http://schemas.microsoft.com/office/drawing/2014/main" id="{258B5D5E-9176-4148-B116-E6E687D202F7}"/>
                  </a:ext>
                </a:extLst>
              </p:cNvPr>
              <p:cNvSpPr/>
              <p:nvPr/>
            </p:nvSpPr>
            <p:spPr>
              <a:xfrm>
                <a:off x="6316956" y="2133910"/>
                <a:ext cx="90011" cy="60008"/>
              </a:xfrm>
              <a:custGeom>
                <a:avLst/>
                <a:gdLst>
                  <a:gd name="connsiteX0" fmla="*/ 85082 w 90011"/>
                  <a:gd name="connsiteY0" fmla="*/ 58936 h 60007"/>
                  <a:gd name="connsiteX1" fmla="*/ 88511 w 90011"/>
                  <a:gd name="connsiteY1" fmla="*/ 12216 h 60007"/>
                  <a:gd name="connsiteX2" fmla="*/ 3215 w 90011"/>
                  <a:gd name="connsiteY2" fmla="*/ 3215 h 60007"/>
                  <a:gd name="connsiteX3" fmla="*/ 16502 w 90011"/>
                  <a:gd name="connsiteY3" fmla="*/ 51649 h 60007"/>
                  <a:gd name="connsiteX4" fmla="*/ 85082 w 90011"/>
                  <a:gd name="connsiteY4" fmla="*/ 58936 h 60007"/>
                  <a:gd name="connsiteX5" fmla="*/ 85082 w 90011"/>
                  <a:gd name="connsiteY5" fmla="*/ 58936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11" h="60007">
                    <a:moveTo>
                      <a:pt x="85082" y="58936"/>
                    </a:moveTo>
                    <a:cubicBezTo>
                      <a:pt x="85939" y="43505"/>
                      <a:pt x="87225" y="27646"/>
                      <a:pt x="88511" y="12216"/>
                    </a:cubicBezTo>
                    <a:lnTo>
                      <a:pt x="3215" y="3215"/>
                    </a:lnTo>
                    <a:cubicBezTo>
                      <a:pt x="7501" y="19502"/>
                      <a:pt x="11787" y="35362"/>
                      <a:pt x="16502" y="51649"/>
                    </a:cubicBezTo>
                    <a:lnTo>
                      <a:pt x="85082" y="58936"/>
                    </a:lnTo>
                    <a:lnTo>
                      <a:pt x="85082" y="58936"/>
                    </a:lnTo>
                    <a:close/>
                  </a:path>
                </a:pathLst>
              </a:custGeom>
              <a:grpFill/>
              <a:ln w="9525" cap="flat">
                <a:noFill/>
                <a:prstDash val="solid"/>
                <a:miter/>
              </a:ln>
            </p:spPr>
            <p:txBody>
              <a:bodyPr rtlCol="0" anchor="ctr"/>
              <a:lstStyle/>
              <a:p>
                <a:endParaRPr lang="en-US"/>
              </a:p>
            </p:txBody>
          </p:sp>
          <p:sp>
            <p:nvSpPr>
              <p:cNvPr id="76" name="Freeform: Shape 52">
                <a:extLst>
                  <a:ext uri="{FF2B5EF4-FFF2-40B4-BE49-F238E27FC236}">
                    <a16:creationId xmlns:a16="http://schemas.microsoft.com/office/drawing/2014/main" id="{58E59D1D-C960-4916-8606-3C56B55B8718}"/>
                  </a:ext>
                </a:extLst>
              </p:cNvPr>
              <p:cNvSpPr/>
              <p:nvPr/>
            </p:nvSpPr>
            <p:spPr>
              <a:xfrm>
                <a:off x="7449812" y="3579233"/>
                <a:ext cx="34290" cy="81439"/>
              </a:xfrm>
              <a:custGeom>
                <a:avLst/>
                <a:gdLst>
                  <a:gd name="connsiteX0" fmla="*/ 25075 w 34290"/>
                  <a:gd name="connsiteY0" fmla="*/ 79510 h 81438"/>
                  <a:gd name="connsiteX1" fmla="*/ 33218 w 34290"/>
                  <a:gd name="connsiteY1" fmla="*/ 3215 h 81438"/>
                  <a:gd name="connsiteX2" fmla="*/ 29361 w 34290"/>
                  <a:gd name="connsiteY2" fmla="*/ 9216 h 81438"/>
                  <a:gd name="connsiteX3" fmla="*/ 3215 w 34290"/>
                  <a:gd name="connsiteY3" fmla="*/ 53364 h 81438"/>
                  <a:gd name="connsiteX4" fmla="*/ 25075 w 34290"/>
                  <a:gd name="connsiteY4" fmla="*/ 79510 h 81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81438">
                    <a:moveTo>
                      <a:pt x="25075" y="79510"/>
                    </a:moveTo>
                    <a:lnTo>
                      <a:pt x="33218" y="3215"/>
                    </a:lnTo>
                    <a:cubicBezTo>
                      <a:pt x="31933" y="5358"/>
                      <a:pt x="30647" y="7072"/>
                      <a:pt x="29361" y="9216"/>
                    </a:cubicBezTo>
                    <a:cubicBezTo>
                      <a:pt x="19931" y="23360"/>
                      <a:pt x="7930" y="36647"/>
                      <a:pt x="3215" y="53364"/>
                    </a:cubicBezTo>
                    <a:cubicBezTo>
                      <a:pt x="4929" y="64079"/>
                      <a:pt x="13930" y="75652"/>
                      <a:pt x="25075" y="79510"/>
                    </a:cubicBezTo>
                    <a:close/>
                  </a:path>
                </a:pathLst>
              </a:custGeom>
              <a:grpFill/>
              <a:ln w="9525" cap="flat">
                <a:noFill/>
                <a:prstDash val="solid"/>
                <a:miter/>
              </a:ln>
            </p:spPr>
            <p:txBody>
              <a:bodyPr rtlCol="0" anchor="ctr"/>
              <a:lstStyle/>
              <a:p>
                <a:endParaRPr lang="en-US"/>
              </a:p>
            </p:txBody>
          </p:sp>
          <p:sp>
            <p:nvSpPr>
              <p:cNvPr id="77" name="Freeform: Shape 53">
                <a:extLst>
                  <a:ext uri="{FF2B5EF4-FFF2-40B4-BE49-F238E27FC236}">
                    <a16:creationId xmlns:a16="http://schemas.microsoft.com/office/drawing/2014/main" id="{E73B4E20-5364-41EE-88C4-0988E7F61949}"/>
                  </a:ext>
                </a:extLst>
              </p:cNvPr>
              <p:cNvSpPr/>
              <p:nvPr/>
            </p:nvSpPr>
            <p:spPr>
              <a:xfrm>
                <a:off x="6270665" y="1672709"/>
                <a:ext cx="458629" cy="291465"/>
              </a:xfrm>
              <a:custGeom>
                <a:avLst/>
                <a:gdLst>
                  <a:gd name="connsiteX0" fmla="*/ 361974 w 458628"/>
                  <a:gd name="connsiteY0" fmla="*/ 68366 h 291465"/>
                  <a:gd name="connsiteX1" fmla="*/ 246245 w 458628"/>
                  <a:gd name="connsiteY1" fmla="*/ 55936 h 291465"/>
                  <a:gd name="connsiteX2" fmla="*/ 3215 w 458628"/>
                  <a:gd name="connsiteY2" fmla="*/ 251817 h 291465"/>
                  <a:gd name="connsiteX3" fmla="*/ 10073 w 458628"/>
                  <a:gd name="connsiteY3" fmla="*/ 289536 h 291465"/>
                  <a:gd name="connsiteX4" fmla="*/ 260390 w 458628"/>
                  <a:gd name="connsiteY4" fmla="*/ 88082 h 291465"/>
                  <a:gd name="connsiteX5" fmla="*/ 260390 w 458628"/>
                  <a:gd name="connsiteY5" fmla="*/ 88082 h 291465"/>
                  <a:gd name="connsiteX6" fmla="*/ 266819 w 458628"/>
                  <a:gd name="connsiteY6" fmla="*/ 88511 h 291465"/>
                  <a:gd name="connsiteX7" fmla="*/ 412123 w 458628"/>
                  <a:gd name="connsiteY7" fmla="*/ 103942 h 291465"/>
                  <a:gd name="connsiteX8" fmla="*/ 431840 w 458628"/>
                  <a:gd name="connsiteY8" fmla="*/ 88082 h 291465"/>
                  <a:gd name="connsiteX9" fmla="*/ 447270 w 458628"/>
                  <a:gd name="connsiteY9" fmla="*/ 51221 h 291465"/>
                  <a:gd name="connsiteX10" fmla="*/ 455843 w 458628"/>
                  <a:gd name="connsiteY10" fmla="*/ 46077 h 291465"/>
                  <a:gd name="connsiteX11" fmla="*/ 450271 w 458628"/>
                  <a:gd name="connsiteY11" fmla="*/ 3215 h 291465"/>
                  <a:gd name="connsiteX12" fmla="*/ 368403 w 458628"/>
                  <a:gd name="connsiteY12" fmla="*/ 69223 h 291465"/>
                  <a:gd name="connsiteX13" fmla="*/ 361974 w 458628"/>
                  <a:gd name="connsiteY13" fmla="*/ 68366 h 29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628" h="291465">
                    <a:moveTo>
                      <a:pt x="361974" y="68366"/>
                    </a:moveTo>
                    <a:lnTo>
                      <a:pt x="246245" y="55936"/>
                    </a:lnTo>
                    <a:lnTo>
                      <a:pt x="3215" y="251817"/>
                    </a:lnTo>
                    <a:cubicBezTo>
                      <a:pt x="5358" y="264247"/>
                      <a:pt x="7501" y="276677"/>
                      <a:pt x="10073" y="289536"/>
                    </a:cubicBezTo>
                    <a:lnTo>
                      <a:pt x="260390" y="88082"/>
                    </a:lnTo>
                    <a:lnTo>
                      <a:pt x="260390" y="88082"/>
                    </a:lnTo>
                    <a:lnTo>
                      <a:pt x="266819" y="88511"/>
                    </a:lnTo>
                    <a:lnTo>
                      <a:pt x="412123" y="103942"/>
                    </a:lnTo>
                    <a:lnTo>
                      <a:pt x="431840" y="88082"/>
                    </a:lnTo>
                    <a:cubicBezTo>
                      <a:pt x="430554" y="74366"/>
                      <a:pt x="435697" y="60222"/>
                      <a:pt x="447270" y="51221"/>
                    </a:cubicBezTo>
                    <a:cubicBezTo>
                      <a:pt x="449842" y="49078"/>
                      <a:pt x="452842" y="47363"/>
                      <a:pt x="455843" y="46077"/>
                    </a:cubicBezTo>
                    <a:cubicBezTo>
                      <a:pt x="453700" y="31933"/>
                      <a:pt x="451556" y="17788"/>
                      <a:pt x="450271" y="3215"/>
                    </a:cubicBezTo>
                    <a:lnTo>
                      <a:pt x="368403" y="69223"/>
                    </a:lnTo>
                    <a:lnTo>
                      <a:pt x="361974" y="68366"/>
                    </a:lnTo>
                    <a:close/>
                  </a:path>
                </a:pathLst>
              </a:custGeom>
              <a:grpFill/>
              <a:ln w="9525" cap="flat">
                <a:noFill/>
                <a:prstDash val="solid"/>
                <a:miter/>
              </a:ln>
            </p:spPr>
            <p:txBody>
              <a:bodyPr rtlCol="0" anchor="ctr"/>
              <a:lstStyle/>
              <a:p>
                <a:endParaRPr lang="en-US"/>
              </a:p>
            </p:txBody>
          </p:sp>
          <p:sp>
            <p:nvSpPr>
              <p:cNvPr id="78" name="Freeform: Shape 54">
                <a:extLst>
                  <a:ext uri="{FF2B5EF4-FFF2-40B4-BE49-F238E27FC236}">
                    <a16:creationId xmlns:a16="http://schemas.microsoft.com/office/drawing/2014/main" id="{36E80B87-B704-4A30-8E0A-97DCC48444BB}"/>
                  </a:ext>
                </a:extLst>
              </p:cNvPr>
              <p:cNvSpPr/>
              <p:nvPr/>
            </p:nvSpPr>
            <p:spPr>
              <a:xfrm>
                <a:off x="6295096" y="1940171"/>
                <a:ext cx="132874" cy="180023"/>
              </a:xfrm>
              <a:custGeom>
                <a:avLst/>
                <a:gdLst>
                  <a:gd name="connsiteX0" fmla="*/ 3215 w 132873"/>
                  <a:gd name="connsiteY0" fmla="*/ 106513 h 180022"/>
                  <a:gd name="connsiteX1" fmla="*/ 17359 w 132873"/>
                  <a:gd name="connsiteY1" fmla="*/ 166521 h 180022"/>
                  <a:gd name="connsiteX2" fmla="*/ 112943 w 132873"/>
                  <a:gd name="connsiteY2" fmla="*/ 176808 h 180022"/>
                  <a:gd name="connsiteX3" fmla="*/ 117658 w 132873"/>
                  <a:gd name="connsiteY3" fmla="*/ 130945 h 180022"/>
                  <a:gd name="connsiteX4" fmla="*/ 131802 w 132873"/>
                  <a:gd name="connsiteY4" fmla="*/ 3215 h 180022"/>
                  <a:gd name="connsiteX5" fmla="*/ 3215 w 132873"/>
                  <a:gd name="connsiteY5" fmla="*/ 106513 h 18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73" h="180022">
                    <a:moveTo>
                      <a:pt x="3215" y="106513"/>
                    </a:moveTo>
                    <a:cubicBezTo>
                      <a:pt x="7501" y="126659"/>
                      <a:pt x="12644" y="146375"/>
                      <a:pt x="17359" y="166521"/>
                    </a:cubicBezTo>
                    <a:lnTo>
                      <a:pt x="112943" y="176808"/>
                    </a:lnTo>
                    <a:cubicBezTo>
                      <a:pt x="114229" y="161377"/>
                      <a:pt x="115943" y="146375"/>
                      <a:pt x="117658" y="130945"/>
                    </a:cubicBezTo>
                    <a:cubicBezTo>
                      <a:pt x="121944" y="88511"/>
                      <a:pt x="128373" y="45649"/>
                      <a:pt x="131802" y="3215"/>
                    </a:cubicBezTo>
                    <a:lnTo>
                      <a:pt x="3215" y="106513"/>
                    </a:lnTo>
                    <a:close/>
                  </a:path>
                </a:pathLst>
              </a:custGeom>
              <a:grpFill/>
              <a:ln w="9525" cap="flat">
                <a:noFill/>
                <a:prstDash val="solid"/>
                <a:miter/>
              </a:ln>
            </p:spPr>
            <p:txBody>
              <a:bodyPr rtlCol="0" anchor="ctr"/>
              <a:lstStyle/>
              <a:p>
                <a:endParaRPr lang="en-US"/>
              </a:p>
            </p:txBody>
          </p:sp>
          <p:sp>
            <p:nvSpPr>
              <p:cNvPr id="79" name="Freeform: Shape 55">
                <a:extLst>
                  <a:ext uri="{FF2B5EF4-FFF2-40B4-BE49-F238E27FC236}">
                    <a16:creationId xmlns:a16="http://schemas.microsoft.com/office/drawing/2014/main" id="{E0D3A83C-31B7-4C0F-A99D-47A1528A0989}"/>
                  </a:ext>
                </a:extLst>
              </p:cNvPr>
              <p:cNvSpPr/>
              <p:nvPr/>
            </p:nvSpPr>
            <p:spPr>
              <a:xfrm>
                <a:off x="6283952" y="1785866"/>
                <a:ext cx="531495" cy="261461"/>
              </a:xfrm>
              <a:custGeom>
                <a:avLst/>
                <a:gdLst>
                  <a:gd name="connsiteX0" fmla="*/ 407408 w 531495"/>
                  <a:gd name="connsiteY0" fmla="*/ 21646 h 261461"/>
                  <a:gd name="connsiteX1" fmla="*/ 401407 w 531495"/>
                  <a:gd name="connsiteY1" fmla="*/ 20788 h 261461"/>
                  <a:gd name="connsiteX2" fmla="*/ 256532 w 531495"/>
                  <a:gd name="connsiteY2" fmla="*/ 5358 h 261461"/>
                  <a:gd name="connsiteX3" fmla="*/ 4929 w 531495"/>
                  <a:gd name="connsiteY3" fmla="*/ 207669 h 261461"/>
                  <a:gd name="connsiteX4" fmla="*/ 3215 w 531495"/>
                  <a:gd name="connsiteY4" fmla="*/ 207669 h 261461"/>
                  <a:gd name="connsiteX5" fmla="*/ 7501 w 531495"/>
                  <a:gd name="connsiteY5" fmla="*/ 228243 h 261461"/>
                  <a:gd name="connsiteX6" fmla="*/ 145518 w 531495"/>
                  <a:gd name="connsiteY6" fmla="*/ 117229 h 261461"/>
                  <a:gd name="connsiteX7" fmla="*/ 145947 w 531495"/>
                  <a:gd name="connsiteY7" fmla="*/ 107371 h 261461"/>
                  <a:gd name="connsiteX8" fmla="*/ 148519 w 531495"/>
                  <a:gd name="connsiteY8" fmla="*/ 115086 h 261461"/>
                  <a:gd name="connsiteX9" fmla="*/ 215384 w 531495"/>
                  <a:gd name="connsiteY9" fmla="*/ 61508 h 261461"/>
                  <a:gd name="connsiteX10" fmla="*/ 221385 w 531495"/>
                  <a:gd name="connsiteY10" fmla="*/ 61936 h 261461"/>
                  <a:gd name="connsiteX11" fmla="*/ 289108 w 531495"/>
                  <a:gd name="connsiteY11" fmla="*/ 69223 h 261461"/>
                  <a:gd name="connsiteX12" fmla="*/ 302824 w 531495"/>
                  <a:gd name="connsiteY12" fmla="*/ 49078 h 261461"/>
                  <a:gd name="connsiteX13" fmla="*/ 362831 w 531495"/>
                  <a:gd name="connsiteY13" fmla="*/ 55507 h 261461"/>
                  <a:gd name="connsiteX14" fmla="*/ 356830 w 531495"/>
                  <a:gd name="connsiteY14" fmla="*/ 115943 h 261461"/>
                  <a:gd name="connsiteX15" fmla="*/ 296394 w 531495"/>
                  <a:gd name="connsiteY15" fmla="*/ 109514 h 261461"/>
                  <a:gd name="connsiteX16" fmla="*/ 290393 w 531495"/>
                  <a:gd name="connsiteY16" fmla="*/ 99227 h 261461"/>
                  <a:gd name="connsiteX17" fmla="*/ 224385 w 531495"/>
                  <a:gd name="connsiteY17" fmla="*/ 92369 h 261461"/>
                  <a:gd name="connsiteX18" fmla="*/ 157091 w 531495"/>
                  <a:gd name="connsiteY18" fmla="*/ 146804 h 261461"/>
                  <a:gd name="connsiteX19" fmla="*/ 169950 w 531495"/>
                  <a:gd name="connsiteY19" fmla="*/ 179380 h 261461"/>
                  <a:gd name="connsiteX20" fmla="*/ 228243 w 531495"/>
                  <a:gd name="connsiteY20" fmla="*/ 259104 h 261461"/>
                  <a:gd name="connsiteX21" fmla="*/ 440841 w 531495"/>
                  <a:gd name="connsiteY21" fmla="*/ 88083 h 261461"/>
                  <a:gd name="connsiteX22" fmla="*/ 446842 w 531495"/>
                  <a:gd name="connsiteY22" fmla="*/ 88940 h 261461"/>
                  <a:gd name="connsiteX23" fmla="*/ 527852 w 531495"/>
                  <a:gd name="connsiteY23" fmla="*/ 97512 h 261461"/>
                  <a:gd name="connsiteX24" fmla="*/ 528709 w 531495"/>
                  <a:gd name="connsiteY24" fmla="*/ 94083 h 261461"/>
                  <a:gd name="connsiteX25" fmla="*/ 487990 w 531495"/>
                  <a:gd name="connsiteY25" fmla="*/ 26789 h 261461"/>
                  <a:gd name="connsiteX26" fmla="*/ 476845 w 531495"/>
                  <a:gd name="connsiteY26" fmla="*/ 12644 h 261461"/>
                  <a:gd name="connsiteX27" fmla="*/ 432697 w 531495"/>
                  <a:gd name="connsiteY27" fmla="*/ 3215 h 261461"/>
                  <a:gd name="connsiteX28" fmla="*/ 407408 w 531495"/>
                  <a:gd name="connsiteY28" fmla="*/ 21646 h 26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495" h="261461">
                    <a:moveTo>
                      <a:pt x="407408" y="21646"/>
                    </a:moveTo>
                    <a:lnTo>
                      <a:pt x="401407" y="20788"/>
                    </a:lnTo>
                    <a:lnTo>
                      <a:pt x="256532" y="5358"/>
                    </a:lnTo>
                    <a:lnTo>
                      <a:pt x="4929" y="207669"/>
                    </a:lnTo>
                    <a:lnTo>
                      <a:pt x="3215" y="207669"/>
                    </a:lnTo>
                    <a:cubicBezTo>
                      <a:pt x="4501" y="214527"/>
                      <a:pt x="6215" y="221385"/>
                      <a:pt x="7501" y="228243"/>
                    </a:cubicBezTo>
                    <a:lnTo>
                      <a:pt x="145518" y="117229"/>
                    </a:lnTo>
                    <a:cubicBezTo>
                      <a:pt x="145518" y="113800"/>
                      <a:pt x="145947" y="110371"/>
                      <a:pt x="145947" y="107371"/>
                    </a:cubicBezTo>
                    <a:cubicBezTo>
                      <a:pt x="146804" y="109942"/>
                      <a:pt x="147661" y="112514"/>
                      <a:pt x="148519" y="115086"/>
                    </a:cubicBezTo>
                    <a:lnTo>
                      <a:pt x="215384" y="61508"/>
                    </a:lnTo>
                    <a:lnTo>
                      <a:pt x="221385" y="61936"/>
                    </a:lnTo>
                    <a:lnTo>
                      <a:pt x="289108" y="69223"/>
                    </a:lnTo>
                    <a:cubicBezTo>
                      <a:pt x="291679" y="61508"/>
                      <a:pt x="296394" y="54650"/>
                      <a:pt x="302824" y="49078"/>
                    </a:cubicBezTo>
                    <a:cubicBezTo>
                      <a:pt x="321254" y="34076"/>
                      <a:pt x="347829" y="37076"/>
                      <a:pt x="362831" y="55507"/>
                    </a:cubicBezTo>
                    <a:cubicBezTo>
                      <a:pt x="377833" y="73938"/>
                      <a:pt x="375261" y="100941"/>
                      <a:pt x="356830" y="115943"/>
                    </a:cubicBezTo>
                    <a:cubicBezTo>
                      <a:pt x="338399" y="130945"/>
                      <a:pt x="310968" y="127945"/>
                      <a:pt x="296394" y="109514"/>
                    </a:cubicBezTo>
                    <a:cubicBezTo>
                      <a:pt x="293823" y="106085"/>
                      <a:pt x="292108" y="102656"/>
                      <a:pt x="290393" y="99227"/>
                    </a:cubicBezTo>
                    <a:lnTo>
                      <a:pt x="224385" y="92369"/>
                    </a:lnTo>
                    <a:lnTo>
                      <a:pt x="157091" y="146804"/>
                    </a:lnTo>
                    <a:cubicBezTo>
                      <a:pt x="160091" y="157948"/>
                      <a:pt x="163949" y="169093"/>
                      <a:pt x="169950" y="179380"/>
                    </a:cubicBezTo>
                    <a:cubicBezTo>
                      <a:pt x="185809" y="208526"/>
                      <a:pt x="205526" y="235101"/>
                      <a:pt x="228243" y="259104"/>
                    </a:cubicBezTo>
                    <a:lnTo>
                      <a:pt x="440841" y="88083"/>
                    </a:lnTo>
                    <a:lnTo>
                      <a:pt x="446842" y="88940"/>
                    </a:lnTo>
                    <a:lnTo>
                      <a:pt x="527852" y="97512"/>
                    </a:lnTo>
                    <a:cubicBezTo>
                      <a:pt x="528280" y="96226"/>
                      <a:pt x="528280" y="95369"/>
                      <a:pt x="528709" y="94083"/>
                    </a:cubicBezTo>
                    <a:cubicBezTo>
                      <a:pt x="517136" y="70509"/>
                      <a:pt x="504706" y="47363"/>
                      <a:pt x="487990" y="26789"/>
                    </a:cubicBezTo>
                    <a:cubicBezTo>
                      <a:pt x="484132" y="22074"/>
                      <a:pt x="480274" y="17359"/>
                      <a:pt x="476845" y="12644"/>
                    </a:cubicBezTo>
                    <a:cubicBezTo>
                      <a:pt x="461843" y="18217"/>
                      <a:pt x="444270" y="14788"/>
                      <a:pt x="432697" y="3215"/>
                    </a:cubicBezTo>
                    <a:lnTo>
                      <a:pt x="407408" y="21646"/>
                    </a:lnTo>
                    <a:close/>
                  </a:path>
                </a:pathLst>
              </a:custGeom>
              <a:grpFill/>
              <a:ln w="9525" cap="flat">
                <a:noFill/>
                <a:prstDash val="solid"/>
                <a:miter/>
              </a:ln>
            </p:spPr>
            <p:txBody>
              <a:bodyPr rtlCol="0" anchor="ctr"/>
              <a:lstStyle/>
              <a:p>
                <a:endParaRPr lang="en-US"/>
              </a:p>
            </p:txBody>
          </p:sp>
          <p:sp>
            <p:nvSpPr>
              <p:cNvPr id="80" name="Freeform: Shape 56">
                <a:extLst>
                  <a:ext uri="{FF2B5EF4-FFF2-40B4-BE49-F238E27FC236}">
                    <a16:creationId xmlns:a16="http://schemas.microsoft.com/office/drawing/2014/main" id="{32DB0097-7F8C-4EDE-B937-8442CB3608BB}"/>
                  </a:ext>
                </a:extLst>
              </p:cNvPr>
              <p:cNvSpPr/>
              <p:nvPr/>
            </p:nvSpPr>
            <p:spPr>
              <a:xfrm>
                <a:off x="6773442" y="2205490"/>
                <a:ext cx="304324" cy="278606"/>
              </a:xfrm>
              <a:custGeom>
                <a:avLst/>
                <a:gdLst>
                  <a:gd name="connsiteX0" fmla="*/ 250960 w 304323"/>
                  <a:gd name="connsiteY0" fmla="*/ 64079 h 278606"/>
                  <a:gd name="connsiteX1" fmla="*/ 249674 w 304323"/>
                  <a:gd name="connsiteY1" fmla="*/ 67937 h 278606"/>
                  <a:gd name="connsiteX2" fmla="*/ 3215 w 304323"/>
                  <a:gd name="connsiteY2" fmla="*/ 266819 h 278606"/>
                  <a:gd name="connsiteX3" fmla="*/ 10501 w 304323"/>
                  <a:gd name="connsiteY3" fmla="*/ 277106 h 278606"/>
                  <a:gd name="connsiteX4" fmla="*/ 304110 w 304323"/>
                  <a:gd name="connsiteY4" fmla="*/ 40505 h 278606"/>
                  <a:gd name="connsiteX5" fmla="*/ 274106 w 304323"/>
                  <a:gd name="connsiteY5" fmla="*/ 3215 h 278606"/>
                  <a:gd name="connsiteX6" fmla="*/ 274106 w 304323"/>
                  <a:gd name="connsiteY6" fmla="*/ 3215 h 278606"/>
                  <a:gd name="connsiteX7" fmla="*/ 250960 w 304323"/>
                  <a:gd name="connsiteY7" fmla="*/ 64079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323" h="278606">
                    <a:moveTo>
                      <a:pt x="250960" y="64079"/>
                    </a:moveTo>
                    <a:lnTo>
                      <a:pt x="249674" y="67937"/>
                    </a:lnTo>
                    <a:lnTo>
                      <a:pt x="3215" y="266819"/>
                    </a:lnTo>
                    <a:cubicBezTo>
                      <a:pt x="5358" y="270248"/>
                      <a:pt x="7930" y="273677"/>
                      <a:pt x="10501" y="277106"/>
                    </a:cubicBezTo>
                    <a:lnTo>
                      <a:pt x="304110" y="40505"/>
                    </a:lnTo>
                    <a:cubicBezTo>
                      <a:pt x="294680" y="27646"/>
                      <a:pt x="284393" y="15216"/>
                      <a:pt x="274106" y="3215"/>
                    </a:cubicBezTo>
                    <a:lnTo>
                      <a:pt x="274106" y="3215"/>
                    </a:lnTo>
                    <a:lnTo>
                      <a:pt x="250960" y="64079"/>
                    </a:lnTo>
                    <a:close/>
                  </a:path>
                </a:pathLst>
              </a:custGeom>
              <a:grpFill/>
              <a:ln w="9525" cap="flat">
                <a:noFill/>
                <a:prstDash val="solid"/>
                <a:miter/>
              </a:ln>
            </p:spPr>
            <p:txBody>
              <a:bodyPr rtlCol="0" anchor="ctr"/>
              <a:lstStyle/>
              <a:p>
                <a:endParaRPr lang="en-US"/>
              </a:p>
            </p:txBody>
          </p:sp>
          <p:sp>
            <p:nvSpPr>
              <p:cNvPr id="81" name="Freeform: Shape 57">
                <a:extLst>
                  <a:ext uri="{FF2B5EF4-FFF2-40B4-BE49-F238E27FC236}">
                    <a16:creationId xmlns:a16="http://schemas.microsoft.com/office/drawing/2014/main" id="{F8BE40FE-2E42-4105-BD67-E221CC1C5E00}"/>
                  </a:ext>
                </a:extLst>
              </p:cNvPr>
              <p:cNvSpPr/>
              <p:nvPr/>
            </p:nvSpPr>
            <p:spPr>
              <a:xfrm>
                <a:off x="5728454" y="3630239"/>
                <a:ext cx="8573" cy="17145"/>
              </a:xfrm>
              <a:custGeom>
                <a:avLst/>
                <a:gdLst>
                  <a:gd name="connsiteX0" fmla="*/ 8358 w 8572"/>
                  <a:gd name="connsiteY0" fmla="*/ 13930 h 17145"/>
                  <a:gd name="connsiteX1" fmla="*/ 8358 w 8572"/>
                  <a:gd name="connsiteY1" fmla="*/ 3215 h 17145"/>
                  <a:gd name="connsiteX2" fmla="*/ 3215 w 8572"/>
                  <a:gd name="connsiteY2" fmla="*/ 8787 h 17145"/>
                  <a:gd name="connsiteX3" fmla="*/ 3215 w 8572"/>
                  <a:gd name="connsiteY3" fmla="*/ 8787 h 17145"/>
                  <a:gd name="connsiteX4" fmla="*/ 8358 w 8572"/>
                  <a:gd name="connsiteY4" fmla="*/ 13930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7145">
                    <a:moveTo>
                      <a:pt x="8358" y="13930"/>
                    </a:moveTo>
                    <a:cubicBezTo>
                      <a:pt x="8358" y="10073"/>
                      <a:pt x="8358" y="6644"/>
                      <a:pt x="8358" y="3215"/>
                    </a:cubicBezTo>
                    <a:lnTo>
                      <a:pt x="3215" y="8787"/>
                    </a:lnTo>
                    <a:lnTo>
                      <a:pt x="3215" y="8787"/>
                    </a:lnTo>
                    <a:cubicBezTo>
                      <a:pt x="4929" y="10501"/>
                      <a:pt x="6644" y="12216"/>
                      <a:pt x="8358" y="13930"/>
                    </a:cubicBezTo>
                    <a:close/>
                  </a:path>
                </a:pathLst>
              </a:custGeom>
              <a:grpFill/>
              <a:ln w="9525" cap="flat">
                <a:noFill/>
                <a:prstDash val="solid"/>
                <a:miter/>
              </a:ln>
            </p:spPr>
            <p:txBody>
              <a:bodyPr rtlCol="0" anchor="ctr"/>
              <a:lstStyle/>
              <a:p>
                <a:endParaRPr lang="en-US"/>
              </a:p>
            </p:txBody>
          </p:sp>
          <p:sp>
            <p:nvSpPr>
              <p:cNvPr id="82" name="Freeform: Shape 58">
                <a:extLst>
                  <a:ext uri="{FF2B5EF4-FFF2-40B4-BE49-F238E27FC236}">
                    <a16:creationId xmlns:a16="http://schemas.microsoft.com/office/drawing/2014/main" id="{C0136322-4C13-41E8-90B9-C1DB4B135767}"/>
                  </a:ext>
                </a:extLst>
              </p:cNvPr>
              <p:cNvSpPr/>
              <p:nvPr/>
            </p:nvSpPr>
            <p:spPr>
              <a:xfrm>
                <a:off x="5454563" y="3259907"/>
                <a:ext cx="77153" cy="77153"/>
              </a:xfrm>
              <a:custGeom>
                <a:avLst/>
                <a:gdLst>
                  <a:gd name="connsiteX0" fmla="*/ 11787 w 77152"/>
                  <a:gd name="connsiteY0" fmla="*/ 77796 h 77152"/>
                  <a:gd name="connsiteX1" fmla="*/ 11787 w 77152"/>
                  <a:gd name="connsiteY1" fmla="*/ 77796 h 77152"/>
                  <a:gd name="connsiteX2" fmla="*/ 76081 w 77152"/>
                  <a:gd name="connsiteY2" fmla="*/ 13502 h 77152"/>
                  <a:gd name="connsiteX3" fmla="*/ 65794 w 77152"/>
                  <a:gd name="connsiteY3" fmla="*/ 3215 h 77152"/>
                  <a:gd name="connsiteX4" fmla="*/ 3215 w 77152"/>
                  <a:gd name="connsiteY4" fmla="*/ 65794 h 77152"/>
                  <a:gd name="connsiteX5" fmla="*/ 11787 w 77152"/>
                  <a:gd name="connsiteY5" fmla="*/ 77796 h 77152"/>
                  <a:gd name="connsiteX6" fmla="*/ 11787 w 77152"/>
                  <a:gd name="connsiteY6" fmla="*/ 77796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52" h="77152">
                    <a:moveTo>
                      <a:pt x="11787" y="77796"/>
                    </a:moveTo>
                    <a:lnTo>
                      <a:pt x="11787" y="77796"/>
                    </a:lnTo>
                    <a:lnTo>
                      <a:pt x="76081" y="13502"/>
                    </a:lnTo>
                    <a:cubicBezTo>
                      <a:pt x="72652" y="10073"/>
                      <a:pt x="69223" y="6644"/>
                      <a:pt x="65794" y="3215"/>
                    </a:cubicBezTo>
                    <a:lnTo>
                      <a:pt x="3215" y="65794"/>
                    </a:lnTo>
                    <a:cubicBezTo>
                      <a:pt x="5786" y="69652"/>
                      <a:pt x="8787" y="73938"/>
                      <a:pt x="11787" y="77796"/>
                    </a:cubicBezTo>
                    <a:lnTo>
                      <a:pt x="11787" y="77796"/>
                    </a:lnTo>
                    <a:close/>
                  </a:path>
                </a:pathLst>
              </a:custGeom>
              <a:grpFill/>
              <a:ln w="9525" cap="flat">
                <a:noFill/>
                <a:prstDash val="solid"/>
                <a:miter/>
              </a:ln>
            </p:spPr>
            <p:txBody>
              <a:bodyPr rtlCol="0" anchor="ctr"/>
              <a:lstStyle/>
              <a:p>
                <a:endParaRPr lang="en-US"/>
              </a:p>
            </p:txBody>
          </p:sp>
          <p:sp>
            <p:nvSpPr>
              <p:cNvPr id="83" name="Freeform: Shape 59">
                <a:extLst>
                  <a:ext uri="{FF2B5EF4-FFF2-40B4-BE49-F238E27FC236}">
                    <a16:creationId xmlns:a16="http://schemas.microsoft.com/office/drawing/2014/main" id="{5F465F8D-E476-4E03-BF95-CF80A956F1B6}"/>
                  </a:ext>
                </a:extLst>
              </p:cNvPr>
              <p:cNvSpPr/>
              <p:nvPr/>
            </p:nvSpPr>
            <p:spPr>
              <a:xfrm>
                <a:off x="5704022" y="3466505"/>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84" name="Freeform: Shape 60">
                <a:extLst>
                  <a:ext uri="{FF2B5EF4-FFF2-40B4-BE49-F238E27FC236}">
                    <a16:creationId xmlns:a16="http://schemas.microsoft.com/office/drawing/2014/main" id="{EBE3184F-0C09-43C6-B6D4-0E439E21C5AF}"/>
                  </a:ext>
                </a:extLst>
              </p:cNvPr>
              <p:cNvSpPr/>
              <p:nvPr/>
            </p:nvSpPr>
            <p:spPr>
              <a:xfrm>
                <a:off x="5610582" y="3440359"/>
                <a:ext cx="98584" cy="102870"/>
              </a:xfrm>
              <a:custGeom>
                <a:avLst/>
                <a:gdLst>
                  <a:gd name="connsiteX0" fmla="*/ 96655 w 98583"/>
                  <a:gd name="connsiteY0" fmla="*/ 29361 h 102870"/>
                  <a:gd name="connsiteX1" fmla="*/ 75224 w 98583"/>
                  <a:gd name="connsiteY1" fmla="*/ 3215 h 102870"/>
                  <a:gd name="connsiteX2" fmla="*/ 73938 w 98583"/>
                  <a:gd name="connsiteY2" fmla="*/ 3643 h 102870"/>
                  <a:gd name="connsiteX3" fmla="*/ 3215 w 98583"/>
                  <a:gd name="connsiteY3" fmla="*/ 74366 h 102870"/>
                  <a:gd name="connsiteX4" fmla="*/ 26360 w 98583"/>
                  <a:gd name="connsiteY4" fmla="*/ 100084 h 102870"/>
                  <a:gd name="connsiteX5" fmla="*/ 96655 w 98583"/>
                  <a:gd name="connsiteY5" fmla="*/ 29361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83" h="102870">
                    <a:moveTo>
                      <a:pt x="96655" y="29361"/>
                    </a:moveTo>
                    <a:cubicBezTo>
                      <a:pt x="89368" y="20360"/>
                      <a:pt x="82510" y="11787"/>
                      <a:pt x="75224" y="3215"/>
                    </a:cubicBezTo>
                    <a:cubicBezTo>
                      <a:pt x="74795" y="3215"/>
                      <a:pt x="74366" y="3215"/>
                      <a:pt x="73938" y="3643"/>
                    </a:cubicBezTo>
                    <a:lnTo>
                      <a:pt x="3215" y="74366"/>
                    </a:lnTo>
                    <a:cubicBezTo>
                      <a:pt x="10930" y="82939"/>
                      <a:pt x="18645" y="91511"/>
                      <a:pt x="26360" y="100084"/>
                    </a:cubicBezTo>
                    <a:lnTo>
                      <a:pt x="96655" y="29361"/>
                    </a:lnTo>
                    <a:close/>
                  </a:path>
                </a:pathLst>
              </a:custGeom>
              <a:grpFill/>
              <a:ln w="9525" cap="flat">
                <a:noFill/>
                <a:prstDash val="solid"/>
                <a:miter/>
              </a:ln>
            </p:spPr>
            <p:txBody>
              <a:bodyPr rtlCol="0" anchor="ctr"/>
              <a:lstStyle/>
              <a:p>
                <a:endParaRPr lang="en-US"/>
              </a:p>
            </p:txBody>
          </p:sp>
          <p:sp>
            <p:nvSpPr>
              <p:cNvPr id="85" name="Freeform: Shape 61">
                <a:extLst>
                  <a:ext uri="{FF2B5EF4-FFF2-40B4-BE49-F238E27FC236}">
                    <a16:creationId xmlns:a16="http://schemas.microsoft.com/office/drawing/2014/main" id="{A1F948D8-A8C6-42CD-BAFE-244306C0D160}"/>
                  </a:ext>
                </a:extLst>
              </p:cNvPr>
              <p:cNvSpPr/>
              <p:nvPr/>
            </p:nvSpPr>
            <p:spPr>
              <a:xfrm>
                <a:off x="5334548" y="3122319"/>
                <a:ext cx="64294" cy="64294"/>
              </a:xfrm>
              <a:custGeom>
                <a:avLst/>
                <a:gdLst>
                  <a:gd name="connsiteX0" fmla="*/ 61079 w 64293"/>
                  <a:gd name="connsiteY0" fmla="*/ 25932 h 64293"/>
                  <a:gd name="connsiteX1" fmla="*/ 61079 w 64293"/>
                  <a:gd name="connsiteY1" fmla="*/ 25932 h 64293"/>
                  <a:gd name="connsiteX2" fmla="*/ 34076 w 64293"/>
                  <a:gd name="connsiteY2" fmla="*/ 3215 h 64293"/>
                  <a:gd name="connsiteX3" fmla="*/ 3215 w 64293"/>
                  <a:gd name="connsiteY3" fmla="*/ 34076 h 64293"/>
                  <a:gd name="connsiteX4" fmla="*/ 22931 w 64293"/>
                  <a:gd name="connsiteY4" fmla="*/ 64079 h 64293"/>
                  <a:gd name="connsiteX5" fmla="*/ 61079 w 64293"/>
                  <a:gd name="connsiteY5" fmla="*/ 25932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 h="64293">
                    <a:moveTo>
                      <a:pt x="61079" y="25932"/>
                    </a:moveTo>
                    <a:lnTo>
                      <a:pt x="61079" y="25932"/>
                    </a:lnTo>
                    <a:cubicBezTo>
                      <a:pt x="52078" y="18217"/>
                      <a:pt x="43077" y="10501"/>
                      <a:pt x="34076" y="3215"/>
                    </a:cubicBezTo>
                    <a:lnTo>
                      <a:pt x="3215" y="34076"/>
                    </a:lnTo>
                    <a:cubicBezTo>
                      <a:pt x="9644" y="43934"/>
                      <a:pt x="16502" y="53792"/>
                      <a:pt x="22931" y="64079"/>
                    </a:cubicBezTo>
                    <a:lnTo>
                      <a:pt x="61079" y="25932"/>
                    </a:lnTo>
                    <a:close/>
                  </a:path>
                </a:pathLst>
              </a:custGeom>
              <a:grpFill/>
              <a:ln w="9525" cap="flat">
                <a:noFill/>
                <a:prstDash val="solid"/>
                <a:miter/>
              </a:ln>
            </p:spPr>
            <p:txBody>
              <a:bodyPr rtlCol="0" anchor="ctr"/>
              <a:lstStyle/>
              <a:p>
                <a:endParaRPr lang="en-US"/>
              </a:p>
            </p:txBody>
          </p:sp>
          <p:sp>
            <p:nvSpPr>
              <p:cNvPr id="86" name="Freeform: Shape 62">
                <a:extLst>
                  <a:ext uri="{FF2B5EF4-FFF2-40B4-BE49-F238E27FC236}">
                    <a16:creationId xmlns:a16="http://schemas.microsoft.com/office/drawing/2014/main" id="{9E322C0F-B144-49FA-A0D8-2DC59C05EF33}"/>
                  </a:ext>
                </a:extLst>
              </p:cNvPr>
              <p:cNvSpPr/>
              <p:nvPr/>
            </p:nvSpPr>
            <p:spPr>
              <a:xfrm>
                <a:off x="5388126" y="3184041"/>
                <a:ext cx="85725" cy="90011"/>
              </a:xfrm>
              <a:custGeom>
                <a:avLst/>
                <a:gdLst>
                  <a:gd name="connsiteX0" fmla="*/ 82939 w 85725"/>
                  <a:gd name="connsiteY0" fmla="*/ 31933 h 90011"/>
                  <a:gd name="connsiteX1" fmla="*/ 51649 w 85725"/>
                  <a:gd name="connsiteY1" fmla="*/ 3215 h 90011"/>
                  <a:gd name="connsiteX2" fmla="*/ 3215 w 85725"/>
                  <a:gd name="connsiteY2" fmla="*/ 51650 h 90011"/>
                  <a:gd name="connsiteX3" fmla="*/ 28075 w 85725"/>
                  <a:gd name="connsiteY3" fmla="*/ 86797 h 90011"/>
                  <a:gd name="connsiteX4" fmla="*/ 82939 w 85725"/>
                  <a:gd name="connsiteY4" fmla="*/ 31933 h 90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90011">
                    <a:moveTo>
                      <a:pt x="82939" y="31933"/>
                    </a:moveTo>
                    <a:cubicBezTo>
                      <a:pt x="72652" y="22503"/>
                      <a:pt x="62365" y="12644"/>
                      <a:pt x="51649" y="3215"/>
                    </a:cubicBezTo>
                    <a:lnTo>
                      <a:pt x="3215" y="51650"/>
                    </a:lnTo>
                    <a:cubicBezTo>
                      <a:pt x="11359" y="63222"/>
                      <a:pt x="19502" y="75224"/>
                      <a:pt x="28075" y="86797"/>
                    </a:cubicBezTo>
                    <a:lnTo>
                      <a:pt x="82939" y="31933"/>
                    </a:lnTo>
                    <a:close/>
                  </a:path>
                </a:pathLst>
              </a:custGeom>
              <a:grpFill/>
              <a:ln w="9525" cap="flat">
                <a:noFill/>
                <a:prstDash val="solid"/>
                <a:miter/>
              </a:ln>
            </p:spPr>
            <p:txBody>
              <a:bodyPr rtlCol="0" anchor="ctr"/>
              <a:lstStyle/>
              <a:p>
                <a:endParaRPr lang="en-US"/>
              </a:p>
            </p:txBody>
          </p:sp>
          <p:sp>
            <p:nvSpPr>
              <p:cNvPr id="87" name="Freeform: Shape 63">
                <a:extLst>
                  <a:ext uri="{FF2B5EF4-FFF2-40B4-BE49-F238E27FC236}">
                    <a16:creationId xmlns:a16="http://schemas.microsoft.com/office/drawing/2014/main" id="{9D37A2CA-8E1C-4926-9620-E0FA5EAB43AD}"/>
                  </a:ext>
                </a:extLst>
              </p:cNvPr>
              <p:cNvSpPr/>
              <p:nvPr/>
            </p:nvSpPr>
            <p:spPr>
              <a:xfrm>
                <a:off x="5520142" y="3312200"/>
                <a:ext cx="55721" cy="55721"/>
              </a:xfrm>
              <a:custGeom>
                <a:avLst/>
                <a:gdLst>
                  <a:gd name="connsiteX0" fmla="*/ 55078 w 55721"/>
                  <a:gd name="connsiteY0" fmla="*/ 6644 h 55721"/>
                  <a:gd name="connsiteX1" fmla="*/ 51649 w 55721"/>
                  <a:gd name="connsiteY1" fmla="*/ 3215 h 55721"/>
                  <a:gd name="connsiteX2" fmla="*/ 3215 w 55721"/>
                  <a:gd name="connsiteY2" fmla="*/ 51649 h 55721"/>
                  <a:gd name="connsiteX3" fmla="*/ 7501 w 55721"/>
                  <a:gd name="connsiteY3" fmla="*/ 54221 h 55721"/>
                  <a:gd name="connsiteX4" fmla="*/ 55078 w 55721"/>
                  <a:gd name="connsiteY4" fmla="*/ 6644 h 55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55721">
                    <a:moveTo>
                      <a:pt x="55078" y="6644"/>
                    </a:moveTo>
                    <a:cubicBezTo>
                      <a:pt x="53793" y="5358"/>
                      <a:pt x="52935" y="4072"/>
                      <a:pt x="51649" y="3215"/>
                    </a:cubicBezTo>
                    <a:lnTo>
                      <a:pt x="3215" y="51649"/>
                    </a:lnTo>
                    <a:cubicBezTo>
                      <a:pt x="4501" y="52507"/>
                      <a:pt x="6215" y="53364"/>
                      <a:pt x="7501" y="54221"/>
                    </a:cubicBezTo>
                    <a:lnTo>
                      <a:pt x="55078" y="6644"/>
                    </a:lnTo>
                    <a:close/>
                  </a:path>
                </a:pathLst>
              </a:custGeom>
              <a:grpFill/>
              <a:ln w="9525" cap="flat">
                <a:noFill/>
                <a:prstDash val="solid"/>
                <a:miter/>
              </a:ln>
            </p:spPr>
            <p:txBody>
              <a:bodyPr rtlCol="0" anchor="ctr"/>
              <a:lstStyle/>
              <a:p>
                <a:endParaRPr lang="en-US"/>
              </a:p>
            </p:txBody>
          </p:sp>
          <p:sp>
            <p:nvSpPr>
              <p:cNvPr id="88" name="Freeform: Shape 64">
                <a:extLst>
                  <a:ext uri="{FF2B5EF4-FFF2-40B4-BE49-F238E27FC236}">
                    <a16:creationId xmlns:a16="http://schemas.microsoft.com/office/drawing/2014/main" id="{78208A4B-D359-4B72-9192-1B4FCCC5A0D8}"/>
                  </a:ext>
                </a:extLst>
              </p:cNvPr>
              <p:cNvSpPr/>
              <p:nvPr/>
            </p:nvSpPr>
            <p:spPr>
              <a:xfrm>
                <a:off x="5568577" y="3402639"/>
                <a:ext cx="90011" cy="98584"/>
              </a:xfrm>
              <a:custGeom>
                <a:avLst/>
                <a:gdLst>
                  <a:gd name="connsiteX0" fmla="*/ 90654 w 90011"/>
                  <a:gd name="connsiteY0" fmla="*/ 39219 h 98583"/>
                  <a:gd name="connsiteX1" fmla="*/ 64508 w 90011"/>
                  <a:gd name="connsiteY1" fmla="*/ 3215 h 98583"/>
                  <a:gd name="connsiteX2" fmla="*/ 3215 w 90011"/>
                  <a:gd name="connsiteY2" fmla="*/ 64508 h 98583"/>
                  <a:gd name="connsiteX3" fmla="*/ 32361 w 90011"/>
                  <a:gd name="connsiteY3" fmla="*/ 97512 h 98583"/>
                  <a:gd name="connsiteX4" fmla="*/ 90654 w 90011"/>
                  <a:gd name="connsiteY4" fmla="*/ 39219 h 98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11" h="98583">
                    <a:moveTo>
                      <a:pt x="90654" y="39219"/>
                    </a:moveTo>
                    <a:cubicBezTo>
                      <a:pt x="76081" y="33218"/>
                      <a:pt x="65794" y="19503"/>
                      <a:pt x="64508" y="3215"/>
                    </a:cubicBezTo>
                    <a:lnTo>
                      <a:pt x="3215" y="64508"/>
                    </a:lnTo>
                    <a:cubicBezTo>
                      <a:pt x="12644" y="75652"/>
                      <a:pt x="22503" y="86797"/>
                      <a:pt x="32361" y="97512"/>
                    </a:cubicBezTo>
                    <a:lnTo>
                      <a:pt x="90654" y="39219"/>
                    </a:lnTo>
                    <a:close/>
                  </a:path>
                </a:pathLst>
              </a:custGeom>
              <a:grpFill/>
              <a:ln w="9525" cap="flat">
                <a:noFill/>
                <a:prstDash val="solid"/>
                <a:miter/>
              </a:ln>
            </p:spPr>
            <p:txBody>
              <a:bodyPr rtlCol="0" anchor="ctr"/>
              <a:lstStyle/>
              <a:p>
                <a:endParaRPr lang="en-US"/>
              </a:p>
            </p:txBody>
          </p:sp>
          <p:sp>
            <p:nvSpPr>
              <p:cNvPr id="89" name="Freeform: Shape 65">
                <a:extLst>
                  <a:ext uri="{FF2B5EF4-FFF2-40B4-BE49-F238E27FC236}">
                    <a16:creationId xmlns:a16="http://schemas.microsoft.com/office/drawing/2014/main" id="{F6555F4F-2555-4462-AB95-03FD3F2D39DF}"/>
                  </a:ext>
                </a:extLst>
              </p:cNvPr>
              <p:cNvSpPr/>
              <p:nvPr/>
            </p:nvSpPr>
            <p:spPr>
              <a:xfrm>
                <a:off x="5535144" y="3337060"/>
                <a:ext cx="85725" cy="102870"/>
              </a:xfrm>
              <a:custGeom>
                <a:avLst/>
                <a:gdLst>
                  <a:gd name="connsiteX0" fmla="*/ 10930 w 85725"/>
                  <a:gd name="connsiteY0" fmla="*/ 100084 h 102870"/>
                  <a:gd name="connsiteX1" fmla="*/ 10930 w 85725"/>
                  <a:gd name="connsiteY1" fmla="*/ 100084 h 102870"/>
                  <a:gd name="connsiteX2" fmla="*/ 82939 w 85725"/>
                  <a:gd name="connsiteY2" fmla="*/ 28075 h 102870"/>
                  <a:gd name="connsiteX3" fmla="*/ 60222 w 85725"/>
                  <a:gd name="connsiteY3" fmla="*/ 3215 h 102870"/>
                  <a:gd name="connsiteX4" fmla="*/ 9644 w 85725"/>
                  <a:gd name="connsiteY4" fmla="*/ 53792 h 102870"/>
                  <a:gd name="connsiteX5" fmla="*/ 11359 w 85725"/>
                  <a:gd name="connsiteY5" fmla="*/ 64937 h 102870"/>
                  <a:gd name="connsiteX6" fmla="*/ 3215 w 85725"/>
                  <a:gd name="connsiteY6" fmla="*/ 90226 h 102870"/>
                  <a:gd name="connsiteX7" fmla="*/ 10930 w 85725"/>
                  <a:gd name="connsiteY7" fmla="*/ 100084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102870">
                    <a:moveTo>
                      <a:pt x="10930" y="100084"/>
                    </a:moveTo>
                    <a:lnTo>
                      <a:pt x="10930" y="100084"/>
                    </a:lnTo>
                    <a:lnTo>
                      <a:pt x="82939" y="28075"/>
                    </a:lnTo>
                    <a:cubicBezTo>
                      <a:pt x="75224" y="19931"/>
                      <a:pt x="67937" y="11359"/>
                      <a:pt x="60222" y="3215"/>
                    </a:cubicBezTo>
                    <a:lnTo>
                      <a:pt x="9644" y="53792"/>
                    </a:lnTo>
                    <a:cubicBezTo>
                      <a:pt x="10501" y="57222"/>
                      <a:pt x="11359" y="61079"/>
                      <a:pt x="11359" y="64937"/>
                    </a:cubicBezTo>
                    <a:cubicBezTo>
                      <a:pt x="11359" y="74367"/>
                      <a:pt x="8358" y="82939"/>
                      <a:pt x="3215" y="90226"/>
                    </a:cubicBezTo>
                    <a:cubicBezTo>
                      <a:pt x="5786" y="93655"/>
                      <a:pt x="8358" y="96655"/>
                      <a:pt x="10930" y="100084"/>
                    </a:cubicBezTo>
                    <a:close/>
                  </a:path>
                </a:pathLst>
              </a:custGeom>
              <a:grpFill/>
              <a:ln w="9525" cap="flat">
                <a:noFill/>
                <a:prstDash val="solid"/>
                <a:miter/>
              </a:ln>
            </p:spPr>
            <p:txBody>
              <a:bodyPr rtlCol="0" anchor="ctr"/>
              <a:lstStyle/>
              <a:p>
                <a:endParaRPr lang="en-US"/>
              </a:p>
            </p:txBody>
          </p:sp>
          <p:sp>
            <p:nvSpPr>
              <p:cNvPr id="90" name="Freeform: Shape 66">
                <a:extLst>
                  <a:ext uri="{FF2B5EF4-FFF2-40B4-BE49-F238E27FC236}">
                    <a16:creationId xmlns:a16="http://schemas.microsoft.com/office/drawing/2014/main" id="{B7C78498-AC70-4321-8C9C-73BD34D97891}"/>
                  </a:ext>
                </a:extLst>
              </p:cNvPr>
              <p:cNvSpPr/>
              <p:nvPr/>
            </p:nvSpPr>
            <p:spPr>
              <a:xfrm>
                <a:off x="5310973" y="3095316"/>
                <a:ext cx="34290" cy="38576"/>
              </a:xfrm>
              <a:custGeom>
                <a:avLst/>
                <a:gdLst>
                  <a:gd name="connsiteX0" fmla="*/ 3215 w 34290"/>
                  <a:gd name="connsiteY0" fmla="*/ 24646 h 38576"/>
                  <a:gd name="connsiteX1" fmla="*/ 10501 w 34290"/>
                  <a:gd name="connsiteY1" fmla="*/ 35790 h 38576"/>
                  <a:gd name="connsiteX2" fmla="*/ 34933 w 34290"/>
                  <a:gd name="connsiteY2" fmla="*/ 11358 h 38576"/>
                  <a:gd name="connsiteX3" fmla="*/ 24646 w 34290"/>
                  <a:gd name="connsiteY3" fmla="*/ 3215 h 38576"/>
                  <a:gd name="connsiteX4" fmla="*/ 3215 w 34290"/>
                  <a:gd name="connsiteY4" fmla="*/ 24646 h 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8576">
                    <a:moveTo>
                      <a:pt x="3215" y="24646"/>
                    </a:moveTo>
                    <a:cubicBezTo>
                      <a:pt x="5358" y="28503"/>
                      <a:pt x="7930" y="31932"/>
                      <a:pt x="10501" y="35790"/>
                    </a:cubicBezTo>
                    <a:lnTo>
                      <a:pt x="34933" y="11358"/>
                    </a:lnTo>
                    <a:cubicBezTo>
                      <a:pt x="31504" y="8787"/>
                      <a:pt x="28075" y="6215"/>
                      <a:pt x="24646" y="3215"/>
                    </a:cubicBezTo>
                    <a:lnTo>
                      <a:pt x="3215" y="24646"/>
                    </a:lnTo>
                    <a:close/>
                  </a:path>
                </a:pathLst>
              </a:custGeom>
              <a:grpFill/>
              <a:ln w="9525" cap="flat">
                <a:noFill/>
                <a:prstDash val="solid"/>
                <a:miter/>
              </a:ln>
            </p:spPr>
            <p:txBody>
              <a:bodyPr rtlCol="0" anchor="ctr"/>
              <a:lstStyle/>
              <a:p>
                <a:endParaRPr lang="en-US"/>
              </a:p>
            </p:txBody>
          </p:sp>
          <p:sp>
            <p:nvSpPr>
              <p:cNvPr id="91" name="Freeform: Shape 67">
                <a:extLst>
                  <a:ext uri="{FF2B5EF4-FFF2-40B4-BE49-F238E27FC236}">
                    <a16:creationId xmlns:a16="http://schemas.microsoft.com/office/drawing/2014/main" id="{86CFF332-7921-4FAC-883F-ED6557DEEA66}"/>
                  </a:ext>
                </a:extLst>
              </p:cNvPr>
              <p:cNvSpPr/>
              <p:nvPr/>
            </p:nvSpPr>
            <p:spPr>
              <a:xfrm>
                <a:off x="6202085" y="3276624"/>
                <a:ext cx="304324" cy="780098"/>
              </a:xfrm>
              <a:custGeom>
                <a:avLst/>
                <a:gdLst>
                  <a:gd name="connsiteX0" fmla="*/ 54650 w 304323"/>
                  <a:gd name="connsiteY0" fmla="*/ 627293 h 780097"/>
                  <a:gd name="connsiteX1" fmla="*/ 222242 w 304323"/>
                  <a:gd name="connsiteY1" fmla="*/ 459700 h 780097"/>
                  <a:gd name="connsiteX2" fmla="*/ 222242 w 304323"/>
                  <a:gd name="connsiteY2" fmla="*/ 459700 h 780097"/>
                  <a:gd name="connsiteX3" fmla="*/ 222242 w 304323"/>
                  <a:gd name="connsiteY3" fmla="*/ 126230 h 780097"/>
                  <a:gd name="connsiteX4" fmla="*/ 222242 w 304323"/>
                  <a:gd name="connsiteY4" fmla="*/ 118086 h 780097"/>
                  <a:gd name="connsiteX5" fmla="*/ 302824 w 304323"/>
                  <a:gd name="connsiteY5" fmla="*/ 37505 h 780097"/>
                  <a:gd name="connsiteX6" fmla="*/ 285679 w 304323"/>
                  <a:gd name="connsiteY6" fmla="*/ 3215 h 780097"/>
                  <a:gd name="connsiteX7" fmla="*/ 179808 w 304323"/>
                  <a:gd name="connsiteY7" fmla="*/ 109514 h 780097"/>
                  <a:gd name="connsiteX8" fmla="*/ 179808 w 304323"/>
                  <a:gd name="connsiteY8" fmla="*/ 443841 h 780097"/>
                  <a:gd name="connsiteX9" fmla="*/ 179808 w 304323"/>
                  <a:gd name="connsiteY9" fmla="*/ 451985 h 780097"/>
                  <a:gd name="connsiteX10" fmla="*/ 3215 w 304323"/>
                  <a:gd name="connsiteY10" fmla="*/ 628150 h 780097"/>
                  <a:gd name="connsiteX11" fmla="*/ 3215 w 304323"/>
                  <a:gd name="connsiteY11" fmla="*/ 746022 h 780097"/>
                  <a:gd name="connsiteX12" fmla="*/ 54221 w 304323"/>
                  <a:gd name="connsiteY12" fmla="*/ 778597 h 780097"/>
                  <a:gd name="connsiteX13" fmla="*/ 54221 w 304323"/>
                  <a:gd name="connsiteY13" fmla="*/ 627293 h 7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323" h="780097">
                    <a:moveTo>
                      <a:pt x="54650" y="627293"/>
                    </a:moveTo>
                    <a:lnTo>
                      <a:pt x="222242" y="459700"/>
                    </a:lnTo>
                    <a:lnTo>
                      <a:pt x="222242" y="459700"/>
                    </a:lnTo>
                    <a:lnTo>
                      <a:pt x="222242" y="126230"/>
                    </a:lnTo>
                    <a:lnTo>
                      <a:pt x="222242" y="118086"/>
                    </a:lnTo>
                    <a:lnTo>
                      <a:pt x="302824" y="37505"/>
                    </a:lnTo>
                    <a:cubicBezTo>
                      <a:pt x="296823" y="25932"/>
                      <a:pt x="291251" y="14788"/>
                      <a:pt x="285679" y="3215"/>
                    </a:cubicBezTo>
                    <a:lnTo>
                      <a:pt x="179808" y="109514"/>
                    </a:lnTo>
                    <a:lnTo>
                      <a:pt x="179808" y="443841"/>
                    </a:lnTo>
                    <a:lnTo>
                      <a:pt x="179808" y="451985"/>
                    </a:lnTo>
                    <a:lnTo>
                      <a:pt x="3215" y="628150"/>
                    </a:lnTo>
                    <a:lnTo>
                      <a:pt x="3215" y="746022"/>
                    </a:lnTo>
                    <a:cubicBezTo>
                      <a:pt x="20360" y="757166"/>
                      <a:pt x="37076" y="767882"/>
                      <a:pt x="54221" y="778597"/>
                    </a:cubicBezTo>
                    <a:lnTo>
                      <a:pt x="54221" y="627293"/>
                    </a:lnTo>
                    <a:close/>
                  </a:path>
                </a:pathLst>
              </a:custGeom>
              <a:grpFill/>
              <a:ln w="9525" cap="flat">
                <a:noFill/>
                <a:prstDash val="solid"/>
                <a:miter/>
              </a:ln>
            </p:spPr>
            <p:txBody>
              <a:bodyPr rtlCol="0" anchor="ctr"/>
              <a:lstStyle/>
              <a:p>
                <a:endParaRPr lang="en-US"/>
              </a:p>
            </p:txBody>
          </p:sp>
          <p:sp>
            <p:nvSpPr>
              <p:cNvPr id="92" name="Freeform: Shape 68">
                <a:extLst>
                  <a:ext uri="{FF2B5EF4-FFF2-40B4-BE49-F238E27FC236}">
                    <a16:creationId xmlns:a16="http://schemas.microsoft.com/office/drawing/2014/main" id="{8BF5B79E-533C-4677-B2ED-EBA13EF14CBD}"/>
                  </a:ext>
                </a:extLst>
              </p:cNvPr>
              <p:cNvSpPr/>
              <p:nvPr/>
            </p:nvSpPr>
            <p:spPr>
              <a:xfrm>
                <a:off x="6292525" y="3346918"/>
                <a:ext cx="317183" cy="797243"/>
              </a:xfrm>
              <a:custGeom>
                <a:avLst/>
                <a:gdLst>
                  <a:gd name="connsiteX0" fmla="*/ 222671 w 317182"/>
                  <a:gd name="connsiteY0" fmla="*/ 286536 h 797242"/>
                  <a:gd name="connsiteX1" fmla="*/ 222671 w 317182"/>
                  <a:gd name="connsiteY1" fmla="*/ 286536 h 797242"/>
                  <a:gd name="connsiteX2" fmla="*/ 222671 w 317182"/>
                  <a:gd name="connsiteY2" fmla="*/ 282678 h 797242"/>
                  <a:gd name="connsiteX3" fmla="*/ 314825 w 317182"/>
                  <a:gd name="connsiteY3" fmla="*/ 190524 h 797242"/>
                  <a:gd name="connsiteX4" fmla="*/ 304538 w 317182"/>
                  <a:gd name="connsiteY4" fmla="*/ 152805 h 797242"/>
                  <a:gd name="connsiteX5" fmla="*/ 298537 w 317182"/>
                  <a:gd name="connsiteY5" fmla="*/ 139518 h 797242"/>
                  <a:gd name="connsiteX6" fmla="*/ 251817 w 317182"/>
                  <a:gd name="connsiteY6" fmla="*/ 92797 h 797242"/>
                  <a:gd name="connsiteX7" fmla="*/ 251817 w 317182"/>
                  <a:gd name="connsiteY7" fmla="*/ 88940 h 797242"/>
                  <a:gd name="connsiteX8" fmla="*/ 251817 w 317182"/>
                  <a:gd name="connsiteY8" fmla="*/ 41791 h 797242"/>
                  <a:gd name="connsiteX9" fmla="*/ 248388 w 317182"/>
                  <a:gd name="connsiteY9" fmla="*/ 34933 h 797242"/>
                  <a:gd name="connsiteX10" fmla="*/ 231672 w 317182"/>
                  <a:gd name="connsiteY10" fmla="*/ 3215 h 797242"/>
                  <a:gd name="connsiteX11" fmla="*/ 171236 w 317182"/>
                  <a:gd name="connsiteY11" fmla="*/ 63651 h 797242"/>
                  <a:gd name="connsiteX12" fmla="*/ 171236 w 317182"/>
                  <a:gd name="connsiteY12" fmla="*/ 397121 h 797242"/>
                  <a:gd name="connsiteX13" fmla="*/ 171236 w 317182"/>
                  <a:gd name="connsiteY13" fmla="*/ 405265 h 797242"/>
                  <a:gd name="connsiteX14" fmla="*/ 3215 w 317182"/>
                  <a:gd name="connsiteY14" fmla="*/ 573286 h 797242"/>
                  <a:gd name="connsiteX15" fmla="*/ 3215 w 317182"/>
                  <a:gd name="connsiteY15" fmla="*/ 731877 h 797242"/>
                  <a:gd name="connsiteX16" fmla="*/ 74795 w 317182"/>
                  <a:gd name="connsiteY16" fmla="*/ 773454 h 797242"/>
                  <a:gd name="connsiteX17" fmla="*/ 74795 w 317182"/>
                  <a:gd name="connsiteY17" fmla="*/ 528709 h 797242"/>
                  <a:gd name="connsiteX18" fmla="*/ 74795 w 317182"/>
                  <a:gd name="connsiteY18" fmla="*/ 524851 h 797242"/>
                  <a:gd name="connsiteX19" fmla="*/ 190524 w 317182"/>
                  <a:gd name="connsiteY19" fmla="*/ 409123 h 797242"/>
                  <a:gd name="connsiteX20" fmla="*/ 190524 w 317182"/>
                  <a:gd name="connsiteY20" fmla="*/ 257390 h 797242"/>
                  <a:gd name="connsiteX21" fmla="*/ 190524 w 317182"/>
                  <a:gd name="connsiteY21" fmla="*/ 253103 h 797242"/>
                  <a:gd name="connsiteX22" fmla="*/ 223099 w 317182"/>
                  <a:gd name="connsiteY22" fmla="*/ 220528 h 797242"/>
                  <a:gd name="connsiteX23" fmla="*/ 212384 w 317182"/>
                  <a:gd name="connsiteY23" fmla="*/ 212812 h 797242"/>
                  <a:gd name="connsiteX24" fmla="*/ 212384 w 317182"/>
                  <a:gd name="connsiteY24" fmla="*/ 152376 h 797242"/>
                  <a:gd name="connsiteX25" fmla="*/ 273248 w 317182"/>
                  <a:gd name="connsiteY25" fmla="*/ 151948 h 797242"/>
                  <a:gd name="connsiteX26" fmla="*/ 273248 w 317182"/>
                  <a:gd name="connsiteY26" fmla="*/ 212812 h 797242"/>
                  <a:gd name="connsiteX27" fmla="*/ 247102 w 317182"/>
                  <a:gd name="connsiteY27" fmla="*/ 224814 h 797242"/>
                  <a:gd name="connsiteX28" fmla="*/ 211098 w 317182"/>
                  <a:gd name="connsiteY28" fmla="*/ 260818 h 797242"/>
                  <a:gd name="connsiteX29" fmla="*/ 211098 w 317182"/>
                  <a:gd name="connsiteY29" fmla="*/ 412552 h 797242"/>
                  <a:gd name="connsiteX30" fmla="*/ 210669 w 317182"/>
                  <a:gd name="connsiteY30" fmla="*/ 416838 h 797242"/>
                  <a:gd name="connsiteX31" fmla="*/ 94940 w 317182"/>
                  <a:gd name="connsiteY31" fmla="*/ 532567 h 797242"/>
                  <a:gd name="connsiteX32" fmla="*/ 94940 w 317182"/>
                  <a:gd name="connsiteY32" fmla="*/ 784170 h 797242"/>
                  <a:gd name="connsiteX33" fmla="*/ 117658 w 317182"/>
                  <a:gd name="connsiteY33" fmla="*/ 796600 h 797242"/>
                  <a:gd name="connsiteX34" fmla="*/ 117658 w 317182"/>
                  <a:gd name="connsiteY34" fmla="*/ 538139 h 797242"/>
                  <a:gd name="connsiteX35" fmla="*/ 117229 w 317182"/>
                  <a:gd name="connsiteY35" fmla="*/ 533853 h 797242"/>
                  <a:gd name="connsiteX36" fmla="*/ 222671 w 317182"/>
                  <a:gd name="connsiteY36" fmla="*/ 428411 h 797242"/>
                  <a:gd name="connsiteX37" fmla="*/ 222671 w 317182"/>
                  <a:gd name="connsiteY37" fmla="*/ 286536 h 79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7182" h="797242">
                    <a:moveTo>
                      <a:pt x="222671" y="286536"/>
                    </a:moveTo>
                    <a:lnTo>
                      <a:pt x="222671" y="286536"/>
                    </a:lnTo>
                    <a:lnTo>
                      <a:pt x="222671" y="282678"/>
                    </a:lnTo>
                    <a:lnTo>
                      <a:pt x="314825" y="190524"/>
                    </a:lnTo>
                    <a:lnTo>
                      <a:pt x="304538" y="152805"/>
                    </a:lnTo>
                    <a:cubicBezTo>
                      <a:pt x="302395" y="148519"/>
                      <a:pt x="300680" y="143804"/>
                      <a:pt x="298537" y="139518"/>
                    </a:cubicBezTo>
                    <a:lnTo>
                      <a:pt x="251817" y="92797"/>
                    </a:lnTo>
                    <a:lnTo>
                      <a:pt x="251817" y="88940"/>
                    </a:lnTo>
                    <a:lnTo>
                      <a:pt x="251817" y="41791"/>
                    </a:lnTo>
                    <a:cubicBezTo>
                      <a:pt x="250531" y="39648"/>
                      <a:pt x="249674" y="37076"/>
                      <a:pt x="248388" y="34933"/>
                    </a:cubicBezTo>
                    <a:cubicBezTo>
                      <a:pt x="242816" y="24217"/>
                      <a:pt x="237244" y="13930"/>
                      <a:pt x="231672" y="3215"/>
                    </a:cubicBezTo>
                    <a:lnTo>
                      <a:pt x="171236" y="63651"/>
                    </a:lnTo>
                    <a:lnTo>
                      <a:pt x="171236" y="397121"/>
                    </a:lnTo>
                    <a:lnTo>
                      <a:pt x="171236" y="405265"/>
                    </a:lnTo>
                    <a:lnTo>
                      <a:pt x="3215" y="573286"/>
                    </a:lnTo>
                    <a:lnTo>
                      <a:pt x="3215" y="731877"/>
                    </a:lnTo>
                    <a:cubicBezTo>
                      <a:pt x="26789" y="746022"/>
                      <a:pt x="50792" y="759738"/>
                      <a:pt x="74795" y="773454"/>
                    </a:cubicBezTo>
                    <a:lnTo>
                      <a:pt x="74795" y="528709"/>
                    </a:lnTo>
                    <a:lnTo>
                      <a:pt x="74795" y="524851"/>
                    </a:lnTo>
                    <a:lnTo>
                      <a:pt x="190524" y="409123"/>
                    </a:lnTo>
                    <a:lnTo>
                      <a:pt x="190524" y="257390"/>
                    </a:lnTo>
                    <a:lnTo>
                      <a:pt x="190524" y="253103"/>
                    </a:lnTo>
                    <a:lnTo>
                      <a:pt x="223099" y="220528"/>
                    </a:lnTo>
                    <a:cubicBezTo>
                      <a:pt x="219242" y="218384"/>
                      <a:pt x="215384" y="215813"/>
                      <a:pt x="212384" y="212812"/>
                    </a:cubicBezTo>
                    <a:cubicBezTo>
                      <a:pt x="195667" y="196096"/>
                      <a:pt x="195667" y="169093"/>
                      <a:pt x="212384" y="152376"/>
                    </a:cubicBezTo>
                    <a:cubicBezTo>
                      <a:pt x="229100" y="135660"/>
                      <a:pt x="256103" y="135231"/>
                      <a:pt x="273248" y="151948"/>
                    </a:cubicBezTo>
                    <a:cubicBezTo>
                      <a:pt x="289965" y="168664"/>
                      <a:pt x="289965" y="196096"/>
                      <a:pt x="273248" y="212812"/>
                    </a:cubicBezTo>
                    <a:cubicBezTo>
                      <a:pt x="265962" y="220099"/>
                      <a:pt x="256532" y="223957"/>
                      <a:pt x="247102" y="224814"/>
                    </a:cubicBezTo>
                    <a:lnTo>
                      <a:pt x="211098" y="260818"/>
                    </a:lnTo>
                    <a:lnTo>
                      <a:pt x="211098" y="412552"/>
                    </a:lnTo>
                    <a:lnTo>
                      <a:pt x="210669" y="416838"/>
                    </a:lnTo>
                    <a:lnTo>
                      <a:pt x="94940" y="532567"/>
                    </a:lnTo>
                    <a:lnTo>
                      <a:pt x="94940" y="784170"/>
                    </a:lnTo>
                    <a:cubicBezTo>
                      <a:pt x="102656" y="788456"/>
                      <a:pt x="109942" y="792742"/>
                      <a:pt x="117658" y="796600"/>
                    </a:cubicBezTo>
                    <a:lnTo>
                      <a:pt x="117658" y="538139"/>
                    </a:lnTo>
                    <a:lnTo>
                      <a:pt x="117229" y="533853"/>
                    </a:lnTo>
                    <a:lnTo>
                      <a:pt x="222671" y="428411"/>
                    </a:lnTo>
                    <a:lnTo>
                      <a:pt x="222671" y="286536"/>
                    </a:lnTo>
                    <a:close/>
                  </a:path>
                </a:pathLst>
              </a:custGeom>
              <a:grpFill/>
              <a:ln w="9525" cap="flat">
                <a:noFill/>
                <a:prstDash val="solid"/>
                <a:miter/>
              </a:ln>
            </p:spPr>
            <p:txBody>
              <a:bodyPr rtlCol="0" anchor="ctr"/>
              <a:lstStyle/>
              <a:p>
                <a:endParaRPr lang="en-US"/>
              </a:p>
            </p:txBody>
          </p:sp>
          <p:sp>
            <p:nvSpPr>
              <p:cNvPr id="93" name="Freeform: Shape 69">
                <a:extLst>
                  <a:ext uri="{FF2B5EF4-FFF2-40B4-BE49-F238E27FC236}">
                    <a16:creationId xmlns:a16="http://schemas.microsoft.com/office/drawing/2014/main" id="{AF4BCED2-611B-4567-881E-7D3F8433DB75}"/>
                  </a:ext>
                </a:extLst>
              </p:cNvPr>
              <p:cNvSpPr/>
              <p:nvPr/>
            </p:nvSpPr>
            <p:spPr>
              <a:xfrm>
                <a:off x="6458402" y="3594664"/>
                <a:ext cx="188595" cy="587216"/>
              </a:xfrm>
              <a:custGeom>
                <a:avLst/>
                <a:gdLst>
                  <a:gd name="connsiteX0" fmla="*/ 21217 w 188595"/>
                  <a:gd name="connsiteY0" fmla="*/ 585716 h 587216"/>
                  <a:gd name="connsiteX1" fmla="*/ 21217 w 188595"/>
                  <a:gd name="connsiteY1" fmla="*/ 327684 h 587216"/>
                  <a:gd name="connsiteX2" fmla="*/ 21646 w 188595"/>
                  <a:gd name="connsiteY2" fmla="*/ 323397 h 587216"/>
                  <a:gd name="connsiteX3" fmla="*/ 140375 w 188595"/>
                  <a:gd name="connsiteY3" fmla="*/ 204668 h 587216"/>
                  <a:gd name="connsiteX4" fmla="*/ 140375 w 188595"/>
                  <a:gd name="connsiteY4" fmla="*/ 62793 h 587216"/>
                  <a:gd name="connsiteX5" fmla="*/ 140803 w 188595"/>
                  <a:gd name="connsiteY5" fmla="*/ 58936 h 587216"/>
                  <a:gd name="connsiteX6" fmla="*/ 186238 w 188595"/>
                  <a:gd name="connsiteY6" fmla="*/ 13502 h 587216"/>
                  <a:gd name="connsiteX7" fmla="*/ 181951 w 188595"/>
                  <a:gd name="connsiteY7" fmla="*/ 3215 h 587216"/>
                  <a:gd name="connsiteX8" fmla="*/ 124944 w 188595"/>
                  <a:gd name="connsiteY8" fmla="*/ 60222 h 587216"/>
                  <a:gd name="connsiteX9" fmla="*/ 124944 w 188595"/>
                  <a:gd name="connsiteY9" fmla="*/ 199096 h 587216"/>
                  <a:gd name="connsiteX10" fmla="*/ 125373 w 188595"/>
                  <a:gd name="connsiteY10" fmla="*/ 203382 h 587216"/>
                  <a:gd name="connsiteX11" fmla="*/ 3215 w 188595"/>
                  <a:gd name="connsiteY11" fmla="*/ 325540 h 587216"/>
                  <a:gd name="connsiteX12" fmla="*/ 3215 w 188595"/>
                  <a:gd name="connsiteY12" fmla="*/ 576715 h 587216"/>
                  <a:gd name="connsiteX13" fmla="*/ 21217 w 188595"/>
                  <a:gd name="connsiteY13" fmla="*/ 585716 h 58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595" h="587216">
                    <a:moveTo>
                      <a:pt x="21217" y="585716"/>
                    </a:moveTo>
                    <a:lnTo>
                      <a:pt x="21217" y="327684"/>
                    </a:lnTo>
                    <a:lnTo>
                      <a:pt x="21646" y="323397"/>
                    </a:lnTo>
                    <a:lnTo>
                      <a:pt x="140375" y="204668"/>
                    </a:lnTo>
                    <a:lnTo>
                      <a:pt x="140375" y="62793"/>
                    </a:lnTo>
                    <a:lnTo>
                      <a:pt x="140803" y="58936"/>
                    </a:lnTo>
                    <a:lnTo>
                      <a:pt x="186238" y="13502"/>
                    </a:lnTo>
                    <a:cubicBezTo>
                      <a:pt x="184952" y="10073"/>
                      <a:pt x="183237" y="6644"/>
                      <a:pt x="181951" y="3215"/>
                    </a:cubicBezTo>
                    <a:lnTo>
                      <a:pt x="124944" y="60222"/>
                    </a:lnTo>
                    <a:lnTo>
                      <a:pt x="124944" y="199096"/>
                    </a:lnTo>
                    <a:lnTo>
                      <a:pt x="125373" y="203382"/>
                    </a:lnTo>
                    <a:lnTo>
                      <a:pt x="3215" y="325540"/>
                    </a:lnTo>
                    <a:lnTo>
                      <a:pt x="3215" y="576715"/>
                    </a:lnTo>
                    <a:cubicBezTo>
                      <a:pt x="9216" y="579715"/>
                      <a:pt x="15216" y="582716"/>
                      <a:pt x="21217" y="585716"/>
                    </a:cubicBezTo>
                    <a:close/>
                  </a:path>
                </a:pathLst>
              </a:custGeom>
              <a:grpFill/>
              <a:ln w="9525" cap="flat">
                <a:noFill/>
                <a:prstDash val="solid"/>
                <a:miter/>
              </a:ln>
            </p:spPr>
            <p:txBody>
              <a:bodyPr rtlCol="0" anchor="ctr"/>
              <a:lstStyle/>
              <a:p>
                <a:endParaRPr lang="en-US"/>
              </a:p>
            </p:txBody>
          </p:sp>
          <p:sp>
            <p:nvSpPr>
              <p:cNvPr id="94" name="Freeform: Shape 70">
                <a:extLst>
                  <a:ext uri="{FF2B5EF4-FFF2-40B4-BE49-F238E27FC236}">
                    <a16:creationId xmlns:a16="http://schemas.microsoft.com/office/drawing/2014/main" id="{6969F108-DC8C-477C-896A-879F75C1A07C}"/>
                  </a:ext>
                </a:extLst>
              </p:cNvPr>
              <p:cNvSpPr/>
              <p:nvPr/>
            </p:nvSpPr>
            <p:spPr>
              <a:xfrm>
                <a:off x="5688163" y="3529513"/>
                <a:ext cx="94298" cy="98584"/>
              </a:xfrm>
              <a:custGeom>
                <a:avLst/>
                <a:gdLst>
                  <a:gd name="connsiteX0" fmla="*/ 68366 w 94297"/>
                  <a:gd name="connsiteY0" fmla="*/ 3215 h 98583"/>
                  <a:gd name="connsiteX1" fmla="*/ 3215 w 94297"/>
                  <a:gd name="connsiteY1" fmla="*/ 68366 h 98583"/>
                  <a:gd name="connsiteX2" fmla="*/ 29361 w 94297"/>
                  <a:gd name="connsiteY2" fmla="*/ 95369 h 98583"/>
                  <a:gd name="connsiteX3" fmla="*/ 91083 w 94297"/>
                  <a:gd name="connsiteY3" fmla="*/ 33647 h 98583"/>
                  <a:gd name="connsiteX4" fmla="*/ 68366 w 94297"/>
                  <a:gd name="connsiteY4" fmla="*/ 3215 h 98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 h="98583">
                    <a:moveTo>
                      <a:pt x="68366" y="3215"/>
                    </a:moveTo>
                    <a:lnTo>
                      <a:pt x="3215" y="68366"/>
                    </a:lnTo>
                    <a:cubicBezTo>
                      <a:pt x="11787" y="77367"/>
                      <a:pt x="20360" y="86368"/>
                      <a:pt x="29361" y="95369"/>
                    </a:cubicBezTo>
                    <a:lnTo>
                      <a:pt x="91083" y="33647"/>
                    </a:lnTo>
                    <a:cubicBezTo>
                      <a:pt x="83796" y="23789"/>
                      <a:pt x="76081" y="13502"/>
                      <a:pt x="68366" y="3215"/>
                    </a:cubicBezTo>
                    <a:close/>
                  </a:path>
                </a:pathLst>
              </a:custGeom>
              <a:grpFill/>
              <a:ln w="9525" cap="flat">
                <a:noFill/>
                <a:prstDash val="solid"/>
                <a:miter/>
              </a:ln>
            </p:spPr>
            <p:txBody>
              <a:bodyPr rtlCol="0" anchor="ctr"/>
              <a:lstStyle/>
              <a:p>
                <a:endParaRPr lang="en-US"/>
              </a:p>
            </p:txBody>
          </p:sp>
          <p:sp>
            <p:nvSpPr>
              <p:cNvPr id="95" name="Freeform: Shape 71">
                <a:extLst>
                  <a:ext uri="{FF2B5EF4-FFF2-40B4-BE49-F238E27FC236}">
                    <a16:creationId xmlns:a16="http://schemas.microsoft.com/office/drawing/2014/main" id="{5A78CCBE-1A55-405A-B29F-601B9A077F32}"/>
                  </a:ext>
                </a:extLst>
              </p:cNvPr>
              <p:cNvSpPr/>
              <p:nvPr/>
            </p:nvSpPr>
            <p:spPr>
              <a:xfrm>
                <a:off x="5582293" y="2463951"/>
                <a:ext cx="840105" cy="1084421"/>
              </a:xfrm>
              <a:custGeom>
                <a:avLst/>
                <a:gdLst>
                  <a:gd name="connsiteX0" fmla="*/ 689443 w 840105"/>
                  <a:gd name="connsiteY0" fmla="*/ 436555 h 1084421"/>
                  <a:gd name="connsiteX1" fmla="*/ 773454 w 840105"/>
                  <a:gd name="connsiteY1" fmla="*/ 436555 h 1084421"/>
                  <a:gd name="connsiteX2" fmla="*/ 782027 w 840105"/>
                  <a:gd name="connsiteY2" fmla="*/ 424125 h 1084421"/>
                  <a:gd name="connsiteX3" fmla="*/ 839462 w 840105"/>
                  <a:gd name="connsiteY3" fmla="*/ 421124 h 1084421"/>
                  <a:gd name="connsiteX4" fmla="*/ 835605 w 840105"/>
                  <a:gd name="connsiteY4" fmla="*/ 336685 h 1084421"/>
                  <a:gd name="connsiteX5" fmla="*/ 837748 w 840105"/>
                  <a:gd name="connsiteY5" fmla="*/ 239816 h 1084421"/>
                  <a:gd name="connsiteX6" fmla="*/ 835605 w 840105"/>
                  <a:gd name="connsiteY6" fmla="*/ 241959 h 1084421"/>
                  <a:gd name="connsiteX7" fmla="*/ 774740 w 840105"/>
                  <a:gd name="connsiteY7" fmla="*/ 241959 h 1084421"/>
                  <a:gd name="connsiteX8" fmla="*/ 774311 w 840105"/>
                  <a:gd name="connsiteY8" fmla="*/ 181094 h 1084421"/>
                  <a:gd name="connsiteX9" fmla="*/ 835605 w 840105"/>
                  <a:gd name="connsiteY9" fmla="*/ 181094 h 1084421"/>
                  <a:gd name="connsiteX10" fmla="*/ 837319 w 840105"/>
                  <a:gd name="connsiteY10" fmla="*/ 182809 h 1084421"/>
                  <a:gd name="connsiteX11" fmla="*/ 835605 w 840105"/>
                  <a:gd name="connsiteY11" fmla="*/ 149376 h 1084421"/>
                  <a:gd name="connsiteX12" fmla="*/ 833462 w 840105"/>
                  <a:gd name="connsiteY12" fmla="*/ 122801 h 1084421"/>
                  <a:gd name="connsiteX13" fmla="*/ 809458 w 840105"/>
                  <a:gd name="connsiteY13" fmla="*/ 98798 h 1084421"/>
                  <a:gd name="connsiteX14" fmla="*/ 731449 w 840105"/>
                  <a:gd name="connsiteY14" fmla="*/ 98798 h 1084421"/>
                  <a:gd name="connsiteX15" fmla="*/ 720305 w 840105"/>
                  <a:gd name="connsiteY15" fmla="*/ 120230 h 1084421"/>
                  <a:gd name="connsiteX16" fmla="*/ 659440 w 840105"/>
                  <a:gd name="connsiteY16" fmla="*/ 120230 h 1084421"/>
                  <a:gd name="connsiteX17" fmla="*/ 659440 w 840105"/>
                  <a:gd name="connsiteY17" fmla="*/ 59365 h 1084421"/>
                  <a:gd name="connsiteX18" fmla="*/ 719876 w 840105"/>
                  <a:gd name="connsiteY18" fmla="*/ 59793 h 1084421"/>
                  <a:gd name="connsiteX19" fmla="*/ 731020 w 840105"/>
                  <a:gd name="connsiteY19" fmla="*/ 79510 h 1084421"/>
                  <a:gd name="connsiteX20" fmla="*/ 813745 w 840105"/>
                  <a:gd name="connsiteY20" fmla="*/ 79081 h 1084421"/>
                  <a:gd name="connsiteX21" fmla="*/ 817602 w 840105"/>
                  <a:gd name="connsiteY21" fmla="*/ 79081 h 1084421"/>
                  <a:gd name="connsiteX22" fmla="*/ 830890 w 840105"/>
                  <a:gd name="connsiteY22" fmla="*/ 92369 h 1084421"/>
                  <a:gd name="connsiteX23" fmla="*/ 824032 w 840105"/>
                  <a:gd name="connsiteY23" fmla="*/ 8787 h 1084421"/>
                  <a:gd name="connsiteX24" fmla="*/ 821889 w 840105"/>
                  <a:gd name="connsiteY24" fmla="*/ 3215 h 1084421"/>
                  <a:gd name="connsiteX25" fmla="*/ 818888 w 840105"/>
                  <a:gd name="connsiteY25" fmla="*/ 5787 h 1084421"/>
                  <a:gd name="connsiteX26" fmla="*/ 818888 w 840105"/>
                  <a:gd name="connsiteY26" fmla="*/ 5787 h 1084421"/>
                  <a:gd name="connsiteX27" fmla="*/ 806458 w 840105"/>
                  <a:gd name="connsiteY27" fmla="*/ 5787 h 1084421"/>
                  <a:gd name="connsiteX28" fmla="*/ 670155 w 840105"/>
                  <a:gd name="connsiteY28" fmla="*/ 6215 h 1084421"/>
                  <a:gd name="connsiteX29" fmla="*/ 616149 w 840105"/>
                  <a:gd name="connsiteY29" fmla="*/ 60222 h 1084421"/>
                  <a:gd name="connsiteX30" fmla="*/ 616149 w 840105"/>
                  <a:gd name="connsiteY30" fmla="*/ 211955 h 1084421"/>
                  <a:gd name="connsiteX31" fmla="*/ 616149 w 840105"/>
                  <a:gd name="connsiteY31" fmla="*/ 223957 h 1084421"/>
                  <a:gd name="connsiteX32" fmla="*/ 3215 w 840105"/>
                  <a:gd name="connsiteY32" fmla="*/ 836890 h 1084421"/>
                  <a:gd name="connsiteX33" fmla="*/ 49506 w 840105"/>
                  <a:gd name="connsiteY33" fmla="*/ 886611 h 1084421"/>
                  <a:gd name="connsiteX34" fmla="*/ 263819 w 840105"/>
                  <a:gd name="connsiteY34" fmla="*/ 672299 h 1084421"/>
                  <a:gd name="connsiteX35" fmla="*/ 285250 w 840105"/>
                  <a:gd name="connsiteY35" fmla="*/ 593431 h 1084421"/>
                  <a:gd name="connsiteX36" fmla="*/ 286536 w 840105"/>
                  <a:gd name="connsiteY36" fmla="*/ 588288 h 1084421"/>
                  <a:gd name="connsiteX37" fmla="*/ 563856 w 840105"/>
                  <a:gd name="connsiteY37" fmla="*/ 310968 h 1084421"/>
                  <a:gd name="connsiteX38" fmla="*/ 572000 w 840105"/>
                  <a:gd name="connsiteY38" fmla="*/ 310968 h 1084421"/>
                  <a:gd name="connsiteX39" fmla="*/ 650439 w 840105"/>
                  <a:gd name="connsiteY39" fmla="*/ 311396 h 1084421"/>
                  <a:gd name="connsiteX40" fmla="*/ 660297 w 840105"/>
                  <a:gd name="connsiteY40" fmla="*/ 295108 h 1084421"/>
                  <a:gd name="connsiteX41" fmla="*/ 721162 w 840105"/>
                  <a:gd name="connsiteY41" fmla="*/ 295108 h 1084421"/>
                  <a:gd name="connsiteX42" fmla="*/ 721162 w 840105"/>
                  <a:gd name="connsiteY42" fmla="*/ 355973 h 1084421"/>
                  <a:gd name="connsiteX43" fmla="*/ 660297 w 840105"/>
                  <a:gd name="connsiteY43" fmla="*/ 355973 h 1084421"/>
                  <a:gd name="connsiteX44" fmla="*/ 655582 w 840105"/>
                  <a:gd name="connsiteY44" fmla="*/ 349972 h 1084421"/>
                  <a:gd name="connsiteX45" fmla="*/ 579715 w 840105"/>
                  <a:gd name="connsiteY45" fmla="*/ 350401 h 1084421"/>
                  <a:gd name="connsiteX46" fmla="*/ 321683 w 840105"/>
                  <a:gd name="connsiteY46" fmla="*/ 608433 h 1084421"/>
                  <a:gd name="connsiteX47" fmla="*/ 300252 w 840105"/>
                  <a:gd name="connsiteY47" fmla="*/ 687300 h 1084421"/>
                  <a:gd name="connsiteX48" fmla="*/ 298966 w 840105"/>
                  <a:gd name="connsiteY48" fmla="*/ 692444 h 1084421"/>
                  <a:gd name="connsiteX49" fmla="*/ 75652 w 840105"/>
                  <a:gd name="connsiteY49" fmla="*/ 915757 h 1084421"/>
                  <a:gd name="connsiteX50" fmla="*/ 104370 w 840105"/>
                  <a:gd name="connsiteY50" fmla="*/ 949190 h 1084421"/>
                  <a:gd name="connsiteX51" fmla="*/ 384691 w 840105"/>
                  <a:gd name="connsiteY51" fmla="*/ 668870 h 1084421"/>
                  <a:gd name="connsiteX52" fmla="*/ 398407 w 840105"/>
                  <a:gd name="connsiteY52" fmla="*/ 617006 h 1084421"/>
                  <a:gd name="connsiteX53" fmla="*/ 399264 w 840105"/>
                  <a:gd name="connsiteY53" fmla="*/ 614434 h 1084421"/>
                  <a:gd name="connsiteX54" fmla="*/ 421124 w 840105"/>
                  <a:gd name="connsiteY54" fmla="*/ 592574 h 1084421"/>
                  <a:gd name="connsiteX55" fmla="*/ 421981 w 840105"/>
                  <a:gd name="connsiteY55" fmla="*/ 532995 h 1084421"/>
                  <a:gd name="connsiteX56" fmla="*/ 482846 w 840105"/>
                  <a:gd name="connsiteY56" fmla="*/ 533424 h 1084421"/>
                  <a:gd name="connsiteX57" fmla="*/ 482846 w 840105"/>
                  <a:gd name="connsiteY57" fmla="*/ 594289 h 1084421"/>
                  <a:gd name="connsiteX58" fmla="*/ 437840 w 840105"/>
                  <a:gd name="connsiteY58" fmla="*/ 604147 h 1084421"/>
                  <a:gd name="connsiteX59" fmla="*/ 416838 w 840105"/>
                  <a:gd name="connsiteY59" fmla="*/ 625150 h 1084421"/>
                  <a:gd name="connsiteX60" fmla="*/ 403122 w 840105"/>
                  <a:gd name="connsiteY60" fmla="*/ 677013 h 1084421"/>
                  <a:gd name="connsiteX61" fmla="*/ 402265 w 840105"/>
                  <a:gd name="connsiteY61" fmla="*/ 679585 h 1084421"/>
                  <a:gd name="connsiteX62" fmla="*/ 117229 w 840105"/>
                  <a:gd name="connsiteY62" fmla="*/ 964621 h 1084421"/>
                  <a:gd name="connsiteX63" fmla="*/ 139089 w 840105"/>
                  <a:gd name="connsiteY63" fmla="*/ 991195 h 1084421"/>
                  <a:gd name="connsiteX64" fmla="*/ 532567 w 840105"/>
                  <a:gd name="connsiteY64" fmla="*/ 597718 h 1084421"/>
                  <a:gd name="connsiteX65" fmla="*/ 532567 w 840105"/>
                  <a:gd name="connsiteY65" fmla="*/ 466130 h 1084421"/>
                  <a:gd name="connsiteX66" fmla="*/ 534281 w 840105"/>
                  <a:gd name="connsiteY66" fmla="*/ 460129 h 1084421"/>
                  <a:gd name="connsiteX67" fmla="*/ 541139 w 840105"/>
                  <a:gd name="connsiteY67" fmla="*/ 408694 h 1084421"/>
                  <a:gd name="connsiteX68" fmla="*/ 602004 w 840105"/>
                  <a:gd name="connsiteY68" fmla="*/ 409123 h 1084421"/>
                  <a:gd name="connsiteX69" fmla="*/ 602004 w 840105"/>
                  <a:gd name="connsiteY69" fmla="*/ 469559 h 1084421"/>
                  <a:gd name="connsiteX70" fmla="*/ 552283 w 840105"/>
                  <a:gd name="connsiteY70" fmla="*/ 477274 h 1084421"/>
                  <a:gd name="connsiteX71" fmla="*/ 552283 w 840105"/>
                  <a:gd name="connsiteY71" fmla="*/ 601575 h 1084421"/>
                  <a:gd name="connsiteX72" fmla="*/ 551855 w 840105"/>
                  <a:gd name="connsiteY72" fmla="*/ 605862 h 1084421"/>
                  <a:gd name="connsiteX73" fmla="*/ 151090 w 840105"/>
                  <a:gd name="connsiteY73" fmla="*/ 1006626 h 1084421"/>
                  <a:gd name="connsiteX74" fmla="*/ 176379 w 840105"/>
                  <a:gd name="connsiteY74" fmla="*/ 1038773 h 1084421"/>
                  <a:gd name="connsiteX75" fmla="*/ 471702 w 840105"/>
                  <a:gd name="connsiteY75" fmla="*/ 743450 h 1084421"/>
                  <a:gd name="connsiteX76" fmla="*/ 475560 w 840105"/>
                  <a:gd name="connsiteY76" fmla="*/ 743450 h 1084421"/>
                  <a:gd name="connsiteX77" fmla="*/ 513279 w 840105"/>
                  <a:gd name="connsiteY77" fmla="*/ 743022 h 1084421"/>
                  <a:gd name="connsiteX78" fmla="*/ 532995 w 840105"/>
                  <a:gd name="connsiteY78" fmla="*/ 709160 h 1084421"/>
                  <a:gd name="connsiteX79" fmla="*/ 542425 w 840105"/>
                  <a:gd name="connsiteY79" fmla="*/ 662440 h 1084421"/>
                  <a:gd name="connsiteX80" fmla="*/ 602861 w 840105"/>
                  <a:gd name="connsiteY80" fmla="*/ 662440 h 1084421"/>
                  <a:gd name="connsiteX81" fmla="*/ 603290 w 840105"/>
                  <a:gd name="connsiteY81" fmla="*/ 722876 h 1084421"/>
                  <a:gd name="connsiteX82" fmla="*/ 546283 w 840105"/>
                  <a:gd name="connsiteY82" fmla="*/ 725877 h 1084421"/>
                  <a:gd name="connsiteX83" fmla="*/ 527852 w 840105"/>
                  <a:gd name="connsiteY83" fmla="*/ 757595 h 1084421"/>
                  <a:gd name="connsiteX84" fmla="*/ 525280 w 840105"/>
                  <a:gd name="connsiteY84" fmla="*/ 762738 h 1084421"/>
                  <a:gd name="connsiteX85" fmla="*/ 519708 w 840105"/>
                  <a:gd name="connsiteY85" fmla="*/ 762738 h 1084421"/>
                  <a:gd name="connsiteX86" fmla="*/ 480274 w 840105"/>
                  <a:gd name="connsiteY86" fmla="*/ 762738 h 1084421"/>
                  <a:gd name="connsiteX87" fmla="*/ 188809 w 840105"/>
                  <a:gd name="connsiteY87" fmla="*/ 1054203 h 1084421"/>
                  <a:gd name="connsiteX88" fmla="*/ 211527 w 840105"/>
                  <a:gd name="connsiteY88" fmla="*/ 1084636 h 1084421"/>
                  <a:gd name="connsiteX89" fmla="*/ 517993 w 840105"/>
                  <a:gd name="connsiteY89" fmla="*/ 778169 h 1084421"/>
                  <a:gd name="connsiteX90" fmla="*/ 523566 w 840105"/>
                  <a:gd name="connsiteY90" fmla="*/ 779455 h 1084421"/>
                  <a:gd name="connsiteX91" fmla="*/ 584859 w 840105"/>
                  <a:gd name="connsiteY91" fmla="*/ 796171 h 1084421"/>
                  <a:gd name="connsiteX92" fmla="*/ 646152 w 840105"/>
                  <a:gd name="connsiteY92" fmla="*/ 734878 h 1084421"/>
                  <a:gd name="connsiteX93" fmla="*/ 646152 w 840105"/>
                  <a:gd name="connsiteY93" fmla="*/ 669727 h 1084421"/>
                  <a:gd name="connsiteX94" fmla="*/ 583573 w 840105"/>
                  <a:gd name="connsiteY94" fmla="*/ 605004 h 1084421"/>
                  <a:gd name="connsiteX95" fmla="*/ 584002 w 840105"/>
                  <a:gd name="connsiteY95" fmla="*/ 600718 h 1084421"/>
                  <a:gd name="connsiteX96" fmla="*/ 584002 w 840105"/>
                  <a:gd name="connsiteY96" fmla="*/ 541996 h 1084421"/>
                  <a:gd name="connsiteX97" fmla="*/ 583573 w 840105"/>
                  <a:gd name="connsiteY97" fmla="*/ 537710 h 1084421"/>
                  <a:gd name="connsiteX98" fmla="*/ 684729 w 840105"/>
                  <a:gd name="connsiteY98" fmla="*/ 436555 h 1084421"/>
                  <a:gd name="connsiteX99" fmla="*/ 689443 w 840105"/>
                  <a:gd name="connsiteY99" fmla="*/ 436555 h 108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40105" h="1084421">
                    <a:moveTo>
                      <a:pt x="689443" y="436555"/>
                    </a:moveTo>
                    <a:lnTo>
                      <a:pt x="773454" y="436555"/>
                    </a:lnTo>
                    <a:cubicBezTo>
                      <a:pt x="775597" y="432268"/>
                      <a:pt x="778597" y="427982"/>
                      <a:pt x="782027" y="424125"/>
                    </a:cubicBezTo>
                    <a:cubicBezTo>
                      <a:pt x="797886" y="408265"/>
                      <a:pt x="822746" y="407408"/>
                      <a:pt x="839462" y="421124"/>
                    </a:cubicBezTo>
                    <a:cubicBezTo>
                      <a:pt x="836462" y="392835"/>
                      <a:pt x="834747" y="364974"/>
                      <a:pt x="835605" y="336685"/>
                    </a:cubicBezTo>
                    <a:cubicBezTo>
                      <a:pt x="836033" y="304538"/>
                      <a:pt x="837319" y="271963"/>
                      <a:pt x="837748" y="239816"/>
                    </a:cubicBezTo>
                    <a:cubicBezTo>
                      <a:pt x="836890" y="240673"/>
                      <a:pt x="836462" y="241530"/>
                      <a:pt x="835605" y="241959"/>
                    </a:cubicBezTo>
                    <a:cubicBezTo>
                      <a:pt x="818888" y="258675"/>
                      <a:pt x="791885" y="258675"/>
                      <a:pt x="774740" y="241959"/>
                    </a:cubicBezTo>
                    <a:cubicBezTo>
                      <a:pt x="758023" y="225243"/>
                      <a:pt x="757595" y="197811"/>
                      <a:pt x="774311" y="181094"/>
                    </a:cubicBezTo>
                    <a:cubicBezTo>
                      <a:pt x="791028" y="164378"/>
                      <a:pt x="818888" y="164378"/>
                      <a:pt x="835605" y="181094"/>
                    </a:cubicBezTo>
                    <a:cubicBezTo>
                      <a:pt x="836033" y="181523"/>
                      <a:pt x="836462" y="182380"/>
                      <a:pt x="837319" y="182809"/>
                    </a:cubicBezTo>
                    <a:cubicBezTo>
                      <a:pt x="836890" y="171665"/>
                      <a:pt x="836462" y="160520"/>
                      <a:pt x="835605" y="149376"/>
                    </a:cubicBezTo>
                    <a:cubicBezTo>
                      <a:pt x="835176" y="140375"/>
                      <a:pt x="834319" y="131802"/>
                      <a:pt x="833462" y="122801"/>
                    </a:cubicBezTo>
                    <a:lnTo>
                      <a:pt x="809458" y="98798"/>
                    </a:lnTo>
                    <a:lnTo>
                      <a:pt x="731449" y="98798"/>
                    </a:lnTo>
                    <a:cubicBezTo>
                      <a:pt x="729734" y="106513"/>
                      <a:pt x="726305" y="113800"/>
                      <a:pt x="720305" y="120230"/>
                    </a:cubicBezTo>
                    <a:cubicBezTo>
                      <a:pt x="703588" y="136946"/>
                      <a:pt x="676156" y="136946"/>
                      <a:pt x="659440" y="120230"/>
                    </a:cubicBezTo>
                    <a:cubicBezTo>
                      <a:pt x="642723" y="103513"/>
                      <a:pt x="642723" y="76081"/>
                      <a:pt x="659440" y="59365"/>
                    </a:cubicBezTo>
                    <a:cubicBezTo>
                      <a:pt x="676156" y="42648"/>
                      <a:pt x="703160" y="42648"/>
                      <a:pt x="719876" y="59793"/>
                    </a:cubicBezTo>
                    <a:cubicBezTo>
                      <a:pt x="725448" y="65365"/>
                      <a:pt x="729306" y="72223"/>
                      <a:pt x="731020" y="79510"/>
                    </a:cubicBezTo>
                    <a:lnTo>
                      <a:pt x="813745" y="79081"/>
                    </a:lnTo>
                    <a:lnTo>
                      <a:pt x="817602" y="79081"/>
                    </a:lnTo>
                    <a:lnTo>
                      <a:pt x="830890" y="92369"/>
                    </a:lnTo>
                    <a:cubicBezTo>
                      <a:pt x="828747" y="64508"/>
                      <a:pt x="826175" y="36648"/>
                      <a:pt x="824032" y="8787"/>
                    </a:cubicBezTo>
                    <a:cubicBezTo>
                      <a:pt x="823175" y="7072"/>
                      <a:pt x="822746" y="4929"/>
                      <a:pt x="821889" y="3215"/>
                    </a:cubicBezTo>
                    <a:lnTo>
                      <a:pt x="818888" y="5787"/>
                    </a:lnTo>
                    <a:lnTo>
                      <a:pt x="818888" y="5787"/>
                    </a:lnTo>
                    <a:lnTo>
                      <a:pt x="806458" y="5787"/>
                    </a:lnTo>
                    <a:lnTo>
                      <a:pt x="670155" y="6215"/>
                    </a:lnTo>
                    <a:lnTo>
                      <a:pt x="616149" y="60222"/>
                    </a:lnTo>
                    <a:lnTo>
                      <a:pt x="616149" y="211955"/>
                    </a:lnTo>
                    <a:lnTo>
                      <a:pt x="616149" y="223957"/>
                    </a:lnTo>
                    <a:lnTo>
                      <a:pt x="3215" y="836890"/>
                    </a:lnTo>
                    <a:cubicBezTo>
                      <a:pt x="18645" y="853178"/>
                      <a:pt x="34076" y="869895"/>
                      <a:pt x="49506" y="886611"/>
                    </a:cubicBezTo>
                    <a:lnTo>
                      <a:pt x="263819" y="672299"/>
                    </a:lnTo>
                    <a:lnTo>
                      <a:pt x="285250" y="593431"/>
                    </a:lnTo>
                    <a:lnTo>
                      <a:pt x="286536" y="588288"/>
                    </a:lnTo>
                    <a:lnTo>
                      <a:pt x="563856" y="310968"/>
                    </a:lnTo>
                    <a:lnTo>
                      <a:pt x="572000" y="310968"/>
                    </a:lnTo>
                    <a:lnTo>
                      <a:pt x="650439" y="311396"/>
                    </a:lnTo>
                    <a:cubicBezTo>
                      <a:pt x="652582" y="305395"/>
                      <a:pt x="655582" y="299823"/>
                      <a:pt x="660297" y="295108"/>
                    </a:cubicBezTo>
                    <a:cubicBezTo>
                      <a:pt x="677013" y="278392"/>
                      <a:pt x="704445" y="278392"/>
                      <a:pt x="721162" y="295108"/>
                    </a:cubicBezTo>
                    <a:cubicBezTo>
                      <a:pt x="737878" y="311825"/>
                      <a:pt x="737878" y="339257"/>
                      <a:pt x="721162" y="355973"/>
                    </a:cubicBezTo>
                    <a:cubicBezTo>
                      <a:pt x="704445" y="372690"/>
                      <a:pt x="677013" y="372690"/>
                      <a:pt x="660297" y="355973"/>
                    </a:cubicBezTo>
                    <a:cubicBezTo>
                      <a:pt x="658582" y="354259"/>
                      <a:pt x="656868" y="352116"/>
                      <a:pt x="655582" y="349972"/>
                    </a:cubicBezTo>
                    <a:lnTo>
                      <a:pt x="579715" y="350401"/>
                    </a:lnTo>
                    <a:lnTo>
                      <a:pt x="321683" y="608433"/>
                    </a:lnTo>
                    <a:lnTo>
                      <a:pt x="300252" y="687300"/>
                    </a:lnTo>
                    <a:lnTo>
                      <a:pt x="298966" y="692444"/>
                    </a:lnTo>
                    <a:lnTo>
                      <a:pt x="75652" y="915757"/>
                    </a:lnTo>
                    <a:cubicBezTo>
                      <a:pt x="85511" y="926902"/>
                      <a:pt x="94940" y="938046"/>
                      <a:pt x="104370" y="949190"/>
                    </a:cubicBezTo>
                    <a:lnTo>
                      <a:pt x="384691" y="668870"/>
                    </a:lnTo>
                    <a:lnTo>
                      <a:pt x="398407" y="617006"/>
                    </a:lnTo>
                    <a:lnTo>
                      <a:pt x="399264" y="614434"/>
                    </a:lnTo>
                    <a:lnTo>
                      <a:pt x="421124" y="592574"/>
                    </a:lnTo>
                    <a:cubicBezTo>
                      <a:pt x="405265" y="575858"/>
                      <a:pt x="405265" y="549283"/>
                      <a:pt x="421981" y="532995"/>
                    </a:cubicBezTo>
                    <a:cubicBezTo>
                      <a:pt x="438698" y="516279"/>
                      <a:pt x="466130" y="516279"/>
                      <a:pt x="482846" y="533424"/>
                    </a:cubicBezTo>
                    <a:cubicBezTo>
                      <a:pt x="499563" y="550140"/>
                      <a:pt x="499563" y="577144"/>
                      <a:pt x="482846" y="594289"/>
                    </a:cubicBezTo>
                    <a:cubicBezTo>
                      <a:pt x="470416" y="606719"/>
                      <a:pt x="452842" y="609719"/>
                      <a:pt x="437840" y="604147"/>
                    </a:cubicBezTo>
                    <a:lnTo>
                      <a:pt x="416838" y="625150"/>
                    </a:lnTo>
                    <a:lnTo>
                      <a:pt x="403122" y="677013"/>
                    </a:lnTo>
                    <a:lnTo>
                      <a:pt x="402265" y="679585"/>
                    </a:lnTo>
                    <a:lnTo>
                      <a:pt x="117229" y="964621"/>
                    </a:lnTo>
                    <a:cubicBezTo>
                      <a:pt x="124516" y="973622"/>
                      <a:pt x="131802" y="982194"/>
                      <a:pt x="139089" y="991195"/>
                    </a:cubicBezTo>
                    <a:lnTo>
                      <a:pt x="532567" y="597718"/>
                    </a:lnTo>
                    <a:lnTo>
                      <a:pt x="532567" y="466130"/>
                    </a:lnTo>
                    <a:cubicBezTo>
                      <a:pt x="532567" y="463987"/>
                      <a:pt x="532995" y="461843"/>
                      <a:pt x="534281" y="460129"/>
                    </a:cubicBezTo>
                    <a:cubicBezTo>
                      <a:pt x="525280" y="443841"/>
                      <a:pt x="526995" y="422410"/>
                      <a:pt x="541139" y="408694"/>
                    </a:cubicBezTo>
                    <a:cubicBezTo>
                      <a:pt x="557856" y="391978"/>
                      <a:pt x="585288" y="392406"/>
                      <a:pt x="602004" y="409123"/>
                    </a:cubicBezTo>
                    <a:cubicBezTo>
                      <a:pt x="618720" y="425839"/>
                      <a:pt x="618720" y="452842"/>
                      <a:pt x="602004" y="469559"/>
                    </a:cubicBezTo>
                    <a:cubicBezTo>
                      <a:pt x="588288" y="483275"/>
                      <a:pt x="568143" y="485847"/>
                      <a:pt x="552283" y="477274"/>
                    </a:cubicBezTo>
                    <a:lnTo>
                      <a:pt x="552283" y="601575"/>
                    </a:lnTo>
                    <a:lnTo>
                      <a:pt x="551855" y="605862"/>
                    </a:lnTo>
                    <a:lnTo>
                      <a:pt x="151090" y="1006626"/>
                    </a:lnTo>
                    <a:cubicBezTo>
                      <a:pt x="159663" y="1017342"/>
                      <a:pt x="167807" y="1028057"/>
                      <a:pt x="176379" y="1038773"/>
                    </a:cubicBezTo>
                    <a:lnTo>
                      <a:pt x="471702" y="743450"/>
                    </a:lnTo>
                    <a:lnTo>
                      <a:pt x="475560" y="743450"/>
                    </a:lnTo>
                    <a:lnTo>
                      <a:pt x="513279" y="743022"/>
                    </a:lnTo>
                    <a:lnTo>
                      <a:pt x="532995" y="709160"/>
                    </a:lnTo>
                    <a:cubicBezTo>
                      <a:pt x="526566" y="693730"/>
                      <a:pt x="529566" y="675299"/>
                      <a:pt x="542425" y="662440"/>
                    </a:cubicBezTo>
                    <a:cubicBezTo>
                      <a:pt x="559141" y="645724"/>
                      <a:pt x="586145" y="645724"/>
                      <a:pt x="602861" y="662440"/>
                    </a:cubicBezTo>
                    <a:cubicBezTo>
                      <a:pt x="619578" y="679156"/>
                      <a:pt x="620006" y="706160"/>
                      <a:pt x="603290" y="722876"/>
                    </a:cubicBezTo>
                    <a:cubicBezTo>
                      <a:pt x="587859" y="738735"/>
                      <a:pt x="562999" y="739593"/>
                      <a:pt x="546283" y="725877"/>
                    </a:cubicBezTo>
                    <a:lnTo>
                      <a:pt x="527852" y="757595"/>
                    </a:lnTo>
                    <a:lnTo>
                      <a:pt x="525280" y="762738"/>
                    </a:lnTo>
                    <a:lnTo>
                      <a:pt x="519708" y="762738"/>
                    </a:lnTo>
                    <a:lnTo>
                      <a:pt x="480274" y="762738"/>
                    </a:lnTo>
                    <a:lnTo>
                      <a:pt x="188809" y="1054203"/>
                    </a:lnTo>
                    <a:cubicBezTo>
                      <a:pt x="196525" y="1064062"/>
                      <a:pt x="203811" y="1074349"/>
                      <a:pt x="211527" y="1084636"/>
                    </a:cubicBezTo>
                    <a:lnTo>
                      <a:pt x="517993" y="778169"/>
                    </a:lnTo>
                    <a:lnTo>
                      <a:pt x="523566" y="779455"/>
                    </a:lnTo>
                    <a:lnTo>
                      <a:pt x="584859" y="796171"/>
                    </a:lnTo>
                    <a:lnTo>
                      <a:pt x="646152" y="734878"/>
                    </a:lnTo>
                    <a:lnTo>
                      <a:pt x="646152" y="669727"/>
                    </a:lnTo>
                    <a:lnTo>
                      <a:pt x="583573" y="605004"/>
                    </a:lnTo>
                    <a:lnTo>
                      <a:pt x="584002" y="600718"/>
                    </a:lnTo>
                    <a:lnTo>
                      <a:pt x="584002" y="541996"/>
                    </a:lnTo>
                    <a:lnTo>
                      <a:pt x="583573" y="537710"/>
                    </a:lnTo>
                    <a:lnTo>
                      <a:pt x="684729" y="436555"/>
                    </a:lnTo>
                    <a:lnTo>
                      <a:pt x="689443" y="436555"/>
                    </a:lnTo>
                    <a:close/>
                  </a:path>
                </a:pathLst>
              </a:custGeom>
              <a:grpFill/>
              <a:ln w="9525" cap="flat">
                <a:noFill/>
                <a:prstDash val="solid"/>
                <a:miter/>
              </a:ln>
            </p:spPr>
            <p:txBody>
              <a:bodyPr rtlCol="0" anchor="ctr"/>
              <a:lstStyle/>
              <a:p>
                <a:endParaRPr lang="en-US"/>
              </a:p>
            </p:txBody>
          </p:sp>
          <p:sp>
            <p:nvSpPr>
              <p:cNvPr id="96" name="Freeform: Shape 72">
                <a:extLst>
                  <a:ext uri="{FF2B5EF4-FFF2-40B4-BE49-F238E27FC236}">
                    <a16:creationId xmlns:a16="http://schemas.microsoft.com/office/drawing/2014/main" id="{68229437-08A0-4112-A5C0-4B05D5137C14}"/>
                  </a:ext>
                </a:extLst>
              </p:cNvPr>
              <p:cNvSpPr/>
              <p:nvPr/>
            </p:nvSpPr>
            <p:spPr>
              <a:xfrm>
                <a:off x="5947053" y="3832551"/>
                <a:ext cx="12859" cy="12859"/>
              </a:xfrm>
              <a:custGeom>
                <a:avLst/>
                <a:gdLst>
                  <a:gd name="connsiteX0" fmla="*/ 12644 w 12858"/>
                  <a:gd name="connsiteY0" fmla="*/ 10930 h 12858"/>
                  <a:gd name="connsiteX1" fmla="*/ 8358 w 12858"/>
                  <a:gd name="connsiteY1" fmla="*/ 3215 h 12858"/>
                  <a:gd name="connsiteX2" fmla="*/ 3215 w 12858"/>
                  <a:gd name="connsiteY2" fmla="*/ 3215 h 12858"/>
                  <a:gd name="connsiteX3" fmla="*/ 12644 w 12858"/>
                  <a:gd name="connsiteY3" fmla="*/ 10930 h 12858"/>
                </a:gdLst>
                <a:ahLst/>
                <a:cxnLst>
                  <a:cxn ang="0">
                    <a:pos x="connsiteX0" y="connsiteY0"/>
                  </a:cxn>
                  <a:cxn ang="0">
                    <a:pos x="connsiteX1" y="connsiteY1"/>
                  </a:cxn>
                  <a:cxn ang="0">
                    <a:pos x="connsiteX2" y="connsiteY2"/>
                  </a:cxn>
                  <a:cxn ang="0">
                    <a:pos x="connsiteX3" y="connsiteY3"/>
                  </a:cxn>
                </a:cxnLst>
                <a:rect l="l" t="t" r="r" b="b"/>
                <a:pathLst>
                  <a:path w="12858" h="12858">
                    <a:moveTo>
                      <a:pt x="12644" y="10930"/>
                    </a:moveTo>
                    <a:cubicBezTo>
                      <a:pt x="11359" y="8358"/>
                      <a:pt x="9644" y="5786"/>
                      <a:pt x="8358" y="3215"/>
                    </a:cubicBezTo>
                    <a:lnTo>
                      <a:pt x="3215" y="3215"/>
                    </a:lnTo>
                    <a:cubicBezTo>
                      <a:pt x="6215" y="5786"/>
                      <a:pt x="9215" y="8358"/>
                      <a:pt x="12644" y="10930"/>
                    </a:cubicBezTo>
                    <a:close/>
                  </a:path>
                </a:pathLst>
              </a:custGeom>
              <a:grpFill/>
              <a:ln w="9525" cap="flat">
                <a:noFill/>
                <a:prstDash val="solid"/>
                <a:miter/>
              </a:ln>
            </p:spPr>
            <p:txBody>
              <a:bodyPr rtlCol="0" anchor="ctr"/>
              <a:lstStyle/>
              <a:p>
                <a:endParaRPr lang="en-US"/>
              </a:p>
            </p:txBody>
          </p:sp>
          <p:sp>
            <p:nvSpPr>
              <p:cNvPr id="97" name="Freeform: Shape 73">
                <a:extLst>
                  <a:ext uri="{FF2B5EF4-FFF2-40B4-BE49-F238E27FC236}">
                    <a16:creationId xmlns:a16="http://schemas.microsoft.com/office/drawing/2014/main" id="{F1BD9886-8756-4CF6-8C5F-3DAC46F3C42C}"/>
                  </a:ext>
                </a:extLst>
              </p:cNvPr>
              <p:cNvSpPr/>
              <p:nvPr/>
            </p:nvSpPr>
            <p:spPr>
              <a:xfrm>
                <a:off x="5950053" y="3225617"/>
                <a:ext cx="522923" cy="771525"/>
              </a:xfrm>
              <a:custGeom>
                <a:avLst/>
                <a:gdLst>
                  <a:gd name="connsiteX0" fmla="*/ 392406 w 522922"/>
                  <a:gd name="connsiteY0" fmla="*/ 486704 h 771525"/>
                  <a:gd name="connsiteX1" fmla="*/ 392406 w 522922"/>
                  <a:gd name="connsiteY1" fmla="*/ 486704 h 771525"/>
                  <a:gd name="connsiteX2" fmla="*/ 392406 w 522922"/>
                  <a:gd name="connsiteY2" fmla="*/ 152376 h 771525"/>
                  <a:gd name="connsiteX3" fmla="*/ 392406 w 522922"/>
                  <a:gd name="connsiteY3" fmla="*/ 144232 h 771525"/>
                  <a:gd name="connsiteX4" fmla="*/ 520994 w 522922"/>
                  <a:gd name="connsiteY4" fmla="*/ 15645 h 771525"/>
                  <a:gd name="connsiteX5" fmla="*/ 516279 w 522922"/>
                  <a:gd name="connsiteY5" fmla="*/ 3215 h 771525"/>
                  <a:gd name="connsiteX6" fmla="*/ 248817 w 522922"/>
                  <a:gd name="connsiteY6" fmla="*/ 270248 h 771525"/>
                  <a:gd name="connsiteX7" fmla="*/ 231243 w 522922"/>
                  <a:gd name="connsiteY7" fmla="*/ 335399 h 771525"/>
                  <a:gd name="connsiteX8" fmla="*/ 230386 w 522922"/>
                  <a:gd name="connsiteY8" fmla="*/ 337542 h 771525"/>
                  <a:gd name="connsiteX9" fmla="*/ 3215 w 522922"/>
                  <a:gd name="connsiteY9" fmla="*/ 564713 h 771525"/>
                  <a:gd name="connsiteX10" fmla="*/ 34076 w 522922"/>
                  <a:gd name="connsiteY10" fmla="*/ 619149 h 771525"/>
                  <a:gd name="connsiteX11" fmla="*/ 307538 w 522922"/>
                  <a:gd name="connsiteY11" fmla="*/ 345686 h 771525"/>
                  <a:gd name="connsiteX12" fmla="*/ 289108 w 522922"/>
                  <a:gd name="connsiteY12" fmla="*/ 334971 h 771525"/>
                  <a:gd name="connsiteX13" fmla="*/ 289536 w 522922"/>
                  <a:gd name="connsiteY13" fmla="*/ 274106 h 771525"/>
                  <a:gd name="connsiteX14" fmla="*/ 349972 w 522922"/>
                  <a:gd name="connsiteY14" fmla="*/ 274106 h 771525"/>
                  <a:gd name="connsiteX15" fmla="*/ 349972 w 522922"/>
                  <a:gd name="connsiteY15" fmla="*/ 334971 h 771525"/>
                  <a:gd name="connsiteX16" fmla="*/ 335828 w 522922"/>
                  <a:gd name="connsiteY16" fmla="*/ 344400 h 771525"/>
                  <a:gd name="connsiteX17" fmla="*/ 334113 w 522922"/>
                  <a:gd name="connsiteY17" fmla="*/ 346543 h 771525"/>
                  <a:gd name="connsiteX18" fmla="*/ 43505 w 522922"/>
                  <a:gd name="connsiteY18" fmla="*/ 637151 h 771525"/>
                  <a:gd name="connsiteX19" fmla="*/ 51649 w 522922"/>
                  <a:gd name="connsiteY19" fmla="*/ 652153 h 771525"/>
                  <a:gd name="connsiteX20" fmla="*/ 215813 w 522922"/>
                  <a:gd name="connsiteY20" fmla="*/ 771311 h 771525"/>
                  <a:gd name="connsiteX21" fmla="*/ 215813 w 522922"/>
                  <a:gd name="connsiteY21" fmla="*/ 671441 h 771525"/>
                  <a:gd name="connsiteX22" fmla="*/ 215813 w 522922"/>
                  <a:gd name="connsiteY22" fmla="*/ 663297 h 771525"/>
                  <a:gd name="connsiteX23" fmla="*/ 392406 w 522922"/>
                  <a:gd name="connsiteY23" fmla="*/ 48670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922" h="771525">
                    <a:moveTo>
                      <a:pt x="392406" y="486704"/>
                    </a:moveTo>
                    <a:lnTo>
                      <a:pt x="392406" y="486704"/>
                    </a:lnTo>
                    <a:lnTo>
                      <a:pt x="392406" y="152376"/>
                    </a:lnTo>
                    <a:lnTo>
                      <a:pt x="392406" y="144232"/>
                    </a:lnTo>
                    <a:lnTo>
                      <a:pt x="520994" y="15645"/>
                    </a:lnTo>
                    <a:cubicBezTo>
                      <a:pt x="519279" y="11359"/>
                      <a:pt x="517565" y="7072"/>
                      <a:pt x="516279" y="3215"/>
                    </a:cubicBezTo>
                    <a:lnTo>
                      <a:pt x="248817" y="270248"/>
                    </a:lnTo>
                    <a:lnTo>
                      <a:pt x="231243" y="335399"/>
                    </a:lnTo>
                    <a:lnTo>
                      <a:pt x="230386" y="337542"/>
                    </a:lnTo>
                    <a:lnTo>
                      <a:pt x="3215" y="564713"/>
                    </a:lnTo>
                    <a:cubicBezTo>
                      <a:pt x="13502" y="582716"/>
                      <a:pt x="23789" y="600718"/>
                      <a:pt x="34076" y="619149"/>
                    </a:cubicBezTo>
                    <a:lnTo>
                      <a:pt x="307538" y="345686"/>
                    </a:lnTo>
                    <a:cubicBezTo>
                      <a:pt x="301109" y="343543"/>
                      <a:pt x="294680" y="340543"/>
                      <a:pt x="289108" y="334971"/>
                    </a:cubicBezTo>
                    <a:cubicBezTo>
                      <a:pt x="272391" y="318254"/>
                      <a:pt x="272391" y="291251"/>
                      <a:pt x="289536" y="274106"/>
                    </a:cubicBezTo>
                    <a:cubicBezTo>
                      <a:pt x="306253" y="257389"/>
                      <a:pt x="333256" y="257389"/>
                      <a:pt x="349972" y="274106"/>
                    </a:cubicBezTo>
                    <a:cubicBezTo>
                      <a:pt x="366689" y="290822"/>
                      <a:pt x="366689" y="317826"/>
                      <a:pt x="349972" y="334971"/>
                    </a:cubicBezTo>
                    <a:cubicBezTo>
                      <a:pt x="345686" y="339257"/>
                      <a:pt x="340971" y="342257"/>
                      <a:pt x="335828" y="344400"/>
                    </a:cubicBezTo>
                    <a:cubicBezTo>
                      <a:pt x="335399" y="345257"/>
                      <a:pt x="334542" y="346115"/>
                      <a:pt x="334113" y="346543"/>
                    </a:cubicBezTo>
                    <a:lnTo>
                      <a:pt x="43505" y="637151"/>
                    </a:lnTo>
                    <a:cubicBezTo>
                      <a:pt x="46077" y="642295"/>
                      <a:pt x="49077" y="647010"/>
                      <a:pt x="51649" y="652153"/>
                    </a:cubicBezTo>
                    <a:cubicBezTo>
                      <a:pt x="105227" y="694158"/>
                      <a:pt x="160091" y="733592"/>
                      <a:pt x="215813" y="771311"/>
                    </a:cubicBezTo>
                    <a:lnTo>
                      <a:pt x="215813" y="671441"/>
                    </a:lnTo>
                    <a:lnTo>
                      <a:pt x="215813" y="663297"/>
                    </a:lnTo>
                    <a:lnTo>
                      <a:pt x="392406" y="486704"/>
                    </a:lnTo>
                    <a:close/>
                  </a:path>
                </a:pathLst>
              </a:custGeom>
              <a:grpFill/>
              <a:ln w="9525" cap="flat">
                <a:noFill/>
                <a:prstDash val="solid"/>
                <a:miter/>
              </a:ln>
            </p:spPr>
            <p:txBody>
              <a:bodyPr rtlCol="0" anchor="ctr"/>
              <a:lstStyle/>
              <a:p>
                <a:endParaRPr lang="en-US"/>
              </a:p>
            </p:txBody>
          </p:sp>
          <p:sp>
            <p:nvSpPr>
              <p:cNvPr id="98" name="Freeform: Shape 74">
                <a:extLst>
                  <a:ext uri="{FF2B5EF4-FFF2-40B4-BE49-F238E27FC236}">
                    <a16:creationId xmlns:a16="http://schemas.microsoft.com/office/drawing/2014/main" id="{73D6FB35-396E-473F-BD47-8EEAA33B7DD5}"/>
                  </a:ext>
                </a:extLst>
              </p:cNvPr>
              <p:cNvSpPr/>
              <p:nvPr/>
            </p:nvSpPr>
            <p:spPr>
              <a:xfrm>
                <a:off x="5633728" y="487132"/>
                <a:ext cx="600075" cy="347186"/>
              </a:xfrm>
              <a:custGeom>
                <a:avLst/>
                <a:gdLst>
                  <a:gd name="connsiteX0" fmla="*/ 548426 w 600075"/>
                  <a:gd name="connsiteY0" fmla="*/ 347401 h 347186"/>
                  <a:gd name="connsiteX1" fmla="*/ 567714 w 600075"/>
                  <a:gd name="connsiteY1" fmla="*/ 340543 h 347186"/>
                  <a:gd name="connsiteX2" fmla="*/ 599004 w 600075"/>
                  <a:gd name="connsiteY2" fmla="*/ 290393 h 347186"/>
                  <a:gd name="connsiteX3" fmla="*/ 495276 w 600075"/>
                  <a:gd name="connsiteY3" fmla="*/ 186666 h 347186"/>
                  <a:gd name="connsiteX4" fmla="*/ 495705 w 600075"/>
                  <a:gd name="connsiteY4" fmla="*/ 182380 h 347186"/>
                  <a:gd name="connsiteX5" fmla="*/ 495276 w 600075"/>
                  <a:gd name="connsiteY5" fmla="*/ 126659 h 347186"/>
                  <a:gd name="connsiteX6" fmla="*/ 430983 w 600075"/>
                  <a:gd name="connsiteY6" fmla="*/ 62365 h 347186"/>
                  <a:gd name="connsiteX7" fmla="*/ 268534 w 600075"/>
                  <a:gd name="connsiteY7" fmla="*/ 62365 h 347186"/>
                  <a:gd name="connsiteX8" fmla="*/ 209383 w 600075"/>
                  <a:gd name="connsiteY8" fmla="*/ 3215 h 347186"/>
                  <a:gd name="connsiteX9" fmla="*/ 3215 w 600075"/>
                  <a:gd name="connsiteY9" fmla="*/ 3215 h 347186"/>
                  <a:gd name="connsiteX10" fmla="*/ 4929 w 600075"/>
                  <a:gd name="connsiteY10" fmla="*/ 22503 h 347186"/>
                  <a:gd name="connsiteX11" fmla="*/ 5786 w 600075"/>
                  <a:gd name="connsiteY11" fmla="*/ 32361 h 347186"/>
                  <a:gd name="connsiteX12" fmla="*/ 210241 w 600075"/>
                  <a:gd name="connsiteY12" fmla="*/ 31933 h 347186"/>
                  <a:gd name="connsiteX13" fmla="*/ 214527 w 600075"/>
                  <a:gd name="connsiteY13" fmla="*/ 32361 h 347186"/>
                  <a:gd name="connsiteX14" fmla="*/ 318683 w 600075"/>
                  <a:gd name="connsiteY14" fmla="*/ 136517 h 347186"/>
                  <a:gd name="connsiteX15" fmla="*/ 353830 w 600075"/>
                  <a:gd name="connsiteY15" fmla="*/ 136517 h 347186"/>
                  <a:gd name="connsiteX16" fmla="*/ 367975 w 600075"/>
                  <a:gd name="connsiteY16" fmla="*/ 94940 h 347186"/>
                  <a:gd name="connsiteX17" fmla="*/ 437840 w 600075"/>
                  <a:gd name="connsiteY17" fmla="*/ 94512 h 347186"/>
                  <a:gd name="connsiteX18" fmla="*/ 437840 w 600075"/>
                  <a:gd name="connsiteY18" fmla="*/ 164378 h 347186"/>
                  <a:gd name="connsiteX19" fmla="*/ 367975 w 600075"/>
                  <a:gd name="connsiteY19" fmla="*/ 164378 h 347186"/>
                  <a:gd name="connsiteX20" fmla="*/ 361117 w 600075"/>
                  <a:gd name="connsiteY20" fmla="*/ 155377 h 347186"/>
                  <a:gd name="connsiteX21" fmla="*/ 315254 w 600075"/>
                  <a:gd name="connsiteY21" fmla="*/ 155377 h 347186"/>
                  <a:gd name="connsiteX22" fmla="*/ 310968 w 600075"/>
                  <a:gd name="connsiteY22" fmla="*/ 155805 h 347186"/>
                  <a:gd name="connsiteX23" fmla="*/ 206383 w 600075"/>
                  <a:gd name="connsiteY23" fmla="*/ 51221 h 347186"/>
                  <a:gd name="connsiteX24" fmla="*/ 7930 w 600075"/>
                  <a:gd name="connsiteY24" fmla="*/ 51221 h 347186"/>
                  <a:gd name="connsiteX25" fmla="*/ 12644 w 600075"/>
                  <a:gd name="connsiteY25" fmla="*/ 82082 h 347186"/>
                  <a:gd name="connsiteX26" fmla="*/ 196525 w 600075"/>
                  <a:gd name="connsiteY26" fmla="*/ 82082 h 347186"/>
                  <a:gd name="connsiteX27" fmla="*/ 202954 w 600075"/>
                  <a:gd name="connsiteY27" fmla="*/ 82082 h 347186"/>
                  <a:gd name="connsiteX28" fmla="*/ 331970 w 600075"/>
                  <a:gd name="connsiteY28" fmla="*/ 211098 h 347186"/>
                  <a:gd name="connsiteX29" fmla="*/ 465701 w 600075"/>
                  <a:gd name="connsiteY29" fmla="*/ 211098 h 347186"/>
                  <a:gd name="connsiteX30" fmla="*/ 472130 w 600075"/>
                  <a:gd name="connsiteY30" fmla="*/ 211098 h 347186"/>
                  <a:gd name="connsiteX31" fmla="*/ 548855 w 600075"/>
                  <a:gd name="connsiteY31" fmla="*/ 287822 h 347186"/>
                  <a:gd name="connsiteX32" fmla="*/ 548426 w 600075"/>
                  <a:gd name="connsiteY32" fmla="*/ 294251 h 347186"/>
                  <a:gd name="connsiteX33" fmla="*/ 548426 w 600075"/>
                  <a:gd name="connsiteY33" fmla="*/ 347401 h 3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0075" h="347186">
                    <a:moveTo>
                      <a:pt x="548426" y="347401"/>
                    </a:moveTo>
                    <a:cubicBezTo>
                      <a:pt x="554855" y="346543"/>
                      <a:pt x="561285" y="344400"/>
                      <a:pt x="567714" y="340543"/>
                    </a:cubicBezTo>
                    <a:cubicBezTo>
                      <a:pt x="584430" y="328970"/>
                      <a:pt x="591717" y="308824"/>
                      <a:pt x="599004" y="290393"/>
                    </a:cubicBezTo>
                    <a:lnTo>
                      <a:pt x="495276" y="186666"/>
                    </a:lnTo>
                    <a:lnTo>
                      <a:pt x="495705" y="182380"/>
                    </a:lnTo>
                    <a:lnTo>
                      <a:pt x="495276" y="126659"/>
                    </a:lnTo>
                    <a:lnTo>
                      <a:pt x="430983" y="62365"/>
                    </a:lnTo>
                    <a:lnTo>
                      <a:pt x="268534" y="62365"/>
                    </a:lnTo>
                    <a:lnTo>
                      <a:pt x="209383" y="3215"/>
                    </a:lnTo>
                    <a:lnTo>
                      <a:pt x="3215" y="3215"/>
                    </a:lnTo>
                    <a:cubicBezTo>
                      <a:pt x="3643" y="9644"/>
                      <a:pt x="4501" y="16073"/>
                      <a:pt x="4929" y="22503"/>
                    </a:cubicBezTo>
                    <a:cubicBezTo>
                      <a:pt x="5358" y="25932"/>
                      <a:pt x="5358" y="28932"/>
                      <a:pt x="5786" y="32361"/>
                    </a:cubicBezTo>
                    <a:lnTo>
                      <a:pt x="210241" y="31933"/>
                    </a:lnTo>
                    <a:lnTo>
                      <a:pt x="214527" y="32361"/>
                    </a:lnTo>
                    <a:lnTo>
                      <a:pt x="318683" y="136517"/>
                    </a:lnTo>
                    <a:lnTo>
                      <a:pt x="353830" y="136517"/>
                    </a:lnTo>
                    <a:cubicBezTo>
                      <a:pt x="351687" y="121944"/>
                      <a:pt x="356402" y="106085"/>
                      <a:pt x="367975" y="94940"/>
                    </a:cubicBezTo>
                    <a:cubicBezTo>
                      <a:pt x="387263" y="75652"/>
                      <a:pt x="418552" y="75224"/>
                      <a:pt x="437840" y="94512"/>
                    </a:cubicBezTo>
                    <a:cubicBezTo>
                      <a:pt x="457129" y="113800"/>
                      <a:pt x="457129" y="145090"/>
                      <a:pt x="437840" y="164378"/>
                    </a:cubicBezTo>
                    <a:cubicBezTo>
                      <a:pt x="418552" y="183666"/>
                      <a:pt x="387263" y="183666"/>
                      <a:pt x="367975" y="164378"/>
                    </a:cubicBezTo>
                    <a:cubicBezTo>
                      <a:pt x="365403" y="161806"/>
                      <a:pt x="362831" y="158806"/>
                      <a:pt x="361117" y="155377"/>
                    </a:cubicBezTo>
                    <a:lnTo>
                      <a:pt x="315254" y="155377"/>
                    </a:lnTo>
                    <a:lnTo>
                      <a:pt x="310968" y="155805"/>
                    </a:lnTo>
                    <a:lnTo>
                      <a:pt x="206383" y="51221"/>
                    </a:lnTo>
                    <a:lnTo>
                      <a:pt x="7930" y="51221"/>
                    </a:lnTo>
                    <a:cubicBezTo>
                      <a:pt x="9215" y="61508"/>
                      <a:pt x="10930" y="71795"/>
                      <a:pt x="12644" y="82082"/>
                    </a:cubicBezTo>
                    <a:lnTo>
                      <a:pt x="196525" y="82082"/>
                    </a:lnTo>
                    <a:lnTo>
                      <a:pt x="202954" y="82082"/>
                    </a:lnTo>
                    <a:lnTo>
                      <a:pt x="331970" y="211098"/>
                    </a:lnTo>
                    <a:lnTo>
                      <a:pt x="465701" y="211098"/>
                    </a:lnTo>
                    <a:lnTo>
                      <a:pt x="472130" y="211098"/>
                    </a:lnTo>
                    <a:lnTo>
                      <a:pt x="548855" y="287822"/>
                    </a:lnTo>
                    <a:lnTo>
                      <a:pt x="548426" y="294251"/>
                    </a:lnTo>
                    <a:lnTo>
                      <a:pt x="548426" y="347401"/>
                    </a:lnTo>
                    <a:close/>
                  </a:path>
                </a:pathLst>
              </a:custGeom>
              <a:grpFill/>
              <a:ln w="9525" cap="flat">
                <a:noFill/>
                <a:prstDash val="solid"/>
                <a:miter/>
              </a:ln>
            </p:spPr>
            <p:txBody>
              <a:bodyPr rtlCol="0" anchor="ctr"/>
              <a:lstStyle/>
              <a:p>
                <a:endParaRPr lang="en-US"/>
              </a:p>
            </p:txBody>
          </p:sp>
          <p:sp>
            <p:nvSpPr>
              <p:cNvPr id="99" name="Freeform: Shape 75">
                <a:extLst>
                  <a:ext uri="{FF2B5EF4-FFF2-40B4-BE49-F238E27FC236}">
                    <a16:creationId xmlns:a16="http://schemas.microsoft.com/office/drawing/2014/main" id="{D92DF859-FDAA-48D4-BA5C-749B54B8B923}"/>
                  </a:ext>
                </a:extLst>
              </p:cNvPr>
              <p:cNvSpPr/>
              <p:nvPr/>
            </p:nvSpPr>
            <p:spPr>
              <a:xfrm>
                <a:off x="6729722" y="2099620"/>
                <a:ext cx="235744" cy="278606"/>
              </a:xfrm>
              <a:custGeom>
                <a:avLst/>
                <a:gdLst>
                  <a:gd name="connsiteX0" fmla="*/ 8787 w 235743"/>
                  <a:gd name="connsiteY0" fmla="*/ 272391 h 278606"/>
                  <a:gd name="connsiteX1" fmla="*/ 10501 w 235743"/>
                  <a:gd name="connsiteY1" fmla="*/ 278821 h 278606"/>
                  <a:gd name="connsiteX2" fmla="*/ 224385 w 235743"/>
                  <a:gd name="connsiteY2" fmla="*/ 106513 h 278606"/>
                  <a:gd name="connsiteX3" fmla="*/ 233386 w 235743"/>
                  <a:gd name="connsiteY3" fmla="*/ 29361 h 278606"/>
                  <a:gd name="connsiteX4" fmla="*/ 233386 w 235743"/>
                  <a:gd name="connsiteY4" fmla="*/ 29361 h 278606"/>
                  <a:gd name="connsiteX5" fmla="*/ 233815 w 235743"/>
                  <a:gd name="connsiteY5" fmla="*/ 26360 h 278606"/>
                  <a:gd name="connsiteX6" fmla="*/ 205097 w 235743"/>
                  <a:gd name="connsiteY6" fmla="*/ 3215 h 278606"/>
                  <a:gd name="connsiteX7" fmla="*/ 195239 w 235743"/>
                  <a:gd name="connsiteY7" fmla="*/ 94083 h 278606"/>
                  <a:gd name="connsiteX8" fmla="*/ 194382 w 235743"/>
                  <a:gd name="connsiteY8" fmla="*/ 100084 h 278606"/>
                  <a:gd name="connsiteX9" fmla="*/ 3215 w 235743"/>
                  <a:gd name="connsiteY9" fmla="*/ 253960 h 278606"/>
                  <a:gd name="connsiteX10" fmla="*/ 8787 w 235743"/>
                  <a:gd name="connsiteY10" fmla="*/ 272391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743" h="278606">
                    <a:moveTo>
                      <a:pt x="8787" y="272391"/>
                    </a:moveTo>
                    <a:cubicBezTo>
                      <a:pt x="9216" y="274534"/>
                      <a:pt x="10073" y="276678"/>
                      <a:pt x="10501" y="278821"/>
                    </a:cubicBezTo>
                    <a:lnTo>
                      <a:pt x="224385" y="106513"/>
                    </a:lnTo>
                    <a:lnTo>
                      <a:pt x="233386" y="29361"/>
                    </a:lnTo>
                    <a:lnTo>
                      <a:pt x="233386" y="29361"/>
                    </a:lnTo>
                    <a:lnTo>
                      <a:pt x="233815" y="26360"/>
                    </a:lnTo>
                    <a:cubicBezTo>
                      <a:pt x="223957" y="19074"/>
                      <a:pt x="214098" y="11787"/>
                      <a:pt x="205097" y="3215"/>
                    </a:cubicBezTo>
                    <a:lnTo>
                      <a:pt x="195239" y="94083"/>
                    </a:lnTo>
                    <a:lnTo>
                      <a:pt x="194382" y="100084"/>
                    </a:lnTo>
                    <a:lnTo>
                      <a:pt x="3215" y="253960"/>
                    </a:lnTo>
                    <a:cubicBezTo>
                      <a:pt x="5358" y="259961"/>
                      <a:pt x="7072" y="266390"/>
                      <a:pt x="8787" y="272391"/>
                    </a:cubicBezTo>
                    <a:close/>
                  </a:path>
                </a:pathLst>
              </a:custGeom>
              <a:grpFill/>
              <a:ln w="9525" cap="flat">
                <a:noFill/>
                <a:prstDash val="solid"/>
                <a:miter/>
              </a:ln>
            </p:spPr>
            <p:txBody>
              <a:bodyPr rtlCol="0" anchor="ctr"/>
              <a:lstStyle/>
              <a:p>
                <a:endParaRPr lang="en-US"/>
              </a:p>
            </p:txBody>
          </p:sp>
          <p:sp>
            <p:nvSpPr>
              <p:cNvPr id="100" name="Freeform: Shape 76">
                <a:extLst>
                  <a:ext uri="{FF2B5EF4-FFF2-40B4-BE49-F238E27FC236}">
                    <a16:creationId xmlns:a16="http://schemas.microsoft.com/office/drawing/2014/main" id="{8FF4EE19-DBED-4AD7-B8BE-8D2BA31AAC2B}"/>
                  </a:ext>
                </a:extLst>
              </p:cNvPr>
              <p:cNvSpPr/>
              <p:nvPr/>
            </p:nvSpPr>
            <p:spPr>
              <a:xfrm>
                <a:off x="7230356" y="2972300"/>
                <a:ext cx="227171" cy="210026"/>
              </a:xfrm>
              <a:custGeom>
                <a:avLst/>
                <a:gdLst>
                  <a:gd name="connsiteX0" fmla="*/ 93654 w 227171"/>
                  <a:gd name="connsiteY0" fmla="*/ 98798 h 210026"/>
                  <a:gd name="connsiteX1" fmla="*/ 55507 w 227171"/>
                  <a:gd name="connsiteY1" fmla="*/ 94512 h 210026"/>
                  <a:gd name="connsiteX2" fmla="*/ 34504 w 227171"/>
                  <a:gd name="connsiteY2" fmla="*/ 111228 h 210026"/>
                  <a:gd name="connsiteX3" fmla="*/ 3215 w 227171"/>
                  <a:gd name="connsiteY3" fmla="*/ 206812 h 210026"/>
                  <a:gd name="connsiteX4" fmla="*/ 196524 w 227171"/>
                  <a:gd name="connsiteY4" fmla="*/ 50792 h 210026"/>
                  <a:gd name="connsiteX5" fmla="*/ 226528 w 227171"/>
                  <a:gd name="connsiteY5" fmla="*/ 26789 h 210026"/>
                  <a:gd name="connsiteX6" fmla="*/ 215813 w 227171"/>
                  <a:gd name="connsiteY6" fmla="*/ 3215 h 210026"/>
                  <a:gd name="connsiteX7" fmla="*/ 97083 w 227171"/>
                  <a:gd name="connsiteY7" fmla="*/ 99227 h 210026"/>
                  <a:gd name="connsiteX8" fmla="*/ 93654 w 227171"/>
                  <a:gd name="connsiteY8" fmla="*/ 98798 h 2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71" h="210026">
                    <a:moveTo>
                      <a:pt x="93654" y="98798"/>
                    </a:moveTo>
                    <a:lnTo>
                      <a:pt x="55507" y="94512"/>
                    </a:lnTo>
                    <a:lnTo>
                      <a:pt x="34504" y="111228"/>
                    </a:lnTo>
                    <a:cubicBezTo>
                      <a:pt x="24217" y="143375"/>
                      <a:pt x="11358" y="174236"/>
                      <a:pt x="3215" y="206812"/>
                    </a:cubicBezTo>
                    <a:cubicBezTo>
                      <a:pt x="73081" y="149804"/>
                      <a:pt x="142089" y="94512"/>
                      <a:pt x="196524" y="50792"/>
                    </a:cubicBezTo>
                    <a:cubicBezTo>
                      <a:pt x="207240" y="42219"/>
                      <a:pt x="217098" y="34076"/>
                      <a:pt x="226528" y="26789"/>
                    </a:cubicBezTo>
                    <a:cubicBezTo>
                      <a:pt x="223099" y="19074"/>
                      <a:pt x="219242" y="11358"/>
                      <a:pt x="215813" y="3215"/>
                    </a:cubicBezTo>
                    <a:lnTo>
                      <a:pt x="97083" y="99227"/>
                    </a:lnTo>
                    <a:lnTo>
                      <a:pt x="93654" y="98798"/>
                    </a:lnTo>
                    <a:close/>
                  </a:path>
                </a:pathLst>
              </a:custGeom>
              <a:grpFill/>
              <a:ln w="9525" cap="flat">
                <a:noFill/>
                <a:prstDash val="solid"/>
                <a:miter/>
              </a:ln>
            </p:spPr>
            <p:txBody>
              <a:bodyPr rtlCol="0" anchor="ctr"/>
              <a:lstStyle/>
              <a:p>
                <a:endParaRPr lang="en-US"/>
              </a:p>
            </p:txBody>
          </p:sp>
          <p:sp>
            <p:nvSpPr>
              <p:cNvPr id="101" name="Freeform: Shape 77">
                <a:extLst>
                  <a:ext uri="{FF2B5EF4-FFF2-40B4-BE49-F238E27FC236}">
                    <a16:creationId xmlns:a16="http://schemas.microsoft.com/office/drawing/2014/main" id="{2E12BD5A-1630-4811-94B6-9484B91F1DF5}"/>
                  </a:ext>
                </a:extLst>
              </p:cNvPr>
              <p:cNvSpPr/>
              <p:nvPr/>
            </p:nvSpPr>
            <p:spPr>
              <a:xfrm>
                <a:off x="6349960" y="1149787"/>
                <a:ext cx="51435" cy="34290"/>
              </a:xfrm>
              <a:custGeom>
                <a:avLst/>
                <a:gdLst>
                  <a:gd name="connsiteX0" fmla="*/ 49078 w 51435"/>
                  <a:gd name="connsiteY0" fmla="*/ 30218 h 34290"/>
                  <a:gd name="connsiteX1" fmla="*/ 29361 w 51435"/>
                  <a:gd name="connsiteY1" fmla="*/ 5786 h 34290"/>
                  <a:gd name="connsiteX2" fmla="*/ 3215 w 51435"/>
                  <a:gd name="connsiteY2" fmla="*/ 3215 h 34290"/>
                  <a:gd name="connsiteX3" fmla="*/ 25503 w 51435"/>
                  <a:gd name="connsiteY3" fmla="*/ 31075 h 34290"/>
                  <a:gd name="connsiteX4" fmla="*/ 49078 w 51435"/>
                  <a:gd name="connsiteY4" fmla="*/ 30218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 h="34290">
                    <a:moveTo>
                      <a:pt x="49078" y="30218"/>
                    </a:moveTo>
                    <a:lnTo>
                      <a:pt x="29361" y="5786"/>
                    </a:lnTo>
                    <a:cubicBezTo>
                      <a:pt x="20788" y="4501"/>
                      <a:pt x="11787" y="4072"/>
                      <a:pt x="3215" y="3215"/>
                    </a:cubicBezTo>
                    <a:lnTo>
                      <a:pt x="25503" y="31075"/>
                    </a:lnTo>
                    <a:cubicBezTo>
                      <a:pt x="33218" y="28504"/>
                      <a:pt x="41362" y="28504"/>
                      <a:pt x="49078" y="30218"/>
                    </a:cubicBezTo>
                    <a:close/>
                  </a:path>
                </a:pathLst>
              </a:custGeom>
              <a:grpFill/>
              <a:ln w="9525" cap="flat">
                <a:noFill/>
                <a:prstDash val="solid"/>
                <a:miter/>
              </a:ln>
            </p:spPr>
            <p:txBody>
              <a:bodyPr rtlCol="0" anchor="ctr"/>
              <a:lstStyle/>
              <a:p>
                <a:endParaRPr lang="en-US"/>
              </a:p>
            </p:txBody>
          </p:sp>
          <p:sp>
            <p:nvSpPr>
              <p:cNvPr id="102" name="Freeform: Shape 78">
                <a:extLst>
                  <a:ext uri="{FF2B5EF4-FFF2-40B4-BE49-F238E27FC236}">
                    <a16:creationId xmlns:a16="http://schemas.microsoft.com/office/drawing/2014/main" id="{DD3A54AA-1AA7-4CF2-95C8-30B9030791DC}"/>
                  </a:ext>
                </a:extLst>
              </p:cNvPr>
              <p:cNvSpPr/>
              <p:nvPr/>
            </p:nvSpPr>
            <p:spPr>
              <a:xfrm>
                <a:off x="6640568" y="2005322"/>
                <a:ext cx="270034" cy="321469"/>
              </a:xfrm>
              <a:custGeom>
                <a:avLst/>
                <a:gdLst>
                  <a:gd name="connsiteX0" fmla="*/ 32790 w 270033"/>
                  <a:gd name="connsiteY0" fmla="*/ 235529 h 321468"/>
                  <a:gd name="connsiteX1" fmla="*/ 144661 w 270033"/>
                  <a:gd name="connsiteY1" fmla="*/ 145518 h 321468"/>
                  <a:gd name="connsiteX2" fmla="*/ 159663 w 270033"/>
                  <a:gd name="connsiteY2" fmla="*/ 104799 h 321468"/>
                  <a:gd name="connsiteX3" fmla="*/ 220099 w 270033"/>
                  <a:gd name="connsiteY3" fmla="*/ 111228 h 321468"/>
                  <a:gd name="connsiteX4" fmla="*/ 213670 w 270033"/>
                  <a:gd name="connsiteY4" fmla="*/ 171664 h 321468"/>
                  <a:gd name="connsiteX5" fmla="*/ 213670 w 270033"/>
                  <a:gd name="connsiteY5" fmla="*/ 171664 h 321468"/>
                  <a:gd name="connsiteX6" fmla="*/ 159663 w 270033"/>
                  <a:gd name="connsiteY6" fmla="*/ 171664 h 321468"/>
                  <a:gd name="connsiteX7" fmla="*/ 48649 w 270033"/>
                  <a:gd name="connsiteY7" fmla="*/ 260818 h 321468"/>
                  <a:gd name="connsiteX8" fmla="*/ 81225 w 270033"/>
                  <a:gd name="connsiteY8" fmla="*/ 319540 h 321468"/>
                  <a:gd name="connsiteX9" fmla="*/ 255675 w 270033"/>
                  <a:gd name="connsiteY9" fmla="*/ 178951 h 321468"/>
                  <a:gd name="connsiteX10" fmla="*/ 267676 w 270033"/>
                  <a:gd name="connsiteY10" fmla="*/ 65794 h 321468"/>
                  <a:gd name="connsiteX11" fmla="*/ 256532 w 270033"/>
                  <a:gd name="connsiteY11" fmla="*/ 46506 h 321468"/>
                  <a:gd name="connsiteX12" fmla="*/ 233815 w 270033"/>
                  <a:gd name="connsiteY12" fmla="*/ 3215 h 321468"/>
                  <a:gd name="connsiteX13" fmla="*/ 3215 w 270033"/>
                  <a:gd name="connsiteY13" fmla="*/ 188809 h 321468"/>
                  <a:gd name="connsiteX14" fmla="*/ 32790 w 270033"/>
                  <a:gd name="connsiteY14" fmla="*/ 235529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033" h="321468">
                    <a:moveTo>
                      <a:pt x="32790" y="235529"/>
                    </a:moveTo>
                    <a:lnTo>
                      <a:pt x="144661" y="145518"/>
                    </a:lnTo>
                    <a:cubicBezTo>
                      <a:pt x="142089" y="130516"/>
                      <a:pt x="147233" y="115086"/>
                      <a:pt x="159663" y="104799"/>
                    </a:cubicBezTo>
                    <a:cubicBezTo>
                      <a:pt x="178094" y="89797"/>
                      <a:pt x="205097" y="92797"/>
                      <a:pt x="220099" y="111228"/>
                    </a:cubicBezTo>
                    <a:cubicBezTo>
                      <a:pt x="235101" y="129659"/>
                      <a:pt x="232101" y="156662"/>
                      <a:pt x="213670" y="171664"/>
                    </a:cubicBezTo>
                    <a:lnTo>
                      <a:pt x="213670" y="171664"/>
                    </a:lnTo>
                    <a:cubicBezTo>
                      <a:pt x="197382" y="184523"/>
                      <a:pt x="175094" y="184094"/>
                      <a:pt x="159663" y="171664"/>
                    </a:cubicBezTo>
                    <a:lnTo>
                      <a:pt x="48649" y="260818"/>
                    </a:lnTo>
                    <a:cubicBezTo>
                      <a:pt x="60651" y="279678"/>
                      <a:pt x="71795" y="299395"/>
                      <a:pt x="81225" y="319540"/>
                    </a:cubicBezTo>
                    <a:lnTo>
                      <a:pt x="255675" y="178951"/>
                    </a:lnTo>
                    <a:lnTo>
                      <a:pt x="267676" y="65794"/>
                    </a:lnTo>
                    <a:cubicBezTo>
                      <a:pt x="263819" y="59365"/>
                      <a:pt x="259961" y="52935"/>
                      <a:pt x="256532" y="46506"/>
                    </a:cubicBezTo>
                    <a:cubicBezTo>
                      <a:pt x="248817" y="31932"/>
                      <a:pt x="241102" y="17788"/>
                      <a:pt x="233815" y="3215"/>
                    </a:cubicBezTo>
                    <a:lnTo>
                      <a:pt x="3215" y="188809"/>
                    </a:lnTo>
                    <a:cubicBezTo>
                      <a:pt x="13502" y="204240"/>
                      <a:pt x="22932" y="219670"/>
                      <a:pt x="32790" y="235529"/>
                    </a:cubicBezTo>
                    <a:close/>
                  </a:path>
                </a:pathLst>
              </a:custGeom>
              <a:grpFill/>
              <a:ln w="9525" cap="flat">
                <a:noFill/>
                <a:prstDash val="solid"/>
                <a:miter/>
              </a:ln>
            </p:spPr>
            <p:txBody>
              <a:bodyPr rtlCol="0" anchor="ctr"/>
              <a:lstStyle/>
              <a:p>
                <a:endParaRPr lang="en-US"/>
              </a:p>
            </p:txBody>
          </p:sp>
          <p:sp>
            <p:nvSpPr>
              <p:cNvPr id="103" name="Freeform: Shape 79">
                <a:extLst>
                  <a:ext uri="{FF2B5EF4-FFF2-40B4-BE49-F238E27FC236}">
                    <a16:creationId xmlns:a16="http://schemas.microsoft.com/office/drawing/2014/main" id="{230C1428-838A-44CF-A8D5-2E03104BCBD1}"/>
                  </a:ext>
                </a:extLst>
              </p:cNvPr>
              <p:cNvSpPr/>
              <p:nvPr/>
            </p:nvSpPr>
            <p:spPr>
              <a:xfrm>
                <a:off x="6745153" y="2144197"/>
                <a:ext cx="282893" cy="304324"/>
              </a:xfrm>
              <a:custGeom>
                <a:avLst/>
                <a:gdLst>
                  <a:gd name="connsiteX0" fmla="*/ 16931 w 282892"/>
                  <a:gd name="connsiteY0" fmla="*/ 301966 h 304323"/>
                  <a:gd name="connsiteX1" fmla="*/ 252675 w 282892"/>
                  <a:gd name="connsiteY1" fmla="*/ 111657 h 304323"/>
                  <a:gd name="connsiteX2" fmla="*/ 280535 w 282892"/>
                  <a:gd name="connsiteY2" fmla="*/ 39648 h 304323"/>
                  <a:gd name="connsiteX3" fmla="*/ 280535 w 282892"/>
                  <a:gd name="connsiteY3" fmla="*/ 39648 h 304323"/>
                  <a:gd name="connsiteX4" fmla="*/ 247960 w 282892"/>
                  <a:gd name="connsiteY4" fmla="*/ 6215 h 304323"/>
                  <a:gd name="connsiteX5" fmla="*/ 244959 w 282892"/>
                  <a:gd name="connsiteY5" fmla="*/ 3215 h 304323"/>
                  <a:gd name="connsiteX6" fmla="*/ 237673 w 282892"/>
                  <a:gd name="connsiteY6" fmla="*/ 71366 h 304323"/>
                  <a:gd name="connsiteX7" fmla="*/ 236815 w 282892"/>
                  <a:gd name="connsiteY7" fmla="*/ 77367 h 304323"/>
                  <a:gd name="connsiteX8" fmla="*/ 3215 w 282892"/>
                  <a:gd name="connsiteY8" fmla="*/ 265533 h 304323"/>
                  <a:gd name="connsiteX9" fmla="*/ 16931 w 282892"/>
                  <a:gd name="connsiteY9" fmla="*/ 301966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892" h="304323">
                    <a:moveTo>
                      <a:pt x="16931" y="301966"/>
                    </a:moveTo>
                    <a:lnTo>
                      <a:pt x="252675" y="111657"/>
                    </a:lnTo>
                    <a:lnTo>
                      <a:pt x="280535" y="39648"/>
                    </a:lnTo>
                    <a:lnTo>
                      <a:pt x="280535" y="39648"/>
                    </a:lnTo>
                    <a:cubicBezTo>
                      <a:pt x="269820" y="28075"/>
                      <a:pt x="259104" y="16931"/>
                      <a:pt x="247960" y="6215"/>
                    </a:cubicBezTo>
                    <a:cubicBezTo>
                      <a:pt x="247102" y="5358"/>
                      <a:pt x="245816" y="4501"/>
                      <a:pt x="244959" y="3215"/>
                    </a:cubicBezTo>
                    <a:lnTo>
                      <a:pt x="237673" y="71366"/>
                    </a:lnTo>
                    <a:lnTo>
                      <a:pt x="236815" y="77367"/>
                    </a:lnTo>
                    <a:lnTo>
                      <a:pt x="3215" y="265533"/>
                    </a:lnTo>
                    <a:cubicBezTo>
                      <a:pt x="7501" y="277535"/>
                      <a:pt x="11787" y="289965"/>
                      <a:pt x="16931" y="301966"/>
                    </a:cubicBezTo>
                    <a:close/>
                  </a:path>
                </a:pathLst>
              </a:custGeom>
              <a:grpFill/>
              <a:ln w="9525" cap="flat">
                <a:noFill/>
                <a:prstDash val="solid"/>
                <a:miter/>
              </a:ln>
            </p:spPr>
            <p:txBody>
              <a:bodyPr rtlCol="0" anchor="ctr"/>
              <a:lstStyle/>
              <a:p>
                <a:endParaRPr lang="en-US"/>
              </a:p>
            </p:txBody>
          </p:sp>
          <p:sp>
            <p:nvSpPr>
              <p:cNvPr id="104" name="Freeform: Shape 80">
                <a:extLst>
                  <a:ext uri="{FF2B5EF4-FFF2-40B4-BE49-F238E27FC236}">
                    <a16:creationId xmlns:a16="http://schemas.microsoft.com/office/drawing/2014/main" id="{05700A46-6DF4-41A5-905D-9FF2FC5214E8}"/>
                  </a:ext>
                </a:extLst>
              </p:cNvPr>
              <p:cNvSpPr/>
              <p:nvPr/>
            </p:nvSpPr>
            <p:spPr>
              <a:xfrm>
                <a:off x="5647015" y="3481935"/>
                <a:ext cx="98584" cy="102870"/>
              </a:xfrm>
              <a:custGeom>
                <a:avLst/>
                <a:gdLst>
                  <a:gd name="connsiteX0" fmla="*/ 97512 w 98583"/>
                  <a:gd name="connsiteY0" fmla="*/ 35362 h 102870"/>
                  <a:gd name="connsiteX1" fmla="*/ 72652 w 98583"/>
                  <a:gd name="connsiteY1" fmla="*/ 3215 h 102870"/>
                  <a:gd name="connsiteX2" fmla="*/ 3215 w 98583"/>
                  <a:gd name="connsiteY2" fmla="*/ 72652 h 102870"/>
                  <a:gd name="connsiteX3" fmla="*/ 30647 w 98583"/>
                  <a:gd name="connsiteY3" fmla="*/ 102227 h 102870"/>
                  <a:gd name="connsiteX4" fmla="*/ 97512 w 98583"/>
                  <a:gd name="connsiteY4" fmla="*/ 35362 h 10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 h="102870">
                    <a:moveTo>
                      <a:pt x="97512" y="35362"/>
                    </a:moveTo>
                    <a:cubicBezTo>
                      <a:pt x="89368" y="24646"/>
                      <a:pt x="80796" y="13930"/>
                      <a:pt x="72652" y="3215"/>
                    </a:cubicBezTo>
                    <a:lnTo>
                      <a:pt x="3215" y="72652"/>
                    </a:lnTo>
                    <a:cubicBezTo>
                      <a:pt x="12216" y="82510"/>
                      <a:pt x="21646" y="92369"/>
                      <a:pt x="30647" y="102227"/>
                    </a:cubicBezTo>
                    <a:lnTo>
                      <a:pt x="97512" y="35362"/>
                    </a:lnTo>
                    <a:close/>
                  </a:path>
                </a:pathLst>
              </a:custGeom>
              <a:grpFill/>
              <a:ln w="9525" cap="flat">
                <a:noFill/>
                <a:prstDash val="solid"/>
                <a:miter/>
              </a:ln>
            </p:spPr>
            <p:txBody>
              <a:bodyPr rtlCol="0" anchor="ctr"/>
              <a:lstStyle/>
              <a:p>
                <a:endParaRPr lang="en-US"/>
              </a:p>
            </p:txBody>
          </p:sp>
          <p:sp>
            <p:nvSpPr>
              <p:cNvPr id="105" name="Freeform: Shape 81">
                <a:extLst>
                  <a:ext uri="{FF2B5EF4-FFF2-40B4-BE49-F238E27FC236}">
                    <a16:creationId xmlns:a16="http://schemas.microsoft.com/office/drawing/2014/main" id="{8760CCD8-F36C-40A5-A8C6-96C49A507E66}"/>
                  </a:ext>
                </a:extLst>
              </p:cNvPr>
              <p:cNvSpPr/>
              <p:nvPr/>
            </p:nvSpPr>
            <p:spPr>
              <a:xfrm>
                <a:off x="6529126" y="1899452"/>
                <a:ext cx="334328" cy="270034"/>
              </a:xfrm>
              <a:custGeom>
                <a:avLst/>
                <a:gdLst>
                  <a:gd name="connsiteX0" fmla="*/ 3215 w 334327"/>
                  <a:gd name="connsiteY0" fmla="*/ 165235 h 270033"/>
                  <a:gd name="connsiteX1" fmla="*/ 51221 w 334327"/>
                  <a:gd name="connsiteY1" fmla="*/ 205954 h 270033"/>
                  <a:gd name="connsiteX2" fmla="*/ 152376 w 334327"/>
                  <a:gd name="connsiteY2" fmla="*/ 124516 h 270033"/>
                  <a:gd name="connsiteX3" fmla="*/ 154519 w 334327"/>
                  <a:gd name="connsiteY3" fmla="*/ 123230 h 270033"/>
                  <a:gd name="connsiteX4" fmla="*/ 165235 w 334327"/>
                  <a:gd name="connsiteY4" fmla="*/ 68794 h 270033"/>
                  <a:gd name="connsiteX5" fmla="*/ 225242 w 334327"/>
                  <a:gd name="connsiteY5" fmla="*/ 75224 h 270033"/>
                  <a:gd name="connsiteX6" fmla="*/ 219242 w 334327"/>
                  <a:gd name="connsiteY6" fmla="*/ 135660 h 270033"/>
                  <a:gd name="connsiteX7" fmla="*/ 175094 w 334327"/>
                  <a:gd name="connsiteY7" fmla="*/ 141232 h 270033"/>
                  <a:gd name="connsiteX8" fmla="*/ 170807 w 334327"/>
                  <a:gd name="connsiteY8" fmla="*/ 147233 h 270033"/>
                  <a:gd name="connsiteX9" fmla="*/ 72223 w 334327"/>
                  <a:gd name="connsiteY9" fmla="*/ 226528 h 270033"/>
                  <a:gd name="connsiteX10" fmla="*/ 75652 w 334327"/>
                  <a:gd name="connsiteY10" fmla="*/ 230386 h 270033"/>
                  <a:gd name="connsiteX11" fmla="*/ 99227 w 334327"/>
                  <a:gd name="connsiteY11" fmla="*/ 268962 h 270033"/>
                  <a:gd name="connsiteX12" fmla="*/ 331970 w 334327"/>
                  <a:gd name="connsiteY12" fmla="*/ 81224 h 270033"/>
                  <a:gd name="connsiteX13" fmla="*/ 307538 w 334327"/>
                  <a:gd name="connsiteY13" fmla="*/ 31075 h 270033"/>
                  <a:gd name="connsiteX14" fmla="*/ 289536 w 334327"/>
                  <a:gd name="connsiteY14" fmla="*/ 17788 h 270033"/>
                  <a:gd name="connsiteX15" fmla="*/ 285679 w 334327"/>
                  <a:gd name="connsiteY15" fmla="*/ 12216 h 270033"/>
                  <a:gd name="connsiteX16" fmla="*/ 202954 w 334327"/>
                  <a:gd name="connsiteY16" fmla="*/ 3215 h 270033"/>
                  <a:gd name="connsiteX17" fmla="*/ 3215 w 334327"/>
                  <a:gd name="connsiteY17" fmla="*/ 165235 h 27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327" h="270033">
                    <a:moveTo>
                      <a:pt x="3215" y="165235"/>
                    </a:moveTo>
                    <a:cubicBezTo>
                      <a:pt x="18645" y="179380"/>
                      <a:pt x="35362" y="192238"/>
                      <a:pt x="51221" y="205954"/>
                    </a:cubicBezTo>
                    <a:lnTo>
                      <a:pt x="152376" y="124516"/>
                    </a:lnTo>
                    <a:cubicBezTo>
                      <a:pt x="153233" y="124087"/>
                      <a:pt x="153662" y="123658"/>
                      <a:pt x="154519" y="123230"/>
                    </a:cubicBezTo>
                    <a:cubicBezTo>
                      <a:pt x="144232" y="105228"/>
                      <a:pt x="148519" y="82082"/>
                      <a:pt x="165235" y="68794"/>
                    </a:cubicBezTo>
                    <a:cubicBezTo>
                      <a:pt x="183666" y="53793"/>
                      <a:pt x="210241" y="56793"/>
                      <a:pt x="225242" y="75224"/>
                    </a:cubicBezTo>
                    <a:cubicBezTo>
                      <a:pt x="240244" y="93655"/>
                      <a:pt x="237673" y="120658"/>
                      <a:pt x="219242" y="135660"/>
                    </a:cubicBezTo>
                    <a:cubicBezTo>
                      <a:pt x="206383" y="145947"/>
                      <a:pt x="189238" y="147233"/>
                      <a:pt x="175094" y="141232"/>
                    </a:cubicBezTo>
                    <a:cubicBezTo>
                      <a:pt x="174236" y="143375"/>
                      <a:pt x="172950" y="145518"/>
                      <a:pt x="170807" y="147233"/>
                    </a:cubicBezTo>
                    <a:lnTo>
                      <a:pt x="72223" y="226528"/>
                    </a:lnTo>
                    <a:cubicBezTo>
                      <a:pt x="73509" y="227814"/>
                      <a:pt x="74795" y="229100"/>
                      <a:pt x="75652" y="230386"/>
                    </a:cubicBezTo>
                    <a:cubicBezTo>
                      <a:pt x="83368" y="243245"/>
                      <a:pt x="91512" y="256103"/>
                      <a:pt x="99227" y="268962"/>
                    </a:cubicBezTo>
                    <a:lnTo>
                      <a:pt x="331970" y="81224"/>
                    </a:lnTo>
                    <a:cubicBezTo>
                      <a:pt x="323826" y="64508"/>
                      <a:pt x="315682" y="47792"/>
                      <a:pt x="307538" y="31075"/>
                    </a:cubicBezTo>
                    <a:cubicBezTo>
                      <a:pt x="300681" y="28504"/>
                      <a:pt x="294680" y="24217"/>
                      <a:pt x="289536" y="17788"/>
                    </a:cubicBezTo>
                    <a:cubicBezTo>
                      <a:pt x="288250" y="16073"/>
                      <a:pt x="286965" y="14359"/>
                      <a:pt x="285679" y="12216"/>
                    </a:cubicBezTo>
                    <a:lnTo>
                      <a:pt x="202954" y="3215"/>
                    </a:lnTo>
                    <a:lnTo>
                      <a:pt x="3215" y="165235"/>
                    </a:lnTo>
                    <a:close/>
                  </a:path>
                </a:pathLst>
              </a:custGeom>
              <a:grpFill/>
              <a:ln w="9525" cap="flat">
                <a:noFill/>
                <a:prstDash val="solid"/>
                <a:miter/>
              </a:ln>
            </p:spPr>
            <p:txBody>
              <a:bodyPr rtlCol="0" anchor="ctr"/>
              <a:lstStyle/>
              <a:p>
                <a:endParaRPr lang="en-US"/>
              </a:p>
            </p:txBody>
          </p:sp>
          <p:sp>
            <p:nvSpPr>
              <p:cNvPr id="106" name="Freeform: Shape 82">
                <a:extLst>
                  <a:ext uri="{FF2B5EF4-FFF2-40B4-BE49-F238E27FC236}">
                    <a16:creationId xmlns:a16="http://schemas.microsoft.com/office/drawing/2014/main" id="{2FEEDF95-C929-452D-9401-3E3FDE60EF8E}"/>
                  </a:ext>
                </a:extLst>
              </p:cNvPr>
              <p:cNvSpPr/>
              <p:nvPr/>
            </p:nvSpPr>
            <p:spPr>
              <a:xfrm>
                <a:off x="6529126" y="2061472"/>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07" name="Freeform: Shape 83">
                <a:extLst>
                  <a:ext uri="{FF2B5EF4-FFF2-40B4-BE49-F238E27FC236}">
                    <a16:creationId xmlns:a16="http://schemas.microsoft.com/office/drawing/2014/main" id="{F3B6A119-384A-4B10-B4A7-856349BC684B}"/>
                  </a:ext>
                </a:extLst>
              </p:cNvPr>
              <p:cNvSpPr/>
              <p:nvPr/>
            </p:nvSpPr>
            <p:spPr>
              <a:xfrm>
                <a:off x="6644426" y="1365814"/>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08" name="Freeform: Shape 84">
                <a:extLst>
                  <a:ext uri="{FF2B5EF4-FFF2-40B4-BE49-F238E27FC236}">
                    <a16:creationId xmlns:a16="http://schemas.microsoft.com/office/drawing/2014/main" id="{5D3226F3-44C3-43E4-BB3F-1C11F00DB6A7}"/>
                  </a:ext>
                </a:extLst>
              </p:cNvPr>
              <p:cNvSpPr/>
              <p:nvPr/>
            </p:nvSpPr>
            <p:spPr>
              <a:xfrm>
                <a:off x="6421969" y="1162645"/>
                <a:ext cx="227171" cy="205740"/>
              </a:xfrm>
              <a:custGeom>
                <a:avLst/>
                <a:gdLst>
                  <a:gd name="connsiteX0" fmla="*/ 225671 w 227171"/>
                  <a:gd name="connsiteY0" fmla="*/ 206383 h 205740"/>
                  <a:gd name="connsiteX1" fmla="*/ 7930 w 227171"/>
                  <a:gd name="connsiteY1" fmla="*/ 4929 h 205740"/>
                  <a:gd name="connsiteX2" fmla="*/ 3215 w 227171"/>
                  <a:gd name="connsiteY2" fmla="*/ 3215 h 205740"/>
                  <a:gd name="connsiteX3" fmla="*/ 161377 w 227171"/>
                  <a:gd name="connsiteY3" fmla="*/ 199525 h 205740"/>
                  <a:gd name="connsiteX4" fmla="*/ 225671 w 227171"/>
                  <a:gd name="connsiteY4" fmla="*/ 206383 h 20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71" h="205740">
                    <a:moveTo>
                      <a:pt x="225671" y="206383"/>
                    </a:moveTo>
                    <a:cubicBezTo>
                      <a:pt x="178522" y="117658"/>
                      <a:pt x="102227" y="42648"/>
                      <a:pt x="7930" y="4929"/>
                    </a:cubicBezTo>
                    <a:cubicBezTo>
                      <a:pt x="6215" y="4072"/>
                      <a:pt x="4929" y="3643"/>
                      <a:pt x="3215" y="3215"/>
                    </a:cubicBezTo>
                    <a:lnTo>
                      <a:pt x="161377" y="199525"/>
                    </a:lnTo>
                    <a:lnTo>
                      <a:pt x="225671" y="206383"/>
                    </a:lnTo>
                    <a:close/>
                  </a:path>
                </a:pathLst>
              </a:custGeom>
              <a:grpFill/>
              <a:ln w="9525" cap="flat">
                <a:noFill/>
                <a:prstDash val="solid"/>
                <a:miter/>
              </a:ln>
            </p:spPr>
            <p:txBody>
              <a:bodyPr rtlCol="0" anchor="ctr"/>
              <a:lstStyle/>
              <a:p>
                <a:endParaRPr lang="en-US"/>
              </a:p>
            </p:txBody>
          </p:sp>
          <p:sp>
            <p:nvSpPr>
              <p:cNvPr id="109" name="Freeform: Shape 85">
                <a:extLst>
                  <a:ext uri="{FF2B5EF4-FFF2-40B4-BE49-F238E27FC236}">
                    <a16:creationId xmlns:a16="http://schemas.microsoft.com/office/drawing/2014/main" id="{45FBD789-B468-4D2F-AD82-19C15B5B51AB}"/>
                  </a:ext>
                </a:extLst>
              </p:cNvPr>
              <p:cNvSpPr/>
              <p:nvPr/>
            </p:nvSpPr>
            <p:spPr>
              <a:xfrm>
                <a:off x="6426256" y="3548372"/>
                <a:ext cx="205740" cy="612934"/>
              </a:xfrm>
              <a:custGeom>
                <a:avLst/>
                <a:gdLst>
                  <a:gd name="connsiteX0" fmla="*/ 15645 w 205740"/>
                  <a:gd name="connsiteY0" fmla="*/ 612720 h 612933"/>
                  <a:gd name="connsiteX1" fmla="*/ 15645 w 205740"/>
                  <a:gd name="connsiteY1" fmla="*/ 367546 h 612933"/>
                  <a:gd name="connsiteX2" fmla="*/ 15645 w 205740"/>
                  <a:gd name="connsiteY2" fmla="*/ 363688 h 612933"/>
                  <a:gd name="connsiteX3" fmla="*/ 137803 w 205740"/>
                  <a:gd name="connsiteY3" fmla="*/ 241530 h 612933"/>
                  <a:gd name="connsiteX4" fmla="*/ 137803 w 205740"/>
                  <a:gd name="connsiteY4" fmla="*/ 241530 h 612933"/>
                  <a:gd name="connsiteX5" fmla="*/ 137803 w 205740"/>
                  <a:gd name="connsiteY5" fmla="*/ 102227 h 612933"/>
                  <a:gd name="connsiteX6" fmla="*/ 137803 w 205740"/>
                  <a:gd name="connsiteY6" fmla="*/ 97941 h 612933"/>
                  <a:gd name="connsiteX7" fmla="*/ 205954 w 205740"/>
                  <a:gd name="connsiteY7" fmla="*/ 29789 h 612933"/>
                  <a:gd name="connsiteX8" fmla="*/ 193953 w 205740"/>
                  <a:gd name="connsiteY8" fmla="*/ 3215 h 612933"/>
                  <a:gd name="connsiteX9" fmla="*/ 108656 w 205740"/>
                  <a:gd name="connsiteY9" fmla="*/ 88511 h 612933"/>
                  <a:gd name="connsiteX10" fmla="*/ 108656 w 205740"/>
                  <a:gd name="connsiteY10" fmla="*/ 234672 h 612933"/>
                  <a:gd name="connsiteX11" fmla="*/ 3215 w 205740"/>
                  <a:gd name="connsiteY11" fmla="*/ 340114 h 612933"/>
                  <a:gd name="connsiteX12" fmla="*/ 3215 w 205740"/>
                  <a:gd name="connsiteY12" fmla="*/ 605004 h 612933"/>
                  <a:gd name="connsiteX13" fmla="*/ 15645 w 205740"/>
                  <a:gd name="connsiteY13" fmla="*/ 612720 h 61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740" h="612933">
                    <a:moveTo>
                      <a:pt x="15645" y="612720"/>
                    </a:moveTo>
                    <a:lnTo>
                      <a:pt x="15645" y="367546"/>
                    </a:lnTo>
                    <a:lnTo>
                      <a:pt x="15645" y="363688"/>
                    </a:lnTo>
                    <a:lnTo>
                      <a:pt x="137803" y="241530"/>
                    </a:lnTo>
                    <a:lnTo>
                      <a:pt x="137803" y="241530"/>
                    </a:lnTo>
                    <a:lnTo>
                      <a:pt x="137803" y="102227"/>
                    </a:lnTo>
                    <a:lnTo>
                      <a:pt x="137803" y="97941"/>
                    </a:lnTo>
                    <a:lnTo>
                      <a:pt x="205954" y="29789"/>
                    </a:lnTo>
                    <a:cubicBezTo>
                      <a:pt x="202097" y="20788"/>
                      <a:pt x="198239" y="12216"/>
                      <a:pt x="193953" y="3215"/>
                    </a:cubicBezTo>
                    <a:lnTo>
                      <a:pt x="108656" y="88511"/>
                    </a:lnTo>
                    <a:lnTo>
                      <a:pt x="108656" y="234672"/>
                    </a:lnTo>
                    <a:lnTo>
                      <a:pt x="3215" y="340114"/>
                    </a:lnTo>
                    <a:lnTo>
                      <a:pt x="3215" y="605004"/>
                    </a:lnTo>
                    <a:cubicBezTo>
                      <a:pt x="7072" y="608005"/>
                      <a:pt x="11359" y="610576"/>
                      <a:pt x="15645" y="612720"/>
                    </a:cubicBezTo>
                    <a:close/>
                  </a:path>
                </a:pathLst>
              </a:custGeom>
              <a:grpFill/>
              <a:ln w="9525" cap="flat">
                <a:noFill/>
                <a:prstDash val="solid"/>
                <a:miter/>
              </a:ln>
            </p:spPr>
            <p:txBody>
              <a:bodyPr rtlCol="0" anchor="ctr"/>
              <a:lstStyle/>
              <a:p>
                <a:endParaRPr lang="en-US"/>
              </a:p>
            </p:txBody>
          </p:sp>
          <p:sp>
            <p:nvSpPr>
              <p:cNvPr id="110" name="Freeform: Shape 86">
                <a:extLst>
                  <a:ext uri="{FF2B5EF4-FFF2-40B4-BE49-F238E27FC236}">
                    <a16:creationId xmlns:a16="http://schemas.microsoft.com/office/drawing/2014/main" id="{053B9CD9-DAAA-40D5-A135-616D7527E83A}"/>
                  </a:ext>
                </a:extLst>
              </p:cNvPr>
              <p:cNvSpPr/>
              <p:nvPr/>
            </p:nvSpPr>
            <p:spPr>
              <a:xfrm>
                <a:off x="6230905" y="1217081"/>
                <a:ext cx="488633" cy="677228"/>
              </a:xfrm>
              <a:custGeom>
                <a:avLst/>
                <a:gdLst>
                  <a:gd name="connsiteX0" fmla="*/ 156989 w 488632"/>
                  <a:gd name="connsiteY0" fmla="*/ 116800 h 677227"/>
                  <a:gd name="connsiteX1" fmla="*/ 215282 w 488632"/>
                  <a:gd name="connsiteY1" fmla="*/ 124516 h 677227"/>
                  <a:gd name="connsiteX2" fmla="*/ 208853 w 488632"/>
                  <a:gd name="connsiteY2" fmla="*/ 184952 h 677227"/>
                  <a:gd name="connsiteX3" fmla="*/ 148845 w 488632"/>
                  <a:gd name="connsiteY3" fmla="*/ 178522 h 677227"/>
                  <a:gd name="connsiteX4" fmla="*/ 140273 w 488632"/>
                  <a:gd name="connsiteY4" fmla="*/ 142946 h 677227"/>
                  <a:gd name="connsiteX5" fmla="*/ 122699 w 488632"/>
                  <a:gd name="connsiteY5" fmla="*/ 121087 h 677227"/>
                  <a:gd name="connsiteX6" fmla="*/ 125699 w 488632"/>
                  <a:gd name="connsiteY6" fmla="*/ 113371 h 677227"/>
                  <a:gd name="connsiteX7" fmla="*/ 151417 w 488632"/>
                  <a:gd name="connsiteY7" fmla="*/ 46934 h 677227"/>
                  <a:gd name="connsiteX8" fmla="*/ 127414 w 488632"/>
                  <a:gd name="connsiteY8" fmla="*/ 34933 h 677227"/>
                  <a:gd name="connsiteX9" fmla="*/ 117127 w 488632"/>
                  <a:gd name="connsiteY9" fmla="*/ 18217 h 677227"/>
                  <a:gd name="connsiteX10" fmla="*/ 101268 w 488632"/>
                  <a:gd name="connsiteY10" fmla="*/ 51221 h 677227"/>
                  <a:gd name="connsiteX11" fmla="*/ 41260 w 488632"/>
                  <a:gd name="connsiteY11" fmla="*/ 44791 h 677227"/>
                  <a:gd name="connsiteX12" fmla="*/ 12114 w 488632"/>
                  <a:gd name="connsiteY12" fmla="*/ 41791 h 677227"/>
                  <a:gd name="connsiteX13" fmla="*/ 7827 w 488632"/>
                  <a:gd name="connsiteY13" fmla="*/ 407408 h 677227"/>
                  <a:gd name="connsiteX14" fmla="*/ 21544 w 488632"/>
                  <a:gd name="connsiteY14" fmla="*/ 396264 h 677227"/>
                  <a:gd name="connsiteX15" fmla="*/ 31831 w 488632"/>
                  <a:gd name="connsiteY15" fmla="*/ 300680 h 677227"/>
                  <a:gd name="connsiteX16" fmla="*/ 16829 w 488632"/>
                  <a:gd name="connsiteY16" fmla="*/ 289107 h 677227"/>
                  <a:gd name="connsiteX17" fmla="*/ 23687 w 488632"/>
                  <a:gd name="connsiteY17" fmla="*/ 228671 h 677227"/>
                  <a:gd name="connsiteX18" fmla="*/ 84123 w 488632"/>
                  <a:gd name="connsiteY18" fmla="*/ 235101 h 677227"/>
                  <a:gd name="connsiteX19" fmla="*/ 77693 w 488632"/>
                  <a:gd name="connsiteY19" fmla="*/ 295537 h 677227"/>
                  <a:gd name="connsiteX20" fmla="*/ 60977 w 488632"/>
                  <a:gd name="connsiteY20" fmla="*/ 303681 h 677227"/>
                  <a:gd name="connsiteX21" fmla="*/ 50261 w 488632"/>
                  <a:gd name="connsiteY21" fmla="*/ 405265 h 677227"/>
                  <a:gd name="connsiteX22" fmla="*/ 49833 w 488632"/>
                  <a:gd name="connsiteY22" fmla="*/ 411266 h 677227"/>
                  <a:gd name="connsiteX23" fmla="*/ 10399 w 488632"/>
                  <a:gd name="connsiteY23" fmla="*/ 442984 h 677227"/>
                  <a:gd name="connsiteX24" fmla="*/ 14686 w 488632"/>
                  <a:gd name="connsiteY24" fmla="*/ 491847 h 677227"/>
                  <a:gd name="connsiteX25" fmla="*/ 114555 w 488632"/>
                  <a:gd name="connsiteY25" fmla="*/ 411266 h 677227"/>
                  <a:gd name="connsiteX26" fmla="*/ 129557 w 488632"/>
                  <a:gd name="connsiteY26" fmla="*/ 370118 h 677227"/>
                  <a:gd name="connsiteX27" fmla="*/ 190422 w 488632"/>
                  <a:gd name="connsiteY27" fmla="*/ 376547 h 677227"/>
                  <a:gd name="connsiteX28" fmla="*/ 183564 w 488632"/>
                  <a:gd name="connsiteY28" fmla="*/ 436983 h 677227"/>
                  <a:gd name="connsiteX29" fmla="*/ 129986 w 488632"/>
                  <a:gd name="connsiteY29" fmla="*/ 436554 h 677227"/>
                  <a:gd name="connsiteX30" fmla="*/ 18115 w 488632"/>
                  <a:gd name="connsiteY30" fmla="*/ 526994 h 677227"/>
                  <a:gd name="connsiteX31" fmla="*/ 26687 w 488632"/>
                  <a:gd name="connsiteY31" fmla="*/ 599432 h 677227"/>
                  <a:gd name="connsiteX32" fmla="*/ 256002 w 488632"/>
                  <a:gd name="connsiteY32" fmla="*/ 414695 h 677227"/>
                  <a:gd name="connsiteX33" fmla="*/ 265431 w 488632"/>
                  <a:gd name="connsiteY33" fmla="*/ 328541 h 677227"/>
                  <a:gd name="connsiteX34" fmla="*/ 255144 w 488632"/>
                  <a:gd name="connsiteY34" fmla="*/ 319540 h 677227"/>
                  <a:gd name="connsiteX35" fmla="*/ 261574 w 488632"/>
                  <a:gd name="connsiteY35" fmla="*/ 259104 h 677227"/>
                  <a:gd name="connsiteX36" fmla="*/ 322010 w 488632"/>
                  <a:gd name="connsiteY36" fmla="*/ 265533 h 677227"/>
                  <a:gd name="connsiteX37" fmla="*/ 315580 w 488632"/>
                  <a:gd name="connsiteY37" fmla="*/ 325969 h 677227"/>
                  <a:gd name="connsiteX38" fmla="*/ 315580 w 488632"/>
                  <a:gd name="connsiteY38" fmla="*/ 325969 h 677227"/>
                  <a:gd name="connsiteX39" fmla="*/ 294149 w 488632"/>
                  <a:gd name="connsiteY39" fmla="*/ 334970 h 677227"/>
                  <a:gd name="connsiteX40" fmla="*/ 284719 w 488632"/>
                  <a:gd name="connsiteY40" fmla="*/ 424124 h 677227"/>
                  <a:gd name="connsiteX41" fmla="*/ 284291 w 488632"/>
                  <a:gd name="connsiteY41" fmla="*/ 429697 h 677227"/>
                  <a:gd name="connsiteX42" fmla="*/ 31831 w 488632"/>
                  <a:gd name="connsiteY42" fmla="*/ 633293 h 677227"/>
                  <a:gd name="connsiteX43" fmla="*/ 38260 w 488632"/>
                  <a:gd name="connsiteY43" fmla="*/ 674441 h 677227"/>
                  <a:gd name="connsiteX44" fmla="*/ 277861 w 488632"/>
                  <a:gd name="connsiteY44" fmla="*/ 481560 h 677227"/>
                  <a:gd name="connsiteX45" fmla="*/ 283862 w 488632"/>
                  <a:gd name="connsiteY45" fmla="*/ 482417 h 677227"/>
                  <a:gd name="connsiteX46" fmla="*/ 399591 w 488632"/>
                  <a:gd name="connsiteY46" fmla="*/ 494419 h 677227"/>
                  <a:gd name="connsiteX47" fmla="*/ 486602 w 488632"/>
                  <a:gd name="connsiteY47" fmla="*/ 424124 h 677227"/>
                  <a:gd name="connsiteX48" fmla="*/ 474172 w 488632"/>
                  <a:gd name="connsiteY48" fmla="*/ 328541 h 677227"/>
                  <a:gd name="connsiteX49" fmla="*/ 433024 w 488632"/>
                  <a:gd name="connsiteY49" fmla="*/ 183237 h 677227"/>
                  <a:gd name="connsiteX50" fmla="*/ 343870 w 488632"/>
                  <a:gd name="connsiteY50" fmla="*/ 173379 h 677227"/>
                  <a:gd name="connsiteX51" fmla="*/ 337869 w 488632"/>
                  <a:gd name="connsiteY51" fmla="*/ 172950 h 677227"/>
                  <a:gd name="connsiteX52" fmla="*/ 201137 w 488632"/>
                  <a:gd name="connsiteY52" fmla="*/ 3215 h 677227"/>
                  <a:gd name="connsiteX53" fmla="*/ 188707 w 488632"/>
                  <a:gd name="connsiteY53" fmla="*/ 34933 h 677227"/>
                  <a:gd name="connsiteX54" fmla="*/ 188279 w 488632"/>
                  <a:gd name="connsiteY54" fmla="*/ 34933 h 677227"/>
                  <a:gd name="connsiteX55" fmla="*/ 156989 w 488632"/>
                  <a:gd name="connsiteY55" fmla="*/ 115514 h 677227"/>
                  <a:gd name="connsiteX56" fmla="*/ 156989 w 488632"/>
                  <a:gd name="connsiteY56" fmla="*/ 116800 h 67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88632" h="677227">
                    <a:moveTo>
                      <a:pt x="156989" y="116800"/>
                    </a:moveTo>
                    <a:cubicBezTo>
                      <a:pt x="175420" y="103513"/>
                      <a:pt x="200709" y="106513"/>
                      <a:pt x="215282" y="124516"/>
                    </a:cubicBezTo>
                    <a:cubicBezTo>
                      <a:pt x="230284" y="142946"/>
                      <a:pt x="227284" y="169950"/>
                      <a:pt x="208853" y="184952"/>
                    </a:cubicBezTo>
                    <a:cubicBezTo>
                      <a:pt x="190422" y="199954"/>
                      <a:pt x="163418" y="196953"/>
                      <a:pt x="148845" y="178522"/>
                    </a:cubicBezTo>
                    <a:cubicBezTo>
                      <a:pt x="140701" y="168235"/>
                      <a:pt x="138130" y="154948"/>
                      <a:pt x="140273" y="142946"/>
                    </a:cubicBezTo>
                    <a:lnTo>
                      <a:pt x="122699" y="121087"/>
                    </a:lnTo>
                    <a:lnTo>
                      <a:pt x="125699" y="113371"/>
                    </a:lnTo>
                    <a:lnTo>
                      <a:pt x="151417" y="46934"/>
                    </a:lnTo>
                    <a:cubicBezTo>
                      <a:pt x="142844" y="45649"/>
                      <a:pt x="134272" y="41791"/>
                      <a:pt x="127414" y="34933"/>
                    </a:cubicBezTo>
                    <a:cubicBezTo>
                      <a:pt x="122699" y="30218"/>
                      <a:pt x="118841" y="24217"/>
                      <a:pt x="117127" y="18217"/>
                    </a:cubicBezTo>
                    <a:cubicBezTo>
                      <a:pt x="117127" y="30647"/>
                      <a:pt x="111555" y="42648"/>
                      <a:pt x="101268" y="51221"/>
                    </a:cubicBezTo>
                    <a:cubicBezTo>
                      <a:pt x="82837" y="65794"/>
                      <a:pt x="56262" y="62794"/>
                      <a:pt x="41260" y="44791"/>
                    </a:cubicBezTo>
                    <a:lnTo>
                      <a:pt x="12114" y="41791"/>
                    </a:lnTo>
                    <a:cubicBezTo>
                      <a:pt x="1827" y="162234"/>
                      <a:pt x="541" y="284393"/>
                      <a:pt x="7827" y="407408"/>
                    </a:cubicBezTo>
                    <a:lnTo>
                      <a:pt x="21544" y="396264"/>
                    </a:lnTo>
                    <a:lnTo>
                      <a:pt x="31831" y="300680"/>
                    </a:lnTo>
                    <a:cubicBezTo>
                      <a:pt x="26258" y="298109"/>
                      <a:pt x="21115" y="294251"/>
                      <a:pt x="16829" y="289107"/>
                    </a:cubicBezTo>
                    <a:cubicBezTo>
                      <a:pt x="1827" y="270677"/>
                      <a:pt x="5256" y="243673"/>
                      <a:pt x="23687" y="228671"/>
                    </a:cubicBezTo>
                    <a:cubicBezTo>
                      <a:pt x="42117" y="213669"/>
                      <a:pt x="69121" y="216670"/>
                      <a:pt x="84123" y="235101"/>
                    </a:cubicBezTo>
                    <a:cubicBezTo>
                      <a:pt x="99125" y="253532"/>
                      <a:pt x="96124" y="280535"/>
                      <a:pt x="77693" y="295537"/>
                    </a:cubicBezTo>
                    <a:cubicBezTo>
                      <a:pt x="72979" y="299394"/>
                      <a:pt x="66978" y="301966"/>
                      <a:pt x="60977" y="303681"/>
                    </a:cubicBezTo>
                    <a:lnTo>
                      <a:pt x="50261" y="405265"/>
                    </a:lnTo>
                    <a:lnTo>
                      <a:pt x="49833" y="411266"/>
                    </a:lnTo>
                    <a:lnTo>
                      <a:pt x="10399" y="442984"/>
                    </a:lnTo>
                    <a:cubicBezTo>
                      <a:pt x="11685" y="459272"/>
                      <a:pt x="12971" y="475559"/>
                      <a:pt x="14686" y="491847"/>
                    </a:cubicBezTo>
                    <a:lnTo>
                      <a:pt x="114555" y="411266"/>
                    </a:lnTo>
                    <a:cubicBezTo>
                      <a:pt x="111555" y="396264"/>
                      <a:pt x="116698" y="380405"/>
                      <a:pt x="129557" y="370118"/>
                    </a:cubicBezTo>
                    <a:cubicBezTo>
                      <a:pt x="147988" y="355116"/>
                      <a:pt x="175420" y="358116"/>
                      <a:pt x="190422" y="376547"/>
                    </a:cubicBezTo>
                    <a:cubicBezTo>
                      <a:pt x="205424" y="394978"/>
                      <a:pt x="201995" y="422410"/>
                      <a:pt x="183564" y="436983"/>
                    </a:cubicBezTo>
                    <a:cubicBezTo>
                      <a:pt x="167705" y="449842"/>
                      <a:pt x="145416" y="448985"/>
                      <a:pt x="129986" y="436554"/>
                    </a:cubicBezTo>
                    <a:lnTo>
                      <a:pt x="18115" y="526994"/>
                    </a:lnTo>
                    <a:cubicBezTo>
                      <a:pt x="20686" y="550997"/>
                      <a:pt x="23687" y="575429"/>
                      <a:pt x="26687" y="599432"/>
                    </a:cubicBezTo>
                    <a:lnTo>
                      <a:pt x="256002" y="414695"/>
                    </a:lnTo>
                    <a:lnTo>
                      <a:pt x="265431" y="328541"/>
                    </a:lnTo>
                    <a:cubicBezTo>
                      <a:pt x="261574" y="325969"/>
                      <a:pt x="258145" y="323397"/>
                      <a:pt x="255144" y="319540"/>
                    </a:cubicBezTo>
                    <a:cubicBezTo>
                      <a:pt x="240142" y="301109"/>
                      <a:pt x="243143" y="274106"/>
                      <a:pt x="261574" y="259104"/>
                    </a:cubicBezTo>
                    <a:cubicBezTo>
                      <a:pt x="280004" y="244102"/>
                      <a:pt x="307008" y="247102"/>
                      <a:pt x="322010" y="265533"/>
                    </a:cubicBezTo>
                    <a:cubicBezTo>
                      <a:pt x="337011" y="283964"/>
                      <a:pt x="334011" y="310967"/>
                      <a:pt x="315580" y="325969"/>
                    </a:cubicBezTo>
                    <a:lnTo>
                      <a:pt x="315580" y="325969"/>
                    </a:lnTo>
                    <a:cubicBezTo>
                      <a:pt x="309151" y="331113"/>
                      <a:pt x="301864" y="334113"/>
                      <a:pt x="294149" y="334970"/>
                    </a:cubicBezTo>
                    <a:lnTo>
                      <a:pt x="284719" y="424124"/>
                    </a:lnTo>
                    <a:lnTo>
                      <a:pt x="284291" y="429697"/>
                    </a:lnTo>
                    <a:lnTo>
                      <a:pt x="31831" y="633293"/>
                    </a:lnTo>
                    <a:cubicBezTo>
                      <a:pt x="33974" y="647009"/>
                      <a:pt x="36117" y="660725"/>
                      <a:pt x="38260" y="674441"/>
                    </a:cubicBezTo>
                    <a:lnTo>
                      <a:pt x="277861" y="481560"/>
                    </a:lnTo>
                    <a:lnTo>
                      <a:pt x="283862" y="482417"/>
                    </a:lnTo>
                    <a:lnTo>
                      <a:pt x="399591" y="494419"/>
                    </a:lnTo>
                    <a:lnTo>
                      <a:pt x="486602" y="424124"/>
                    </a:lnTo>
                    <a:cubicBezTo>
                      <a:pt x="483173" y="392406"/>
                      <a:pt x="480172" y="360259"/>
                      <a:pt x="474172" y="328541"/>
                    </a:cubicBezTo>
                    <a:cubicBezTo>
                      <a:pt x="463027" y="279678"/>
                      <a:pt x="454026" y="229100"/>
                      <a:pt x="433024" y="183237"/>
                    </a:cubicBezTo>
                    <a:lnTo>
                      <a:pt x="343870" y="173379"/>
                    </a:lnTo>
                    <a:lnTo>
                      <a:pt x="337869" y="172950"/>
                    </a:lnTo>
                    <a:lnTo>
                      <a:pt x="201137" y="3215"/>
                    </a:lnTo>
                    <a:cubicBezTo>
                      <a:pt x="201566" y="14787"/>
                      <a:pt x="197280" y="25932"/>
                      <a:pt x="188707" y="34933"/>
                    </a:cubicBezTo>
                    <a:cubicBezTo>
                      <a:pt x="188707" y="34933"/>
                      <a:pt x="188707" y="34933"/>
                      <a:pt x="188279" y="34933"/>
                    </a:cubicBezTo>
                    <a:lnTo>
                      <a:pt x="156989" y="115514"/>
                    </a:lnTo>
                    <a:lnTo>
                      <a:pt x="156989" y="116800"/>
                    </a:lnTo>
                    <a:close/>
                  </a:path>
                </a:pathLst>
              </a:custGeom>
              <a:grpFill/>
              <a:ln w="9525" cap="flat">
                <a:noFill/>
                <a:prstDash val="solid"/>
                <a:miter/>
              </a:ln>
            </p:spPr>
            <p:txBody>
              <a:bodyPr rtlCol="0" anchor="ctr"/>
              <a:lstStyle/>
              <a:p>
                <a:endParaRPr lang="en-US" dirty="0"/>
              </a:p>
            </p:txBody>
          </p:sp>
          <p:sp>
            <p:nvSpPr>
              <p:cNvPr id="111" name="Freeform: Shape 87">
                <a:extLst>
                  <a:ext uri="{FF2B5EF4-FFF2-40B4-BE49-F238E27FC236}">
                    <a16:creationId xmlns:a16="http://schemas.microsoft.com/office/drawing/2014/main" id="{2199BC14-7921-473E-847C-98EE96158C2E}"/>
                  </a:ext>
                </a:extLst>
              </p:cNvPr>
              <p:cNvSpPr/>
              <p:nvPr/>
            </p:nvSpPr>
            <p:spPr>
              <a:xfrm>
                <a:off x="5648730" y="596860"/>
                <a:ext cx="505778" cy="240030"/>
              </a:xfrm>
              <a:custGeom>
                <a:avLst/>
                <a:gdLst>
                  <a:gd name="connsiteX0" fmla="*/ 504277 w 505777"/>
                  <a:gd name="connsiteY0" fmla="*/ 237244 h 240030"/>
                  <a:gd name="connsiteX1" fmla="*/ 504277 w 505777"/>
                  <a:gd name="connsiteY1" fmla="*/ 190952 h 240030"/>
                  <a:gd name="connsiteX2" fmla="*/ 444699 w 505777"/>
                  <a:gd name="connsiteY2" fmla="*/ 131374 h 240030"/>
                  <a:gd name="connsiteX3" fmla="*/ 310539 w 505777"/>
                  <a:gd name="connsiteY3" fmla="*/ 131802 h 240030"/>
                  <a:gd name="connsiteX4" fmla="*/ 304538 w 505777"/>
                  <a:gd name="connsiteY4" fmla="*/ 131802 h 240030"/>
                  <a:gd name="connsiteX5" fmla="*/ 175951 w 505777"/>
                  <a:gd name="connsiteY5" fmla="*/ 3215 h 240030"/>
                  <a:gd name="connsiteX6" fmla="*/ 3215 w 505777"/>
                  <a:gd name="connsiteY6" fmla="*/ 3215 h 240030"/>
                  <a:gd name="connsiteX7" fmla="*/ 8787 w 505777"/>
                  <a:gd name="connsiteY7" fmla="*/ 37505 h 240030"/>
                  <a:gd name="connsiteX8" fmla="*/ 153233 w 505777"/>
                  <a:gd name="connsiteY8" fmla="*/ 37505 h 240030"/>
                  <a:gd name="connsiteX9" fmla="*/ 157520 w 505777"/>
                  <a:gd name="connsiteY9" fmla="*/ 37505 h 240030"/>
                  <a:gd name="connsiteX10" fmla="*/ 289965 w 505777"/>
                  <a:gd name="connsiteY10" fmla="*/ 169950 h 240030"/>
                  <a:gd name="connsiteX11" fmla="*/ 418124 w 505777"/>
                  <a:gd name="connsiteY11" fmla="*/ 170378 h 240030"/>
                  <a:gd name="connsiteX12" fmla="*/ 421981 w 505777"/>
                  <a:gd name="connsiteY12" fmla="*/ 170378 h 240030"/>
                  <a:gd name="connsiteX13" fmla="*/ 483703 w 505777"/>
                  <a:gd name="connsiteY13" fmla="*/ 232100 h 240030"/>
                  <a:gd name="connsiteX14" fmla="*/ 483703 w 505777"/>
                  <a:gd name="connsiteY14" fmla="*/ 234672 h 240030"/>
                  <a:gd name="connsiteX15" fmla="*/ 504277 w 505777"/>
                  <a:gd name="connsiteY15" fmla="*/ 237244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777" h="240030">
                    <a:moveTo>
                      <a:pt x="504277" y="237244"/>
                    </a:moveTo>
                    <a:lnTo>
                      <a:pt x="504277" y="190952"/>
                    </a:lnTo>
                    <a:lnTo>
                      <a:pt x="444699" y="131374"/>
                    </a:lnTo>
                    <a:lnTo>
                      <a:pt x="310539" y="131802"/>
                    </a:lnTo>
                    <a:lnTo>
                      <a:pt x="304538" y="131802"/>
                    </a:lnTo>
                    <a:lnTo>
                      <a:pt x="175951" y="3215"/>
                    </a:lnTo>
                    <a:lnTo>
                      <a:pt x="3215" y="3215"/>
                    </a:lnTo>
                    <a:cubicBezTo>
                      <a:pt x="5358" y="14788"/>
                      <a:pt x="7072" y="26360"/>
                      <a:pt x="8787" y="37505"/>
                    </a:cubicBezTo>
                    <a:lnTo>
                      <a:pt x="153233" y="37505"/>
                    </a:lnTo>
                    <a:lnTo>
                      <a:pt x="157520" y="37505"/>
                    </a:lnTo>
                    <a:lnTo>
                      <a:pt x="289965" y="169950"/>
                    </a:lnTo>
                    <a:lnTo>
                      <a:pt x="418124" y="170378"/>
                    </a:lnTo>
                    <a:lnTo>
                      <a:pt x="421981" y="170378"/>
                    </a:lnTo>
                    <a:lnTo>
                      <a:pt x="483703" y="232100"/>
                    </a:lnTo>
                    <a:lnTo>
                      <a:pt x="483703" y="234672"/>
                    </a:lnTo>
                    <a:cubicBezTo>
                      <a:pt x="490561" y="235101"/>
                      <a:pt x="497419" y="236387"/>
                      <a:pt x="504277" y="237244"/>
                    </a:cubicBezTo>
                    <a:close/>
                  </a:path>
                </a:pathLst>
              </a:custGeom>
              <a:grpFill/>
              <a:ln w="9525" cap="flat">
                <a:noFill/>
                <a:prstDash val="solid"/>
                <a:miter/>
              </a:ln>
            </p:spPr>
            <p:txBody>
              <a:bodyPr rtlCol="0" anchor="ctr"/>
              <a:lstStyle/>
              <a:p>
                <a:endParaRPr lang="en-US"/>
              </a:p>
            </p:txBody>
          </p:sp>
          <p:sp>
            <p:nvSpPr>
              <p:cNvPr id="112" name="Freeform: Shape 88">
                <a:extLst>
                  <a:ext uri="{FF2B5EF4-FFF2-40B4-BE49-F238E27FC236}">
                    <a16:creationId xmlns:a16="http://schemas.microsoft.com/office/drawing/2014/main" id="{455E0E27-CF6F-4966-B006-5103B52A27C6}"/>
                  </a:ext>
                </a:extLst>
              </p:cNvPr>
              <p:cNvSpPr/>
              <p:nvPr/>
            </p:nvSpPr>
            <p:spPr>
              <a:xfrm>
                <a:off x="5628584" y="437840"/>
                <a:ext cx="630079" cy="317183"/>
              </a:xfrm>
              <a:custGeom>
                <a:avLst/>
                <a:gdLst>
                  <a:gd name="connsiteX0" fmla="*/ 630722 w 630078"/>
                  <a:gd name="connsiteY0" fmla="*/ 238530 h 317182"/>
                  <a:gd name="connsiteX1" fmla="*/ 630722 w 630078"/>
                  <a:gd name="connsiteY1" fmla="*/ 238530 h 317182"/>
                  <a:gd name="connsiteX2" fmla="*/ 602433 w 630078"/>
                  <a:gd name="connsiteY2" fmla="*/ 228671 h 317182"/>
                  <a:gd name="connsiteX3" fmla="*/ 599004 w 630078"/>
                  <a:gd name="connsiteY3" fmla="*/ 225242 h 317182"/>
                  <a:gd name="connsiteX4" fmla="*/ 586573 w 630078"/>
                  <a:gd name="connsiteY4" fmla="*/ 200382 h 317182"/>
                  <a:gd name="connsiteX5" fmla="*/ 440412 w 630078"/>
                  <a:gd name="connsiteY5" fmla="*/ 54221 h 317182"/>
                  <a:gd name="connsiteX6" fmla="*/ 302395 w 630078"/>
                  <a:gd name="connsiteY6" fmla="*/ 54221 h 317182"/>
                  <a:gd name="connsiteX7" fmla="*/ 295966 w 630078"/>
                  <a:gd name="connsiteY7" fmla="*/ 54221 h 317182"/>
                  <a:gd name="connsiteX8" fmla="*/ 245816 w 630078"/>
                  <a:gd name="connsiteY8" fmla="*/ 3643 h 317182"/>
                  <a:gd name="connsiteX9" fmla="*/ 3215 w 630078"/>
                  <a:gd name="connsiteY9" fmla="*/ 3215 h 317182"/>
                  <a:gd name="connsiteX10" fmla="*/ 6644 w 630078"/>
                  <a:gd name="connsiteY10" fmla="*/ 32790 h 317182"/>
                  <a:gd name="connsiteX11" fmla="*/ 218813 w 630078"/>
                  <a:gd name="connsiteY11" fmla="*/ 32790 h 317182"/>
                  <a:gd name="connsiteX12" fmla="*/ 222671 w 630078"/>
                  <a:gd name="connsiteY12" fmla="*/ 32790 h 317182"/>
                  <a:gd name="connsiteX13" fmla="*/ 281392 w 630078"/>
                  <a:gd name="connsiteY13" fmla="*/ 91511 h 317182"/>
                  <a:gd name="connsiteX14" fmla="*/ 439555 w 630078"/>
                  <a:gd name="connsiteY14" fmla="*/ 91511 h 317182"/>
                  <a:gd name="connsiteX15" fmla="*/ 443841 w 630078"/>
                  <a:gd name="connsiteY15" fmla="*/ 91083 h 317182"/>
                  <a:gd name="connsiteX16" fmla="*/ 520136 w 630078"/>
                  <a:gd name="connsiteY16" fmla="*/ 167378 h 317182"/>
                  <a:gd name="connsiteX17" fmla="*/ 520136 w 630078"/>
                  <a:gd name="connsiteY17" fmla="*/ 171664 h 317182"/>
                  <a:gd name="connsiteX18" fmla="*/ 520136 w 630078"/>
                  <a:gd name="connsiteY18" fmla="*/ 226957 h 317182"/>
                  <a:gd name="connsiteX19" fmla="*/ 611005 w 630078"/>
                  <a:gd name="connsiteY19" fmla="*/ 317825 h 317182"/>
                  <a:gd name="connsiteX20" fmla="*/ 630722 w 630078"/>
                  <a:gd name="connsiteY20" fmla="*/ 238530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0078" h="317182">
                    <a:moveTo>
                      <a:pt x="630722" y="238530"/>
                    </a:moveTo>
                    <a:lnTo>
                      <a:pt x="630722" y="238530"/>
                    </a:lnTo>
                    <a:cubicBezTo>
                      <a:pt x="620435" y="238530"/>
                      <a:pt x="610576" y="235101"/>
                      <a:pt x="602433" y="228671"/>
                    </a:cubicBezTo>
                    <a:cubicBezTo>
                      <a:pt x="601147" y="227814"/>
                      <a:pt x="600289" y="226528"/>
                      <a:pt x="599004" y="225242"/>
                    </a:cubicBezTo>
                    <a:cubicBezTo>
                      <a:pt x="592146" y="218384"/>
                      <a:pt x="587859" y="209383"/>
                      <a:pt x="586573" y="200382"/>
                    </a:cubicBezTo>
                    <a:lnTo>
                      <a:pt x="440412" y="54221"/>
                    </a:lnTo>
                    <a:lnTo>
                      <a:pt x="302395" y="54221"/>
                    </a:lnTo>
                    <a:lnTo>
                      <a:pt x="295966" y="54221"/>
                    </a:lnTo>
                    <a:lnTo>
                      <a:pt x="245816" y="3643"/>
                    </a:lnTo>
                    <a:lnTo>
                      <a:pt x="3215" y="3215"/>
                    </a:lnTo>
                    <a:cubicBezTo>
                      <a:pt x="4501" y="13073"/>
                      <a:pt x="5358" y="22931"/>
                      <a:pt x="6644" y="32790"/>
                    </a:cubicBezTo>
                    <a:lnTo>
                      <a:pt x="218813" y="32790"/>
                    </a:lnTo>
                    <a:lnTo>
                      <a:pt x="222671" y="32790"/>
                    </a:lnTo>
                    <a:lnTo>
                      <a:pt x="281392" y="91511"/>
                    </a:lnTo>
                    <a:lnTo>
                      <a:pt x="439555" y="91511"/>
                    </a:lnTo>
                    <a:lnTo>
                      <a:pt x="443841" y="91083"/>
                    </a:lnTo>
                    <a:lnTo>
                      <a:pt x="520136" y="167378"/>
                    </a:lnTo>
                    <a:lnTo>
                      <a:pt x="520136" y="171664"/>
                    </a:lnTo>
                    <a:lnTo>
                      <a:pt x="520136" y="226957"/>
                    </a:lnTo>
                    <a:lnTo>
                      <a:pt x="611005" y="317825"/>
                    </a:lnTo>
                    <a:cubicBezTo>
                      <a:pt x="618720" y="292108"/>
                      <a:pt x="624292" y="265105"/>
                      <a:pt x="630722" y="238530"/>
                    </a:cubicBezTo>
                    <a:close/>
                  </a:path>
                </a:pathLst>
              </a:custGeom>
              <a:grpFill/>
              <a:ln w="9525" cap="flat">
                <a:noFill/>
                <a:prstDash val="solid"/>
                <a:miter/>
              </a:ln>
            </p:spPr>
            <p:txBody>
              <a:bodyPr rtlCol="0" anchor="ctr"/>
              <a:lstStyle/>
              <a:p>
                <a:endParaRPr lang="en-US"/>
              </a:p>
            </p:txBody>
          </p:sp>
          <p:sp>
            <p:nvSpPr>
              <p:cNvPr id="113" name="Freeform: Shape 89">
                <a:extLst>
                  <a:ext uri="{FF2B5EF4-FFF2-40B4-BE49-F238E27FC236}">
                    <a16:creationId xmlns:a16="http://schemas.microsoft.com/office/drawing/2014/main" id="{15436F0E-0786-4EF8-B9BD-D5998F0AD668}"/>
                  </a:ext>
                </a:extLst>
              </p:cNvPr>
              <p:cNvSpPr/>
              <p:nvPr/>
            </p:nvSpPr>
            <p:spPr>
              <a:xfrm>
                <a:off x="6241947" y="1152787"/>
                <a:ext cx="111443" cy="77153"/>
              </a:xfrm>
              <a:custGeom>
                <a:avLst/>
                <a:gdLst>
                  <a:gd name="connsiteX0" fmla="*/ 82082 w 111442"/>
                  <a:gd name="connsiteY0" fmla="*/ 10930 h 77152"/>
                  <a:gd name="connsiteX1" fmla="*/ 11359 w 111442"/>
                  <a:gd name="connsiteY1" fmla="*/ 3215 h 77152"/>
                  <a:gd name="connsiteX2" fmla="*/ 3215 w 111442"/>
                  <a:gd name="connsiteY2" fmla="*/ 76081 h 77152"/>
                  <a:gd name="connsiteX3" fmla="*/ 20360 w 111442"/>
                  <a:gd name="connsiteY3" fmla="*/ 77795 h 77152"/>
                  <a:gd name="connsiteX4" fmla="*/ 36219 w 111442"/>
                  <a:gd name="connsiteY4" fmla="*/ 47792 h 77152"/>
                  <a:gd name="connsiteX5" fmla="*/ 96655 w 111442"/>
                  <a:gd name="connsiteY5" fmla="*/ 54221 h 77152"/>
                  <a:gd name="connsiteX6" fmla="*/ 103942 w 111442"/>
                  <a:gd name="connsiteY6" fmla="*/ 67937 h 77152"/>
                  <a:gd name="connsiteX7" fmla="*/ 110371 w 111442"/>
                  <a:gd name="connsiteY7" fmla="*/ 45649 h 77152"/>
                  <a:gd name="connsiteX8" fmla="*/ 82082 w 111442"/>
                  <a:gd name="connsiteY8" fmla="*/ 10930 h 77152"/>
                  <a:gd name="connsiteX9" fmla="*/ 82082 w 111442"/>
                  <a:gd name="connsiteY9" fmla="*/ 10930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442" h="77152">
                    <a:moveTo>
                      <a:pt x="82082" y="10930"/>
                    </a:moveTo>
                    <a:lnTo>
                      <a:pt x="11359" y="3215"/>
                    </a:lnTo>
                    <a:cubicBezTo>
                      <a:pt x="8358" y="27646"/>
                      <a:pt x="5358" y="51649"/>
                      <a:pt x="3215" y="76081"/>
                    </a:cubicBezTo>
                    <a:lnTo>
                      <a:pt x="20360" y="77795"/>
                    </a:lnTo>
                    <a:cubicBezTo>
                      <a:pt x="21217" y="66222"/>
                      <a:pt x="26361" y="55507"/>
                      <a:pt x="36219" y="47792"/>
                    </a:cubicBezTo>
                    <a:cubicBezTo>
                      <a:pt x="54650" y="32790"/>
                      <a:pt x="81653" y="35790"/>
                      <a:pt x="96655" y="54221"/>
                    </a:cubicBezTo>
                    <a:cubicBezTo>
                      <a:pt x="100084" y="58507"/>
                      <a:pt x="102227" y="62794"/>
                      <a:pt x="103942" y="67937"/>
                    </a:cubicBezTo>
                    <a:cubicBezTo>
                      <a:pt x="103942" y="60222"/>
                      <a:pt x="106085" y="52507"/>
                      <a:pt x="110371" y="45649"/>
                    </a:cubicBezTo>
                    <a:lnTo>
                      <a:pt x="82082" y="10930"/>
                    </a:lnTo>
                    <a:lnTo>
                      <a:pt x="82082" y="10930"/>
                    </a:lnTo>
                    <a:close/>
                  </a:path>
                </a:pathLst>
              </a:custGeom>
              <a:grpFill/>
              <a:ln w="9525" cap="flat">
                <a:noFill/>
                <a:prstDash val="solid"/>
                <a:miter/>
              </a:ln>
            </p:spPr>
            <p:txBody>
              <a:bodyPr rtlCol="0" anchor="ctr"/>
              <a:lstStyle/>
              <a:p>
                <a:endParaRPr lang="en-US"/>
              </a:p>
            </p:txBody>
          </p:sp>
          <p:sp>
            <p:nvSpPr>
              <p:cNvPr id="114" name="Freeform: Shape 90">
                <a:extLst>
                  <a:ext uri="{FF2B5EF4-FFF2-40B4-BE49-F238E27FC236}">
                    <a16:creationId xmlns:a16="http://schemas.microsoft.com/office/drawing/2014/main" id="{227139F2-8209-4052-BF2F-67B864564241}"/>
                  </a:ext>
                </a:extLst>
              </p:cNvPr>
              <p:cNvSpPr/>
              <p:nvPr/>
            </p:nvSpPr>
            <p:spPr>
              <a:xfrm>
                <a:off x="5656874" y="650438"/>
                <a:ext cx="450056" cy="201454"/>
              </a:xfrm>
              <a:custGeom>
                <a:avLst/>
                <a:gdLst>
                  <a:gd name="connsiteX0" fmla="*/ 277963 w 450056"/>
                  <a:gd name="connsiteY0" fmla="*/ 136088 h 201453"/>
                  <a:gd name="connsiteX1" fmla="*/ 277963 w 450056"/>
                  <a:gd name="connsiteY1" fmla="*/ 136088 h 201453"/>
                  <a:gd name="connsiteX2" fmla="*/ 273677 w 450056"/>
                  <a:gd name="connsiteY2" fmla="*/ 135660 h 201453"/>
                  <a:gd name="connsiteX3" fmla="*/ 141232 w 450056"/>
                  <a:gd name="connsiteY3" fmla="*/ 3215 h 201453"/>
                  <a:gd name="connsiteX4" fmla="*/ 3215 w 450056"/>
                  <a:gd name="connsiteY4" fmla="*/ 3215 h 201453"/>
                  <a:gd name="connsiteX5" fmla="*/ 3215 w 450056"/>
                  <a:gd name="connsiteY5" fmla="*/ 4072 h 201453"/>
                  <a:gd name="connsiteX6" fmla="*/ 4501 w 450056"/>
                  <a:gd name="connsiteY6" fmla="*/ 28075 h 201453"/>
                  <a:gd name="connsiteX7" fmla="*/ 112943 w 450056"/>
                  <a:gd name="connsiteY7" fmla="*/ 28075 h 201453"/>
                  <a:gd name="connsiteX8" fmla="*/ 120658 w 450056"/>
                  <a:gd name="connsiteY8" fmla="*/ 28075 h 201453"/>
                  <a:gd name="connsiteX9" fmla="*/ 281392 w 450056"/>
                  <a:gd name="connsiteY9" fmla="*/ 188809 h 201453"/>
                  <a:gd name="connsiteX10" fmla="*/ 322969 w 450056"/>
                  <a:gd name="connsiteY10" fmla="*/ 188809 h 201453"/>
                  <a:gd name="connsiteX11" fmla="*/ 332827 w 450056"/>
                  <a:gd name="connsiteY11" fmla="*/ 172950 h 201453"/>
                  <a:gd name="connsiteX12" fmla="*/ 393692 w 450056"/>
                  <a:gd name="connsiteY12" fmla="*/ 172950 h 201453"/>
                  <a:gd name="connsiteX13" fmla="*/ 406122 w 450056"/>
                  <a:gd name="connsiteY13" fmla="*/ 199096 h 201453"/>
                  <a:gd name="connsiteX14" fmla="*/ 415552 w 450056"/>
                  <a:gd name="connsiteY14" fmla="*/ 187095 h 201453"/>
                  <a:gd name="connsiteX15" fmla="*/ 446842 w 450056"/>
                  <a:gd name="connsiteY15" fmla="*/ 177665 h 201453"/>
                  <a:gd name="connsiteX16" fmla="*/ 405265 w 450056"/>
                  <a:gd name="connsiteY16" fmla="*/ 136088 h 201453"/>
                  <a:gd name="connsiteX17" fmla="*/ 277963 w 450056"/>
                  <a:gd name="connsiteY17" fmla="*/ 136088 h 2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0056" h="201453">
                    <a:moveTo>
                      <a:pt x="277963" y="136088"/>
                    </a:moveTo>
                    <a:lnTo>
                      <a:pt x="277963" y="136088"/>
                    </a:lnTo>
                    <a:lnTo>
                      <a:pt x="273677" y="135660"/>
                    </a:lnTo>
                    <a:lnTo>
                      <a:pt x="141232" y="3215"/>
                    </a:lnTo>
                    <a:lnTo>
                      <a:pt x="3215" y="3215"/>
                    </a:lnTo>
                    <a:cubicBezTo>
                      <a:pt x="3215" y="3215"/>
                      <a:pt x="3215" y="3643"/>
                      <a:pt x="3215" y="4072"/>
                    </a:cubicBezTo>
                    <a:cubicBezTo>
                      <a:pt x="4501" y="11787"/>
                      <a:pt x="4501" y="19931"/>
                      <a:pt x="4501" y="28075"/>
                    </a:cubicBezTo>
                    <a:lnTo>
                      <a:pt x="112943" y="28075"/>
                    </a:lnTo>
                    <a:lnTo>
                      <a:pt x="120658" y="28075"/>
                    </a:lnTo>
                    <a:lnTo>
                      <a:pt x="281392" y="188809"/>
                    </a:lnTo>
                    <a:lnTo>
                      <a:pt x="322969" y="188809"/>
                    </a:lnTo>
                    <a:cubicBezTo>
                      <a:pt x="325112" y="183237"/>
                      <a:pt x="328113" y="177665"/>
                      <a:pt x="332827" y="172950"/>
                    </a:cubicBezTo>
                    <a:cubicBezTo>
                      <a:pt x="349544" y="156234"/>
                      <a:pt x="376976" y="156234"/>
                      <a:pt x="393692" y="172950"/>
                    </a:cubicBezTo>
                    <a:cubicBezTo>
                      <a:pt x="400979" y="180237"/>
                      <a:pt x="405265" y="189667"/>
                      <a:pt x="406122" y="199096"/>
                    </a:cubicBezTo>
                    <a:cubicBezTo>
                      <a:pt x="408694" y="194810"/>
                      <a:pt x="412123" y="190524"/>
                      <a:pt x="415552" y="187095"/>
                    </a:cubicBezTo>
                    <a:cubicBezTo>
                      <a:pt x="424553" y="179380"/>
                      <a:pt x="435697" y="177236"/>
                      <a:pt x="446842" y="177665"/>
                    </a:cubicBezTo>
                    <a:lnTo>
                      <a:pt x="405265" y="136088"/>
                    </a:lnTo>
                    <a:lnTo>
                      <a:pt x="277963" y="136088"/>
                    </a:lnTo>
                    <a:close/>
                  </a:path>
                </a:pathLst>
              </a:custGeom>
              <a:grpFill/>
              <a:ln w="9525" cap="flat">
                <a:noFill/>
                <a:prstDash val="solid"/>
                <a:miter/>
              </a:ln>
            </p:spPr>
            <p:txBody>
              <a:bodyPr rtlCol="0" anchor="ctr"/>
              <a:lstStyle/>
              <a:p>
                <a:endParaRPr lang="en-US"/>
              </a:p>
            </p:txBody>
          </p:sp>
          <p:sp>
            <p:nvSpPr>
              <p:cNvPr id="115" name="Freeform: Shape 91">
                <a:extLst>
                  <a:ext uri="{FF2B5EF4-FFF2-40B4-BE49-F238E27FC236}">
                    <a16:creationId xmlns:a16="http://schemas.microsoft.com/office/drawing/2014/main" id="{6D5CFE06-9A32-4BCA-B8AC-F8FB6BEC7797}"/>
                  </a:ext>
                </a:extLst>
              </p:cNvPr>
              <p:cNvSpPr/>
              <p:nvPr/>
            </p:nvSpPr>
            <p:spPr>
              <a:xfrm>
                <a:off x="7523964" y="3343918"/>
                <a:ext cx="98584" cy="162878"/>
              </a:xfrm>
              <a:custGeom>
                <a:avLst/>
                <a:gdLst>
                  <a:gd name="connsiteX0" fmla="*/ 3215 w 98583"/>
                  <a:gd name="connsiteY0" fmla="*/ 162234 h 162877"/>
                  <a:gd name="connsiteX1" fmla="*/ 91083 w 98583"/>
                  <a:gd name="connsiteY1" fmla="*/ 91511 h 162877"/>
                  <a:gd name="connsiteX2" fmla="*/ 95369 w 98583"/>
                  <a:gd name="connsiteY2" fmla="*/ 52935 h 162877"/>
                  <a:gd name="connsiteX3" fmla="*/ 95369 w 98583"/>
                  <a:gd name="connsiteY3" fmla="*/ 52935 h 162877"/>
                  <a:gd name="connsiteX4" fmla="*/ 81224 w 98583"/>
                  <a:gd name="connsiteY4" fmla="*/ 3215 h 162877"/>
                  <a:gd name="connsiteX5" fmla="*/ 73081 w 98583"/>
                  <a:gd name="connsiteY5" fmla="*/ 77795 h 162877"/>
                  <a:gd name="connsiteX6" fmla="*/ 72223 w 98583"/>
                  <a:gd name="connsiteY6" fmla="*/ 85939 h 162877"/>
                  <a:gd name="connsiteX7" fmla="*/ 8358 w 98583"/>
                  <a:gd name="connsiteY7" fmla="*/ 137374 h 162877"/>
                  <a:gd name="connsiteX8" fmla="*/ 3215 w 98583"/>
                  <a:gd name="connsiteY8" fmla="*/ 162234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83" h="162877">
                    <a:moveTo>
                      <a:pt x="3215" y="162234"/>
                    </a:moveTo>
                    <a:lnTo>
                      <a:pt x="91083" y="91511"/>
                    </a:lnTo>
                    <a:lnTo>
                      <a:pt x="95369" y="52935"/>
                    </a:lnTo>
                    <a:lnTo>
                      <a:pt x="95369" y="52935"/>
                    </a:lnTo>
                    <a:cubicBezTo>
                      <a:pt x="90654" y="36647"/>
                      <a:pt x="85939" y="19931"/>
                      <a:pt x="81224" y="3215"/>
                    </a:cubicBezTo>
                    <a:lnTo>
                      <a:pt x="73081" y="77795"/>
                    </a:lnTo>
                    <a:lnTo>
                      <a:pt x="72223" y="85939"/>
                    </a:lnTo>
                    <a:lnTo>
                      <a:pt x="8358" y="137374"/>
                    </a:lnTo>
                    <a:cubicBezTo>
                      <a:pt x="7072" y="145518"/>
                      <a:pt x="4929" y="154090"/>
                      <a:pt x="3215" y="162234"/>
                    </a:cubicBezTo>
                    <a:close/>
                  </a:path>
                </a:pathLst>
              </a:custGeom>
              <a:grpFill/>
              <a:ln w="9525" cap="flat">
                <a:noFill/>
                <a:prstDash val="solid"/>
                <a:miter/>
              </a:ln>
            </p:spPr>
            <p:txBody>
              <a:bodyPr rtlCol="0" anchor="ctr"/>
              <a:lstStyle/>
              <a:p>
                <a:endParaRPr lang="en-US"/>
              </a:p>
            </p:txBody>
          </p:sp>
          <p:sp>
            <p:nvSpPr>
              <p:cNvPr id="116" name="Freeform: Shape 92">
                <a:extLst>
                  <a:ext uri="{FF2B5EF4-FFF2-40B4-BE49-F238E27FC236}">
                    <a16:creationId xmlns:a16="http://schemas.microsoft.com/office/drawing/2014/main" id="{1CE9BABA-C0A6-4AD8-93D6-8FAFF566B813}"/>
                  </a:ext>
                </a:extLst>
              </p:cNvPr>
              <p:cNvSpPr/>
              <p:nvPr/>
            </p:nvSpPr>
            <p:spPr>
              <a:xfrm>
                <a:off x="6505123" y="4784955"/>
                <a:ext cx="514350" cy="227171"/>
              </a:xfrm>
              <a:custGeom>
                <a:avLst/>
                <a:gdLst>
                  <a:gd name="connsiteX0" fmla="*/ 513279 w 514350"/>
                  <a:gd name="connsiteY0" fmla="*/ 183666 h 227171"/>
                  <a:gd name="connsiteX1" fmla="*/ 513279 w 514350"/>
                  <a:gd name="connsiteY1" fmla="*/ 183666 h 227171"/>
                  <a:gd name="connsiteX2" fmla="*/ 502991 w 514350"/>
                  <a:gd name="connsiteY2" fmla="*/ 160949 h 227171"/>
                  <a:gd name="connsiteX3" fmla="*/ 285678 w 514350"/>
                  <a:gd name="connsiteY3" fmla="*/ 198668 h 227171"/>
                  <a:gd name="connsiteX4" fmla="*/ 281392 w 514350"/>
                  <a:gd name="connsiteY4" fmla="*/ 199097 h 227171"/>
                  <a:gd name="connsiteX5" fmla="*/ 3215 w 514350"/>
                  <a:gd name="connsiteY5" fmla="*/ 3215 h 227171"/>
                  <a:gd name="connsiteX6" fmla="*/ 21646 w 514350"/>
                  <a:gd name="connsiteY6" fmla="*/ 55936 h 227171"/>
                  <a:gd name="connsiteX7" fmla="*/ 265105 w 514350"/>
                  <a:gd name="connsiteY7" fmla="*/ 227386 h 227171"/>
                  <a:gd name="connsiteX8" fmla="*/ 513279 w 514350"/>
                  <a:gd name="connsiteY8" fmla="*/ 183666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50" h="227171">
                    <a:moveTo>
                      <a:pt x="513279" y="183666"/>
                    </a:moveTo>
                    <a:lnTo>
                      <a:pt x="513279" y="183666"/>
                    </a:lnTo>
                    <a:cubicBezTo>
                      <a:pt x="509850" y="175951"/>
                      <a:pt x="506420" y="168235"/>
                      <a:pt x="502991" y="160949"/>
                    </a:cubicBezTo>
                    <a:lnTo>
                      <a:pt x="285678" y="198668"/>
                    </a:lnTo>
                    <a:lnTo>
                      <a:pt x="281392" y="199097"/>
                    </a:lnTo>
                    <a:lnTo>
                      <a:pt x="3215" y="3215"/>
                    </a:lnTo>
                    <a:cubicBezTo>
                      <a:pt x="9215" y="20788"/>
                      <a:pt x="15216" y="38362"/>
                      <a:pt x="21646" y="55936"/>
                    </a:cubicBezTo>
                    <a:lnTo>
                      <a:pt x="265105" y="227386"/>
                    </a:lnTo>
                    <a:lnTo>
                      <a:pt x="513279" y="183666"/>
                    </a:lnTo>
                    <a:close/>
                  </a:path>
                </a:pathLst>
              </a:custGeom>
              <a:grpFill/>
              <a:ln w="9525" cap="flat">
                <a:noFill/>
                <a:prstDash val="solid"/>
                <a:miter/>
              </a:ln>
            </p:spPr>
            <p:txBody>
              <a:bodyPr rtlCol="0" anchor="ctr"/>
              <a:lstStyle/>
              <a:p>
                <a:endParaRPr lang="en-US"/>
              </a:p>
            </p:txBody>
          </p:sp>
          <p:sp>
            <p:nvSpPr>
              <p:cNvPr id="117" name="Freeform: Shape 93">
                <a:extLst>
                  <a:ext uri="{FF2B5EF4-FFF2-40B4-BE49-F238E27FC236}">
                    <a16:creationId xmlns:a16="http://schemas.microsoft.com/office/drawing/2014/main" id="{F1354722-A926-4515-9B92-6571EE891CC8}"/>
                  </a:ext>
                </a:extLst>
              </p:cNvPr>
              <p:cNvSpPr/>
              <p:nvPr/>
            </p:nvSpPr>
            <p:spPr>
              <a:xfrm>
                <a:off x="5867329" y="3702248"/>
                <a:ext cx="25718" cy="38576"/>
              </a:xfrm>
              <a:custGeom>
                <a:avLst/>
                <a:gdLst>
                  <a:gd name="connsiteX0" fmla="*/ 10073 w 25717"/>
                  <a:gd name="connsiteY0" fmla="*/ 3215 h 38576"/>
                  <a:gd name="connsiteX1" fmla="*/ 3215 w 25717"/>
                  <a:gd name="connsiteY1" fmla="*/ 10073 h 38576"/>
                  <a:gd name="connsiteX2" fmla="*/ 15216 w 25717"/>
                  <a:gd name="connsiteY2" fmla="*/ 37505 h 38576"/>
                  <a:gd name="connsiteX3" fmla="*/ 25075 w 25717"/>
                  <a:gd name="connsiteY3" fmla="*/ 27646 h 38576"/>
                  <a:gd name="connsiteX4" fmla="*/ 10073 w 25717"/>
                  <a:gd name="connsiteY4" fmla="*/ 3215 h 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8576">
                    <a:moveTo>
                      <a:pt x="10073" y="3215"/>
                    </a:moveTo>
                    <a:lnTo>
                      <a:pt x="3215" y="10073"/>
                    </a:lnTo>
                    <a:cubicBezTo>
                      <a:pt x="7072" y="19074"/>
                      <a:pt x="11359" y="28075"/>
                      <a:pt x="15216" y="37505"/>
                    </a:cubicBezTo>
                    <a:cubicBezTo>
                      <a:pt x="18217" y="34076"/>
                      <a:pt x="21646" y="31075"/>
                      <a:pt x="25075" y="27646"/>
                    </a:cubicBezTo>
                    <a:cubicBezTo>
                      <a:pt x="19931" y="19502"/>
                      <a:pt x="14788" y="11359"/>
                      <a:pt x="10073" y="3215"/>
                    </a:cubicBezTo>
                    <a:close/>
                  </a:path>
                </a:pathLst>
              </a:custGeom>
              <a:grpFill/>
              <a:ln w="9525" cap="flat">
                <a:noFill/>
                <a:prstDash val="solid"/>
                <a:miter/>
              </a:ln>
            </p:spPr>
            <p:txBody>
              <a:bodyPr rtlCol="0" anchor="ctr"/>
              <a:lstStyle/>
              <a:p>
                <a:endParaRPr lang="en-US"/>
              </a:p>
            </p:txBody>
          </p:sp>
          <p:sp>
            <p:nvSpPr>
              <p:cNvPr id="118" name="Freeform: Shape 94">
                <a:extLst>
                  <a:ext uri="{FF2B5EF4-FFF2-40B4-BE49-F238E27FC236}">
                    <a16:creationId xmlns:a16="http://schemas.microsoft.com/office/drawing/2014/main" id="{94D91597-EC1E-4B8D-8FBD-34CB55CB6EE6}"/>
                  </a:ext>
                </a:extLst>
              </p:cNvPr>
              <p:cNvSpPr/>
              <p:nvPr/>
            </p:nvSpPr>
            <p:spPr>
              <a:xfrm>
                <a:off x="5749028" y="3576233"/>
                <a:ext cx="68580" cy="47149"/>
              </a:xfrm>
              <a:custGeom>
                <a:avLst/>
                <a:gdLst>
                  <a:gd name="connsiteX0" fmla="*/ 3215 w 68580"/>
                  <a:gd name="connsiteY0" fmla="*/ 41791 h 47148"/>
                  <a:gd name="connsiteX1" fmla="*/ 67080 w 68580"/>
                  <a:gd name="connsiteY1" fmla="*/ 41791 h 47148"/>
                  <a:gd name="connsiteX2" fmla="*/ 68794 w 68580"/>
                  <a:gd name="connsiteY2" fmla="*/ 41362 h 47148"/>
                  <a:gd name="connsiteX3" fmla="*/ 41791 w 68580"/>
                  <a:gd name="connsiteY3" fmla="*/ 3215 h 47148"/>
                  <a:gd name="connsiteX4" fmla="*/ 3215 w 68580"/>
                  <a:gd name="connsiteY4" fmla="*/ 41791 h 4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47148">
                    <a:moveTo>
                      <a:pt x="3215" y="41791"/>
                    </a:moveTo>
                    <a:cubicBezTo>
                      <a:pt x="24646" y="44791"/>
                      <a:pt x="46077" y="47792"/>
                      <a:pt x="67080" y="41791"/>
                    </a:cubicBezTo>
                    <a:cubicBezTo>
                      <a:pt x="67508" y="41791"/>
                      <a:pt x="68366" y="41362"/>
                      <a:pt x="68794" y="41362"/>
                    </a:cubicBezTo>
                    <a:cubicBezTo>
                      <a:pt x="59793" y="28504"/>
                      <a:pt x="50792" y="15645"/>
                      <a:pt x="41791" y="3215"/>
                    </a:cubicBezTo>
                    <a:lnTo>
                      <a:pt x="3215" y="41791"/>
                    </a:lnTo>
                    <a:close/>
                  </a:path>
                </a:pathLst>
              </a:custGeom>
              <a:grpFill/>
              <a:ln w="9525" cap="flat">
                <a:noFill/>
                <a:prstDash val="solid"/>
                <a:miter/>
              </a:ln>
            </p:spPr>
            <p:txBody>
              <a:bodyPr rtlCol="0" anchor="ctr"/>
              <a:lstStyle/>
              <a:p>
                <a:endParaRPr lang="en-US"/>
              </a:p>
            </p:txBody>
          </p:sp>
          <p:sp>
            <p:nvSpPr>
              <p:cNvPr id="119" name="Freeform: Shape 95">
                <a:extLst>
                  <a:ext uri="{FF2B5EF4-FFF2-40B4-BE49-F238E27FC236}">
                    <a16:creationId xmlns:a16="http://schemas.microsoft.com/office/drawing/2014/main" id="{7221AAA3-556B-4A82-9A8F-06D48E8E58E0}"/>
                  </a:ext>
                </a:extLst>
              </p:cNvPr>
              <p:cNvSpPr/>
              <p:nvPr/>
            </p:nvSpPr>
            <p:spPr>
              <a:xfrm>
                <a:off x="5803035" y="2917007"/>
                <a:ext cx="630079" cy="732949"/>
              </a:xfrm>
              <a:custGeom>
                <a:avLst/>
                <a:gdLst>
                  <a:gd name="connsiteX0" fmla="*/ 309253 w 630078"/>
                  <a:gd name="connsiteY0" fmla="*/ 488847 h 732948"/>
                  <a:gd name="connsiteX1" fmla="*/ 309253 w 630078"/>
                  <a:gd name="connsiteY1" fmla="*/ 488847 h 732948"/>
                  <a:gd name="connsiteX2" fmla="*/ 347829 w 630078"/>
                  <a:gd name="connsiteY2" fmla="*/ 488847 h 732948"/>
                  <a:gd name="connsiteX3" fmla="*/ 513279 w 630078"/>
                  <a:gd name="connsiteY3" fmla="*/ 323398 h 732948"/>
                  <a:gd name="connsiteX4" fmla="*/ 513279 w 630078"/>
                  <a:gd name="connsiteY4" fmla="*/ 200382 h 732948"/>
                  <a:gd name="connsiteX5" fmla="*/ 513279 w 630078"/>
                  <a:gd name="connsiteY5" fmla="*/ 196525 h 732948"/>
                  <a:gd name="connsiteX6" fmla="*/ 630722 w 630078"/>
                  <a:gd name="connsiteY6" fmla="*/ 79081 h 732948"/>
                  <a:gd name="connsiteX7" fmla="*/ 626436 w 630078"/>
                  <a:gd name="connsiteY7" fmla="*/ 26361 h 732948"/>
                  <a:gd name="connsiteX8" fmla="*/ 621721 w 630078"/>
                  <a:gd name="connsiteY8" fmla="*/ 31933 h 732948"/>
                  <a:gd name="connsiteX9" fmla="*/ 560856 w 630078"/>
                  <a:gd name="connsiteY9" fmla="*/ 31933 h 732948"/>
                  <a:gd name="connsiteX10" fmla="*/ 548855 w 630078"/>
                  <a:gd name="connsiteY10" fmla="*/ 3215 h 732948"/>
                  <a:gd name="connsiteX11" fmla="*/ 472559 w 630078"/>
                  <a:gd name="connsiteY11" fmla="*/ 3215 h 732948"/>
                  <a:gd name="connsiteX12" fmla="*/ 382548 w 630078"/>
                  <a:gd name="connsiteY12" fmla="*/ 93226 h 732948"/>
                  <a:gd name="connsiteX13" fmla="*/ 382548 w 630078"/>
                  <a:gd name="connsiteY13" fmla="*/ 144232 h 732948"/>
                  <a:gd name="connsiteX14" fmla="*/ 445984 w 630078"/>
                  <a:gd name="connsiteY14" fmla="*/ 207669 h 732948"/>
                  <a:gd name="connsiteX15" fmla="*/ 445984 w 630078"/>
                  <a:gd name="connsiteY15" fmla="*/ 211527 h 732948"/>
                  <a:gd name="connsiteX16" fmla="*/ 445984 w 630078"/>
                  <a:gd name="connsiteY16" fmla="*/ 285679 h 732948"/>
                  <a:gd name="connsiteX17" fmla="*/ 445984 w 630078"/>
                  <a:gd name="connsiteY17" fmla="*/ 289536 h 732948"/>
                  <a:gd name="connsiteX18" fmla="*/ 370975 w 630078"/>
                  <a:gd name="connsiteY18" fmla="*/ 364546 h 732948"/>
                  <a:gd name="connsiteX19" fmla="*/ 365403 w 630078"/>
                  <a:gd name="connsiteY19" fmla="*/ 363260 h 732948"/>
                  <a:gd name="connsiteX20" fmla="*/ 304110 w 630078"/>
                  <a:gd name="connsiteY20" fmla="*/ 346543 h 732948"/>
                  <a:gd name="connsiteX21" fmla="*/ 3215 w 630078"/>
                  <a:gd name="connsiteY21" fmla="*/ 647438 h 732948"/>
                  <a:gd name="connsiteX22" fmla="*/ 37076 w 630078"/>
                  <a:gd name="connsiteY22" fmla="*/ 695016 h 732948"/>
                  <a:gd name="connsiteX23" fmla="*/ 318254 w 630078"/>
                  <a:gd name="connsiteY23" fmla="*/ 413837 h 732948"/>
                  <a:gd name="connsiteX24" fmla="*/ 322540 w 630078"/>
                  <a:gd name="connsiteY24" fmla="*/ 413409 h 732948"/>
                  <a:gd name="connsiteX25" fmla="*/ 371404 w 630078"/>
                  <a:gd name="connsiteY25" fmla="*/ 413837 h 732948"/>
                  <a:gd name="connsiteX26" fmla="*/ 478131 w 630078"/>
                  <a:gd name="connsiteY26" fmla="*/ 307110 h 732948"/>
                  <a:gd name="connsiteX27" fmla="*/ 478560 w 630078"/>
                  <a:gd name="connsiteY27" fmla="*/ 157948 h 732948"/>
                  <a:gd name="connsiteX28" fmla="*/ 442127 w 630078"/>
                  <a:gd name="connsiteY28" fmla="*/ 145947 h 732948"/>
                  <a:gd name="connsiteX29" fmla="*/ 442127 w 630078"/>
                  <a:gd name="connsiteY29" fmla="*/ 85511 h 732948"/>
                  <a:gd name="connsiteX30" fmla="*/ 502563 w 630078"/>
                  <a:gd name="connsiteY30" fmla="*/ 85511 h 732948"/>
                  <a:gd name="connsiteX31" fmla="*/ 502563 w 630078"/>
                  <a:gd name="connsiteY31" fmla="*/ 146376 h 732948"/>
                  <a:gd name="connsiteX32" fmla="*/ 497848 w 630078"/>
                  <a:gd name="connsiteY32" fmla="*/ 150662 h 732948"/>
                  <a:gd name="connsiteX33" fmla="*/ 497848 w 630078"/>
                  <a:gd name="connsiteY33" fmla="*/ 314825 h 732948"/>
                  <a:gd name="connsiteX34" fmla="*/ 379548 w 630078"/>
                  <a:gd name="connsiteY34" fmla="*/ 433126 h 732948"/>
                  <a:gd name="connsiteX35" fmla="*/ 375690 w 630078"/>
                  <a:gd name="connsiteY35" fmla="*/ 433126 h 732948"/>
                  <a:gd name="connsiteX36" fmla="*/ 326398 w 630078"/>
                  <a:gd name="connsiteY36" fmla="*/ 433126 h 732948"/>
                  <a:gd name="connsiteX37" fmla="*/ 48220 w 630078"/>
                  <a:gd name="connsiteY37" fmla="*/ 711303 h 732948"/>
                  <a:gd name="connsiteX38" fmla="*/ 62365 w 630078"/>
                  <a:gd name="connsiteY38" fmla="*/ 731877 h 732948"/>
                  <a:gd name="connsiteX39" fmla="*/ 305395 w 630078"/>
                  <a:gd name="connsiteY39" fmla="*/ 488847 h 732948"/>
                  <a:gd name="connsiteX40" fmla="*/ 309253 w 630078"/>
                  <a:gd name="connsiteY40" fmla="*/ 488847 h 7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0078" h="732948">
                    <a:moveTo>
                      <a:pt x="309253" y="488847"/>
                    </a:moveTo>
                    <a:lnTo>
                      <a:pt x="309253" y="488847"/>
                    </a:lnTo>
                    <a:lnTo>
                      <a:pt x="347829" y="488847"/>
                    </a:lnTo>
                    <a:lnTo>
                      <a:pt x="513279" y="323398"/>
                    </a:lnTo>
                    <a:lnTo>
                      <a:pt x="513279" y="200382"/>
                    </a:lnTo>
                    <a:lnTo>
                      <a:pt x="513279" y="196525"/>
                    </a:lnTo>
                    <a:lnTo>
                      <a:pt x="630722" y="79081"/>
                    </a:lnTo>
                    <a:cubicBezTo>
                      <a:pt x="629865" y="61508"/>
                      <a:pt x="629007" y="43934"/>
                      <a:pt x="626436" y="26361"/>
                    </a:cubicBezTo>
                    <a:cubicBezTo>
                      <a:pt x="625150" y="28504"/>
                      <a:pt x="623435" y="30218"/>
                      <a:pt x="621721" y="31933"/>
                    </a:cubicBezTo>
                    <a:cubicBezTo>
                      <a:pt x="605004" y="48649"/>
                      <a:pt x="577572" y="48649"/>
                      <a:pt x="560856" y="31933"/>
                    </a:cubicBezTo>
                    <a:cubicBezTo>
                      <a:pt x="552712" y="23789"/>
                      <a:pt x="549283" y="13930"/>
                      <a:pt x="548855" y="3215"/>
                    </a:cubicBezTo>
                    <a:lnTo>
                      <a:pt x="472559" y="3215"/>
                    </a:lnTo>
                    <a:lnTo>
                      <a:pt x="382548" y="93226"/>
                    </a:lnTo>
                    <a:lnTo>
                      <a:pt x="382548" y="144232"/>
                    </a:lnTo>
                    <a:lnTo>
                      <a:pt x="445984" y="207669"/>
                    </a:lnTo>
                    <a:lnTo>
                      <a:pt x="445984" y="211527"/>
                    </a:lnTo>
                    <a:lnTo>
                      <a:pt x="445984" y="285679"/>
                    </a:lnTo>
                    <a:lnTo>
                      <a:pt x="445984" y="289536"/>
                    </a:lnTo>
                    <a:lnTo>
                      <a:pt x="370975" y="364546"/>
                    </a:lnTo>
                    <a:lnTo>
                      <a:pt x="365403" y="363260"/>
                    </a:lnTo>
                    <a:lnTo>
                      <a:pt x="304110" y="346543"/>
                    </a:lnTo>
                    <a:lnTo>
                      <a:pt x="3215" y="647438"/>
                    </a:lnTo>
                    <a:cubicBezTo>
                      <a:pt x="14788" y="663297"/>
                      <a:pt x="25932" y="679156"/>
                      <a:pt x="37076" y="695016"/>
                    </a:cubicBezTo>
                    <a:lnTo>
                      <a:pt x="318254" y="413837"/>
                    </a:lnTo>
                    <a:lnTo>
                      <a:pt x="322540" y="413409"/>
                    </a:lnTo>
                    <a:lnTo>
                      <a:pt x="371404" y="413837"/>
                    </a:lnTo>
                    <a:lnTo>
                      <a:pt x="478131" y="307110"/>
                    </a:lnTo>
                    <a:lnTo>
                      <a:pt x="478560" y="157948"/>
                    </a:lnTo>
                    <a:cubicBezTo>
                      <a:pt x="465701" y="159663"/>
                      <a:pt x="451985" y="155805"/>
                      <a:pt x="442127" y="145947"/>
                    </a:cubicBezTo>
                    <a:cubicBezTo>
                      <a:pt x="425410" y="129231"/>
                      <a:pt x="425410" y="102227"/>
                      <a:pt x="442127" y="85511"/>
                    </a:cubicBezTo>
                    <a:cubicBezTo>
                      <a:pt x="458843" y="68794"/>
                      <a:pt x="485847" y="68794"/>
                      <a:pt x="502563" y="85511"/>
                    </a:cubicBezTo>
                    <a:cubicBezTo>
                      <a:pt x="519279" y="102227"/>
                      <a:pt x="519279" y="129231"/>
                      <a:pt x="502563" y="146376"/>
                    </a:cubicBezTo>
                    <a:cubicBezTo>
                      <a:pt x="500848" y="148090"/>
                      <a:pt x="499563" y="149376"/>
                      <a:pt x="497848" y="150662"/>
                    </a:cubicBezTo>
                    <a:lnTo>
                      <a:pt x="497848" y="314825"/>
                    </a:lnTo>
                    <a:lnTo>
                      <a:pt x="379548" y="433126"/>
                    </a:lnTo>
                    <a:lnTo>
                      <a:pt x="375690" y="433126"/>
                    </a:lnTo>
                    <a:lnTo>
                      <a:pt x="326398" y="433126"/>
                    </a:lnTo>
                    <a:lnTo>
                      <a:pt x="48220" y="711303"/>
                    </a:lnTo>
                    <a:cubicBezTo>
                      <a:pt x="52935" y="718161"/>
                      <a:pt x="57650" y="725019"/>
                      <a:pt x="62365" y="731877"/>
                    </a:cubicBezTo>
                    <a:lnTo>
                      <a:pt x="305395" y="488847"/>
                    </a:lnTo>
                    <a:lnTo>
                      <a:pt x="309253" y="488847"/>
                    </a:lnTo>
                    <a:close/>
                  </a:path>
                </a:pathLst>
              </a:custGeom>
              <a:grpFill/>
              <a:ln w="9525" cap="flat">
                <a:noFill/>
                <a:prstDash val="solid"/>
                <a:miter/>
              </a:ln>
            </p:spPr>
            <p:txBody>
              <a:bodyPr rtlCol="0" anchor="ctr"/>
              <a:lstStyle/>
              <a:p>
                <a:endParaRPr lang="en-US"/>
              </a:p>
            </p:txBody>
          </p:sp>
          <p:sp>
            <p:nvSpPr>
              <p:cNvPr id="120" name="Freeform: Shape 96">
                <a:extLst>
                  <a:ext uri="{FF2B5EF4-FFF2-40B4-BE49-F238E27FC236}">
                    <a16:creationId xmlns:a16="http://schemas.microsoft.com/office/drawing/2014/main" id="{13CB900C-972D-41F1-83D7-89DEDD3447A5}"/>
                  </a:ext>
                </a:extLst>
              </p:cNvPr>
              <p:cNvSpPr/>
              <p:nvPr/>
            </p:nvSpPr>
            <p:spPr>
              <a:xfrm>
                <a:off x="5097545" y="3074741"/>
                <a:ext cx="660083" cy="1238726"/>
              </a:xfrm>
              <a:custGeom>
                <a:avLst/>
                <a:gdLst>
                  <a:gd name="connsiteX0" fmla="*/ 529111 w 660082"/>
                  <a:gd name="connsiteY0" fmla="*/ 761024 h 1238726"/>
                  <a:gd name="connsiteX1" fmla="*/ 529111 w 660082"/>
                  <a:gd name="connsiteY1" fmla="*/ 761024 h 1238726"/>
                  <a:gd name="connsiteX2" fmla="*/ 506394 w 660082"/>
                  <a:gd name="connsiteY2" fmla="*/ 783312 h 1238726"/>
                  <a:gd name="connsiteX3" fmla="*/ 506394 w 660082"/>
                  <a:gd name="connsiteY3" fmla="*/ 893469 h 1238726"/>
                  <a:gd name="connsiteX4" fmla="*/ 501679 w 660082"/>
                  <a:gd name="connsiteY4" fmla="*/ 896041 h 1238726"/>
                  <a:gd name="connsiteX5" fmla="*/ 445529 w 660082"/>
                  <a:gd name="connsiteY5" fmla="*/ 928616 h 1238726"/>
                  <a:gd name="connsiteX6" fmla="*/ 443386 w 660082"/>
                  <a:gd name="connsiteY6" fmla="*/ 929902 h 1238726"/>
                  <a:gd name="connsiteX7" fmla="*/ 329800 w 660082"/>
                  <a:gd name="connsiteY7" fmla="*/ 929902 h 1238726"/>
                  <a:gd name="connsiteX8" fmla="*/ 275365 w 660082"/>
                  <a:gd name="connsiteY8" fmla="*/ 984337 h 1238726"/>
                  <a:gd name="connsiteX9" fmla="*/ 280508 w 660082"/>
                  <a:gd name="connsiteY9" fmla="*/ 1004483 h 1238726"/>
                  <a:gd name="connsiteX10" fmla="*/ 237646 w 660082"/>
                  <a:gd name="connsiteY10" fmla="*/ 1047345 h 1238726"/>
                  <a:gd name="connsiteX11" fmla="*/ 194783 w 660082"/>
                  <a:gd name="connsiteY11" fmla="*/ 1004483 h 1238726"/>
                  <a:gd name="connsiteX12" fmla="*/ 237646 w 660082"/>
                  <a:gd name="connsiteY12" fmla="*/ 961192 h 1238726"/>
                  <a:gd name="connsiteX13" fmla="*/ 262506 w 660082"/>
                  <a:gd name="connsiteY13" fmla="*/ 968907 h 1238726"/>
                  <a:gd name="connsiteX14" fmla="*/ 318656 w 660082"/>
                  <a:gd name="connsiteY14" fmla="*/ 913186 h 1238726"/>
                  <a:gd name="connsiteX15" fmla="*/ 321656 w 660082"/>
                  <a:gd name="connsiteY15" fmla="*/ 910185 h 1238726"/>
                  <a:gd name="connsiteX16" fmla="*/ 437814 w 660082"/>
                  <a:gd name="connsiteY16" fmla="*/ 910185 h 1238726"/>
                  <a:gd name="connsiteX17" fmla="*/ 486677 w 660082"/>
                  <a:gd name="connsiteY17" fmla="*/ 881896 h 1238726"/>
                  <a:gd name="connsiteX18" fmla="*/ 486677 w 660082"/>
                  <a:gd name="connsiteY18" fmla="*/ 775597 h 1238726"/>
                  <a:gd name="connsiteX19" fmla="*/ 489677 w 660082"/>
                  <a:gd name="connsiteY19" fmla="*/ 772597 h 1238726"/>
                  <a:gd name="connsiteX20" fmla="*/ 517967 w 660082"/>
                  <a:gd name="connsiteY20" fmla="*/ 744307 h 1238726"/>
                  <a:gd name="connsiteX21" fmla="*/ 520967 w 660082"/>
                  <a:gd name="connsiteY21" fmla="*/ 741736 h 1238726"/>
                  <a:gd name="connsiteX22" fmla="*/ 655984 w 660082"/>
                  <a:gd name="connsiteY22" fmla="*/ 741736 h 1238726"/>
                  <a:gd name="connsiteX23" fmla="*/ 654698 w 660082"/>
                  <a:gd name="connsiteY23" fmla="*/ 727162 h 1238726"/>
                  <a:gd name="connsiteX24" fmla="*/ 459245 w 660082"/>
                  <a:gd name="connsiteY24" fmla="*/ 727162 h 1238726"/>
                  <a:gd name="connsiteX25" fmla="*/ 414668 w 660082"/>
                  <a:gd name="connsiteY25" fmla="*/ 771311 h 1238726"/>
                  <a:gd name="connsiteX26" fmla="*/ 414668 w 660082"/>
                  <a:gd name="connsiteY26" fmla="*/ 794028 h 1238726"/>
                  <a:gd name="connsiteX27" fmla="*/ 449387 w 660082"/>
                  <a:gd name="connsiteY27" fmla="*/ 836033 h 1238726"/>
                  <a:gd name="connsiteX28" fmla="*/ 406524 w 660082"/>
                  <a:gd name="connsiteY28" fmla="*/ 878896 h 1238726"/>
                  <a:gd name="connsiteX29" fmla="*/ 363662 w 660082"/>
                  <a:gd name="connsiteY29" fmla="*/ 836033 h 1238726"/>
                  <a:gd name="connsiteX30" fmla="*/ 385093 w 660082"/>
                  <a:gd name="connsiteY30" fmla="*/ 799171 h 1238726"/>
                  <a:gd name="connsiteX31" fmla="*/ 385093 w 660082"/>
                  <a:gd name="connsiteY31" fmla="*/ 759309 h 1238726"/>
                  <a:gd name="connsiteX32" fmla="*/ 389379 w 660082"/>
                  <a:gd name="connsiteY32" fmla="*/ 755023 h 1238726"/>
                  <a:gd name="connsiteX33" fmla="*/ 442100 w 660082"/>
                  <a:gd name="connsiteY33" fmla="*/ 702302 h 1238726"/>
                  <a:gd name="connsiteX34" fmla="*/ 446386 w 660082"/>
                  <a:gd name="connsiteY34" fmla="*/ 698016 h 1238726"/>
                  <a:gd name="connsiteX35" fmla="*/ 650840 w 660082"/>
                  <a:gd name="connsiteY35" fmla="*/ 698016 h 1238726"/>
                  <a:gd name="connsiteX36" fmla="*/ 648269 w 660082"/>
                  <a:gd name="connsiteY36" fmla="*/ 678728 h 1238726"/>
                  <a:gd name="connsiteX37" fmla="*/ 406096 w 660082"/>
                  <a:gd name="connsiteY37" fmla="*/ 678728 h 1238726"/>
                  <a:gd name="connsiteX38" fmla="*/ 273222 w 660082"/>
                  <a:gd name="connsiteY38" fmla="*/ 811173 h 1238726"/>
                  <a:gd name="connsiteX39" fmla="*/ 281794 w 660082"/>
                  <a:gd name="connsiteY39" fmla="*/ 836033 h 1238726"/>
                  <a:gd name="connsiteX40" fmla="*/ 238503 w 660082"/>
                  <a:gd name="connsiteY40" fmla="*/ 878896 h 1238726"/>
                  <a:gd name="connsiteX41" fmla="*/ 195641 w 660082"/>
                  <a:gd name="connsiteY41" fmla="*/ 836033 h 1238726"/>
                  <a:gd name="connsiteX42" fmla="*/ 238503 w 660082"/>
                  <a:gd name="connsiteY42" fmla="*/ 793171 h 1238726"/>
                  <a:gd name="connsiteX43" fmla="*/ 248790 w 660082"/>
                  <a:gd name="connsiteY43" fmla="*/ 794885 h 1238726"/>
                  <a:gd name="connsiteX44" fmla="*/ 390236 w 660082"/>
                  <a:gd name="connsiteY44" fmla="*/ 653439 h 1238726"/>
                  <a:gd name="connsiteX45" fmla="*/ 394523 w 660082"/>
                  <a:gd name="connsiteY45" fmla="*/ 649153 h 1238726"/>
                  <a:gd name="connsiteX46" fmla="*/ 644840 w 660082"/>
                  <a:gd name="connsiteY46" fmla="*/ 649153 h 1238726"/>
                  <a:gd name="connsiteX47" fmla="*/ 643982 w 660082"/>
                  <a:gd name="connsiteY47" fmla="*/ 643581 h 1238726"/>
                  <a:gd name="connsiteX48" fmla="*/ 640125 w 660082"/>
                  <a:gd name="connsiteY48" fmla="*/ 599861 h 1238726"/>
                  <a:gd name="connsiteX49" fmla="*/ 639268 w 660082"/>
                  <a:gd name="connsiteY49" fmla="*/ 599432 h 1238726"/>
                  <a:gd name="connsiteX50" fmla="*/ 331943 w 660082"/>
                  <a:gd name="connsiteY50" fmla="*/ 599432 h 1238726"/>
                  <a:gd name="connsiteX51" fmla="*/ 280508 w 660082"/>
                  <a:gd name="connsiteY51" fmla="*/ 650438 h 1238726"/>
                  <a:gd name="connsiteX52" fmla="*/ 282223 w 660082"/>
                  <a:gd name="connsiteY52" fmla="*/ 660726 h 1238726"/>
                  <a:gd name="connsiteX53" fmla="*/ 238932 w 660082"/>
                  <a:gd name="connsiteY53" fmla="*/ 703588 h 1238726"/>
                  <a:gd name="connsiteX54" fmla="*/ 196069 w 660082"/>
                  <a:gd name="connsiteY54" fmla="*/ 660726 h 1238726"/>
                  <a:gd name="connsiteX55" fmla="*/ 238932 w 660082"/>
                  <a:gd name="connsiteY55" fmla="*/ 617435 h 1238726"/>
                  <a:gd name="connsiteX56" fmla="*/ 264221 w 660082"/>
                  <a:gd name="connsiteY56" fmla="*/ 625578 h 1238726"/>
                  <a:gd name="connsiteX57" fmla="*/ 315656 w 660082"/>
                  <a:gd name="connsiteY57" fmla="*/ 574143 h 1238726"/>
                  <a:gd name="connsiteX58" fmla="*/ 319942 w 660082"/>
                  <a:gd name="connsiteY58" fmla="*/ 569857 h 1238726"/>
                  <a:gd name="connsiteX59" fmla="*/ 609264 w 660082"/>
                  <a:gd name="connsiteY59" fmla="*/ 569857 h 1238726"/>
                  <a:gd name="connsiteX60" fmla="*/ 424098 w 660082"/>
                  <a:gd name="connsiteY60" fmla="*/ 366260 h 1238726"/>
                  <a:gd name="connsiteX61" fmla="*/ 406096 w 660082"/>
                  <a:gd name="connsiteY61" fmla="*/ 370118 h 1238726"/>
                  <a:gd name="connsiteX62" fmla="*/ 363233 w 660082"/>
                  <a:gd name="connsiteY62" fmla="*/ 327255 h 1238726"/>
                  <a:gd name="connsiteX63" fmla="*/ 371806 w 660082"/>
                  <a:gd name="connsiteY63" fmla="*/ 301538 h 1238726"/>
                  <a:gd name="connsiteX64" fmla="*/ 355089 w 660082"/>
                  <a:gd name="connsiteY64" fmla="*/ 280107 h 1238726"/>
                  <a:gd name="connsiteX65" fmla="*/ 355089 w 660082"/>
                  <a:gd name="connsiteY65" fmla="*/ 392406 h 1238726"/>
                  <a:gd name="connsiteX66" fmla="*/ 346088 w 660082"/>
                  <a:gd name="connsiteY66" fmla="*/ 400979 h 1238726"/>
                  <a:gd name="connsiteX67" fmla="*/ 145492 w 660082"/>
                  <a:gd name="connsiteY67" fmla="*/ 602433 h 1238726"/>
                  <a:gd name="connsiteX68" fmla="*/ 145492 w 660082"/>
                  <a:gd name="connsiteY68" fmla="*/ 734449 h 1238726"/>
                  <a:gd name="connsiteX69" fmla="*/ 153635 w 660082"/>
                  <a:gd name="connsiteY69" fmla="*/ 759738 h 1238726"/>
                  <a:gd name="connsiteX70" fmla="*/ 110773 w 660082"/>
                  <a:gd name="connsiteY70" fmla="*/ 803029 h 1238726"/>
                  <a:gd name="connsiteX71" fmla="*/ 67910 w 660082"/>
                  <a:gd name="connsiteY71" fmla="*/ 759738 h 1238726"/>
                  <a:gd name="connsiteX72" fmla="*/ 86341 w 660082"/>
                  <a:gd name="connsiteY72" fmla="*/ 724162 h 1238726"/>
                  <a:gd name="connsiteX73" fmla="*/ 86341 w 660082"/>
                  <a:gd name="connsiteY73" fmla="*/ 578001 h 1238726"/>
                  <a:gd name="connsiteX74" fmla="*/ 94914 w 660082"/>
                  <a:gd name="connsiteY74" fmla="*/ 569429 h 1238726"/>
                  <a:gd name="connsiteX75" fmla="*/ 296368 w 660082"/>
                  <a:gd name="connsiteY75" fmla="*/ 368403 h 1238726"/>
                  <a:gd name="connsiteX76" fmla="*/ 296368 w 660082"/>
                  <a:gd name="connsiteY76" fmla="*/ 232101 h 1238726"/>
                  <a:gd name="connsiteX77" fmla="*/ 304940 w 660082"/>
                  <a:gd name="connsiteY77" fmla="*/ 223528 h 1238726"/>
                  <a:gd name="connsiteX78" fmla="*/ 309226 w 660082"/>
                  <a:gd name="connsiteY78" fmla="*/ 219242 h 1238726"/>
                  <a:gd name="connsiteX79" fmla="*/ 166066 w 660082"/>
                  <a:gd name="connsiteY79" fmla="*/ 3215 h 1238726"/>
                  <a:gd name="connsiteX80" fmla="*/ 166066 w 660082"/>
                  <a:gd name="connsiteY80" fmla="*/ 229529 h 1238726"/>
                  <a:gd name="connsiteX81" fmla="*/ 163494 w 660082"/>
                  <a:gd name="connsiteY81" fmla="*/ 232529 h 1238726"/>
                  <a:gd name="connsiteX82" fmla="*/ 97486 w 660082"/>
                  <a:gd name="connsiteY82" fmla="*/ 298109 h 1238726"/>
                  <a:gd name="connsiteX83" fmla="*/ 109058 w 660082"/>
                  <a:gd name="connsiteY83" fmla="*/ 327255 h 1238726"/>
                  <a:gd name="connsiteX84" fmla="*/ 66196 w 660082"/>
                  <a:gd name="connsiteY84" fmla="*/ 370118 h 1238726"/>
                  <a:gd name="connsiteX85" fmla="*/ 24191 w 660082"/>
                  <a:gd name="connsiteY85" fmla="*/ 336256 h 1238726"/>
                  <a:gd name="connsiteX86" fmla="*/ 20333 w 660082"/>
                  <a:gd name="connsiteY86" fmla="*/ 370118 h 1238726"/>
                  <a:gd name="connsiteX87" fmla="*/ 4045 w 660082"/>
                  <a:gd name="connsiteY87" fmla="*/ 631579 h 1238726"/>
                  <a:gd name="connsiteX88" fmla="*/ 21190 w 660082"/>
                  <a:gd name="connsiteY88" fmla="*/ 797028 h 1238726"/>
                  <a:gd name="connsiteX89" fmla="*/ 76912 w 660082"/>
                  <a:gd name="connsiteY89" fmla="*/ 1104781 h 1238726"/>
                  <a:gd name="connsiteX90" fmla="*/ 91485 w 660082"/>
                  <a:gd name="connsiteY90" fmla="*/ 1227368 h 1238726"/>
                  <a:gd name="connsiteX91" fmla="*/ 92771 w 660082"/>
                  <a:gd name="connsiteY91" fmla="*/ 1236369 h 1238726"/>
                  <a:gd name="connsiteX92" fmla="*/ 436099 w 660082"/>
                  <a:gd name="connsiteY92" fmla="*/ 1236369 h 1238726"/>
                  <a:gd name="connsiteX93" fmla="*/ 511109 w 660082"/>
                  <a:gd name="connsiteY93" fmla="*/ 1161788 h 1238726"/>
                  <a:gd name="connsiteX94" fmla="*/ 514109 w 660082"/>
                  <a:gd name="connsiteY94" fmla="*/ 1158788 h 1238726"/>
                  <a:gd name="connsiteX95" fmla="*/ 640982 w 660082"/>
                  <a:gd name="connsiteY95" fmla="*/ 1158788 h 1238726"/>
                  <a:gd name="connsiteX96" fmla="*/ 641839 w 660082"/>
                  <a:gd name="connsiteY96" fmla="*/ 1147644 h 1238726"/>
                  <a:gd name="connsiteX97" fmla="*/ 507251 w 660082"/>
                  <a:gd name="connsiteY97" fmla="*/ 1147644 h 1238726"/>
                  <a:gd name="connsiteX98" fmla="*/ 448529 w 660082"/>
                  <a:gd name="connsiteY98" fmla="*/ 1206794 h 1238726"/>
                  <a:gd name="connsiteX99" fmla="*/ 435242 w 660082"/>
                  <a:gd name="connsiteY99" fmla="*/ 1207222 h 1238726"/>
                  <a:gd name="connsiteX100" fmla="*/ 400952 w 660082"/>
                  <a:gd name="connsiteY100" fmla="*/ 1224367 h 1238726"/>
                  <a:gd name="connsiteX101" fmla="*/ 358090 w 660082"/>
                  <a:gd name="connsiteY101" fmla="*/ 1181934 h 1238726"/>
                  <a:gd name="connsiteX102" fmla="*/ 400952 w 660082"/>
                  <a:gd name="connsiteY102" fmla="*/ 1138642 h 1238726"/>
                  <a:gd name="connsiteX103" fmla="*/ 443815 w 660082"/>
                  <a:gd name="connsiteY103" fmla="*/ 1181934 h 1238726"/>
                  <a:gd name="connsiteX104" fmla="*/ 443815 w 660082"/>
                  <a:gd name="connsiteY104" fmla="*/ 1184077 h 1238726"/>
                  <a:gd name="connsiteX105" fmla="*/ 496964 w 660082"/>
                  <a:gd name="connsiteY105" fmla="*/ 1130927 h 1238726"/>
                  <a:gd name="connsiteX106" fmla="*/ 499536 w 660082"/>
                  <a:gd name="connsiteY106" fmla="*/ 1128355 h 1238726"/>
                  <a:gd name="connsiteX107" fmla="*/ 643125 w 660082"/>
                  <a:gd name="connsiteY107" fmla="*/ 1128355 h 1238726"/>
                  <a:gd name="connsiteX108" fmla="*/ 645268 w 660082"/>
                  <a:gd name="connsiteY108" fmla="*/ 1096637 h 1238726"/>
                  <a:gd name="connsiteX109" fmla="*/ 329372 w 660082"/>
                  <a:gd name="connsiteY109" fmla="*/ 1096637 h 1238726"/>
                  <a:gd name="connsiteX110" fmla="*/ 272365 w 660082"/>
                  <a:gd name="connsiteY110" fmla="*/ 1153644 h 1238726"/>
                  <a:gd name="connsiteX111" fmla="*/ 283080 w 660082"/>
                  <a:gd name="connsiteY111" fmla="*/ 1181934 h 1238726"/>
                  <a:gd name="connsiteX112" fmla="*/ 239789 w 660082"/>
                  <a:gd name="connsiteY112" fmla="*/ 1224367 h 1238726"/>
                  <a:gd name="connsiteX113" fmla="*/ 196927 w 660082"/>
                  <a:gd name="connsiteY113" fmla="*/ 1181934 h 1238726"/>
                  <a:gd name="connsiteX114" fmla="*/ 239789 w 660082"/>
                  <a:gd name="connsiteY114" fmla="*/ 1138642 h 1238726"/>
                  <a:gd name="connsiteX115" fmla="*/ 255648 w 660082"/>
                  <a:gd name="connsiteY115" fmla="*/ 1141643 h 1238726"/>
                  <a:gd name="connsiteX116" fmla="*/ 316942 w 660082"/>
                  <a:gd name="connsiteY116" fmla="*/ 1078635 h 1238726"/>
                  <a:gd name="connsiteX117" fmla="*/ 319942 w 660082"/>
                  <a:gd name="connsiteY117" fmla="*/ 1076063 h 1238726"/>
                  <a:gd name="connsiteX118" fmla="*/ 645268 w 660082"/>
                  <a:gd name="connsiteY118" fmla="*/ 1076063 h 1238726"/>
                  <a:gd name="connsiteX119" fmla="*/ 648697 w 660082"/>
                  <a:gd name="connsiteY119" fmla="*/ 1022914 h 1238726"/>
                  <a:gd name="connsiteX120" fmla="*/ 616550 w 660082"/>
                  <a:gd name="connsiteY120" fmla="*/ 1022914 h 1238726"/>
                  <a:gd name="connsiteX121" fmla="*/ 577974 w 660082"/>
                  <a:gd name="connsiteY121" fmla="*/ 1047345 h 1238726"/>
                  <a:gd name="connsiteX122" fmla="*/ 535540 w 660082"/>
                  <a:gd name="connsiteY122" fmla="*/ 1004483 h 1238726"/>
                  <a:gd name="connsiteX123" fmla="*/ 577974 w 660082"/>
                  <a:gd name="connsiteY123" fmla="*/ 961192 h 1238726"/>
                  <a:gd name="connsiteX124" fmla="*/ 621265 w 660082"/>
                  <a:gd name="connsiteY124" fmla="*/ 1003197 h 1238726"/>
                  <a:gd name="connsiteX125" fmla="*/ 650412 w 660082"/>
                  <a:gd name="connsiteY125" fmla="*/ 1003197 h 1238726"/>
                  <a:gd name="connsiteX126" fmla="*/ 653841 w 660082"/>
                  <a:gd name="connsiteY126" fmla="*/ 932474 h 1238726"/>
                  <a:gd name="connsiteX127" fmla="*/ 539827 w 660082"/>
                  <a:gd name="connsiteY127" fmla="*/ 932474 h 1238726"/>
                  <a:gd name="connsiteX128" fmla="*/ 435242 w 660082"/>
                  <a:gd name="connsiteY128" fmla="*/ 1037058 h 1238726"/>
                  <a:gd name="connsiteX129" fmla="*/ 430956 w 660082"/>
                  <a:gd name="connsiteY129" fmla="*/ 1039630 h 1238726"/>
                  <a:gd name="connsiteX130" fmla="*/ 406524 w 660082"/>
                  <a:gd name="connsiteY130" fmla="*/ 1047345 h 1238726"/>
                  <a:gd name="connsiteX131" fmla="*/ 363662 w 660082"/>
                  <a:gd name="connsiteY131" fmla="*/ 1004483 h 1238726"/>
                  <a:gd name="connsiteX132" fmla="*/ 406524 w 660082"/>
                  <a:gd name="connsiteY132" fmla="*/ 961192 h 1238726"/>
                  <a:gd name="connsiteX133" fmla="*/ 448529 w 660082"/>
                  <a:gd name="connsiteY133" fmla="*/ 995482 h 1238726"/>
                  <a:gd name="connsiteX134" fmla="*/ 529111 w 660082"/>
                  <a:gd name="connsiteY134" fmla="*/ 915757 h 1238726"/>
                  <a:gd name="connsiteX135" fmla="*/ 532111 w 660082"/>
                  <a:gd name="connsiteY135" fmla="*/ 912757 h 1238726"/>
                  <a:gd name="connsiteX136" fmla="*/ 655127 w 660082"/>
                  <a:gd name="connsiteY136" fmla="*/ 912757 h 1238726"/>
                  <a:gd name="connsiteX137" fmla="*/ 657698 w 660082"/>
                  <a:gd name="connsiteY137" fmla="*/ 848463 h 1238726"/>
                  <a:gd name="connsiteX138" fmla="*/ 620837 w 660082"/>
                  <a:gd name="connsiteY138" fmla="*/ 848463 h 1238726"/>
                  <a:gd name="connsiteX139" fmla="*/ 580117 w 660082"/>
                  <a:gd name="connsiteY139" fmla="*/ 878896 h 1238726"/>
                  <a:gd name="connsiteX140" fmla="*/ 536826 w 660082"/>
                  <a:gd name="connsiteY140" fmla="*/ 836033 h 1238726"/>
                  <a:gd name="connsiteX141" fmla="*/ 580117 w 660082"/>
                  <a:gd name="connsiteY141" fmla="*/ 793171 h 1238726"/>
                  <a:gd name="connsiteX142" fmla="*/ 622551 w 660082"/>
                  <a:gd name="connsiteY142" fmla="*/ 828747 h 1238726"/>
                  <a:gd name="connsiteX143" fmla="*/ 658127 w 660082"/>
                  <a:gd name="connsiteY143" fmla="*/ 828747 h 1238726"/>
                  <a:gd name="connsiteX144" fmla="*/ 658556 w 660082"/>
                  <a:gd name="connsiteY144" fmla="*/ 777740 h 1238726"/>
                  <a:gd name="connsiteX145" fmla="*/ 658127 w 660082"/>
                  <a:gd name="connsiteY145" fmla="*/ 761024 h 1238726"/>
                  <a:gd name="connsiteX146" fmla="*/ 529111 w 660082"/>
                  <a:gd name="connsiteY146" fmla="*/ 761024 h 12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60082" h="1238726">
                    <a:moveTo>
                      <a:pt x="529111" y="761024"/>
                    </a:moveTo>
                    <a:lnTo>
                      <a:pt x="529111" y="761024"/>
                    </a:lnTo>
                    <a:lnTo>
                      <a:pt x="506394" y="783312"/>
                    </a:lnTo>
                    <a:lnTo>
                      <a:pt x="506394" y="893469"/>
                    </a:lnTo>
                    <a:lnTo>
                      <a:pt x="501679" y="896041"/>
                    </a:lnTo>
                    <a:lnTo>
                      <a:pt x="445529" y="928616"/>
                    </a:lnTo>
                    <a:lnTo>
                      <a:pt x="443386" y="929902"/>
                    </a:lnTo>
                    <a:lnTo>
                      <a:pt x="329800" y="929902"/>
                    </a:lnTo>
                    <a:lnTo>
                      <a:pt x="275365" y="984337"/>
                    </a:lnTo>
                    <a:cubicBezTo>
                      <a:pt x="278365" y="990338"/>
                      <a:pt x="280508" y="997196"/>
                      <a:pt x="280508" y="1004483"/>
                    </a:cubicBezTo>
                    <a:cubicBezTo>
                      <a:pt x="280508" y="1028057"/>
                      <a:pt x="261220" y="1047345"/>
                      <a:pt x="237646" y="1047345"/>
                    </a:cubicBezTo>
                    <a:cubicBezTo>
                      <a:pt x="214072" y="1047345"/>
                      <a:pt x="194783" y="1028486"/>
                      <a:pt x="194783" y="1004483"/>
                    </a:cubicBezTo>
                    <a:cubicBezTo>
                      <a:pt x="194783" y="980480"/>
                      <a:pt x="214072" y="961192"/>
                      <a:pt x="237646" y="961192"/>
                    </a:cubicBezTo>
                    <a:cubicBezTo>
                      <a:pt x="247076" y="961192"/>
                      <a:pt x="255648" y="964192"/>
                      <a:pt x="262506" y="968907"/>
                    </a:cubicBezTo>
                    <a:lnTo>
                      <a:pt x="318656" y="913186"/>
                    </a:lnTo>
                    <a:lnTo>
                      <a:pt x="321656" y="910185"/>
                    </a:lnTo>
                    <a:lnTo>
                      <a:pt x="437814" y="910185"/>
                    </a:lnTo>
                    <a:lnTo>
                      <a:pt x="486677" y="881896"/>
                    </a:lnTo>
                    <a:lnTo>
                      <a:pt x="486677" y="775597"/>
                    </a:lnTo>
                    <a:lnTo>
                      <a:pt x="489677" y="772597"/>
                    </a:lnTo>
                    <a:lnTo>
                      <a:pt x="517967" y="744307"/>
                    </a:lnTo>
                    <a:lnTo>
                      <a:pt x="520967" y="741736"/>
                    </a:lnTo>
                    <a:lnTo>
                      <a:pt x="655984" y="741736"/>
                    </a:lnTo>
                    <a:cubicBezTo>
                      <a:pt x="655555" y="737021"/>
                      <a:pt x="655127" y="732306"/>
                      <a:pt x="654698" y="727162"/>
                    </a:cubicBezTo>
                    <a:lnTo>
                      <a:pt x="459245" y="727162"/>
                    </a:lnTo>
                    <a:lnTo>
                      <a:pt x="414668" y="771311"/>
                    </a:lnTo>
                    <a:lnTo>
                      <a:pt x="414668" y="794028"/>
                    </a:lnTo>
                    <a:cubicBezTo>
                      <a:pt x="434385" y="797886"/>
                      <a:pt x="449387" y="815031"/>
                      <a:pt x="449387" y="836033"/>
                    </a:cubicBezTo>
                    <a:cubicBezTo>
                      <a:pt x="449387" y="859608"/>
                      <a:pt x="430099" y="878896"/>
                      <a:pt x="406524" y="878896"/>
                    </a:cubicBezTo>
                    <a:cubicBezTo>
                      <a:pt x="382950" y="878896"/>
                      <a:pt x="363662" y="859608"/>
                      <a:pt x="363662" y="836033"/>
                    </a:cubicBezTo>
                    <a:cubicBezTo>
                      <a:pt x="363662" y="820174"/>
                      <a:pt x="372234" y="806458"/>
                      <a:pt x="385093" y="799171"/>
                    </a:cubicBezTo>
                    <a:lnTo>
                      <a:pt x="385093" y="759309"/>
                    </a:lnTo>
                    <a:lnTo>
                      <a:pt x="389379" y="755023"/>
                    </a:lnTo>
                    <a:lnTo>
                      <a:pt x="442100" y="702302"/>
                    </a:lnTo>
                    <a:lnTo>
                      <a:pt x="446386" y="698016"/>
                    </a:lnTo>
                    <a:lnTo>
                      <a:pt x="650840" y="698016"/>
                    </a:lnTo>
                    <a:cubicBezTo>
                      <a:pt x="649983" y="691587"/>
                      <a:pt x="649126" y="685157"/>
                      <a:pt x="648269" y="678728"/>
                    </a:cubicBezTo>
                    <a:lnTo>
                      <a:pt x="406096" y="678728"/>
                    </a:lnTo>
                    <a:lnTo>
                      <a:pt x="273222" y="811173"/>
                    </a:lnTo>
                    <a:cubicBezTo>
                      <a:pt x="278365" y="818031"/>
                      <a:pt x="281794" y="826604"/>
                      <a:pt x="281794" y="836033"/>
                    </a:cubicBezTo>
                    <a:cubicBezTo>
                      <a:pt x="281794" y="859608"/>
                      <a:pt x="262078" y="878896"/>
                      <a:pt x="238503" y="878896"/>
                    </a:cubicBezTo>
                    <a:cubicBezTo>
                      <a:pt x="214929" y="878896"/>
                      <a:pt x="195641" y="859608"/>
                      <a:pt x="195641" y="836033"/>
                    </a:cubicBezTo>
                    <a:cubicBezTo>
                      <a:pt x="195641" y="812459"/>
                      <a:pt x="214500" y="793171"/>
                      <a:pt x="238503" y="793171"/>
                    </a:cubicBezTo>
                    <a:cubicBezTo>
                      <a:pt x="241932" y="793171"/>
                      <a:pt x="245361" y="794028"/>
                      <a:pt x="248790" y="794885"/>
                    </a:cubicBezTo>
                    <a:lnTo>
                      <a:pt x="390236" y="653439"/>
                    </a:lnTo>
                    <a:lnTo>
                      <a:pt x="394523" y="649153"/>
                    </a:lnTo>
                    <a:lnTo>
                      <a:pt x="644840" y="649153"/>
                    </a:lnTo>
                    <a:cubicBezTo>
                      <a:pt x="644411" y="647438"/>
                      <a:pt x="644411" y="645295"/>
                      <a:pt x="643982" y="643581"/>
                    </a:cubicBezTo>
                    <a:cubicBezTo>
                      <a:pt x="641411" y="629007"/>
                      <a:pt x="640553" y="614434"/>
                      <a:pt x="640125" y="599861"/>
                    </a:cubicBezTo>
                    <a:cubicBezTo>
                      <a:pt x="639696" y="599861"/>
                      <a:pt x="639696" y="599432"/>
                      <a:pt x="639268" y="599432"/>
                    </a:cubicBezTo>
                    <a:lnTo>
                      <a:pt x="331943" y="599432"/>
                    </a:lnTo>
                    <a:lnTo>
                      <a:pt x="280508" y="650438"/>
                    </a:lnTo>
                    <a:cubicBezTo>
                      <a:pt x="281366" y="653868"/>
                      <a:pt x="282223" y="657297"/>
                      <a:pt x="282223" y="660726"/>
                    </a:cubicBezTo>
                    <a:cubicBezTo>
                      <a:pt x="282223" y="684300"/>
                      <a:pt x="262506" y="703588"/>
                      <a:pt x="238932" y="703588"/>
                    </a:cubicBezTo>
                    <a:cubicBezTo>
                      <a:pt x="215357" y="703588"/>
                      <a:pt x="196069" y="684300"/>
                      <a:pt x="196069" y="660726"/>
                    </a:cubicBezTo>
                    <a:cubicBezTo>
                      <a:pt x="196069" y="637151"/>
                      <a:pt x="214929" y="617435"/>
                      <a:pt x="238932" y="617435"/>
                    </a:cubicBezTo>
                    <a:cubicBezTo>
                      <a:pt x="248362" y="617435"/>
                      <a:pt x="256934" y="620435"/>
                      <a:pt x="264221" y="625578"/>
                    </a:cubicBezTo>
                    <a:lnTo>
                      <a:pt x="315656" y="574143"/>
                    </a:lnTo>
                    <a:lnTo>
                      <a:pt x="319942" y="569857"/>
                    </a:lnTo>
                    <a:lnTo>
                      <a:pt x="609264" y="569857"/>
                    </a:lnTo>
                    <a:cubicBezTo>
                      <a:pt x="543684" y="504277"/>
                      <a:pt x="481962" y="436126"/>
                      <a:pt x="424098" y="366260"/>
                    </a:cubicBezTo>
                    <a:cubicBezTo>
                      <a:pt x="418526" y="368832"/>
                      <a:pt x="412525" y="370118"/>
                      <a:pt x="406096" y="370118"/>
                    </a:cubicBezTo>
                    <a:cubicBezTo>
                      <a:pt x="382521" y="370118"/>
                      <a:pt x="363233" y="351258"/>
                      <a:pt x="363233" y="327255"/>
                    </a:cubicBezTo>
                    <a:cubicBezTo>
                      <a:pt x="363233" y="317397"/>
                      <a:pt x="366662" y="308825"/>
                      <a:pt x="371806" y="301538"/>
                    </a:cubicBezTo>
                    <a:cubicBezTo>
                      <a:pt x="366233" y="294251"/>
                      <a:pt x="360661" y="287393"/>
                      <a:pt x="355089" y="280107"/>
                    </a:cubicBezTo>
                    <a:lnTo>
                      <a:pt x="355089" y="392406"/>
                    </a:lnTo>
                    <a:lnTo>
                      <a:pt x="346088" y="400979"/>
                    </a:lnTo>
                    <a:lnTo>
                      <a:pt x="145492" y="602433"/>
                    </a:lnTo>
                    <a:lnTo>
                      <a:pt x="145492" y="734449"/>
                    </a:lnTo>
                    <a:cubicBezTo>
                      <a:pt x="150635" y="741736"/>
                      <a:pt x="153635" y="750308"/>
                      <a:pt x="153635" y="759738"/>
                    </a:cubicBezTo>
                    <a:cubicBezTo>
                      <a:pt x="153635" y="783312"/>
                      <a:pt x="134347" y="803029"/>
                      <a:pt x="110773" y="803029"/>
                    </a:cubicBezTo>
                    <a:cubicBezTo>
                      <a:pt x="87198" y="803029"/>
                      <a:pt x="67910" y="783741"/>
                      <a:pt x="67910" y="759738"/>
                    </a:cubicBezTo>
                    <a:cubicBezTo>
                      <a:pt x="67910" y="745165"/>
                      <a:pt x="75197" y="731877"/>
                      <a:pt x="86341" y="724162"/>
                    </a:cubicBezTo>
                    <a:lnTo>
                      <a:pt x="86341" y="578001"/>
                    </a:lnTo>
                    <a:lnTo>
                      <a:pt x="94914" y="569429"/>
                    </a:lnTo>
                    <a:lnTo>
                      <a:pt x="296368" y="368403"/>
                    </a:lnTo>
                    <a:lnTo>
                      <a:pt x="296368" y="232101"/>
                    </a:lnTo>
                    <a:lnTo>
                      <a:pt x="304940" y="223528"/>
                    </a:lnTo>
                    <a:lnTo>
                      <a:pt x="309226" y="219242"/>
                    </a:lnTo>
                    <a:cubicBezTo>
                      <a:pt x="257791" y="148947"/>
                      <a:pt x="210214" y="76510"/>
                      <a:pt x="166066" y="3215"/>
                    </a:cubicBezTo>
                    <a:lnTo>
                      <a:pt x="166066" y="229529"/>
                    </a:lnTo>
                    <a:lnTo>
                      <a:pt x="163494" y="232529"/>
                    </a:lnTo>
                    <a:lnTo>
                      <a:pt x="97486" y="298109"/>
                    </a:lnTo>
                    <a:cubicBezTo>
                      <a:pt x="104343" y="305824"/>
                      <a:pt x="109058" y="316111"/>
                      <a:pt x="109058" y="327255"/>
                    </a:cubicBezTo>
                    <a:cubicBezTo>
                      <a:pt x="109058" y="350830"/>
                      <a:pt x="89770" y="370118"/>
                      <a:pt x="66196" y="370118"/>
                    </a:cubicBezTo>
                    <a:cubicBezTo>
                      <a:pt x="45622" y="370118"/>
                      <a:pt x="28477" y="355545"/>
                      <a:pt x="24191" y="336256"/>
                    </a:cubicBezTo>
                    <a:cubicBezTo>
                      <a:pt x="22905" y="347401"/>
                      <a:pt x="21619" y="358545"/>
                      <a:pt x="20333" y="370118"/>
                    </a:cubicBezTo>
                    <a:cubicBezTo>
                      <a:pt x="10475" y="456700"/>
                      <a:pt x="188" y="544140"/>
                      <a:pt x="4045" y="631579"/>
                    </a:cubicBezTo>
                    <a:cubicBezTo>
                      <a:pt x="5331" y="686872"/>
                      <a:pt x="12618" y="742164"/>
                      <a:pt x="21190" y="797028"/>
                    </a:cubicBezTo>
                    <a:cubicBezTo>
                      <a:pt x="37049" y="899898"/>
                      <a:pt x="57623" y="1002340"/>
                      <a:pt x="76912" y="1104781"/>
                    </a:cubicBezTo>
                    <a:cubicBezTo>
                      <a:pt x="84627" y="1145072"/>
                      <a:pt x="85484" y="1186649"/>
                      <a:pt x="91485" y="1227368"/>
                    </a:cubicBezTo>
                    <a:cubicBezTo>
                      <a:pt x="91913" y="1230368"/>
                      <a:pt x="92342" y="1233369"/>
                      <a:pt x="92771" y="1236369"/>
                    </a:cubicBezTo>
                    <a:lnTo>
                      <a:pt x="436099" y="1236369"/>
                    </a:lnTo>
                    <a:lnTo>
                      <a:pt x="511109" y="1161788"/>
                    </a:lnTo>
                    <a:lnTo>
                      <a:pt x="514109" y="1158788"/>
                    </a:lnTo>
                    <a:lnTo>
                      <a:pt x="640982" y="1158788"/>
                    </a:lnTo>
                    <a:cubicBezTo>
                      <a:pt x="641411" y="1154930"/>
                      <a:pt x="641411" y="1151501"/>
                      <a:pt x="641839" y="1147644"/>
                    </a:cubicBezTo>
                    <a:lnTo>
                      <a:pt x="507251" y="1147644"/>
                    </a:lnTo>
                    <a:lnTo>
                      <a:pt x="448529" y="1206794"/>
                    </a:lnTo>
                    <a:cubicBezTo>
                      <a:pt x="445100" y="1210223"/>
                      <a:pt x="439100" y="1210651"/>
                      <a:pt x="435242" y="1207222"/>
                    </a:cubicBezTo>
                    <a:cubicBezTo>
                      <a:pt x="427527" y="1217510"/>
                      <a:pt x="414668" y="1224367"/>
                      <a:pt x="400952" y="1224367"/>
                    </a:cubicBezTo>
                    <a:cubicBezTo>
                      <a:pt x="377378" y="1224367"/>
                      <a:pt x="358090" y="1205508"/>
                      <a:pt x="358090" y="1181934"/>
                    </a:cubicBezTo>
                    <a:cubicBezTo>
                      <a:pt x="358090" y="1158359"/>
                      <a:pt x="376949" y="1138642"/>
                      <a:pt x="400952" y="1138642"/>
                    </a:cubicBezTo>
                    <a:cubicBezTo>
                      <a:pt x="424526" y="1138642"/>
                      <a:pt x="443815" y="1157931"/>
                      <a:pt x="443815" y="1181934"/>
                    </a:cubicBezTo>
                    <a:cubicBezTo>
                      <a:pt x="443815" y="1182791"/>
                      <a:pt x="443815" y="1183220"/>
                      <a:pt x="443815" y="1184077"/>
                    </a:cubicBezTo>
                    <a:lnTo>
                      <a:pt x="496964" y="1130927"/>
                    </a:lnTo>
                    <a:lnTo>
                      <a:pt x="499536" y="1128355"/>
                    </a:lnTo>
                    <a:lnTo>
                      <a:pt x="643125" y="1128355"/>
                    </a:lnTo>
                    <a:cubicBezTo>
                      <a:pt x="643982" y="1117640"/>
                      <a:pt x="644411" y="1107353"/>
                      <a:pt x="645268" y="1096637"/>
                    </a:cubicBezTo>
                    <a:lnTo>
                      <a:pt x="329372" y="1096637"/>
                    </a:lnTo>
                    <a:lnTo>
                      <a:pt x="272365" y="1153644"/>
                    </a:lnTo>
                    <a:cubicBezTo>
                      <a:pt x="279223" y="1161360"/>
                      <a:pt x="283080" y="1170789"/>
                      <a:pt x="283080" y="1181934"/>
                    </a:cubicBezTo>
                    <a:cubicBezTo>
                      <a:pt x="283080" y="1205508"/>
                      <a:pt x="263363" y="1224367"/>
                      <a:pt x="239789" y="1224367"/>
                    </a:cubicBezTo>
                    <a:cubicBezTo>
                      <a:pt x="216215" y="1224367"/>
                      <a:pt x="196927" y="1205508"/>
                      <a:pt x="196927" y="1181934"/>
                    </a:cubicBezTo>
                    <a:cubicBezTo>
                      <a:pt x="196927" y="1158359"/>
                      <a:pt x="215786" y="1138642"/>
                      <a:pt x="239789" y="1138642"/>
                    </a:cubicBezTo>
                    <a:cubicBezTo>
                      <a:pt x="245361" y="1138642"/>
                      <a:pt x="250933" y="1139928"/>
                      <a:pt x="255648" y="1141643"/>
                    </a:cubicBezTo>
                    <a:lnTo>
                      <a:pt x="316942" y="1078635"/>
                    </a:lnTo>
                    <a:lnTo>
                      <a:pt x="319942" y="1076063"/>
                    </a:lnTo>
                    <a:lnTo>
                      <a:pt x="645268" y="1076063"/>
                    </a:lnTo>
                    <a:cubicBezTo>
                      <a:pt x="646554" y="1058490"/>
                      <a:pt x="647412" y="1040487"/>
                      <a:pt x="648697" y="1022914"/>
                    </a:cubicBezTo>
                    <a:lnTo>
                      <a:pt x="616550" y="1022914"/>
                    </a:lnTo>
                    <a:cubicBezTo>
                      <a:pt x="609692" y="1037487"/>
                      <a:pt x="595119" y="1047345"/>
                      <a:pt x="577974" y="1047345"/>
                    </a:cubicBezTo>
                    <a:cubicBezTo>
                      <a:pt x="554400" y="1047345"/>
                      <a:pt x="535540" y="1028486"/>
                      <a:pt x="535540" y="1004483"/>
                    </a:cubicBezTo>
                    <a:cubicBezTo>
                      <a:pt x="535540" y="980480"/>
                      <a:pt x="554400" y="961192"/>
                      <a:pt x="577974" y="961192"/>
                    </a:cubicBezTo>
                    <a:cubicBezTo>
                      <a:pt x="601120" y="961192"/>
                      <a:pt x="620408" y="980051"/>
                      <a:pt x="621265" y="1003197"/>
                    </a:cubicBezTo>
                    <a:lnTo>
                      <a:pt x="650412" y="1003197"/>
                    </a:lnTo>
                    <a:cubicBezTo>
                      <a:pt x="651698" y="979623"/>
                      <a:pt x="652555" y="956048"/>
                      <a:pt x="653841" y="932474"/>
                    </a:cubicBezTo>
                    <a:lnTo>
                      <a:pt x="539827" y="932474"/>
                    </a:lnTo>
                    <a:lnTo>
                      <a:pt x="435242" y="1037058"/>
                    </a:lnTo>
                    <a:cubicBezTo>
                      <a:pt x="433956" y="1038344"/>
                      <a:pt x="432242" y="1039201"/>
                      <a:pt x="430956" y="1039630"/>
                    </a:cubicBezTo>
                    <a:cubicBezTo>
                      <a:pt x="424098" y="1044345"/>
                      <a:pt x="415525" y="1047345"/>
                      <a:pt x="406524" y="1047345"/>
                    </a:cubicBezTo>
                    <a:cubicBezTo>
                      <a:pt x="382950" y="1047345"/>
                      <a:pt x="363662" y="1028486"/>
                      <a:pt x="363662" y="1004483"/>
                    </a:cubicBezTo>
                    <a:cubicBezTo>
                      <a:pt x="363662" y="980480"/>
                      <a:pt x="382950" y="961192"/>
                      <a:pt x="406524" y="961192"/>
                    </a:cubicBezTo>
                    <a:cubicBezTo>
                      <a:pt x="427098" y="961192"/>
                      <a:pt x="444672" y="976193"/>
                      <a:pt x="448529" y="995482"/>
                    </a:cubicBezTo>
                    <a:lnTo>
                      <a:pt x="529111" y="915757"/>
                    </a:lnTo>
                    <a:lnTo>
                      <a:pt x="532111" y="912757"/>
                    </a:lnTo>
                    <a:lnTo>
                      <a:pt x="655127" y="912757"/>
                    </a:lnTo>
                    <a:cubicBezTo>
                      <a:pt x="655984" y="891326"/>
                      <a:pt x="656841" y="869895"/>
                      <a:pt x="657698" y="848463"/>
                    </a:cubicBezTo>
                    <a:lnTo>
                      <a:pt x="620837" y="848463"/>
                    </a:lnTo>
                    <a:cubicBezTo>
                      <a:pt x="615265" y="866037"/>
                      <a:pt x="599405" y="878896"/>
                      <a:pt x="580117" y="878896"/>
                    </a:cubicBezTo>
                    <a:cubicBezTo>
                      <a:pt x="556543" y="878896"/>
                      <a:pt x="536826" y="859608"/>
                      <a:pt x="536826" y="836033"/>
                    </a:cubicBezTo>
                    <a:cubicBezTo>
                      <a:pt x="536826" y="812459"/>
                      <a:pt x="556543" y="793171"/>
                      <a:pt x="580117" y="793171"/>
                    </a:cubicBezTo>
                    <a:cubicBezTo>
                      <a:pt x="601549" y="793171"/>
                      <a:pt x="619122" y="808601"/>
                      <a:pt x="622551" y="828747"/>
                    </a:cubicBezTo>
                    <a:lnTo>
                      <a:pt x="658127" y="828747"/>
                    </a:lnTo>
                    <a:cubicBezTo>
                      <a:pt x="658556" y="811602"/>
                      <a:pt x="658556" y="794457"/>
                      <a:pt x="658556" y="777740"/>
                    </a:cubicBezTo>
                    <a:cubicBezTo>
                      <a:pt x="658556" y="772168"/>
                      <a:pt x="658556" y="766596"/>
                      <a:pt x="658127" y="761024"/>
                    </a:cubicBezTo>
                    <a:lnTo>
                      <a:pt x="529111" y="761024"/>
                    </a:lnTo>
                    <a:close/>
                  </a:path>
                </a:pathLst>
              </a:custGeom>
              <a:grpFill/>
              <a:ln w="9525" cap="flat">
                <a:noFill/>
                <a:prstDash val="solid"/>
                <a:miter/>
              </a:ln>
            </p:spPr>
            <p:txBody>
              <a:bodyPr rtlCol="0" anchor="ctr"/>
              <a:lstStyle/>
              <a:p>
                <a:endParaRPr lang="en-US"/>
              </a:p>
            </p:txBody>
          </p:sp>
          <p:sp>
            <p:nvSpPr>
              <p:cNvPr id="121" name="Freeform: Shape 97">
                <a:extLst>
                  <a:ext uri="{FF2B5EF4-FFF2-40B4-BE49-F238E27FC236}">
                    <a16:creationId xmlns:a16="http://schemas.microsoft.com/office/drawing/2014/main" id="{41590A0B-7B4A-45C6-AE9C-230DC1EA86E9}"/>
                  </a:ext>
                </a:extLst>
              </p:cNvPr>
              <p:cNvSpPr/>
              <p:nvPr/>
            </p:nvSpPr>
            <p:spPr>
              <a:xfrm>
                <a:off x="5907619" y="3798689"/>
                <a:ext cx="8573" cy="8573"/>
              </a:xfrm>
              <a:custGeom>
                <a:avLst/>
                <a:gdLst>
                  <a:gd name="connsiteX0" fmla="*/ 4501 w 8572"/>
                  <a:gd name="connsiteY0" fmla="*/ 5786 h 8572"/>
                  <a:gd name="connsiteX1" fmla="*/ 7072 w 8572"/>
                  <a:gd name="connsiteY1" fmla="*/ 3215 h 8572"/>
                  <a:gd name="connsiteX2" fmla="*/ 3215 w 8572"/>
                  <a:gd name="connsiteY2" fmla="*/ 3215 h 8572"/>
                  <a:gd name="connsiteX3" fmla="*/ 4501 w 8572"/>
                  <a:gd name="connsiteY3" fmla="*/ 5786 h 8572"/>
                </a:gdLst>
                <a:ahLst/>
                <a:cxnLst>
                  <a:cxn ang="0">
                    <a:pos x="connsiteX0" y="connsiteY0"/>
                  </a:cxn>
                  <a:cxn ang="0">
                    <a:pos x="connsiteX1" y="connsiteY1"/>
                  </a:cxn>
                  <a:cxn ang="0">
                    <a:pos x="connsiteX2" y="connsiteY2"/>
                  </a:cxn>
                  <a:cxn ang="0">
                    <a:pos x="connsiteX3" y="connsiteY3"/>
                  </a:cxn>
                </a:cxnLst>
                <a:rect l="l" t="t" r="r" b="b"/>
                <a:pathLst>
                  <a:path w="8572" h="8572">
                    <a:moveTo>
                      <a:pt x="4501" y="5786"/>
                    </a:moveTo>
                    <a:lnTo>
                      <a:pt x="7072" y="3215"/>
                    </a:lnTo>
                    <a:lnTo>
                      <a:pt x="3215" y="3215"/>
                    </a:lnTo>
                    <a:cubicBezTo>
                      <a:pt x="3643" y="4072"/>
                      <a:pt x="4072" y="4929"/>
                      <a:pt x="4501" y="5786"/>
                    </a:cubicBezTo>
                    <a:close/>
                  </a:path>
                </a:pathLst>
              </a:custGeom>
              <a:grpFill/>
              <a:ln w="9525" cap="flat">
                <a:noFill/>
                <a:prstDash val="solid"/>
                <a:miter/>
              </a:ln>
            </p:spPr>
            <p:txBody>
              <a:bodyPr rtlCol="0" anchor="ctr"/>
              <a:lstStyle/>
              <a:p>
                <a:endParaRPr lang="en-US"/>
              </a:p>
            </p:txBody>
          </p:sp>
          <p:sp>
            <p:nvSpPr>
              <p:cNvPr id="122" name="Freeform: Shape 98">
                <a:extLst>
                  <a:ext uri="{FF2B5EF4-FFF2-40B4-BE49-F238E27FC236}">
                    <a16:creationId xmlns:a16="http://schemas.microsoft.com/office/drawing/2014/main" id="{D141E789-52F3-4B81-B26C-EC51BE0A16CC}"/>
                  </a:ext>
                </a:extLst>
              </p:cNvPr>
              <p:cNvSpPr/>
              <p:nvPr/>
            </p:nvSpPr>
            <p:spPr>
              <a:xfrm>
                <a:off x="5190530" y="4249174"/>
                <a:ext cx="548640" cy="167164"/>
              </a:xfrm>
              <a:custGeom>
                <a:avLst/>
                <a:gdLst>
                  <a:gd name="connsiteX0" fmla="*/ 353830 w 548640"/>
                  <a:gd name="connsiteY0" fmla="*/ 77796 h 167163"/>
                  <a:gd name="connsiteX1" fmla="*/ 353830 w 548640"/>
                  <a:gd name="connsiteY1" fmla="*/ 77796 h 167163"/>
                  <a:gd name="connsiteX2" fmla="*/ 350830 w 548640"/>
                  <a:gd name="connsiteY2" fmla="*/ 80796 h 167163"/>
                  <a:gd name="connsiteX3" fmla="*/ 3215 w 548640"/>
                  <a:gd name="connsiteY3" fmla="*/ 80796 h 167163"/>
                  <a:gd name="connsiteX4" fmla="*/ 30218 w 548640"/>
                  <a:gd name="connsiteY4" fmla="*/ 163949 h 167163"/>
                  <a:gd name="connsiteX5" fmla="*/ 314825 w 548640"/>
                  <a:gd name="connsiteY5" fmla="*/ 163949 h 167163"/>
                  <a:gd name="connsiteX6" fmla="*/ 441698 w 548640"/>
                  <a:gd name="connsiteY6" fmla="*/ 37505 h 167163"/>
                  <a:gd name="connsiteX7" fmla="*/ 444270 w 548640"/>
                  <a:gd name="connsiteY7" fmla="*/ 34933 h 167163"/>
                  <a:gd name="connsiteX8" fmla="*/ 543711 w 548640"/>
                  <a:gd name="connsiteY8" fmla="*/ 34933 h 167163"/>
                  <a:gd name="connsiteX9" fmla="*/ 545854 w 548640"/>
                  <a:gd name="connsiteY9" fmla="*/ 3215 h 167163"/>
                  <a:gd name="connsiteX10" fmla="*/ 428411 w 548640"/>
                  <a:gd name="connsiteY10" fmla="*/ 3215 h 167163"/>
                  <a:gd name="connsiteX11" fmla="*/ 353830 w 548640"/>
                  <a:gd name="connsiteY11" fmla="*/ 77796 h 16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640" h="167163">
                    <a:moveTo>
                      <a:pt x="353830" y="77796"/>
                    </a:moveTo>
                    <a:lnTo>
                      <a:pt x="353830" y="77796"/>
                    </a:lnTo>
                    <a:lnTo>
                      <a:pt x="350830" y="80796"/>
                    </a:lnTo>
                    <a:lnTo>
                      <a:pt x="3215" y="80796"/>
                    </a:lnTo>
                    <a:cubicBezTo>
                      <a:pt x="9644" y="109085"/>
                      <a:pt x="19931" y="136517"/>
                      <a:pt x="30218" y="163949"/>
                    </a:cubicBezTo>
                    <a:lnTo>
                      <a:pt x="314825" y="163949"/>
                    </a:lnTo>
                    <a:lnTo>
                      <a:pt x="441698" y="37505"/>
                    </a:lnTo>
                    <a:lnTo>
                      <a:pt x="444270" y="34933"/>
                    </a:lnTo>
                    <a:lnTo>
                      <a:pt x="543711" y="34933"/>
                    </a:lnTo>
                    <a:cubicBezTo>
                      <a:pt x="544568" y="24217"/>
                      <a:pt x="545425" y="13930"/>
                      <a:pt x="545854" y="3215"/>
                    </a:cubicBezTo>
                    <a:lnTo>
                      <a:pt x="428411" y="3215"/>
                    </a:lnTo>
                    <a:lnTo>
                      <a:pt x="353830" y="77796"/>
                    </a:lnTo>
                    <a:close/>
                  </a:path>
                </a:pathLst>
              </a:custGeom>
              <a:grpFill/>
              <a:ln w="9525" cap="flat">
                <a:noFill/>
                <a:prstDash val="solid"/>
                <a:miter/>
              </a:ln>
            </p:spPr>
            <p:txBody>
              <a:bodyPr rtlCol="0" anchor="ctr"/>
              <a:lstStyle/>
              <a:p>
                <a:endParaRPr lang="en-US"/>
              </a:p>
            </p:txBody>
          </p:sp>
          <p:sp>
            <p:nvSpPr>
              <p:cNvPr id="123" name="Freeform: Shape 99">
                <a:extLst>
                  <a:ext uri="{FF2B5EF4-FFF2-40B4-BE49-F238E27FC236}">
                    <a16:creationId xmlns:a16="http://schemas.microsoft.com/office/drawing/2014/main" id="{E80F0963-4941-49C0-8A24-6E852AC606A4}"/>
                  </a:ext>
                </a:extLst>
              </p:cNvPr>
              <p:cNvSpPr/>
              <p:nvPr/>
            </p:nvSpPr>
            <p:spPr>
              <a:xfrm>
                <a:off x="5873758" y="3019449"/>
                <a:ext cx="587216" cy="754380"/>
              </a:xfrm>
              <a:custGeom>
                <a:avLst/>
                <a:gdLst>
                  <a:gd name="connsiteX0" fmla="*/ 461415 w 587216"/>
                  <a:gd name="connsiteY0" fmla="*/ 293822 h 754380"/>
                  <a:gd name="connsiteX1" fmla="*/ 461415 w 587216"/>
                  <a:gd name="connsiteY1" fmla="*/ 293822 h 754380"/>
                  <a:gd name="connsiteX2" fmla="*/ 392835 w 587216"/>
                  <a:gd name="connsiteY2" fmla="*/ 361117 h 754380"/>
                  <a:gd name="connsiteX3" fmla="*/ 195239 w 587216"/>
                  <a:gd name="connsiteY3" fmla="*/ 559141 h 754380"/>
                  <a:gd name="connsiteX4" fmla="*/ 44791 w 587216"/>
                  <a:gd name="connsiteY4" fmla="*/ 711732 h 754380"/>
                  <a:gd name="connsiteX5" fmla="*/ 70080 w 587216"/>
                  <a:gd name="connsiteY5" fmla="*/ 753308 h 754380"/>
                  <a:gd name="connsiteX6" fmla="*/ 289536 w 587216"/>
                  <a:gd name="connsiteY6" fmla="*/ 533852 h 754380"/>
                  <a:gd name="connsiteX7" fmla="*/ 307110 w 587216"/>
                  <a:gd name="connsiteY7" fmla="*/ 469130 h 754380"/>
                  <a:gd name="connsiteX8" fmla="*/ 307538 w 587216"/>
                  <a:gd name="connsiteY8" fmla="*/ 466558 h 754380"/>
                  <a:gd name="connsiteX9" fmla="*/ 585716 w 587216"/>
                  <a:gd name="connsiteY9" fmla="*/ 188381 h 754380"/>
                  <a:gd name="connsiteX10" fmla="*/ 562570 w 587216"/>
                  <a:gd name="connsiteY10" fmla="*/ 39219 h 754380"/>
                  <a:gd name="connsiteX11" fmla="*/ 561285 w 587216"/>
                  <a:gd name="connsiteY11" fmla="*/ 3215 h 754380"/>
                  <a:gd name="connsiteX12" fmla="*/ 462272 w 587216"/>
                  <a:gd name="connsiteY12" fmla="*/ 102227 h 754380"/>
                  <a:gd name="connsiteX13" fmla="*/ 462701 w 587216"/>
                  <a:gd name="connsiteY13" fmla="*/ 224814 h 754380"/>
                  <a:gd name="connsiteX14" fmla="*/ 462701 w 587216"/>
                  <a:gd name="connsiteY14" fmla="*/ 229100 h 754380"/>
                  <a:gd name="connsiteX15" fmla="*/ 285679 w 587216"/>
                  <a:gd name="connsiteY15" fmla="*/ 406122 h 754380"/>
                  <a:gd name="connsiteX16" fmla="*/ 281392 w 587216"/>
                  <a:gd name="connsiteY16" fmla="*/ 406122 h 754380"/>
                  <a:gd name="connsiteX17" fmla="*/ 243245 w 587216"/>
                  <a:gd name="connsiteY17" fmla="*/ 406122 h 754380"/>
                  <a:gd name="connsiteX18" fmla="*/ 3215 w 587216"/>
                  <a:gd name="connsiteY18" fmla="*/ 646152 h 754380"/>
                  <a:gd name="connsiteX19" fmla="*/ 34504 w 587216"/>
                  <a:gd name="connsiteY19" fmla="*/ 694587 h 754380"/>
                  <a:gd name="connsiteX20" fmla="*/ 181523 w 587216"/>
                  <a:gd name="connsiteY20" fmla="*/ 545425 h 754380"/>
                  <a:gd name="connsiteX21" fmla="*/ 379548 w 587216"/>
                  <a:gd name="connsiteY21" fmla="*/ 346972 h 754380"/>
                  <a:gd name="connsiteX22" fmla="*/ 448556 w 587216"/>
                  <a:gd name="connsiteY22" fmla="*/ 279249 h 754380"/>
                  <a:gd name="connsiteX23" fmla="*/ 469987 w 587216"/>
                  <a:gd name="connsiteY23" fmla="*/ 259104 h 754380"/>
                  <a:gd name="connsiteX24" fmla="*/ 482418 w 587216"/>
                  <a:gd name="connsiteY24" fmla="*/ 248817 h 754380"/>
                  <a:gd name="connsiteX25" fmla="*/ 487990 w 587216"/>
                  <a:gd name="connsiteY25" fmla="*/ 232958 h 754380"/>
                  <a:gd name="connsiteX26" fmla="*/ 486704 w 587216"/>
                  <a:gd name="connsiteY26" fmla="*/ 196953 h 754380"/>
                  <a:gd name="connsiteX27" fmla="*/ 477703 w 587216"/>
                  <a:gd name="connsiteY27" fmla="*/ 147233 h 754380"/>
                  <a:gd name="connsiteX28" fmla="*/ 478560 w 587216"/>
                  <a:gd name="connsiteY28" fmla="*/ 140803 h 754380"/>
                  <a:gd name="connsiteX29" fmla="*/ 490133 w 587216"/>
                  <a:gd name="connsiteY29" fmla="*/ 101798 h 754380"/>
                  <a:gd name="connsiteX30" fmla="*/ 550998 w 587216"/>
                  <a:gd name="connsiteY30" fmla="*/ 101798 h 754380"/>
                  <a:gd name="connsiteX31" fmla="*/ 550998 w 587216"/>
                  <a:gd name="connsiteY31" fmla="*/ 162663 h 754380"/>
                  <a:gd name="connsiteX32" fmla="*/ 502992 w 587216"/>
                  <a:gd name="connsiteY32" fmla="*/ 171236 h 754380"/>
                  <a:gd name="connsiteX33" fmla="*/ 506420 w 587216"/>
                  <a:gd name="connsiteY33" fmla="*/ 194810 h 754380"/>
                  <a:gd name="connsiteX34" fmla="*/ 507278 w 587216"/>
                  <a:gd name="connsiteY34" fmla="*/ 235101 h 754380"/>
                  <a:gd name="connsiteX35" fmla="*/ 492276 w 587216"/>
                  <a:gd name="connsiteY35" fmla="*/ 265962 h 754380"/>
                  <a:gd name="connsiteX36" fmla="*/ 483275 w 587216"/>
                  <a:gd name="connsiteY36" fmla="*/ 273677 h 754380"/>
                  <a:gd name="connsiteX37" fmla="*/ 461415 w 587216"/>
                  <a:gd name="connsiteY37" fmla="*/ 293822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87216" h="754380">
                    <a:moveTo>
                      <a:pt x="461415" y="293822"/>
                    </a:moveTo>
                    <a:lnTo>
                      <a:pt x="461415" y="293822"/>
                    </a:lnTo>
                    <a:cubicBezTo>
                      <a:pt x="443841" y="310539"/>
                      <a:pt x="420267" y="333684"/>
                      <a:pt x="392835" y="361117"/>
                    </a:cubicBezTo>
                    <a:cubicBezTo>
                      <a:pt x="337542" y="415981"/>
                      <a:pt x="265962" y="487989"/>
                      <a:pt x="195239" y="559141"/>
                    </a:cubicBezTo>
                    <a:cubicBezTo>
                      <a:pt x="141232" y="613577"/>
                      <a:pt x="89368" y="666298"/>
                      <a:pt x="44791" y="711732"/>
                    </a:cubicBezTo>
                    <a:cubicBezTo>
                      <a:pt x="53364" y="725448"/>
                      <a:pt x="61508" y="739592"/>
                      <a:pt x="70080" y="753308"/>
                    </a:cubicBezTo>
                    <a:lnTo>
                      <a:pt x="289536" y="533852"/>
                    </a:lnTo>
                    <a:lnTo>
                      <a:pt x="307110" y="469130"/>
                    </a:lnTo>
                    <a:lnTo>
                      <a:pt x="307538" y="466558"/>
                    </a:lnTo>
                    <a:lnTo>
                      <a:pt x="585716" y="188381"/>
                    </a:lnTo>
                    <a:cubicBezTo>
                      <a:pt x="570714" y="140375"/>
                      <a:pt x="565142" y="89368"/>
                      <a:pt x="562570" y="39219"/>
                    </a:cubicBezTo>
                    <a:cubicBezTo>
                      <a:pt x="561713" y="27218"/>
                      <a:pt x="561285" y="15216"/>
                      <a:pt x="561285" y="3215"/>
                    </a:cubicBezTo>
                    <a:lnTo>
                      <a:pt x="462272" y="102227"/>
                    </a:lnTo>
                    <a:lnTo>
                      <a:pt x="462701" y="224814"/>
                    </a:lnTo>
                    <a:lnTo>
                      <a:pt x="462701" y="229100"/>
                    </a:lnTo>
                    <a:lnTo>
                      <a:pt x="285679" y="406122"/>
                    </a:lnTo>
                    <a:lnTo>
                      <a:pt x="281392" y="406122"/>
                    </a:lnTo>
                    <a:lnTo>
                      <a:pt x="243245" y="406122"/>
                    </a:lnTo>
                    <a:lnTo>
                      <a:pt x="3215" y="646152"/>
                    </a:lnTo>
                    <a:cubicBezTo>
                      <a:pt x="13930" y="662011"/>
                      <a:pt x="24217" y="678299"/>
                      <a:pt x="34504" y="694587"/>
                    </a:cubicBezTo>
                    <a:cubicBezTo>
                      <a:pt x="78653" y="649581"/>
                      <a:pt x="130088" y="597718"/>
                      <a:pt x="181523" y="545425"/>
                    </a:cubicBezTo>
                    <a:cubicBezTo>
                      <a:pt x="252246" y="473845"/>
                      <a:pt x="323826" y="402264"/>
                      <a:pt x="379548" y="346972"/>
                    </a:cubicBezTo>
                    <a:cubicBezTo>
                      <a:pt x="407408" y="319540"/>
                      <a:pt x="430983" y="295966"/>
                      <a:pt x="448556" y="279249"/>
                    </a:cubicBezTo>
                    <a:cubicBezTo>
                      <a:pt x="457129" y="270677"/>
                      <a:pt x="464844" y="264247"/>
                      <a:pt x="469987" y="259104"/>
                    </a:cubicBezTo>
                    <a:cubicBezTo>
                      <a:pt x="475560" y="253960"/>
                      <a:pt x="478131" y="251388"/>
                      <a:pt x="482418" y="248817"/>
                    </a:cubicBezTo>
                    <a:cubicBezTo>
                      <a:pt x="483703" y="247959"/>
                      <a:pt x="487132" y="242816"/>
                      <a:pt x="487990" y="232958"/>
                    </a:cubicBezTo>
                    <a:cubicBezTo>
                      <a:pt x="488847" y="223099"/>
                      <a:pt x="488418" y="209812"/>
                      <a:pt x="486704" y="196953"/>
                    </a:cubicBezTo>
                    <a:cubicBezTo>
                      <a:pt x="483703" y="171236"/>
                      <a:pt x="477703" y="147233"/>
                      <a:pt x="477703" y="147233"/>
                    </a:cubicBezTo>
                    <a:cubicBezTo>
                      <a:pt x="477274" y="145089"/>
                      <a:pt x="477703" y="142946"/>
                      <a:pt x="478560" y="140803"/>
                    </a:cubicBezTo>
                    <a:cubicBezTo>
                      <a:pt x="475560" y="127087"/>
                      <a:pt x="479417" y="112085"/>
                      <a:pt x="490133" y="101798"/>
                    </a:cubicBezTo>
                    <a:cubicBezTo>
                      <a:pt x="506849" y="85082"/>
                      <a:pt x="534281" y="85082"/>
                      <a:pt x="550998" y="101798"/>
                    </a:cubicBezTo>
                    <a:cubicBezTo>
                      <a:pt x="567714" y="118515"/>
                      <a:pt x="567714" y="145518"/>
                      <a:pt x="550998" y="162663"/>
                    </a:cubicBezTo>
                    <a:cubicBezTo>
                      <a:pt x="538139" y="175522"/>
                      <a:pt x="518851" y="178522"/>
                      <a:pt x="502992" y="171236"/>
                    </a:cubicBezTo>
                    <a:cubicBezTo>
                      <a:pt x="504277" y="178522"/>
                      <a:pt x="505563" y="186666"/>
                      <a:pt x="506420" y="194810"/>
                    </a:cubicBezTo>
                    <a:cubicBezTo>
                      <a:pt x="508135" y="208526"/>
                      <a:pt x="508564" y="222671"/>
                      <a:pt x="507278" y="235101"/>
                    </a:cubicBezTo>
                    <a:cubicBezTo>
                      <a:pt x="505992" y="247531"/>
                      <a:pt x="502992" y="259961"/>
                      <a:pt x="492276" y="265962"/>
                    </a:cubicBezTo>
                    <a:cubicBezTo>
                      <a:pt x="493562" y="265533"/>
                      <a:pt x="488847" y="268962"/>
                      <a:pt x="483275" y="273677"/>
                    </a:cubicBezTo>
                    <a:cubicBezTo>
                      <a:pt x="477703" y="278821"/>
                      <a:pt x="470416" y="285250"/>
                      <a:pt x="461415" y="293822"/>
                    </a:cubicBezTo>
                    <a:close/>
                  </a:path>
                </a:pathLst>
              </a:custGeom>
              <a:grpFill/>
              <a:ln w="9525" cap="flat">
                <a:noFill/>
                <a:prstDash val="solid"/>
                <a:miter/>
              </a:ln>
            </p:spPr>
            <p:txBody>
              <a:bodyPr rtlCol="0" anchor="ctr"/>
              <a:lstStyle/>
              <a:p>
                <a:endParaRPr lang="en-US"/>
              </a:p>
            </p:txBody>
          </p:sp>
          <p:sp>
            <p:nvSpPr>
              <p:cNvPr id="124" name="Freeform: Shape 100">
                <a:extLst>
                  <a:ext uri="{FF2B5EF4-FFF2-40B4-BE49-F238E27FC236}">
                    <a16:creationId xmlns:a16="http://schemas.microsoft.com/office/drawing/2014/main" id="{C2BF7E85-0ED0-48B5-B43C-0E98888D22F8}"/>
                  </a:ext>
                </a:extLst>
              </p:cNvPr>
              <p:cNvSpPr/>
              <p:nvPr/>
            </p:nvSpPr>
            <p:spPr>
              <a:xfrm>
                <a:off x="5887903" y="3744254"/>
                <a:ext cx="30004" cy="30004"/>
              </a:xfrm>
              <a:custGeom>
                <a:avLst/>
                <a:gdLst>
                  <a:gd name="connsiteX0" fmla="*/ 3215 w 30003"/>
                  <a:gd name="connsiteY0" fmla="*/ 14788 h 30003"/>
                  <a:gd name="connsiteX1" fmla="*/ 9215 w 30003"/>
                  <a:gd name="connsiteY1" fmla="*/ 28504 h 30003"/>
                  <a:gd name="connsiteX2" fmla="*/ 26789 w 30003"/>
                  <a:gd name="connsiteY2" fmla="*/ 28504 h 30003"/>
                  <a:gd name="connsiteX3" fmla="*/ 28932 w 30003"/>
                  <a:gd name="connsiteY3" fmla="*/ 26361 h 30003"/>
                  <a:gd name="connsiteX4" fmla="*/ 14787 w 30003"/>
                  <a:gd name="connsiteY4" fmla="*/ 3215 h 30003"/>
                  <a:gd name="connsiteX5" fmla="*/ 3215 w 30003"/>
                  <a:gd name="connsiteY5" fmla="*/ 14788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03" h="30003">
                    <a:moveTo>
                      <a:pt x="3215" y="14788"/>
                    </a:moveTo>
                    <a:cubicBezTo>
                      <a:pt x="5358" y="19502"/>
                      <a:pt x="7072" y="23789"/>
                      <a:pt x="9215" y="28504"/>
                    </a:cubicBezTo>
                    <a:lnTo>
                      <a:pt x="26789" y="28504"/>
                    </a:lnTo>
                    <a:lnTo>
                      <a:pt x="28932" y="26361"/>
                    </a:lnTo>
                    <a:cubicBezTo>
                      <a:pt x="24217" y="18645"/>
                      <a:pt x="19502" y="10930"/>
                      <a:pt x="14787" y="3215"/>
                    </a:cubicBezTo>
                    <a:cubicBezTo>
                      <a:pt x="10930" y="6644"/>
                      <a:pt x="7072" y="10501"/>
                      <a:pt x="3215" y="14788"/>
                    </a:cubicBezTo>
                    <a:close/>
                  </a:path>
                </a:pathLst>
              </a:custGeom>
              <a:grpFill/>
              <a:ln w="9525" cap="flat">
                <a:noFill/>
                <a:prstDash val="solid"/>
                <a:miter/>
              </a:ln>
            </p:spPr>
            <p:txBody>
              <a:bodyPr rtlCol="0" anchor="ctr"/>
              <a:lstStyle/>
              <a:p>
                <a:endParaRPr lang="en-US"/>
              </a:p>
            </p:txBody>
          </p:sp>
          <p:sp>
            <p:nvSpPr>
              <p:cNvPr id="125" name="Freeform: Shape 101">
                <a:extLst>
                  <a:ext uri="{FF2B5EF4-FFF2-40B4-BE49-F238E27FC236}">
                    <a16:creationId xmlns:a16="http://schemas.microsoft.com/office/drawing/2014/main" id="{9D853F04-D382-41E2-A34B-8C892846262B}"/>
                  </a:ext>
                </a:extLst>
              </p:cNvPr>
              <p:cNvSpPr/>
              <p:nvPr/>
            </p:nvSpPr>
            <p:spPr>
              <a:xfrm>
                <a:off x="5240695" y="5104709"/>
                <a:ext cx="458629" cy="505778"/>
              </a:xfrm>
              <a:custGeom>
                <a:avLst/>
                <a:gdLst>
                  <a:gd name="connsiteX0" fmla="*/ 385961 w 458628"/>
                  <a:gd name="connsiteY0" fmla="*/ 350830 h 505777"/>
                  <a:gd name="connsiteX1" fmla="*/ 428823 w 458628"/>
                  <a:gd name="connsiteY1" fmla="*/ 307967 h 505777"/>
                  <a:gd name="connsiteX2" fmla="*/ 456255 w 458628"/>
                  <a:gd name="connsiteY2" fmla="*/ 318254 h 505777"/>
                  <a:gd name="connsiteX3" fmla="*/ 450683 w 458628"/>
                  <a:gd name="connsiteY3" fmla="*/ 270677 h 505777"/>
                  <a:gd name="connsiteX4" fmla="*/ 396676 w 458628"/>
                  <a:gd name="connsiteY4" fmla="*/ 270677 h 505777"/>
                  <a:gd name="connsiteX5" fmla="*/ 303664 w 458628"/>
                  <a:gd name="connsiteY5" fmla="*/ 363689 h 505777"/>
                  <a:gd name="connsiteX6" fmla="*/ 298092 w 458628"/>
                  <a:gd name="connsiteY6" fmla="*/ 366689 h 505777"/>
                  <a:gd name="connsiteX7" fmla="*/ 256944 w 458628"/>
                  <a:gd name="connsiteY7" fmla="*/ 398407 h 505777"/>
                  <a:gd name="connsiteX8" fmla="*/ 214082 w 458628"/>
                  <a:gd name="connsiteY8" fmla="*/ 355116 h 505777"/>
                  <a:gd name="connsiteX9" fmla="*/ 256944 w 458628"/>
                  <a:gd name="connsiteY9" fmla="*/ 312254 h 505777"/>
                  <a:gd name="connsiteX10" fmla="*/ 297664 w 458628"/>
                  <a:gd name="connsiteY10" fmla="*/ 341828 h 505777"/>
                  <a:gd name="connsiteX11" fmla="*/ 385532 w 458628"/>
                  <a:gd name="connsiteY11" fmla="*/ 253960 h 505777"/>
                  <a:gd name="connsiteX12" fmla="*/ 388532 w 458628"/>
                  <a:gd name="connsiteY12" fmla="*/ 251389 h 505777"/>
                  <a:gd name="connsiteX13" fmla="*/ 447683 w 458628"/>
                  <a:gd name="connsiteY13" fmla="*/ 251389 h 505777"/>
                  <a:gd name="connsiteX14" fmla="*/ 441682 w 458628"/>
                  <a:gd name="connsiteY14" fmla="*/ 217527 h 505777"/>
                  <a:gd name="connsiteX15" fmla="*/ 435252 w 458628"/>
                  <a:gd name="connsiteY15" fmla="*/ 217956 h 505777"/>
                  <a:gd name="connsiteX16" fmla="*/ 392819 w 458628"/>
                  <a:gd name="connsiteY16" fmla="*/ 175094 h 505777"/>
                  <a:gd name="connsiteX17" fmla="*/ 423680 w 458628"/>
                  <a:gd name="connsiteY17" fmla="*/ 133945 h 505777"/>
                  <a:gd name="connsiteX18" fmla="*/ 418536 w 458628"/>
                  <a:gd name="connsiteY18" fmla="*/ 111229 h 505777"/>
                  <a:gd name="connsiteX19" fmla="*/ 414678 w 458628"/>
                  <a:gd name="connsiteY19" fmla="*/ 94084 h 505777"/>
                  <a:gd name="connsiteX20" fmla="*/ 412964 w 458628"/>
                  <a:gd name="connsiteY20" fmla="*/ 94084 h 505777"/>
                  <a:gd name="connsiteX21" fmla="*/ 366672 w 458628"/>
                  <a:gd name="connsiteY21" fmla="*/ 140375 h 505777"/>
                  <a:gd name="connsiteX22" fmla="*/ 366672 w 458628"/>
                  <a:gd name="connsiteY22" fmla="*/ 230386 h 505777"/>
                  <a:gd name="connsiteX23" fmla="*/ 363672 w 458628"/>
                  <a:gd name="connsiteY23" fmla="*/ 232958 h 505777"/>
                  <a:gd name="connsiteX24" fmla="*/ 322095 w 458628"/>
                  <a:gd name="connsiteY24" fmla="*/ 274535 h 505777"/>
                  <a:gd name="connsiteX25" fmla="*/ 319524 w 458628"/>
                  <a:gd name="connsiteY25" fmla="*/ 277535 h 505777"/>
                  <a:gd name="connsiteX26" fmla="*/ 176363 w 458628"/>
                  <a:gd name="connsiteY26" fmla="*/ 277535 h 505777"/>
                  <a:gd name="connsiteX27" fmla="*/ 173362 w 458628"/>
                  <a:gd name="connsiteY27" fmla="*/ 274535 h 505777"/>
                  <a:gd name="connsiteX28" fmla="*/ 113784 w 458628"/>
                  <a:gd name="connsiteY28" fmla="*/ 215384 h 505777"/>
                  <a:gd name="connsiteX29" fmla="*/ 98782 w 458628"/>
                  <a:gd name="connsiteY29" fmla="*/ 217956 h 505777"/>
                  <a:gd name="connsiteX30" fmla="*/ 55919 w 458628"/>
                  <a:gd name="connsiteY30" fmla="*/ 175094 h 505777"/>
                  <a:gd name="connsiteX31" fmla="*/ 98782 w 458628"/>
                  <a:gd name="connsiteY31" fmla="*/ 132231 h 505777"/>
                  <a:gd name="connsiteX32" fmla="*/ 141644 w 458628"/>
                  <a:gd name="connsiteY32" fmla="*/ 175094 h 505777"/>
                  <a:gd name="connsiteX33" fmla="*/ 130071 w 458628"/>
                  <a:gd name="connsiteY33" fmla="*/ 203811 h 505777"/>
                  <a:gd name="connsiteX34" fmla="*/ 184078 w 458628"/>
                  <a:gd name="connsiteY34" fmla="*/ 257818 h 505777"/>
                  <a:gd name="connsiteX35" fmla="*/ 311380 w 458628"/>
                  <a:gd name="connsiteY35" fmla="*/ 257818 h 505777"/>
                  <a:gd name="connsiteX36" fmla="*/ 347384 w 458628"/>
                  <a:gd name="connsiteY36" fmla="*/ 221813 h 505777"/>
                  <a:gd name="connsiteX37" fmla="*/ 347384 w 458628"/>
                  <a:gd name="connsiteY37" fmla="*/ 132231 h 505777"/>
                  <a:gd name="connsiteX38" fmla="*/ 349956 w 458628"/>
                  <a:gd name="connsiteY38" fmla="*/ 129659 h 505777"/>
                  <a:gd name="connsiteX39" fmla="*/ 402677 w 458628"/>
                  <a:gd name="connsiteY39" fmla="*/ 77367 h 505777"/>
                  <a:gd name="connsiteX40" fmla="*/ 405249 w 458628"/>
                  <a:gd name="connsiteY40" fmla="*/ 74795 h 505777"/>
                  <a:gd name="connsiteX41" fmla="*/ 411678 w 458628"/>
                  <a:gd name="connsiteY41" fmla="*/ 74795 h 505777"/>
                  <a:gd name="connsiteX42" fmla="*/ 407820 w 458628"/>
                  <a:gd name="connsiteY42" fmla="*/ 39648 h 505777"/>
                  <a:gd name="connsiteX43" fmla="*/ 394962 w 458628"/>
                  <a:gd name="connsiteY43" fmla="*/ 39648 h 505777"/>
                  <a:gd name="connsiteX44" fmla="*/ 289091 w 458628"/>
                  <a:gd name="connsiteY44" fmla="*/ 145090 h 505777"/>
                  <a:gd name="connsiteX45" fmla="*/ 306236 w 458628"/>
                  <a:gd name="connsiteY45" fmla="*/ 179380 h 505777"/>
                  <a:gd name="connsiteX46" fmla="*/ 263374 w 458628"/>
                  <a:gd name="connsiteY46" fmla="*/ 222242 h 505777"/>
                  <a:gd name="connsiteX47" fmla="*/ 220511 w 458628"/>
                  <a:gd name="connsiteY47" fmla="*/ 179380 h 505777"/>
                  <a:gd name="connsiteX48" fmla="*/ 263374 w 458628"/>
                  <a:gd name="connsiteY48" fmla="*/ 136517 h 505777"/>
                  <a:gd name="connsiteX49" fmla="*/ 269803 w 458628"/>
                  <a:gd name="connsiteY49" fmla="*/ 136946 h 505777"/>
                  <a:gd name="connsiteX50" fmla="*/ 383817 w 458628"/>
                  <a:gd name="connsiteY50" fmla="*/ 22932 h 505777"/>
                  <a:gd name="connsiteX51" fmla="*/ 386389 w 458628"/>
                  <a:gd name="connsiteY51" fmla="*/ 20360 h 505777"/>
                  <a:gd name="connsiteX52" fmla="*/ 405677 w 458628"/>
                  <a:gd name="connsiteY52" fmla="*/ 20360 h 505777"/>
                  <a:gd name="connsiteX53" fmla="*/ 403963 w 458628"/>
                  <a:gd name="connsiteY53" fmla="*/ 3215 h 505777"/>
                  <a:gd name="connsiteX54" fmla="*/ 381674 w 458628"/>
                  <a:gd name="connsiteY54" fmla="*/ 3215 h 505777"/>
                  <a:gd name="connsiteX55" fmla="*/ 294663 w 458628"/>
                  <a:gd name="connsiteY55" fmla="*/ 90226 h 505777"/>
                  <a:gd name="connsiteX56" fmla="*/ 291663 w 458628"/>
                  <a:gd name="connsiteY56" fmla="*/ 92797 h 505777"/>
                  <a:gd name="connsiteX57" fmla="*/ 12200 w 458628"/>
                  <a:gd name="connsiteY57" fmla="*/ 92797 h 505777"/>
                  <a:gd name="connsiteX58" fmla="*/ 4056 w 458628"/>
                  <a:gd name="connsiteY58" fmla="*/ 253532 h 505777"/>
                  <a:gd name="connsiteX59" fmla="*/ 20343 w 458628"/>
                  <a:gd name="connsiteY59" fmla="*/ 381691 h 505777"/>
                  <a:gd name="connsiteX60" fmla="*/ 43489 w 458628"/>
                  <a:gd name="connsiteY60" fmla="*/ 505992 h 505777"/>
                  <a:gd name="connsiteX61" fmla="*/ 64492 w 458628"/>
                  <a:gd name="connsiteY61" fmla="*/ 484989 h 505777"/>
                  <a:gd name="connsiteX62" fmla="*/ 73064 w 458628"/>
                  <a:gd name="connsiteY62" fmla="*/ 476417 h 505777"/>
                  <a:gd name="connsiteX63" fmla="*/ 449826 w 458628"/>
                  <a:gd name="connsiteY63" fmla="*/ 476417 h 505777"/>
                  <a:gd name="connsiteX64" fmla="*/ 451540 w 458628"/>
                  <a:gd name="connsiteY64" fmla="*/ 463558 h 505777"/>
                  <a:gd name="connsiteX65" fmla="*/ 452826 w 458628"/>
                  <a:gd name="connsiteY65" fmla="*/ 451985 h 505777"/>
                  <a:gd name="connsiteX66" fmla="*/ 171648 w 458628"/>
                  <a:gd name="connsiteY66" fmla="*/ 451985 h 505777"/>
                  <a:gd name="connsiteX67" fmla="*/ 166076 w 458628"/>
                  <a:gd name="connsiteY67" fmla="*/ 446413 h 505777"/>
                  <a:gd name="connsiteX68" fmla="*/ 110783 w 458628"/>
                  <a:gd name="connsiteY68" fmla="*/ 390692 h 505777"/>
                  <a:gd name="connsiteX69" fmla="*/ 92352 w 458628"/>
                  <a:gd name="connsiteY69" fmla="*/ 394978 h 505777"/>
                  <a:gd name="connsiteX70" fmla="*/ 49061 w 458628"/>
                  <a:gd name="connsiteY70" fmla="*/ 351687 h 505777"/>
                  <a:gd name="connsiteX71" fmla="*/ 92352 w 458628"/>
                  <a:gd name="connsiteY71" fmla="*/ 308825 h 505777"/>
                  <a:gd name="connsiteX72" fmla="*/ 135644 w 458628"/>
                  <a:gd name="connsiteY72" fmla="*/ 351687 h 505777"/>
                  <a:gd name="connsiteX73" fmla="*/ 134786 w 458628"/>
                  <a:gd name="connsiteY73" fmla="*/ 359402 h 505777"/>
                  <a:gd name="connsiteX74" fmla="*/ 188364 w 458628"/>
                  <a:gd name="connsiteY74" fmla="*/ 412552 h 505777"/>
                  <a:gd name="connsiteX75" fmla="*/ 456684 w 458628"/>
                  <a:gd name="connsiteY75" fmla="*/ 412552 h 505777"/>
                  <a:gd name="connsiteX76" fmla="*/ 458827 w 458628"/>
                  <a:gd name="connsiteY76" fmla="*/ 382548 h 505777"/>
                  <a:gd name="connsiteX77" fmla="*/ 429252 w 458628"/>
                  <a:gd name="connsiteY77" fmla="*/ 394978 h 505777"/>
                  <a:gd name="connsiteX78" fmla="*/ 385961 w 458628"/>
                  <a:gd name="connsiteY78" fmla="*/ 350830 h 50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58628" h="505777">
                    <a:moveTo>
                      <a:pt x="385961" y="350830"/>
                    </a:moveTo>
                    <a:cubicBezTo>
                      <a:pt x="385961" y="327256"/>
                      <a:pt x="405249" y="307967"/>
                      <a:pt x="428823" y="307967"/>
                    </a:cubicBezTo>
                    <a:cubicBezTo>
                      <a:pt x="439539" y="307967"/>
                      <a:pt x="448968" y="311825"/>
                      <a:pt x="456255" y="318254"/>
                    </a:cubicBezTo>
                    <a:cubicBezTo>
                      <a:pt x="454969" y="302395"/>
                      <a:pt x="452826" y="286536"/>
                      <a:pt x="450683" y="270677"/>
                    </a:cubicBezTo>
                    <a:lnTo>
                      <a:pt x="396676" y="270677"/>
                    </a:lnTo>
                    <a:lnTo>
                      <a:pt x="303664" y="363689"/>
                    </a:lnTo>
                    <a:cubicBezTo>
                      <a:pt x="302379" y="365403"/>
                      <a:pt x="300236" y="366260"/>
                      <a:pt x="298092" y="366689"/>
                    </a:cubicBezTo>
                    <a:cubicBezTo>
                      <a:pt x="292949" y="384691"/>
                      <a:pt x="276661" y="398407"/>
                      <a:pt x="256944" y="398407"/>
                    </a:cubicBezTo>
                    <a:cubicBezTo>
                      <a:pt x="233370" y="398407"/>
                      <a:pt x="214082" y="378691"/>
                      <a:pt x="214082" y="355116"/>
                    </a:cubicBezTo>
                    <a:cubicBezTo>
                      <a:pt x="214082" y="331542"/>
                      <a:pt x="232941" y="312254"/>
                      <a:pt x="256944" y="312254"/>
                    </a:cubicBezTo>
                    <a:cubicBezTo>
                      <a:pt x="276233" y="312254"/>
                      <a:pt x="292092" y="324683"/>
                      <a:pt x="297664" y="341828"/>
                    </a:cubicBezTo>
                    <a:lnTo>
                      <a:pt x="385532" y="253960"/>
                    </a:lnTo>
                    <a:lnTo>
                      <a:pt x="388532" y="251389"/>
                    </a:lnTo>
                    <a:lnTo>
                      <a:pt x="447683" y="251389"/>
                    </a:lnTo>
                    <a:cubicBezTo>
                      <a:pt x="445968" y="240245"/>
                      <a:pt x="443825" y="228672"/>
                      <a:pt x="441682" y="217527"/>
                    </a:cubicBezTo>
                    <a:cubicBezTo>
                      <a:pt x="439539" y="217956"/>
                      <a:pt x="437396" y="217956"/>
                      <a:pt x="435252" y="217956"/>
                    </a:cubicBezTo>
                    <a:cubicBezTo>
                      <a:pt x="411678" y="217956"/>
                      <a:pt x="392819" y="199097"/>
                      <a:pt x="392819" y="175094"/>
                    </a:cubicBezTo>
                    <a:cubicBezTo>
                      <a:pt x="392819" y="155377"/>
                      <a:pt x="405677" y="139089"/>
                      <a:pt x="423680" y="133945"/>
                    </a:cubicBezTo>
                    <a:cubicBezTo>
                      <a:pt x="421965" y="126230"/>
                      <a:pt x="420251" y="118943"/>
                      <a:pt x="418536" y="111229"/>
                    </a:cubicBezTo>
                    <a:cubicBezTo>
                      <a:pt x="417250" y="105656"/>
                      <a:pt x="415964" y="99655"/>
                      <a:pt x="414678" y="94084"/>
                    </a:cubicBezTo>
                    <a:lnTo>
                      <a:pt x="412964" y="94084"/>
                    </a:lnTo>
                    <a:lnTo>
                      <a:pt x="366672" y="140375"/>
                    </a:lnTo>
                    <a:lnTo>
                      <a:pt x="366672" y="230386"/>
                    </a:lnTo>
                    <a:lnTo>
                      <a:pt x="363672" y="232958"/>
                    </a:lnTo>
                    <a:lnTo>
                      <a:pt x="322095" y="274535"/>
                    </a:lnTo>
                    <a:lnTo>
                      <a:pt x="319524" y="277535"/>
                    </a:lnTo>
                    <a:lnTo>
                      <a:pt x="176363" y="277535"/>
                    </a:lnTo>
                    <a:lnTo>
                      <a:pt x="173362" y="274535"/>
                    </a:lnTo>
                    <a:lnTo>
                      <a:pt x="113784" y="215384"/>
                    </a:lnTo>
                    <a:cubicBezTo>
                      <a:pt x="109069" y="217099"/>
                      <a:pt x="103925" y="217956"/>
                      <a:pt x="98782" y="217956"/>
                    </a:cubicBezTo>
                    <a:cubicBezTo>
                      <a:pt x="75207" y="217956"/>
                      <a:pt x="55919" y="199097"/>
                      <a:pt x="55919" y="175094"/>
                    </a:cubicBezTo>
                    <a:cubicBezTo>
                      <a:pt x="55919" y="151090"/>
                      <a:pt x="75207" y="132231"/>
                      <a:pt x="98782" y="132231"/>
                    </a:cubicBezTo>
                    <a:cubicBezTo>
                      <a:pt x="122356" y="132231"/>
                      <a:pt x="141644" y="151519"/>
                      <a:pt x="141644" y="175094"/>
                    </a:cubicBezTo>
                    <a:cubicBezTo>
                      <a:pt x="141644" y="186238"/>
                      <a:pt x="136929" y="196096"/>
                      <a:pt x="130071" y="203811"/>
                    </a:cubicBezTo>
                    <a:lnTo>
                      <a:pt x="184078" y="257818"/>
                    </a:lnTo>
                    <a:lnTo>
                      <a:pt x="311380" y="257818"/>
                    </a:lnTo>
                    <a:lnTo>
                      <a:pt x="347384" y="221813"/>
                    </a:lnTo>
                    <a:lnTo>
                      <a:pt x="347384" y="132231"/>
                    </a:lnTo>
                    <a:lnTo>
                      <a:pt x="349956" y="129659"/>
                    </a:lnTo>
                    <a:lnTo>
                      <a:pt x="402677" y="77367"/>
                    </a:lnTo>
                    <a:lnTo>
                      <a:pt x="405249" y="74795"/>
                    </a:lnTo>
                    <a:lnTo>
                      <a:pt x="411678" y="74795"/>
                    </a:lnTo>
                    <a:cubicBezTo>
                      <a:pt x="409964" y="63222"/>
                      <a:pt x="409106" y="51650"/>
                      <a:pt x="407820" y="39648"/>
                    </a:cubicBezTo>
                    <a:lnTo>
                      <a:pt x="394962" y="39648"/>
                    </a:lnTo>
                    <a:lnTo>
                      <a:pt x="289091" y="145090"/>
                    </a:lnTo>
                    <a:cubicBezTo>
                      <a:pt x="299378" y="152805"/>
                      <a:pt x="306236" y="165235"/>
                      <a:pt x="306236" y="179380"/>
                    </a:cubicBezTo>
                    <a:cubicBezTo>
                      <a:pt x="306236" y="202954"/>
                      <a:pt x="287377" y="222242"/>
                      <a:pt x="263374" y="222242"/>
                    </a:cubicBezTo>
                    <a:cubicBezTo>
                      <a:pt x="239371" y="222242"/>
                      <a:pt x="220511" y="203383"/>
                      <a:pt x="220511" y="179380"/>
                    </a:cubicBezTo>
                    <a:cubicBezTo>
                      <a:pt x="220511" y="155377"/>
                      <a:pt x="239799" y="136517"/>
                      <a:pt x="263374" y="136517"/>
                    </a:cubicBezTo>
                    <a:cubicBezTo>
                      <a:pt x="265517" y="136517"/>
                      <a:pt x="267660" y="136517"/>
                      <a:pt x="269803" y="136946"/>
                    </a:cubicBezTo>
                    <a:lnTo>
                      <a:pt x="383817" y="22932"/>
                    </a:lnTo>
                    <a:lnTo>
                      <a:pt x="386389" y="20360"/>
                    </a:lnTo>
                    <a:lnTo>
                      <a:pt x="405677" y="20360"/>
                    </a:lnTo>
                    <a:cubicBezTo>
                      <a:pt x="405249" y="14788"/>
                      <a:pt x="404391" y="8787"/>
                      <a:pt x="403963" y="3215"/>
                    </a:cubicBezTo>
                    <a:lnTo>
                      <a:pt x="381674" y="3215"/>
                    </a:lnTo>
                    <a:lnTo>
                      <a:pt x="294663" y="90226"/>
                    </a:lnTo>
                    <a:lnTo>
                      <a:pt x="291663" y="92797"/>
                    </a:lnTo>
                    <a:lnTo>
                      <a:pt x="12200" y="92797"/>
                    </a:lnTo>
                    <a:cubicBezTo>
                      <a:pt x="6627" y="146376"/>
                      <a:pt x="1055" y="199525"/>
                      <a:pt x="4056" y="253532"/>
                    </a:cubicBezTo>
                    <a:cubicBezTo>
                      <a:pt x="5341" y="296823"/>
                      <a:pt x="13057" y="339257"/>
                      <a:pt x="20343" y="381691"/>
                    </a:cubicBezTo>
                    <a:cubicBezTo>
                      <a:pt x="27630" y="423267"/>
                      <a:pt x="35774" y="464416"/>
                      <a:pt x="43489" y="505992"/>
                    </a:cubicBezTo>
                    <a:lnTo>
                      <a:pt x="64492" y="484989"/>
                    </a:lnTo>
                    <a:lnTo>
                      <a:pt x="73064" y="476417"/>
                    </a:lnTo>
                    <a:lnTo>
                      <a:pt x="449826" y="476417"/>
                    </a:lnTo>
                    <a:cubicBezTo>
                      <a:pt x="450254" y="472131"/>
                      <a:pt x="451112" y="467844"/>
                      <a:pt x="451540" y="463558"/>
                    </a:cubicBezTo>
                    <a:cubicBezTo>
                      <a:pt x="451969" y="459700"/>
                      <a:pt x="452397" y="455843"/>
                      <a:pt x="452826" y="451985"/>
                    </a:cubicBezTo>
                    <a:lnTo>
                      <a:pt x="171648" y="451985"/>
                    </a:lnTo>
                    <a:lnTo>
                      <a:pt x="166076" y="446413"/>
                    </a:lnTo>
                    <a:lnTo>
                      <a:pt x="110783" y="390692"/>
                    </a:lnTo>
                    <a:cubicBezTo>
                      <a:pt x="105211" y="393263"/>
                      <a:pt x="99210" y="394978"/>
                      <a:pt x="92352" y="394978"/>
                    </a:cubicBezTo>
                    <a:cubicBezTo>
                      <a:pt x="68778" y="394978"/>
                      <a:pt x="49061" y="375261"/>
                      <a:pt x="49061" y="351687"/>
                    </a:cubicBezTo>
                    <a:cubicBezTo>
                      <a:pt x="49061" y="328113"/>
                      <a:pt x="68349" y="308825"/>
                      <a:pt x="92352" y="308825"/>
                    </a:cubicBezTo>
                    <a:cubicBezTo>
                      <a:pt x="115927" y="308825"/>
                      <a:pt x="135644" y="328113"/>
                      <a:pt x="135644" y="351687"/>
                    </a:cubicBezTo>
                    <a:cubicBezTo>
                      <a:pt x="135644" y="354259"/>
                      <a:pt x="135215" y="356830"/>
                      <a:pt x="134786" y="359402"/>
                    </a:cubicBezTo>
                    <a:lnTo>
                      <a:pt x="188364" y="412552"/>
                    </a:lnTo>
                    <a:lnTo>
                      <a:pt x="456684" y="412552"/>
                    </a:lnTo>
                    <a:cubicBezTo>
                      <a:pt x="457541" y="402694"/>
                      <a:pt x="458398" y="392406"/>
                      <a:pt x="458827" y="382548"/>
                    </a:cubicBezTo>
                    <a:cubicBezTo>
                      <a:pt x="451112" y="390263"/>
                      <a:pt x="440825" y="394978"/>
                      <a:pt x="429252" y="394978"/>
                    </a:cubicBezTo>
                    <a:cubicBezTo>
                      <a:pt x="405249" y="394121"/>
                      <a:pt x="385961" y="374404"/>
                      <a:pt x="385961" y="350830"/>
                    </a:cubicBezTo>
                    <a:close/>
                  </a:path>
                </a:pathLst>
              </a:custGeom>
              <a:grpFill/>
              <a:ln w="9525" cap="flat">
                <a:noFill/>
                <a:prstDash val="solid"/>
                <a:miter/>
              </a:ln>
            </p:spPr>
            <p:txBody>
              <a:bodyPr rtlCol="0" anchor="ctr"/>
              <a:lstStyle/>
              <a:p>
                <a:endParaRPr lang="en-US"/>
              </a:p>
            </p:txBody>
          </p:sp>
          <p:sp>
            <p:nvSpPr>
              <p:cNvPr id="126" name="Freeform: Shape 102">
                <a:extLst>
                  <a:ext uri="{FF2B5EF4-FFF2-40B4-BE49-F238E27FC236}">
                    <a16:creationId xmlns:a16="http://schemas.microsoft.com/office/drawing/2014/main" id="{6D38D717-0C8E-4E87-A187-AC44B045583B}"/>
                  </a:ext>
                </a:extLst>
              </p:cNvPr>
              <p:cNvSpPr/>
              <p:nvPr/>
            </p:nvSpPr>
            <p:spPr>
              <a:xfrm>
                <a:off x="5924764" y="3802547"/>
                <a:ext cx="21431" cy="12859"/>
              </a:xfrm>
              <a:custGeom>
                <a:avLst/>
                <a:gdLst>
                  <a:gd name="connsiteX0" fmla="*/ 13502 w 21431"/>
                  <a:gd name="connsiteY0" fmla="*/ 3215 h 12858"/>
                  <a:gd name="connsiteX1" fmla="*/ 3215 w 21431"/>
                  <a:gd name="connsiteY1" fmla="*/ 13502 h 12858"/>
                  <a:gd name="connsiteX2" fmla="*/ 19503 w 21431"/>
                  <a:gd name="connsiteY2" fmla="*/ 13502 h 12858"/>
                  <a:gd name="connsiteX3" fmla="*/ 13502 w 21431"/>
                  <a:gd name="connsiteY3" fmla="*/ 3215 h 12858"/>
                </a:gdLst>
                <a:ahLst/>
                <a:cxnLst>
                  <a:cxn ang="0">
                    <a:pos x="connsiteX0" y="connsiteY0"/>
                  </a:cxn>
                  <a:cxn ang="0">
                    <a:pos x="connsiteX1" y="connsiteY1"/>
                  </a:cxn>
                  <a:cxn ang="0">
                    <a:pos x="connsiteX2" y="connsiteY2"/>
                  </a:cxn>
                  <a:cxn ang="0">
                    <a:pos x="connsiteX3" y="connsiteY3"/>
                  </a:cxn>
                </a:cxnLst>
                <a:rect l="l" t="t" r="r" b="b"/>
                <a:pathLst>
                  <a:path w="21431" h="12858">
                    <a:moveTo>
                      <a:pt x="13502" y="3215"/>
                    </a:moveTo>
                    <a:lnTo>
                      <a:pt x="3215" y="13502"/>
                    </a:lnTo>
                    <a:lnTo>
                      <a:pt x="19503" y="13502"/>
                    </a:lnTo>
                    <a:cubicBezTo>
                      <a:pt x="17359" y="10073"/>
                      <a:pt x="15216" y="6644"/>
                      <a:pt x="13502" y="3215"/>
                    </a:cubicBezTo>
                    <a:close/>
                  </a:path>
                </a:pathLst>
              </a:custGeom>
              <a:grpFill/>
              <a:ln w="9525" cap="flat">
                <a:noFill/>
                <a:prstDash val="solid"/>
                <a:miter/>
              </a:ln>
            </p:spPr>
            <p:txBody>
              <a:bodyPr rtlCol="0" anchor="ctr"/>
              <a:lstStyle/>
              <a:p>
                <a:endParaRPr lang="en-US"/>
              </a:p>
            </p:txBody>
          </p:sp>
          <p:sp>
            <p:nvSpPr>
              <p:cNvPr id="127" name="Freeform: Shape 103">
                <a:extLst>
                  <a:ext uri="{FF2B5EF4-FFF2-40B4-BE49-F238E27FC236}">
                    <a16:creationId xmlns:a16="http://schemas.microsoft.com/office/drawing/2014/main" id="{FAAFC455-84C8-4E31-84EA-FB2F339C534F}"/>
                  </a:ext>
                </a:extLst>
              </p:cNvPr>
              <p:cNvSpPr/>
              <p:nvPr/>
            </p:nvSpPr>
            <p:spPr>
              <a:xfrm>
                <a:off x="5293828" y="5676067"/>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28" name="Freeform: Shape 104">
                <a:extLst>
                  <a:ext uri="{FF2B5EF4-FFF2-40B4-BE49-F238E27FC236}">
                    <a16:creationId xmlns:a16="http://schemas.microsoft.com/office/drawing/2014/main" id="{FA422E01-9519-49AB-9311-C1F758CDC469}"/>
                  </a:ext>
                </a:extLst>
              </p:cNvPr>
              <p:cNvSpPr/>
              <p:nvPr/>
            </p:nvSpPr>
            <p:spPr>
              <a:xfrm>
                <a:off x="5293828" y="5636204"/>
                <a:ext cx="390049" cy="222885"/>
              </a:xfrm>
              <a:custGeom>
                <a:avLst/>
                <a:gdLst>
                  <a:gd name="connsiteX0" fmla="*/ 3215 w 390048"/>
                  <a:gd name="connsiteY0" fmla="*/ 43077 h 222885"/>
                  <a:gd name="connsiteX1" fmla="*/ 18645 w 390048"/>
                  <a:gd name="connsiteY1" fmla="*/ 118943 h 222885"/>
                  <a:gd name="connsiteX2" fmla="*/ 41362 w 390048"/>
                  <a:gd name="connsiteY2" fmla="*/ 112514 h 222885"/>
                  <a:gd name="connsiteX3" fmla="*/ 84225 w 390048"/>
                  <a:gd name="connsiteY3" fmla="*/ 155377 h 222885"/>
                  <a:gd name="connsiteX4" fmla="*/ 79939 w 390048"/>
                  <a:gd name="connsiteY4" fmla="*/ 174236 h 222885"/>
                  <a:gd name="connsiteX5" fmla="*/ 127516 w 390048"/>
                  <a:gd name="connsiteY5" fmla="*/ 221813 h 222885"/>
                  <a:gd name="connsiteX6" fmla="*/ 352115 w 390048"/>
                  <a:gd name="connsiteY6" fmla="*/ 221813 h 222885"/>
                  <a:gd name="connsiteX7" fmla="*/ 356830 w 390048"/>
                  <a:gd name="connsiteY7" fmla="*/ 192667 h 222885"/>
                  <a:gd name="connsiteX8" fmla="*/ 334970 w 390048"/>
                  <a:gd name="connsiteY8" fmla="*/ 155377 h 222885"/>
                  <a:gd name="connsiteX9" fmla="*/ 370118 w 390048"/>
                  <a:gd name="connsiteY9" fmla="*/ 113372 h 222885"/>
                  <a:gd name="connsiteX10" fmla="*/ 374833 w 390048"/>
                  <a:gd name="connsiteY10" fmla="*/ 85940 h 222885"/>
                  <a:gd name="connsiteX11" fmla="*/ 309682 w 390048"/>
                  <a:gd name="connsiteY11" fmla="*/ 85940 h 222885"/>
                  <a:gd name="connsiteX12" fmla="*/ 247102 w 390048"/>
                  <a:gd name="connsiteY12" fmla="*/ 148519 h 222885"/>
                  <a:gd name="connsiteX13" fmla="*/ 248817 w 390048"/>
                  <a:gd name="connsiteY13" fmla="*/ 159663 h 222885"/>
                  <a:gd name="connsiteX14" fmla="*/ 205526 w 390048"/>
                  <a:gd name="connsiteY14" fmla="*/ 202525 h 222885"/>
                  <a:gd name="connsiteX15" fmla="*/ 162663 w 390048"/>
                  <a:gd name="connsiteY15" fmla="*/ 159663 h 222885"/>
                  <a:gd name="connsiteX16" fmla="*/ 205526 w 390048"/>
                  <a:gd name="connsiteY16" fmla="*/ 116800 h 222885"/>
                  <a:gd name="connsiteX17" fmla="*/ 220528 w 390048"/>
                  <a:gd name="connsiteY17" fmla="*/ 119372 h 222885"/>
                  <a:gd name="connsiteX18" fmla="*/ 286964 w 390048"/>
                  <a:gd name="connsiteY18" fmla="*/ 52507 h 222885"/>
                  <a:gd name="connsiteX19" fmla="*/ 292965 w 390048"/>
                  <a:gd name="connsiteY19" fmla="*/ 46935 h 222885"/>
                  <a:gd name="connsiteX20" fmla="*/ 380405 w 390048"/>
                  <a:gd name="connsiteY20" fmla="*/ 46935 h 222885"/>
                  <a:gd name="connsiteX21" fmla="*/ 387263 w 390048"/>
                  <a:gd name="connsiteY21" fmla="*/ 3215 h 222885"/>
                  <a:gd name="connsiteX22" fmla="*/ 43505 w 390048"/>
                  <a:gd name="connsiteY22" fmla="*/ 3215 h 222885"/>
                  <a:gd name="connsiteX23" fmla="*/ 3215 w 390048"/>
                  <a:gd name="connsiteY23" fmla="*/ 43077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0048" h="222885">
                    <a:moveTo>
                      <a:pt x="3215" y="43077"/>
                    </a:moveTo>
                    <a:cubicBezTo>
                      <a:pt x="8358" y="68366"/>
                      <a:pt x="13502" y="93655"/>
                      <a:pt x="18645" y="118943"/>
                    </a:cubicBezTo>
                    <a:cubicBezTo>
                      <a:pt x="25075" y="115086"/>
                      <a:pt x="32790" y="112514"/>
                      <a:pt x="41362" y="112514"/>
                    </a:cubicBezTo>
                    <a:cubicBezTo>
                      <a:pt x="64937" y="112514"/>
                      <a:pt x="84225" y="131374"/>
                      <a:pt x="84225" y="155377"/>
                    </a:cubicBezTo>
                    <a:cubicBezTo>
                      <a:pt x="84225" y="162235"/>
                      <a:pt x="82510" y="168664"/>
                      <a:pt x="79939" y="174236"/>
                    </a:cubicBezTo>
                    <a:lnTo>
                      <a:pt x="127516" y="221813"/>
                    </a:lnTo>
                    <a:lnTo>
                      <a:pt x="352115" y="221813"/>
                    </a:lnTo>
                    <a:cubicBezTo>
                      <a:pt x="353830" y="211955"/>
                      <a:pt x="355544" y="202525"/>
                      <a:pt x="356830" y="192667"/>
                    </a:cubicBezTo>
                    <a:cubicBezTo>
                      <a:pt x="343543" y="185380"/>
                      <a:pt x="334970" y="171236"/>
                      <a:pt x="334970" y="155377"/>
                    </a:cubicBezTo>
                    <a:cubicBezTo>
                      <a:pt x="334970" y="134374"/>
                      <a:pt x="349972" y="116800"/>
                      <a:pt x="370118" y="113372"/>
                    </a:cubicBezTo>
                    <a:cubicBezTo>
                      <a:pt x="371832" y="104371"/>
                      <a:pt x="373118" y="94941"/>
                      <a:pt x="374833" y="85940"/>
                    </a:cubicBezTo>
                    <a:lnTo>
                      <a:pt x="309682" y="85940"/>
                    </a:lnTo>
                    <a:lnTo>
                      <a:pt x="247102" y="148519"/>
                    </a:lnTo>
                    <a:cubicBezTo>
                      <a:pt x="247960" y="151948"/>
                      <a:pt x="248817" y="155806"/>
                      <a:pt x="248817" y="159663"/>
                    </a:cubicBezTo>
                    <a:cubicBezTo>
                      <a:pt x="248817" y="183237"/>
                      <a:pt x="229100" y="202525"/>
                      <a:pt x="205526" y="202525"/>
                    </a:cubicBezTo>
                    <a:cubicBezTo>
                      <a:pt x="181951" y="202525"/>
                      <a:pt x="162663" y="183666"/>
                      <a:pt x="162663" y="159663"/>
                    </a:cubicBezTo>
                    <a:cubicBezTo>
                      <a:pt x="162663" y="135660"/>
                      <a:pt x="181523" y="116800"/>
                      <a:pt x="205526" y="116800"/>
                    </a:cubicBezTo>
                    <a:cubicBezTo>
                      <a:pt x="210669" y="116800"/>
                      <a:pt x="216241" y="117658"/>
                      <a:pt x="220528" y="119372"/>
                    </a:cubicBezTo>
                    <a:lnTo>
                      <a:pt x="286964" y="52507"/>
                    </a:lnTo>
                    <a:lnTo>
                      <a:pt x="292965" y="46935"/>
                    </a:lnTo>
                    <a:lnTo>
                      <a:pt x="380405" y="46935"/>
                    </a:lnTo>
                    <a:cubicBezTo>
                      <a:pt x="382548" y="32361"/>
                      <a:pt x="385120" y="17788"/>
                      <a:pt x="387263" y="3215"/>
                    </a:cubicBezTo>
                    <a:lnTo>
                      <a:pt x="43505" y="3215"/>
                    </a:lnTo>
                    <a:lnTo>
                      <a:pt x="3215" y="43077"/>
                    </a:lnTo>
                    <a:close/>
                  </a:path>
                </a:pathLst>
              </a:custGeom>
              <a:grpFill/>
              <a:ln w="9525" cap="flat">
                <a:noFill/>
                <a:prstDash val="solid"/>
                <a:miter/>
              </a:ln>
            </p:spPr>
            <p:txBody>
              <a:bodyPr rtlCol="0" anchor="ctr"/>
              <a:lstStyle/>
              <a:p>
                <a:endParaRPr lang="en-US"/>
              </a:p>
            </p:txBody>
          </p:sp>
          <p:sp>
            <p:nvSpPr>
              <p:cNvPr id="129" name="Freeform: Shape 105">
                <a:extLst>
                  <a:ext uri="{FF2B5EF4-FFF2-40B4-BE49-F238E27FC236}">
                    <a16:creationId xmlns:a16="http://schemas.microsoft.com/office/drawing/2014/main" id="{D7627F40-0787-48FA-A015-7873D8C6A79A}"/>
                  </a:ext>
                </a:extLst>
              </p:cNvPr>
              <p:cNvSpPr/>
              <p:nvPr/>
            </p:nvSpPr>
            <p:spPr>
              <a:xfrm>
                <a:off x="5369266" y="6226850"/>
                <a:ext cx="300038" cy="411480"/>
              </a:xfrm>
              <a:custGeom>
                <a:avLst/>
                <a:gdLst>
                  <a:gd name="connsiteX0" fmla="*/ 212812 w 300037"/>
                  <a:gd name="connsiteY0" fmla="*/ 173379 h 411480"/>
                  <a:gd name="connsiteX1" fmla="*/ 212812 w 300037"/>
                  <a:gd name="connsiteY1" fmla="*/ 173379 h 411480"/>
                  <a:gd name="connsiteX2" fmla="*/ 208526 w 300037"/>
                  <a:gd name="connsiteY2" fmla="*/ 169092 h 411480"/>
                  <a:gd name="connsiteX3" fmla="*/ 150662 w 300037"/>
                  <a:gd name="connsiteY3" fmla="*/ 111657 h 411480"/>
                  <a:gd name="connsiteX4" fmla="*/ 123658 w 300037"/>
                  <a:gd name="connsiteY4" fmla="*/ 121515 h 411480"/>
                  <a:gd name="connsiteX5" fmla="*/ 80796 w 300037"/>
                  <a:gd name="connsiteY5" fmla="*/ 78653 h 411480"/>
                  <a:gd name="connsiteX6" fmla="*/ 123658 w 300037"/>
                  <a:gd name="connsiteY6" fmla="*/ 35362 h 411480"/>
                  <a:gd name="connsiteX7" fmla="*/ 166521 w 300037"/>
                  <a:gd name="connsiteY7" fmla="*/ 78653 h 411480"/>
                  <a:gd name="connsiteX8" fmla="*/ 166092 w 300037"/>
                  <a:gd name="connsiteY8" fmla="*/ 85082 h 411480"/>
                  <a:gd name="connsiteX9" fmla="*/ 224814 w 300037"/>
                  <a:gd name="connsiteY9" fmla="*/ 144232 h 411480"/>
                  <a:gd name="connsiteX10" fmla="*/ 295966 w 300037"/>
                  <a:gd name="connsiteY10" fmla="*/ 144232 h 411480"/>
                  <a:gd name="connsiteX11" fmla="*/ 292965 w 300037"/>
                  <a:gd name="connsiteY11" fmla="*/ 117657 h 411480"/>
                  <a:gd name="connsiteX12" fmla="*/ 253103 w 300037"/>
                  <a:gd name="connsiteY12" fmla="*/ 75224 h 411480"/>
                  <a:gd name="connsiteX13" fmla="*/ 272391 w 300037"/>
                  <a:gd name="connsiteY13" fmla="*/ 39219 h 411480"/>
                  <a:gd name="connsiteX14" fmla="*/ 267248 w 300037"/>
                  <a:gd name="connsiteY14" fmla="*/ 22931 h 411480"/>
                  <a:gd name="connsiteX15" fmla="*/ 263819 w 300037"/>
                  <a:gd name="connsiteY15" fmla="*/ 3215 h 411480"/>
                  <a:gd name="connsiteX16" fmla="*/ 51649 w 300037"/>
                  <a:gd name="connsiteY16" fmla="*/ 3215 h 411480"/>
                  <a:gd name="connsiteX17" fmla="*/ 37933 w 300037"/>
                  <a:gd name="connsiteY17" fmla="*/ 16930 h 411480"/>
                  <a:gd name="connsiteX18" fmla="*/ 38362 w 300037"/>
                  <a:gd name="connsiteY18" fmla="*/ 63651 h 411480"/>
                  <a:gd name="connsiteX19" fmla="*/ 30647 w 300037"/>
                  <a:gd name="connsiteY19" fmla="*/ 120230 h 411480"/>
                  <a:gd name="connsiteX20" fmla="*/ 20788 w 300037"/>
                  <a:gd name="connsiteY20" fmla="*/ 233815 h 411480"/>
                  <a:gd name="connsiteX21" fmla="*/ 3215 w 300037"/>
                  <a:gd name="connsiteY21" fmla="*/ 262104 h 411480"/>
                  <a:gd name="connsiteX22" fmla="*/ 70509 w 300037"/>
                  <a:gd name="connsiteY22" fmla="*/ 329398 h 411480"/>
                  <a:gd name="connsiteX23" fmla="*/ 196525 w 300037"/>
                  <a:gd name="connsiteY23" fmla="*/ 329398 h 411480"/>
                  <a:gd name="connsiteX24" fmla="*/ 200811 w 300037"/>
                  <a:gd name="connsiteY24" fmla="*/ 333684 h 411480"/>
                  <a:gd name="connsiteX25" fmla="*/ 276249 w 300037"/>
                  <a:gd name="connsiteY25" fmla="*/ 409122 h 411480"/>
                  <a:gd name="connsiteX26" fmla="*/ 286536 w 300037"/>
                  <a:gd name="connsiteY26" fmla="*/ 376975 h 411480"/>
                  <a:gd name="connsiteX27" fmla="*/ 184523 w 300037"/>
                  <a:gd name="connsiteY27" fmla="*/ 274963 h 411480"/>
                  <a:gd name="connsiteX28" fmla="*/ 159234 w 300037"/>
                  <a:gd name="connsiteY28" fmla="*/ 274963 h 411480"/>
                  <a:gd name="connsiteX29" fmla="*/ 123658 w 300037"/>
                  <a:gd name="connsiteY29" fmla="*/ 293823 h 411480"/>
                  <a:gd name="connsiteX30" fmla="*/ 80796 w 300037"/>
                  <a:gd name="connsiteY30" fmla="*/ 250960 h 411480"/>
                  <a:gd name="connsiteX31" fmla="*/ 123658 w 300037"/>
                  <a:gd name="connsiteY31" fmla="*/ 208098 h 411480"/>
                  <a:gd name="connsiteX32" fmla="*/ 166092 w 300037"/>
                  <a:gd name="connsiteY32" fmla="*/ 245388 h 411480"/>
                  <a:gd name="connsiteX33" fmla="*/ 196525 w 300037"/>
                  <a:gd name="connsiteY33" fmla="*/ 245388 h 411480"/>
                  <a:gd name="connsiteX34" fmla="*/ 200811 w 300037"/>
                  <a:gd name="connsiteY34" fmla="*/ 249674 h 411480"/>
                  <a:gd name="connsiteX35" fmla="*/ 282678 w 300037"/>
                  <a:gd name="connsiteY35" fmla="*/ 331541 h 411480"/>
                  <a:gd name="connsiteX36" fmla="*/ 273677 w 300037"/>
                  <a:gd name="connsiteY36" fmla="*/ 283964 h 411480"/>
                  <a:gd name="connsiteX37" fmla="*/ 253103 w 300037"/>
                  <a:gd name="connsiteY37" fmla="*/ 247531 h 411480"/>
                  <a:gd name="connsiteX38" fmla="*/ 295537 w 300037"/>
                  <a:gd name="connsiteY38" fmla="*/ 204240 h 411480"/>
                  <a:gd name="connsiteX39" fmla="*/ 297680 w 300037"/>
                  <a:gd name="connsiteY39" fmla="*/ 204240 h 411480"/>
                  <a:gd name="connsiteX40" fmla="*/ 298537 w 300037"/>
                  <a:gd name="connsiteY40" fmla="*/ 195239 h 411480"/>
                  <a:gd name="connsiteX41" fmla="*/ 298109 w 300037"/>
                  <a:gd name="connsiteY41" fmla="*/ 173808 h 411480"/>
                  <a:gd name="connsiteX42" fmla="*/ 212812 w 300037"/>
                  <a:gd name="connsiteY42" fmla="*/ 173808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0037" h="411480">
                    <a:moveTo>
                      <a:pt x="212812" y="173379"/>
                    </a:moveTo>
                    <a:lnTo>
                      <a:pt x="212812" y="173379"/>
                    </a:lnTo>
                    <a:lnTo>
                      <a:pt x="208526" y="169092"/>
                    </a:lnTo>
                    <a:lnTo>
                      <a:pt x="150662" y="111657"/>
                    </a:lnTo>
                    <a:cubicBezTo>
                      <a:pt x="143375" y="117657"/>
                      <a:pt x="133945" y="121515"/>
                      <a:pt x="123658" y="121515"/>
                    </a:cubicBezTo>
                    <a:cubicBezTo>
                      <a:pt x="100084" y="121515"/>
                      <a:pt x="80796" y="102655"/>
                      <a:pt x="80796" y="78653"/>
                    </a:cubicBezTo>
                    <a:cubicBezTo>
                      <a:pt x="80796" y="54650"/>
                      <a:pt x="99655" y="35362"/>
                      <a:pt x="123658" y="35362"/>
                    </a:cubicBezTo>
                    <a:cubicBezTo>
                      <a:pt x="147661" y="35362"/>
                      <a:pt x="166521" y="55078"/>
                      <a:pt x="166521" y="78653"/>
                    </a:cubicBezTo>
                    <a:cubicBezTo>
                      <a:pt x="166521" y="80796"/>
                      <a:pt x="166521" y="82939"/>
                      <a:pt x="166092" y="85082"/>
                    </a:cubicBezTo>
                    <a:lnTo>
                      <a:pt x="224814" y="144232"/>
                    </a:lnTo>
                    <a:lnTo>
                      <a:pt x="295966" y="144232"/>
                    </a:lnTo>
                    <a:cubicBezTo>
                      <a:pt x="295108" y="135231"/>
                      <a:pt x="293823" y="126230"/>
                      <a:pt x="292965" y="117657"/>
                    </a:cubicBezTo>
                    <a:cubicBezTo>
                      <a:pt x="270677" y="116372"/>
                      <a:pt x="253103" y="97941"/>
                      <a:pt x="253103" y="75224"/>
                    </a:cubicBezTo>
                    <a:cubicBezTo>
                      <a:pt x="253103" y="60222"/>
                      <a:pt x="260818" y="46934"/>
                      <a:pt x="272391" y="39219"/>
                    </a:cubicBezTo>
                    <a:cubicBezTo>
                      <a:pt x="270248" y="34075"/>
                      <a:pt x="268105" y="28932"/>
                      <a:pt x="267248" y="22931"/>
                    </a:cubicBezTo>
                    <a:cubicBezTo>
                      <a:pt x="265962" y="16502"/>
                      <a:pt x="265105" y="9644"/>
                      <a:pt x="263819" y="3215"/>
                    </a:cubicBezTo>
                    <a:lnTo>
                      <a:pt x="51649" y="3215"/>
                    </a:lnTo>
                    <a:lnTo>
                      <a:pt x="37933" y="16930"/>
                    </a:lnTo>
                    <a:cubicBezTo>
                      <a:pt x="38791" y="32361"/>
                      <a:pt x="39219" y="48220"/>
                      <a:pt x="38362" y="63651"/>
                    </a:cubicBezTo>
                    <a:cubicBezTo>
                      <a:pt x="37076" y="82510"/>
                      <a:pt x="29789" y="100941"/>
                      <a:pt x="30647" y="120230"/>
                    </a:cubicBezTo>
                    <a:cubicBezTo>
                      <a:pt x="31933" y="157948"/>
                      <a:pt x="35362" y="197811"/>
                      <a:pt x="20788" y="233815"/>
                    </a:cubicBezTo>
                    <a:cubicBezTo>
                      <a:pt x="16073" y="244102"/>
                      <a:pt x="10073" y="253103"/>
                      <a:pt x="3215" y="262104"/>
                    </a:cubicBezTo>
                    <a:lnTo>
                      <a:pt x="70509" y="329398"/>
                    </a:lnTo>
                    <a:lnTo>
                      <a:pt x="196525" y="329398"/>
                    </a:lnTo>
                    <a:lnTo>
                      <a:pt x="200811" y="333684"/>
                    </a:lnTo>
                    <a:lnTo>
                      <a:pt x="276249" y="409122"/>
                    </a:lnTo>
                    <a:cubicBezTo>
                      <a:pt x="281392" y="399264"/>
                      <a:pt x="284821" y="388120"/>
                      <a:pt x="286536" y="376975"/>
                    </a:cubicBezTo>
                    <a:lnTo>
                      <a:pt x="184523" y="274963"/>
                    </a:lnTo>
                    <a:lnTo>
                      <a:pt x="159234" y="274963"/>
                    </a:lnTo>
                    <a:cubicBezTo>
                      <a:pt x="151519" y="286536"/>
                      <a:pt x="138660" y="293823"/>
                      <a:pt x="123658" y="293823"/>
                    </a:cubicBezTo>
                    <a:cubicBezTo>
                      <a:pt x="100084" y="293823"/>
                      <a:pt x="80796" y="274535"/>
                      <a:pt x="80796" y="250960"/>
                    </a:cubicBezTo>
                    <a:cubicBezTo>
                      <a:pt x="80796" y="227386"/>
                      <a:pt x="99655" y="208098"/>
                      <a:pt x="123658" y="208098"/>
                    </a:cubicBezTo>
                    <a:cubicBezTo>
                      <a:pt x="145518" y="208098"/>
                      <a:pt x="163521" y="224385"/>
                      <a:pt x="166092" y="245388"/>
                    </a:cubicBezTo>
                    <a:lnTo>
                      <a:pt x="196525" y="245388"/>
                    </a:lnTo>
                    <a:lnTo>
                      <a:pt x="200811" y="249674"/>
                    </a:lnTo>
                    <a:lnTo>
                      <a:pt x="282678" y="331541"/>
                    </a:lnTo>
                    <a:cubicBezTo>
                      <a:pt x="279249" y="315682"/>
                      <a:pt x="275392" y="299823"/>
                      <a:pt x="273677" y="283964"/>
                    </a:cubicBezTo>
                    <a:cubicBezTo>
                      <a:pt x="261247" y="276678"/>
                      <a:pt x="253103" y="262961"/>
                      <a:pt x="253103" y="247531"/>
                    </a:cubicBezTo>
                    <a:cubicBezTo>
                      <a:pt x="253103" y="223957"/>
                      <a:pt x="271963" y="204240"/>
                      <a:pt x="295537" y="204240"/>
                    </a:cubicBezTo>
                    <a:cubicBezTo>
                      <a:pt x="296394" y="204240"/>
                      <a:pt x="297251" y="204240"/>
                      <a:pt x="297680" y="204240"/>
                    </a:cubicBezTo>
                    <a:cubicBezTo>
                      <a:pt x="298109" y="201239"/>
                      <a:pt x="298537" y="198239"/>
                      <a:pt x="298537" y="195239"/>
                    </a:cubicBezTo>
                    <a:cubicBezTo>
                      <a:pt x="298537" y="187952"/>
                      <a:pt x="298109" y="181094"/>
                      <a:pt x="298109" y="173808"/>
                    </a:cubicBezTo>
                    <a:lnTo>
                      <a:pt x="212812" y="173808"/>
                    </a:lnTo>
                    <a:close/>
                  </a:path>
                </a:pathLst>
              </a:custGeom>
              <a:grpFill/>
              <a:ln w="9525" cap="flat">
                <a:noFill/>
                <a:prstDash val="solid"/>
                <a:miter/>
              </a:ln>
            </p:spPr>
            <p:txBody>
              <a:bodyPr rtlCol="0" anchor="ctr"/>
              <a:lstStyle/>
              <a:p>
                <a:endParaRPr lang="en-US"/>
              </a:p>
            </p:txBody>
          </p:sp>
          <p:sp>
            <p:nvSpPr>
              <p:cNvPr id="130" name="Freeform: Shape 106">
                <a:extLst>
                  <a:ext uri="{FF2B5EF4-FFF2-40B4-BE49-F238E27FC236}">
                    <a16:creationId xmlns:a16="http://schemas.microsoft.com/office/drawing/2014/main" id="{F9237E53-908A-4BF7-B7AF-CAF0917102FC}"/>
                  </a:ext>
                </a:extLst>
              </p:cNvPr>
              <p:cNvSpPr/>
              <p:nvPr/>
            </p:nvSpPr>
            <p:spPr>
              <a:xfrm>
                <a:off x="5250537" y="4992838"/>
                <a:ext cx="407194" cy="184309"/>
              </a:xfrm>
              <a:custGeom>
                <a:avLst/>
                <a:gdLst>
                  <a:gd name="connsiteX0" fmla="*/ 9215 w 407193"/>
                  <a:gd name="connsiteY0" fmla="*/ 99227 h 184308"/>
                  <a:gd name="connsiteX1" fmla="*/ 9215 w 407193"/>
                  <a:gd name="connsiteY1" fmla="*/ 99227 h 184308"/>
                  <a:gd name="connsiteX2" fmla="*/ 3215 w 407193"/>
                  <a:gd name="connsiteY2" fmla="*/ 184095 h 184308"/>
                  <a:gd name="connsiteX3" fmla="*/ 273248 w 407193"/>
                  <a:gd name="connsiteY3" fmla="*/ 184095 h 184308"/>
                  <a:gd name="connsiteX4" fmla="*/ 359831 w 407193"/>
                  <a:gd name="connsiteY4" fmla="*/ 97084 h 184308"/>
                  <a:gd name="connsiteX5" fmla="*/ 362831 w 407193"/>
                  <a:gd name="connsiteY5" fmla="*/ 94084 h 184308"/>
                  <a:gd name="connsiteX6" fmla="*/ 391120 w 407193"/>
                  <a:gd name="connsiteY6" fmla="*/ 94084 h 184308"/>
                  <a:gd name="connsiteX7" fmla="*/ 389406 w 407193"/>
                  <a:gd name="connsiteY7" fmla="*/ 83796 h 184308"/>
                  <a:gd name="connsiteX8" fmla="*/ 388977 w 407193"/>
                  <a:gd name="connsiteY8" fmla="*/ 67937 h 184308"/>
                  <a:gd name="connsiteX9" fmla="*/ 379119 w 407193"/>
                  <a:gd name="connsiteY9" fmla="*/ 67508 h 184308"/>
                  <a:gd name="connsiteX10" fmla="*/ 363260 w 407193"/>
                  <a:gd name="connsiteY10" fmla="*/ 66223 h 184308"/>
                  <a:gd name="connsiteX11" fmla="*/ 348258 w 407193"/>
                  <a:gd name="connsiteY11" fmla="*/ 73509 h 184308"/>
                  <a:gd name="connsiteX12" fmla="*/ 323826 w 407193"/>
                  <a:gd name="connsiteY12" fmla="*/ 99655 h 184308"/>
                  <a:gd name="connsiteX13" fmla="*/ 295108 w 407193"/>
                  <a:gd name="connsiteY13" fmla="*/ 141232 h 184308"/>
                  <a:gd name="connsiteX14" fmla="*/ 289965 w 407193"/>
                  <a:gd name="connsiteY14" fmla="*/ 145089 h 184308"/>
                  <a:gd name="connsiteX15" fmla="*/ 253960 w 407193"/>
                  <a:gd name="connsiteY15" fmla="*/ 164807 h 184308"/>
                  <a:gd name="connsiteX16" fmla="*/ 211098 w 407193"/>
                  <a:gd name="connsiteY16" fmla="*/ 121515 h 184308"/>
                  <a:gd name="connsiteX17" fmla="*/ 253960 w 407193"/>
                  <a:gd name="connsiteY17" fmla="*/ 78653 h 184308"/>
                  <a:gd name="connsiteX18" fmla="*/ 293822 w 407193"/>
                  <a:gd name="connsiteY18" fmla="*/ 106513 h 184308"/>
                  <a:gd name="connsiteX19" fmla="*/ 307967 w 407193"/>
                  <a:gd name="connsiteY19" fmla="*/ 87225 h 184308"/>
                  <a:gd name="connsiteX20" fmla="*/ 335828 w 407193"/>
                  <a:gd name="connsiteY20" fmla="*/ 58079 h 184308"/>
                  <a:gd name="connsiteX21" fmla="*/ 368403 w 407193"/>
                  <a:gd name="connsiteY21" fmla="*/ 46935 h 184308"/>
                  <a:gd name="connsiteX22" fmla="*/ 379976 w 407193"/>
                  <a:gd name="connsiteY22" fmla="*/ 47792 h 184308"/>
                  <a:gd name="connsiteX23" fmla="*/ 392835 w 407193"/>
                  <a:gd name="connsiteY23" fmla="*/ 48220 h 184308"/>
                  <a:gd name="connsiteX24" fmla="*/ 396264 w 407193"/>
                  <a:gd name="connsiteY24" fmla="*/ 35362 h 184308"/>
                  <a:gd name="connsiteX25" fmla="*/ 223957 w 407193"/>
                  <a:gd name="connsiteY25" fmla="*/ 35362 h 184308"/>
                  <a:gd name="connsiteX26" fmla="*/ 130088 w 407193"/>
                  <a:gd name="connsiteY26" fmla="*/ 129659 h 184308"/>
                  <a:gd name="connsiteX27" fmla="*/ 88940 w 407193"/>
                  <a:gd name="connsiteY27" fmla="*/ 160520 h 184308"/>
                  <a:gd name="connsiteX28" fmla="*/ 45649 w 407193"/>
                  <a:gd name="connsiteY28" fmla="*/ 117658 h 184308"/>
                  <a:gd name="connsiteX29" fmla="*/ 88940 w 407193"/>
                  <a:gd name="connsiteY29" fmla="*/ 74366 h 184308"/>
                  <a:gd name="connsiteX30" fmla="*/ 129230 w 407193"/>
                  <a:gd name="connsiteY30" fmla="*/ 102656 h 184308"/>
                  <a:gd name="connsiteX31" fmla="*/ 213670 w 407193"/>
                  <a:gd name="connsiteY31" fmla="*/ 18645 h 184308"/>
                  <a:gd name="connsiteX32" fmla="*/ 216670 w 407193"/>
                  <a:gd name="connsiteY32" fmla="*/ 15645 h 184308"/>
                  <a:gd name="connsiteX33" fmla="*/ 401836 w 407193"/>
                  <a:gd name="connsiteY33" fmla="*/ 15645 h 184308"/>
                  <a:gd name="connsiteX34" fmla="*/ 405265 w 407193"/>
                  <a:gd name="connsiteY34" fmla="*/ 3215 h 184308"/>
                  <a:gd name="connsiteX35" fmla="*/ 202097 w 407193"/>
                  <a:gd name="connsiteY35" fmla="*/ 3215 h 184308"/>
                  <a:gd name="connsiteX36" fmla="*/ 146375 w 407193"/>
                  <a:gd name="connsiteY36" fmla="*/ 35362 h 184308"/>
                  <a:gd name="connsiteX37" fmla="*/ 141661 w 407193"/>
                  <a:gd name="connsiteY37" fmla="*/ 38362 h 184308"/>
                  <a:gd name="connsiteX38" fmla="*/ 18217 w 407193"/>
                  <a:gd name="connsiteY38" fmla="*/ 38362 h 184308"/>
                  <a:gd name="connsiteX39" fmla="*/ 10073 w 407193"/>
                  <a:gd name="connsiteY39" fmla="*/ 46506 h 184308"/>
                  <a:gd name="connsiteX40" fmla="*/ 9215 w 407193"/>
                  <a:gd name="connsiteY40" fmla="*/ 99227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7193" h="184308">
                    <a:moveTo>
                      <a:pt x="9215" y="99227"/>
                    </a:moveTo>
                    <a:lnTo>
                      <a:pt x="9215" y="99227"/>
                    </a:lnTo>
                    <a:cubicBezTo>
                      <a:pt x="8358" y="127516"/>
                      <a:pt x="6215" y="155805"/>
                      <a:pt x="3215" y="184095"/>
                    </a:cubicBezTo>
                    <a:lnTo>
                      <a:pt x="273248" y="184095"/>
                    </a:lnTo>
                    <a:lnTo>
                      <a:pt x="359831" y="97084"/>
                    </a:lnTo>
                    <a:lnTo>
                      <a:pt x="362831" y="94084"/>
                    </a:lnTo>
                    <a:lnTo>
                      <a:pt x="391120" y="94084"/>
                    </a:lnTo>
                    <a:cubicBezTo>
                      <a:pt x="390692" y="90654"/>
                      <a:pt x="390263" y="87225"/>
                      <a:pt x="389406" y="83796"/>
                    </a:cubicBezTo>
                    <a:cubicBezTo>
                      <a:pt x="388549" y="78653"/>
                      <a:pt x="388549" y="73081"/>
                      <a:pt x="388977" y="67937"/>
                    </a:cubicBezTo>
                    <a:cubicBezTo>
                      <a:pt x="385120" y="67937"/>
                      <a:pt x="382119" y="67508"/>
                      <a:pt x="379119" y="67508"/>
                    </a:cubicBezTo>
                    <a:cubicBezTo>
                      <a:pt x="371832" y="67080"/>
                      <a:pt x="367975" y="67508"/>
                      <a:pt x="363260" y="66223"/>
                    </a:cubicBezTo>
                    <a:cubicBezTo>
                      <a:pt x="361974" y="65794"/>
                      <a:pt x="355973" y="67080"/>
                      <a:pt x="348258" y="73509"/>
                    </a:cubicBezTo>
                    <a:cubicBezTo>
                      <a:pt x="340543" y="79939"/>
                      <a:pt x="331542" y="89797"/>
                      <a:pt x="323826" y="99655"/>
                    </a:cubicBezTo>
                    <a:cubicBezTo>
                      <a:pt x="307967" y="119801"/>
                      <a:pt x="295108" y="141232"/>
                      <a:pt x="295108" y="141232"/>
                    </a:cubicBezTo>
                    <a:cubicBezTo>
                      <a:pt x="293822" y="142946"/>
                      <a:pt x="292108" y="144232"/>
                      <a:pt x="289965" y="145089"/>
                    </a:cubicBezTo>
                    <a:cubicBezTo>
                      <a:pt x="282250" y="157091"/>
                      <a:pt x="268962" y="164807"/>
                      <a:pt x="253960" y="164807"/>
                    </a:cubicBezTo>
                    <a:cubicBezTo>
                      <a:pt x="230386" y="164807"/>
                      <a:pt x="211098" y="145519"/>
                      <a:pt x="211098" y="121515"/>
                    </a:cubicBezTo>
                    <a:cubicBezTo>
                      <a:pt x="211098" y="97512"/>
                      <a:pt x="230386" y="78653"/>
                      <a:pt x="253960" y="78653"/>
                    </a:cubicBezTo>
                    <a:cubicBezTo>
                      <a:pt x="272391" y="78653"/>
                      <a:pt x="287822" y="90226"/>
                      <a:pt x="293822" y="106513"/>
                    </a:cubicBezTo>
                    <a:cubicBezTo>
                      <a:pt x="298109" y="100513"/>
                      <a:pt x="302824" y="93654"/>
                      <a:pt x="307967" y="87225"/>
                    </a:cubicBezTo>
                    <a:cubicBezTo>
                      <a:pt x="316540" y="76509"/>
                      <a:pt x="325969" y="65794"/>
                      <a:pt x="335828" y="58079"/>
                    </a:cubicBezTo>
                    <a:cubicBezTo>
                      <a:pt x="345686" y="50363"/>
                      <a:pt x="356402" y="43506"/>
                      <a:pt x="368403" y="46935"/>
                    </a:cubicBezTo>
                    <a:cubicBezTo>
                      <a:pt x="367117" y="46506"/>
                      <a:pt x="373118" y="47363"/>
                      <a:pt x="379976" y="47792"/>
                    </a:cubicBezTo>
                    <a:cubicBezTo>
                      <a:pt x="383834" y="47792"/>
                      <a:pt x="388120" y="48220"/>
                      <a:pt x="392835" y="48220"/>
                    </a:cubicBezTo>
                    <a:cubicBezTo>
                      <a:pt x="394121" y="43934"/>
                      <a:pt x="395407" y="39648"/>
                      <a:pt x="396264" y="35362"/>
                    </a:cubicBezTo>
                    <a:lnTo>
                      <a:pt x="223957" y="35362"/>
                    </a:lnTo>
                    <a:lnTo>
                      <a:pt x="130088" y="129659"/>
                    </a:lnTo>
                    <a:cubicBezTo>
                      <a:pt x="124944" y="147662"/>
                      <a:pt x="108228" y="160520"/>
                      <a:pt x="88940" y="160520"/>
                    </a:cubicBezTo>
                    <a:cubicBezTo>
                      <a:pt x="65365" y="160520"/>
                      <a:pt x="45649" y="141661"/>
                      <a:pt x="45649" y="117658"/>
                    </a:cubicBezTo>
                    <a:cubicBezTo>
                      <a:pt x="45649" y="93654"/>
                      <a:pt x="64937" y="74366"/>
                      <a:pt x="88940" y="74366"/>
                    </a:cubicBezTo>
                    <a:cubicBezTo>
                      <a:pt x="107371" y="74366"/>
                      <a:pt x="123230" y="86368"/>
                      <a:pt x="129230" y="102656"/>
                    </a:cubicBezTo>
                    <a:lnTo>
                      <a:pt x="213670" y="18645"/>
                    </a:lnTo>
                    <a:lnTo>
                      <a:pt x="216670" y="15645"/>
                    </a:lnTo>
                    <a:lnTo>
                      <a:pt x="401836" y="15645"/>
                    </a:lnTo>
                    <a:cubicBezTo>
                      <a:pt x="403122" y="11359"/>
                      <a:pt x="403979" y="7501"/>
                      <a:pt x="405265" y="3215"/>
                    </a:cubicBezTo>
                    <a:lnTo>
                      <a:pt x="202097" y="3215"/>
                    </a:lnTo>
                    <a:lnTo>
                      <a:pt x="146375" y="35362"/>
                    </a:lnTo>
                    <a:lnTo>
                      <a:pt x="141661" y="38362"/>
                    </a:lnTo>
                    <a:lnTo>
                      <a:pt x="18217" y="38362"/>
                    </a:lnTo>
                    <a:lnTo>
                      <a:pt x="10073" y="46506"/>
                    </a:lnTo>
                    <a:cubicBezTo>
                      <a:pt x="10073" y="64508"/>
                      <a:pt x="9644" y="81653"/>
                      <a:pt x="9215" y="99227"/>
                    </a:cubicBezTo>
                    <a:close/>
                  </a:path>
                </a:pathLst>
              </a:custGeom>
              <a:grpFill/>
              <a:ln w="9525" cap="flat">
                <a:noFill/>
                <a:prstDash val="solid"/>
                <a:miter/>
              </a:ln>
            </p:spPr>
            <p:txBody>
              <a:bodyPr rtlCol="0" anchor="ctr"/>
              <a:lstStyle/>
              <a:p>
                <a:endParaRPr lang="en-US"/>
              </a:p>
            </p:txBody>
          </p:sp>
          <p:sp>
            <p:nvSpPr>
              <p:cNvPr id="131" name="Freeform: Shape 107">
                <a:extLst>
                  <a:ext uri="{FF2B5EF4-FFF2-40B4-BE49-F238E27FC236}">
                    <a16:creationId xmlns:a16="http://schemas.microsoft.com/office/drawing/2014/main" id="{6E892E87-01F3-41B7-B534-5F973FB470FC}"/>
                  </a:ext>
                </a:extLst>
              </p:cNvPr>
              <p:cNvSpPr/>
              <p:nvPr/>
            </p:nvSpPr>
            <p:spPr>
              <a:xfrm>
                <a:off x="5262539" y="4611362"/>
                <a:ext cx="437198" cy="235744"/>
              </a:xfrm>
              <a:custGeom>
                <a:avLst/>
                <a:gdLst>
                  <a:gd name="connsiteX0" fmla="*/ 267248 w 437197"/>
                  <a:gd name="connsiteY0" fmla="*/ 84653 h 235743"/>
                  <a:gd name="connsiteX1" fmla="*/ 267248 w 437197"/>
                  <a:gd name="connsiteY1" fmla="*/ 84653 h 235743"/>
                  <a:gd name="connsiteX2" fmla="*/ 264676 w 437197"/>
                  <a:gd name="connsiteY2" fmla="*/ 87654 h 235743"/>
                  <a:gd name="connsiteX3" fmla="*/ 4072 w 437197"/>
                  <a:gd name="connsiteY3" fmla="*/ 87654 h 235743"/>
                  <a:gd name="connsiteX4" fmla="*/ 3215 w 437197"/>
                  <a:gd name="connsiteY4" fmla="*/ 234244 h 235743"/>
                  <a:gd name="connsiteX5" fmla="*/ 270677 w 437197"/>
                  <a:gd name="connsiteY5" fmla="*/ 234244 h 235743"/>
                  <a:gd name="connsiteX6" fmla="*/ 319969 w 437197"/>
                  <a:gd name="connsiteY6" fmla="*/ 185380 h 235743"/>
                  <a:gd name="connsiteX7" fmla="*/ 319969 w 437197"/>
                  <a:gd name="connsiteY7" fmla="*/ 117658 h 235743"/>
                  <a:gd name="connsiteX8" fmla="*/ 321254 w 437197"/>
                  <a:gd name="connsiteY8" fmla="*/ 115515 h 235743"/>
                  <a:gd name="connsiteX9" fmla="*/ 349972 w 437197"/>
                  <a:gd name="connsiteY9" fmla="*/ 65365 h 235743"/>
                  <a:gd name="connsiteX10" fmla="*/ 352973 w 437197"/>
                  <a:gd name="connsiteY10" fmla="*/ 60651 h 235743"/>
                  <a:gd name="connsiteX11" fmla="*/ 430554 w 437197"/>
                  <a:gd name="connsiteY11" fmla="*/ 60651 h 235743"/>
                  <a:gd name="connsiteX12" fmla="*/ 431411 w 437197"/>
                  <a:gd name="connsiteY12" fmla="*/ 50363 h 235743"/>
                  <a:gd name="connsiteX13" fmla="*/ 433126 w 437197"/>
                  <a:gd name="connsiteY13" fmla="*/ 33218 h 235743"/>
                  <a:gd name="connsiteX14" fmla="*/ 368832 w 437197"/>
                  <a:gd name="connsiteY14" fmla="*/ 33218 h 235743"/>
                  <a:gd name="connsiteX15" fmla="*/ 271105 w 437197"/>
                  <a:gd name="connsiteY15" fmla="*/ 136088 h 235743"/>
                  <a:gd name="connsiteX16" fmla="*/ 277535 w 437197"/>
                  <a:gd name="connsiteY16" fmla="*/ 159234 h 235743"/>
                  <a:gd name="connsiteX17" fmla="*/ 234672 w 437197"/>
                  <a:gd name="connsiteY17" fmla="*/ 202097 h 235743"/>
                  <a:gd name="connsiteX18" fmla="*/ 191810 w 437197"/>
                  <a:gd name="connsiteY18" fmla="*/ 159234 h 235743"/>
                  <a:gd name="connsiteX19" fmla="*/ 234672 w 437197"/>
                  <a:gd name="connsiteY19" fmla="*/ 116372 h 235743"/>
                  <a:gd name="connsiteX20" fmla="*/ 256961 w 437197"/>
                  <a:gd name="connsiteY20" fmla="*/ 122373 h 235743"/>
                  <a:gd name="connsiteX21" fmla="*/ 358116 w 437197"/>
                  <a:gd name="connsiteY21" fmla="*/ 16502 h 235743"/>
                  <a:gd name="connsiteX22" fmla="*/ 360688 w 437197"/>
                  <a:gd name="connsiteY22" fmla="*/ 13502 h 235743"/>
                  <a:gd name="connsiteX23" fmla="*/ 435697 w 437197"/>
                  <a:gd name="connsiteY23" fmla="*/ 13502 h 235743"/>
                  <a:gd name="connsiteX24" fmla="*/ 437412 w 437197"/>
                  <a:gd name="connsiteY24" fmla="*/ 3215 h 235743"/>
                  <a:gd name="connsiteX25" fmla="*/ 348258 w 437197"/>
                  <a:gd name="connsiteY25" fmla="*/ 3215 h 235743"/>
                  <a:gd name="connsiteX26" fmla="*/ 267248 w 437197"/>
                  <a:gd name="connsiteY26" fmla="*/ 84653 h 2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7197" h="235743">
                    <a:moveTo>
                      <a:pt x="267248" y="84653"/>
                    </a:moveTo>
                    <a:lnTo>
                      <a:pt x="267248" y="84653"/>
                    </a:lnTo>
                    <a:lnTo>
                      <a:pt x="264676" y="87654"/>
                    </a:lnTo>
                    <a:lnTo>
                      <a:pt x="4072" y="87654"/>
                    </a:lnTo>
                    <a:cubicBezTo>
                      <a:pt x="4501" y="136517"/>
                      <a:pt x="4072" y="185380"/>
                      <a:pt x="3215" y="234244"/>
                    </a:cubicBezTo>
                    <a:lnTo>
                      <a:pt x="270677" y="234244"/>
                    </a:lnTo>
                    <a:lnTo>
                      <a:pt x="319969" y="185380"/>
                    </a:lnTo>
                    <a:lnTo>
                      <a:pt x="319969" y="117658"/>
                    </a:lnTo>
                    <a:lnTo>
                      <a:pt x="321254" y="115515"/>
                    </a:lnTo>
                    <a:lnTo>
                      <a:pt x="349972" y="65365"/>
                    </a:lnTo>
                    <a:lnTo>
                      <a:pt x="352973" y="60651"/>
                    </a:lnTo>
                    <a:lnTo>
                      <a:pt x="430554" y="60651"/>
                    </a:lnTo>
                    <a:cubicBezTo>
                      <a:pt x="430983" y="57221"/>
                      <a:pt x="430983" y="53793"/>
                      <a:pt x="431411" y="50363"/>
                    </a:cubicBezTo>
                    <a:cubicBezTo>
                      <a:pt x="431840" y="44792"/>
                      <a:pt x="432697" y="39219"/>
                      <a:pt x="433126" y="33218"/>
                    </a:cubicBezTo>
                    <a:lnTo>
                      <a:pt x="368832" y="33218"/>
                    </a:lnTo>
                    <a:lnTo>
                      <a:pt x="271105" y="136088"/>
                    </a:lnTo>
                    <a:cubicBezTo>
                      <a:pt x="275392" y="142946"/>
                      <a:pt x="277535" y="150662"/>
                      <a:pt x="277535" y="159234"/>
                    </a:cubicBezTo>
                    <a:cubicBezTo>
                      <a:pt x="277535" y="182809"/>
                      <a:pt x="258675" y="202097"/>
                      <a:pt x="234672" y="202097"/>
                    </a:cubicBezTo>
                    <a:cubicBezTo>
                      <a:pt x="210669" y="202097"/>
                      <a:pt x="191810" y="182809"/>
                      <a:pt x="191810" y="159234"/>
                    </a:cubicBezTo>
                    <a:cubicBezTo>
                      <a:pt x="191810" y="135660"/>
                      <a:pt x="210669" y="116372"/>
                      <a:pt x="234672" y="116372"/>
                    </a:cubicBezTo>
                    <a:cubicBezTo>
                      <a:pt x="242816" y="116372"/>
                      <a:pt x="250531" y="118515"/>
                      <a:pt x="256961" y="122373"/>
                    </a:cubicBezTo>
                    <a:lnTo>
                      <a:pt x="358116" y="16502"/>
                    </a:lnTo>
                    <a:lnTo>
                      <a:pt x="360688" y="13502"/>
                    </a:lnTo>
                    <a:lnTo>
                      <a:pt x="435697" y="13502"/>
                    </a:lnTo>
                    <a:cubicBezTo>
                      <a:pt x="436126" y="10073"/>
                      <a:pt x="436555" y="6644"/>
                      <a:pt x="437412" y="3215"/>
                    </a:cubicBezTo>
                    <a:lnTo>
                      <a:pt x="348258" y="3215"/>
                    </a:lnTo>
                    <a:lnTo>
                      <a:pt x="267248" y="84653"/>
                    </a:lnTo>
                    <a:close/>
                  </a:path>
                </a:pathLst>
              </a:custGeom>
              <a:grpFill/>
              <a:ln w="9525" cap="flat">
                <a:noFill/>
                <a:prstDash val="solid"/>
                <a:miter/>
              </a:ln>
            </p:spPr>
            <p:txBody>
              <a:bodyPr rtlCol="0" anchor="ctr"/>
              <a:lstStyle/>
              <a:p>
                <a:endParaRPr lang="en-US"/>
              </a:p>
            </p:txBody>
          </p:sp>
          <p:sp>
            <p:nvSpPr>
              <p:cNvPr id="132" name="Freeform: Shape 108">
                <a:extLst>
                  <a:ext uri="{FF2B5EF4-FFF2-40B4-BE49-F238E27FC236}">
                    <a16:creationId xmlns:a16="http://schemas.microsoft.com/office/drawing/2014/main" id="{A68D6542-0436-4151-B2FF-7ABE2B497758}"/>
                  </a:ext>
                </a:extLst>
              </p:cNvPr>
              <p:cNvSpPr/>
              <p:nvPr/>
            </p:nvSpPr>
            <p:spPr>
              <a:xfrm>
                <a:off x="5224391" y="4300609"/>
                <a:ext cx="510064" cy="381476"/>
              </a:xfrm>
              <a:custGeom>
                <a:avLst/>
                <a:gdLst>
                  <a:gd name="connsiteX0" fmla="*/ 291679 w 510063"/>
                  <a:gd name="connsiteY0" fmla="*/ 129659 h 381476"/>
                  <a:gd name="connsiteX1" fmla="*/ 291679 w 510063"/>
                  <a:gd name="connsiteY1" fmla="*/ 129659 h 381476"/>
                  <a:gd name="connsiteX2" fmla="*/ 288679 w 510063"/>
                  <a:gd name="connsiteY2" fmla="*/ 132231 h 381476"/>
                  <a:gd name="connsiteX3" fmla="*/ 3215 w 510063"/>
                  <a:gd name="connsiteY3" fmla="*/ 132231 h 381476"/>
                  <a:gd name="connsiteX4" fmla="*/ 24217 w 510063"/>
                  <a:gd name="connsiteY4" fmla="*/ 196954 h 381476"/>
                  <a:gd name="connsiteX5" fmla="*/ 41791 w 510063"/>
                  <a:gd name="connsiteY5" fmla="*/ 364117 h 381476"/>
                  <a:gd name="connsiteX6" fmla="*/ 41791 w 510063"/>
                  <a:gd name="connsiteY6" fmla="*/ 378690 h 381476"/>
                  <a:gd name="connsiteX7" fmla="*/ 294251 w 510063"/>
                  <a:gd name="connsiteY7" fmla="*/ 378690 h 381476"/>
                  <a:gd name="connsiteX8" fmla="*/ 375690 w 510063"/>
                  <a:gd name="connsiteY8" fmla="*/ 297680 h 381476"/>
                  <a:gd name="connsiteX9" fmla="*/ 378690 w 510063"/>
                  <a:gd name="connsiteY9" fmla="*/ 294680 h 381476"/>
                  <a:gd name="connsiteX10" fmla="*/ 478989 w 510063"/>
                  <a:gd name="connsiteY10" fmla="*/ 294680 h 381476"/>
                  <a:gd name="connsiteX11" fmla="*/ 490133 w 510063"/>
                  <a:gd name="connsiteY11" fmla="*/ 215813 h 381476"/>
                  <a:gd name="connsiteX12" fmla="*/ 454128 w 510063"/>
                  <a:gd name="connsiteY12" fmla="*/ 252246 h 381476"/>
                  <a:gd name="connsiteX13" fmla="*/ 451128 w 510063"/>
                  <a:gd name="connsiteY13" fmla="*/ 255246 h 381476"/>
                  <a:gd name="connsiteX14" fmla="*/ 286965 w 510063"/>
                  <a:gd name="connsiteY14" fmla="*/ 255246 h 381476"/>
                  <a:gd name="connsiteX15" fmla="*/ 286965 w 510063"/>
                  <a:gd name="connsiteY15" fmla="*/ 261247 h 381476"/>
                  <a:gd name="connsiteX16" fmla="*/ 317397 w 510063"/>
                  <a:gd name="connsiteY16" fmla="*/ 301967 h 381476"/>
                  <a:gd name="connsiteX17" fmla="*/ 274534 w 510063"/>
                  <a:gd name="connsiteY17" fmla="*/ 345258 h 381476"/>
                  <a:gd name="connsiteX18" fmla="*/ 231672 w 510063"/>
                  <a:gd name="connsiteY18" fmla="*/ 301967 h 381476"/>
                  <a:gd name="connsiteX19" fmla="*/ 267248 w 510063"/>
                  <a:gd name="connsiteY19" fmla="*/ 259961 h 381476"/>
                  <a:gd name="connsiteX20" fmla="*/ 267248 w 510063"/>
                  <a:gd name="connsiteY20" fmla="*/ 235958 h 381476"/>
                  <a:gd name="connsiteX21" fmla="*/ 442984 w 510063"/>
                  <a:gd name="connsiteY21" fmla="*/ 235958 h 381476"/>
                  <a:gd name="connsiteX22" fmla="*/ 493133 w 510063"/>
                  <a:gd name="connsiteY22" fmla="*/ 185809 h 381476"/>
                  <a:gd name="connsiteX23" fmla="*/ 498705 w 510063"/>
                  <a:gd name="connsiteY23" fmla="*/ 119801 h 381476"/>
                  <a:gd name="connsiteX24" fmla="*/ 493562 w 510063"/>
                  <a:gd name="connsiteY24" fmla="*/ 119801 h 381476"/>
                  <a:gd name="connsiteX25" fmla="*/ 493990 w 510063"/>
                  <a:gd name="connsiteY25" fmla="*/ 123658 h 381476"/>
                  <a:gd name="connsiteX26" fmla="*/ 451128 w 510063"/>
                  <a:gd name="connsiteY26" fmla="*/ 166950 h 381476"/>
                  <a:gd name="connsiteX27" fmla="*/ 407837 w 510063"/>
                  <a:gd name="connsiteY27" fmla="*/ 123658 h 381476"/>
                  <a:gd name="connsiteX28" fmla="*/ 451128 w 510063"/>
                  <a:gd name="connsiteY28" fmla="*/ 80796 h 381476"/>
                  <a:gd name="connsiteX29" fmla="*/ 486704 w 510063"/>
                  <a:gd name="connsiteY29" fmla="*/ 100084 h 381476"/>
                  <a:gd name="connsiteX30" fmla="*/ 500420 w 510063"/>
                  <a:gd name="connsiteY30" fmla="*/ 100084 h 381476"/>
                  <a:gd name="connsiteX31" fmla="*/ 504706 w 510063"/>
                  <a:gd name="connsiteY31" fmla="*/ 43077 h 381476"/>
                  <a:gd name="connsiteX32" fmla="*/ 432697 w 510063"/>
                  <a:gd name="connsiteY32" fmla="*/ 43077 h 381476"/>
                  <a:gd name="connsiteX33" fmla="*/ 385120 w 510063"/>
                  <a:gd name="connsiteY33" fmla="*/ 90654 h 381476"/>
                  <a:gd name="connsiteX34" fmla="*/ 385120 w 510063"/>
                  <a:gd name="connsiteY34" fmla="*/ 231244 h 381476"/>
                  <a:gd name="connsiteX35" fmla="*/ 200811 w 510063"/>
                  <a:gd name="connsiteY35" fmla="*/ 231244 h 381476"/>
                  <a:gd name="connsiteX36" fmla="*/ 151948 w 510063"/>
                  <a:gd name="connsiteY36" fmla="*/ 280106 h 381476"/>
                  <a:gd name="connsiteX37" fmla="*/ 158377 w 510063"/>
                  <a:gd name="connsiteY37" fmla="*/ 302395 h 381476"/>
                  <a:gd name="connsiteX38" fmla="*/ 115086 w 510063"/>
                  <a:gd name="connsiteY38" fmla="*/ 345686 h 381476"/>
                  <a:gd name="connsiteX39" fmla="*/ 71795 w 510063"/>
                  <a:gd name="connsiteY39" fmla="*/ 302395 h 381476"/>
                  <a:gd name="connsiteX40" fmla="*/ 115086 w 510063"/>
                  <a:gd name="connsiteY40" fmla="*/ 259104 h 381476"/>
                  <a:gd name="connsiteX41" fmla="*/ 137803 w 510063"/>
                  <a:gd name="connsiteY41" fmla="*/ 265962 h 381476"/>
                  <a:gd name="connsiteX42" fmla="*/ 189238 w 510063"/>
                  <a:gd name="connsiteY42" fmla="*/ 214527 h 381476"/>
                  <a:gd name="connsiteX43" fmla="*/ 192238 w 510063"/>
                  <a:gd name="connsiteY43" fmla="*/ 211526 h 381476"/>
                  <a:gd name="connsiteX44" fmla="*/ 365832 w 510063"/>
                  <a:gd name="connsiteY44" fmla="*/ 211526 h 381476"/>
                  <a:gd name="connsiteX45" fmla="*/ 365832 w 510063"/>
                  <a:gd name="connsiteY45" fmla="*/ 82082 h 381476"/>
                  <a:gd name="connsiteX46" fmla="*/ 368832 w 510063"/>
                  <a:gd name="connsiteY46" fmla="*/ 79081 h 381476"/>
                  <a:gd name="connsiteX47" fmla="*/ 421553 w 510063"/>
                  <a:gd name="connsiteY47" fmla="*/ 26361 h 381476"/>
                  <a:gd name="connsiteX48" fmla="*/ 424553 w 510063"/>
                  <a:gd name="connsiteY48" fmla="*/ 23360 h 381476"/>
                  <a:gd name="connsiteX49" fmla="*/ 506420 w 510063"/>
                  <a:gd name="connsiteY49" fmla="*/ 23360 h 381476"/>
                  <a:gd name="connsiteX50" fmla="*/ 508135 w 510063"/>
                  <a:gd name="connsiteY50" fmla="*/ 3215 h 381476"/>
                  <a:gd name="connsiteX51" fmla="*/ 417695 w 510063"/>
                  <a:gd name="connsiteY51" fmla="*/ 3215 h 381476"/>
                  <a:gd name="connsiteX52" fmla="*/ 291679 w 510063"/>
                  <a:gd name="connsiteY52" fmla="*/ 129659 h 38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10063" h="381476">
                    <a:moveTo>
                      <a:pt x="291679" y="129659"/>
                    </a:moveTo>
                    <a:lnTo>
                      <a:pt x="291679" y="129659"/>
                    </a:lnTo>
                    <a:lnTo>
                      <a:pt x="288679" y="132231"/>
                    </a:lnTo>
                    <a:lnTo>
                      <a:pt x="3215" y="132231"/>
                    </a:lnTo>
                    <a:cubicBezTo>
                      <a:pt x="11359" y="153662"/>
                      <a:pt x="18645" y="175093"/>
                      <a:pt x="24217" y="196954"/>
                    </a:cubicBezTo>
                    <a:cubicBezTo>
                      <a:pt x="40076" y="251389"/>
                      <a:pt x="40505" y="307967"/>
                      <a:pt x="41791" y="364117"/>
                    </a:cubicBezTo>
                    <a:cubicBezTo>
                      <a:pt x="41791" y="368832"/>
                      <a:pt x="41791" y="373975"/>
                      <a:pt x="41791" y="378690"/>
                    </a:cubicBezTo>
                    <a:lnTo>
                      <a:pt x="294251" y="378690"/>
                    </a:lnTo>
                    <a:lnTo>
                      <a:pt x="375690" y="297680"/>
                    </a:lnTo>
                    <a:lnTo>
                      <a:pt x="378690" y="294680"/>
                    </a:lnTo>
                    <a:lnTo>
                      <a:pt x="478989" y="294680"/>
                    </a:lnTo>
                    <a:cubicBezTo>
                      <a:pt x="483275" y="268534"/>
                      <a:pt x="487561" y="242388"/>
                      <a:pt x="490133" y="215813"/>
                    </a:cubicBezTo>
                    <a:lnTo>
                      <a:pt x="454128" y="252246"/>
                    </a:lnTo>
                    <a:lnTo>
                      <a:pt x="451128" y="255246"/>
                    </a:lnTo>
                    <a:lnTo>
                      <a:pt x="286965" y="255246"/>
                    </a:lnTo>
                    <a:lnTo>
                      <a:pt x="286965" y="261247"/>
                    </a:lnTo>
                    <a:cubicBezTo>
                      <a:pt x="304538" y="266819"/>
                      <a:pt x="317397" y="282679"/>
                      <a:pt x="317397" y="301967"/>
                    </a:cubicBezTo>
                    <a:cubicBezTo>
                      <a:pt x="317397" y="325541"/>
                      <a:pt x="298537" y="345258"/>
                      <a:pt x="274534" y="345258"/>
                    </a:cubicBezTo>
                    <a:cubicBezTo>
                      <a:pt x="250531" y="345258"/>
                      <a:pt x="231672" y="325970"/>
                      <a:pt x="231672" y="301967"/>
                    </a:cubicBezTo>
                    <a:cubicBezTo>
                      <a:pt x="231672" y="280964"/>
                      <a:pt x="247102" y="263390"/>
                      <a:pt x="267248" y="259961"/>
                    </a:cubicBezTo>
                    <a:lnTo>
                      <a:pt x="267248" y="235958"/>
                    </a:lnTo>
                    <a:lnTo>
                      <a:pt x="442984" y="235958"/>
                    </a:lnTo>
                    <a:lnTo>
                      <a:pt x="493133" y="185809"/>
                    </a:lnTo>
                    <a:cubicBezTo>
                      <a:pt x="495276" y="163949"/>
                      <a:pt x="496991" y="141661"/>
                      <a:pt x="498705" y="119801"/>
                    </a:cubicBezTo>
                    <a:lnTo>
                      <a:pt x="493562" y="119801"/>
                    </a:lnTo>
                    <a:cubicBezTo>
                      <a:pt x="493562" y="121087"/>
                      <a:pt x="493990" y="122373"/>
                      <a:pt x="493990" y="123658"/>
                    </a:cubicBezTo>
                    <a:cubicBezTo>
                      <a:pt x="493990" y="147233"/>
                      <a:pt x="474702" y="166950"/>
                      <a:pt x="451128" y="166950"/>
                    </a:cubicBezTo>
                    <a:cubicBezTo>
                      <a:pt x="427554" y="166950"/>
                      <a:pt x="407837" y="147662"/>
                      <a:pt x="407837" y="123658"/>
                    </a:cubicBezTo>
                    <a:cubicBezTo>
                      <a:pt x="407837" y="100084"/>
                      <a:pt x="427554" y="80796"/>
                      <a:pt x="451128" y="80796"/>
                    </a:cubicBezTo>
                    <a:cubicBezTo>
                      <a:pt x="466130" y="80796"/>
                      <a:pt x="478989" y="88511"/>
                      <a:pt x="486704" y="100084"/>
                    </a:cubicBezTo>
                    <a:lnTo>
                      <a:pt x="500420" y="100084"/>
                    </a:lnTo>
                    <a:cubicBezTo>
                      <a:pt x="502134" y="81224"/>
                      <a:pt x="503420" y="61936"/>
                      <a:pt x="504706" y="43077"/>
                    </a:cubicBezTo>
                    <a:lnTo>
                      <a:pt x="432697" y="43077"/>
                    </a:lnTo>
                    <a:lnTo>
                      <a:pt x="385120" y="90654"/>
                    </a:lnTo>
                    <a:lnTo>
                      <a:pt x="385120" y="231244"/>
                    </a:lnTo>
                    <a:lnTo>
                      <a:pt x="200811" y="231244"/>
                    </a:lnTo>
                    <a:lnTo>
                      <a:pt x="151948" y="280106"/>
                    </a:lnTo>
                    <a:cubicBezTo>
                      <a:pt x="155805" y="286536"/>
                      <a:pt x="158377" y="294251"/>
                      <a:pt x="158377" y="302395"/>
                    </a:cubicBezTo>
                    <a:cubicBezTo>
                      <a:pt x="158377" y="325970"/>
                      <a:pt x="139089" y="345686"/>
                      <a:pt x="115086" y="345686"/>
                    </a:cubicBezTo>
                    <a:cubicBezTo>
                      <a:pt x="91083" y="345686"/>
                      <a:pt x="71795" y="326398"/>
                      <a:pt x="71795" y="302395"/>
                    </a:cubicBezTo>
                    <a:cubicBezTo>
                      <a:pt x="71795" y="278821"/>
                      <a:pt x="91083" y="259104"/>
                      <a:pt x="115086" y="259104"/>
                    </a:cubicBezTo>
                    <a:cubicBezTo>
                      <a:pt x="123658" y="259104"/>
                      <a:pt x="131374" y="261676"/>
                      <a:pt x="137803" y="265962"/>
                    </a:cubicBezTo>
                    <a:lnTo>
                      <a:pt x="189238" y="214527"/>
                    </a:lnTo>
                    <a:lnTo>
                      <a:pt x="192238" y="211526"/>
                    </a:lnTo>
                    <a:lnTo>
                      <a:pt x="365832" y="211526"/>
                    </a:lnTo>
                    <a:lnTo>
                      <a:pt x="365832" y="82082"/>
                    </a:lnTo>
                    <a:lnTo>
                      <a:pt x="368832" y="79081"/>
                    </a:lnTo>
                    <a:lnTo>
                      <a:pt x="421553" y="26361"/>
                    </a:lnTo>
                    <a:lnTo>
                      <a:pt x="424553" y="23360"/>
                    </a:lnTo>
                    <a:lnTo>
                      <a:pt x="506420" y="23360"/>
                    </a:lnTo>
                    <a:cubicBezTo>
                      <a:pt x="506849" y="16502"/>
                      <a:pt x="507706" y="10073"/>
                      <a:pt x="508135" y="3215"/>
                    </a:cubicBezTo>
                    <a:lnTo>
                      <a:pt x="417695" y="3215"/>
                    </a:lnTo>
                    <a:lnTo>
                      <a:pt x="291679" y="129659"/>
                    </a:lnTo>
                    <a:close/>
                  </a:path>
                </a:pathLst>
              </a:custGeom>
              <a:grpFill/>
              <a:ln w="9525" cap="flat">
                <a:noFill/>
                <a:prstDash val="solid"/>
                <a:miter/>
              </a:ln>
            </p:spPr>
            <p:txBody>
              <a:bodyPr rtlCol="0" anchor="ctr"/>
              <a:lstStyle/>
              <a:p>
                <a:endParaRPr lang="en-US"/>
              </a:p>
            </p:txBody>
          </p:sp>
          <p:sp>
            <p:nvSpPr>
              <p:cNvPr id="133" name="Freeform: Shape 109">
                <a:extLst>
                  <a:ext uri="{FF2B5EF4-FFF2-40B4-BE49-F238E27FC236}">
                    <a16:creationId xmlns:a16="http://schemas.microsoft.com/office/drawing/2014/main" id="{0C2DBEEF-5CE7-4EB8-B6BE-5EF502DBF823}"/>
                  </a:ext>
                </a:extLst>
              </p:cNvPr>
              <p:cNvSpPr/>
              <p:nvPr/>
            </p:nvSpPr>
            <p:spPr>
              <a:xfrm>
                <a:off x="5258681" y="4688086"/>
                <a:ext cx="432911" cy="304324"/>
              </a:xfrm>
              <a:custGeom>
                <a:avLst/>
                <a:gdLst>
                  <a:gd name="connsiteX0" fmla="*/ 432697 w 432911"/>
                  <a:gd name="connsiteY0" fmla="*/ 21217 h 304323"/>
                  <a:gd name="connsiteX1" fmla="*/ 433126 w 432911"/>
                  <a:gd name="connsiteY1" fmla="*/ 3215 h 304323"/>
                  <a:gd name="connsiteX2" fmla="*/ 367546 w 432911"/>
                  <a:gd name="connsiteY2" fmla="*/ 3215 h 304323"/>
                  <a:gd name="connsiteX3" fmla="*/ 342686 w 432911"/>
                  <a:gd name="connsiteY3" fmla="*/ 46506 h 304323"/>
                  <a:gd name="connsiteX4" fmla="*/ 342686 w 432911"/>
                  <a:gd name="connsiteY4" fmla="*/ 116800 h 304323"/>
                  <a:gd name="connsiteX5" fmla="*/ 340114 w 432911"/>
                  <a:gd name="connsiteY5" fmla="*/ 119372 h 304323"/>
                  <a:gd name="connsiteX6" fmla="*/ 284821 w 432911"/>
                  <a:gd name="connsiteY6" fmla="*/ 174236 h 304323"/>
                  <a:gd name="connsiteX7" fmla="*/ 281821 w 432911"/>
                  <a:gd name="connsiteY7" fmla="*/ 177236 h 304323"/>
                  <a:gd name="connsiteX8" fmla="*/ 6215 w 432911"/>
                  <a:gd name="connsiteY8" fmla="*/ 177236 h 304323"/>
                  <a:gd name="connsiteX9" fmla="*/ 3215 w 432911"/>
                  <a:gd name="connsiteY9" fmla="*/ 304538 h 304323"/>
                  <a:gd name="connsiteX10" fmla="*/ 122801 w 432911"/>
                  <a:gd name="connsiteY10" fmla="*/ 304538 h 304323"/>
                  <a:gd name="connsiteX11" fmla="*/ 178522 w 432911"/>
                  <a:gd name="connsiteY11" fmla="*/ 272391 h 304323"/>
                  <a:gd name="connsiteX12" fmla="*/ 183237 w 432911"/>
                  <a:gd name="connsiteY12" fmla="*/ 269819 h 304323"/>
                  <a:gd name="connsiteX13" fmla="*/ 406980 w 432911"/>
                  <a:gd name="connsiteY13" fmla="*/ 269819 h 304323"/>
                  <a:gd name="connsiteX14" fmla="*/ 421553 w 432911"/>
                  <a:gd name="connsiteY14" fmla="*/ 207240 h 304323"/>
                  <a:gd name="connsiteX15" fmla="*/ 400979 w 432911"/>
                  <a:gd name="connsiteY15" fmla="*/ 227814 h 304323"/>
                  <a:gd name="connsiteX16" fmla="*/ 395407 w 432911"/>
                  <a:gd name="connsiteY16" fmla="*/ 233386 h 304323"/>
                  <a:gd name="connsiteX17" fmla="*/ 154948 w 432911"/>
                  <a:gd name="connsiteY17" fmla="*/ 233386 h 304323"/>
                  <a:gd name="connsiteX18" fmla="*/ 117229 w 432911"/>
                  <a:gd name="connsiteY18" fmla="*/ 271105 h 304323"/>
                  <a:gd name="connsiteX19" fmla="*/ 113371 w 432911"/>
                  <a:gd name="connsiteY19" fmla="*/ 274105 h 304323"/>
                  <a:gd name="connsiteX20" fmla="*/ 76938 w 432911"/>
                  <a:gd name="connsiteY20" fmla="*/ 293823 h 304323"/>
                  <a:gd name="connsiteX21" fmla="*/ 34076 w 432911"/>
                  <a:gd name="connsiteY21" fmla="*/ 250960 h 304323"/>
                  <a:gd name="connsiteX22" fmla="*/ 76938 w 432911"/>
                  <a:gd name="connsiteY22" fmla="*/ 207669 h 304323"/>
                  <a:gd name="connsiteX23" fmla="*/ 109514 w 432911"/>
                  <a:gd name="connsiteY23" fmla="*/ 222670 h 304323"/>
                  <a:gd name="connsiteX24" fmla="*/ 133088 w 432911"/>
                  <a:gd name="connsiteY24" fmla="*/ 199096 h 304323"/>
                  <a:gd name="connsiteX25" fmla="*/ 138660 w 432911"/>
                  <a:gd name="connsiteY25" fmla="*/ 193524 h 304323"/>
                  <a:gd name="connsiteX26" fmla="*/ 379119 w 432911"/>
                  <a:gd name="connsiteY26" fmla="*/ 193524 h 304323"/>
                  <a:gd name="connsiteX27" fmla="*/ 431411 w 432911"/>
                  <a:gd name="connsiteY27" fmla="*/ 141661 h 304323"/>
                  <a:gd name="connsiteX28" fmla="*/ 432268 w 432911"/>
                  <a:gd name="connsiteY28" fmla="*/ 130516 h 304323"/>
                  <a:gd name="connsiteX29" fmla="*/ 433126 w 432911"/>
                  <a:gd name="connsiteY29" fmla="*/ 97084 h 304323"/>
                  <a:gd name="connsiteX30" fmla="*/ 413409 w 432911"/>
                  <a:gd name="connsiteY30" fmla="*/ 101798 h 304323"/>
                  <a:gd name="connsiteX31" fmla="*/ 370118 w 432911"/>
                  <a:gd name="connsiteY31" fmla="*/ 58936 h 304323"/>
                  <a:gd name="connsiteX32" fmla="*/ 413409 w 432911"/>
                  <a:gd name="connsiteY32" fmla="*/ 16073 h 304323"/>
                  <a:gd name="connsiteX33" fmla="*/ 413409 w 432911"/>
                  <a:gd name="connsiteY33" fmla="*/ 16073 h 304323"/>
                  <a:gd name="connsiteX34" fmla="*/ 432697 w 432911"/>
                  <a:gd name="connsiteY34" fmla="*/ 21217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2911" h="304323">
                    <a:moveTo>
                      <a:pt x="432697" y="21217"/>
                    </a:moveTo>
                    <a:cubicBezTo>
                      <a:pt x="432697" y="15216"/>
                      <a:pt x="432697" y="9216"/>
                      <a:pt x="433126" y="3215"/>
                    </a:cubicBezTo>
                    <a:lnTo>
                      <a:pt x="367546" y="3215"/>
                    </a:lnTo>
                    <a:lnTo>
                      <a:pt x="342686" y="46506"/>
                    </a:lnTo>
                    <a:lnTo>
                      <a:pt x="342686" y="116800"/>
                    </a:lnTo>
                    <a:lnTo>
                      <a:pt x="340114" y="119372"/>
                    </a:lnTo>
                    <a:lnTo>
                      <a:pt x="284821" y="174236"/>
                    </a:lnTo>
                    <a:lnTo>
                      <a:pt x="281821" y="177236"/>
                    </a:lnTo>
                    <a:lnTo>
                      <a:pt x="6215" y="177236"/>
                    </a:lnTo>
                    <a:cubicBezTo>
                      <a:pt x="5358" y="219670"/>
                      <a:pt x="4501" y="262104"/>
                      <a:pt x="3215" y="304538"/>
                    </a:cubicBezTo>
                    <a:lnTo>
                      <a:pt x="122801" y="304538"/>
                    </a:lnTo>
                    <a:lnTo>
                      <a:pt x="178522" y="272391"/>
                    </a:lnTo>
                    <a:lnTo>
                      <a:pt x="183237" y="269819"/>
                    </a:lnTo>
                    <a:lnTo>
                      <a:pt x="406980" y="269819"/>
                    </a:lnTo>
                    <a:cubicBezTo>
                      <a:pt x="412123" y="248817"/>
                      <a:pt x="417267" y="228243"/>
                      <a:pt x="421553" y="207240"/>
                    </a:cubicBezTo>
                    <a:lnTo>
                      <a:pt x="400979" y="227814"/>
                    </a:lnTo>
                    <a:lnTo>
                      <a:pt x="395407" y="233386"/>
                    </a:lnTo>
                    <a:lnTo>
                      <a:pt x="154948" y="233386"/>
                    </a:lnTo>
                    <a:lnTo>
                      <a:pt x="117229" y="271105"/>
                    </a:lnTo>
                    <a:cubicBezTo>
                      <a:pt x="115943" y="272391"/>
                      <a:pt x="114657" y="273248"/>
                      <a:pt x="113371" y="274105"/>
                    </a:cubicBezTo>
                    <a:cubicBezTo>
                      <a:pt x="105656" y="286107"/>
                      <a:pt x="92369" y="293823"/>
                      <a:pt x="76938" y="293823"/>
                    </a:cubicBezTo>
                    <a:cubicBezTo>
                      <a:pt x="53364" y="293823"/>
                      <a:pt x="34076" y="274963"/>
                      <a:pt x="34076" y="250960"/>
                    </a:cubicBezTo>
                    <a:cubicBezTo>
                      <a:pt x="34076" y="226957"/>
                      <a:pt x="52935" y="207669"/>
                      <a:pt x="76938" y="207669"/>
                    </a:cubicBezTo>
                    <a:cubicBezTo>
                      <a:pt x="89797" y="207669"/>
                      <a:pt x="101370" y="213669"/>
                      <a:pt x="109514" y="222670"/>
                    </a:cubicBezTo>
                    <a:lnTo>
                      <a:pt x="133088" y="199096"/>
                    </a:lnTo>
                    <a:lnTo>
                      <a:pt x="138660" y="193524"/>
                    </a:lnTo>
                    <a:lnTo>
                      <a:pt x="379119" y="193524"/>
                    </a:lnTo>
                    <a:lnTo>
                      <a:pt x="431411" y="141661"/>
                    </a:lnTo>
                    <a:cubicBezTo>
                      <a:pt x="431840" y="137803"/>
                      <a:pt x="431840" y="134374"/>
                      <a:pt x="432268" y="130516"/>
                    </a:cubicBezTo>
                    <a:cubicBezTo>
                      <a:pt x="433126" y="119372"/>
                      <a:pt x="433126" y="108228"/>
                      <a:pt x="433126" y="97084"/>
                    </a:cubicBezTo>
                    <a:cubicBezTo>
                      <a:pt x="427125" y="100084"/>
                      <a:pt x="420695" y="101798"/>
                      <a:pt x="413409" y="101798"/>
                    </a:cubicBezTo>
                    <a:cubicBezTo>
                      <a:pt x="389835" y="101798"/>
                      <a:pt x="370118" y="82939"/>
                      <a:pt x="370118" y="58936"/>
                    </a:cubicBezTo>
                    <a:cubicBezTo>
                      <a:pt x="370118" y="35362"/>
                      <a:pt x="389406" y="16073"/>
                      <a:pt x="413409" y="16073"/>
                    </a:cubicBezTo>
                    <a:lnTo>
                      <a:pt x="413409" y="16073"/>
                    </a:lnTo>
                    <a:cubicBezTo>
                      <a:pt x="420695" y="16502"/>
                      <a:pt x="427125" y="18217"/>
                      <a:pt x="432697" y="21217"/>
                    </a:cubicBezTo>
                    <a:close/>
                  </a:path>
                </a:pathLst>
              </a:custGeom>
              <a:grpFill/>
              <a:ln w="9525" cap="flat">
                <a:noFill/>
                <a:prstDash val="solid"/>
                <a:miter/>
              </a:ln>
            </p:spPr>
            <p:txBody>
              <a:bodyPr rtlCol="0" anchor="ctr"/>
              <a:lstStyle/>
              <a:p>
                <a:endParaRPr lang="en-US"/>
              </a:p>
            </p:txBody>
          </p:sp>
          <p:sp>
            <p:nvSpPr>
              <p:cNvPr id="134" name="Freeform: Shape 110">
                <a:extLst>
                  <a:ext uri="{FF2B5EF4-FFF2-40B4-BE49-F238E27FC236}">
                    <a16:creationId xmlns:a16="http://schemas.microsoft.com/office/drawing/2014/main" id="{21DA2A27-A768-4608-A0FC-0E586864815E}"/>
                  </a:ext>
                </a:extLst>
              </p:cNvPr>
              <p:cNvSpPr/>
              <p:nvPr/>
            </p:nvSpPr>
            <p:spPr>
              <a:xfrm>
                <a:off x="6022491" y="3919990"/>
                <a:ext cx="737235" cy="822960"/>
              </a:xfrm>
              <a:custGeom>
                <a:avLst/>
                <a:gdLst>
                  <a:gd name="connsiteX0" fmla="*/ 738307 w 737235"/>
                  <a:gd name="connsiteY0" fmla="*/ 406551 h 822960"/>
                  <a:gd name="connsiteX1" fmla="*/ 738307 w 737235"/>
                  <a:gd name="connsiteY1" fmla="*/ 406551 h 822960"/>
                  <a:gd name="connsiteX2" fmla="*/ 3215 w 737235"/>
                  <a:gd name="connsiteY2" fmla="*/ 3215 h 822960"/>
                  <a:gd name="connsiteX3" fmla="*/ 115086 w 737235"/>
                  <a:gd name="connsiteY3" fmla="*/ 251817 h 822960"/>
                  <a:gd name="connsiteX4" fmla="*/ 125373 w 737235"/>
                  <a:gd name="connsiteY4" fmla="*/ 265962 h 822960"/>
                  <a:gd name="connsiteX5" fmla="*/ 229100 w 737235"/>
                  <a:gd name="connsiteY5" fmla="*/ 398836 h 822960"/>
                  <a:gd name="connsiteX6" fmla="*/ 360688 w 737235"/>
                  <a:gd name="connsiteY6" fmla="*/ 599432 h 822960"/>
                  <a:gd name="connsiteX7" fmla="*/ 453700 w 737235"/>
                  <a:gd name="connsiteY7" fmla="*/ 783741 h 822960"/>
                  <a:gd name="connsiteX8" fmla="*/ 468702 w 737235"/>
                  <a:gd name="connsiteY8" fmla="*/ 821031 h 822960"/>
                  <a:gd name="connsiteX9" fmla="*/ 635437 w 737235"/>
                  <a:gd name="connsiteY9" fmla="*/ 540282 h 822960"/>
                  <a:gd name="connsiteX10" fmla="*/ 738307 w 737235"/>
                  <a:gd name="connsiteY10" fmla="*/ 406551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235" h="822960">
                    <a:moveTo>
                      <a:pt x="738307" y="406551"/>
                    </a:moveTo>
                    <a:lnTo>
                      <a:pt x="738307" y="406551"/>
                    </a:lnTo>
                    <a:cubicBezTo>
                      <a:pt x="482417" y="311825"/>
                      <a:pt x="233815" y="177237"/>
                      <a:pt x="3215" y="3215"/>
                    </a:cubicBezTo>
                    <a:cubicBezTo>
                      <a:pt x="44363" y="83368"/>
                      <a:pt x="81653" y="166521"/>
                      <a:pt x="115086" y="251817"/>
                    </a:cubicBezTo>
                    <a:cubicBezTo>
                      <a:pt x="118515" y="256532"/>
                      <a:pt x="121944" y="261247"/>
                      <a:pt x="125373" y="265962"/>
                    </a:cubicBezTo>
                    <a:cubicBezTo>
                      <a:pt x="158377" y="311396"/>
                      <a:pt x="192667" y="355973"/>
                      <a:pt x="229100" y="398836"/>
                    </a:cubicBezTo>
                    <a:cubicBezTo>
                      <a:pt x="281392" y="459700"/>
                      <a:pt x="322112" y="529566"/>
                      <a:pt x="360688" y="599432"/>
                    </a:cubicBezTo>
                    <a:cubicBezTo>
                      <a:pt x="393692" y="659868"/>
                      <a:pt x="425410" y="720733"/>
                      <a:pt x="453700" y="783741"/>
                    </a:cubicBezTo>
                    <a:cubicBezTo>
                      <a:pt x="459272" y="796171"/>
                      <a:pt x="463987" y="808601"/>
                      <a:pt x="468702" y="821031"/>
                    </a:cubicBezTo>
                    <a:cubicBezTo>
                      <a:pt x="516279" y="724591"/>
                      <a:pt x="571572" y="630722"/>
                      <a:pt x="635437" y="540282"/>
                    </a:cubicBezTo>
                    <a:cubicBezTo>
                      <a:pt x="668441" y="493991"/>
                      <a:pt x="702731" y="449413"/>
                      <a:pt x="738307" y="406551"/>
                    </a:cubicBezTo>
                    <a:close/>
                  </a:path>
                </a:pathLst>
              </a:custGeom>
              <a:grpFill/>
              <a:ln w="9525" cap="flat">
                <a:noFill/>
                <a:prstDash val="solid"/>
                <a:miter/>
              </a:ln>
            </p:spPr>
            <p:txBody>
              <a:bodyPr rtlCol="0" anchor="ctr"/>
              <a:lstStyle/>
              <a:p>
                <a:endParaRPr lang="en-US"/>
              </a:p>
            </p:txBody>
          </p:sp>
          <p:sp>
            <p:nvSpPr>
              <p:cNvPr id="135" name="Freeform: Shape 111">
                <a:extLst>
                  <a:ext uri="{FF2B5EF4-FFF2-40B4-BE49-F238E27FC236}">
                    <a16:creationId xmlns:a16="http://schemas.microsoft.com/office/drawing/2014/main" id="{DC27E9C1-92D2-46B8-BE85-8CFBFE59B653}"/>
                  </a:ext>
                </a:extLst>
              </p:cNvPr>
              <p:cNvSpPr/>
              <p:nvPr/>
            </p:nvSpPr>
            <p:spPr>
              <a:xfrm>
                <a:off x="6996327" y="4924258"/>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36" name="Freeform: Shape 112">
                <a:extLst>
                  <a:ext uri="{FF2B5EF4-FFF2-40B4-BE49-F238E27FC236}">
                    <a16:creationId xmlns:a16="http://schemas.microsoft.com/office/drawing/2014/main" id="{8F51B2BF-7B33-471C-9DB1-D0623FA82295}"/>
                  </a:ext>
                </a:extLst>
              </p:cNvPr>
              <p:cNvSpPr/>
              <p:nvPr/>
            </p:nvSpPr>
            <p:spPr>
              <a:xfrm>
                <a:off x="6501265" y="4732663"/>
                <a:ext cx="501491" cy="231458"/>
              </a:xfrm>
              <a:custGeom>
                <a:avLst/>
                <a:gdLst>
                  <a:gd name="connsiteX0" fmla="*/ 498277 w 501491"/>
                  <a:gd name="connsiteY0" fmla="*/ 194810 h 231457"/>
                  <a:gd name="connsiteX1" fmla="*/ 483704 w 501491"/>
                  <a:gd name="connsiteY1" fmla="*/ 162234 h 231457"/>
                  <a:gd name="connsiteX2" fmla="*/ 295966 w 501491"/>
                  <a:gd name="connsiteY2" fmla="*/ 194810 h 231457"/>
                  <a:gd name="connsiteX3" fmla="*/ 289965 w 501491"/>
                  <a:gd name="connsiteY3" fmla="*/ 195667 h 231457"/>
                  <a:gd name="connsiteX4" fmla="*/ 16502 w 501491"/>
                  <a:gd name="connsiteY4" fmla="*/ 3215 h 231457"/>
                  <a:gd name="connsiteX5" fmla="*/ 3215 w 501491"/>
                  <a:gd name="connsiteY5" fmla="*/ 29361 h 231457"/>
                  <a:gd name="connsiteX6" fmla="*/ 289536 w 501491"/>
                  <a:gd name="connsiteY6" fmla="*/ 230814 h 231457"/>
                  <a:gd name="connsiteX7" fmla="*/ 498277 w 501491"/>
                  <a:gd name="connsiteY7" fmla="*/ 194810 h 2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491" h="231457">
                    <a:moveTo>
                      <a:pt x="498277" y="194810"/>
                    </a:moveTo>
                    <a:cubicBezTo>
                      <a:pt x="493562" y="184094"/>
                      <a:pt x="488847" y="173379"/>
                      <a:pt x="483704" y="162234"/>
                    </a:cubicBezTo>
                    <a:lnTo>
                      <a:pt x="295966" y="194810"/>
                    </a:lnTo>
                    <a:lnTo>
                      <a:pt x="289965" y="195667"/>
                    </a:lnTo>
                    <a:lnTo>
                      <a:pt x="16502" y="3215"/>
                    </a:lnTo>
                    <a:cubicBezTo>
                      <a:pt x="12216" y="11787"/>
                      <a:pt x="7501" y="20788"/>
                      <a:pt x="3215" y="29361"/>
                    </a:cubicBezTo>
                    <a:lnTo>
                      <a:pt x="289536" y="230814"/>
                    </a:lnTo>
                    <a:lnTo>
                      <a:pt x="498277" y="194810"/>
                    </a:lnTo>
                    <a:close/>
                  </a:path>
                </a:pathLst>
              </a:custGeom>
              <a:grpFill/>
              <a:ln w="9525" cap="flat">
                <a:noFill/>
                <a:prstDash val="solid"/>
                <a:miter/>
              </a:ln>
            </p:spPr>
            <p:txBody>
              <a:bodyPr rtlCol="0" anchor="ctr"/>
              <a:lstStyle/>
              <a:p>
                <a:endParaRPr lang="en-US"/>
              </a:p>
            </p:txBody>
          </p:sp>
          <p:sp>
            <p:nvSpPr>
              <p:cNvPr id="137" name="Freeform: Shape 113">
                <a:extLst>
                  <a:ext uri="{FF2B5EF4-FFF2-40B4-BE49-F238E27FC236}">
                    <a16:creationId xmlns:a16="http://schemas.microsoft.com/office/drawing/2014/main" id="{D8B229DF-02E1-4116-8298-6AA93BF2FD80}"/>
                  </a:ext>
                </a:extLst>
              </p:cNvPr>
              <p:cNvSpPr/>
              <p:nvPr/>
            </p:nvSpPr>
            <p:spPr>
              <a:xfrm>
                <a:off x="6661571" y="5113282"/>
                <a:ext cx="488633" cy="287179"/>
              </a:xfrm>
              <a:custGeom>
                <a:avLst/>
                <a:gdLst>
                  <a:gd name="connsiteX0" fmla="*/ 340114 w 488632"/>
                  <a:gd name="connsiteY0" fmla="*/ 38791 h 287178"/>
                  <a:gd name="connsiteX1" fmla="*/ 340114 w 488632"/>
                  <a:gd name="connsiteY1" fmla="*/ 38791 h 287178"/>
                  <a:gd name="connsiteX2" fmla="*/ 343972 w 488632"/>
                  <a:gd name="connsiteY2" fmla="*/ 38362 h 287178"/>
                  <a:gd name="connsiteX3" fmla="*/ 435697 w 488632"/>
                  <a:gd name="connsiteY3" fmla="*/ 102656 h 287178"/>
                  <a:gd name="connsiteX4" fmla="*/ 436555 w 488632"/>
                  <a:gd name="connsiteY4" fmla="*/ 106514 h 287178"/>
                  <a:gd name="connsiteX5" fmla="*/ 465272 w 488632"/>
                  <a:gd name="connsiteY5" fmla="*/ 271534 h 287178"/>
                  <a:gd name="connsiteX6" fmla="*/ 487132 w 488632"/>
                  <a:gd name="connsiteY6" fmla="*/ 286965 h 287178"/>
                  <a:gd name="connsiteX7" fmla="*/ 480274 w 488632"/>
                  <a:gd name="connsiteY7" fmla="*/ 251817 h 287178"/>
                  <a:gd name="connsiteX8" fmla="*/ 461844 w 488632"/>
                  <a:gd name="connsiteY8" fmla="*/ 131802 h 287178"/>
                  <a:gd name="connsiteX9" fmla="*/ 451128 w 488632"/>
                  <a:gd name="connsiteY9" fmla="*/ 87226 h 287178"/>
                  <a:gd name="connsiteX10" fmla="*/ 344400 w 488632"/>
                  <a:gd name="connsiteY10" fmla="*/ 12216 h 287178"/>
                  <a:gd name="connsiteX11" fmla="*/ 85511 w 488632"/>
                  <a:gd name="connsiteY11" fmla="*/ 57222 h 287178"/>
                  <a:gd name="connsiteX12" fmla="*/ 81225 w 488632"/>
                  <a:gd name="connsiteY12" fmla="*/ 58079 h 287178"/>
                  <a:gd name="connsiteX13" fmla="*/ 3215 w 488632"/>
                  <a:gd name="connsiteY13" fmla="*/ 3215 h 287178"/>
                  <a:gd name="connsiteX14" fmla="*/ 6644 w 488632"/>
                  <a:gd name="connsiteY14" fmla="*/ 19074 h 287178"/>
                  <a:gd name="connsiteX15" fmla="*/ 95369 w 488632"/>
                  <a:gd name="connsiteY15" fmla="*/ 81653 h 287178"/>
                  <a:gd name="connsiteX16" fmla="*/ 340114 w 488632"/>
                  <a:gd name="connsiteY16" fmla="*/ 38791 h 28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632" h="287178">
                    <a:moveTo>
                      <a:pt x="340114" y="38791"/>
                    </a:moveTo>
                    <a:lnTo>
                      <a:pt x="340114" y="38791"/>
                    </a:lnTo>
                    <a:lnTo>
                      <a:pt x="343972" y="38362"/>
                    </a:lnTo>
                    <a:lnTo>
                      <a:pt x="435697" y="102656"/>
                    </a:lnTo>
                    <a:lnTo>
                      <a:pt x="436555" y="106514"/>
                    </a:lnTo>
                    <a:lnTo>
                      <a:pt x="465272" y="271534"/>
                    </a:lnTo>
                    <a:lnTo>
                      <a:pt x="487132" y="286965"/>
                    </a:lnTo>
                    <a:cubicBezTo>
                      <a:pt x="484989" y="275392"/>
                      <a:pt x="482417" y="263819"/>
                      <a:pt x="480274" y="251817"/>
                    </a:cubicBezTo>
                    <a:cubicBezTo>
                      <a:pt x="471702" y="211955"/>
                      <a:pt x="469559" y="171236"/>
                      <a:pt x="461844" y="131802"/>
                    </a:cubicBezTo>
                    <a:cubicBezTo>
                      <a:pt x="458843" y="116800"/>
                      <a:pt x="455414" y="101798"/>
                      <a:pt x="451128" y="87226"/>
                    </a:cubicBezTo>
                    <a:lnTo>
                      <a:pt x="344400" y="12216"/>
                    </a:lnTo>
                    <a:lnTo>
                      <a:pt x="85511" y="57222"/>
                    </a:lnTo>
                    <a:lnTo>
                      <a:pt x="81225" y="58079"/>
                    </a:lnTo>
                    <a:lnTo>
                      <a:pt x="3215" y="3215"/>
                    </a:lnTo>
                    <a:cubicBezTo>
                      <a:pt x="4501" y="8359"/>
                      <a:pt x="5358" y="13930"/>
                      <a:pt x="6644" y="19074"/>
                    </a:cubicBezTo>
                    <a:lnTo>
                      <a:pt x="95369" y="81653"/>
                    </a:lnTo>
                    <a:lnTo>
                      <a:pt x="340114" y="38791"/>
                    </a:lnTo>
                    <a:close/>
                  </a:path>
                </a:pathLst>
              </a:custGeom>
              <a:grpFill/>
              <a:ln w="9525" cap="flat">
                <a:noFill/>
                <a:prstDash val="solid"/>
                <a:miter/>
              </a:ln>
            </p:spPr>
            <p:txBody>
              <a:bodyPr rtlCol="0" anchor="ctr"/>
              <a:lstStyle/>
              <a:p>
                <a:endParaRPr lang="en-US"/>
              </a:p>
            </p:txBody>
          </p:sp>
          <p:sp>
            <p:nvSpPr>
              <p:cNvPr id="138" name="Freeform: Shape 114">
                <a:extLst>
                  <a:ext uri="{FF2B5EF4-FFF2-40B4-BE49-F238E27FC236}">
                    <a16:creationId xmlns:a16="http://schemas.microsoft.com/office/drawing/2014/main" id="{C320C7E1-1724-4BC0-AA26-C1B93E39D8F4}"/>
                  </a:ext>
                </a:extLst>
              </p:cNvPr>
              <p:cNvSpPr/>
              <p:nvPr/>
            </p:nvSpPr>
            <p:spPr>
              <a:xfrm>
                <a:off x="6554843" y="4907542"/>
                <a:ext cx="505778" cy="171450"/>
              </a:xfrm>
              <a:custGeom>
                <a:avLst/>
                <a:gdLst>
                  <a:gd name="connsiteX0" fmla="*/ 457557 w 505777"/>
                  <a:gd name="connsiteY0" fmla="*/ 127945 h 171450"/>
                  <a:gd name="connsiteX1" fmla="*/ 465701 w 505777"/>
                  <a:gd name="connsiteY1" fmla="*/ 126659 h 171450"/>
                  <a:gd name="connsiteX2" fmla="*/ 505992 w 505777"/>
                  <a:gd name="connsiteY2" fmla="*/ 154948 h 171450"/>
                  <a:gd name="connsiteX3" fmla="*/ 485847 w 505777"/>
                  <a:gd name="connsiteY3" fmla="*/ 109514 h 171450"/>
                  <a:gd name="connsiteX4" fmla="*/ 471702 w 505777"/>
                  <a:gd name="connsiteY4" fmla="*/ 99655 h 171450"/>
                  <a:gd name="connsiteX5" fmla="*/ 213670 w 505777"/>
                  <a:gd name="connsiteY5" fmla="*/ 144661 h 171450"/>
                  <a:gd name="connsiteX6" fmla="*/ 205526 w 505777"/>
                  <a:gd name="connsiteY6" fmla="*/ 145947 h 171450"/>
                  <a:gd name="connsiteX7" fmla="*/ 3215 w 505777"/>
                  <a:gd name="connsiteY7" fmla="*/ 3215 h 171450"/>
                  <a:gd name="connsiteX8" fmla="*/ 3215 w 505777"/>
                  <a:gd name="connsiteY8" fmla="*/ 3215 h 171450"/>
                  <a:gd name="connsiteX9" fmla="*/ 26789 w 505777"/>
                  <a:gd name="connsiteY9" fmla="*/ 39219 h 171450"/>
                  <a:gd name="connsiteX10" fmla="*/ 213241 w 505777"/>
                  <a:gd name="connsiteY10" fmla="*/ 170378 h 171450"/>
                  <a:gd name="connsiteX11" fmla="*/ 457557 w 505777"/>
                  <a:gd name="connsiteY11" fmla="*/ 12794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777" h="171450">
                    <a:moveTo>
                      <a:pt x="457557" y="127945"/>
                    </a:moveTo>
                    <a:lnTo>
                      <a:pt x="465701" y="126659"/>
                    </a:lnTo>
                    <a:lnTo>
                      <a:pt x="505992" y="154948"/>
                    </a:lnTo>
                    <a:cubicBezTo>
                      <a:pt x="499562" y="139946"/>
                      <a:pt x="492705" y="124516"/>
                      <a:pt x="485847" y="109514"/>
                    </a:cubicBezTo>
                    <a:lnTo>
                      <a:pt x="471702" y="99655"/>
                    </a:lnTo>
                    <a:lnTo>
                      <a:pt x="213670" y="144661"/>
                    </a:lnTo>
                    <a:lnTo>
                      <a:pt x="205526" y="145947"/>
                    </a:lnTo>
                    <a:lnTo>
                      <a:pt x="3215" y="3215"/>
                    </a:lnTo>
                    <a:cubicBezTo>
                      <a:pt x="3215" y="3215"/>
                      <a:pt x="3215" y="3215"/>
                      <a:pt x="3215" y="3215"/>
                    </a:cubicBezTo>
                    <a:cubicBezTo>
                      <a:pt x="10073" y="15645"/>
                      <a:pt x="18217" y="27647"/>
                      <a:pt x="26789" y="39219"/>
                    </a:cubicBezTo>
                    <a:lnTo>
                      <a:pt x="213241" y="170378"/>
                    </a:lnTo>
                    <a:lnTo>
                      <a:pt x="457557" y="127945"/>
                    </a:lnTo>
                    <a:close/>
                  </a:path>
                </a:pathLst>
              </a:custGeom>
              <a:grpFill/>
              <a:ln w="9525" cap="flat">
                <a:noFill/>
                <a:prstDash val="solid"/>
                <a:miter/>
              </a:ln>
            </p:spPr>
            <p:txBody>
              <a:bodyPr rtlCol="0" anchor="ctr"/>
              <a:lstStyle/>
              <a:p>
                <a:endParaRPr lang="en-US"/>
              </a:p>
            </p:txBody>
          </p:sp>
          <p:sp>
            <p:nvSpPr>
              <p:cNvPr id="139" name="Freeform: Shape 115">
                <a:extLst>
                  <a:ext uri="{FF2B5EF4-FFF2-40B4-BE49-F238E27FC236}">
                    <a16:creationId xmlns:a16="http://schemas.microsoft.com/office/drawing/2014/main" id="{2B7AA0AA-F658-4A67-A92B-7EC4DB7F82C2}"/>
                  </a:ext>
                </a:extLst>
              </p:cNvPr>
              <p:cNvSpPr/>
              <p:nvPr/>
            </p:nvSpPr>
            <p:spPr>
              <a:xfrm>
                <a:off x="6670143" y="5155716"/>
                <a:ext cx="518636" cy="445770"/>
              </a:xfrm>
              <a:custGeom>
                <a:avLst/>
                <a:gdLst>
                  <a:gd name="connsiteX0" fmla="*/ 326827 w 518636"/>
                  <a:gd name="connsiteY0" fmla="*/ 34505 h 445770"/>
                  <a:gd name="connsiteX1" fmla="*/ 326827 w 518636"/>
                  <a:gd name="connsiteY1" fmla="*/ 34505 h 445770"/>
                  <a:gd name="connsiteX2" fmla="*/ 330684 w 518636"/>
                  <a:gd name="connsiteY2" fmla="*/ 33647 h 445770"/>
                  <a:gd name="connsiteX3" fmla="*/ 392406 w 518636"/>
                  <a:gd name="connsiteY3" fmla="*/ 77367 h 445770"/>
                  <a:gd name="connsiteX4" fmla="*/ 392835 w 518636"/>
                  <a:gd name="connsiteY4" fmla="*/ 81225 h 445770"/>
                  <a:gd name="connsiteX5" fmla="*/ 405693 w 518636"/>
                  <a:gd name="connsiteY5" fmla="*/ 153662 h 445770"/>
                  <a:gd name="connsiteX6" fmla="*/ 406551 w 518636"/>
                  <a:gd name="connsiteY6" fmla="*/ 157520 h 445770"/>
                  <a:gd name="connsiteX7" fmla="*/ 358974 w 518636"/>
                  <a:gd name="connsiteY7" fmla="*/ 225243 h 445770"/>
                  <a:gd name="connsiteX8" fmla="*/ 367117 w 518636"/>
                  <a:gd name="connsiteY8" fmla="*/ 272391 h 445770"/>
                  <a:gd name="connsiteX9" fmla="*/ 469559 w 518636"/>
                  <a:gd name="connsiteY9" fmla="*/ 344400 h 445770"/>
                  <a:gd name="connsiteX10" fmla="*/ 469987 w 518636"/>
                  <a:gd name="connsiteY10" fmla="*/ 348258 h 445770"/>
                  <a:gd name="connsiteX11" fmla="*/ 484132 w 518636"/>
                  <a:gd name="connsiteY11" fmla="*/ 428840 h 445770"/>
                  <a:gd name="connsiteX12" fmla="*/ 510278 w 518636"/>
                  <a:gd name="connsiteY12" fmla="*/ 436126 h 445770"/>
                  <a:gd name="connsiteX13" fmla="*/ 517993 w 518636"/>
                  <a:gd name="connsiteY13" fmla="*/ 443413 h 445770"/>
                  <a:gd name="connsiteX14" fmla="*/ 483703 w 518636"/>
                  <a:gd name="connsiteY14" fmla="*/ 271534 h 445770"/>
                  <a:gd name="connsiteX15" fmla="*/ 438269 w 518636"/>
                  <a:gd name="connsiteY15" fmla="*/ 239816 h 445770"/>
                  <a:gd name="connsiteX16" fmla="*/ 437412 w 518636"/>
                  <a:gd name="connsiteY16" fmla="*/ 235958 h 445770"/>
                  <a:gd name="connsiteX17" fmla="*/ 409123 w 518636"/>
                  <a:gd name="connsiteY17" fmla="*/ 70938 h 445770"/>
                  <a:gd name="connsiteX18" fmla="*/ 330684 w 518636"/>
                  <a:gd name="connsiteY18" fmla="*/ 15645 h 445770"/>
                  <a:gd name="connsiteX19" fmla="*/ 86368 w 518636"/>
                  <a:gd name="connsiteY19" fmla="*/ 57650 h 445770"/>
                  <a:gd name="connsiteX20" fmla="*/ 82082 w 518636"/>
                  <a:gd name="connsiteY20" fmla="*/ 58507 h 445770"/>
                  <a:gd name="connsiteX21" fmla="*/ 3215 w 518636"/>
                  <a:gd name="connsiteY21" fmla="*/ 3215 h 445770"/>
                  <a:gd name="connsiteX22" fmla="*/ 9215 w 518636"/>
                  <a:gd name="connsiteY22" fmla="*/ 36648 h 445770"/>
                  <a:gd name="connsiteX23" fmla="*/ 67937 w 518636"/>
                  <a:gd name="connsiteY23" fmla="*/ 77796 h 445770"/>
                  <a:gd name="connsiteX24" fmla="*/ 326827 w 518636"/>
                  <a:gd name="connsiteY24" fmla="*/ 34505 h 4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8636" h="445770">
                    <a:moveTo>
                      <a:pt x="326827" y="34505"/>
                    </a:moveTo>
                    <a:lnTo>
                      <a:pt x="326827" y="34505"/>
                    </a:lnTo>
                    <a:lnTo>
                      <a:pt x="330684" y="33647"/>
                    </a:lnTo>
                    <a:lnTo>
                      <a:pt x="392406" y="77367"/>
                    </a:lnTo>
                    <a:lnTo>
                      <a:pt x="392835" y="81225"/>
                    </a:lnTo>
                    <a:lnTo>
                      <a:pt x="405693" y="153662"/>
                    </a:lnTo>
                    <a:lnTo>
                      <a:pt x="406551" y="157520"/>
                    </a:lnTo>
                    <a:lnTo>
                      <a:pt x="358974" y="225243"/>
                    </a:lnTo>
                    <a:lnTo>
                      <a:pt x="367117" y="272391"/>
                    </a:lnTo>
                    <a:lnTo>
                      <a:pt x="469559" y="344400"/>
                    </a:lnTo>
                    <a:lnTo>
                      <a:pt x="469987" y="348258"/>
                    </a:lnTo>
                    <a:lnTo>
                      <a:pt x="484132" y="428840"/>
                    </a:lnTo>
                    <a:cubicBezTo>
                      <a:pt x="493133" y="428411"/>
                      <a:pt x="502134" y="430554"/>
                      <a:pt x="510278" y="436126"/>
                    </a:cubicBezTo>
                    <a:cubicBezTo>
                      <a:pt x="513279" y="438269"/>
                      <a:pt x="515850" y="440841"/>
                      <a:pt x="517993" y="443413"/>
                    </a:cubicBezTo>
                    <a:cubicBezTo>
                      <a:pt x="506420" y="386406"/>
                      <a:pt x="494848" y="328970"/>
                      <a:pt x="483703" y="271534"/>
                    </a:cubicBezTo>
                    <a:lnTo>
                      <a:pt x="438269" y="239816"/>
                    </a:lnTo>
                    <a:lnTo>
                      <a:pt x="437412" y="235958"/>
                    </a:lnTo>
                    <a:lnTo>
                      <a:pt x="409123" y="70938"/>
                    </a:lnTo>
                    <a:lnTo>
                      <a:pt x="330684" y="15645"/>
                    </a:lnTo>
                    <a:lnTo>
                      <a:pt x="86368" y="57650"/>
                    </a:lnTo>
                    <a:lnTo>
                      <a:pt x="82082" y="58507"/>
                    </a:lnTo>
                    <a:lnTo>
                      <a:pt x="3215" y="3215"/>
                    </a:lnTo>
                    <a:cubicBezTo>
                      <a:pt x="5358" y="14359"/>
                      <a:pt x="7501" y="25504"/>
                      <a:pt x="9215" y="36648"/>
                    </a:cubicBezTo>
                    <a:lnTo>
                      <a:pt x="67937" y="77796"/>
                    </a:lnTo>
                    <a:lnTo>
                      <a:pt x="326827" y="34505"/>
                    </a:lnTo>
                    <a:close/>
                  </a:path>
                </a:pathLst>
              </a:custGeom>
              <a:grpFill/>
              <a:ln w="9525" cap="flat">
                <a:noFill/>
                <a:prstDash val="solid"/>
                <a:miter/>
              </a:ln>
            </p:spPr>
            <p:txBody>
              <a:bodyPr rtlCol="0" anchor="ctr"/>
              <a:lstStyle/>
              <a:p>
                <a:endParaRPr lang="en-US"/>
              </a:p>
            </p:txBody>
          </p:sp>
          <p:sp>
            <p:nvSpPr>
              <p:cNvPr id="140" name="Freeform: Shape 116">
                <a:extLst>
                  <a:ext uri="{FF2B5EF4-FFF2-40B4-BE49-F238E27FC236}">
                    <a16:creationId xmlns:a16="http://schemas.microsoft.com/office/drawing/2014/main" id="{2E348183-9F82-4D65-8305-065B1530A2D3}"/>
                  </a:ext>
                </a:extLst>
              </p:cNvPr>
              <p:cNvSpPr/>
              <p:nvPr/>
            </p:nvSpPr>
            <p:spPr>
              <a:xfrm>
                <a:off x="6638425" y="5033986"/>
                <a:ext cx="467201" cy="137160"/>
              </a:xfrm>
              <a:custGeom>
                <a:avLst/>
                <a:gdLst>
                  <a:gd name="connsiteX0" fmla="*/ 368403 w 467201"/>
                  <a:gd name="connsiteY0" fmla="*/ 71795 h 137160"/>
                  <a:gd name="connsiteX1" fmla="*/ 368403 w 467201"/>
                  <a:gd name="connsiteY1" fmla="*/ 71795 h 137160"/>
                  <a:gd name="connsiteX2" fmla="*/ 372261 w 467201"/>
                  <a:gd name="connsiteY2" fmla="*/ 70938 h 137160"/>
                  <a:gd name="connsiteX3" fmla="*/ 464415 w 467201"/>
                  <a:gd name="connsiteY3" fmla="*/ 136088 h 137160"/>
                  <a:gd name="connsiteX4" fmla="*/ 449842 w 467201"/>
                  <a:gd name="connsiteY4" fmla="*/ 96227 h 137160"/>
                  <a:gd name="connsiteX5" fmla="*/ 372690 w 467201"/>
                  <a:gd name="connsiteY5" fmla="*/ 41791 h 137160"/>
                  <a:gd name="connsiteX6" fmla="*/ 128373 w 467201"/>
                  <a:gd name="connsiteY6" fmla="*/ 84225 h 137160"/>
                  <a:gd name="connsiteX7" fmla="*/ 120229 w 467201"/>
                  <a:gd name="connsiteY7" fmla="*/ 85940 h 137160"/>
                  <a:gd name="connsiteX8" fmla="*/ 3215 w 467201"/>
                  <a:gd name="connsiteY8" fmla="*/ 3215 h 137160"/>
                  <a:gd name="connsiteX9" fmla="*/ 20788 w 467201"/>
                  <a:gd name="connsiteY9" fmla="*/ 53793 h 137160"/>
                  <a:gd name="connsiteX10" fmla="*/ 109942 w 467201"/>
                  <a:gd name="connsiteY10" fmla="*/ 116372 h 137160"/>
                  <a:gd name="connsiteX11" fmla="*/ 368403 w 467201"/>
                  <a:gd name="connsiteY11" fmla="*/ 71795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201" h="137160">
                    <a:moveTo>
                      <a:pt x="368403" y="71795"/>
                    </a:moveTo>
                    <a:lnTo>
                      <a:pt x="368403" y="71795"/>
                    </a:lnTo>
                    <a:lnTo>
                      <a:pt x="372261" y="70938"/>
                    </a:lnTo>
                    <a:lnTo>
                      <a:pt x="464415" y="136088"/>
                    </a:lnTo>
                    <a:cubicBezTo>
                      <a:pt x="459700" y="122801"/>
                      <a:pt x="454986" y="109514"/>
                      <a:pt x="449842" y="96227"/>
                    </a:cubicBezTo>
                    <a:lnTo>
                      <a:pt x="372690" y="41791"/>
                    </a:lnTo>
                    <a:lnTo>
                      <a:pt x="128373" y="84225"/>
                    </a:lnTo>
                    <a:lnTo>
                      <a:pt x="120229" y="85940"/>
                    </a:lnTo>
                    <a:lnTo>
                      <a:pt x="3215" y="3215"/>
                    </a:lnTo>
                    <a:cubicBezTo>
                      <a:pt x="10930" y="19503"/>
                      <a:pt x="16502" y="36219"/>
                      <a:pt x="20788" y="53793"/>
                    </a:cubicBezTo>
                    <a:lnTo>
                      <a:pt x="109942" y="116372"/>
                    </a:lnTo>
                    <a:lnTo>
                      <a:pt x="368403" y="71795"/>
                    </a:lnTo>
                    <a:close/>
                  </a:path>
                </a:pathLst>
              </a:custGeom>
              <a:grpFill/>
              <a:ln w="9525" cap="flat">
                <a:noFill/>
                <a:prstDash val="solid"/>
                <a:miter/>
              </a:ln>
            </p:spPr>
            <p:txBody>
              <a:bodyPr rtlCol="0" anchor="ctr"/>
              <a:lstStyle/>
              <a:p>
                <a:endParaRPr lang="en-US"/>
              </a:p>
            </p:txBody>
          </p:sp>
          <p:sp>
            <p:nvSpPr>
              <p:cNvPr id="141" name="Freeform: Shape 117">
                <a:extLst>
                  <a:ext uri="{FF2B5EF4-FFF2-40B4-BE49-F238E27FC236}">
                    <a16:creationId xmlns:a16="http://schemas.microsoft.com/office/drawing/2014/main" id="{BFAE8513-078D-4B73-B0DF-19053529E579}"/>
                  </a:ext>
                </a:extLst>
              </p:cNvPr>
              <p:cNvSpPr/>
              <p:nvPr/>
            </p:nvSpPr>
            <p:spPr>
              <a:xfrm>
                <a:off x="6681287" y="5207151"/>
                <a:ext cx="548640" cy="582930"/>
              </a:xfrm>
              <a:custGeom>
                <a:avLst/>
                <a:gdLst>
                  <a:gd name="connsiteX0" fmla="*/ 515422 w 548640"/>
                  <a:gd name="connsiteY0" fmla="*/ 433554 h 582930"/>
                  <a:gd name="connsiteX1" fmla="*/ 515422 w 548640"/>
                  <a:gd name="connsiteY1" fmla="*/ 433554 h 582930"/>
                  <a:gd name="connsiteX2" fmla="*/ 509421 w 548640"/>
                  <a:gd name="connsiteY2" fmla="*/ 445127 h 582930"/>
                  <a:gd name="connsiteX3" fmla="*/ 449414 w 548640"/>
                  <a:gd name="connsiteY3" fmla="*/ 455843 h 582930"/>
                  <a:gd name="connsiteX4" fmla="*/ 439126 w 548640"/>
                  <a:gd name="connsiteY4" fmla="*/ 395835 h 582930"/>
                  <a:gd name="connsiteX5" fmla="*/ 453700 w 548640"/>
                  <a:gd name="connsiteY5" fmla="*/ 383405 h 582930"/>
                  <a:gd name="connsiteX6" fmla="*/ 439984 w 548640"/>
                  <a:gd name="connsiteY6" fmla="*/ 304967 h 582930"/>
                  <a:gd name="connsiteX7" fmla="*/ 337542 w 548640"/>
                  <a:gd name="connsiteY7" fmla="*/ 232958 h 582930"/>
                  <a:gd name="connsiteX8" fmla="*/ 336685 w 548640"/>
                  <a:gd name="connsiteY8" fmla="*/ 229100 h 582930"/>
                  <a:gd name="connsiteX9" fmla="*/ 327255 w 548640"/>
                  <a:gd name="connsiteY9" fmla="*/ 173379 h 582930"/>
                  <a:gd name="connsiteX10" fmla="*/ 326398 w 548640"/>
                  <a:gd name="connsiteY10" fmla="*/ 169521 h 582930"/>
                  <a:gd name="connsiteX11" fmla="*/ 373975 w 548640"/>
                  <a:gd name="connsiteY11" fmla="*/ 101798 h 582930"/>
                  <a:gd name="connsiteX12" fmla="*/ 362831 w 548640"/>
                  <a:gd name="connsiteY12" fmla="*/ 37076 h 582930"/>
                  <a:gd name="connsiteX13" fmla="*/ 314397 w 548640"/>
                  <a:gd name="connsiteY13" fmla="*/ 3215 h 582930"/>
                  <a:gd name="connsiteX14" fmla="*/ 56793 w 548640"/>
                  <a:gd name="connsiteY14" fmla="*/ 47792 h 582930"/>
                  <a:gd name="connsiteX15" fmla="*/ 52507 w 548640"/>
                  <a:gd name="connsiteY15" fmla="*/ 48649 h 582930"/>
                  <a:gd name="connsiteX16" fmla="*/ 3215 w 548640"/>
                  <a:gd name="connsiteY16" fmla="*/ 13930 h 582930"/>
                  <a:gd name="connsiteX17" fmla="*/ 10930 w 548640"/>
                  <a:gd name="connsiteY17" fmla="*/ 59794 h 582930"/>
                  <a:gd name="connsiteX18" fmla="*/ 73081 w 548640"/>
                  <a:gd name="connsiteY18" fmla="*/ 103513 h 582930"/>
                  <a:gd name="connsiteX19" fmla="*/ 247531 w 548640"/>
                  <a:gd name="connsiteY19" fmla="*/ 72652 h 582930"/>
                  <a:gd name="connsiteX20" fmla="*/ 253532 w 548640"/>
                  <a:gd name="connsiteY20" fmla="*/ 59794 h 582930"/>
                  <a:gd name="connsiteX21" fmla="*/ 313111 w 548640"/>
                  <a:gd name="connsiteY21" fmla="*/ 49506 h 582930"/>
                  <a:gd name="connsiteX22" fmla="*/ 323826 w 548640"/>
                  <a:gd name="connsiteY22" fmla="*/ 109514 h 582930"/>
                  <a:gd name="connsiteX23" fmla="*/ 263819 w 548640"/>
                  <a:gd name="connsiteY23" fmla="*/ 119801 h 582930"/>
                  <a:gd name="connsiteX24" fmla="*/ 246674 w 548640"/>
                  <a:gd name="connsiteY24" fmla="*/ 93226 h 582930"/>
                  <a:gd name="connsiteX25" fmla="*/ 72223 w 548640"/>
                  <a:gd name="connsiteY25" fmla="*/ 123658 h 582930"/>
                  <a:gd name="connsiteX26" fmla="*/ 67937 w 548640"/>
                  <a:gd name="connsiteY26" fmla="*/ 124516 h 582930"/>
                  <a:gd name="connsiteX27" fmla="*/ 15216 w 548640"/>
                  <a:gd name="connsiteY27" fmla="*/ 87654 h 582930"/>
                  <a:gd name="connsiteX28" fmla="*/ 19502 w 548640"/>
                  <a:gd name="connsiteY28" fmla="*/ 112086 h 582930"/>
                  <a:gd name="connsiteX29" fmla="*/ 58079 w 548640"/>
                  <a:gd name="connsiteY29" fmla="*/ 139089 h 582930"/>
                  <a:gd name="connsiteX30" fmla="*/ 200811 w 548640"/>
                  <a:gd name="connsiteY30" fmla="*/ 114229 h 582930"/>
                  <a:gd name="connsiteX31" fmla="*/ 204668 w 548640"/>
                  <a:gd name="connsiteY31" fmla="*/ 113800 h 582930"/>
                  <a:gd name="connsiteX32" fmla="*/ 278392 w 548640"/>
                  <a:gd name="connsiteY32" fmla="*/ 165664 h 582930"/>
                  <a:gd name="connsiteX33" fmla="*/ 279249 w 548640"/>
                  <a:gd name="connsiteY33" fmla="*/ 169521 h 582930"/>
                  <a:gd name="connsiteX34" fmla="*/ 299823 w 548640"/>
                  <a:gd name="connsiteY34" fmla="*/ 287393 h 582930"/>
                  <a:gd name="connsiteX35" fmla="*/ 307110 w 548640"/>
                  <a:gd name="connsiteY35" fmla="*/ 292537 h 582930"/>
                  <a:gd name="connsiteX36" fmla="*/ 361117 w 548640"/>
                  <a:gd name="connsiteY36" fmla="*/ 288679 h 582930"/>
                  <a:gd name="connsiteX37" fmla="*/ 371404 w 548640"/>
                  <a:gd name="connsiteY37" fmla="*/ 348686 h 582930"/>
                  <a:gd name="connsiteX38" fmla="*/ 311825 w 548640"/>
                  <a:gd name="connsiteY38" fmla="*/ 358973 h 582930"/>
                  <a:gd name="connsiteX39" fmla="*/ 296394 w 548640"/>
                  <a:gd name="connsiteY39" fmla="*/ 309253 h 582930"/>
                  <a:gd name="connsiteX40" fmla="*/ 281821 w 548640"/>
                  <a:gd name="connsiteY40" fmla="*/ 298966 h 582930"/>
                  <a:gd name="connsiteX41" fmla="*/ 280964 w 548640"/>
                  <a:gd name="connsiteY41" fmla="*/ 294680 h 582930"/>
                  <a:gd name="connsiteX42" fmla="*/ 260819 w 548640"/>
                  <a:gd name="connsiteY42" fmla="*/ 177665 h 582930"/>
                  <a:gd name="connsiteX43" fmla="*/ 199954 w 548640"/>
                  <a:gd name="connsiteY43" fmla="*/ 134803 h 582930"/>
                  <a:gd name="connsiteX44" fmla="*/ 57222 w 548640"/>
                  <a:gd name="connsiteY44" fmla="*/ 159663 h 582930"/>
                  <a:gd name="connsiteX45" fmla="*/ 53364 w 548640"/>
                  <a:gd name="connsiteY45" fmla="*/ 160091 h 582930"/>
                  <a:gd name="connsiteX46" fmla="*/ 24646 w 548640"/>
                  <a:gd name="connsiteY46" fmla="*/ 139946 h 582930"/>
                  <a:gd name="connsiteX47" fmla="*/ 27646 w 548640"/>
                  <a:gd name="connsiteY47" fmla="*/ 156663 h 582930"/>
                  <a:gd name="connsiteX48" fmla="*/ 119801 w 548640"/>
                  <a:gd name="connsiteY48" fmla="*/ 221385 h 582930"/>
                  <a:gd name="connsiteX49" fmla="*/ 153233 w 548640"/>
                  <a:gd name="connsiteY49" fmla="*/ 215813 h 582930"/>
                  <a:gd name="connsiteX50" fmla="*/ 160949 w 548640"/>
                  <a:gd name="connsiteY50" fmla="*/ 193096 h 582930"/>
                  <a:gd name="connsiteX51" fmla="*/ 220528 w 548640"/>
                  <a:gd name="connsiteY51" fmla="*/ 182809 h 582930"/>
                  <a:gd name="connsiteX52" fmla="*/ 231243 w 548640"/>
                  <a:gd name="connsiteY52" fmla="*/ 242388 h 582930"/>
                  <a:gd name="connsiteX53" fmla="*/ 171236 w 548640"/>
                  <a:gd name="connsiteY53" fmla="*/ 252675 h 582930"/>
                  <a:gd name="connsiteX54" fmla="*/ 157091 w 548640"/>
                  <a:gd name="connsiteY54" fmla="*/ 235101 h 582930"/>
                  <a:gd name="connsiteX55" fmla="*/ 115515 w 548640"/>
                  <a:gd name="connsiteY55" fmla="*/ 242388 h 582930"/>
                  <a:gd name="connsiteX56" fmla="*/ 34076 w 548640"/>
                  <a:gd name="connsiteY56" fmla="*/ 184952 h 582930"/>
                  <a:gd name="connsiteX57" fmla="*/ 42220 w 548640"/>
                  <a:gd name="connsiteY57" fmla="*/ 220099 h 582930"/>
                  <a:gd name="connsiteX58" fmla="*/ 44363 w 548640"/>
                  <a:gd name="connsiteY58" fmla="*/ 226957 h 582930"/>
                  <a:gd name="connsiteX59" fmla="*/ 545854 w 548640"/>
                  <a:gd name="connsiteY59" fmla="*/ 580144 h 582930"/>
                  <a:gd name="connsiteX60" fmla="*/ 515422 w 548640"/>
                  <a:gd name="connsiteY60" fmla="*/ 433554 h 58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48640" h="582930">
                    <a:moveTo>
                      <a:pt x="515422" y="433554"/>
                    </a:moveTo>
                    <a:lnTo>
                      <a:pt x="515422" y="433554"/>
                    </a:lnTo>
                    <a:cubicBezTo>
                      <a:pt x="514136" y="437412"/>
                      <a:pt x="511993" y="441698"/>
                      <a:pt x="509421" y="445127"/>
                    </a:cubicBezTo>
                    <a:cubicBezTo>
                      <a:pt x="495705" y="464415"/>
                      <a:pt x="468702" y="469130"/>
                      <a:pt x="449414" y="455843"/>
                    </a:cubicBezTo>
                    <a:cubicBezTo>
                      <a:pt x="430125" y="442555"/>
                      <a:pt x="425410" y="415552"/>
                      <a:pt x="439126" y="395835"/>
                    </a:cubicBezTo>
                    <a:cubicBezTo>
                      <a:pt x="442984" y="390263"/>
                      <a:pt x="448127" y="386406"/>
                      <a:pt x="453700" y="383405"/>
                    </a:cubicBezTo>
                    <a:lnTo>
                      <a:pt x="439984" y="304967"/>
                    </a:lnTo>
                    <a:lnTo>
                      <a:pt x="337542" y="232958"/>
                    </a:lnTo>
                    <a:lnTo>
                      <a:pt x="336685" y="229100"/>
                    </a:lnTo>
                    <a:lnTo>
                      <a:pt x="327255" y="173379"/>
                    </a:lnTo>
                    <a:lnTo>
                      <a:pt x="326398" y="169521"/>
                    </a:lnTo>
                    <a:lnTo>
                      <a:pt x="373975" y="101798"/>
                    </a:lnTo>
                    <a:lnTo>
                      <a:pt x="362831" y="37076"/>
                    </a:lnTo>
                    <a:lnTo>
                      <a:pt x="314397" y="3215"/>
                    </a:lnTo>
                    <a:lnTo>
                      <a:pt x="56793" y="47792"/>
                    </a:lnTo>
                    <a:lnTo>
                      <a:pt x="52507" y="48649"/>
                    </a:lnTo>
                    <a:lnTo>
                      <a:pt x="3215" y="13930"/>
                    </a:lnTo>
                    <a:cubicBezTo>
                      <a:pt x="5787" y="29361"/>
                      <a:pt x="8358" y="44363"/>
                      <a:pt x="10930" y="59794"/>
                    </a:cubicBezTo>
                    <a:lnTo>
                      <a:pt x="73081" y="103513"/>
                    </a:lnTo>
                    <a:lnTo>
                      <a:pt x="247531" y="72652"/>
                    </a:lnTo>
                    <a:cubicBezTo>
                      <a:pt x="248817" y="68366"/>
                      <a:pt x="250960" y="63651"/>
                      <a:pt x="253532" y="59794"/>
                    </a:cubicBezTo>
                    <a:cubicBezTo>
                      <a:pt x="267248" y="40505"/>
                      <a:pt x="293822" y="35790"/>
                      <a:pt x="313111" y="49506"/>
                    </a:cubicBezTo>
                    <a:cubicBezTo>
                      <a:pt x="332399" y="63222"/>
                      <a:pt x="337542" y="90226"/>
                      <a:pt x="323826" y="109514"/>
                    </a:cubicBezTo>
                    <a:cubicBezTo>
                      <a:pt x="310110" y="128802"/>
                      <a:pt x="283107" y="133517"/>
                      <a:pt x="263819" y="119801"/>
                    </a:cubicBezTo>
                    <a:cubicBezTo>
                      <a:pt x="254389" y="113372"/>
                      <a:pt x="248817" y="103513"/>
                      <a:pt x="246674" y="93226"/>
                    </a:cubicBezTo>
                    <a:lnTo>
                      <a:pt x="72223" y="123658"/>
                    </a:lnTo>
                    <a:lnTo>
                      <a:pt x="67937" y="124516"/>
                    </a:lnTo>
                    <a:lnTo>
                      <a:pt x="15216" y="87654"/>
                    </a:lnTo>
                    <a:cubicBezTo>
                      <a:pt x="16502" y="95798"/>
                      <a:pt x="18217" y="103942"/>
                      <a:pt x="19502" y="112086"/>
                    </a:cubicBezTo>
                    <a:lnTo>
                      <a:pt x="58079" y="139089"/>
                    </a:lnTo>
                    <a:lnTo>
                      <a:pt x="200811" y="114229"/>
                    </a:lnTo>
                    <a:lnTo>
                      <a:pt x="204668" y="113800"/>
                    </a:lnTo>
                    <a:lnTo>
                      <a:pt x="278392" y="165664"/>
                    </a:lnTo>
                    <a:lnTo>
                      <a:pt x="279249" y="169521"/>
                    </a:lnTo>
                    <a:lnTo>
                      <a:pt x="299823" y="287393"/>
                    </a:lnTo>
                    <a:lnTo>
                      <a:pt x="307110" y="292537"/>
                    </a:lnTo>
                    <a:cubicBezTo>
                      <a:pt x="321683" y="278821"/>
                      <a:pt x="343972" y="276678"/>
                      <a:pt x="361117" y="288679"/>
                    </a:cubicBezTo>
                    <a:cubicBezTo>
                      <a:pt x="380405" y="302395"/>
                      <a:pt x="385120" y="328970"/>
                      <a:pt x="371404" y="348686"/>
                    </a:cubicBezTo>
                    <a:cubicBezTo>
                      <a:pt x="357688" y="368404"/>
                      <a:pt x="331113" y="372690"/>
                      <a:pt x="311825" y="358973"/>
                    </a:cubicBezTo>
                    <a:cubicBezTo>
                      <a:pt x="295537" y="347401"/>
                      <a:pt x="289965" y="327255"/>
                      <a:pt x="296394" y="309253"/>
                    </a:cubicBezTo>
                    <a:lnTo>
                      <a:pt x="281821" y="298966"/>
                    </a:lnTo>
                    <a:lnTo>
                      <a:pt x="280964" y="294680"/>
                    </a:lnTo>
                    <a:lnTo>
                      <a:pt x="260819" y="177665"/>
                    </a:lnTo>
                    <a:lnTo>
                      <a:pt x="199954" y="134803"/>
                    </a:lnTo>
                    <a:lnTo>
                      <a:pt x="57222" y="159663"/>
                    </a:lnTo>
                    <a:lnTo>
                      <a:pt x="53364" y="160091"/>
                    </a:lnTo>
                    <a:lnTo>
                      <a:pt x="24646" y="139946"/>
                    </a:lnTo>
                    <a:cubicBezTo>
                      <a:pt x="25503" y="145519"/>
                      <a:pt x="26789" y="151090"/>
                      <a:pt x="27646" y="156663"/>
                    </a:cubicBezTo>
                    <a:lnTo>
                      <a:pt x="119801" y="221385"/>
                    </a:lnTo>
                    <a:lnTo>
                      <a:pt x="153233" y="215813"/>
                    </a:lnTo>
                    <a:cubicBezTo>
                      <a:pt x="153662" y="207669"/>
                      <a:pt x="155805" y="199954"/>
                      <a:pt x="160949" y="193096"/>
                    </a:cubicBezTo>
                    <a:cubicBezTo>
                      <a:pt x="174665" y="173808"/>
                      <a:pt x="201240" y="169093"/>
                      <a:pt x="220528" y="182809"/>
                    </a:cubicBezTo>
                    <a:cubicBezTo>
                      <a:pt x="239816" y="196524"/>
                      <a:pt x="244959" y="223100"/>
                      <a:pt x="231243" y="242388"/>
                    </a:cubicBezTo>
                    <a:cubicBezTo>
                      <a:pt x="217527" y="261676"/>
                      <a:pt x="190524" y="266391"/>
                      <a:pt x="171236" y="252675"/>
                    </a:cubicBezTo>
                    <a:cubicBezTo>
                      <a:pt x="164806" y="247959"/>
                      <a:pt x="160092" y="241959"/>
                      <a:pt x="157091" y="235101"/>
                    </a:cubicBezTo>
                    <a:lnTo>
                      <a:pt x="115515" y="242388"/>
                    </a:lnTo>
                    <a:lnTo>
                      <a:pt x="34076" y="184952"/>
                    </a:lnTo>
                    <a:cubicBezTo>
                      <a:pt x="36647" y="196954"/>
                      <a:pt x="39219" y="208526"/>
                      <a:pt x="42220" y="220099"/>
                    </a:cubicBezTo>
                    <a:cubicBezTo>
                      <a:pt x="42648" y="222242"/>
                      <a:pt x="43506" y="224385"/>
                      <a:pt x="44363" y="226957"/>
                    </a:cubicBezTo>
                    <a:lnTo>
                      <a:pt x="545854" y="580144"/>
                    </a:lnTo>
                    <a:cubicBezTo>
                      <a:pt x="535567" y="530423"/>
                      <a:pt x="525280" y="481989"/>
                      <a:pt x="515422" y="433554"/>
                    </a:cubicBezTo>
                    <a:close/>
                  </a:path>
                </a:pathLst>
              </a:custGeom>
              <a:grpFill/>
              <a:ln w="9525" cap="flat">
                <a:noFill/>
                <a:prstDash val="solid"/>
                <a:miter/>
              </a:ln>
            </p:spPr>
            <p:txBody>
              <a:bodyPr rtlCol="0" anchor="ctr"/>
              <a:lstStyle/>
              <a:p>
                <a:endParaRPr lang="en-US"/>
              </a:p>
            </p:txBody>
          </p:sp>
          <p:sp>
            <p:nvSpPr>
              <p:cNvPr id="142" name="Freeform: Shape 118">
                <a:extLst>
                  <a:ext uri="{FF2B5EF4-FFF2-40B4-BE49-F238E27FC236}">
                    <a16:creationId xmlns:a16="http://schemas.microsoft.com/office/drawing/2014/main" id="{C41CD3A8-AA91-432F-86EA-7428B8D1E69F}"/>
                  </a:ext>
                </a:extLst>
              </p:cNvPr>
              <p:cNvSpPr/>
              <p:nvPr/>
            </p:nvSpPr>
            <p:spPr>
              <a:xfrm>
                <a:off x="7763995" y="6684621"/>
                <a:ext cx="77153" cy="137160"/>
              </a:xfrm>
              <a:custGeom>
                <a:avLst/>
                <a:gdLst>
                  <a:gd name="connsiteX0" fmla="*/ 73509 w 77152"/>
                  <a:gd name="connsiteY0" fmla="*/ 86797 h 137160"/>
                  <a:gd name="connsiteX1" fmla="*/ 55507 w 77152"/>
                  <a:gd name="connsiteY1" fmla="*/ 79510 h 137160"/>
                  <a:gd name="connsiteX2" fmla="*/ 55507 w 77152"/>
                  <a:gd name="connsiteY2" fmla="*/ 79510 h 137160"/>
                  <a:gd name="connsiteX3" fmla="*/ 40505 w 77152"/>
                  <a:gd name="connsiteY3" fmla="*/ 28075 h 137160"/>
                  <a:gd name="connsiteX4" fmla="*/ 22074 w 77152"/>
                  <a:gd name="connsiteY4" fmla="*/ 4929 h 137160"/>
                  <a:gd name="connsiteX5" fmla="*/ 20360 w 77152"/>
                  <a:gd name="connsiteY5" fmla="*/ 3215 h 137160"/>
                  <a:gd name="connsiteX6" fmla="*/ 3215 w 77152"/>
                  <a:gd name="connsiteY6" fmla="*/ 27646 h 137160"/>
                  <a:gd name="connsiteX7" fmla="*/ 21646 w 77152"/>
                  <a:gd name="connsiteY7" fmla="*/ 134802 h 137160"/>
                  <a:gd name="connsiteX8" fmla="*/ 40505 w 77152"/>
                  <a:gd name="connsiteY8" fmla="*/ 130516 h 137160"/>
                  <a:gd name="connsiteX9" fmla="*/ 72652 w 77152"/>
                  <a:gd name="connsiteY9" fmla="*/ 106942 h 137160"/>
                  <a:gd name="connsiteX10" fmla="*/ 73509 w 77152"/>
                  <a:gd name="connsiteY10" fmla="*/ 86797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52" h="137160">
                    <a:moveTo>
                      <a:pt x="73509" y="86797"/>
                    </a:moveTo>
                    <a:cubicBezTo>
                      <a:pt x="67080" y="85939"/>
                      <a:pt x="61079" y="83367"/>
                      <a:pt x="55507" y="79510"/>
                    </a:cubicBezTo>
                    <a:lnTo>
                      <a:pt x="55507" y="79510"/>
                    </a:lnTo>
                    <a:cubicBezTo>
                      <a:pt x="38791" y="67937"/>
                      <a:pt x="33218" y="46077"/>
                      <a:pt x="40505" y="28075"/>
                    </a:cubicBezTo>
                    <a:cubicBezTo>
                      <a:pt x="34504" y="19931"/>
                      <a:pt x="28503" y="12216"/>
                      <a:pt x="22074" y="4929"/>
                    </a:cubicBezTo>
                    <a:cubicBezTo>
                      <a:pt x="21646" y="4072"/>
                      <a:pt x="20788" y="3643"/>
                      <a:pt x="20360" y="3215"/>
                    </a:cubicBezTo>
                    <a:lnTo>
                      <a:pt x="3215" y="27646"/>
                    </a:lnTo>
                    <a:lnTo>
                      <a:pt x="21646" y="134802"/>
                    </a:lnTo>
                    <a:cubicBezTo>
                      <a:pt x="28075" y="133945"/>
                      <a:pt x="34504" y="133088"/>
                      <a:pt x="40505" y="130516"/>
                    </a:cubicBezTo>
                    <a:cubicBezTo>
                      <a:pt x="52507" y="125373"/>
                      <a:pt x="67080" y="119800"/>
                      <a:pt x="72652" y="106942"/>
                    </a:cubicBezTo>
                    <a:cubicBezTo>
                      <a:pt x="75224" y="100084"/>
                      <a:pt x="74795" y="93226"/>
                      <a:pt x="73509" y="86797"/>
                    </a:cubicBezTo>
                    <a:close/>
                  </a:path>
                </a:pathLst>
              </a:custGeom>
              <a:grpFill/>
              <a:ln w="9525" cap="flat">
                <a:noFill/>
                <a:prstDash val="solid"/>
                <a:miter/>
              </a:ln>
            </p:spPr>
            <p:txBody>
              <a:bodyPr rtlCol="0" anchor="ctr"/>
              <a:lstStyle/>
              <a:p>
                <a:endParaRPr lang="en-US"/>
              </a:p>
            </p:txBody>
          </p:sp>
          <p:sp>
            <p:nvSpPr>
              <p:cNvPr id="143" name="Freeform: Shape 119">
                <a:extLst>
                  <a:ext uri="{FF2B5EF4-FFF2-40B4-BE49-F238E27FC236}">
                    <a16:creationId xmlns:a16="http://schemas.microsoft.com/office/drawing/2014/main" id="{55436A3E-01C1-4FB4-8BC8-E917531DF55A}"/>
                  </a:ext>
                </a:extLst>
              </p:cNvPr>
              <p:cNvSpPr/>
              <p:nvPr/>
            </p:nvSpPr>
            <p:spPr>
              <a:xfrm>
                <a:off x="6748153" y="5507188"/>
                <a:ext cx="990124" cy="1337310"/>
              </a:xfrm>
              <a:custGeom>
                <a:avLst/>
                <a:gdLst>
                  <a:gd name="connsiteX0" fmla="*/ 968478 w 990123"/>
                  <a:gd name="connsiteY0" fmla="*/ 1134356 h 1337310"/>
                  <a:gd name="connsiteX1" fmla="*/ 968478 w 990123"/>
                  <a:gd name="connsiteY1" fmla="*/ 1134356 h 1337310"/>
                  <a:gd name="connsiteX2" fmla="*/ 926044 w 990123"/>
                  <a:gd name="connsiteY2" fmla="*/ 1118068 h 1337310"/>
                  <a:gd name="connsiteX3" fmla="*/ 734020 w 990123"/>
                  <a:gd name="connsiteY3" fmla="*/ 909757 h 1337310"/>
                  <a:gd name="connsiteX4" fmla="*/ 624721 w 990123"/>
                  <a:gd name="connsiteY4" fmla="*/ 756309 h 1337310"/>
                  <a:gd name="connsiteX5" fmla="*/ 612291 w 990123"/>
                  <a:gd name="connsiteY5" fmla="*/ 732306 h 1337310"/>
                  <a:gd name="connsiteX6" fmla="*/ 594289 w 990123"/>
                  <a:gd name="connsiteY6" fmla="*/ 725019 h 1337310"/>
                  <a:gd name="connsiteX7" fmla="*/ 583144 w 990123"/>
                  <a:gd name="connsiteY7" fmla="*/ 665869 h 1337310"/>
                  <a:gd name="connsiteX8" fmla="*/ 564285 w 990123"/>
                  <a:gd name="connsiteY8" fmla="*/ 611005 h 1337310"/>
                  <a:gd name="connsiteX9" fmla="*/ 561713 w 990123"/>
                  <a:gd name="connsiteY9" fmla="*/ 611434 h 1337310"/>
                  <a:gd name="connsiteX10" fmla="*/ 480274 w 990123"/>
                  <a:gd name="connsiteY10" fmla="*/ 553998 h 1337310"/>
                  <a:gd name="connsiteX11" fmla="*/ 478560 w 990123"/>
                  <a:gd name="connsiteY11" fmla="*/ 544140 h 1337310"/>
                  <a:gd name="connsiteX12" fmla="*/ 438269 w 990123"/>
                  <a:gd name="connsiteY12" fmla="*/ 309682 h 1337310"/>
                  <a:gd name="connsiteX13" fmla="*/ 3215 w 990123"/>
                  <a:gd name="connsiteY13" fmla="*/ 3215 h 1337310"/>
                  <a:gd name="connsiteX14" fmla="*/ 38791 w 990123"/>
                  <a:gd name="connsiteY14" fmla="*/ 87654 h 1337310"/>
                  <a:gd name="connsiteX15" fmla="*/ 355116 w 990123"/>
                  <a:gd name="connsiteY15" fmla="*/ 310110 h 1337310"/>
                  <a:gd name="connsiteX16" fmla="*/ 356830 w 990123"/>
                  <a:gd name="connsiteY16" fmla="*/ 318254 h 1337310"/>
                  <a:gd name="connsiteX17" fmla="*/ 383405 w 990123"/>
                  <a:gd name="connsiteY17" fmla="*/ 472131 h 1337310"/>
                  <a:gd name="connsiteX18" fmla="*/ 388977 w 990123"/>
                  <a:gd name="connsiteY18" fmla="*/ 527852 h 1337310"/>
                  <a:gd name="connsiteX19" fmla="*/ 329398 w 990123"/>
                  <a:gd name="connsiteY19" fmla="*/ 538139 h 1337310"/>
                  <a:gd name="connsiteX20" fmla="*/ 319111 w 990123"/>
                  <a:gd name="connsiteY20" fmla="*/ 478560 h 1337310"/>
                  <a:gd name="connsiteX21" fmla="*/ 342257 w 990123"/>
                  <a:gd name="connsiteY21" fmla="*/ 462272 h 1337310"/>
                  <a:gd name="connsiteX22" fmla="*/ 319968 w 990123"/>
                  <a:gd name="connsiteY22" fmla="*/ 333256 h 1337310"/>
                  <a:gd name="connsiteX23" fmla="*/ 75652 w 990123"/>
                  <a:gd name="connsiteY23" fmla="*/ 161377 h 1337310"/>
                  <a:gd name="connsiteX24" fmla="*/ 106942 w 990123"/>
                  <a:gd name="connsiteY24" fmla="*/ 220099 h 1337310"/>
                  <a:gd name="connsiteX25" fmla="*/ 183237 w 990123"/>
                  <a:gd name="connsiteY25" fmla="*/ 342686 h 1337310"/>
                  <a:gd name="connsiteX26" fmla="*/ 195239 w 990123"/>
                  <a:gd name="connsiteY26" fmla="*/ 362403 h 1337310"/>
                  <a:gd name="connsiteX27" fmla="*/ 235529 w 990123"/>
                  <a:gd name="connsiteY27" fmla="*/ 367117 h 1337310"/>
                  <a:gd name="connsiteX28" fmla="*/ 245816 w 990123"/>
                  <a:gd name="connsiteY28" fmla="*/ 427125 h 1337310"/>
                  <a:gd name="connsiteX29" fmla="*/ 235529 w 990123"/>
                  <a:gd name="connsiteY29" fmla="*/ 437412 h 1337310"/>
                  <a:gd name="connsiteX30" fmla="*/ 254389 w 990123"/>
                  <a:gd name="connsiteY30" fmla="*/ 477703 h 1337310"/>
                  <a:gd name="connsiteX31" fmla="*/ 343114 w 990123"/>
                  <a:gd name="connsiteY31" fmla="*/ 695873 h 1337310"/>
                  <a:gd name="connsiteX32" fmla="*/ 359402 w 990123"/>
                  <a:gd name="connsiteY32" fmla="*/ 761024 h 1337310"/>
                  <a:gd name="connsiteX33" fmla="*/ 325541 w 990123"/>
                  <a:gd name="connsiteY33" fmla="*/ 849749 h 1337310"/>
                  <a:gd name="connsiteX34" fmla="*/ 324683 w 990123"/>
                  <a:gd name="connsiteY34" fmla="*/ 854035 h 1337310"/>
                  <a:gd name="connsiteX35" fmla="*/ 500420 w 990123"/>
                  <a:gd name="connsiteY35" fmla="*/ 823603 h 1337310"/>
                  <a:gd name="connsiteX36" fmla="*/ 507278 w 990123"/>
                  <a:gd name="connsiteY36" fmla="*/ 808601 h 1337310"/>
                  <a:gd name="connsiteX37" fmla="*/ 566857 w 990123"/>
                  <a:gd name="connsiteY37" fmla="*/ 797886 h 1337310"/>
                  <a:gd name="connsiteX38" fmla="*/ 577572 w 990123"/>
                  <a:gd name="connsiteY38" fmla="*/ 857893 h 1337310"/>
                  <a:gd name="connsiteX39" fmla="*/ 517565 w 990123"/>
                  <a:gd name="connsiteY39" fmla="*/ 868180 h 1337310"/>
                  <a:gd name="connsiteX40" fmla="*/ 504277 w 990123"/>
                  <a:gd name="connsiteY40" fmla="*/ 852321 h 1337310"/>
                  <a:gd name="connsiteX41" fmla="*/ 317397 w 990123"/>
                  <a:gd name="connsiteY41" fmla="*/ 884897 h 1337310"/>
                  <a:gd name="connsiteX42" fmla="*/ 304967 w 990123"/>
                  <a:gd name="connsiteY42" fmla="*/ 951762 h 1337310"/>
                  <a:gd name="connsiteX43" fmla="*/ 314396 w 990123"/>
                  <a:gd name="connsiteY43" fmla="*/ 1020771 h 1337310"/>
                  <a:gd name="connsiteX44" fmla="*/ 361974 w 990123"/>
                  <a:gd name="connsiteY44" fmla="*/ 1055061 h 1337310"/>
                  <a:gd name="connsiteX45" fmla="*/ 455414 w 990123"/>
                  <a:gd name="connsiteY45" fmla="*/ 1081635 h 1337310"/>
                  <a:gd name="connsiteX46" fmla="*/ 442555 w 990123"/>
                  <a:gd name="connsiteY46" fmla="*/ 1007483 h 1337310"/>
                  <a:gd name="connsiteX47" fmla="*/ 424982 w 990123"/>
                  <a:gd name="connsiteY47" fmla="*/ 1000196 h 1337310"/>
                  <a:gd name="connsiteX48" fmla="*/ 414695 w 990123"/>
                  <a:gd name="connsiteY48" fmla="*/ 940618 h 1337310"/>
                  <a:gd name="connsiteX49" fmla="*/ 474273 w 990123"/>
                  <a:gd name="connsiteY49" fmla="*/ 929902 h 1337310"/>
                  <a:gd name="connsiteX50" fmla="*/ 484989 w 990123"/>
                  <a:gd name="connsiteY50" fmla="*/ 989910 h 1337310"/>
                  <a:gd name="connsiteX51" fmla="*/ 471273 w 990123"/>
                  <a:gd name="connsiteY51" fmla="*/ 1002339 h 1337310"/>
                  <a:gd name="connsiteX52" fmla="*/ 484989 w 990123"/>
                  <a:gd name="connsiteY52" fmla="*/ 1083350 h 1337310"/>
                  <a:gd name="connsiteX53" fmla="*/ 485846 w 990123"/>
                  <a:gd name="connsiteY53" fmla="*/ 1088065 h 1337310"/>
                  <a:gd name="connsiteX54" fmla="*/ 559141 w 990123"/>
                  <a:gd name="connsiteY54" fmla="*/ 1101352 h 1337310"/>
                  <a:gd name="connsiteX55" fmla="*/ 555284 w 990123"/>
                  <a:gd name="connsiteY55" fmla="*/ 1047345 h 1337310"/>
                  <a:gd name="connsiteX56" fmla="*/ 615291 w 990123"/>
                  <a:gd name="connsiteY56" fmla="*/ 1037059 h 1337310"/>
                  <a:gd name="connsiteX57" fmla="*/ 625578 w 990123"/>
                  <a:gd name="connsiteY57" fmla="*/ 1096637 h 1337310"/>
                  <a:gd name="connsiteX58" fmla="*/ 605861 w 990123"/>
                  <a:gd name="connsiteY58" fmla="*/ 1112496 h 1337310"/>
                  <a:gd name="connsiteX59" fmla="*/ 620006 w 990123"/>
                  <a:gd name="connsiteY59" fmla="*/ 1142929 h 1337310"/>
                  <a:gd name="connsiteX60" fmla="*/ 651724 w 990123"/>
                  <a:gd name="connsiteY60" fmla="*/ 1170789 h 1337310"/>
                  <a:gd name="connsiteX61" fmla="*/ 682157 w 990123"/>
                  <a:gd name="connsiteY61" fmla="*/ 1203793 h 1337310"/>
                  <a:gd name="connsiteX62" fmla="*/ 700587 w 990123"/>
                  <a:gd name="connsiteY62" fmla="*/ 1177647 h 1337310"/>
                  <a:gd name="connsiteX63" fmla="*/ 664583 w 990123"/>
                  <a:gd name="connsiteY63" fmla="*/ 970193 h 1337310"/>
                  <a:gd name="connsiteX64" fmla="*/ 663297 w 990123"/>
                  <a:gd name="connsiteY64" fmla="*/ 969764 h 1337310"/>
                  <a:gd name="connsiteX65" fmla="*/ 653010 w 990123"/>
                  <a:gd name="connsiteY65" fmla="*/ 909757 h 1337310"/>
                  <a:gd name="connsiteX66" fmla="*/ 712589 w 990123"/>
                  <a:gd name="connsiteY66" fmla="*/ 899469 h 1337310"/>
                  <a:gd name="connsiteX67" fmla="*/ 722876 w 990123"/>
                  <a:gd name="connsiteY67" fmla="*/ 959048 h 1337310"/>
                  <a:gd name="connsiteX68" fmla="*/ 695444 w 990123"/>
                  <a:gd name="connsiteY68" fmla="*/ 976622 h 1337310"/>
                  <a:gd name="connsiteX69" fmla="*/ 730591 w 990123"/>
                  <a:gd name="connsiteY69" fmla="*/ 1178505 h 1337310"/>
                  <a:gd name="connsiteX70" fmla="*/ 731877 w 990123"/>
                  <a:gd name="connsiteY70" fmla="*/ 1184505 h 1337310"/>
                  <a:gd name="connsiteX71" fmla="*/ 702302 w 990123"/>
                  <a:gd name="connsiteY71" fmla="*/ 1226511 h 1337310"/>
                  <a:gd name="connsiteX72" fmla="*/ 741736 w 990123"/>
                  <a:gd name="connsiteY72" fmla="*/ 1270230 h 1337310"/>
                  <a:gd name="connsiteX73" fmla="*/ 742164 w 990123"/>
                  <a:gd name="connsiteY73" fmla="*/ 1269373 h 1337310"/>
                  <a:gd name="connsiteX74" fmla="*/ 748165 w 990123"/>
                  <a:gd name="connsiteY74" fmla="*/ 1268516 h 1337310"/>
                  <a:gd name="connsiteX75" fmla="*/ 821031 w 990123"/>
                  <a:gd name="connsiteY75" fmla="*/ 1255657 h 1337310"/>
                  <a:gd name="connsiteX76" fmla="*/ 828318 w 990123"/>
                  <a:gd name="connsiteY76" fmla="*/ 1239369 h 1337310"/>
                  <a:gd name="connsiteX77" fmla="*/ 888325 w 990123"/>
                  <a:gd name="connsiteY77" fmla="*/ 1229082 h 1337310"/>
                  <a:gd name="connsiteX78" fmla="*/ 898612 w 990123"/>
                  <a:gd name="connsiteY78" fmla="*/ 1288661 h 1337310"/>
                  <a:gd name="connsiteX79" fmla="*/ 839034 w 990123"/>
                  <a:gd name="connsiteY79" fmla="*/ 1298948 h 1337310"/>
                  <a:gd name="connsiteX80" fmla="*/ 826175 w 990123"/>
                  <a:gd name="connsiteY80" fmla="*/ 1284375 h 1337310"/>
                  <a:gd name="connsiteX81" fmla="*/ 767882 w 990123"/>
                  <a:gd name="connsiteY81" fmla="*/ 1294662 h 1337310"/>
                  <a:gd name="connsiteX82" fmla="*/ 767882 w 990123"/>
                  <a:gd name="connsiteY82" fmla="*/ 1294662 h 1337310"/>
                  <a:gd name="connsiteX83" fmla="*/ 877610 w 990123"/>
                  <a:gd name="connsiteY83" fmla="*/ 1318236 h 1337310"/>
                  <a:gd name="connsiteX84" fmla="*/ 949190 w 990123"/>
                  <a:gd name="connsiteY84" fmla="*/ 1334953 h 1337310"/>
                  <a:gd name="connsiteX85" fmla="*/ 983909 w 990123"/>
                  <a:gd name="connsiteY85" fmla="*/ 1334095 h 1337310"/>
                  <a:gd name="connsiteX86" fmla="*/ 961192 w 990123"/>
                  <a:gd name="connsiteY86" fmla="*/ 1203793 h 1337310"/>
                  <a:gd name="connsiteX87" fmla="*/ 959049 w 990123"/>
                  <a:gd name="connsiteY87" fmla="*/ 1192221 h 1337310"/>
                  <a:gd name="connsiteX88" fmla="*/ 988624 w 990123"/>
                  <a:gd name="connsiteY88" fmla="*/ 1150215 h 1337310"/>
                  <a:gd name="connsiteX89" fmla="*/ 968478 w 990123"/>
                  <a:gd name="connsiteY89" fmla="*/ 1134356 h 133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90123" h="1337310">
                    <a:moveTo>
                      <a:pt x="968478" y="1134356"/>
                    </a:moveTo>
                    <a:lnTo>
                      <a:pt x="968478" y="1134356"/>
                    </a:lnTo>
                    <a:cubicBezTo>
                      <a:pt x="953905" y="1129641"/>
                      <a:pt x="937189" y="1130070"/>
                      <a:pt x="926044" y="1118068"/>
                    </a:cubicBezTo>
                    <a:cubicBezTo>
                      <a:pt x="858750" y="1052060"/>
                      <a:pt x="794885" y="982194"/>
                      <a:pt x="734020" y="909757"/>
                    </a:cubicBezTo>
                    <a:cubicBezTo>
                      <a:pt x="693730" y="861322"/>
                      <a:pt x="653868" y="812030"/>
                      <a:pt x="624721" y="756309"/>
                    </a:cubicBezTo>
                    <a:cubicBezTo>
                      <a:pt x="620435" y="748594"/>
                      <a:pt x="616149" y="740450"/>
                      <a:pt x="612291" y="732306"/>
                    </a:cubicBezTo>
                    <a:cubicBezTo>
                      <a:pt x="605861" y="731449"/>
                      <a:pt x="599861" y="728877"/>
                      <a:pt x="594289" y="725019"/>
                    </a:cubicBezTo>
                    <a:cubicBezTo>
                      <a:pt x="575000" y="711304"/>
                      <a:pt x="569857" y="685157"/>
                      <a:pt x="583144" y="665869"/>
                    </a:cubicBezTo>
                    <a:cubicBezTo>
                      <a:pt x="576286" y="647867"/>
                      <a:pt x="570286" y="629436"/>
                      <a:pt x="564285" y="611005"/>
                    </a:cubicBezTo>
                    <a:lnTo>
                      <a:pt x="561713" y="611434"/>
                    </a:lnTo>
                    <a:lnTo>
                      <a:pt x="480274" y="553998"/>
                    </a:lnTo>
                    <a:lnTo>
                      <a:pt x="478560" y="544140"/>
                    </a:lnTo>
                    <a:lnTo>
                      <a:pt x="438269" y="309682"/>
                    </a:lnTo>
                    <a:lnTo>
                      <a:pt x="3215" y="3215"/>
                    </a:lnTo>
                    <a:cubicBezTo>
                      <a:pt x="13930" y="31933"/>
                      <a:pt x="25932" y="60222"/>
                      <a:pt x="38791" y="87654"/>
                    </a:cubicBezTo>
                    <a:lnTo>
                      <a:pt x="355116" y="310110"/>
                    </a:lnTo>
                    <a:lnTo>
                      <a:pt x="356830" y="318254"/>
                    </a:lnTo>
                    <a:lnTo>
                      <a:pt x="383405" y="472131"/>
                    </a:lnTo>
                    <a:cubicBezTo>
                      <a:pt x="398407" y="486704"/>
                      <a:pt x="401407" y="510278"/>
                      <a:pt x="388977" y="527852"/>
                    </a:cubicBezTo>
                    <a:cubicBezTo>
                      <a:pt x="375261" y="547140"/>
                      <a:pt x="348686" y="551855"/>
                      <a:pt x="329398" y="538139"/>
                    </a:cubicBezTo>
                    <a:cubicBezTo>
                      <a:pt x="310110" y="524423"/>
                      <a:pt x="305395" y="497848"/>
                      <a:pt x="319111" y="478560"/>
                    </a:cubicBezTo>
                    <a:cubicBezTo>
                      <a:pt x="325112" y="470416"/>
                      <a:pt x="333256" y="464844"/>
                      <a:pt x="342257" y="462272"/>
                    </a:cubicBezTo>
                    <a:lnTo>
                      <a:pt x="319968" y="333256"/>
                    </a:lnTo>
                    <a:lnTo>
                      <a:pt x="75652" y="161377"/>
                    </a:lnTo>
                    <a:cubicBezTo>
                      <a:pt x="85510" y="181094"/>
                      <a:pt x="95798" y="200811"/>
                      <a:pt x="106942" y="220099"/>
                    </a:cubicBezTo>
                    <a:cubicBezTo>
                      <a:pt x="131373" y="261676"/>
                      <a:pt x="158377" y="301538"/>
                      <a:pt x="183237" y="342686"/>
                    </a:cubicBezTo>
                    <a:cubicBezTo>
                      <a:pt x="187095" y="349115"/>
                      <a:pt x="191381" y="355973"/>
                      <a:pt x="195239" y="362403"/>
                    </a:cubicBezTo>
                    <a:cubicBezTo>
                      <a:pt x="208097" y="357259"/>
                      <a:pt x="223099" y="358545"/>
                      <a:pt x="235529" y="367117"/>
                    </a:cubicBezTo>
                    <a:cubicBezTo>
                      <a:pt x="254817" y="380833"/>
                      <a:pt x="259532" y="407408"/>
                      <a:pt x="245816" y="427125"/>
                    </a:cubicBezTo>
                    <a:cubicBezTo>
                      <a:pt x="242816" y="431411"/>
                      <a:pt x="239387" y="434411"/>
                      <a:pt x="235529" y="437412"/>
                    </a:cubicBezTo>
                    <a:cubicBezTo>
                      <a:pt x="241959" y="450699"/>
                      <a:pt x="248388" y="463987"/>
                      <a:pt x="254389" y="477703"/>
                    </a:cubicBezTo>
                    <a:cubicBezTo>
                      <a:pt x="286964" y="549283"/>
                      <a:pt x="317397" y="621721"/>
                      <a:pt x="343114" y="695873"/>
                    </a:cubicBezTo>
                    <a:cubicBezTo>
                      <a:pt x="349972" y="717304"/>
                      <a:pt x="357687" y="738307"/>
                      <a:pt x="359402" y="761024"/>
                    </a:cubicBezTo>
                    <a:cubicBezTo>
                      <a:pt x="359831" y="794456"/>
                      <a:pt x="331970" y="818460"/>
                      <a:pt x="325541" y="849749"/>
                    </a:cubicBezTo>
                    <a:cubicBezTo>
                      <a:pt x="325112" y="851035"/>
                      <a:pt x="325112" y="852321"/>
                      <a:pt x="324683" y="854035"/>
                    </a:cubicBezTo>
                    <a:lnTo>
                      <a:pt x="500420" y="823603"/>
                    </a:lnTo>
                    <a:cubicBezTo>
                      <a:pt x="501706" y="818460"/>
                      <a:pt x="504277" y="813316"/>
                      <a:pt x="507278" y="808601"/>
                    </a:cubicBezTo>
                    <a:cubicBezTo>
                      <a:pt x="520994" y="789313"/>
                      <a:pt x="547569" y="784170"/>
                      <a:pt x="566857" y="797886"/>
                    </a:cubicBezTo>
                    <a:cubicBezTo>
                      <a:pt x="586145" y="811601"/>
                      <a:pt x="591288" y="838605"/>
                      <a:pt x="577572" y="857893"/>
                    </a:cubicBezTo>
                    <a:cubicBezTo>
                      <a:pt x="563856" y="877181"/>
                      <a:pt x="536853" y="881896"/>
                      <a:pt x="517565" y="868180"/>
                    </a:cubicBezTo>
                    <a:cubicBezTo>
                      <a:pt x="511564" y="863894"/>
                      <a:pt x="507278" y="858322"/>
                      <a:pt x="504277" y="852321"/>
                    </a:cubicBezTo>
                    <a:lnTo>
                      <a:pt x="317397" y="884897"/>
                    </a:lnTo>
                    <a:cubicBezTo>
                      <a:pt x="312253" y="906756"/>
                      <a:pt x="307110" y="929045"/>
                      <a:pt x="304967" y="951762"/>
                    </a:cubicBezTo>
                    <a:cubicBezTo>
                      <a:pt x="302823" y="974908"/>
                      <a:pt x="303252" y="999339"/>
                      <a:pt x="314396" y="1020771"/>
                    </a:cubicBezTo>
                    <a:cubicBezTo>
                      <a:pt x="323826" y="1039202"/>
                      <a:pt x="343972" y="1047345"/>
                      <a:pt x="361974" y="1055061"/>
                    </a:cubicBezTo>
                    <a:cubicBezTo>
                      <a:pt x="392406" y="1066633"/>
                      <a:pt x="423696" y="1074777"/>
                      <a:pt x="455414" y="1081635"/>
                    </a:cubicBezTo>
                    <a:lnTo>
                      <a:pt x="442555" y="1007483"/>
                    </a:lnTo>
                    <a:cubicBezTo>
                      <a:pt x="436555" y="1006197"/>
                      <a:pt x="430125" y="1004054"/>
                      <a:pt x="424982" y="1000196"/>
                    </a:cubicBezTo>
                    <a:cubicBezTo>
                      <a:pt x="405693" y="986481"/>
                      <a:pt x="401407" y="959906"/>
                      <a:pt x="414695" y="940618"/>
                    </a:cubicBezTo>
                    <a:cubicBezTo>
                      <a:pt x="427982" y="921330"/>
                      <a:pt x="454985" y="916186"/>
                      <a:pt x="474273" y="929902"/>
                    </a:cubicBezTo>
                    <a:cubicBezTo>
                      <a:pt x="493562" y="943618"/>
                      <a:pt x="498705" y="970622"/>
                      <a:pt x="484989" y="989910"/>
                    </a:cubicBezTo>
                    <a:cubicBezTo>
                      <a:pt x="481132" y="995053"/>
                      <a:pt x="476417" y="999339"/>
                      <a:pt x="471273" y="1002339"/>
                    </a:cubicBezTo>
                    <a:lnTo>
                      <a:pt x="484989" y="1083350"/>
                    </a:lnTo>
                    <a:lnTo>
                      <a:pt x="485846" y="1088065"/>
                    </a:lnTo>
                    <a:cubicBezTo>
                      <a:pt x="510278" y="1092780"/>
                      <a:pt x="534710" y="1096637"/>
                      <a:pt x="559141" y="1101352"/>
                    </a:cubicBezTo>
                    <a:cubicBezTo>
                      <a:pt x="545425" y="1086779"/>
                      <a:pt x="543282" y="1064062"/>
                      <a:pt x="555284" y="1047345"/>
                    </a:cubicBezTo>
                    <a:cubicBezTo>
                      <a:pt x="569000" y="1028057"/>
                      <a:pt x="595574" y="1023342"/>
                      <a:pt x="615291" y="1037059"/>
                    </a:cubicBezTo>
                    <a:cubicBezTo>
                      <a:pt x="634579" y="1050774"/>
                      <a:pt x="639294" y="1077349"/>
                      <a:pt x="625578" y="1096637"/>
                    </a:cubicBezTo>
                    <a:cubicBezTo>
                      <a:pt x="620435" y="1103924"/>
                      <a:pt x="613577" y="1109496"/>
                      <a:pt x="605861" y="1112496"/>
                    </a:cubicBezTo>
                    <a:lnTo>
                      <a:pt x="620006" y="1142929"/>
                    </a:lnTo>
                    <a:cubicBezTo>
                      <a:pt x="630722" y="1151930"/>
                      <a:pt x="641437" y="1161360"/>
                      <a:pt x="651724" y="1170789"/>
                    </a:cubicBezTo>
                    <a:cubicBezTo>
                      <a:pt x="662011" y="1181505"/>
                      <a:pt x="672298" y="1192649"/>
                      <a:pt x="682157" y="1203793"/>
                    </a:cubicBezTo>
                    <a:lnTo>
                      <a:pt x="700587" y="1177647"/>
                    </a:lnTo>
                    <a:lnTo>
                      <a:pt x="664583" y="970193"/>
                    </a:lnTo>
                    <a:cubicBezTo>
                      <a:pt x="664154" y="969764"/>
                      <a:pt x="663726" y="969764"/>
                      <a:pt x="663297" y="969764"/>
                    </a:cubicBezTo>
                    <a:cubicBezTo>
                      <a:pt x="644009" y="956048"/>
                      <a:pt x="639294" y="929045"/>
                      <a:pt x="653010" y="909757"/>
                    </a:cubicBezTo>
                    <a:cubicBezTo>
                      <a:pt x="666726" y="890468"/>
                      <a:pt x="693301" y="886182"/>
                      <a:pt x="712589" y="899469"/>
                    </a:cubicBezTo>
                    <a:cubicBezTo>
                      <a:pt x="731877" y="912757"/>
                      <a:pt x="736592" y="939332"/>
                      <a:pt x="722876" y="959048"/>
                    </a:cubicBezTo>
                    <a:cubicBezTo>
                      <a:pt x="716018" y="968479"/>
                      <a:pt x="706160" y="974908"/>
                      <a:pt x="695444" y="976622"/>
                    </a:cubicBezTo>
                    <a:lnTo>
                      <a:pt x="730591" y="1178505"/>
                    </a:lnTo>
                    <a:lnTo>
                      <a:pt x="731877" y="1184505"/>
                    </a:lnTo>
                    <a:lnTo>
                      <a:pt x="702302" y="1226511"/>
                    </a:lnTo>
                    <a:cubicBezTo>
                      <a:pt x="715161" y="1241512"/>
                      <a:pt x="728020" y="1256086"/>
                      <a:pt x="741736" y="1270230"/>
                    </a:cubicBezTo>
                    <a:lnTo>
                      <a:pt x="742164" y="1269373"/>
                    </a:lnTo>
                    <a:lnTo>
                      <a:pt x="748165" y="1268516"/>
                    </a:lnTo>
                    <a:lnTo>
                      <a:pt x="821031" y="1255657"/>
                    </a:lnTo>
                    <a:cubicBezTo>
                      <a:pt x="822317" y="1250085"/>
                      <a:pt x="824460" y="1244513"/>
                      <a:pt x="828318" y="1239369"/>
                    </a:cubicBezTo>
                    <a:cubicBezTo>
                      <a:pt x="842034" y="1220081"/>
                      <a:pt x="868609" y="1215366"/>
                      <a:pt x="888325" y="1229082"/>
                    </a:cubicBezTo>
                    <a:cubicBezTo>
                      <a:pt x="907614" y="1242799"/>
                      <a:pt x="912328" y="1269373"/>
                      <a:pt x="898612" y="1288661"/>
                    </a:cubicBezTo>
                    <a:cubicBezTo>
                      <a:pt x="884896" y="1307949"/>
                      <a:pt x="858322" y="1312664"/>
                      <a:pt x="839034" y="1298948"/>
                    </a:cubicBezTo>
                    <a:cubicBezTo>
                      <a:pt x="833461" y="1295091"/>
                      <a:pt x="829175" y="1289947"/>
                      <a:pt x="826175" y="1284375"/>
                    </a:cubicBezTo>
                    <a:lnTo>
                      <a:pt x="767882" y="1294662"/>
                    </a:lnTo>
                    <a:cubicBezTo>
                      <a:pt x="767882" y="1294662"/>
                      <a:pt x="767882" y="1294662"/>
                      <a:pt x="767882" y="1294662"/>
                    </a:cubicBezTo>
                    <a:cubicBezTo>
                      <a:pt x="798314" y="1320380"/>
                      <a:pt x="840748" y="1317808"/>
                      <a:pt x="877610" y="1318236"/>
                    </a:cubicBezTo>
                    <a:cubicBezTo>
                      <a:pt x="902041" y="1320380"/>
                      <a:pt x="926473" y="1325094"/>
                      <a:pt x="949190" y="1334953"/>
                    </a:cubicBezTo>
                    <a:cubicBezTo>
                      <a:pt x="960334" y="1336667"/>
                      <a:pt x="972336" y="1336667"/>
                      <a:pt x="983909" y="1334095"/>
                    </a:cubicBezTo>
                    <a:lnTo>
                      <a:pt x="961192" y="1203793"/>
                    </a:lnTo>
                    <a:lnTo>
                      <a:pt x="959049" y="1192221"/>
                    </a:lnTo>
                    <a:lnTo>
                      <a:pt x="988624" y="1150215"/>
                    </a:lnTo>
                    <a:cubicBezTo>
                      <a:pt x="980908" y="1143357"/>
                      <a:pt x="976194" y="1136928"/>
                      <a:pt x="968478" y="1134356"/>
                    </a:cubicBezTo>
                    <a:close/>
                  </a:path>
                </a:pathLst>
              </a:custGeom>
              <a:grpFill/>
              <a:ln w="9525" cap="flat">
                <a:noFill/>
                <a:prstDash val="solid"/>
                <a:miter/>
              </a:ln>
            </p:spPr>
            <p:txBody>
              <a:bodyPr rtlCol="0" anchor="ctr"/>
              <a:lstStyle/>
              <a:p>
                <a:endParaRPr lang="en-US"/>
              </a:p>
            </p:txBody>
          </p:sp>
          <p:sp>
            <p:nvSpPr>
              <p:cNvPr id="144" name="Freeform: Shape 120">
                <a:extLst>
                  <a:ext uri="{FF2B5EF4-FFF2-40B4-BE49-F238E27FC236}">
                    <a16:creationId xmlns:a16="http://schemas.microsoft.com/office/drawing/2014/main" id="{B3E9CFCB-3524-40F0-8DE4-4918A1E68E2E}"/>
                  </a:ext>
                </a:extLst>
              </p:cNvPr>
              <p:cNvSpPr/>
              <p:nvPr/>
            </p:nvSpPr>
            <p:spPr>
              <a:xfrm>
                <a:off x="6772585" y="4305752"/>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45" name="Freeform: Shape 121">
                <a:extLst>
                  <a:ext uri="{FF2B5EF4-FFF2-40B4-BE49-F238E27FC236}">
                    <a16:creationId xmlns:a16="http://schemas.microsoft.com/office/drawing/2014/main" id="{C8772D28-69D0-4654-830A-A5AB9BA19A6E}"/>
                  </a:ext>
                </a:extLst>
              </p:cNvPr>
              <p:cNvSpPr/>
              <p:nvPr/>
            </p:nvSpPr>
            <p:spPr>
              <a:xfrm>
                <a:off x="6755011" y="4044291"/>
                <a:ext cx="42863" cy="265748"/>
              </a:xfrm>
              <a:custGeom>
                <a:avLst/>
                <a:gdLst>
                  <a:gd name="connsiteX0" fmla="*/ 20788 w 42862"/>
                  <a:gd name="connsiteY0" fmla="*/ 264676 h 265747"/>
                  <a:gd name="connsiteX1" fmla="*/ 42648 w 42862"/>
                  <a:gd name="connsiteY1" fmla="*/ 239387 h 265747"/>
                  <a:gd name="connsiteX2" fmla="*/ 42648 w 42862"/>
                  <a:gd name="connsiteY2" fmla="*/ 43506 h 265747"/>
                  <a:gd name="connsiteX3" fmla="*/ 42648 w 42862"/>
                  <a:gd name="connsiteY3" fmla="*/ 40505 h 265747"/>
                  <a:gd name="connsiteX4" fmla="*/ 36219 w 42862"/>
                  <a:gd name="connsiteY4" fmla="*/ 10930 h 265747"/>
                  <a:gd name="connsiteX5" fmla="*/ 34504 w 42862"/>
                  <a:gd name="connsiteY5" fmla="*/ 3215 h 265747"/>
                  <a:gd name="connsiteX6" fmla="*/ 3215 w 42862"/>
                  <a:gd name="connsiteY6" fmla="*/ 34504 h 265747"/>
                  <a:gd name="connsiteX7" fmla="*/ 3215 w 42862"/>
                  <a:gd name="connsiteY7" fmla="*/ 258247 h 265747"/>
                  <a:gd name="connsiteX8" fmla="*/ 20788 w 42862"/>
                  <a:gd name="connsiteY8" fmla="*/ 264676 h 26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 h="265747">
                    <a:moveTo>
                      <a:pt x="20788" y="264676"/>
                    </a:moveTo>
                    <a:cubicBezTo>
                      <a:pt x="28075" y="256103"/>
                      <a:pt x="35362" y="247531"/>
                      <a:pt x="42648" y="239387"/>
                    </a:cubicBezTo>
                    <a:lnTo>
                      <a:pt x="42648" y="43506"/>
                    </a:lnTo>
                    <a:lnTo>
                      <a:pt x="42648" y="40505"/>
                    </a:lnTo>
                    <a:cubicBezTo>
                      <a:pt x="40505" y="30647"/>
                      <a:pt x="38362" y="20788"/>
                      <a:pt x="36219" y="10930"/>
                    </a:cubicBezTo>
                    <a:cubicBezTo>
                      <a:pt x="35790" y="8358"/>
                      <a:pt x="34933" y="5787"/>
                      <a:pt x="34504" y="3215"/>
                    </a:cubicBezTo>
                    <a:lnTo>
                      <a:pt x="3215" y="34504"/>
                    </a:lnTo>
                    <a:lnTo>
                      <a:pt x="3215" y="258247"/>
                    </a:lnTo>
                    <a:cubicBezTo>
                      <a:pt x="8787" y="260390"/>
                      <a:pt x="14788" y="262533"/>
                      <a:pt x="20788" y="264676"/>
                    </a:cubicBezTo>
                    <a:close/>
                  </a:path>
                </a:pathLst>
              </a:custGeom>
              <a:grpFill/>
              <a:ln w="9525" cap="flat">
                <a:noFill/>
                <a:prstDash val="solid"/>
                <a:miter/>
              </a:ln>
            </p:spPr>
            <p:txBody>
              <a:bodyPr rtlCol="0" anchor="ctr"/>
              <a:lstStyle/>
              <a:p>
                <a:endParaRPr lang="en-US"/>
              </a:p>
            </p:txBody>
          </p:sp>
          <p:sp>
            <p:nvSpPr>
              <p:cNvPr id="146" name="Freeform: Shape 122">
                <a:extLst>
                  <a:ext uri="{FF2B5EF4-FFF2-40B4-BE49-F238E27FC236}">
                    <a16:creationId xmlns:a16="http://schemas.microsoft.com/office/drawing/2014/main" id="{76C81A96-C14A-49C0-8654-FCF328377D06}"/>
                  </a:ext>
                </a:extLst>
              </p:cNvPr>
              <p:cNvSpPr/>
              <p:nvPr/>
            </p:nvSpPr>
            <p:spPr>
              <a:xfrm>
                <a:off x="5976628" y="3913132"/>
                <a:ext cx="38576" cy="55721"/>
              </a:xfrm>
              <a:custGeom>
                <a:avLst/>
                <a:gdLst>
                  <a:gd name="connsiteX0" fmla="*/ 22074 w 38576"/>
                  <a:gd name="connsiteY0" fmla="*/ 3215 h 55721"/>
                  <a:gd name="connsiteX1" fmla="*/ 3215 w 38576"/>
                  <a:gd name="connsiteY1" fmla="*/ 22074 h 55721"/>
                  <a:gd name="connsiteX2" fmla="*/ 21646 w 38576"/>
                  <a:gd name="connsiteY2" fmla="*/ 53792 h 55721"/>
                  <a:gd name="connsiteX3" fmla="*/ 39219 w 38576"/>
                  <a:gd name="connsiteY3" fmla="*/ 36219 h 55721"/>
                  <a:gd name="connsiteX4" fmla="*/ 22074 w 38576"/>
                  <a:gd name="connsiteY4" fmla="*/ 3215 h 55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 h="55721">
                    <a:moveTo>
                      <a:pt x="22074" y="3215"/>
                    </a:moveTo>
                    <a:lnTo>
                      <a:pt x="3215" y="22074"/>
                    </a:lnTo>
                    <a:cubicBezTo>
                      <a:pt x="9215" y="32790"/>
                      <a:pt x="15216" y="43505"/>
                      <a:pt x="21646" y="53792"/>
                    </a:cubicBezTo>
                    <a:lnTo>
                      <a:pt x="39219" y="36219"/>
                    </a:lnTo>
                    <a:cubicBezTo>
                      <a:pt x="33218" y="25503"/>
                      <a:pt x="27646" y="14359"/>
                      <a:pt x="22074" y="3215"/>
                    </a:cubicBezTo>
                    <a:close/>
                  </a:path>
                </a:pathLst>
              </a:custGeom>
              <a:grpFill/>
              <a:ln w="9525" cap="flat">
                <a:noFill/>
                <a:prstDash val="solid"/>
                <a:miter/>
              </a:ln>
            </p:spPr>
            <p:txBody>
              <a:bodyPr rtlCol="0" anchor="ctr"/>
              <a:lstStyle/>
              <a:p>
                <a:endParaRPr lang="en-US"/>
              </a:p>
            </p:txBody>
          </p:sp>
          <p:sp>
            <p:nvSpPr>
              <p:cNvPr id="147" name="Freeform: Shape 123">
                <a:extLst>
                  <a:ext uri="{FF2B5EF4-FFF2-40B4-BE49-F238E27FC236}">
                    <a16:creationId xmlns:a16="http://schemas.microsoft.com/office/drawing/2014/main" id="{85061896-3E39-4BA7-AAD7-6BCC6B19176C}"/>
                  </a:ext>
                </a:extLst>
              </p:cNvPr>
              <p:cNvSpPr/>
              <p:nvPr/>
            </p:nvSpPr>
            <p:spPr>
              <a:xfrm>
                <a:off x="5959912" y="3884414"/>
                <a:ext cx="30004" cy="34290"/>
              </a:xfrm>
              <a:custGeom>
                <a:avLst/>
                <a:gdLst>
                  <a:gd name="connsiteX0" fmla="*/ 26360 w 30003"/>
                  <a:gd name="connsiteY0" fmla="*/ 7929 h 34290"/>
                  <a:gd name="connsiteX1" fmla="*/ 20360 w 30003"/>
                  <a:gd name="connsiteY1" fmla="*/ 3215 h 34290"/>
                  <a:gd name="connsiteX2" fmla="*/ 3215 w 30003"/>
                  <a:gd name="connsiteY2" fmla="*/ 20360 h 34290"/>
                  <a:gd name="connsiteX3" fmla="*/ 10073 w 30003"/>
                  <a:gd name="connsiteY3" fmla="*/ 33218 h 34290"/>
                  <a:gd name="connsiteX4" fmla="*/ 29789 w 30003"/>
                  <a:gd name="connsiteY4" fmla="*/ 13502 h 34290"/>
                  <a:gd name="connsiteX5" fmla="*/ 26360 w 30003"/>
                  <a:gd name="connsiteY5" fmla="*/ 7929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03" h="34290">
                    <a:moveTo>
                      <a:pt x="26360" y="7929"/>
                    </a:moveTo>
                    <a:cubicBezTo>
                      <a:pt x="24217" y="6215"/>
                      <a:pt x="22074" y="4501"/>
                      <a:pt x="20360" y="3215"/>
                    </a:cubicBezTo>
                    <a:lnTo>
                      <a:pt x="3215" y="20360"/>
                    </a:lnTo>
                    <a:cubicBezTo>
                      <a:pt x="5358" y="24646"/>
                      <a:pt x="7930" y="28932"/>
                      <a:pt x="10073" y="33218"/>
                    </a:cubicBezTo>
                    <a:lnTo>
                      <a:pt x="29789" y="13502"/>
                    </a:lnTo>
                    <a:cubicBezTo>
                      <a:pt x="28075" y="11787"/>
                      <a:pt x="27218" y="10073"/>
                      <a:pt x="26360" y="7929"/>
                    </a:cubicBezTo>
                    <a:close/>
                  </a:path>
                </a:pathLst>
              </a:custGeom>
              <a:grpFill/>
              <a:ln w="9525" cap="flat">
                <a:noFill/>
                <a:prstDash val="solid"/>
                <a:miter/>
              </a:ln>
            </p:spPr>
            <p:txBody>
              <a:bodyPr rtlCol="0" anchor="ctr"/>
              <a:lstStyle/>
              <a:p>
                <a:endParaRPr lang="en-US"/>
              </a:p>
            </p:txBody>
          </p:sp>
          <p:sp>
            <p:nvSpPr>
              <p:cNvPr id="148" name="Freeform: Shape 124">
                <a:extLst>
                  <a:ext uri="{FF2B5EF4-FFF2-40B4-BE49-F238E27FC236}">
                    <a16:creationId xmlns:a16="http://schemas.microsoft.com/office/drawing/2014/main" id="{C9ED2AC9-44D4-449E-BF3A-964B6067731D}"/>
                  </a:ext>
                </a:extLst>
              </p:cNvPr>
              <p:cNvSpPr/>
              <p:nvPr/>
            </p:nvSpPr>
            <p:spPr>
              <a:xfrm>
                <a:off x="6005346" y="3964996"/>
                <a:ext cx="30004" cy="38576"/>
              </a:xfrm>
              <a:custGeom>
                <a:avLst/>
                <a:gdLst>
                  <a:gd name="connsiteX0" fmla="*/ 19502 w 30003"/>
                  <a:gd name="connsiteY0" fmla="*/ 3215 h 38576"/>
                  <a:gd name="connsiteX1" fmla="*/ 19502 w 30003"/>
                  <a:gd name="connsiteY1" fmla="*/ 3215 h 38576"/>
                  <a:gd name="connsiteX2" fmla="*/ 3215 w 30003"/>
                  <a:gd name="connsiteY2" fmla="*/ 19502 h 38576"/>
                  <a:gd name="connsiteX3" fmla="*/ 13502 w 30003"/>
                  <a:gd name="connsiteY3" fmla="*/ 36219 h 38576"/>
                  <a:gd name="connsiteX4" fmla="*/ 28075 w 30003"/>
                  <a:gd name="connsiteY4" fmla="*/ 21646 h 38576"/>
                  <a:gd name="connsiteX5" fmla="*/ 19502 w 30003"/>
                  <a:gd name="connsiteY5" fmla="*/ 3215 h 3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03" h="38576">
                    <a:moveTo>
                      <a:pt x="19502" y="3215"/>
                    </a:moveTo>
                    <a:lnTo>
                      <a:pt x="19502" y="3215"/>
                    </a:lnTo>
                    <a:lnTo>
                      <a:pt x="3215" y="19502"/>
                    </a:lnTo>
                    <a:cubicBezTo>
                      <a:pt x="6644" y="25075"/>
                      <a:pt x="10073" y="30647"/>
                      <a:pt x="13502" y="36219"/>
                    </a:cubicBezTo>
                    <a:lnTo>
                      <a:pt x="28075" y="21646"/>
                    </a:lnTo>
                    <a:cubicBezTo>
                      <a:pt x="25503" y="15645"/>
                      <a:pt x="22503" y="9216"/>
                      <a:pt x="19502" y="3215"/>
                    </a:cubicBezTo>
                    <a:close/>
                  </a:path>
                </a:pathLst>
              </a:custGeom>
              <a:grpFill/>
              <a:ln w="9525" cap="flat">
                <a:noFill/>
                <a:prstDash val="solid"/>
                <a:miter/>
              </a:ln>
            </p:spPr>
            <p:txBody>
              <a:bodyPr rtlCol="0" anchor="ctr"/>
              <a:lstStyle/>
              <a:p>
                <a:endParaRPr lang="en-US"/>
              </a:p>
            </p:txBody>
          </p:sp>
          <p:sp>
            <p:nvSpPr>
              <p:cNvPr id="149" name="Freeform: Shape 125">
                <a:extLst>
                  <a:ext uri="{FF2B5EF4-FFF2-40B4-BE49-F238E27FC236}">
                    <a16:creationId xmlns:a16="http://schemas.microsoft.com/office/drawing/2014/main" id="{31577D26-4A81-4627-B47B-BE4AA4D1FC5D}"/>
                  </a:ext>
                </a:extLst>
              </p:cNvPr>
              <p:cNvSpPr/>
              <p:nvPr/>
            </p:nvSpPr>
            <p:spPr>
              <a:xfrm>
                <a:off x="6076926" y="4087154"/>
                <a:ext cx="8573" cy="12859"/>
              </a:xfrm>
              <a:custGeom>
                <a:avLst/>
                <a:gdLst>
                  <a:gd name="connsiteX0" fmla="*/ 3215 w 8572"/>
                  <a:gd name="connsiteY0" fmla="*/ 4501 h 12858"/>
                  <a:gd name="connsiteX1" fmla="*/ 7501 w 8572"/>
                  <a:gd name="connsiteY1" fmla="*/ 10501 h 12858"/>
                  <a:gd name="connsiteX2" fmla="*/ 4501 w 8572"/>
                  <a:gd name="connsiteY2" fmla="*/ 3215 h 12858"/>
                  <a:gd name="connsiteX3" fmla="*/ 3215 w 8572"/>
                  <a:gd name="connsiteY3" fmla="*/ 4501 h 12858"/>
                </a:gdLst>
                <a:ahLst/>
                <a:cxnLst>
                  <a:cxn ang="0">
                    <a:pos x="connsiteX0" y="connsiteY0"/>
                  </a:cxn>
                  <a:cxn ang="0">
                    <a:pos x="connsiteX1" y="connsiteY1"/>
                  </a:cxn>
                  <a:cxn ang="0">
                    <a:pos x="connsiteX2" y="connsiteY2"/>
                  </a:cxn>
                  <a:cxn ang="0">
                    <a:pos x="connsiteX3" y="connsiteY3"/>
                  </a:cxn>
                </a:cxnLst>
                <a:rect l="l" t="t" r="r" b="b"/>
                <a:pathLst>
                  <a:path w="8572" h="12858">
                    <a:moveTo>
                      <a:pt x="3215" y="4501"/>
                    </a:moveTo>
                    <a:cubicBezTo>
                      <a:pt x="4501" y="6644"/>
                      <a:pt x="6215" y="8787"/>
                      <a:pt x="7501" y="10501"/>
                    </a:cubicBezTo>
                    <a:cubicBezTo>
                      <a:pt x="6644" y="7930"/>
                      <a:pt x="5358" y="5358"/>
                      <a:pt x="4501" y="3215"/>
                    </a:cubicBezTo>
                    <a:lnTo>
                      <a:pt x="3215" y="4501"/>
                    </a:lnTo>
                    <a:close/>
                  </a:path>
                </a:pathLst>
              </a:custGeom>
              <a:grpFill/>
              <a:ln w="9525" cap="flat">
                <a:noFill/>
                <a:prstDash val="solid"/>
                <a:miter/>
              </a:ln>
            </p:spPr>
            <p:txBody>
              <a:bodyPr rtlCol="0" anchor="ctr"/>
              <a:lstStyle/>
              <a:p>
                <a:endParaRPr lang="en-US"/>
              </a:p>
            </p:txBody>
          </p:sp>
          <p:sp>
            <p:nvSpPr>
              <p:cNvPr id="150" name="Freeform: Shape 126">
                <a:extLst>
                  <a:ext uri="{FF2B5EF4-FFF2-40B4-BE49-F238E27FC236}">
                    <a16:creationId xmlns:a16="http://schemas.microsoft.com/office/drawing/2014/main" id="{4C03A212-B830-47C8-8F43-92D258AFDC17}"/>
                  </a:ext>
                </a:extLst>
              </p:cNvPr>
              <p:cNvSpPr/>
              <p:nvPr/>
            </p:nvSpPr>
            <p:spPr>
              <a:xfrm>
                <a:off x="5932051" y="3848409"/>
                <a:ext cx="34290" cy="38576"/>
              </a:xfrm>
              <a:custGeom>
                <a:avLst/>
                <a:gdLst>
                  <a:gd name="connsiteX0" fmla="*/ 3215 w 34290"/>
                  <a:gd name="connsiteY0" fmla="*/ 3215 h 38576"/>
                  <a:gd name="connsiteX1" fmla="*/ 21217 w 34290"/>
                  <a:gd name="connsiteY1" fmla="*/ 38362 h 38576"/>
                  <a:gd name="connsiteX2" fmla="*/ 32790 w 34290"/>
                  <a:gd name="connsiteY2" fmla="*/ 26789 h 38576"/>
                  <a:gd name="connsiteX3" fmla="*/ 3215 w 34290"/>
                  <a:gd name="connsiteY3" fmla="*/ 3215 h 38576"/>
                </a:gdLst>
                <a:ahLst/>
                <a:cxnLst>
                  <a:cxn ang="0">
                    <a:pos x="connsiteX0" y="connsiteY0"/>
                  </a:cxn>
                  <a:cxn ang="0">
                    <a:pos x="connsiteX1" y="connsiteY1"/>
                  </a:cxn>
                  <a:cxn ang="0">
                    <a:pos x="connsiteX2" y="connsiteY2"/>
                  </a:cxn>
                  <a:cxn ang="0">
                    <a:pos x="connsiteX3" y="connsiteY3"/>
                  </a:cxn>
                </a:cxnLst>
                <a:rect l="l" t="t" r="r" b="b"/>
                <a:pathLst>
                  <a:path w="34290" h="38576">
                    <a:moveTo>
                      <a:pt x="3215" y="3215"/>
                    </a:moveTo>
                    <a:cubicBezTo>
                      <a:pt x="9215" y="14788"/>
                      <a:pt x="14788" y="26789"/>
                      <a:pt x="21217" y="38362"/>
                    </a:cubicBezTo>
                    <a:lnTo>
                      <a:pt x="32790" y="26789"/>
                    </a:lnTo>
                    <a:cubicBezTo>
                      <a:pt x="22503" y="19074"/>
                      <a:pt x="12644" y="11359"/>
                      <a:pt x="3215" y="3215"/>
                    </a:cubicBezTo>
                    <a:close/>
                  </a:path>
                </a:pathLst>
              </a:custGeom>
              <a:grpFill/>
              <a:ln w="9525" cap="flat">
                <a:noFill/>
                <a:prstDash val="solid"/>
                <a:miter/>
              </a:ln>
            </p:spPr>
            <p:txBody>
              <a:bodyPr rtlCol="0" anchor="ctr"/>
              <a:lstStyle/>
              <a:p>
                <a:endParaRPr lang="en-US"/>
              </a:p>
            </p:txBody>
          </p:sp>
          <p:sp>
            <p:nvSpPr>
              <p:cNvPr id="151" name="Freeform: Shape 127">
                <a:extLst>
                  <a:ext uri="{FF2B5EF4-FFF2-40B4-BE49-F238E27FC236}">
                    <a16:creationId xmlns:a16="http://schemas.microsoft.com/office/drawing/2014/main" id="{9ADEE0B6-A995-4599-9169-7D11EFAB0004}"/>
                  </a:ext>
                </a:extLst>
              </p:cNvPr>
              <p:cNvSpPr/>
              <p:nvPr/>
            </p:nvSpPr>
            <p:spPr>
              <a:xfrm>
                <a:off x="6060210" y="4059293"/>
                <a:ext cx="12859" cy="17145"/>
              </a:xfrm>
              <a:custGeom>
                <a:avLst/>
                <a:gdLst>
                  <a:gd name="connsiteX0" fmla="*/ 3215 w 12858"/>
                  <a:gd name="connsiteY0" fmla="*/ 8787 h 17145"/>
                  <a:gd name="connsiteX1" fmla="*/ 8358 w 12858"/>
                  <a:gd name="connsiteY1" fmla="*/ 16073 h 17145"/>
                  <a:gd name="connsiteX2" fmla="*/ 12644 w 12858"/>
                  <a:gd name="connsiteY2" fmla="*/ 11787 h 17145"/>
                  <a:gd name="connsiteX3" fmla="*/ 8787 w 12858"/>
                  <a:gd name="connsiteY3" fmla="*/ 3215 h 17145"/>
                  <a:gd name="connsiteX4" fmla="*/ 3215 w 12858"/>
                  <a:gd name="connsiteY4" fmla="*/ 8787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17145">
                    <a:moveTo>
                      <a:pt x="3215" y="8787"/>
                    </a:moveTo>
                    <a:cubicBezTo>
                      <a:pt x="4929" y="11359"/>
                      <a:pt x="6644" y="13502"/>
                      <a:pt x="8358" y="16073"/>
                    </a:cubicBezTo>
                    <a:lnTo>
                      <a:pt x="12644" y="11787"/>
                    </a:lnTo>
                    <a:cubicBezTo>
                      <a:pt x="11359" y="8787"/>
                      <a:pt x="10073" y="6215"/>
                      <a:pt x="8787" y="3215"/>
                    </a:cubicBezTo>
                    <a:lnTo>
                      <a:pt x="3215" y="8787"/>
                    </a:lnTo>
                    <a:close/>
                  </a:path>
                </a:pathLst>
              </a:custGeom>
              <a:grpFill/>
              <a:ln w="9525" cap="flat">
                <a:noFill/>
                <a:prstDash val="solid"/>
                <a:miter/>
              </a:ln>
            </p:spPr>
            <p:txBody>
              <a:bodyPr rtlCol="0" anchor="ctr"/>
              <a:lstStyle/>
              <a:p>
                <a:endParaRPr lang="en-US"/>
              </a:p>
            </p:txBody>
          </p:sp>
          <p:sp>
            <p:nvSpPr>
              <p:cNvPr id="152" name="Freeform: Shape 128">
                <a:extLst>
                  <a:ext uri="{FF2B5EF4-FFF2-40B4-BE49-F238E27FC236}">
                    <a16:creationId xmlns:a16="http://schemas.microsoft.com/office/drawing/2014/main" id="{1177BE33-5DAC-4FE2-BC13-D70A292E59B5}"/>
                  </a:ext>
                </a:extLst>
              </p:cNvPr>
              <p:cNvSpPr/>
              <p:nvPr/>
            </p:nvSpPr>
            <p:spPr>
              <a:xfrm>
                <a:off x="6026777" y="4002286"/>
                <a:ext cx="34290" cy="51435"/>
              </a:xfrm>
              <a:custGeom>
                <a:avLst/>
                <a:gdLst>
                  <a:gd name="connsiteX0" fmla="*/ 3215 w 34290"/>
                  <a:gd name="connsiteY0" fmla="*/ 15645 h 51435"/>
                  <a:gd name="connsiteX1" fmla="*/ 3215 w 34290"/>
                  <a:gd name="connsiteY1" fmla="*/ 15645 h 51435"/>
                  <a:gd name="connsiteX2" fmla="*/ 25503 w 34290"/>
                  <a:gd name="connsiteY2" fmla="*/ 49506 h 51435"/>
                  <a:gd name="connsiteX3" fmla="*/ 33647 w 34290"/>
                  <a:gd name="connsiteY3" fmla="*/ 41362 h 51435"/>
                  <a:gd name="connsiteX4" fmla="*/ 15645 w 34290"/>
                  <a:gd name="connsiteY4" fmla="*/ 3215 h 51435"/>
                  <a:gd name="connsiteX5" fmla="*/ 3215 w 34290"/>
                  <a:gd name="connsiteY5" fmla="*/ 15645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 h="51435">
                    <a:moveTo>
                      <a:pt x="3215" y="15645"/>
                    </a:moveTo>
                    <a:lnTo>
                      <a:pt x="3215" y="15645"/>
                    </a:lnTo>
                    <a:cubicBezTo>
                      <a:pt x="10501" y="26789"/>
                      <a:pt x="18217" y="38362"/>
                      <a:pt x="25503" y="49506"/>
                    </a:cubicBezTo>
                    <a:lnTo>
                      <a:pt x="33647" y="41362"/>
                    </a:lnTo>
                    <a:cubicBezTo>
                      <a:pt x="27646" y="28504"/>
                      <a:pt x="21646" y="15645"/>
                      <a:pt x="15645" y="3215"/>
                    </a:cubicBezTo>
                    <a:lnTo>
                      <a:pt x="3215" y="15645"/>
                    </a:lnTo>
                    <a:close/>
                  </a:path>
                </a:pathLst>
              </a:custGeom>
              <a:grpFill/>
              <a:ln w="9525" cap="flat">
                <a:noFill/>
                <a:prstDash val="solid"/>
                <a:miter/>
              </a:ln>
            </p:spPr>
            <p:txBody>
              <a:bodyPr rtlCol="0" anchor="ctr"/>
              <a:lstStyle/>
              <a:p>
                <a:endParaRPr lang="en-US"/>
              </a:p>
            </p:txBody>
          </p:sp>
          <p:sp>
            <p:nvSpPr>
              <p:cNvPr id="153" name="Freeform: Shape 129">
                <a:extLst>
                  <a:ext uri="{FF2B5EF4-FFF2-40B4-BE49-F238E27FC236}">
                    <a16:creationId xmlns:a16="http://schemas.microsoft.com/office/drawing/2014/main" id="{FED216B4-3357-4D99-80DF-588953B1C019}"/>
                  </a:ext>
                </a:extLst>
              </p:cNvPr>
              <p:cNvSpPr/>
              <p:nvPr/>
            </p:nvSpPr>
            <p:spPr>
              <a:xfrm>
                <a:off x="5325546" y="5827800"/>
                <a:ext cx="317183" cy="120015"/>
              </a:xfrm>
              <a:custGeom>
                <a:avLst/>
                <a:gdLst>
                  <a:gd name="connsiteX0" fmla="*/ 315682 w 317182"/>
                  <a:gd name="connsiteY0" fmla="*/ 59793 h 120015"/>
                  <a:gd name="connsiteX1" fmla="*/ 83796 w 317182"/>
                  <a:gd name="connsiteY1" fmla="*/ 59793 h 120015"/>
                  <a:gd name="connsiteX2" fmla="*/ 79510 w 317182"/>
                  <a:gd name="connsiteY2" fmla="*/ 55507 h 120015"/>
                  <a:gd name="connsiteX3" fmla="*/ 26789 w 317182"/>
                  <a:gd name="connsiteY3" fmla="*/ 3215 h 120015"/>
                  <a:gd name="connsiteX4" fmla="*/ 9644 w 317182"/>
                  <a:gd name="connsiteY4" fmla="*/ 6643 h 120015"/>
                  <a:gd name="connsiteX5" fmla="*/ 3215 w 317182"/>
                  <a:gd name="connsiteY5" fmla="*/ 6215 h 120015"/>
                  <a:gd name="connsiteX6" fmla="*/ 26360 w 317182"/>
                  <a:gd name="connsiteY6" fmla="*/ 117229 h 120015"/>
                  <a:gd name="connsiteX7" fmla="*/ 198239 w 317182"/>
                  <a:gd name="connsiteY7" fmla="*/ 117229 h 120015"/>
                  <a:gd name="connsiteX8" fmla="*/ 271534 w 317182"/>
                  <a:gd name="connsiteY8" fmla="*/ 74795 h 120015"/>
                  <a:gd name="connsiteX9" fmla="*/ 274963 w 317182"/>
                  <a:gd name="connsiteY9" fmla="*/ 72652 h 120015"/>
                  <a:gd name="connsiteX10" fmla="*/ 313539 w 317182"/>
                  <a:gd name="connsiteY10" fmla="*/ 72652 h 120015"/>
                  <a:gd name="connsiteX11" fmla="*/ 315682 w 317182"/>
                  <a:gd name="connsiteY11" fmla="*/ 59793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182" h="120015">
                    <a:moveTo>
                      <a:pt x="315682" y="59793"/>
                    </a:moveTo>
                    <a:lnTo>
                      <a:pt x="83796" y="59793"/>
                    </a:lnTo>
                    <a:lnTo>
                      <a:pt x="79510" y="55507"/>
                    </a:lnTo>
                    <a:lnTo>
                      <a:pt x="26789" y="3215"/>
                    </a:lnTo>
                    <a:cubicBezTo>
                      <a:pt x="21646" y="5358"/>
                      <a:pt x="15645" y="6643"/>
                      <a:pt x="9644" y="6643"/>
                    </a:cubicBezTo>
                    <a:cubicBezTo>
                      <a:pt x="7501" y="6643"/>
                      <a:pt x="5358" y="6643"/>
                      <a:pt x="3215" y="6215"/>
                    </a:cubicBezTo>
                    <a:cubicBezTo>
                      <a:pt x="10930" y="43077"/>
                      <a:pt x="18645" y="79939"/>
                      <a:pt x="26360" y="117229"/>
                    </a:cubicBezTo>
                    <a:lnTo>
                      <a:pt x="198239" y="117229"/>
                    </a:lnTo>
                    <a:lnTo>
                      <a:pt x="271534" y="74795"/>
                    </a:lnTo>
                    <a:lnTo>
                      <a:pt x="274963" y="72652"/>
                    </a:lnTo>
                    <a:lnTo>
                      <a:pt x="313539" y="72652"/>
                    </a:lnTo>
                    <a:cubicBezTo>
                      <a:pt x="314397" y="68365"/>
                      <a:pt x="314825" y="64079"/>
                      <a:pt x="315682" y="59793"/>
                    </a:cubicBezTo>
                    <a:close/>
                  </a:path>
                </a:pathLst>
              </a:custGeom>
              <a:grpFill/>
              <a:ln w="9525" cap="flat">
                <a:noFill/>
                <a:prstDash val="solid"/>
                <a:miter/>
              </a:ln>
            </p:spPr>
            <p:txBody>
              <a:bodyPr rtlCol="0" anchor="ctr"/>
              <a:lstStyle/>
              <a:p>
                <a:endParaRPr lang="en-US"/>
              </a:p>
            </p:txBody>
          </p:sp>
          <p:sp>
            <p:nvSpPr>
              <p:cNvPr id="154" name="Freeform: Shape 130">
                <a:extLst>
                  <a:ext uri="{FF2B5EF4-FFF2-40B4-BE49-F238E27FC236}">
                    <a16:creationId xmlns:a16="http://schemas.microsoft.com/office/drawing/2014/main" id="{570C77B4-D5B0-413E-80C7-2CAF1C55C64D}"/>
                  </a:ext>
                </a:extLst>
              </p:cNvPr>
              <p:cNvSpPr/>
              <p:nvPr/>
            </p:nvSpPr>
            <p:spPr>
              <a:xfrm>
                <a:off x="5792319" y="-3215"/>
                <a:ext cx="390049" cy="30004"/>
              </a:xfrm>
              <a:custGeom>
                <a:avLst/>
                <a:gdLst>
                  <a:gd name="connsiteX0" fmla="*/ 388549 w 390048"/>
                  <a:gd name="connsiteY0" fmla="*/ 30218 h 30003"/>
                  <a:gd name="connsiteX1" fmla="*/ 328541 w 390048"/>
                  <a:gd name="connsiteY1" fmla="*/ 3215 h 30003"/>
                  <a:gd name="connsiteX2" fmla="*/ 55936 w 390048"/>
                  <a:gd name="connsiteY2" fmla="*/ 3215 h 30003"/>
                  <a:gd name="connsiteX3" fmla="*/ 3215 w 390048"/>
                  <a:gd name="connsiteY3" fmla="*/ 30218 h 30003"/>
                  <a:gd name="connsiteX4" fmla="*/ 388120 w 390048"/>
                  <a:gd name="connsiteY4" fmla="*/ 30218 h 30003"/>
                  <a:gd name="connsiteX5" fmla="*/ 388549 w 390048"/>
                  <a:gd name="connsiteY5" fmla="*/ 30218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48" h="30003">
                    <a:moveTo>
                      <a:pt x="388549" y="30218"/>
                    </a:moveTo>
                    <a:cubicBezTo>
                      <a:pt x="368832" y="20360"/>
                      <a:pt x="349115" y="11359"/>
                      <a:pt x="328541" y="3215"/>
                    </a:cubicBezTo>
                    <a:lnTo>
                      <a:pt x="55936" y="3215"/>
                    </a:lnTo>
                    <a:cubicBezTo>
                      <a:pt x="37933" y="11359"/>
                      <a:pt x="20360" y="19931"/>
                      <a:pt x="3215" y="30218"/>
                    </a:cubicBezTo>
                    <a:lnTo>
                      <a:pt x="388120" y="30218"/>
                    </a:lnTo>
                    <a:lnTo>
                      <a:pt x="388549" y="30218"/>
                    </a:lnTo>
                    <a:close/>
                  </a:path>
                </a:pathLst>
              </a:custGeom>
              <a:grpFill/>
              <a:ln w="9525" cap="flat">
                <a:noFill/>
                <a:prstDash val="solid"/>
                <a:miter/>
              </a:ln>
            </p:spPr>
            <p:txBody>
              <a:bodyPr rtlCol="0" anchor="ctr"/>
              <a:lstStyle/>
              <a:p>
                <a:endParaRPr lang="en-US"/>
              </a:p>
            </p:txBody>
          </p:sp>
          <p:sp>
            <p:nvSpPr>
              <p:cNvPr id="155" name="Freeform: Shape 131">
                <a:extLst>
                  <a:ext uri="{FF2B5EF4-FFF2-40B4-BE49-F238E27FC236}">
                    <a16:creationId xmlns:a16="http://schemas.microsoft.com/office/drawing/2014/main" id="{78FAC505-6E48-47FA-A596-BF3C7F8437B8}"/>
                  </a:ext>
                </a:extLst>
              </p:cNvPr>
              <p:cNvSpPr/>
              <p:nvPr/>
            </p:nvSpPr>
            <p:spPr>
              <a:xfrm>
                <a:off x="5710452" y="52935"/>
                <a:ext cx="625793" cy="248603"/>
              </a:xfrm>
              <a:custGeom>
                <a:avLst/>
                <a:gdLst>
                  <a:gd name="connsiteX0" fmla="*/ 427554 w 625792"/>
                  <a:gd name="connsiteY0" fmla="*/ 40076 h 248602"/>
                  <a:gd name="connsiteX1" fmla="*/ 427554 w 625792"/>
                  <a:gd name="connsiteY1" fmla="*/ 40076 h 248602"/>
                  <a:gd name="connsiteX2" fmla="*/ 433554 w 625792"/>
                  <a:gd name="connsiteY2" fmla="*/ 40076 h 248602"/>
                  <a:gd name="connsiteX3" fmla="*/ 579287 w 625792"/>
                  <a:gd name="connsiteY3" fmla="*/ 185809 h 248602"/>
                  <a:gd name="connsiteX4" fmla="*/ 576286 w 625792"/>
                  <a:gd name="connsiteY4" fmla="*/ 188809 h 248602"/>
                  <a:gd name="connsiteX5" fmla="*/ 580573 w 625792"/>
                  <a:gd name="connsiteY5" fmla="*/ 204668 h 248602"/>
                  <a:gd name="connsiteX6" fmla="*/ 624721 w 625792"/>
                  <a:gd name="connsiteY6" fmla="*/ 248817 h 248602"/>
                  <a:gd name="connsiteX7" fmla="*/ 620863 w 625792"/>
                  <a:gd name="connsiteY7" fmla="*/ 182380 h 248602"/>
                  <a:gd name="connsiteX8" fmla="*/ 618292 w 625792"/>
                  <a:gd name="connsiteY8" fmla="*/ 157520 h 248602"/>
                  <a:gd name="connsiteX9" fmla="*/ 463987 w 625792"/>
                  <a:gd name="connsiteY9" fmla="*/ 3215 h 248602"/>
                  <a:gd name="connsiteX10" fmla="*/ 40505 w 625792"/>
                  <a:gd name="connsiteY10" fmla="*/ 3215 h 248602"/>
                  <a:gd name="connsiteX11" fmla="*/ 3215 w 625792"/>
                  <a:gd name="connsiteY11" fmla="*/ 34933 h 248602"/>
                  <a:gd name="connsiteX12" fmla="*/ 7930 w 625792"/>
                  <a:gd name="connsiteY12" fmla="*/ 39648 h 248602"/>
                  <a:gd name="connsiteX13" fmla="*/ 427554 w 625792"/>
                  <a:gd name="connsiteY13" fmla="*/ 40076 h 24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5792" h="248602">
                    <a:moveTo>
                      <a:pt x="427554" y="40076"/>
                    </a:moveTo>
                    <a:lnTo>
                      <a:pt x="427554" y="40076"/>
                    </a:lnTo>
                    <a:lnTo>
                      <a:pt x="433554" y="40076"/>
                    </a:lnTo>
                    <a:lnTo>
                      <a:pt x="579287" y="185809"/>
                    </a:lnTo>
                    <a:lnTo>
                      <a:pt x="576286" y="188809"/>
                    </a:lnTo>
                    <a:lnTo>
                      <a:pt x="580573" y="204668"/>
                    </a:lnTo>
                    <a:lnTo>
                      <a:pt x="624721" y="248817"/>
                    </a:lnTo>
                    <a:cubicBezTo>
                      <a:pt x="623435" y="226528"/>
                      <a:pt x="622149" y="204668"/>
                      <a:pt x="620863" y="182380"/>
                    </a:cubicBezTo>
                    <a:cubicBezTo>
                      <a:pt x="620006" y="174236"/>
                      <a:pt x="619578" y="165664"/>
                      <a:pt x="618292" y="157520"/>
                    </a:cubicBezTo>
                    <a:lnTo>
                      <a:pt x="463987" y="3215"/>
                    </a:lnTo>
                    <a:lnTo>
                      <a:pt x="40505" y="3215"/>
                    </a:lnTo>
                    <a:cubicBezTo>
                      <a:pt x="27218" y="13073"/>
                      <a:pt x="14788" y="23360"/>
                      <a:pt x="3215" y="34933"/>
                    </a:cubicBezTo>
                    <a:lnTo>
                      <a:pt x="7930" y="39648"/>
                    </a:lnTo>
                    <a:lnTo>
                      <a:pt x="427554" y="40076"/>
                    </a:lnTo>
                    <a:close/>
                  </a:path>
                </a:pathLst>
              </a:custGeom>
              <a:grpFill/>
              <a:ln w="9525" cap="flat">
                <a:noFill/>
                <a:prstDash val="solid"/>
                <a:miter/>
              </a:ln>
            </p:spPr>
            <p:txBody>
              <a:bodyPr rtlCol="0" anchor="ctr"/>
              <a:lstStyle/>
              <a:p>
                <a:endParaRPr lang="en-US"/>
              </a:p>
            </p:txBody>
          </p:sp>
          <p:sp>
            <p:nvSpPr>
              <p:cNvPr id="156" name="Freeform: Shape 132">
                <a:extLst>
                  <a:ext uri="{FF2B5EF4-FFF2-40B4-BE49-F238E27FC236}">
                    <a16:creationId xmlns:a16="http://schemas.microsoft.com/office/drawing/2014/main" id="{BCF5B7C5-FD5C-4CB3-BBD4-482823D52D64}"/>
                  </a:ext>
                </a:extLst>
              </p:cNvPr>
              <p:cNvSpPr/>
              <p:nvPr/>
            </p:nvSpPr>
            <p:spPr>
              <a:xfrm>
                <a:off x="6188797" y="28932"/>
                <a:ext cx="124301" cy="124301"/>
              </a:xfrm>
              <a:custGeom>
                <a:avLst/>
                <a:gdLst>
                  <a:gd name="connsiteX0" fmla="*/ 93655 w 124301"/>
                  <a:gd name="connsiteY0" fmla="*/ 68794 h 124301"/>
                  <a:gd name="connsiteX1" fmla="*/ 28932 w 124301"/>
                  <a:gd name="connsiteY1" fmla="*/ 17359 h 124301"/>
                  <a:gd name="connsiteX2" fmla="*/ 3215 w 124301"/>
                  <a:gd name="connsiteY2" fmla="*/ 3215 h 124301"/>
                  <a:gd name="connsiteX3" fmla="*/ 121515 w 124301"/>
                  <a:gd name="connsiteY3" fmla="*/ 121944 h 124301"/>
                  <a:gd name="connsiteX4" fmla="*/ 93655 w 124301"/>
                  <a:gd name="connsiteY4" fmla="*/ 68794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 h="124301">
                    <a:moveTo>
                      <a:pt x="93655" y="68794"/>
                    </a:moveTo>
                    <a:cubicBezTo>
                      <a:pt x="77367" y="46077"/>
                      <a:pt x="52507" y="31933"/>
                      <a:pt x="28932" y="17359"/>
                    </a:cubicBezTo>
                    <a:cubicBezTo>
                      <a:pt x="20360" y="12644"/>
                      <a:pt x="11787" y="7930"/>
                      <a:pt x="3215" y="3215"/>
                    </a:cubicBezTo>
                    <a:lnTo>
                      <a:pt x="121515" y="121944"/>
                    </a:lnTo>
                    <a:cubicBezTo>
                      <a:pt x="114229" y="103513"/>
                      <a:pt x="105656" y="85082"/>
                      <a:pt x="93655" y="68794"/>
                    </a:cubicBezTo>
                    <a:close/>
                  </a:path>
                </a:pathLst>
              </a:custGeom>
              <a:grpFill/>
              <a:ln w="9525" cap="flat">
                <a:noFill/>
                <a:prstDash val="solid"/>
                <a:miter/>
              </a:ln>
            </p:spPr>
            <p:txBody>
              <a:bodyPr rtlCol="0" anchor="ctr"/>
              <a:lstStyle/>
              <a:p>
                <a:endParaRPr lang="en-US"/>
              </a:p>
            </p:txBody>
          </p:sp>
          <p:sp>
            <p:nvSpPr>
              <p:cNvPr id="157" name="Freeform: Shape 133">
                <a:extLst>
                  <a:ext uri="{FF2B5EF4-FFF2-40B4-BE49-F238E27FC236}">
                    <a16:creationId xmlns:a16="http://schemas.microsoft.com/office/drawing/2014/main" id="{0EBFE3E1-1310-46CF-B8FB-F516EA532CC7}"/>
                  </a:ext>
                </a:extLst>
              </p:cNvPr>
              <p:cNvSpPr/>
              <p:nvPr/>
            </p:nvSpPr>
            <p:spPr>
              <a:xfrm>
                <a:off x="5634156" y="106085"/>
                <a:ext cx="707231" cy="355759"/>
              </a:xfrm>
              <a:custGeom>
                <a:avLst/>
                <a:gdLst>
                  <a:gd name="connsiteX0" fmla="*/ 442127 w 707231"/>
                  <a:gd name="connsiteY0" fmla="*/ 100084 h 355758"/>
                  <a:gd name="connsiteX1" fmla="*/ 442127 w 707231"/>
                  <a:gd name="connsiteY1" fmla="*/ 100084 h 355758"/>
                  <a:gd name="connsiteX2" fmla="*/ 448556 w 707231"/>
                  <a:gd name="connsiteY2" fmla="*/ 100084 h 355758"/>
                  <a:gd name="connsiteX3" fmla="*/ 559999 w 707231"/>
                  <a:gd name="connsiteY3" fmla="*/ 211526 h 355758"/>
                  <a:gd name="connsiteX4" fmla="*/ 559570 w 707231"/>
                  <a:gd name="connsiteY4" fmla="*/ 217527 h 355758"/>
                  <a:gd name="connsiteX5" fmla="*/ 559570 w 707231"/>
                  <a:gd name="connsiteY5" fmla="*/ 306681 h 355758"/>
                  <a:gd name="connsiteX6" fmla="*/ 606719 w 707231"/>
                  <a:gd name="connsiteY6" fmla="*/ 353830 h 355758"/>
                  <a:gd name="connsiteX7" fmla="*/ 675727 w 707231"/>
                  <a:gd name="connsiteY7" fmla="*/ 353830 h 355758"/>
                  <a:gd name="connsiteX8" fmla="*/ 689872 w 707231"/>
                  <a:gd name="connsiteY8" fmla="*/ 316968 h 355758"/>
                  <a:gd name="connsiteX9" fmla="*/ 704017 w 707231"/>
                  <a:gd name="connsiteY9" fmla="*/ 279678 h 355758"/>
                  <a:gd name="connsiteX10" fmla="*/ 702731 w 707231"/>
                  <a:gd name="connsiteY10" fmla="*/ 239816 h 355758"/>
                  <a:gd name="connsiteX11" fmla="*/ 629865 w 707231"/>
                  <a:gd name="connsiteY11" fmla="*/ 166949 h 355758"/>
                  <a:gd name="connsiteX12" fmla="*/ 629007 w 707231"/>
                  <a:gd name="connsiteY12" fmla="*/ 163092 h 355758"/>
                  <a:gd name="connsiteX13" fmla="*/ 623007 w 707231"/>
                  <a:gd name="connsiteY13" fmla="*/ 142518 h 355758"/>
                  <a:gd name="connsiteX14" fmla="*/ 496991 w 707231"/>
                  <a:gd name="connsiteY14" fmla="*/ 16502 h 355758"/>
                  <a:gd name="connsiteX15" fmla="*/ 77367 w 707231"/>
                  <a:gd name="connsiteY15" fmla="*/ 16502 h 355758"/>
                  <a:gd name="connsiteX16" fmla="*/ 71366 w 707231"/>
                  <a:gd name="connsiteY16" fmla="*/ 16073 h 355758"/>
                  <a:gd name="connsiteX17" fmla="*/ 58507 w 707231"/>
                  <a:gd name="connsiteY17" fmla="*/ 3215 h 355758"/>
                  <a:gd name="connsiteX18" fmla="*/ 37076 w 707231"/>
                  <a:gd name="connsiteY18" fmla="*/ 30218 h 355758"/>
                  <a:gd name="connsiteX19" fmla="*/ 51649 w 707231"/>
                  <a:gd name="connsiteY19" fmla="*/ 44791 h 355758"/>
                  <a:gd name="connsiteX20" fmla="*/ 470416 w 707231"/>
                  <a:gd name="connsiteY20" fmla="*/ 44791 h 355758"/>
                  <a:gd name="connsiteX21" fmla="*/ 476845 w 707231"/>
                  <a:gd name="connsiteY21" fmla="*/ 44363 h 355758"/>
                  <a:gd name="connsiteX22" fmla="*/ 635437 w 707231"/>
                  <a:gd name="connsiteY22" fmla="*/ 202954 h 355758"/>
                  <a:gd name="connsiteX23" fmla="*/ 635008 w 707231"/>
                  <a:gd name="connsiteY23" fmla="*/ 209383 h 355758"/>
                  <a:gd name="connsiteX24" fmla="*/ 635437 w 707231"/>
                  <a:gd name="connsiteY24" fmla="*/ 229529 h 355758"/>
                  <a:gd name="connsiteX25" fmla="*/ 677871 w 707231"/>
                  <a:gd name="connsiteY25" fmla="*/ 241530 h 355758"/>
                  <a:gd name="connsiteX26" fmla="*/ 677013 w 707231"/>
                  <a:gd name="connsiteY26" fmla="*/ 308396 h 355758"/>
                  <a:gd name="connsiteX27" fmla="*/ 609719 w 707231"/>
                  <a:gd name="connsiteY27" fmla="*/ 309682 h 355758"/>
                  <a:gd name="connsiteX28" fmla="*/ 606290 w 707231"/>
                  <a:gd name="connsiteY28" fmla="*/ 248388 h 355758"/>
                  <a:gd name="connsiteX29" fmla="*/ 606290 w 707231"/>
                  <a:gd name="connsiteY29" fmla="*/ 214955 h 355758"/>
                  <a:gd name="connsiteX30" fmla="*/ 464844 w 707231"/>
                  <a:gd name="connsiteY30" fmla="*/ 73509 h 355758"/>
                  <a:gd name="connsiteX31" fmla="*/ 46077 w 707231"/>
                  <a:gd name="connsiteY31" fmla="*/ 74366 h 355758"/>
                  <a:gd name="connsiteX32" fmla="*/ 40076 w 707231"/>
                  <a:gd name="connsiteY32" fmla="*/ 74366 h 355758"/>
                  <a:gd name="connsiteX33" fmla="*/ 21217 w 707231"/>
                  <a:gd name="connsiteY33" fmla="*/ 55507 h 355758"/>
                  <a:gd name="connsiteX34" fmla="*/ 3215 w 707231"/>
                  <a:gd name="connsiteY34" fmla="*/ 92369 h 355758"/>
                  <a:gd name="connsiteX35" fmla="*/ 11359 w 707231"/>
                  <a:gd name="connsiteY35" fmla="*/ 100513 h 355758"/>
                  <a:gd name="connsiteX36" fmla="*/ 442127 w 707231"/>
                  <a:gd name="connsiteY36" fmla="*/ 100084 h 35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07231" h="355758">
                    <a:moveTo>
                      <a:pt x="442127" y="100084"/>
                    </a:moveTo>
                    <a:lnTo>
                      <a:pt x="442127" y="100084"/>
                    </a:lnTo>
                    <a:lnTo>
                      <a:pt x="448556" y="100084"/>
                    </a:lnTo>
                    <a:lnTo>
                      <a:pt x="559999" y="211526"/>
                    </a:lnTo>
                    <a:lnTo>
                      <a:pt x="559570" y="217527"/>
                    </a:lnTo>
                    <a:lnTo>
                      <a:pt x="559570" y="306681"/>
                    </a:lnTo>
                    <a:lnTo>
                      <a:pt x="606719" y="353830"/>
                    </a:lnTo>
                    <a:lnTo>
                      <a:pt x="675727" y="353830"/>
                    </a:lnTo>
                    <a:cubicBezTo>
                      <a:pt x="680442" y="341400"/>
                      <a:pt x="685157" y="328970"/>
                      <a:pt x="689872" y="316968"/>
                    </a:cubicBezTo>
                    <a:cubicBezTo>
                      <a:pt x="694158" y="304538"/>
                      <a:pt x="705303" y="293822"/>
                      <a:pt x="704017" y="279678"/>
                    </a:cubicBezTo>
                    <a:cubicBezTo>
                      <a:pt x="703588" y="266390"/>
                      <a:pt x="703159" y="253103"/>
                      <a:pt x="702731" y="239816"/>
                    </a:cubicBezTo>
                    <a:lnTo>
                      <a:pt x="629865" y="166949"/>
                    </a:lnTo>
                    <a:lnTo>
                      <a:pt x="629007" y="163092"/>
                    </a:lnTo>
                    <a:lnTo>
                      <a:pt x="623007" y="142518"/>
                    </a:lnTo>
                    <a:lnTo>
                      <a:pt x="496991" y="16502"/>
                    </a:lnTo>
                    <a:lnTo>
                      <a:pt x="77367" y="16502"/>
                    </a:lnTo>
                    <a:lnTo>
                      <a:pt x="71366" y="16073"/>
                    </a:lnTo>
                    <a:lnTo>
                      <a:pt x="58507" y="3215"/>
                    </a:lnTo>
                    <a:cubicBezTo>
                      <a:pt x="50792" y="11787"/>
                      <a:pt x="43505" y="20788"/>
                      <a:pt x="37076" y="30218"/>
                    </a:cubicBezTo>
                    <a:lnTo>
                      <a:pt x="51649" y="44791"/>
                    </a:lnTo>
                    <a:lnTo>
                      <a:pt x="470416" y="44791"/>
                    </a:lnTo>
                    <a:lnTo>
                      <a:pt x="476845" y="44363"/>
                    </a:lnTo>
                    <a:lnTo>
                      <a:pt x="635437" y="202954"/>
                    </a:lnTo>
                    <a:lnTo>
                      <a:pt x="635008" y="209383"/>
                    </a:lnTo>
                    <a:lnTo>
                      <a:pt x="635437" y="229529"/>
                    </a:lnTo>
                    <a:cubicBezTo>
                      <a:pt x="650439" y="226528"/>
                      <a:pt x="666298" y="230386"/>
                      <a:pt x="677871" y="241530"/>
                    </a:cubicBezTo>
                    <a:cubicBezTo>
                      <a:pt x="695873" y="259532"/>
                      <a:pt x="695444" y="289536"/>
                      <a:pt x="677013" y="308396"/>
                    </a:cubicBezTo>
                    <a:cubicBezTo>
                      <a:pt x="658154" y="327255"/>
                      <a:pt x="628150" y="327684"/>
                      <a:pt x="609719" y="309682"/>
                    </a:cubicBezTo>
                    <a:cubicBezTo>
                      <a:pt x="593431" y="293394"/>
                      <a:pt x="592146" y="267248"/>
                      <a:pt x="606290" y="248388"/>
                    </a:cubicBezTo>
                    <a:lnTo>
                      <a:pt x="606290" y="214955"/>
                    </a:lnTo>
                    <a:lnTo>
                      <a:pt x="464844" y="73509"/>
                    </a:lnTo>
                    <a:lnTo>
                      <a:pt x="46077" y="74366"/>
                    </a:lnTo>
                    <a:lnTo>
                      <a:pt x="40076" y="74366"/>
                    </a:lnTo>
                    <a:lnTo>
                      <a:pt x="21217" y="55507"/>
                    </a:lnTo>
                    <a:cubicBezTo>
                      <a:pt x="14359" y="67508"/>
                      <a:pt x="8358" y="79510"/>
                      <a:pt x="3215" y="92369"/>
                    </a:cubicBezTo>
                    <a:lnTo>
                      <a:pt x="11359" y="100513"/>
                    </a:lnTo>
                    <a:lnTo>
                      <a:pt x="442127" y="100084"/>
                    </a:lnTo>
                    <a:close/>
                  </a:path>
                </a:pathLst>
              </a:custGeom>
              <a:grpFill/>
              <a:ln w="9525" cap="flat">
                <a:noFill/>
                <a:prstDash val="solid"/>
                <a:miter/>
              </a:ln>
            </p:spPr>
            <p:txBody>
              <a:bodyPr rtlCol="0" anchor="ctr"/>
              <a:lstStyle/>
              <a:p>
                <a:endParaRPr lang="en-US"/>
              </a:p>
            </p:txBody>
          </p:sp>
          <p:sp>
            <p:nvSpPr>
              <p:cNvPr id="158" name="Freeform: Shape 134">
                <a:extLst>
                  <a:ext uri="{FF2B5EF4-FFF2-40B4-BE49-F238E27FC236}">
                    <a16:creationId xmlns:a16="http://schemas.microsoft.com/office/drawing/2014/main" id="{8023A591-99F6-4376-964F-A406EA0A0686}"/>
                  </a:ext>
                </a:extLst>
              </p:cNvPr>
              <p:cNvSpPr/>
              <p:nvPr/>
            </p:nvSpPr>
            <p:spPr>
              <a:xfrm>
                <a:off x="4348215" y="3099602"/>
                <a:ext cx="12859" cy="197168"/>
              </a:xfrm>
              <a:custGeom>
                <a:avLst/>
                <a:gdLst>
                  <a:gd name="connsiteX0" fmla="*/ 13568 w 12858"/>
                  <a:gd name="connsiteY0" fmla="*/ 193953 h 197167"/>
                  <a:gd name="connsiteX1" fmla="*/ 13568 w 12858"/>
                  <a:gd name="connsiteY1" fmla="*/ 3215 h 197167"/>
                  <a:gd name="connsiteX2" fmla="*/ 12282 w 12858"/>
                  <a:gd name="connsiteY2" fmla="*/ 7929 h 197167"/>
                  <a:gd name="connsiteX3" fmla="*/ 13568 w 12858"/>
                  <a:gd name="connsiteY3" fmla="*/ 193953 h 197167"/>
                </a:gdLst>
                <a:ahLst/>
                <a:cxnLst>
                  <a:cxn ang="0">
                    <a:pos x="connsiteX0" y="connsiteY0"/>
                  </a:cxn>
                  <a:cxn ang="0">
                    <a:pos x="connsiteX1" y="connsiteY1"/>
                  </a:cxn>
                  <a:cxn ang="0">
                    <a:pos x="connsiteX2" y="connsiteY2"/>
                  </a:cxn>
                  <a:cxn ang="0">
                    <a:pos x="connsiteX3" y="connsiteY3"/>
                  </a:cxn>
                </a:cxnLst>
                <a:rect l="l" t="t" r="r" b="b"/>
                <a:pathLst>
                  <a:path w="12858" h="197167">
                    <a:moveTo>
                      <a:pt x="13568" y="193953"/>
                    </a:moveTo>
                    <a:lnTo>
                      <a:pt x="13568" y="3215"/>
                    </a:lnTo>
                    <a:cubicBezTo>
                      <a:pt x="13139" y="4929"/>
                      <a:pt x="12711" y="6215"/>
                      <a:pt x="12282" y="7929"/>
                    </a:cubicBezTo>
                    <a:cubicBezTo>
                      <a:pt x="-1434" y="69223"/>
                      <a:pt x="1567" y="132659"/>
                      <a:pt x="13568" y="193953"/>
                    </a:cubicBezTo>
                    <a:close/>
                  </a:path>
                </a:pathLst>
              </a:custGeom>
              <a:grpFill/>
              <a:ln w="9525" cap="flat">
                <a:noFill/>
                <a:prstDash val="solid"/>
                <a:miter/>
              </a:ln>
            </p:spPr>
            <p:txBody>
              <a:bodyPr rtlCol="0" anchor="ctr"/>
              <a:lstStyle/>
              <a:p>
                <a:endParaRPr lang="en-US"/>
              </a:p>
            </p:txBody>
          </p:sp>
          <p:sp>
            <p:nvSpPr>
              <p:cNvPr id="159" name="Freeform: Shape 135">
                <a:extLst>
                  <a:ext uri="{FF2B5EF4-FFF2-40B4-BE49-F238E27FC236}">
                    <a16:creationId xmlns:a16="http://schemas.microsoft.com/office/drawing/2014/main" id="{53106A83-B17A-43FE-AFC2-9A0A9488BD97}"/>
                  </a:ext>
                </a:extLst>
              </p:cNvPr>
              <p:cNvSpPr/>
              <p:nvPr/>
            </p:nvSpPr>
            <p:spPr>
              <a:xfrm>
                <a:off x="5618726" y="227386"/>
                <a:ext cx="690086" cy="295751"/>
              </a:xfrm>
              <a:custGeom>
                <a:avLst/>
                <a:gdLst>
                  <a:gd name="connsiteX0" fmla="*/ 432268 w 690086"/>
                  <a:gd name="connsiteY0" fmla="*/ 51221 h 295751"/>
                  <a:gd name="connsiteX1" fmla="*/ 432268 w 690086"/>
                  <a:gd name="connsiteY1" fmla="*/ 51221 h 295751"/>
                  <a:gd name="connsiteX2" fmla="*/ 436126 w 690086"/>
                  <a:gd name="connsiteY2" fmla="*/ 51221 h 295751"/>
                  <a:gd name="connsiteX3" fmla="*/ 448556 w 690086"/>
                  <a:gd name="connsiteY3" fmla="*/ 67937 h 295751"/>
                  <a:gd name="connsiteX4" fmla="*/ 510707 w 690086"/>
                  <a:gd name="connsiteY4" fmla="*/ 130088 h 295751"/>
                  <a:gd name="connsiteX5" fmla="*/ 511135 w 690086"/>
                  <a:gd name="connsiteY5" fmla="*/ 134374 h 295751"/>
                  <a:gd name="connsiteX6" fmla="*/ 510707 w 690086"/>
                  <a:gd name="connsiteY6" fmla="*/ 198239 h 295751"/>
                  <a:gd name="connsiteX7" fmla="*/ 605433 w 690086"/>
                  <a:gd name="connsiteY7" fmla="*/ 292965 h 295751"/>
                  <a:gd name="connsiteX8" fmla="*/ 688158 w 690086"/>
                  <a:gd name="connsiteY8" fmla="*/ 292537 h 295751"/>
                  <a:gd name="connsiteX9" fmla="*/ 687729 w 690086"/>
                  <a:gd name="connsiteY9" fmla="*/ 281392 h 295751"/>
                  <a:gd name="connsiteX10" fmla="*/ 683443 w 690086"/>
                  <a:gd name="connsiteY10" fmla="*/ 262104 h 295751"/>
                  <a:gd name="connsiteX11" fmla="*/ 610576 w 690086"/>
                  <a:gd name="connsiteY11" fmla="*/ 262104 h 295751"/>
                  <a:gd name="connsiteX12" fmla="*/ 546711 w 690086"/>
                  <a:gd name="connsiteY12" fmla="*/ 198239 h 295751"/>
                  <a:gd name="connsiteX13" fmla="*/ 546711 w 690086"/>
                  <a:gd name="connsiteY13" fmla="*/ 102656 h 295751"/>
                  <a:gd name="connsiteX14" fmla="*/ 452414 w 690086"/>
                  <a:gd name="connsiteY14" fmla="*/ 8358 h 295751"/>
                  <a:gd name="connsiteX15" fmla="*/ 21217 w 690086"/>
                  <a:gd name="connsiteY15" fmla="*/ 8787 h 295751"/>
                  <a:gd name="connsiteX16" fmla="*/ 14359 w 690086"/>
                  <a:gd name="connsiteY16" fmla="*/ 8787 h 295751"/>
                  <a:gd name="connsiteX17" fmla="*/ 8787 w 690086"/>
                  <a:gd name="connsiteY17" fmla="*/ 3215 h 295751"/>
                  <a:gd name="connsiteX18" fmla="*/ 4929 w 690086"/>
                  <a:gd name="connsiteY18" fmla="*/ 26789 h 295751"/>
                  <a:gd name="connsiteX19" fmla="*/ 3215 w 690086"/>
                  <a:gd name="connsiteY19" fmla="*/ 46934 h 295751"/>
                  <a:gd name="connsiteX20" fmla="*/ 4501 w 690086"/>
                  <a:gd name="connsiteY20" fmla="*/ 48220 h 295751"/>
                  <a:gd name="connsiteX21" fmla="*/ 432268 w 690086"/>
                  <a:gd name="connsiteY21" fmla="*/ 51221 h 29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0086" h="295751">
                    <a:moveTo>
                      <a:pt x="432268" y="51221"/>
                    </a:moveTo>
                    <a:lnTo>
                      <a:pt x="432268" y="51221"/>
                    </a:lnTo>
                    <a:cubicBezTo>
                      <a:pt x="433554" y="51221"/>
                      <a:pt x="434840" y="51221"/>
                      <a:pt x="436126" y="51221"/>
                    </a:cubicBezTo>
                    <a:cubicBezTo>
                      <a:pt x="444270" y="52507"/>
                      <a:pt x="449842" y="59793"/>
                      <a:pt x="448556" y="67937"/>
                    </a:cubicBezTo>
                    <a:lnTo>
                      <a:pt x="510707" y="130088"/>
                    </a:lnTo>
                    <a:lnTo>
                      <a:pt x="511135" y="134374"/>
                    </a:lnTo>
                    <a:lnTo>
                      <a:pt x="510707" y="198239"/>
                    </a:lnTo>
                    <a:lnTo>
                      <a:pt x="605433" y="292965"/>
                    </a:lnTo>
                    <a:lnTo>
                      <a:pt x="688158" y="292537"/>
                    </a:lnTo>
                    <a:cubicBezTo>
                      <a:pt x="688158" y="288679"/>
                      <a:pt x="688158" y="284821"/>
                      <a:pt x="687729" y="281392"/>
                    </a:cubicBezTo>
                    <a:cubicBezTo>
                      <a:pt x="684300" y="275392"/>
                      <a:pt x="683014" y="268534"/>
                      <a:pt x="683443" y="262104"/>
                    </a:cubicBezTo>
                    <a:lnTo>
                      <a:pt x="610576" y="262104"/>
                    </a:lnTo>
                    <a:lnTo>
                      <a:pt x="546711" y="198239"/>
                    </a:lnTo>
                    <a:lnTo>
                      <a:pt x="546711" y="102656"/>
                    </a:lnTo>
                    <a:lnTo>
                      <a:pt x="452414" y="8358"/>
                    </a:lnTo>
                    <a:lnTo>
                      <a:pt x="21217" y="8787"/>
                    </a:lnTo>
                    <a:lnTo>
                      <a:pt x="14359" y="8787"/>
                    </a:lnTo>
                    <a:lnTo>
                      <a:pt x="8787" y="3215"/>
                    </a:lnTo>
                    <a:cubicBezTo>
                      <a:pt x="7072" y="10930"/>
                      <a:pt x="5786" y="18645"/>
                      <a:pt x="4929" y="26789"/>
                    </a:cubicBezTo>
                    <a:cubicBezTo>
                      <a:pt x="4072" y="33647"/>
                      <a:pt x="3643" y="40076"/>
                      <a:pt x="3215" y="46934"/>
                    </a:cubicBezTo>
                    <a:lnTo>
                      <a:pt x="4501" y="48220"/>
                    </a:lnTo>
                    <a:lnTo>
                      <a:pt x="432268" y="51221"/>
                    </a:lnTo>
                    <a:close/>
                  </a:path>
                </a:pathLst>
              </a:custGeom>
              <a:grpFill/>
              <a:ln w="9525" cap="flat">
                <a:noFill/>
                <a:prstDash val="solid"/>
                <a:miter/>
              </a:ln>
            </p:spPr>
            <p:txBody>
              <a:bodyPr rtlCol="0" anchor="ctr"/>
              <a:lstStyle/>
              <a:p>
                <a:endParaRPr lang="en-US"/>
              </a:p>
            </p:txBody>
          </p:sp>
          <p:sp>
            <p:nvSpPr>
              <p:cNvPr id="160" name="Freeform: Shape 136">
                <a:extLst>
                  <a:ext uri="{FF2B5EF4-FFF2-40B4-BE49-F238E27FC236}">
                    <a16:creationId xmlns:a16="http://schemas.microsoft.com/office/drawing/2014/main" id="{3C9DAC6E-FA74-45D2-9396-A405F5B86985}"/>
                  </a:ext>
                </a:extLst>
              </p:cNvPr>
              <p:cNvSpPr/>
              <p:nvPr/>
            </p:nvSpPr>
            <p:spPr>
              <a:xfrm>
                <a:off x="6528697" y="4706088"/>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61" name="Freeform: Shape 137">
                <a:extLst>
                  <a:ext uri="{FF2B5EF4-FFF2-40B4-BE49-F238E27FC236}">
                    <a16:creationId xmlns:a16="http://schemas.microsoft.com/office/drawing/2014/main" id="{263A4608-EDCB-4A12-8013-2C53002F4E86}"/>
                  </a:ext>
                </a:extLst>
              </p:cNvPr>
              <p:cNvSpPr/>
              <p:nvPr/>
            </p:nvSpPr>
            <p:spPr>
              <a:xfrm>
                <a:off x="6528697" y="4684228"/>
                <a:ext cx="445770" cy="214313"/>
              </a:xfrm>
              <a:custGeom>
                <a:avLst/>
                <a:gdLst>
                  <a:gd name="connsiteX0" fmla="*/ 3215 w 445770"/>
                  <a:gd name="connsiteY0" fmla="*/ 25074 h 214312"/>
                  <a:gd name="connsiteX1" fmla="*/ 269820 w 445770"/>
                  <a:gd name="connsiteY1" fmla="*/ 212812 h 214312"/>
                  <a:gd name="connsiteX2" fmla="*/ 444699 w 445770"/>
                  <a:gd name="connsiteY2" fmla="*/ 182380 h 214312"/>
                  <a:gd name="connsiteX3" fmla="*/ 436983 w 445770"/>
                  <a:gd name="connsiteY3" fmla="*/ 163521 h 214312"/>
                  <a:gd name="connsiteX4" fmla="*/ 433126 w 445770"/>
                  <a:gd name="connsiteY4" fmla="*/ 153233 h 214312"/>
                  <a:gd name="connsiteX5" fmla="*/ 271963 w 445770"/>
                  <a:gd name="connsiteY5" fmla="*/ 181094 h 214312"/>
                  <a:gd name="connsiteX6" fmla="*/ 268105 w 445770"/>
                  <a:gd name="connsiteY6" fmla="*/ 181952 h 214312"/>
                  <a:gd name="connsiteX7" fmla="*/ 14787 w 445770"/>
                  <a:gd name="connsiteY7" fmla="*/ 3215 h 214312"/>
                  <a:gd name="connsiteX8" fmla="*/ 3215 w 445770"/>
                  <a:gd name="connsiteY8" fmla="*/ 25074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770" h="214312">
                    <a:moveTo>
                      <a:pt x="3215" y="25074"/>
                    </a:moveTo>
                    <a:lnTo>
                      <a:pt x="269820" y="212812"/>
                    </a:lnTo>
                    <a:lnTo>
                      <a:pt x="444699" y="182380"/>
                    </a:lnTo>
                    <a:cubicBezTo>
                      <a:pt x="442127" y="175951"/>
                      <a:pt x="439555" y="169950"/>
                      <a:pt x="436983" y="163521"/>
                    </a:cubicBezTo>
                    <a:cubicBezTo>
                      <a:pt x="435697" y="160091"/>
                      <a:pt x="434411" y="156663"/>
                      <a:pt x="433126" y="153233"/>
                    </a:cubicBezTo>
                    <a:lnTo>
                      <a:pt x="271963" y="181094"/>
                    </a:lnTo>
                    <a:lnTo>
                      <a:pt x="268105" y="181952"/>
                    </a:lnTo>
                    <a:lnTo>
                      <a:pt x="14787" y="3215"/>
                    </a:lnTo>
                    <a:cubicBezTo>
                      <a:pt x="10930" y="10502"/>
                      <a:pt x="6644" y="17788"/>
                      <a:pt x="3215" y="25074"/>
                    </a:cubicBezTo>
                    <a:close/>
                  </a:path>
                </a:pathLst>
              </a:custGeom>
              <a:grpFill/>
              <a:ln w="9525" cap="flat">
                <a:noFill/>
                <a:prstDash val="solid"/>
                <a:miter/>
              </a:ln>
            </p:spPr>
            <p:txBody>
              <a:bodyPr rtlCol="0" anchor="ctr"/>
              <a:lstStyle/>
              <a:p>
                <a:endParaRPr lang="en-US"/>
              </a:p>
            </p:txBody>
          </p:sp>
          <p:sp>
            <p:nvSpPr>
              <p:cNvPr id="162" name="Freeform: Shape 138">
                <a:extLst>
                  <a:ext uri="{FF2B5EF4-FFF2-40B4-BE49-F238E27FC236}">
                    <a16:creationId xmlns:a16="http://schemas.microsoft.com/office/drawing/2014/main" id="{8105273E-9E09-4A36-84DC-1ED52B1A5741}"/>
                  </a:ext>
                </a:extLst>
              </p:cNvPr>
              <p:cNvSpPr/>
              <p:nvPr/>
            </p:nvSpPr>
            <p:spPr>
              <a:xfrm>
                <a:off x="4407432" y="3495223"/>
                <a:ext cx="192881" cy="214313"/>
              </a:xfrm>
              <a:custGeom>
                <a:avLst/>
                <a:gdLst>
                  <a:gd name="connsiteX0" fmla="*/ 143375 w 192881"/>
                  <a:gd name="connsiteY0" fmla="*/ 164806 h 214312"/>
                  <a:gd name="connsiteX1" fmla="*/ 143375 w 192881"/>
                  <a:gd name="connsiteY1" fmla="*/ 164806 h 214312"/>
                  <a:gd name="connsiteX2" fmla="*/ 143375 w 192881"/>
                  <a:gd name="connsiteY2" fmla="*/ 25932 h 214312"/>
                  <a:gd name="connsiteX3" fmla="*/ 120658 w 192881"/>
                  <a:gd name="connsiteY3" fmla="*/ 3215 h 214312"/>
                  <a:gd name="connsiteX4" fmla="*/ 3215 w 192881"/>
                  <a:gd name="connsiteY4" fmla="*/ 3215 h 214312"/>
                  <a:gd name="connsiteX5" fmla="*/ 31075 w 192881"/>
                  <a:gd name="connsiteY5" fmla="*/ 103942 h 214312"/>
                  <a:gd name="connsiteX6" fmla="*/ 35790 w 192881"/>
                  <a:gd name="connsiteY6" fmla="*/ 99227 h 214312"/>
                  <a:gd name="connsiteX7" fmla="*/ 28932 w 192881"/>
                  <a:gd name="connsiteY7" fmla="*/ 76081 h 214312"/>
                  <a:gd name="connsiteX8" fmla="*/ 71795 w 192881"/>
                  <a:gd name="connsiteY8" fmla="*/ 33647 h 214312"/>
                  <a:gd name="connsiteX9" fmla="*/ 115086 w 192881"/>
                  <a:gd name="connsiteY9" fmla="*/ 76081 h 214312"/>
                  <a:gd name="connsiteX10" fmla="*/ 71795 w 192881"/>
                  <a:gd name="connsiteY10" fmla="*/ 119372 h 214312"/>
                  <a:gd name="connsiteX11" fmla="*/ 59365 w 192881"/>
                  <a:gd name="connsiteY11" fmla="*/ 117229 h 214312"/>
                  <a:gd name="connsiteX12" fmla="*/ 40505 w 192881"/>
                  <a:gd name="connsiteY12" fmla="*/ 136088 h 214312"/>
                  <a:gd name="connsiteX13" fmla="*/ 68794 w 192881"/>
                  <a:gd name="connsiteY13" fmla="*/ 169093 h 214312"/>
                  <a:gd name="connsiteX14" fmla="*/ 190524 w 192881"/>
                  <a:gd name="connsiteY14" fmla="*/ 211955 h 214312"/>
                  <a:gd name="connsiteX15" fmla="*/ 147233 w 192881"/>
                  <a:gd name="connsiteY15" fmla="*/ 168664 h 214312"/>
                  <a:gd name="connsiteX16" fmla="*/ 143375 w 192881"/>
                  <a:gd name="connsiteY16" fmla="*/ 16480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881" h="214312">
                    <a:moveTo>
                      <a:pt x="143375" y="164806"/>
                    </a:moveTo>
                    <a:lnTo>
                      <a:pt x="143375" y="164806"/>
                    </a:lnTo>
                    <a:lnTo>
                      <a:pt x="143375" y="25932"/>
                    </a:lnTo>
                    <a:lnTo>
                      <a:pt x="120658" y="3215"/>
                    </a:lnTo>
                    <a:lnTo>
                      <a:pt x="3215" y="3215"/>
                    </a:lnTo>
                    <a:cubicBezTo>
                      <a:pt x="11787" y="37076"/>
                      <a:pt x="21217" y="70509"/>
                      <a:pt x="31075" y="103942"/>
                    </a:cubicBezTo>
                    <a:lnTo>
                      <a:pt x="35790" y="99227"/>
                    </a:lnTo>
                    <a:cubicBezTo>
                      <a:pt x="31504" y="92797"/>
                      <a:pt x="28932" y="84653"/>
                      <a:pt x="28932" y="76081"/>
                    </a:cubicBezTo>
                    <a:cubicBezTo>
                      <a:pt x="28932" y="52507"/>
                      <a:pt x="47792" y="33647"/>
                      <a:pt x="71795" y="33647"/>
                    </a:cubicBezTo>
                    <a:cubicBezTo>
                      <a:pt x="95798" y="33647"/>
                      <a:pt x="115086" y="52507"/>
                      <a:pt x="115086" y="76081"/>
                    </a:cubicBezTo>
                    <a:cubicBezTo>
                      <a:pt x="115086" y="99655"/>
                      <a:pt x="95369" y="119372"/>
                      <a:pt x="71795" y="119372"/>
                    </a:cubicBezTo>
                    <a:cubicBezTo>
                      <a:pt x="67508" y="119372"/>
                      <a:pt x="63222" y="118515"/>
                      <a:pt x="59365" y="117229"/>
                    </a:cubicBezTo>
                    <a:lnTo>
                      <a:pt x="40505" y="136088"/>
                    </a:lnTo>
                    <a:cubicBezTo>
                      <a:pt x="45649" y="150233"/>
                      <a:pt x="55507" y="161806"/>
                      <a:pt x="68794" y="169093"/>
                    </a:cubicBezTo>
                    <a:cubicBezTo>
                      <a:pt x="106942" y="189238"/>
                      <a:pt x="148519" y="202097"/>
                      <a:pt x="190524" y="211955"/>
                    </a:cubicBezTo>
                    <a:lnTo>
                      <a:pt x="147233" y="168664"/>
                    </a:lnTo>
                    <a:lnTo>
                      <a:pt x="143375" y="164806"/>
                    </a:lnTo>
                    <a:close/>
                  </a:path>
                </a:pathLst>
              </a:custGeom>
              <a:grpFill/>
              <a:ln w="9525" cap="flat">
                <a:noFill/>
                <a:prstDash val="solid"/>
                <a:miter/>
              </a:ln>
            </p:spPr>
            <p:txBody>
              <a:bodyPr rtlCol="0" anchor="ctr"/>
              <a:lstStyle/>
              <a:p>
                <a:endParaRPr lang="en-US"/>
              </a:p>
            </p:txBody>
          </p:sp>
          <p:sp>
            <p:nvSpPr>
              <p:cNvPr id="163" name="Freeform: Shape 139">
                <a:extLst>
                  <a:ext uri="{FF2B5EF4-FFF2-40B4-BE49-F238E27FC236}">
                    <a16:creationId xmlns:a16="http://schemas.microsoft.com/office/drawing/2014/main" id="{7878DA94-3F2F-4F73-B442-75C0B6D87396}"/>
                  </a:ext>
                </a:extLst>
              </p:cNvPr>
              <p:cNvSpPr/>
              <p:nvPr/>
            </p:nvSpPr>
            <p:spPr>
              <a:xfrm>
                <a:off x="5620869" y="353401"/>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64" name="Freeform: Shape 140">
                <a:extLst>
                  <a:ext uri="{FF2B5EF4-FFF2-40B4-BE49-F238E27FC236}">
                    <a16:creationId xmlns:a16="http://schemas.microsoft.com/office/drawing/2014/main" id="{6EAF0520-82EE-426E-9AC1-DB926CBA20A2}"/>
                  </a:ext>
                </a:extLst>
              </p:cNvPr>
              <p:cNvSpPr/>
              <p:nvPr/>
            </p:nvSpPr>
            <p:spPr>
              <a:xfrm>
                <a:off x="5617011" y="301966"/>
                <a:ext cx="690086" cy="304324"/>
              </a:xfrm>
              <a:custGeom>
                <a:avLst/>
                <a:gdLst>
                  <a:gd name="connsiteX0" fmla="*/ 7072 w 690086"/>
                  <a:gd name="connsiteY0" fmla="*/ 54650 h 304323"/>
                  <a:gd name="connsiteX1" fmla="*/ 366689 w 690086"/>
                  <a:gd name="connsiteY1" fmla="*/ 54650 h 304323"/>
                  <a:gd name="connsiteX2" fmla="*/ 376119 w 690086"/>
                  <a:gd name="connsiteY2" fmla="*/ 40076 h 304323"/>
                  <a:gd name="connsiteX3" fmla="*/ 442984 w 690086"/>
                  <a:gd name="connsiteY3" fmla="*/ 38791 h 304323"/>
                  <a:gd name="connsiteX4" fmla="*/ 441698 w 690086"/>
                  <a:gd name="connsiteY4" fmla="*/ 105656 h 304323"/>
                  <a:gd name="connsiteX5" fmla="*/ 374833 w 690086"/>
                  <a:gd name="connsiteY5" fmla="*/ 106942 h 304323"/>
                  <a:gd name="connsiteX6" fmla="*/ 362831 w 690086"/>
                  <a:gd name="connsiteY6" fmla="*/ 83796 h 304323"/>
                  <a:gd name="connsiteX7" fmla="*/ 7930 w 690086"/>
                  <a:gd name="connsiteY7" fmla="*/ 83796 h 304323"/>
                  <a:gd name="connsiteX8" fmla="*/ 10930 w 690086"/>
                  <a:gd name="connsiteY8" fmla="*/ 109942 h 304323"/>
                  <a:gd name="connsiteX9" fmla="*/ 263390 w 690086"/>
                  <a:gd name="connsiteY9" fmla="*/ 109942 h 304323"/>
                  <a:gd name="connsiteX10" fmla="*/ 269391 w 690086"/>
                  <a:gd name="connsiteY10" fmla="*/ 109942 h 304323"/>
                  <a:gd name="connsiteX11" fmla="*/ 319969 w 690086"/>
                  <a:gd name="connsiteY11" fmla="*/ 160520 h 304323"/>
                  <a:gd name="connsiteX12" fmla="*/ 457557 w 690086"/>
                  <a:gd name="connsiteY12" fmla="*/ 160520 h 304323"/>
                  <a:gd name="connsiteX13" fmla="*/ 463987 w 690086"/>
                  <a:gd name="connsiteY13" fmla="*/ 160520 h 304323"/>
                  <a:gd name="connsiteX14" fmla="*/ 605433 w 690086"/>
                  <a:gd name="connsiteY14" fmla="*/ 301966 h 304323"/>
                  <a:gd name="connsiteX15" fmla="*/ 612291 w 690086"/>
                  <a:gd name="connsiteY15" fmla="*/ 294251 h 304323"/>
                  <a:gd name="connsiteX16" fmla="*/ 676585 w 690086"/>
                  <a:gd name="connsiteY16" fmla="*/ 290822 h 304323"/>
                  <a:gd name="connsiteX17" fmla="*/ 684729 w 690086"/>
                  <a:gd name="connsiteY17" fmla="*/ 267248 h 304323"/>
                  <a:gd name="connsiteX18" fmla="*/ 689015 w 690086"/>
                  <a:gd name="connsiteY18" fmla="*/ 240244 h 304323"/>
                  <a:gd name="connsiteX19" fmla="*/ 686872 w 690086"/>
                  <a:gd name="connsiteY19" fmla="*/ 238101 h 304323"/>
                  <a:gd name="connsiteX20" fmla="*/ 599004 w 690086"/>
                  <a:gd name="connsiteY20" fmla="*/ 238101 h 304323"/>
                  <a:gd name="connsiteX21" fmla="*/ 493133 w 690086"/>
                  <a:gd name="connsiteY21" fmla="*/ 132231 h 304323"/>
                  <a:gd name="connsiteX22" fmla="*/ 493133 w 690086"/>
                  <a:gd name="connsiteY22" fmla="*/ 128373 h 304323"/>
                  <a:gd name="connsiteX23" fmla="*/ 492705 w 690086"/>
                  <a:gd name="connsiteY23" fmla="*/ 64079 h 304323"/>
                  <a:gd name="connsiteX24" fmla="*/ 435269 w 690086"/>
                  <a:gd name="connsiteY24" fmla="*/ 6644 h 304323"/>
                  <a:gd name="connsiteX25" fmla="*/ 433983 w 690086"/>
                  <a:gd name="connsiteY25" fmla="*/ 6215 h 304323"/>
                  <a:gd name="connsiteX26" fmla="*/ 3215 w 690086"/>
                  <a:gd name="connsiteY26" fmla="*/ 3215 h 304323"/>
                  <a:gd name="connsiteX27" fmla="*/ 5358 w 690086"/>
                  <a:gd name="connsiteY27" fmla="*/ 52935 h 304323"/>
                  <a:gd name="connsiteX28" fmla="*/ 7072 w 690086"/>
                  <a:gd name="connsiteY28" fmla="*/ 54650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0086" h="304323">
                    <a:moveTo>
                      <a:pt x="7072" y="54650"/>
                    </a:moveTo>
                    <a:lnTo>
                      <a:pt x="366689" y="54650"/>
                    </a:lnTo>
                    <a:cubicBezTo>
                      <a:pt x="369260" y="49506"/>
                      <a:pt x="371832" y="44363"/>
                      <a:pt x="376119" y="40076"/>
                    </a:cubicBezTo>
                    <a:cubicBezTo>
                      <a:pt x="394978" y="21217"/>
                      <a:pt x="424982" y="20788"/>
                      <a:pt x="442984" y="38791"/>
                    </a:cubicBezTo>
                    <a:cubicBezTo>
                      <a:pt x="460986" y="56793"/>
                      <a:pt x="460558" y="86797"/>
                      <a:pt x="441698" y="105656"/>
                    </a:cubicBezTo>
                    <a:cubicBezTo>
                      <a:pt x="422839" y="124516"/>
                      <a:pt x="393264" y="124944"/>
                      <a:pt x="374833" y="106942"/>
                    </a:cubicBezTo>
                    <a:cubicBezTo>
                      <a:pt x="368403" y="100513"/>
                      <a:pt x="364546" y="92369"/>
                      <a:pt x="362831" y="83796"/>
                    </a:cubicBezTo>
                    <a:lnTo>
                      <a:pt x="7930" y="83796"/>
                    </a:lnTo>
                    <a:cubicBezTo>
                      <a:pt x="8787" y="92369"/>
                      <a:pt x="9644" y="101370"/>
                      <a:pt x="10930" y="109942"/>
                    </a:cubicBezTo>
                    <a:lnTo>
                      <a:pt x="263390" y="109942"/>
                    </a:lnTo>
                    <a:lnTo>
                      <a:pt x="269391" y="109942"/>
                    </a:lnTo>
                    <a:lnTo>
                      <a:pt x="319969" y="160520"/>
                    </a:lnTo>
                    <a:lnTo>
                      <a:pt x="457557" y="160520"/>
                    </a:lnTo>
                    <a:lnTo>
                      <a:pt x="463987" y="160520"/>
                    </a:lnTo>
                    <a:lnTo>
                      <a:pt x="605433" y="301966"/>
                    </a:lnTo>
                    <a:cubicBezTo>
                      <a:pt x="607147" y="299395"/>
                      <a:pt x="609719" y="296823"/>
                      <a:pt x="612291" y="294251"/>
                    </a:cubicBezTo>
                    <a:cubicBezTo>
                      <a:pt x="630293" y="276249"/>
                      <a:pt x="658154" y="274963"/>
                      <a:pt x="676585" y="290822"/>
                    </a:cubicBezTo>
                    <a:cubicBezTo>
                      <a:pt x="680014" y="283107"/>
                      <a:pt x="683014" y="275392"/>
                      <a:pt x="684729" y="267248"/>
                    </a:cubicBezTo>
                    <a:cubicBezTo>
                      <a:pt x="686443" y="258247"/>
                      <a:pt x="688158" y="249245"/>
                      <a:pt x="689015" y="240244"/>
                    </a:cubicBezTo>
                    <a:lnTo>
                      <a:pt x="686872" y="238101"/>
                    </a:lnTo>
                    <a:lnTo>
                      <a:pt x="599004" y="238101"/>
                    </a:lnTo>
                    <a:lnTo>
                      <a:pt x="493133" y="132231"/>
                    </a:lnTo>
                    <a:lnTo>
                      <a:pt x="493133" y="128373"/>
                    </a:lnTo>
                    <a:lnTo>
                      <a:pt x="492705" y="64079"/>
                    </a:lnTo>
                    <a:lnTo>
                      <a:pt x="435269" y="6644"/>
                    </a:lnTo>
                    <a:cubicBezTo>
                      <a:pt x="434840" y="6644"/>
                      <a:pt x="434412" y="6644"/>
                      <a:pt x="433983" y="6215"/>
                    </a:cubicBezTo>
                    <a:lnTo>
                      <a:pt x="3215" y="3215"/>
                    </a:lnTo>
                    <a:cubicBezTo>
                      <a:pt x="3215" y="19931"/>
                      <a:pt x="4072" y="36219"/>
                      <a:pt x="5358" y="52935"/>
                    </a:cubicBezTo>
                    <a:lnTo>
                      <a:pt x="7072" y="54650"/>
                    </a:lnTo>
                    <a:close/>
                  </a:path>
                </a:pathLst>
              </a:custGeom>
              <a:grpFill/>
              <a:ln w="9525" cap="flat">
                <a:noFill/>
                <a:prstDash val="solid"/>
                <a:miter/>
              </a:ln>
            </p:spPr>
            <p:txBody>
              <a:bodyPr rtlCol="0" anchor="ctr"/>
              <a:lstStyle/>
              <a:p>
                <a:endParaRPr lang="en-US"/>
              </a:p>
            </p:txBody>
          </p:sp>
          <p:sp>
            <p:nvSpPr>
              <p:cNvPr id="165" name="Freeform: Shape 141">
                <a:extLst>
                  <a:ext uri="{FF2B5EF4-FFF2-40B4-BE49-F238E27FC236}">
                    <a16:creationId xmlns:a16="http://schemas.microsoft.com/office/drawing/2014/main" id="{A35A048D-6B44-45A4-9F49-75CD1418A9B9}"/>
                  </a:ext>
                </a:extLst>
              </p:cNvPr>
              <p:cNvSpPr/>
              <p:nvPr/>
            </p:nvSpPr>
            <p:spPr>
              <a:xfrm>
                <a:off x="6661571" y="4457915"/>
                <a:ext cx="210026" cy="137160"/>
              </a:xfrm>
              <a:custGeom>
                <a:avLst/>
                <a:gdLst>
                  <a:gd name="connsiteX0" fmla="*/ 3215 w 210026"/>
                  <a:gd name="connsiteY0" fmla="*/ 32361 h 137160"/>
                  <a:gd name="connsiteX1" fmla="*/ 152805 w 210026"/>
                  <a:gd name="connsiteY1" fmla="*/ 137374 h 137160"/>
                  <a:gd name="connsiteX2" fmla="*/ 208955 w 210026"/>
                  <a:gd name="connsiteY2" fmla="*/ 127944 h 137160"/>
                  <a:gd name="connsiteX3" fmla="*/ 192238 w 210026"/>
                  <a:gd name="connsiteY3" fmla="*/ 90654 h 137160"/>
                  <a:gd name="connsiteX4" fmla="*/ 162234 w 210026"/>
                  <a:gd name="connsiteY4" fmla="*/ 95798 h 137160"/>
                  <a:gd name="connsiteX5" fmla="*/ 156234 w 210026"/>
                  <a:gd name="connsiteY5" fmla="*/ 96655 h 137160"/>
                  <a:gd name="connsiteX6" fmla="*/ 23789 w 210026"/>
                  <a:gd name="connsiteY6" fmla="*/ 3215 h 137160"/>
                  <a:gd name="connsiteX7" fmla="*/ 11358 w 210026"/>
                  <a:gd name="connsiteY7" fmla="*/ 20360 h 137160"/>
                  <a:gd name="connsiteX8" fmla="*/ 11358 w 210026"/>
                  <a:gd name="connsiteY8" fmla="*/ 20360 h 137160"/>
                  <a:gd name="connsiteX9" fmla="*/ 3215 w 210026"/>
                  <a:gd name="connsiteY9" fmla="*/ 32361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026" h="137160">
                    <a:moveTo>
                      <a:pt x="3215" y="32361"/>
                    </a:moveTo>
                    <a:lnTo>
                      <a:pt x="152805" y="137374"/>
                    </a:lnTo>
                    <a:lnTo>
                      <a:pt x="208955" y="127944"/>
                    </a:lnTo>
                    <a:cubicBezTo>
                      <a:pt x="202954" y="115514"/>
                      <a:pt x="197382" y="103084"/>
                      <a:pt x="192238" y="90654"/>
                    </a:cubicBezTo>
                    <a:lnTo>
                      <a:pt x="162234" y="95798"/>
                    </a:lnTo>
                    <a:lnTo>
                      <a:pt x="156234" y="96655"/>
                    </a:lnTo>
                    <a:lnTo>
                      <a:pt x="23789" y="3215"/>
                    </a:lnTo>
                    <a:cubicBezTo>
                      <a:pt x="19502" y="8786"/>
                      <a:pt x="15645" y="14787"/>
                      <a:pt x="11358" y="20360"/>
                    </a:cubicBezTo>
                    <a:lnTo>
                      <a:pt x="11358" y="20360"/>
                    </a:lnTo>
                    <a:cubicBezTo>
                      <a:pt x="8358" y="25074"/>
                      <a:pt x="5786" y="28503"/>
                      <a:pt x="3215" y="32361"/>
                    </a:cubicBezTo>
                    <a:close/>
                  </a:path>
                </a:pathLst>
              </a:custGeom>
              <a:grpFill/>
              <a:ln w="9525" cap="flat">
                <a:noFill/>
                <a:prstDash val="solid"/>
                <a:miter/>
              </a:ln>
            </p:spPr>
            <p:txBody>
              <a:bodyPr rtlCol="0" anchor="ctr"/>
              <a:lstStyle/>
              <a:p>
                <a:endParaRPr lang="en-US"/>
              </a:p>
            </p:txBody>
          </p:sp>
          <p:sp>
            <p:nvSpPr>
              <p:cNvPr id="166" name="Freeform: Shape 142">
                <a:extLst>
                  <a:ext uri="{FF2B5EF4-FFF2-40B4-BE49-F238E27FC236}">
                    <a16:creationId xmlns:a16="http://schemas.microsoft.com/office/drawing/2014/main" id="{B4B329F5-5ED7-4400-95D1-EAB4489AE7AE}"/>
                  </a:ext>
                </a:extLst>
              </p:cNvPr>
              <p:cNvSpPr/>
              <p:nvPr/>
            </p:nvSpPr>
            <p:spPr>
              <a:xfrm>
                <a:off x="6699290" y="4403479"/>
                <a:ext cx="145733" cy="120015"/>
              </a:xfrm>
              <a:custGeom>
                <a:avLst/>
                <a:gdLst>
                  <a:gd name="connsiteX0" fmla="*/ 3215 w 145732"/>
                  <a:gd name="connsiteY0" fmla="*/ 34076 h 120015"/>
                  <a:gd name="connsiteX1" fmla="*/ 125373 w 145732"/>
                  <a:gd name="connsiteY1" fmla="*/ 120230 h 120015"/>
                  <a:gd name="connsiteX2" fmla="*/ 145518 w 145732"/>
                  <a:gd name="connsiteY2" fmla="*/ 116800 h 120015"/>
                  <a:gd name="connsiteX3" fmla="*/ 138660 w 145732"/>
                  <a:gd name="connsiteY3" fmla="*/ 82082 h 120015"/>
                  <a:gd name="connsiteX4" fmla="*/ 26789 w 145732"/>
                  <a:gd name="connsiteY4" fmla="*/ 3215 h 120015"/>
                  <a:gd name="connsiteX5" fmla="*/ 3215 w 145732"/>
                  <a:gd name="connsiteY5" fmla="*/ 34076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32" h="120015">
                    <a:moveTo>
                      <a:pt x="3215" y="34076"/>
                    </a:moveTo>
                    <a:lnTo>
                      <a:pt x="125373" y="120230"/>
                    </a:lnTo>
                    <a:lnTo>
                      <a:pt x="145518" y="116800"/>
                    </a:lnTo>
                    <a:cubicBezTo>
                      <a:pt x="142518" y="105228"/>
                      <a:pt x="139946" y="93654"/>
                      <a:pt x="138660" y="82082"/>
                    </a:cubicBezTo>
                    <a:lnTo>
                      <a:pt x="26789" y="3215"/>
                    </a:lnTo>
                    <a:cubicBezTo>
                      <a:pt x="18645" y="13502"/>
                      <a:pt x="10930" y="23789"/>
                      <a:pt x="3215" y="34076"/>
                    </a:cubicBezTo>
                    <a:close/>
                  </a:path>
                </a:pathLst>
              </a:custGeom>
              <a:grpFill/>
              <a:ln w="9525" cap="flat">
                <a:noFill/>
                <a:prstDash val="solid"/>
                <a:miter/>
              </a:ln>
            </p:spPr>
            <p:txBody>
              <a:bodyPr rtlCol="0" anchor="ctr"/>
              <a:lstStyle/>
              <a:p>
                <a:endParaRPr lang="en-US"/>
              </a:p>
            </p:txBody>
          </p:sp>
          <p:sp>
            <p:nvSpPr>
              <p:cNvPr id="168" name="Freeform: Shape 143">
                <a:extLst>
                  <a:ext uri="{FF2B5EF4-FFF2-40B4-BE49-F238E27FC236}">
                    <a16:creationId xmlns:a16="http://schemas.microsoft.com/office/drawing/2014/main" id="{8DED561E-0F93-4393-8225-C1851B98D5A3}"/>
                  </a:ext>
                </a:extLst>
              </p:cNvPr>
              <p:cNvSpPr/>
              <p:nvPr/>
            </p:nvSpPr>
            <p:spPr>
              <a:xfrm>
                <a:off x="6831735" y="4444627"/>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69" name="Freeform: Shape 144">
                <a:extLst>
                  <a:ext uri="{FF2B5EF4-FFF2-40B4-BE49-F238E27FC236}">
                    <a16:creationId xmlns:a16="http://schemas.microsoft.com/office/drawing/2014/main" id="{AE1D5E68-DF4A-4E80-9689-7253AADF1351}"/>
                  </a:ext>
                </a:extLst>
              </p:cNvPr>
              <p:cNvSpPr/>
              <p:nvPr/>
            </p:nvSpPr>
            <p:spPr>
              <a:xfrm>
                <a:off x="6740438" y="4353758"/>
                <a:ext cx="98584" cy="94298"/>
              </a:xfrm>
              <a:custGeom>
                <a:avLst/>
                <a:gdLst>
                  <a:gd name="connsiteX0" fmla="*/ 94512 w 98583"/>
                  <a:gd name="connsiteY0" fmla="*/ 94083 h 94297"/>
                  <a:gd name="connsiteX1" fmla="*/ 95369 w 98583"/>
                  <a:gd name="connsiteY1" fmla="*/ 57221 h 94297"/>
                  <a:gd name="connsiteX2" fmla="*/ 95369 w 98583"/>
                  <a:gd name="connsiteY2" fmla="*/ 52935 h 94297"/>
                  <a:gd name="connsiteX3" fmla="*/ 25075 w 98583"/>
                  <a:gd name="connsiteY3" fmla="*/ 3215 h 94297"/>
                  <a:gd name="connsiteX4" fmla="*/ 3215 w 98583"/>
                  <a:gd name="connsiteY4" fmla="*/ 30218 h 94297"/>
                  <a:gd name="connsiteX5" fmla="*/ 94512 w 98583"/>
                  <a:gd name="connsiteY5" fmla="*/ 94083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83" h="94297">
                    <a:moveTo>
                      <a:pt x="94512" y="94083"/>
                    </a:moveTo>
                    <a:cubicBezTo>
                      <a:pt x="94512" y="81653"/>
                      <a:pt x="94512" y="69223"/>
                      <a:pt x="95369" y="57221"/>
                    </a:cubicBezTo>
                    <a:cubicBezTo>
                      <a:pt x="95369" y="55936"/>
                      <a:pt x="95369" y="54221"/>
                      <a:pt x="95369" y="52935"/>
                    </a:cubicBezTo>
                    <a:lnTo>
                      <a:pt x="25075" y="3215"/>
                    </a:lnTo>
                    <a:cubicBezTo>
                      <a:pt x="17788" y="12216"/>
                      <a:pt x="10501" y="21217"/>
                      <a:pt x="3215" y="30218"/>
                    </a:cubicBezTo>
                    <a:lnTo>
                      <a:pt x="94512" y="94083"/>
                    </a:lnTo>
                    <a:close/>
                  </a:path>
                </a:pathLst>
              </a:custGeom>
              <a:grpFill/>
              <a:ln w="9525" cap="flat">
                <a:noFill/>
                <a:prstDash val="solid"/>
                <a:miter/>
              </a:ln>
            </p:spPr>
            <p:txBody>
              <a:bodyPr rtlCol="0" anchor="ctr"/>
              <a:lstStyle/>
              <a:p>
                <a:endParaRPr lang="en-US"/>
              </a:p>
            </p:txBody>
          </p:sp>
          <p:sp>
            <p:nvSpPr>
              <p:cNvPr id="170" name="Freeform: Shape 145">
                <a:extLst>
                  <a:ext uri="{FF2B5EF4-FFF2-40B4-BE49-F238E27FC236}">
                    <a16:creationId xmlns:a16="http://schemas.microsoft.com/office/drawing/2014/main" id="{12A4B0CB-1548-4814-B388-B8D30F5199EB}"/>
                  </a:ext>
                </a:extLst>
              </p:cNvPr>
              <p:cNvSpPr/>
              <p:nvPr/>
            </p:nvSpPr>
            <p:spPr>
              <a:xfrm>
                <a:off x="6571988" y="4607933"/>
                <a:ext cx="368618" cy="188595"/>
              </a:xfrm>
              <a:custGeom>
                <a:avLst/>
                <a:gdLst>
                  <a:gd name="connsiteX0" fmla="*/ 3215 w 368617"/>
                  <a:gd name="connsiteY0" fmla="*/ 22931 h 188595"/>
                  <a:gd name="connsiteX1" fmla="*/ 3215 w 368617"/>
                  <a:gd name="connsiteY1" fmla="*/ 22931 h 188595"/>
                  <a:gd name="connsiteX2" fmla="*/ 236387 w 368617"/>
                  <a:gd name="connsiteY2" fmla="*/ 187094 h 188595"/>
                  <a:gd name="connsiteX3" fmla="*/ 368403 w 368617"/>
                  <a:gd name="connsiteY3" fmla="*/ 164378 h 188595"/>
                  <a:gd name="connsiteX4" fmla="*/ 360259 w 368617"/>
                  <a:gd name="connsiteY4" fmla="*/ 135659 h 188595"/>
                  <a:gd name="connsiteX5" fmla="*/ 240673 w 368617"/>
                  <a:gd name="connsiteY5" fmla="*/ 156234 h 188595"/>
                  <a:gd name="connsiteX6" fmla="*/ 234244 w 368617"/>
                  <a:gd name="connsiteY6" fmla="*/ 157520 h 188595"/>
                  <a:gd name="connsiteX7" fmla="*/ 15216 w 368617"/>
                  <a:gd name="connsiteY7" fmla="*/ 3215 h 188595"/>
                  <a:gd name="connsiteX8" fmla="*/ 3215 w 368617"/>
                  <a:gd name="connsiteY8" fmla="*/ 22931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188595">
                    <a:moveTo>
                      <a:pt x="3215" y="22931"/>
                    </a:moveTo>
                    <a:lnTo>
                      <a:pt x="3215" y="22931"/>
                    </a:lnTo>
                    <a:lnTo>
                      <a:pt x="236387" y="187094"/>
                    </a:lnTo>
                    <a:lnTo>
                      <a:pt x="368403" y="164378"/>
                    </a:lnTo>
                    <a:cubicBezTo>
                      <a:pt x="365832" y="154948"/>
                      <a:pt x="362831" y="145089"/>
                      <a:pt x="360259" y="135659"/>
                    </a:cubicBezTo>
                    <a:lnTo>
                      <a:pt x="240673" y="156234"/>
                    </a:lnTo>
                    <a:lnTo>
                      <a:pt x="234244" y="157520"/>
                    </a:lnTo>
                    <a:lnTo>
                      <a:pt x="15216" y="3215"/>
                    </a:lnTo>
                    <a:cubicBezTo>
                      <a:pt x="10930" y="9644"/>
                      <a:pt x="7072" y="16502"/>
                      <a:pt x="3215" y="22931"/>
                    </a:cubicBezTo>
                    <a:close/>
                  </a:path>
                </a:pathLst>
              </a:custGeom>
              <a:grpFill/>
              <a:ln w="9525" cap="flat">
                <a:noFill/>
                <a:prstDash val="solid"/>
                <a:miter/>
              </a:ln>
            </p:spPr>
            <p:txBody>
              <a:bodyPr rtlCol="0" anchor="ctr"/>
              <a:lstStyle/>
              <a:p>
                <a:endParaRPr lang="en-US"/>
              </a:p>
            </p:txBody>
          </p:sp>
          <p:sp>
            <p:nvSpPr>
              <p:cNvPr id="171" name="Freeform: Shape 146">
                <a:extLst>
                  <a:ext uri="{FF2B5EF4-FFF2-40B4-BE49-F238E27FC236}">
                    <a16:creationId xmlns:a16="http://schemas.microsoft.com/office/drawing/2014/main" id="{886FCFCE-64D7-42C8-8AC7-08E92B08AF50}"/>
                  </a:ext>
                </a:extLst>
              </p:cNvPr>
              <p:cNvSpPr/>
              <p:nvPr/>
            </p:nvSpPr>
            <p:spPr>
              <a:xfrm>
                <a:off x="6629852" y="4510635"/>
                <a:ext cx="278606" cy="167164"/>
              </a:xfrm>
              <a:custGeom>
                <a:avLst/>
                <a:gdLst>
                  <a:gd name="connsiteX0" fmla="*/ 3215 w 278606"/>
                  <a:gd name="connsiteY0" fmla="*/ 26361 h 167163"/>
                  <a:gd name="connsiteX1" fmla="*/ 199525 w 278606"/>
                  <a:gd name="connsiteY1" fmla="*/ 164378 h 167163"/>
                  <a:gd name="connsiteX2" fmla="*/ 275820 w 278606"/>
                  <a:gd name="connsiteY2" fmla="*/ 151090 h 167163"/>
                  <a:gd name="connsiteX3" fmla="*/ 272391 w 278606"/>
                  <a:gd name="connsiteY3" fmla="*/ 142518 h 167163"/>
                  <a:gd name="connsiteX4" fmla="*/ 254389 w 278606"/>
                  <a:gd name="connsiteY4" fmla="*/ 103085 h 167163"/>
                  <a:gd name="connsiteX5" fmla="*/ 183666 w 278606"/>
                  <a:gd name="connsiteY5" fmla="*/ 114657 h 167163"/>
                  <a:gd name="connsiteX6" fmla="*/ 177665 w 278606"/>
                  <a:gd name="connsiteY6" fmla="*/ 115086 h 167163"/>
                  <a:gd name="connsiteX7" fmla="*/ 18645 w 278606"/>
                  <a:gd name="connsiteY7" fmla="*/ 3215 h 167163"/>
                  <a:gd name="connsiteX8" fmla="*/ 3215 w 278606"/>
                  <a:gd name="connsiteY8" fmla="*/ 26361 h 16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06" h="167163">
                    <a:moveTo>
                      <a:pt x="3215" y="26361"/>
                    </a:moveTo>
                    <a:lnTo>
                      <a:pt x="199525" y="164378"/>
                    </a:lnTo>
                    <a:lnTo>
                      <a:pt x="275820" y="151090"/>
                    </a:lnTo>
                    <a:cubicBezTo>
                      <a:pt x="274534" y="148090"/>
                      <a:pt x="273677" y="145089"/>
                      <a:pt x="272391" y="142518"/>
                    </a:cubicBezTo>
                    <a:cubicBezTo>
                      <a:pt x="266819" y="129231"/>
                      <a:pt x="260819" y="116372"/>
                      <a:pt x="254389" y="103085"/>
                    </a:cubicBezTo>
                    <a:lnTo>
                      <a:pt x="183666" y="114657"/>
                    </a:lnTo>
                    <a:lnTo>
                      <a:pt x="177665" y="115086"/>
                    </a:lnTo>
                    <a:lnTo>
                      <a:pt x="18645" y="3215"/>
                    </a:lnTo>
                    <a:cubicBezTo>
                      <a:pt x="13073" y="11359"/>
                      <a:pt x="7930" y="18645"/>
                      <a:pt x="3215" y="26361"/>
                    </a:cubicBezTo>
                    <a:close/>
                  </a:path>
                </a:pathLst>
              </a:custGeom>
              <a:grpFill/>
              <a:ln w="9525" cap="flat">
                <a:noFill/>
                <a:prstDash val="solid"/>
                <a:miter/>
              </a:ln>
            </p:spPr>
            <p:txBody>
              <a:bodyPr rtlCol="0" anchor="ctr"/>
              <a:lstStyle/>
              <a:p>
                <a:endParaRPr lang="en-US"/>
              </a:p>
            </p:txBody>
          </p:sp>
          <p:sp>
            <p:nvSpPr>
              <p:cNvPr id="172" name="Freeform: Shape 147">
                <a:extLst>
                  <a:ext uri="{FF2B5EF4-FFF2-40B4-BE49-F238E27FC236}">
                    <a16:creationId xmlns:a16="http://schemas.microsoft.com/office/drawing/2014/main" id="{93E38EC4-51C2-4992-AEBE-42310C988A9D}"/>
                  </a:ext>
                </a:extLst>
              </p:cNvPr>
              <p:cNvSpPr/>
              <p:nvPr/>
            </p:nvSpPr>
            <p:spPr>
              <a:xfrm>
                <a:off x="5355122" y="5926384"/>
                <a:ext cx="282893" cy="132874"/>
              </a:xfrm>
              <a:custGeom>
                <a:avLst/>
                <a:gdLst>
                  <a:gd name="connsiteX0" fmla="*/ 253960 w 282892"/>
                  <a:gd name="connsiteY0" fmla="*/ 3215 h 132873"/>
                  <a:gd name="connsiteX1" fmla="*/ 253960 w 282892"/>
                  <a:gd name="connsiteY1" fmla="*/ 3215 h 132873"/>
                  <a:gd name="connsiteX2" fmla="*/ 179808 w 282892"/>
                  <a:gd name="connsiteY2" fmla="*/ 46077 h 132873"/>
                  <a:gd name="connsiteX3" fmla="*/ 176808 w 282892"/>
                  <a:gd name="connsiteY3" fmla="*/ 47792 h 132873"/>
                  <a:gd name="connsiteX4" fmla="*/ 3215 w 282892"/>
                  <a:gd name="connsiteY4" fmla="*/ 47792 h 132873"/>
                  <a:gd name="connsiteX5" fmla="*/ 19074 w 282892"/>
                  <a:gd name="connsiteY5" fmla="*/ 124087 h 132873"/>
                  <a:gd name="connsiteX6" fmla="*/ 21217 w 282892"/>
                  <a:gd name="connsiteY6" fmla="*/ 133517 h 132873"/>
                  <a:gd name="connsiteX7" fmla="*/ 37076 w 282892"/>
                  <a:gd name="connsiteY7" fmla="*/ 106085 h 132873"/>
                  <a:gd name="connsiteX8" fmla="*/ 41362 w 282892"/>
                  <a:gd name="connsiteY8" fmla="*/ 98798 h 132873"/>
                  <a:gd name="connsiteX9" fmla="*/ 185809 w 282892"/>
                  <a:gd name="connsiteY9" fmla="*/ 98798 h 132873"/>
                  <a:gd name="connsiteX10" fmla="*/ 240673 w 282892"/>
                  <a:gd name="connsiteY10" fmla="*/ 44363 h 132873"/>
                  <a:gd name="connsiteX11" fmla="*/ 244959 w 282892"/>
                  <a:gd name="connsiteY11" fmla="*/ 40076 h 132873"/>
                  <a:gd name="connsiteX12" fmla="*/ 274106 w 282892"/>
                  <a:gd name="connsiteY12" fmla="*/ 40076 h 132873"/>
                  <a:gd name="connsiteX13" fmla="*/ 279678 w 282892"/>
                  <a:gd name="connsiteY13" fmla="*/ 3215 h 132873"/>
                  <a:gd name="connsiteX14" fmla="*/ 253960 w 282892"/>
                  <a:gd name="connsiteY14" fmla="*/ 3215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 h="132873">
                    <a:moveTo>
                      <a:pt x="253960" y="3215"/>
                    </a:moveTo>
                    <a:lnTo>
                      <a:pt x="253960" y="3215"/>
                    </a:lnTo>
                    <a:lnTo>
                      <a:pt x="179808" y="46077"/>
                    </a:lnTo>
                    <a:lnTo>
                      <a:pt x="176808" y="47792"/>
                    </a:lnTo>
                    <a:lnTo>
                      <a:pt x="3215" y="47792"/>
                    </a:lnTo>
                    <a:cubicBezTo>
                      <a:pt x="8358" y="73080"/>
                      <a:pt x="13930" y="98369"/>
                      <a:pt x="19074" y="124087"/>
                    </a:cubicBezTo>
                    <a:cubicBezTo>
                      <a:pt x="19502" y="127087"/>
                      <a:pt x="20360" y="130516"/>
                      <a:pt x="21217" y="133517"/>
                    </a:cubicBezTo>
                    <a:lnTo>
                      <a:pt x="37076" y="106085"/>
                    </a:lnTo>
                    <a:lnTo>
                      <a:pt x="41362" y="98798"/>
                    </a:lnTo>
                    <a:lnTo>
                      <a:pt x="185809" y="98798"/>
                    </a:lnTo>
                    <a:lnTo>
                      <a:pt x="240673" y="44363"/>
                    </a:lnTo>
                    <a:lnTo>
                      <a:pt x="244959" y="40076"/>
                    </a:lnTo>
                    <a:lnTo>
                      <a:pt x="274106" y="40076"/>
                    </a:lnTo>
                    <a:cubicBezTo>
                      <a:pt x="275820" y="27646"/>
                      <a:pt x="277963" y="15645"/>
                      <a:pt x="279678" y="3215"/>
                    </a:cubicBezTo>
                    <a:lnTo>
                      <a:pt x="253960" y="3215"/>
                    </a:lnTo>
                    <a:close/>
                  </a:path>
                </a:pathLst>
              </a:custGeom>
              <a:grpFill/>
              <a:ln w="9525" cap="flat">
                <a:noFill/>
                <a:prstDash val="solid"/>
                <a:miter/>
              </a:ln>
            </p:spPr>
            <p:txBody>
              <a:bodyPr rtlCol="0" anchor="ctr"/>
              <a:lstStyle/>
              <a:p>
                <a:endParaRPr lang="en-US"/>
              </a:p>
            </p:txBody>
          </p:sp>
          <p:sp>
            <p:nvSpPr>
              <p:cNvPr id="173" name="Freeform: Shape 148">
                <a:extLst>
                  <a:ext uri="{FF2B5EF4-FFF2-40B4-BE49-F238E27FC236}">
                    <a16:creationId xmlns:a16="http://schemas.microsoft.com/office/drawing/2014/main" id="{AF369671-89F7-4055-9275-7BCC8D54606C}"/>
                  </a:ext>
                </a:extLst>
              </p:cNvPr>
              <p:cNvSpPr/>
              <p:nvPr/>
            </p:nvSpPr>
            <p:spPr>
              <a:xfrm>
                <a:off x="6598991" y="4558641"/>
                <a:ext cx="325755" cy="175736"/>
              </a:xfrm>
              <a:custGeom>
                <a:avLst/>
                <a:gdLst>
                  <a:gd name="connsiteX0" fmla="*/ 3215 w 325755"/>
                  <a:gd name="connsiteY0" fmla="*/ 27218 h 175736"/>
                  <a:gd name="connsiteX1" fmla="*/ 3215 w 325755"/>
                  <a:gd name="connsiteY1" fmla="*/ 27218 h 175736"/>
                  <a:gd name="connsiteX2" fmla="*/ 214098 w 325755"/>
                  <a:gd name="connsiteY2" fmla="*/ 175522 h 175736"/>
                  <a:gd name="connsiteX3" fmla="*/ 324683 w 325755"/>
                  <a:gd name="connsiteY3" fmla="*/ 156234 h 175736"/>
                  <a:gd name="connsiteX4" fmla="*/ 316540 w 325755"/>
                  <a:gd name="connsiteY4" fmla="*/ 131373 h 175736"/>
                  <a:gd name="connsiteX5" fmla="*/ 229100 w 325755"/>
                  <a:gd name="connsiteY5" fmla="*/ 146375 h 175736"/>
                  <a:gd name="connsiteX6" fmla="*/ 223100 w 325755"/>
                  <a:gd name="connsiteY6" fmla="*/ 147661 h 175736"/>
                  <a:gd name="connsiteX7" fmla="*/ 17788 w 325755"/>
                  <a:gd name="connsiteY7" fmla="*/ 3215 h 175736"/>
                  <a:gd name="connsiteX8" fmla="*/ 3215 w 325755"/>
                  <a:gd name="connsiteY8" fmla="*/ 27218 h 17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55" h="175736">
                    <a:moveTo>
                      <a:pt x="3215" y="27218"/>
                    </a:moveTo>
                    <a:lnTo>
                      <a:pt x="3215" y="27218"/>
                    </a:lnTo>
                    <a:lnTo>
                      <a:pt x="214098" y="175522"/>
                    </a:lnTo>
                    <a:lnTo>
                      <a:pt x="324683" y="156234"/>
                    </a:lnTo>
                    <a:cubicBezTo>
                      <a:pt x="322112" y="147661"/>
                      <a:pt x="319540" y="139517"/>
                      <a:pt x="316540" y="131373"/>
                    </a:cubicBezTo>
                    <a:lnTo>
                      <a:pt x="229100" y="146375"/>
                    </a:lnTo>
                    <a:lnTo>
                      <a:pt x="223100" y="147661"/>
                    </a:lnTo>
                    <a:lnTo>
                      <a:pt x="17788" y="3215"/>
                    </a:lnTo>
                    <a:cubicBezTo>
                      <a:pt x="13073" y="11358"/>
                      <a:pt x="8358" y="19074"/>
                      <a:pt x="3215" y="27218"/>
                    </a:cubicBezTo>
                    <a:close/>
                  </a:path>
                </a:pathLst>
              </a:custGeom>
              <a:grpFill/>
              <a:ln w="9525" cap="flat">
                <a:noFill/>
                <a:prstDash val="solid"/>
                <a:miter/>
              </a:ln>
            </p:spPr>
            <p:txBody>
              <a:bodyPr rtlCol="0" anchor="ctr"/>
              <a:lstStyle/>
              <a:p>
                <a:endParaRPr lang="en-US"/>
              </a:p>
            </p:txBody>
          </p:sp>
          <p:sp>
            <p:nvSpPr>
              <p:cNvPr id="174" name="Freeform: Shape 149">
                <a:extLst>
                  <a:ext uri="{FF2B5EF4-FFF2-40B4-BE49-F238E27FC236}">
                    <a16:creationId xmlns:a16="http://schemas.microsoft.com/office/drawing/2014/main" id="{AAA74BAF-66B9-4293-A48F-E1EE299E0BC3}"/>
                  </a:ext>
                </a:extLst>
              </p:cNvPr>
              <p:cNvSpPr/>
              <p:nvPr/>
            </p:nvSpPr>
            <p:spPr>
              <a:xfrm>
                <a:off x="6549700" y="4644795"/>
                <a:ext cx="407194" cy="201454"/>
              </a:xfrm>
              <a:custGeom>
                <a:avLst/>
                <a:gdLst>
                  <a:gd name="connsiteX0" fmla="*/ 3215 w 407193"/>
                  <a:gd name="connsiteY0" fmla="*/ 25503 h 201453"/>
                  <a:gd name="connsiteX1" fmla="*/ 251817 w 407193"/>
                  <a:gd name="connsiteY1" fmla="*/ 200811 h 201453"/>
                  <a:gd name="connsiteX2" fmla="*/ 404836 w 407193"/>
                  <a:gd name="connsiteY2" fmla="*/ 174236 h 201453"/>
                  <a:gd name="connsiteX3" fmla="*/ 395835 w 407193"/>
                  <a:gd name="connsiteY3" fmla="*/ 146376 h 201453"/>
                  <a:gd name="connsiteX4" fmla="*/ 257818 w 407193"/>
                  <a:gd name="connsiteY4" fmla="*/ 170378 h 201453"/>
                  <a:gd name="connsiteX5" fmla="*/ 253960 w 407193"/>
                  <a:gd name="connsiteY5" fmla="*/ 171235 h 201453"/>
                  <a:gd name="connsiteX6" fmla="*/ 15645 w 407193"/>
                  <a:gd name="connsiteY6" fmla="*/ 3215 h 201453"/>
                  <a:gd name="connsiteX7" fmla="*/ 3215 w 407193"/>
                  <a:gd name="connsiteY7" fmla="*/ 25503 h 2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193" h="201453">
                    <a:moveTo>
                      <a:pt x="3215" y="25503"/>
                    </a:moveTo>
                    <a:lnTo>
                      <a:pt x="251817" y="200811"/>
                    </a:lnTo>
                    <a:lnTo>
                      <a:pt x="404836" y="174236"/>
                    </a:lnTo>
                    <a:cubicBezTo>
                      <a:pt x="401836" y="164806"/>
                      <a:pt x="398836" y="155805"/>
                      <a:pt x="395835" y="146376"/>
                    </a:cubicBezTo>
                    <a:lnTo>
                      <a:pt x="257818" y="170378"/>
                    </a:lnTo>
                    <a:lnTo>
                      <a:pt x="253960" y="171235"/>
                    </a:lnTo>
                    <a:lnTo>
                      <a:pt x="15645" y="3215"/>
                    </a:lnTo>
                    <a:cubicBezTo>
                      <a:pt x="11787" y="10501"/>
                      <a:pt x="7501" y="18217"/>
                      <a:pt x="3215" y="25503"/>
                    </a:cubicBezTo>
                    <a:close/>
                  </a:path>
                </a:pathLst>
              </a:custGeom>
              <a:grpFill/>
              <a:ln w="9525" cap="flat">
                <a:noFill/>
                <a:prstDash val="solid"/>
                <a:miter/>
              </a:ln>
            </p:spPr>
            <p:txBody>
              <a:bodyPr rtlCol="0" anchor="ctr"/>
              <a:lstStyle/>
              <a:p>
                <a:endParaRPr lang="en-US"/>
              </a:p>
            </p:txBody>
          </p:sp>
          <p:sp>
            <p:nvSpPr>
              <p:cNvPr id="175" name="Freeform: Shape 150">
                <a:extLst>
                  <a:ext uri="{FF2B5EF4-FFF2-40B4-BE49-F238E27FC236}">
                    <a16:creationId xmlns:a16="http://schemas.microsoft.com/office/drawing/2014/main" id="{BDB55E7B-4328-47CF-8524-F3B92D596502}"/>
                  </a:ext>
                </a:extLst>
              </p:cNvPr>
              <p:cNvSpPr/>
              <p:nvPr/>
            </p:nvSpPr>
            <p:spPr>
              <a:xfrm>
                <a:off x="6549700" y="4667083"/>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76" name="Freeform: Shape 151">
                <a:extLst>
                  <a:ext uri="{FF2B5EF4-FFF2-40B4-BE49-F238E27FC236}">
                    <a16:creationId xmlns:a16="http://schemas.microsoft.com/office/drawing/2014/main" id="{A69B9B4A-B37C-4610-B942-7E9235F6D7B3}"/>
                  </a:ext>
                </a:extLst>
              </p:cNvPr>
              <p:cNvSpPr/>
              <p:nvPr/>
            </p:nvSpPr>
            <p:spPr>
              <a:xfrm>
                <a:off x="5182814" y="2943154"/>
                <a:ext cx="21431" cy="34290"/>
              </a:xfrm>
              <a:custGeom>
                <a:avLst/>
                <a:gdLst>
                  <a:gd name="connsiteX0" fmla="*/ 3215 w 21431"/>
                  <a:gd name="connsiteY0" fmla="*/ 19074 h 34290"/>
                  <a:gd name="connsiteX1" fmla="*/ 21646 w 21431"/>
                  <a:gd name="connsiteY1" fmla="*/ 31504 h 34290"/>
                  <a:gd name="connsiteX2" fmla="*/ 6215 w 21431"/>
                  <a:gd name="connsiteY2" fmla="*/ 3215 h 34290"/>
                  <a:gd name="connsiteX3" fmla="*/ 3215 w 21431"/>
                  <a:gd name="connsiteY3" fmla="*/ 19074 h 34290"/>
                </a:gdLst>
                <a:ahLst/>
                <a:cxnLst>
                  <a:cxn ang="0">
                    <a:pos x="connsiteX0" y="connsiteY0"/>
                  </a:cxn>
                  <a:cxn ang="0">
                    <a:pos x="connsiteX1" y="connsiteY1"/>
                  </a:cxn>
                  <a:cxn ang="0">
                    <a:pos x="connsiteX2" y="connsiteY2"/>
                  </a:cxn>
                  <a:cxn ang="0">
                    <a:pos x="connsiteX3" y="connsiteY3"/>
                  </a:cxn>
                </a:cxnLst>
                <a:rect l="l" t="t" r="r" b="b"/>
                <a:pathLst>
                  <a:path w="21431" h="34290">
                    <a:moveTo>
                      <a:pt x="3215" y="19074"/>
                    </a:moveTo>
                    <a:cubicBezTo>
                      <a:pt x="9215" y="23360"/>
                      <a:pt x="15645" y="27646"/>
                      <a:pt x="21646" y="31504"/>
                    </a:cubicBezTo>
                    <a:cubicBezTo>
                      <a:pt x="16502" y="22074"/>
                      <a:pt x="11359" y="12644"/>
                      <a:pt x="6215" y="3215"/>
                    </a:cubicBezTo>
                    <a:cubicBezTo>
                      <a:pt x="5358" y="8787"/>
                      <a:pt x="4072" y="13930"/>
                      <a:pt x="3215" y="19074"/>
                    </a:cubicBezTo>
                    <a:close/>
                  </a:path>
                </a:pathLst>
              </a:custGeom>
              <a:grpFill/>
              <a:ln w="9525" cap="flat">
                <a:noFill/>
                <a:prstDash val="solid"/>
                <a:miter/>
              </a:ln>
            </p:spPr>
            <p:txBody>
              <a:bodyPr rtlCol="0" anchor="ctr"/>
              <a:lstStyle/>
              <a:p>
                <a:endParaRPr lang="en-US"/>
              </a:p>
            </p:txBody>
          </p:sp>
          <p:sp>
            <p:nvSpPr>
              <p:cNvPr id="177" name="Freeform: Shape 152">
                <a:extLst>
                  <a:ext uri="{FF2B5EF4-FFF2-40B4-BE49-F238E27FC236}">
                    <a16:creationId xmlns:a16="http://schemas.microsoft.com/office/drawing/2014/main" id="{A064BCAD-52AA-4536-8262-93887136A6ED}"/>
                  </a:ext>
                </a:extLst>
              </p:cNvPr>
              <p:cNvSpPr/>
              <p:nvPr/>
            </p:nvSpPr>
            <p:spPr>
              <a:xfrm>
                <a:off x="5145953" y="3167324"/>
                <a:ext cx="8573" cy="25718"/>
              </a:xfrm>
              <a:custGeom>
                <a:avLst/>
                <a:gdLst>
                  <a:gd name="connsiteX0" fmla="*/ 3215 w 8572"/>
                  <a:gd name="connsiteY0" fmla="*/ 26360 h 25717"/>
                  <a:gd name="connsiteX1" fmla="*/ 3215 w 8572"/>
                  <a:gd name="connsiteY1" fmla="*/ 26360 h 25717"/>
                  <a:gd name="connsiteX2" fmla="*/ 6644 w 8572"/>
                  <a:gd name="connsiteY2" fmla="*/ 25074 h 25717"/>
                  <a:gd name="connsiteX3" fmla="*/ 6644 w 8572"/>
                  <a:gd name="connsiteY3" fmla="*/ 3215 h 25717"/>
                  <a:gd name="connsiteX4" fmla="*/ 3215 w 8572"/>
                  <a:gd name="connsiteY4" fmla="*/ 26360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25717">
                    <a:moveTo>
                      <a:pt x="3215" y="26360"/>
                    </a:moveTo>
                    <a:lnTo>
                      <a:pt x="3215" y="26360"/>
                    </a:lnTo>
                    <a:cubicBezTo>
                      <a:pt x="4501" y="25932"/>
                      <a:pt x="5358" y="25503"/>
                      <a:pt x="6644" y="25074"/>
                    </a:cubicBezTo>
                    <a:lnTo>
                      <a:pt x="6644" y="3215"/>
                    </a:lnTo>
                    <a:cubicBezTo>
                      <a:pt x="5358" y="10930"/>
                      <a:pt x="4501" y="18645"/>
                      <a:pt x="3215" y="26360"/>
                    </a:cubicBezTo>
                    <a:close/>
                  </a:path>
                </a:pathLst>
              </a:custGeom>
              <a:grpFill/>
              <a:ln w="9525" cap="flat">
                <a:noFill/>
                <a:prstDash val="solid"/>
                <a:miter/>
              </a:ln>
            </p:spPr>
            <p:txBody>
              <a:bodyPr rtlCol="0" anchor="ctr"/>
              <a:lstStyle/>
              <a:p>
                <a:endParaRPr lang="en-US"/>
              </a:p>
            </p:txBody>
          </p:sp>
          <p:sp>
            <p:nvSpPr>
              <p:cNvPr id="178" name="Freeform: Shape 153">
                <a:extLst>
                  <a:ext uri="{FF2B5EF4-FFF2-40B4-BE49-F238E27FC236}">
                    <a16:creationId xmlns:a16="http://schemas.microsoft.com/office/drawing/2014/main" id="{B17D722C-8C48-476F-83DC-CD67972A790B}"/>
                  </a:ext>
                </a:extLst>
              </p:cNvPr>
              <p:cNvSpPr/>
              <p:nvPr/>
            </p:nvSpPr>
            <p:spPr>
              <a:xfrm>
                <a:off x="5121092" y="2981730"/>
                <a:ext cx="124301" cy="402908"/>
              </a:xfrm>
              <a:custGeom>
                <a:avLst/>
                <a:gdLst>
                  <a:gd name="connsiteX0" fmla="*/ 3215 w 124301"/>
                  <a:gd name="connsiteY0" fmla="*/ 402264 h 402907"/>
                  <a:gd name="connsiteX1" fmla="*/ 3215 w 124301"/>
                  <a:gd name="connsiteY1" fmla="*/ 402264 h 402907"/>
                  <a:gd name="connsiteX2" fmla="*/ 42220 w 124301"/>
                  <a:gd name="connsiteY2" fmla="*/ 377404 h 402907"/>
                  <a:gd name="connsiteX3" fmla="*/ 56793 w 124301"/>
                  <a:gd name="connsiteY3" fmla="*/ 379976 h 402907"/>
                  <a:gd name="connsiteX4" fmla="*/ 122801 w 124301"/>
                  <a:gd name="connsiteY4" fmla="*/ 313968 h 402907"/>
                  <a:gd name="connsiteX5" fmla="*/ 122801 w 124301"/>
                  <a:gd name="connsiteY5" fmla="*/ 62365 h 402907"/>
                  <a:gd name="connsiteX6" fmla="*/ 107371 w 124301"/>
                  <a:gd name="connsiteY6" fmla="*/ 35362 h 402907"/>
                  <a:gd name="connsiteX7" fmla="*/ 61079 w 124301"/>
                  <a:gd name="connsiteY7" fmla="*/ 3215 h 402907"/>
                  <a:gd name="connsiteX8" fmla="*/ 51649 w 124301"/>
                  <a:gd name="connsiteY8" fmla="*/ 59364 h 402907"/>
                  <a:gd name="connsiteX9" fmla="*/ 51649 w 124301"/>
                  <a:gd name="connsiteY9" fmla="*/ 209812 h 402907"/>
                  <a:gd name="connsiteX10" fmla="*/ 86368 w 124301"/>
                  <a:gd name="connsiteY10" fmla="*/ 252246 h 402907"/>
                  <a:gd name="connsiteX11" fmla="*/ 43077 w 124301"/>
                  <a:gd name="connsiteY11" fmla="*/ 295108 h 402907"/>
                  <a:gd name="connsiteX12" fmla="*/ 17359 w 124301"/>
                  <a:gd name="connsiteY12" fmla="*/ 286536 h 402907"/>
                  <a:gd name="connsiteX13" fmla="*/ 3215 w 124301"/>
                  <a:gd name="connsiteY13" fmla="*/ 402264 h 4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301" h="402907">
                    <a:moveTo>
                      <a:pt x="3215" y="402264"/>
                    </a:moveTo>
                    <a:lnTo>
                      <a:pt x="3215" y="402264"/>
                    </a:lnTo>
                    <a:cubicBezTo>
                      <a:pt x="10073" y="387691"/>
                      <a:pt x="25075" y="377404"/>
                      <a:pt x="42220" y="377404"/>
                    </a:cubicBezTo>
                    <a:cubicBezTo>
                      <a:pt x="47363" y="377404"/>
                      <a:pt x="52507" y="378262"/>
                      <a:pt x="56793" y="379976"/>
                    </a:cubicBezTo>
                    <a:lnTo>
                      <a:pt x="122801" y="313968"/>
                    </a:lnTo>
                    <a:lnTo>
                      <a:pt x="122801" y="62365"/>
                    </a:lnTo>
                    <a:cubicBezTo>
                      <a:pt x="117658" y="53364"/>
                      <a:pt x="112514" y="44363"/>
                      <a:pt x="107371" y="35362"/>
                    </a:cubicBezTo>
                    <a:cubicBezTo>
                      <a:pt x="91940" y="24217"/>
                      <a:pt x="76510" y="13502"/>
                      <a:pt x="61079" y="3215"/>
                    </a:cubicBezTo>
                    <a:cubicBezTo>
                      <a:pt x="57650" y="21646"/>
                      <a:pt x="54650" y="40505"/>
                      <a:pt x="51649" y="59364"/>
                    </a:cubicBezTo>
                    <a:lnTo>
                      <a:pt x="51649" y="209812"/>
                    </a:lnTo>
                    <a:cubicBezTo>
                      <a:pt x="71366" y="213669"/>
                      <a:pt x="86368" y="231243"/>
                      <a:pt x="86368" y="252246"/>
                    </a:cubicBezTo>
                    <a:cubicBezTo>
                      <a:pt x="86368" y="275820"/>
                      <a:pt x="67080" y="295108"/>
                      <a:pt x="43077" y="295108"/>
                    </a:cubicBezTo>
                    <a:cubicBezTo>
                      <a:pt x="33647" y="295108"/>
                      <a:pt x="24646" y="292108"/>
                      <a:pt x="17359" y="286536"/>
                    </a:cubicBezTo>
                    <a:cubicBezTo>
                      <a:pt x="12644" y="325112"/>
                      <a:pt x="7501" y="363688"/>
                      <a:pt x="3215" y="402264"/>
                    </a:cubicBezTo>
                    <a:close/>
                  </a:path>
                </a:pathLst>
              </a:custGeom>
              <a:grpFill/>
              <a:ln w="9525" cap="flat">
                <a:noFill/>
                <a:prstDash val="solid"/>
                <a:miter/>
              </a:ln>
            </p:spPr>
            <p:txBody>
              <a:bodyPr rtlCol="0" anchor="ctr"/>
              <a:lstStyle/>
              <a:p>
                <a:endParaRPr lang="en-US"/>
              </a:p>
            </p:txBody>
          </p:sp>
          <p:sp>
            <p:nvSpPr>
              <p:cNvPr id="180" name="Freeform: Shape 154">
                <a:extLst>
                  <a:ext uri="{FF2B5EF4-FFF2-40B4-BE49-F238E27FC236}">
                    <a16:creationId xmlns:a16="http://schemas.microsoft.com/office/drawing/2014/main" id="{47CF6431-FD61-474E-A4F0-FD45519E31A2}"/>
                  </a:ext>
                </a:extLst>
              </p:cNvPr>
              <p:cNvSpPr/>
              <p:nvPr/>
            </p:nvSpPr>
            <p:spPr>
              <a:xfrm>
                <a:off x="5138143" y="6692336"/>
                <a:ext cx="180023" cy="162878"/>
              </a:xfrm>
              <a:custGeom>
                <a:avLst/>
                <a:gdLst>
                  <a:gd name="connsiteX0" fmla="*/ 6309 w 180022"/>
                  <a:gd name="connsiteY0" fmla="*/ 46506 h 162877"/>
                  <a:gd name="connsiteX1" fmla="*/ 10595 w 180022"/>
                  <a:gd name="connsiteY1" fmla="*/ 94084 h 162877"/>
                  <a:gd name="connsiteX2" fmla="*/ 37170 w 180022"/>
                  <a:gd name="connsiteY2" fmla="*/ 85082 h 162877"/>
                  <a:gd name="connsiteX3" fmla="*/ 80033 w 180022"/>
                  <a:gd name="connsiteY3" fmla="*/ 127944 h 162877"/>
                  <a:gd name="connsiteX4" fmla="*/ 76604 w 180022"/>
                  <a:gd name="connsiteY4" fmla="*/ 144232 h 162877"/>
                  <a:gd name="connsiteX5" fmla="*/ 116037 w 180022"/>
                  <a:gd name="connsiteY5" fmla="*/ 147233 h 162877"/>
                  <a:gd name="connsiteX6" fmla="*/ 153756 w 180022"/>
                  <a:gd name="connsiteY6" fmla="*/ 158806 h 162877"/>
                  <a:gd name="connsiteX7" fmla="*/ 176902 w 180022"/>
                  <a:gd name="connsiteY7" fmla="*/ 137375 h 162877"/>
                  <a:gd name="connsiteX8" fmla="*/ 42742 w 180022"/>
                  <a:gd name="connsiteY8" fmla="*/ 3215 h 162877"/>
                  <a:gd name="connsiteX9" fmla="*/ 6309 w 180022"/>
                  <a:gd name="connsiteY9" fmla="*/ 46506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2" h="162877">
                    <a:moveTo>
                      <a:pt x="6309" y="46506"/>
                    </a:moveTo>
                    <a:cubicBezTo>
                      <a:pt x="308" y="61508"/>
                      <a:pt x="3737" y="79082"/>
                      <a:pt x="10595" y="94084"/>
                    </a:cubicBezTo>
                    <a:cubicBezTo>
                      <a:pt x="17882" y="88511"/>
                      <a:pt x="27312" y="85082"/>
                      <a:pt x="37170" y="85082"/>
                    </a:cubicBezTo>
                    <a:cubicBezTo>
                      <a:pt x="60745" y="85082"/>
                      <a:pt x="80033" y="104370"/>
                      <a:pt x="80033" y="127944"/>
                    </a:cubicBezTo>
                    <a:cubicBezTo>
                      <a:pt x="80033" y="133945"/>
                      <a:pt x="78747" y="139089"/>
                      <a:pt x="76604" y="144232"/>
                    </a:cubicBezTo>
                    <a:cubicBezTo>
                      <a:pt x="89462" y="146804"/>
                      <a:pt x="103607" y="141232"/>
                      <a:pt x="116037" y="147233"/>
                    </a:cubicBezTo>
                    <a:cubicBezTo>
                      <a:pt x="128039" y="152376"/>
                      <a:pt x="139612" y="163092"/>
                      <a:pt x="153756" y="158806"/>
                    </a:cubicBezTo>
                    <a:cubicBezTo>
                      <a:pt x="163615" y="154520"/>
                      <a:pt x="170044" y="145519"/>
                      <a:pt x="176902" y="137375"/>
                    </a:cubicBezTo>
                    <a:lnTo>
                      <a:pt x="42742" y="3215"/>
                    </a:lnTo>
                    <a:cubicBezTo>
                      <a:pt x="29455" y="16931"/>
                      <a:pt x="16168" y="30218"/>
                      <a:pt x="6309" y="46506"/>
                    </a:cubicBezTo>
                    <a:close/>
                  </a:path>
                </a:pathLst>
              </a:custGeom>
              <a:grpFill/>
              <a:ln w="9525" cap="flat">
                <a:noFill/>
                <a:prstDash val="solid"/>
                <a:miter/>
              </a:ln>
            </p:spPr>
            <p:txBody>
              <a:bodyPr rtlCol="0" anchor="ctr"/>
              <a:lstStyle/>
              <a:p>
                <a:endParaRPr lang="en-US"/>
              </a:p>
            </p:txBody>
          </p:sp>
          <p:sp>
            <p:nvSpPr>
              <p:cNvPr id="185" name="Freeform: Shape 155">
                <a:extLst>
                  <a:ext uri="{FF2B5EF4-FFF2-40B4-BE49-F238E27FC236}">
                    <a16:creationId xmlns:a16="http://schemas.microsoft.com/office/drawing/2014/main" id="{BAF81A5A-CBB3-4F38-90DE-C4FCC3E196FB}"/>
                  </a:ext>
                </a:extLst>
              </p:cNvPr>
              <p:cNvSpPr/>
              <p:nvPr/>
            </p:nvSpPr>
            <p:spPr>
              <a:xfrm>
                <a:off x="5382125" y="5992821"/>
                <a:ext cx="248603" cy="214313"/>
              </a:xfrm>
              <a:custGeom>
                <a:avLst/>
                <a:gdLst>
                  <a:gd name="connsiteX0" fmla="*/ 157520 w 248602"/>
                  <a:gd name="connsiteY0" fmla="*/ 118943 h 214312"/>
                  <a:gd name="connsiteX1" fmla="*/ 238101 w 248602"/>
                  <a:gd name="connsiteY1" fmla="*/ 38362 h 214312"/>
                  <a:gd name="connsiteX2" fmla="*/ 241102 w 248602"/>
                  <a:gd name="connsiteY2" fmla="*/ 13502 h 214312"/>
                  <a:gd name="connsiteX3" fmla="*/ 242387 w 248602"/>
                  <a:gd name="connsiteY3" fmla="*/ 3215 h 214312"/>
                  <a:gd name="connsiteX4" fmla="*/ 229957 w 248602"/>
                  <a:gd name="connsiteY4" fmla="*/ 3215 h 214312"/>
                  <a:gd name="connsiteX5" fmla="*/ 174665 w 248602"/>
                  <a:gd name="connsiteY5" fmla="*/ 57650 h 214312"/>
                  <a:gd name="connsiteX6" fmla="*/ 170379 w 248602"/>
                  <a:gd name="connsiteY6" fmla="*/ 61936 h 214312"/>
                  <a:gd name="connsiteX7" fmla="*/ 31075 w 248602"/>
                  <a:gd name="connsiteY7" fmla="*/ 61936 h 214312"/>
                  <a:gd name="connsiteX8" fmla="*/ 3215 w 248602"/>
                  <a:gd name="connsiteY8" fmla="*/ 109942 h 214312"/>
                  <a:gd name="connsiteX9" fmla="*/ 22074 w 248602"/>
                  <a:gd name="connsiteY9" fmla="*/ 212383 h 214312"/>
                  <a:gd name="connsiteX10" fmla="*/ 22931 w 248602"/>
                  <a:gd name="connsiteY10" fmla="*/ 211526 h 214312"/>
                  <a:gd name="connsiteX11" fmla="*/ 27218 w 248602"/>
                  <a:gd name="connsiteY11" fmla="*/ 207240 h 214312"/>
                  <a:gd name="connsiteX12" fmla="*/ 247102 w 248602"/>
                  <a:gd name="connsiteY12" fmla="*/ 207240 h 214312"/>
                  <a:gd name="connsiteX13" fmla="*/ 239816 w 248602"/>
                  <a:gd name="connsiteY13" fmla="*/ 139946 h 214312"/>
                  <a:gd name="connsiteX14" fmla="*/ 236815 w 248602"/>
                  <a:gd name="connsiteY14" fmla="*/ 81224 h 214312"/>
                  <a:gd name="connsiteX15" fmla="*/ 151090 w 248602"/>
                  <a:gd name="connsiteY15" fmla="*/ 166949 h 214312"/>
                  <a:gd name="connsiteX16" fmla="*/ 141661 w 248602"/>
                  <a:gd name="connsiteY16" fmla="*/ 171235 h 214312"/>
                  <a:gd name="connsiteX17" fmla="*/ 117658 w 248602"/>
                  <a:gd name="connsiteY17" fmla="*/ 178951 h 214312"/>
                  <a:gd name="connsiteX18" fmla="*/ 74795 w 248602"/>
                  <a:gd name="connsiteY18" fmla="*/ 136088 h 214312"/>
                  <a:gd name="connsiteX19" fmla="*/ 117658 w 248602"/>
                  <a:gd name="connsiteY19" fmla="*/ 93226 h 214312"/>
                  <a:gd name="connsiteX20" fmla="*/ 117658 w 248602"/>
                  <a:gd name="connsiteY20" fmla="*/ 93226 h 214312"/>
                  <a:gd name="connsiteX21" fmla="*/ 157520 w 248602"/>
                  <a:gd name="connsiteY21" fmla="*/ 118943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602" h="214312">
                    <a:moveTo>
                      <a:pt x="157520" y="118943"/>
                    </a:moveTo>
                    <a:lnTo>
                      <a:pt x="238101" y="38362"/>
                    </a:lnTo>
                    <a:cubicBezTo>
                      <a:pt x="238959" y="30218"/>
                      <a:pt x="239816" y="21645"/>
                      <a:pt x="241102" y="13502"/>
                    </a:cubicBezTo>
                    <a:cubicBezTo>
                      <a:pt x="241530" y="10073"/>
                      <a:pt x="241959" y="6643"/>
                      <a:pt x="242387" y="3215"/>
                    </a:cubicBezTo>
                    <a:lnTo>
                      <a:pt x="229957" y="3215"/>
                    </a:lnTo>
                    <a:lnTo>
                      <a:pt x="174665" y="57650"/>
                    </a:lnTo>
                    <a:lnTo>
                      <a:pt x="170379" y="61936"/>
                    </a:lnTo>
                    <a:lnTo>
                      <a:pt x="31075" y="61936"/>
                    </a:lnTo>
                    <a:lnTo>
                      <a:pt x="3215" y="109942"/>
                    </a:lnTo>
                    <a:cubicBezTo>
                      <a:pt x="10501" y="143803"/>
                      <a:pt x="17359" y="178093"/>
                      <a:pt x="22074" y="212383"/>
                    </a:cubicBezTo>
                    <a:lnTo>
                      <a:pt x="22931" y="211526"/>
                    </a:lnTo>
                    <a:lnTo>
                      <a:pt x="27218" y="207240"/>
                    </a:lnTo>
                    <a:lnTo>
                      <a:pt x="247102" y="207240"/>
                    </a:lnTo>
                    <a:cubicBezTo>
                      <a:pt x="244102" y="184952"/>
                      <a:pt x="241530" y="162663"/>
                      <a:pt x="239816" y="139946"/>
                    </a:cubicBezTo>
                    <a:cubicBezTo>
                      <a:pt x="238530" y="120229"/>
                      <a:pt x="237244" y="100512"/>
                      <a:pt x="236815" y="81224"/>
                    </a:cubicBezTo>
                    <a:lnTo>
                      <a:pt x="151090" y="166949"/>
                    </a:lnTo>
                    <a:cubicBezTo>
                      <a:pt x="148519" y="169521"/>
                      <a:pt x="145090" y="170807"/>
                      <a:pt x="141661" y="171235"/>
                    </a:cubicBezTo>
                    <a:cubicBezTo>
                      <a:pt x="134803" y="175950"/>
                      <a:pt x="126230" y="178951"/>
                      <a:pt x="117658" y="178951"/>
                    </a:cubicBezTo>
                    <a:cubicBezTo>
                      <a:pt x="94083" y="178951"/>
                      <a:pt x="74795" y="159663"/>
                      <a:pt x="74795" y="136088"/>
                    </a:cubicBezTo>
                    <a:cubicBezTo>
                      <a:pt x="74795" y="112514"/>
                      <a:pt x="93655" y="93226"/>
                      <a:pt x="117658" y="93226"/>
                    </a:cubicBezTo>
                    <a:lnTo>
                      <a:pt x="117658" y="93226"/>
                    </a:lnTo>
                    <a:cubicBezTo>
                      <a:pt x="135231" y="92797"/>
                      <a:pt x="151090" y="103513"/>
                      <a:pt x="157520" y="118943"/>
                    </a:cubicBezTo>
                    <a:close/>
                  </a:path>
                </a:pathLst>
              </a:custGeom>
              <a:grpFill/>
              <a:ln w="9525" cap="flat">
                <a:noFill/>
                <a:prstDash val="solid"/>
                <a:miter/>
              </a:ln>
            </p:spPr>
            <p:txBody>
              <a:bodyPr rtlCol="0" anchor="ctr"/>
              <a:lstStyle/>
              <a:p>
                <a:endParaRPr lang="en-US"/>
              </a:p>
            </p:txBody>
          </p:sp>
          <p:sp>
            <p:nvSpPr>
              <p:cNvPr id="186" name="Freeform: Shape 156">
                <a:extLst>
                  <a:ext uri="{FF2B5EF4-FFF2-40B4-BE49-F238E27FC236}">
                    <a16:creationId xmlns:a16="http://schemas.microsoft.com/office/drawing/2014/main" id="{D13EDE43-E319-471A-9801-46A3CE918920}"/>
                  </a:ext>
                </a:extLst>
              </p:cNvPr>
              <p:cNvSpPr/>
              <p:nvPr/>
            </p:nvSpPr>
            <p:spPr>
              <a:xfrm>
                <a:off x="5317831" y="6832926"/>
                <a:ext cx="21431" cy="21431"/>
              </a:xfrm>
              <a:custGeom>
                <a:avLst/>
                <a:gdLst>
                  <a:gd name="connsiteX0" fmla="*/ 11359 w 21431"/>
                  <a:gd name="connsiteY0" fmla="*/ 17359 h 21431"/>
                  <a:gd name="connsiteX1" fmla="*/ 11359 w 21431"/>
                  <a:gd name="connsiteY1" fmla="*/ 17359 h 21431"/>
                  <a:gd name="connsiteX2" fmla="*/ 19931 w 21431"/>
                  <a:gd name="connsiteY2" fmla="*/ 19931 h 21431"/>
                  <a:gd name="connsiteX3" fmla="*/ 3215 w 21431"/>
                  <a:gd name="connsiteY3" fmla="*/ 3215 h 21431"/>
                  <a:gd name="connsiteX4" fmla="*/ 11359 w 21431"/>
                  <a:gd name="connsiteY4" fmla="*/ 17359 h 2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1431">
                    <a:moveTo>
                      <a:pt x="11359" y="17359"/>
                    </a:moveTo>
                    <a:lnTo>
                      <a:pt x="11359" y="17359"/>
                    </a:lnTo>
                    <a:cubicBezTo>
                      <a:pt x="14359" y="18217"/>
                      <a:pt x="16931" y="19074"/>
                      <a:pt x="19931" y="19931"/>
                    </a:cubicBezTo>
                    <a:lnTo>
                      <a:pt x="3215" y="3215"/>
                    </a:lnTo>
                    <a:cubicBezTo>
                      <a:pt x="4072" y="9216"/>
                      <a:pt x="5358" y="14787"/>
                      <a:pt x="11359" y="17359"/>
                    </a:cubicBezTo>
                    <a:close/>
                  </a:path>
                </a:pathLst>
              </a:custGeom>
              <a:grpFill/>
              <a:ln w="9525" cap="flat">
                <a:noFill/>
                <a:prstDash val="solid"/>
                <a:miter/>
              </a:ln>
            </p:spPr>
            <p:txBody>
              <a:bodyPr rtlCol="0" anchor="ctr"/>
              <a:lstStyle/>
              <a:p>
                <a:endParaRPr lang="en-US"/>
              </a:p>
            </p:txBody>
          </p:sp>
          <p:sp>
            <p:nvSpPr>
              <p:cNvPr id="187" name="Freeform: Shape 157">
                <a:extLst>
                  <a:ext uri="{FF2B5EF4-FFF2-40B4-BE49-F238E27FC236}">
                    <a16:creationId xmlns:a16="http://schemas.microsoft.com/office/drawing/2014/main" id="{D2D00146-6852-4890-81D1-97948CDDE68F}"/>
                  </a:ext>
                </a:extLst>
              </p:cNvPr>
              <p:cNvSpPr/>
              <p:nvPr/>
            </p:nvSpPr>
            <p:spPr>
              <a:xfrm>
                <a:off x="5200388" y="6508028"/>
                <a:ext cx="428625" cy="351473"/>
              </a:xfrm>
              <a:custGeom>
                <a:avLst/>
                <a:gdLst>
                  <a:gd name="connsiteX0" fmla="*/ 227814 w 428625"/>
                  <a:gd name="connsiteY0" fmla="*/ 76939 h 351472"/>
                  <a:gd name="connsiteX1" fmla="*/ 227814 w 428625"/>
                  <a:gd name="connsiteY1" fmla="*/ 76939 h 351472"/>
                  <a:gd name="connsiteX2" fmla="*/ 223528 w 428625"/>
                  <a:gd name="connsiteY2" fmla="*/ 72652 h 351472"/>
                  <a:gd name="connsiteX3" fmla="*/ 154091 w 428625"/>
                  <a:gd name="connsiteY3" fmla="*/ 3215 h 351472"/>
                  <a:gd name="connsiteX4" fmla="*/ 149376 w 428625"/>
                  <a:gd name="connsiteY4" fmla="*/ 8787 h 351472"/>
                  <a:gd name="connsiteX5" fmla="*/ 11359 w 428625"/>
                  <a:gd name="connsiteY5" fmla="*/ 155377 h 351472"/>
                  <a:gd name="connsiteX6" fmla="*/ 3215 w 428625"/>
                  <a:gd name="connsiteY6" fmla="*/ 168235 h 351472"/>
                  <a:gd name="connsiteX7" fmla="*/ 184094 w 428625"/>
                  <a:gd name="connsiteY7" fmla="*/ 349972 h 351472"/>
                  <a:gd name="connsiteX8" fmla="*/ 196096 w 428625"/>
                  <a:gd name="connsiteY8" fmla="*/ 349544 h 351472"/>
                  <a:gd name="connsiteX9" fmla="*/ 265962 w 428625"/>
                  <a:gd name="connsiteY9" fmla="*/ 320826 h 351472"/>
                  <a:gd name="connsiteX10" fmla="*/ 272391 w 428625"/>
                  <a:gd name="connsiteY10" fmla="*/ 316539 h 351472"/>
                  <a:gd name="connsiteX11" fmla="*/ 270248 w 428625"/>
                  <a:gd name="connsiteY11" fmla="*/ 303681 h 351472"/>
                  <a:gd name="connsiteX12" fmla="*/ 313111 w 428625"/>
                  <a:gd name="connsiteY12" fmla="*/ 260390 h 351472"/>
                  <a:gd name="connsiteX13" fmla="*/ 330256 w 428625"/>
                  <a:gd name="connsiteY13" fmla="*/ 264247 h 351472"/>
                  <a:gd name="connsiteX14" fmla="*/ 349115 w 428625"/>
                  <a:gd name="connsiteY14" fmla="*/ 193524 h 351472"/>
                  <a:gd name="connsiteX15" fmla="*/ 360259 w 428625"/>
                  <a:gd name="connsiteY15" fmla="*/ 171236 h 351472"/>
                  <a:gd name="connsiteX16" fmla="*/ 420696 w 428625"/>
                  <a:gd name="connsiteY16" fmla="*/ 157091 h 351472"/>
                  <a:gd name="connsiteX17" fmla="*/ 427982 w 428625"/>
                  <a:gd name="connsiteY17" fmla="*/ 150662 h 351472"/>
                  <a:gd name="connsiteX18" fmla="*/ 353830 w 428625"/>
                  <a:gd name="connsiteY18" fmla="*/ 76939 h 351472"/>
                  <a:gd name="connsiteX19" fmla="*/ 227814 w 428625"/>
                  <a:gd name="connsiteY19" fmla="*/ 76939 h 35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8625" h="351472">
                    <a:moveTo>
                      <a:pt x="227814" y="76939"/>
                    </a:moveTo>
                    <a:lnTo>
                      <a:pt x="227814" y="76939"/>
                    </a:lnTo>
                    <a:lnTo>
                      <a:pt x="223528" y="72652"/>
                    </a:lnTo>
                    <a:lnTo>
                      <a:pt x="154091" y="3215"/>
                    </a:lnTo>
                    <a:cubicBezTo>
                      <a:pt x="152376" y="4929"/>
                      <a:pt x="151090" y="7072"/>
                      <a:pt x="149376" y="8787"/>
                    </a:cubicBezTo>
                    <a:cubicBezTo>
                      <a:pt x="105227" y="59794"/>
                      <a:pt x="56364" y="105656"/>
                      <a:pt x="11359" y="155377"/>
                    </a:cubicBezTo>
                    <a:cubicBezTo>
                      <a:pt x="9215" y="160091"/>
                      <a:pt x="6644" y="164378"/>
                      <a:pt x="3215" y="168235"/>
                    </a:cubicBezTo>
                    <a:lnTo>
                      <a:pt x="184094" y="349972"/>
                    </a:lnTo>
                    <a:cubicBezTo>
                      <a:pt x="187952" y="349972"/>
                      <a:pt x="192238" y="349972"/>
                      <a:pt x="196096" y="349544"/>
                    </a:cubicBezTo>
                    <a:cubicBezTo>
                      <a:pt x="221813" y="348258"/>
                      <a:pt x="244959" y="334542"/>
                      <a:pt x="265962" y="320826"/>
                    </a:cubicBezTo>
                    <a:cubicBezTo>
                      <a:pt x="268105" y="319540"/>
                      <a:pt x="270248" y="317826"/>
                      <a:pt x="272391" y="316539"/>
                    </a:cubicBezTo>
                    <a:cubicBezTo>
                      <a:pt x="271105" y="312253"/>
                      <a:pt x="270248" y="307967"/>
                      <a:pt x="270248" y="303681"/>
                    </a:cubicBezTo>
                    <a:cubicBezTo>
                      <a:pt x="270248" y="280106"/>
                      <a:pt x="289536" y="260390"/>
                      <a:pt x="313111" y="260390"/>
                    </a:cubicBezTo>
                    <a:cubicBezTo>
                      <a:pt x="319111" y="260390"/>
                      <a:pt x="325112" y="261676"/>
                      <a:pt x="330256" y="264247"/>
                    </a:cubicBezTo>
                    <a:cubicBezTo>
                      <a:pt x="343543" y="243673"/>
                      <a:pt x="345686" y="217527"/>
                      <a:pt x="349115" y="193524"/>
                    </a:cubicBezTo>
                    <a:cubicBezTo>
                      <a:pt x="349972" y="184952"/>
                      <a:pt x="354687" y="177665"/>
                      <a:pt x="360259" y="171236"/>
                    </a:cubicBezTo>
                    <a:cubicBezTo>
                      <a:pt x="380405" y="167378"/>
                      <a:pt x="403122" y="170378"/>
                      <a:pt x="420696" y="157091"/>
                    </a:cubicBezTo>
                    <a:cubicBezTo>
                      <a:pt x="423267" y="155377"/>
                      <a:pt x="425839" y="153233"/>
                      <a:pt x="427982" y="150662"/>
                    </a:cubicBezTo>
                    <a:lnTo>
                      <a:pt x="353830" y="76939"/>
                    </a:lnTo>
                    <a:lnTo>
                      <a:pt x="227814" y="76939"/>
                    </a:lnTo>
                    <a:close/>
                  </a:path>
                </a:pathLst>
              </a:custGeom>
              <a:grpFill/>
              <a:ln w="9525" cap="flat">
                <a:noFill/>
                <a:prstDash val="solid"/>
                <a:miter/>
              </a:ln>
            </p:spPr>
            <p:txBody>
              <a:bodyPr rtlCol="0" anchor="ctr"/>
              <a:lstStyle/>
              <a:p>
                <a:endParaRPr lang="en-US"/>
              </a:p>
            </p:txBody>
          </p:sp>
          <p:sp>
            <p:nvSpPr>
              <p:cNvPr id="193" name="Freeform: Shape 158">
                <a:extLst>
                  <a:ext uri="{FF2B5EF4-FFF2-40B4-BE49-F238E27FC236}">
                    <a16:creationId xmlns:a16="http://schemas.microsoft.com/office/drawing/2014/main" id="{D564F65D-0F3E-4FB7-85B9-EFCEF4F9DA47}"/>
                  </a:ext>
                </a:extLst>
              </p:cNvPr>
              <p:cNvSpPr/>
              <p:nvPr/>
            </p:nvSpPr>
            <p:spPr>
              <a:xfrm>
                <a:off x="5269825" y="3049881"/>
                <a:ext cx="42863" cy="47149"/>
              </a:xfrm>
              <a:custGeom>
                <a:avLst/>
                <a:gdLst>
                  <a:gd name="connsiteX0" fmla="*/ 3215 w 42862"/>
                  <a:gd name="connsiteY0" fmla="*/ 3215 h 47148"/>
                  <a:gd name="connsiteX1" fmla="*/ 28504 w 42862"/>
                  <a:gd name="connsiteY1" fmla="*/ 44791 h 47148"/>
                  <a:gd name="connsiteX2" fmla="*/ 42648 w 42862"/>
                  <a:gd name="connsiteY2" fmla="*/ 30647 h 47148"/>
                  <a:gd name="connsiteX3" fmla="*/ 6644 w 42862"/>
                  <a:gd name="connsiteY3" fmla="*/ 3215 h 47148"/>
                  <a:gd name="connsiteX4" fmla="*/ 3215 w 42862"/>
                  <a:gd name="connsiteY4" fmla="*/ 3215 h 4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7148">
                    <a:moveTo>
                      <a:pt x="3215" y="3215"/>
                    </a:moveTo>
                    <a:cubicBezTo>
                      <a:pt x="11359" y="16931"/>
                      <a:pt x="19931" y="31075"/>
                      <a:pt x="28504" y="44791"/>
                    </a:cubicBezTo>
                    <a:lnTo>
                      <a:pt x="42648" y="30647"/>
                    </a:lnTo>
                    <a:cubicBezTo>
                      <a:pt x="30647" y="21217"/>
                      <a:pt x="18645" y="12216"/>
                      <a:pt x="6644" y="3215"/>
                    </a:cubicBezTo>
                    <a:lnTo>
                      <a:pt x="3215" y="3215"/>
                    </a:lnTo>
                    <a:close/>
                  </a:path>
                </a:pathLst>
              </a:custGeom>
              <a:grpFill/>
              <a:ln w="9525" cap="flat">
                <a:noFill/>
                <a:prstDash val="solid"/>
                <a:miter/>
              </a:ln>
            </p:spPr>
            <p:txBody>
              <a:bodyPr rtlCol="0" anchor="ctr"/>
              <a:lstStyle/>
              <a:p>
                <a:endParaRPr lang="en-US"/>
              </a:p>
            </p:txBody>
          </p:sp>
          <p:sp>
            <p:nvSpPr>
              <p:cNvPr id="194" name="Freeform: Shape 159">
                <a:extLst>
                  <a:ext uri="{FF2B5EF4-FFF2-40B4-BE49-F238E27FC236}">
                    <a16:creationId xmlns:a16="http://schemas.microsoft.com/office/drawing/2014/main" id="{70D79DE6-31FC-4402-8242-8AEABDBD7BC5}"/>
                  </a:ext>
                </a:extLst>
              </p:cNvPr>
              <p:cNvSpPr/>
              <p:nvPr/>
            </p:nvSpPr>
            <p:spPr>
              <a:xfrm>
                <a:off x="4361140" y="2670119"/>
                <a:ext cx="501491" cy="1032986"/>
              </a:xfrm>
              <a:custGeom>
                <a:avLst/>
                <a:gdLst>
                  <a:gd name="connsiteX0" fmla="*/ 337114 w 501491"/>
                  <a:gd name="connsiteY0" fmla="*/ 745593 h 1032986"/>
                  <a:gd name="connsiteX1" fmla="*/ 337114 w 501491"/>
                  <a:gd name="connsiteY1" fmla="*/ 745593 h 1032986"/>
                  <a:gd name="connsiteX2" fmla="*/ 328113 w 501491"/>
                  <a:gd name="connsiteY2" fmla="*/ 734878 h 1032986"/>
                  <a:gd name="connsiteX3" fmla="*/ 328113 w 501491"/>
                  <a:gd name="connsiteY3" fmla="*/ 737878 h 1032986"/>
                  <a:gd name="connsiteX4" fmla="*/ 285679 w 501491"/>
                  <a:gd name="connsiteY4" fmla="*/ 780740 h 1032986"/>
                  <a:gd name="connsiteX5" fmla="*/ 242387 w 501491"/>
                  <a:gd name="connsiteY5" fmla="*/ 737878 h 1032986"/>
                  <a:gd name="connsiteX6" fmla="*/ 250531 w 501491"/>
                  <a:gd name="connsiteY6" fmla="*/ 713018 h 1032986"/>
                  <a:gd name="connsiteX7" fmla="*/ 194810 w 501491"/>
                  <a:gd name="connsiteY7" fmla="*/ 657296 h 1032986"/>
                  <a:gd name="connsiteX8" fmla="*/ 190524 w 501491"/>
                  <a:gd name="connsiteY8" fmla="*/ 653010 h 1032986"/>
                  <a:gd name="connsiteX9" fmla="*/ 190524 w 501491"/>
                  <a:gd name="connsiteY9" fmla="*/ 402264 h 1032986"/>
                  <a:gd name="connsiteX10" fmla="*/ 138660 w 501491"/>
                  <a:gd name="connsiteY10" fmla="*/ 350401 h 1032986"/>
                  <a:gd name="connsiteX11" fmla="*/ 134374 w 501491"/>
                  <a:gd name="connsiteY11" fmla="*/ 346115 h 1032986"/>
                  <a:gd name="connsiteX12" fmla="*/ 134374 w 501491"/>
                  <a:gd name="connsiteY12" fmla="*/ 8787 h 1032986"/>
                  <a:gd name="connsiteX13" fmla="*/ 111228 w 501491"/>
                  <a:gd name="connsiteY13" fmla="*/ 3215 h 1032986"/>
                  <a:gd name="connsiteX14" fmla="*/ 111228 w 501491"/>
                  <a:gd name="connsiteY14" fmla="*/ 361117 h 1032986"/>
                  <a:gd name="connsiteX15" fmla="*/ 141232 w 501491"/>
                  <a:gd name="connsiteY15" fmla="*/ 391120 h 1032986"/>
                  <a:gd name="connsiteX16" fmla="*/ 146804 w 501491"/>
                  <a:gd name="connsiteY16" fmla="*/ 396692 h 1032986"/>
                  <a:gd name="connsiteX17" fmla="*/ 146804 w 501491"/>
                  <a:gd name="connsiteY17" fmla="*/ 530852 h 1032986"/>
                  <a:gd name="connsiteX18" fmla="*/ 159234 w 501491"/>
                  <a:gd name="connsiteY18" fmla="*/ 561285 h 1032986"/>
                  <a:gd name="connsiteX19" fmla="*/ 116372 w 501491"/>
                  <a:gd name="connsiteY19" fmla="*/ 603718 h 1032986"/>
                  <a:gd name="connsiteX20" fmla="*/ 73081 w 501491"/>
                  <a:gd name="connsiteY20" fmla="*/ 561285 h 1032986"/>
                  <a:gd name="connsiteX21" fmla="*/ 107371 w 501491"/>
                  <a:gd name="connsiteY21" fmla="*/ 519279 h 1032986"/>
                  <a:gd name="connsiteX22" fmla="*/ 107371 w 501491"/>
                  <a:gd name="connsiteY22" fmla="*/ 413409 h 1032986"/>
                  <a:gd name="connsiteX23" fmla="*/ 77367 w 501491"/>
                  <a:gd name="connsiteY23" fmla="*/ 382976 h 1032986"/>
                  <a:gd name="connsiteX24" fmla="*/ 71795 w 501491"/>
                  <a:gd name="connsiteY24" fmla="*/ 376976 h 1032986"/>
                  <a:gd name="connsiteX25" fmla="*/ 71795 w 501491"/>
                  <a:gd name="connsiteY25" fmla="*/ 30647 h 1032986"/>
                  <a:gd name="connsiteX26" fmla="*/ 51221 w 501491"/>
                  <a:gd name="connsiteY26" fmla="*/ 211955 h 1032986"/>
                  <a:gd name="connsiteX27" fmla="*/ 29361 w 501491"/>
                  <a:gd name="connsiteY27" fmla="*/ 322540 h 1032986"/>
                  <a:gd name="connsiteX28" fmla="*/ 29361 w 501491"/>
                  <a:gd name="connsiteY28" fmla="*/ 621721 h 1032986"/>
                  <a:gd name="connsiteX29" fmla="*/ 104370 w 501491"/>
                  <a:gd name="connsiteY29" fmla="*/ 696730 h 1032986"/>
                  <a:gd name="connsiteX30" fmla="*/ 116372 w 501491"/>
                  <a:gd name="connsiteY30" fmla="*/ 695015 h 1032986"/>
                  <a:gd name="connsiteX31" fmla="*/ 159234 w 501491"/>
                  <a:gd name="connsiteY31" fmla="*/ 737878 h 1032986"/>
                  <a:gd name="connsiteX32" fmla="*/ 116372 w 501491"/>
                  <a:gd name="connsiteY32" fmla="*/ 780740 h 1032986"/>
                  <a:gd name="connsiteX33" fmla="*/ 73081 w 501491"/>
                  <a:gd name="connsiteY33" fmla="*/ 737878 h 1032986"/>
                  <a:gd name="connsiteX34" fmla="*/ 80367 w 501491"/>
                  <a:gd name="connsiteY34" fmla="*/ 714303 h 1032986"/>
                  <a:gd name="connsiteX35" fmla="*/ 4929 w 501491"/>
                  <a:gd name="connsiteY35" fmla="*/ 638437 h 1032986"/>
                  <a:gd name="connsiteX36" fmla="*/ 3215 w 501491"/>
                  <a:gd name="connsiteY36" fmla="*/ 636722 h 1032986"/>
                  <a:gd name="connsiteX37" fmla="*/ 7501 w 501491"/>
                  <a:gd name="connsiteY37" fmla="*/ 656011 h 1032986"/>
                  <a:gd name="connsiteX38" fmla="*/ 41791 w 501491"/>
                  <a:gd name="connsiteY38" fmla="*/ 799171 h 1032986"/>
                  <a:gd name="connsiteX39" fmla="*/ 178951 w 501491"/>
                  <a:gd name="connsiteY39" fmla="*/ 799171 h 1032986"/>
                  <a:gd name="connsiteX40" fmla="*/ 183237 w 501491"/>
                  <a:gd name="connsiteY40" fmla="*/ 803458 h 1032986"/>
                  <a:gd name="connsiteX41" fmla="*/ 218813 w 501491"/>
                  <a:gd name="connsiteY41" fmla="*/ 839033 h 1032986"/>
                  <a:gd name="connsiteX42" fmla="*/ 218813 w 501491"/>
                  <a:gd name="connsiteY42" fmla="*/ 977479 h 1032986"/>
                  <a:gd name="connsiteX43" fmla="*/ 271534 w 501491"/>
                  <a:gd name="connsiteY43" fmla="*/ 1030200 h 1032986"/>
                  <a:gd name="connsiteX44" fmla="*/ 350401 w 501491"/>
                  <a:gd name="connsiteY44" fmla="*/ 1024628 h 1032986"/>
                  <a:gd name="connsiteX45" fmla="*/ 371832 w 501491"/>
                  <a:gd name="connsiteY45" fmla="*/ 1016484 h 1032986"/>
                  <a:gd name="connsiteX46" fmla="*/ 371404 w 501491"/>
                  <a:gd name="connsiteY46" fmla="*/ 986480 h 1032986"/>
                  <a:gd name="connsiteX47" fmla="*/ 443413 w 501491"/>
                  <a:gd name="connsiteY47" fmla="*/ 987766 h 1032986"/>
                  <a:gd name="connsiteX48" fmla="*/ 449413 w 501491"/>
                  <a:gd name="connsiteY48" fmla="*/ 962906 h 1032986"/>
                  <a:gd name="connsiteX49" fmla="*/ 337971 w 501491"/>
                  <a:gd name="connsiteY49" fmla="*/ 962906 h 1032986"/>
                  <a:gd name="connsiteX50" fmla="*/ 335399 w 501491"/>
                  <a:gd name="connsiteY50" fmla="*/ 959906 h 1032986"/>
                  <a:gd name="connsiteX51" fmla="*/ 311825 w 501491"/>
                  <a:gd name="connsiteY51" fmla="*/ 936331 h 1032986"/>
                  <a:gd name="connsiteX52" fmla="*/ 286964 w 501491"/>
                  <a:gd name="connsiteY52" fmla="*/ 944475 h 1032986"/>
                  <a:gd name="connsiteX53" fmla="*/ 244102 w 501491"/>
                  <a:gd name="connsiteY53" fmla="*/ 901184 h 1032986"/>
                  <a:gd name="connsiteX54" fmla="*/ 286964 w 501491"/>
                  <a:gd name="connsiteY54" fmla="*/ 858750 h 1032986"/>
                  <a:gd name="connsiteX55" fmla="*/ 329827 w 501491"/>
                  <a:gd name="connsiteY55" fmla="*/ 901184 h 1032986"/>
                  <a:gd name="connsiteX56" fmla="*/ 324683 w 501491"/>
                  <a:gd name="connsiteY56" fmla="*/ 921758 h 1032986"/>
                  <a:gd name="connsiteX57" fmla="*/ 346115 w 501491"/>
                  <a:gd name="connsiteY57" fmla="*/ 943189 h 1032986"/>
                  <a:gd name="connsiteX58" fmla="*/ 441270 w 501491"/>
                  <a:gd name="connsiteY58" fmla="*/ 943189 h 1032986"/>
                  <a:gd name="connsiteX59" fmla="*/ 393692 w 501491"/>
                  <a:gd name="connsiteY59" fmla="*/ 921330 h 1032986"/>
                  <a:gd name="connsiteX60" fmla="*/ 353401 w 501491"/>
                  <a:gd name="connsiteY60" fmla="*/ 889611 h 1032986"/>
                  <a:gd name="connsiteX61" fmla="*/ 480703 w 501491"/>
                  <a:gd name="connsiteY61" fmla="*/ 920901 h 1032986"/>
                  <a:gd name="connsiteX62" fmla="*/ 498277 w 501491"/>
                  <a:gd name="connsiteY62" fmla="*/ 887897 h 1032986"/>
                  <a:gd name="connsiteX63" fmla="*/ 463558 w 501491"/>
                  <a:gd name="connsiteY63" fmla="*/ 853178 h 1032986"/>
                  <a:gd name="connsiteX64" fmla="*/ 337114 w 501491"/>
                  <a:gd name="connsiteY64" fmla="*/ 745593 h 103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1491" h="1032986">
                    <a:moveTo>
                      <a:pt x="337114" y="745593"/>
                    </a:moveTo>
                    <a:lnTo>
                      <a:pt x="337114" y="745593"/>
                    </a:lnTo>
                    <a:cubicBezTo>
                      <a:pt x="333685" y="742164"/>
                      <a:pt x="330684" y="738735"/>
                      <a:pt x="328113" y="734878"/>
                    </a:cubicBezTo>
                    <a:cubicBezTo>
                      <a:pt x="328113" y="735735"/>
                      <a:pt x="328113" y="737021"/>
                      <a:pt x="328113" y="737878"/>
                    </a:cubicBezTo>
                    <a:cubicBezTo>
                      <a:pt x="328113" y="761452"/>
                      <a:pt x="309253" y="780740"/>
                      <a:pt x="285679" y="780740"/>
                    </a:cubicBezTo>
                    <a:cubicBezTo>
                      <a:pt x="262104" y="780740"/>
                      <a:pt x="242387" y="761881"/>
                      <a:pt x="242387" y="737878"/>
                    </a:cubicBezTo>
                    <a:cubicBezTo>
                      <a:pt x="242387" y="728448"/>
                      <a:pt x="245388" y="719876"/>
                      <a:pt x="250531" y="713018"/>
                    </a:cubicBezTo>
                    <a:lnTo>
                      <a:pt x="194810" y="657296"/>
                    </a:lnTo>
                    <a:lnTo>
                      <a:pt x="190524" y="653010"/>
                    </a:lnTo>
                    <a:lnTo>
                      <a:pt x="190524" y="402264"/>
                    </a:lnTo>
                    <a:lnTo>
                      <a:pt x="138660" y="350401"/>
                    </a:lnTo>
                    <a:lnTo>
                      <a:pt x="134374" y="346115"/>
                    </a:lnTo>
                    <a:lnTo>
                      <a:pt x="134374" y="8787"/>
                    </a:lnTo>
                    <a:cubicBezTo>
                      <a:pt x="126659" y="7072"/>
                      <a:pt x="118943" y="5358"/>
                      <a:pt x="111228" y="3215"/>
                    </a:cubicBezTo>
                    <a:lnTo>
                      <a:pt x="111228" y="361117"/>
                    </a:lnTo>
                    <a:lnTo>
                      <a:pt x="141232" y="391120"/>
                    </a:lnTo>
                    <a:lnTo>
                      <a:pt x="146804" y="396692"/>
                    </a:lnTo>
                    <a:lnTo>
                      <a:pt x="146804" y="530852"/>
                    </a:lnTo>
                    <a:cubicBezTo>
                      <a:pt x="154519" y="538567"/>
                      <a:pt x="159234" y="549712"/>
                      <a:pt x="159234" y="561285"/>
                    </a:cubicBezTo>
                    <a:cubicBezTo>
                      <a:pt x="159234" y="584859"/>
                      <a:pt x="140375" y="603718"/>
                      <a:pt x="116372" y="603718"/>
                    </a:cubicBezTo>
                    <a:cubicBezTo>
                      <a:pt x="92797" y="603718"/>
                      <a:pt x="73081" y="584859"/>
                      <a:pt x="73081" y="561285"/>
                    </a:cubicBezTo>
                    <a:cubicBezTo>
                      <a:pt x="73081" y="540710"/>
                      <a:pt x="87654" y="523137"/>
                      <a:pt x="107371" y="519279"/>
                    </a:cubicBezTo>
                    <a:lnTo>
                      <a:pt x="107371" y="413409"/>
                    </a:lnTo>
                    <a:lnTo>
                      <a:pt x="77367" y="382976"/>
                    </a:lnTo>
                    <a:lnTo>
                      <a:pt x="71795" y="376976"/>
                    </a:lnTo>
                    <a:lnTo>
                      <a:pt x="71795" y="30647"/>
                    </a:lnTo>
                    <a:cubicBezTo>
                      <a:pt x="62794" y="90654"/>
                      <a:pt x="57650" y="151519"/>
                      <a:pt x="51221" y="211955"/>
                    </a:cubicBezTo>
                    <a:cubicBezTo>
                      <a:pt x="47792" y="249674"/>
                      <a:pt x="39219" y="286107"/>
                      <a:pt x="29361" y="322540"/>
                    </a:cubicBezTo>
                    <a:lnTo>
                      <a:pt x="29361" y="621721"/>
                    </a:lnTo>
                    <a:lnTo>
                      <a:pt x="104370" y="696730"/>
                    </a:lnTo>
                    <a:cubicBezTo>
                      <a:pt x="108228" y="695444"/>
                      <a:pt x="112514" y="695015"/>
                      <a:pt x="116372" y="695015"/>
                    </a:cubicBezTo>
                    <a:cubicBezTo>
                      <a:pt x="139946" y="695015"/>
                      <a:pt x="159234" y="714303"/>
                      <a:pt x="159234" y="737878"/>
                    </a:cubicBezTo>
                    <a:cubicBezTo>
                      <a:pt x="159234" y="761452"/>
                      <a:pt x="140375" y="780740"/>
                      <a:pt x="116372" y="780740"/>
                    </a:cubicBezTo>
                    <a:cubicBezTo>
                      <a:pt x="92369" y="780740"/>
                      <a:pt x="73081" y="761881"/>
                      <a:pt x="73081" y="737878"/>
                    </a:cubicBezTo>
                    <a:cubicBezTo>
                      <a:pt x="73081" y="729305"/>
                      <a:pt x="75652" y="721162"/>
                      <a:pt x="80367" y="714303"/>
                    </a:cubicBezTo>
                    <a:lnTo>
                      <a:pt x="4929" y="638437"/>
                    </a:lnTo>
                    <a:lnTo>
                      <a:pt x="3215" y="636722"/>
                    </a:lnTo>
                    <a:cubicBezTo>
                      <a:pt x="4501" y="643152"/>
                      <a:pt x="5786" y="649581"/>
                      <a:pt x="7501" y="656011"/>
                    </a:cubicBezTo>
                    <a:cubicBezTo>
                      <a:pt x="18645" y="704017"/>
                      <a:pt x="29789" y="751594"/>
                      <a:pt x="41791" y="799171"/>
                    </a:cubicBezTo>
                    <a:lnTo>
                      <a:pt x="178951" y="799171"/>
                    </a:lnTo>
                    <a:lnTo>
                      <a:pt x="183237" y="803458"/>
                    </a:lnTo>
                    <a:lnTo>
                      <a:pt x="218813" y="839033"/>
                    </a:lnTo>
                    <a:lnTo>
                      <a:pt x="218813" y="977479"/>
                    </a:lnTo>
                    <a:lnTo>
                      <a:pt x="271534" y="1030200"/>
                    </a:lnTo>
                    <a:cubicBezTo>
                      <a:pt x="297680" y="1028486"/>
                      <a:pt x="323826" y="1026771"/>
                      <a:pt x="350401" y="1024628"/>
                    </a:cubicBezTo>
                    <a:cubicBezTo>
                      <a:pt x="357688" y="1023342"/>
                      <a:pt x="366689" y="1022913"/>
                      <a:pt x="371832" y="1016484"/>
                    </a:cubicBezTo>
                    <a:cubicBezTo>
                      <a:pt x="375261" y="1006626"/>
                      <a:pt x="370546" y="996339"/>
                      <a:pt x="371404" y="986480"/>
                    </a:cubicBezTo>
                    <a:cubicBezTo>
                      <a:pt x="395407" y="983480"/>
                      <a:pt x="419410" y="990767"/>
                      <a:pt x="443413" y="987766"/>
                    </a:cubicBezTo>
                    <a:cubicBezTo>
                      <a:pt x="451128" y="981766"/>
                      <a:pt x="451128" y="972336"/>
                      <a:pt x="449413" y="962906"/>
                    </a:cubicBezTo>
                    <a:lnTo>
                      <a:pt x="337971" y="962906"/>
                    </a:lnTo>
                    <a:lnTo>
                      <a:pt x="335399" y="959906"/>
                    </a:lnTo>
                    <a:lnTo>
                      <a:pt x="311825" y="936331"/>
                    </a:lnTo>
                    <a:cubicBezTo>
                      <a:pt x="304967" y="941475"/>
                      <a:pt x="296394" y="944475"/>
                      <a:pt x="286964" y="944475"/>
                    </a:cubicBezTo>
                    <a:cubicBezTo>
                      <a:pt x="263390" y="944475"/>
                      <a:pt x="244102" y="924758"/>
                      <a:pt x="244102" y="901184"/>
                    </a:cubicBezTo>
                    <a:cubicBezTo>
                      <a:pt x="244102" y="877610"/>
                      <a:pt x="263390" y="858750"/>
                      <a:pt x="286964" y="858750"/>
                    </a:cubicBezTo>
                    <a:cubicBezTo>
                      <a:pt x="310539" y="858750"/>
                      <a:pt x="329827" y="877610"/>
                      <a:pt x="329827" y="901184"/>
                    </a:cubicBezTo>
                    <a:cubicBezTo>
                      <a:pt x="329827" y="908471"/>
                      <a:pt x="328113" y="915757"/>
                      <a:pt x="324683" y="921758"/>
                    </a:cubicBezTo>
                    <a:lnTo>
                      <a:pt x="346115" y="943189"/>
                    </a:lnTo>
                    <a:lnTo>
                      <a:pt x="441270" y="943189"/>
                    </a:lnTo>
                    <a:cubicBezTo>
                      <a:pt x="429697" y="930331"/>
                      <a:pt x="408694" y="929902"/>
                      <a:pt x="393692" y="921330"/>
                    </a:cubicBezTo>
                    <a:cubicBezTo>
                      <a:pt x="379119" y="912757"/>
                      <a:pt x="364546" y="902470"/>
                      <a:pt x="353401" y="889611"/>
                    </a:cubicBezTo>
                    <a:cubicBezTo>
                      <a:pt x="393692" y="906328"/>
                      <a:pt x="435697" y="926044"/>
                      <a:pt x="480703" y="920901"/>
                    </a:cubicBezTo>
                    <a:cubicBezTo>
                      <a:pt x="494848" y="917043"/>
                      <a:pt x="498277" y="900755"/>
                      <a:pt x="498277" y="887897"/>
                    </a:cubicBezTo>
                    <a:lnTo>
                      <a:pt x="463558" y="853178"/>
                    </a:lnTo>
                    <a:cubicBezTo>
                      <a:pt x="417695" y="821460"/>
                      <a:pt x="375261" y="785455"/>
                      <a:pt x="337114" y="745593"/>
                    </a:cubicBezTo>
                    <a:close/>
                  </a:path>
                </a:pathLst>
              </a:custGeom>
              <a:grpFill/>
              <a:ln w="9525" cap="flat">
                <a:noFill/>
                <a:prstDash val="solid"/>
                <a:miter/>
              </a:ln>
            </p:spPr>
            <p:txBody>
              <a:bodyPr rtlCol="0" anchor="ctr"/>
              <a:lstStyle/>
              <a:p>
                <a:endParaRPr lang="en-US"/>
              </a:p>
            </p:txBody>
          </p:sp>
          <p:sp>
            <p:nvSpPr>
              <p:cNvPr id="195" name="Freeform: Shape 160">
                <a:extLst>
                  <a:ext uri="{FF2B5EF4-FFF2-40B4-BE49-F238E27FC236}">
                    <a16:creationId xmlns:a16="http://schemas.microsoft.com/office/drawing/2014/main" id="{A304D217-E0AD-4110-B5FF-74F29C252BEC}"/>
                  </a:ext>
                </a:extLst>
              </p:cNvPr>
              <p:cNvSpPr/>
              <p:nvPr/>
            </p:nvSpPr>
            <p:spPr>
              <a:xfrm>
                <a:off x="4789765" y="3260765"/>
                <a:ext cx="85725" cy="222885"/>
              </a:xfrm>
              <a:custGeom>
                <a:avLst/>
                <a:gdLst>
                  <a:gd name="connsiteX0" fmla="*/ 49506 w 85725"/>
                  <a:gd name="connsiteY0" fmla="*/ 175951 h 222885"/>
                  <a:gd name="connsiteX1" fmla="*/ 49506 w 85725"/>
                  <a:gd name="connsiteY1" fmla="*/ 73081 h 222885"/>
                  <a:gd name="connsiteX2" fmla="*/ 3215 w 85725"/>
                  <a:gd name="connsiteY2" fmla="*/ 3215 h 222885"/>
                  <a:gd name="connsiteX3" fmla="*/ 3215 w 85725"/>
                  <a:gd name="connsiteY3" fmla="*/ 172950 h 222885"/>
                  <a:gd name="connsiteX4" fmla="*/ 16502 w 85725"/>
                  <a:gd name="connsiteY4" fmla="*/ 196524 h 222885"/>
                  <a:gd name="connsiteX5" fmla="*/ 53364 w 85725"/>
                  <a:gd name="connsiteY5" fmla="*/ 216241 h 222885"/>
                  <a:gd name="connsiteX6" fmla="*/ 74366 w 85725"/>
                  <a:gd name="connsiteY6" fmla="*/ 221385 h 222885"/>
                  <a:gd name="connsiteX7" fmla="*/ 84225 w 85725"/>
                  <a:gd name="connsiteY7" fmla="*/ 211526 h 222885"/>
                  <a:gd name="connsiteX8" fmla="*/ 52078 w 85725"/>
                  <a:gd name="connsiteY8" fmla="*/ 179379 h 222885"/>
                  <a:gd name="connsiteX9" fmla="*/ 49506 w 85725"/>
                  <a:gd name="connsiteY9" fmla="*/ 175951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222885">
                    <a:moveTo>
                      <a:pt x="49506" y="175951"/>
                    </a:moveTo>
                    <a:lnTo>
                      <a:pt x="49506" y="73081"/>
                    </a:lnTo>
                    <a:cubicBezTo>
                      <a:pt x="35362" y="49078"/>
                      <a:pt x="19931" y="25932"/>
                      <a:pt x="3215" y="3215"/>
                    </a:cubicBezTo>
                    <a:lnTo>
                      <a:pt x="3215" y="172950"/>
                    </a:lnTo>
                    <a:cubicBezTo>
                      <a:pt x="7072" y="181094"/>
                      <a:pt x="11359" y="189238"/>
                      <a:pt x="16502" y="196524"/>
                    </a:cubicBezTo>
                    <a:cubicBezTo>
                      <a:pt x="25932" y="207669"/>
                      <a:pt x="40934" y="210241"/>
                      <a:pt x="53364" y="216241"/>
                    </a:cubicBezTo>
                    <a:cubicBezTo>
                      <a:pt x="60222" y="218813"/>
                      <a:pt x="67080" y="223099"/>
                      <a:pt x="74366" y="221385"/>
                    </a:cubicBezTo>
                    <a:cubicBezTo>
                      <a:pt x="78653" y="219242"/>
                      <a:pt x="82082" y="215813"/>
                      <a:pt x="84225" y="211526"/>
                    </a:cubicBezTo>
                    <a:lnTo>
                      <a:pt x="52078" y="179379"/>
                    </a:lnTo>
                    <a:lnTo>
                      <a:pt x="49506" y="175951"/>
                    </a:lnTo>
                    <a:close/>
                  </a:path>
                </a:pathLst>
              </a:custGeom>
              <a:grpFill/>
              <a:ln w="9525" cap="flat">
                <a:noFill/>
                <a:prstDash val="solid"/>
                <a:miter/>
              </a:ln>
            </p:spPr>
            <p:txBody>
              <a:bodyPr rtlCol="0" anchor="ctr"/>
              <a:lstStyle/>
              <a:p>
                <a:endParaRPr lang="en-US"/>
              </a:p>
            </p:txBody>
          </p:sp>
          <p:sp>
            <p:nvSpPr>
              <p:cNvPr id="196" name="Freeform: Shape 161">
                <a:extLst>
                  <a:ext uri="{FF2B5EF4-FFF2-40B4-BE49-F238E27FC236}">
                    <a16:creationId xmlns:a16="http://schemas.microsoft.com/office/drawing/2014/main" id="{87B4E02E-FB54-4F38-B03C-AAF2B67FB734}"/>
                  </a:ext>
                </a:extLst>
              </p:cNvPr>
              <p:cNvSpPr/>
              <p:nvPr/>
            </p:nvSpPr>
            <p:spPr>
              <a:xfrm>
                <a:off x="4522732" y="2682978"/>
                <a:ext cx="252889" cy="715804"/>
              </a:xfrm>
              <a:custGeom>
                <a:avLst/>
                <a:gdLst>
                  <a:gd name="connsiteX0" fmla="*/ 84225 w 252888"/>
                  <a:gd name="connsiteY0" fmla="*/ 361974 h 715803"/>
                  <a:gd name="connsiteX1" fmla="*/ 84225 w 252888"/>
                  <a:gd name="connsiteY1" fmla="*/ 361974 h 715803"/>
                  <a:gd name="connsiteX2" fmla="*/ 157091 w 252888"/>
                  <a:gd name="connsiteY2" fmla="*/ 179808 h 715803"/>
                  <a:gd name="connsiteX3" fmla="*/ 200382 w 252888"/>
                  <a:gd name="connsiteY3" fmla="*/ 105227 h 715803"/>
                  <a:gd name="connsiteX4" fmla="*/ 200382 w 252888"/>
                  <a:gd name="connsiteY4" fmla="*/ 65794 h 715803"/>
                  <a:gd name="connsiteX5" fmla="*/ 98369 w 252888"/>
                  <a:gd name="connsiteY5" fmla="*/ 30647 h 715803"/>
                  <a:gd name="connsiteX6" fmla="*/ 78224 w 252888"/>
                  <a:gd name="connsiteY6" fmla="*/ 35790 h 715803"/>
                  <a:gd name="connsiteX7" fmla="*/ 40934 w 252888"/>
                  <a:gd name="connsiteY7" fmla="*/ 13502 h 715803"/>
                  <a:gd name="connsiteX8" fmla="*/ 3215 w 252888"/>
                  <a:gd name="connsiteY8" fmla="*/ 3215 h 715803"/>
                  <a:gd name="connsiteX9" fmla="*/ 3215 w 252888"/>
                  <a:gd name="connsiteY9" fmla="*/ 321255 h 715803"/>
                  <a:gd name="connsiteX10" fmla="*/ 55078 w 252888"/>
                  <a:gd name="connsiteY10" fmla="*/ 372690 h 715803"/>
                  <a:gd name="connsiteX11" fmla="*/ 59365 w 252888"/>
                  <a:gd name="connsiteY11" fmla="*/ 376976 h 715803"/>
                  <a:gd name="connsiteX12" fmla="*/ 59365 w 252888"/>
                  <a:gd name="connsiteY12" fmla="*/ 627721 h 715803"/>
                  <a:gd name="connsiteX13" fmla="*/ 114657 w 252888"/>
                  <a:gd name="connsiteY13" fmla="*/ 683014 h 715803"/>
                  <a:gd name="connsiteX14" fmla="*/ 124944 w 252888"/>
                  <a:gd name="connsiteY14" fmla="*/ 681728 h 715803"/>
                  <a:gd name="connsiteX15" fmla="*/ 149804 w 252888"/>
                  <a:gd name="connsiteY15" fmla="*/ 689872 h 715803"/>
                  <a:gd name="connsiteX16" fmla="*/ 148519 w 252888"/>
                  <a:gd name="connsiteY16" fmla="*/ 686014 h 715803"/>
                  <a:gd name="connsiteX17" fmla="*/ 152376 w 252888"/>
                  <a:gd name="connsiteY17" fmla="*/ 671870 h 715803"/>
                  <a:gd name="connsiteX18" fmla="*/ 204240 w 252888"/>
                  <a:gd name="connsiteY18" fmla="*/ 671441 h 715803"/>
                  <a:gd name="connsiteX19" fmla="*/ 228671 w 252888"/>
                  <a:gd name="connsiteY19" fmla="*/ 695873 h 715803"/>
                  <a:gd name="connsiteX20" fmla="*/ 251389 w 252888"/>
                  <a:gd name="connsiteY20" fmla="*/ 716447 h 715803"/>
                  <a:gd name="connsiteX21" fmla="*/ 251389 w 252888"/>
                  <a:gd name="connsiteY21" fmla="*/ 554855 h 715803"/>
                  <a:gd name="connsiteX22" fmla="*/ 190524 w 252888"/>
                  <a:gd name="connsiteY22" fmla="*/ 502991 h 715803"/>
                  <a:gd name="connsiteX23" fmla="*/ 163520 w 252888"/>
                  <a:gd name="connsiteY23" fmla="*/ 529995 h 715803"/>
                  <a:gd name="connsiteX24" fmla="*/ 167378 w 252888"/>
                  <a:gd name="connsiteY24" fmla="*/ 548426 h 715803"/>
                  <a:gd name="connsiteX25" fmla="*/ 124944 w 252888"/>
                  <a:gd name="connsiteY25" fmla="*/ 590859 h 715803"/>
                  <a:gd name="connsiteX26" fmla="*/ 81653 w 252888"/>
                  <a:gd name="connsiteY26" fmla="*/ 548426 h 715803"/>
                  <a:gd name="connsiteX27" fmla="*/ 124944 w 252888"/>
                  <a:gd name="connsiteY27" fmla="*/ 505563 h 715803"/>
                  <a:gd name="connsiteX28" fmla="*/ 151519 w 252888"/>
                  <a:gd name="connsiteY28" fmla="*/ 514993 h 715803"/>
                  <a:gd name="connsiteX29" fmla="*/ 173379 w 252888"/>
                  <a:gd name="connsiteY29" fmla="*/ 493133 h 715803"/>
                  <a:gd name="connsiteX30" fmla="*/ 128802 w 252888"/>
                  <a:gd name="connsiteY30" fmla="*/ 474273 h 715803"/>
                  <a:gd name="connsiteX31" fmla="*/ 76938 w 252888"/>
                  <a:gd name="connsiteY31" fmla="*/ 469130 h 715803"/>
                  <a:gd name="connsiteX32" fmla="*/ 64937 w 252888"/>
                  <a:gd name="connsiteY32" fmla="*/ 454557 h 715803"/>
                  <a:gd name="connsiteX33" fmla="*/ 84225 w 252888"/>
                  <a:gd name="connsiteY33" fmla="*/ 361974 h 71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2888" h="715803">
                    <a:moveTo>
                      <a:pt x="84225" y="361974"/>
                    </a:moveTo>
                    <a:lnTo>
                      <a:pt x="84225" y="361974"/>
                    </a:lnTo>
                    <a:cubicBezTo>
                      <a:pt x="103942" y="299823"/>
                      <a:pt x="124516" y="236815"/>
                      <a:pt x="157091" y="179808"/>
                    </a:cubicBezTo>
                    <a:cubicBezTo>
                      <a:pt x="171236" y="154519"/>
                      <a:pt x="185809" y="129659"/>
                      <a:pt x="200382" y="105227"/>
                    </a:cubicBezTo>
                    <a:lnTo>
                      <a:pt x="200382" y="65794"/>
                    </a:lnTo>
                    <a:cubicBezTo>
                      <a:pt x="166521" y="53364"/>
                      <a:pt x="132659" y="41362"/>
                      <a:pt x="98369" y="30647"/>
                    </a:cubicBezTo>
                    <a:cubicBezTo>
                      <a:pt x="92369" y="34076"/>
                      <a:pt x="85511" y="35790"/>
                      <a:pt x="78224" y="35790"/>
                    </a:cubicBezTo>
                    <a:cubicBezTo>
                      <a:pt x="61936" y="35790"/>
                      <a:pt x="48220" y="26789"/>
                      <a:pt x="40934" y="13502"/>
                    </a:cubicBezTo>
                    <a:cubicBezTo>
                      <a:pt x="28504" y="10073"/>
                      <a:pt x="15645" y="6644"/>
                      <a:pt x="3215" y="3215"/>
                    </a:cubicBezTo>
                    <a:lnTo>
                      <a:pt x="3215" y="321255"/>
                    </a:lnTo>
                    <a:lnTo>
                      <a:pt x="55078" y="372690"/>
                    </a:lnTo>
                    <a:lnTo>
                      <a:pt x="59365" y="376976"/>
                    </a:lnTo>
                    <a:lnTo>
                      <a:pt x="59365" y="627721"/>
                    </a:lnTo>
                    <a:lnTo>
                      <a:pt x="114657" y="683014"/>
                    </a:lnTo>
                    <a:cubicBezTo>
                      <a:pt x="118086" y="682157"/>
                      <a:pt x="121087" y="681728"/>
                      <a:pt x="124944" y="681728"/>
                    </a:cubicBezTo>
                    <a:cubicBezTo>
                      <a:pt x="134374" y="681728"/>
                      <a:pt x="142946" y="684728"/>
                      <a:pt x="149804" y="689872"/>
                    </a:cubicBezTo>
                    <a:cubicBezTo>
                      <a:pt x="149376" y="688586"/>
                      <a:pt x="148947" y="687300"/>
                      <a:pt x="148519" y="686014"/>
                    </a:cubicBezTo>
                    <a:cubicBezTo>
                      <a:pt x="147233" y="681300"/>
                      <a:pt x="145947" y="673584"/>
                      <a:pt x="152376" y="671870"/>
                    </a:cubicBezTo>
                    <a:cubicBezTo>
                      <a:pt x="169521" y="667583"/>
                      <a:pt x="187095" y="668869"/>
                      <a:pt x="204240" y="671441"/>
                    </a:cubicBezTo>
                    <a:cubicBezTo>
                      <a:pt x="211098" y="680871"/>
                      <a:pt x="221385" y="686443"/>
                      <a:pt x="228671" y="695873"/>
                    </a:cubicBezTo>
                    <a:cubicBezTo>
                      <a:pt x="235529" y="703588"/>
                      <a:pt x="244102" y="709160"/>
                      <a:pt x="251389" y="716447"/>
                    </a:cubicBezTo>
                    <a:lnTo>
                      <a:pt x="251389" y="554855"/>
                    </a:lnTo>
                    <a:cubicBezTo>
                      <a:pt x="233815" y="534281"/>
                      <a:pt x="213241" y="517136"/>
                      <a:pt x="190524" y="502991"/>
                    </a:cubicBezTo>
                    <a:lnTo>
                      <a:pt x="163520" y="529995"/>
                    </a:lnTo>
                    <a:cubicBezTo>
                      <a:pt x="166092" y="535567"/>
                      <a:pt x="167378" y="541996"/>
                      <a:pt x="167378" y="548426"/>
                    </a:cubicBezTo>
                    <a:cubicBezTo>
                      <a:pt x="167378" y="572000"/>
                      <a:pt x="148519" y="590859"/>
                      <a:pt x="124944" y="590859"/>
                    </a:cubicBezTo>
                    <a:cubicBezTo>
                      <a:pt x="101370" y="590859"/>
                      <a:pt x="81653" y="572000"/>
                      <a:pt x="81653" y="548426"/>
                    </a:cubicBezTo>
                    <a:cubicBezTo>
                      <a:pt x="81653" y="524851"/>
                      <a:pt x="100941" y="505563"/>
                      <a:pt x="124944" y="505563"/>
                    </a:cubicBezTo>
                    <a:cubicBezTo>
                      <a:pt x="135231" y="505563"/>
                      <a:pt x="144232" y="508992"/>
                      <a:pt x="151519" y="514993"/>
                    </a:cubicBezTo>
                    <a:lnTo>
                      <a:pt x="173379" y="493133"/>
                    </a:lnTo>
                    <a:cubicBezTo>
                      <a:pt x="159234" y="485418"/>
                      <a:pt x="144232" y="479417"/>
                      <a:pt x="128802" y="474273"/>
                    </a:cubicBezTo>
                    <a:cubicBezTo>
                      <a:pt x="112085" y="468273"/>
                      <a:pt x="94083" y="471273"/>
                      <a:pt x="76938" y="469130"/>
                    </a:cubicBezTo>
                    <a:cubicBezTo>
                      <a:pt x="69652" y="468273"/>
                      <a:pt x="62794" y="462701"/>
                      <a:pt x="64937" y="454557"/>
                    </a:cubicBezTo>
                    <a:cubicBezTo>
                      <a:pt x="65794" y="422838"/>
                      <a:pt x="75652" y="392406"/>
                      <a:pt x="84225" y="361974"/>
                    </a:cubicBezTo>
                    <a:close/>
                  </a:path>
                </a:pathLst>
              </a:custGeom>
              <a:grpFill/>
              <a:ln w="9525" cap="flat">
                <a:noFill/>
                <a:prstDash val="solid"/>
                <a:miter/>
              </a:ln>
            </p:spPr>
            <p:txBody>
              <a:bodyPr rtlCol="0" anchor="ctr"/>
              <a:lstStyle/>
              <a:p>
                <a:endParaRPr lang="en-US"/>
              </a:p>
            </p:txBody>
          </p:sp>
          <p:sp>
            <p:nvSpPr>
              <p:cNvPr id="197" name="Freeform: Shape 162">
                <a:extLst>
                  <a:ext uri="{FF2B5EF4-FFF2-40B4-BE49-F238E27FC236}">
                    <a16:creationId xmlns:a16="http://schemas.microsoft.com/office/drawing/2014/main" id="{04ED651A-5FF1-4CA2-8BCC-78F49D6A755A}"/>
                  </a:ext>
                </a:extLst>
              </p:cNvPr>
              <p:cNvSpPr/>
              <p:nvPr/>
            </p:nvSpPr>
            <p:spPr>
              <a:xfrm>
                <a:off x="4855345" y="3372207"/>
                <a:ext cx="12859" cy="64294"/>
              </a:xfrm>
              <a:custGeom>
                <a:avLst/>
                <a:gdLst>
                  <a:gd name="connsiteX0" fmla="*/ 3215 w 12858"/>
                  <a:gd name="connsiteY0" fmla="*/ 3215 h 64293"/>
                  <a:gd name="connsiteX1" fmla="*/ 3215 w 12858"/>
                  <a:gd name="connsiteY1" fmla="*/ 3215 h 64293"/>
                  <a:gd name="connsiteX2" fmla="*/ 3215 w 12858"/>
                  <a:gd name="connsiteY2" fmla="*/ 56793 h 64293"/>
                  <a:gd name="connsiteX3" fmla="*/ 9644 w 12858"/>
                  <a:gd name="connsiteY3" fmla="*/ 63222 h 64293"/>
                  <a:gd name="connsiteX4" fmla="*/ 6215 w 12858"/>
                  <a:gd name="connsiteY4" fmla="*/ 42648 h 64293"/>
                  <a:gd name="connsiteX5" fmla="*/ 3215 w 12858"/>
                  <a:gd name="connsiteY5" fmla="*/ 3215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8" h="64293">
                    <a:moveTo>
                      <a:pt x="3215" y="3215"/>
                    </a:moveTo>
                    <a:lnTo>
                      <a:pt x="3215" y="3215"/>
                    </a:lnTo>
                    <a:lnTo>
                      <a:pt x="3215" y="56793"/>
                    </a:lnTo>
                    <a:lnTo>
                      <a:pt x="9644" y="63222"/>
                    </a:lnTo>
                    <a:cubicBezTo>
                      <a:pt x="7501" y="56793"/>
                      <a:pt x="6215" y="49935"/>
                      <a:pt x="6215" y="42648"/>
                    </a:cubicBezTo>
                    <a:cubicBezTo>
                      <a:pt x="6215" y="29361"/>
                      <a:pt x="6215" y="16073"/>
                      <a:pt x="3215" y="3215"/>
                    </a:cubicBezTo>
                    <a:close/>
                  </a:path>
                </a:pathLst>
              </a:custGeom>
              <a:grpFill/>
              <a:ln w="9525" cap="flat">
                <a:noFill/>
                <a:prstDash val="solid"/>
                <a:miter/>
              </a:ln>
            </p:spPr>
            <p:txBody>
              <a:bodyPr rtlCol="0" anchor="ctr"/>
              <a:lstStyle/>
              <a:p>
                <a:endParaRPr lang="en-US"/>
              </a:p>
            </p:txBody>
          </p:sp>
          <p:sp>
            <p:nvSpPr>
              <p:cNvPr id="198" name="Freeform: Shape 163">
                <a:extLst>
                  <a:ext uri="{FF2B5EF4-FFF2-40B4-BE49-F238E27FC236}">
                    <a16:creationId xmlns:a16="http://schemas.microsoft.com/office/drawing/2014/main" id="{598B99F1-B0C6-435E-A6D1-361C99278C14}"/>
                  </a:ext>
                </a:extLst>
              </p:cNvPr>
              <p:cNvSpPr/>
              <p:nvPr/>
            </p:nvSpPr>
            <p:spPr>
              <a:xfrm>
                <a:off x="4870775" y="1471255"/>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endParaRPr lang="en-US"/>
              </a:p>
            </p:txBody>
          </p:sp>
          <p:sp>
            <p:nvSpPr>
              <p:cNvPr id="199" name="Freeform: Shape 164">
                <a:extLst>
                  <a:ext uri="{FF2B5EF4-FFF2-40B4-BE49-F238E27FC236}">
                    <a16:creationId xmlns:a16="http://schemas.microsoft.com/office/drawing/2014/main" id="{3FDDD9CC-700B-44F0-8F48-1826B2859CA3}"/>
                  </a:ext>
                </a:extLst>
              </p:cNvPr>
              <p:cNvSpPr/>
              <p:nvPr/>
            </p:nvSpPr>
            <p:spPr>
              <a:xfrm>
                <a:off x="4440864" y="1471255"/>
                <a:ext cx="501491" cy="1268730"/>
              </a:xfrm>
              <a:custGeom>
                <a:avLst/>
                <a:gdLst>
                  <a:gd name="connsiteX0" fmla="*/ 433126 w 501491"/>
                  <a:gd name="connsiteY0" fmla="*/ 3215 h 1268730"/>
                  <a:gd name="connsiteX1" fmla="*/ 416838 w 501491"/>
                  <a:gd name="connsiteY1" fmla="*/ 70509 h 1268730"/>
                  <a:gd name="connsiteX2" fmla="*/ 405694 w 501491"/>
                  <a:gd name="connsiteY2" fmla="*/ 232100 h 1268730"/>
                  <a:gd name="connsiteX3" fmla="*/ 389406 w 501491"/>
                  <a:gd name="connsiteY3" fmla="*/ 336256 h 1268730"/>
                  <a:gd name="connsiteX4" fmla="*/ 322969 w 501491"/>
                  <a:gd name="connsiteY4" fmla="*/ 468273 h 1268730"/>
                  <a:gd name="connsiteX5" fmla="*/ 238101 w 501491"/>
                  <a:gd name="connsiteY5" fmla="*/ 690301 h 1268730"/>
                  <a:gd name="connsiteX6" fmla="*/ 186666 w 501491"/>
                  <a:gd name="connsiteY6" fmla="*/ 773454 h 1268730"/>
                  <a:gd name="connsiteX7" fmla="*/ 64937 w 501491"/>
                  <a:gd name="connsiteY7" fmla="*/ 981337 h 1268730"/>
                  <a:gd name="connsiteX8" fmla="*/ 7501 w 501491"/>
                  <a:gd name="connsiteY8" fmla="*/ 1152358 h 1268730"/>
                  <a:gd name="connsiteX9" fmla="*/ 3215 w 501491"/>
                  <a:gd name="connsiteY9" fmla="*/ 1172075 h 1268730"/>
                  <a:gd name="connsiteX10" fmla="*/ 313539 w 501491"/>
                  <a:gd name="connsiteY10" fmla="*/ 1265944 h 1268730"/>
                  <a:gd name="connsiteX11" fmla="*/ 458415 w 501491"/>
                  <a:gd name="connsiteY11" fmla="*/ 1030629 h 1268730"/>
                  <a:gd name="connsiteX12" fmla="*/ 476845 w 501491"/>
                  <a:gd name="connsiteY12" fmla="*/ 936331 h 1268730"/>
                  <a:gd name="connsiteX13" fmla="*/ 500848 w 501491"/>
                  <a:gd name="connsiteY13" fmla="*/ 830461 h 1268730"/>
                  <a:gd name="connsiteX14" fmla="*/ 433126 w 501491"/>
                  <a:gd name="connsiteY14" fmla="*/ 3215 h 126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1491" h="1268730">
                    <a:moveTo>
                      <a:pt x="433126" y="3215"/>
                    </a:moveTo>
                    <a:cubicBezTo>
                      <a:pt x="425839" y="25503"/>
                      <a:pt x="419838" y="47792"/>
                      <a:pt x="416838" y="70509"/>
                    </a:cubicBezTo>
                    <a:cubicBezTo>
                      <a:pt x="408694" y="124087"/>
                      <a:pt x="408694" y="178094"/>
                      <a:pt x="405694" y="232100"/>
                    </a:cubicBezTo>
                    <a:cubicBezTo>
                      <a:pt x="403979" y="267248"/>
                      <a:pt x="401407" y="302824"/>
                      <a:pt x="389406" y="336256"/>
                    </a:cubicBezTo>
                    <a:cubicBezTo>
                      <a:pt x="373547" y="383405"/>
                      <a:pt x="343114" y="422839"/>
                      <a:pt x="322969" y="468273"/>
                    </a:cubicBezTo>
                    <a:cubicBezTo>
                      <a:pt x="290822" y="540710"/>
                      <a:pt x="276249" y="620435"/>
                      <a:pt x="238101" y="690301"/>
                    </a:cubicBezTo>
                    <a:cubicBezTo>
                      <a:pt x="222242" y="719018"/>
                      <a:pt x="204240" y="746022"/>
                      <a:pt x="186666" y="773454"/>
                    </a:cubicBezTo>
                    <a:cubicBezTo>
                      <a:pt x="142946" y="840748"/>
                      <a:pt x="99227" y="908471"/>
                      <a:pt x="64937" y="981337"/>
                    </a:cubicBezTo>
                    <a:cubicBezTo>
                      <a:pt x="38791" y="1035772"/>
                      <a:pt x="19931" y="1093637"/>
                      <a:pt x="7501" y="1152358"/>
                    </a:cubicBezTo>
                    <a:cubicBezTo>
                      <a:pt x="6215" y="1158788"/>
                      <a:pt x="4501" y="1165646"/>
                      <a:pt x="3215" y="1172075"/>
                    </a:cubicBezTo>
                    <a:cubicBezTo>
                      <a:pt x="109514" y="1195221"/>
                      <a:pt x="213241" y="1226939"/>
                      <a:pt x="313539" y="1265944"/>
                    </a:cubicBezTo>
                    <a:cubicBezTo>
                      <a:pt x="361545" y="1187506"/>
                      <a:pt x="411694" y="1109925"/>
                      <a:pt x="458415" y="1030629"/>
                    </a:cubicBezTo>
                    <a:cubicBezTo>
                      <a:pt x="476845" y="1002339"/>
                      <a:pt x="469987" y="967621"/>
                      <a:pt x="476845" y="936331"/>
                    </a:cubicBezTo>
                    <a:cubicBezTo>
                      <a:pt x="483703" y="900756"/>
                      <a:pt x="490561" y="865179"/>
                      <a:pt x="500848" y="830461"/>
                    </a:cubicBezTo>
                    <a:cubicBezTo>
                      <a:pt x="432697" y="554426"/>
                      <a:pt x="409980" y="274963"/>
                      <a:pt x="433126" y="3215"/>
                    </a:cubicBezTo>
                    <a:close/>
                  </a:path>
                </a:pathLst>
              </a:custGeom>
              <a:grpFill/>
              <a:ln w="9525" cap="flat">
                <a:noFill/>
                <a:prstDash val="solid"/>
                <a:miter/>
              </a:ln>
            </p:spPr>
            <p:txBody>
              <a:bodyPr rtlCol="0" anchor="ctr"/>
              <a:lstStyle/>
              <a:p>
                <a:endParaRPr lang="en-US"/>
              </a:p>
            </p:txBody>
          </p:sp>
          <p:sp>
            <p:nvSpPr>
              <p:cNvPr id="200" name="Freeform: Shape 165">
                <a:extLst>
                  <a:ext uri="{FF2B5EF4-FFF2-40B4-BE49-F238E27FC236}">
                    <a16:creationId xmlns:a16="http://schemas.microsoft.com/office/drawing/2014/main" id="{4BA26CBA-7A0D-434B-AB59-2955A7E763AD}"/>
                  </a:ext>
                </a:extLst>
              </p:cNvPr>
              <p:cNvSpPr/>
              <p:nvPr/>
            </p:nvSpPr>
            <p:spPr>
              <a:xfrm>
                <a:off x="4881491" y="713875"/>
                <a:ext cx="1504474" cy="2546033"/>
              </a:xfrm>
              <a:custGeom>
                <a:avLst/>
                <a:gdLst>
                  <a:gd name="connsiteX0" fmla="*/ 285679 w 1504473"/>
                  <a:gd name="connsiteY0" fmla="*/ 1179790 h 2546032"/>
                  <a:gd name="connsiteX1" fmla="*/ 285679 w 1504473"/>
                  <a:gd name="connsiteY1" fmla="*/ 1179790 h 2546032"/>
                  <a:gd name="connsiteX2" fmla="*/ 298109 w 1504473"/>
                  <a:gd name="connsiteY2" fmla="*/ 1080349 h 2546032"/>
                  <a:gd name="connsiteX3" fmla="*/ 312253 w 1504473"/>
                  <a:gd name="connsiteY3" fmla="*/ 1121069 h 2546032"/>
                  <a:gd name="connsiteX4" fmla="*/ 338400 w 1504473"/>
                  <a:gd name="connsiteY4" fmla="*/ 1217081 h 2546032"/>
                  <a:gd name="connsiteX5" fmla="*/ 347829 w 1504473"/>
                  <a:gd name="connsiteY5" fmla="*/ 1254371 h 2546032"/>
                  <a:gd name="connsiteX6" fmla="*/ 394121 w 1504473"/>
                  <a:gd name="connsiteY6" fmla="*/ 1433965 h 2546032"/>
                  <a:gd name="connsiteX7" fmla="*/ 437412 w 1504473"/>
                  <a:gd name="connsiteY7" fmla="*/ 1433965 h 2546032"/>
                  <a:gd name="connsiteX8" fmla="*/ 526566 w 1504473"/>
                  <a:gd name="connsiteY8" fmla="*/ 1344811 h 2546032"/>
                  <a:gd name="connsiteX9" fmla="*/ 532567 w 1504473"/>
                  <a:gd name="connsiteY9" fmla="*/ 1344811 h 2546032"/>
                  <a:gd name="connsiteX10" fmla="*/ 871180 w 1504473"/>
                  <a:gd name="connsiteY10" fmla="*/ 1344811 h 2546032"/>
                  <a:gd name="connsiteX11" fmla="*/ 880610 w 1504473"/>
                  <a:gd name="connsiteY11" fmla="*/ 1331524 h 2546032"/>
                  <a:gd name="connsiteX12" fmla="*/ 941046 w 1504473"/>
                  <a:gd name="connsiteY12" fmla="*/ 1331095 h 2546032"/>
                  <a:gd name="connsiteX13" fmla="*/ 941475 w 1504473"/>
                  <a:gd name="connsiteY13" fmla="*/ 1391960 h 2546032"/>
                  <a:gd name="connsiteX14" fmla="*/ 880610 w 1504473"/>
                  <a:gd name="connsiteY14" fmla="*/ 1391531 h 2546032"/>
                  <a:gd name="connsiteX15" fmla="*/ 870323 w 1504473"/>
                  <a:gd name="connsiteY15" fmla="*/ 1373958 h 2546032"/>
                  <a:gd name="connsiteX16" fmla="*/ 538996 w 1504473"/>
                  <a:gd name="connsiteY16" fmla="*/ 1374386 h 2546032"/>
                  <a:gd name="connsiteX17" fmla="*/ 449842 w 1504473"/>
                  <a:gd name="connsiteY17" fmla="*/ 1463540 h 2546032"/>
                  <a:gd name="connsiteX18" fmla="*/ 443841 w 1504473"/>
                  <a:gd name="connsiteY18" fmla="*/ 1463540 h 2546032"/>
                  <a:gd name="connsiteX19" fmla="*/ 403122 w 1504473"/>
                  <a:gd name="connsiteY19" fmla="*/ 1463540 h 2546032"/>
                  <a:gd name="connsiteX20" fmla="*/ 417267 w 1504473"/>
                  <a:gd name="connsiteY20" fmla="*/ 1493544 h 2546032"/>
                  <a:gd name="connsiteX21" fmla="*/ 497419 w 1504473"/>
                  <a:gd name="connsiteY21" fmla="*/ 1493544 h 2546032"/>
                  <a:gd name="connsiteX22" fmla="*/ 514993 w 1504473"/>
                  <a:gd name="connsiteY22" fmla="*/ 1475970 h 2546032"/>
                  <a:gd name="connsiteX23" fmla="*/ 526566 w 1504473"/>
                  <a:gd name="connsiteY23" fmla="*/ 1437394 h 2546032"/>
                  <a:gd name="connsiteX24" fmla="*/ 587002 w 1504473"/>
                  <a:gd name="connsiteY24" fmla="*/ 1437394 h 2546032"/>
                  <a:gd name="connsiteX25" fmla="*/ 587002 w 1504473"/>
                  <a:gd name="connsiteY25" fmla="*/ 1497830 h 2546032"/>
                  <a:gd name="connsiteX26" fmla="*/ 530424 w 1504473"/>
                  <a:gd name="connsiteY26" fmla="*/ 1501259 h 2546032"/>
                  <a:gd name="connsiteX27" fmla="*/ 508992 w 1504473"/>
                  <a:gd name="connsiteY27" fmla="*/ 1522690 h 2546032"/>
                  <a:gd name="connsiteX28" fmla="*/ 430982 w 1504473"/>
                  <a:gd name="connsiteY28" fmla="*/ 1522690 h 2546032"/>
                  <a:gd name="connsiteX29" fmla="*/ 436555 w 1504473"/>
                  <a:gd name="connsiteY29" fmla="*/ 1539407 h 2546032"/>
                  <a:gd name="connsiteX30" fmla="*/ 438698 w 1504473"/>
                  <a:gd name="connsiteY30" fmla="*/ 1548408 h 2546032"/>
                  <a:gd name="connsiteX31" fmla="*/ 467844 w 1504473"/>
                  <a:gd name="connsiteY31" fmla="*/ 1560838 h 2546032"/>
                  <a:gd name="connsiteX32" fmla="*/ 468273 w 1504473"/>
                  <a:gd name="connsiteY32" fmla="*/ 1621274 h 2546032"/>
                  <a:gd name="connsiteX33" fmla="*/ 445984 w 1504473"/>
                  <a:gd name="connsiteY33" fmla="*/ 1633276 h 2546032"/>
                  <a:gd name="connsiteX34" fmla="*/ 444270 w 1504473"/>
                  <a:gd name="connsiteY34" fmla="*/ 1688140 h 2546032"/>
                  <a:gd name="connsiteX35" fmla="*/ 548426 w 1504473"/>
                  <a:gd name="connsiteY35" fmla="*/ 1583984 h 2546032"/>
                  <a:gd name="connsiteX36" fmla="*/ 554427 w 1504473"/>
                  <a:gd name="connsiteY36" fmla="*/ 1584412 h 2546032"/>
                  <a:gd name="connsiteX37" fmla="*/ 635865 w 1504473"/>
                  <a:gd name="connsiteY37" fmla="*/ 1584412 h 2546032"/>
                  <a:gd name="connsiteX38" fmla="*/ 647867 w 1504473"/>
                  <a:gd name="connsiteY38" fmla="*/ 1558266 h 2546032"/>
                  <a:gd name="connsiteX39" fmla="*/ 708303 w 1504473"/>
                  <a:gd name="connsiteY39" fmla="*/ 1558266 h 2546032"/>
                  <a:gd name="connsiteX40" fmla="*/ 708732 w 1504473"/>
                  <a:gd name="connsiteY40" fmla="*/ 1619131 h 2546032"/>
                  <a:gd name="connsiteX41" fmla="*/ 647867 w 1504473"/>
                  <a:gd name="connsiteY41" fmla="*/ 1618702 h 2546032"/>
                  <a:gd name="connsiteX42" fmla="*/ 643581 w 1504473"/>
                  <a:gd name="connsiteY42" fmla="*/ 1613559 h 2546032"/>
                  <a:gd name="connsiteX43" fmla="*/ 560427 w 1504473"/>
                  <a:gd name="connsiteY43" fmla="*/ 1613130 h 2546032"/>
                  <a:gd name="connsiteX44" fmla="*/ 436126 w 1504473"/>
                  <a:gd name="connsiteY44" fmla="*/ 1737432 h 2546032"/>
                  <a:gd name="connsiteX45" fmla="*/ 436126 w 1504473"/>
                  <a:gd name="connsiteY45" fmla="*/ 1737860 h 2546032"/>
                  <a:gd name="connsiteX46" fmla="*/ 413837 w 1504473"/>
                  <a:gd name="connsiteY46" fmla="*/ 1816727 h 2546032"/>
                  <a:gd name="connsiteX47" fmla="*/ 406980 w 1504473"/>
                  <a:gd name="connsiteY47" fmla="*/ 1854017 h 2546032"/>
                  <a:gd name="connsiteX48" fmla="*/ 522280 w 1504473"/>
                  <a:gd name="connsiteY48" fmla="*/ 1738717 h 2546032"/>
                  <a:gd name="connsiteX49" fmla="*/ 524423 w 1504473"/>
                  <a:gd name="connsiteY49" fmla="*/ 1737432 h 2546032"/>
                  <a:gd name="connsiteX50" fmla="*/ 529138 w 1504473"/>
                  <a:gd name="connsiteY50" fmla="*/ 1682139 h 2546032"/>
                  <a:gd name="connsiteX51" fmla="*/ 589574 w 1504473"/>
                  <a:gd name="connsiteY51" fmla="*/ 1682139 h 2546032"/>
                  <a:gd name="connsiteX52" fmla="*/ 590002 w 1504473"/>
                  <a:gd name="connsiteY52" fmla="*/ 1743004 h 2546032"/>
                  <a:gd name="connsiteX53" fmla="*/ 546711 w 1504473"/>
                  <a:gd name="connsiteY53" fmla="*/ 1753291 h 2546032"/>
                  <a:gd name="connsiteX54" fmla="*/ 543282 w 1504473"/>
                  <a:gd name="connsiteY54" fmla="*/ 1759720 h 2546032"/>
                  <a:gd name="connsiteX55" fmla="*/ 397978 w 1504473"/>
                  <a:gd name="connsiteY55" fmla="*/ 1905024 h 2546032"/>
                  <a:gd name="connsiteX56" fmla="*/ 394121 w 1504473"/>
                  <a:gd name="connsiteY56" fmla="*/ 1926027 h 2546032"/>
                  <a:gd name="connsiteX57" fmla="*/ 380833 w 1504473"/>
                  <a:gd name="connsiteY57" fmla="*/ 1992892 h 2546032"/>
                  <a:gd name="connsiteX58" fmla="*/ 782884 w 1504473"/>
                  <a:gd name="connsiteY58" fmla="*/ 1590842 h 2546032"/>
                  <a:gd name="connsiteX59" fmla="*/ 782884 w 1504473"/>
                  <a:gd name="connsiteY59" fmla="*/ 1514975 h 2546032"/>
                  <a:gd name="connsiteX60" fmla="*/ 766596 w 1504473"/>
                  <a:gd name="connsiteY60" fmla="*/ 1504688 h 2546032"/>
                  <a:gd name="connsiteX61" fmla="*/ 767025 w 1504473"/>
                  <a:gd name="connsiteY61" fmla="*/ 1444252 h 2546032"/>
                  <a:gd name="connsiteX62" fmla="*/ 827461 w 1504473"/>
                  <a:gd name="connsiteY62" fmla="*/ 1443823 h 2546032"/>
                  <a:gd name="connsiteX63" fmla="*/ 827889 w 1504473"/>
                  <a:gd name="connsiteY63" fmla="*/ 1505117 h 2546032"/>
                  <a:gd name="connsiteX64" fmla="*/ 812459 w 1504473"/>
                  <a:gd name="connsiteY64" fmla="*/ 1514975 h 2546032"/>
                  <a:gd name="connsiteX65" fmla="*/ 812030 w 1504473"/>
                  <a:gd name="connsiteY65" fmla="*/ 1596842 h 2546032"/>
                  <a:gd name="connsiteX66" fmla="*/ 812030 w 1504473"/>
                  <a:gd name="connsiteY66" fmla="*/ 1602843 h 2546032"/>
                  <a:gd name="connsiteX67" fmla="*/ 373547 w 1504473"/>
                  <a:gd name="connsiteY67" fmla="*/ 2041755 h 2546032"/>
                  <a:gd name="connsiteX68" fmla="*/ 369261 w 1504473"/>
                  <a:gd name="connsiteY68" fmla="*/ 2041755 h 2546032"/>
                  <a:gd name="connsiteX69" fmla="*/ 348258 w 1504473"/>
                  <a:gd name="connsiteY69" fmla="*/ 2103906 h 2546032"/>
                  <a:gd name="connsiteX70" fmla="*/ 340971 w 1504473"/>
                  <a:gd name="connsiteY70" fmla="*/ 2121480 h 2546032"/>
                  <a:gd name="connsiteX71" fmla="*/ 370546 w 1504473"/>
                  <a:gd name="connsiteY71" fmla="*/ 2121480 h 2546032"/>
                  <a:gd name="connsiteX72" fmla="*/ 638437 w 1504473"/>
                  <a:gd name="connsiteY72" fmla="*/ 1853589 h 2546032"/>
                  <a:gd name="connsiteX73" fmla="*/ 649153 w 1504473"/>
                  <a:gd name="connsiteY73" fmla="*/ 1811584 h 2546032"/>
                  <a:gd name="connsiteX74" fmla="*/ 710017 w 1504473"/>
                  <a:gd name="connsiteY74" fmla="*/ 1811584 h 2546032"/>
                  <a:gd name="connsiteX75" fmla="*/ 710017 w 1504473"/>
                  <a:gd name="connsiteY75" fmla="*/ 1872020 h 2546032"/>
                  <a:gd name="connsiteX76" fmla="*/ 656439 w 1504473"/>
                  <a:gd name="connsiteY76" fmla="*/ 1877592 h 2546032"/>
                  <a:gd name="connsiteX77" fmla="*/ 383405 w 1504473"/>
                  <a:gd name="connsiteY77" fmla="*/ 2150626 h 2546032"/>
                  <a:gd name="connsiteX78" fmla="*/ 377404 w 1504473"/>
                  <a:gd name="connsiteY78" fmla="*/ 2150626 h 2546032"/>
                  <a:gd name="connsiteX79" fmla="*/ 329827 w 1504473"/>
                  <a:gd name="connsiteY79" fmla="*/ 2150626 h 2546032"/>
                  <a:gd name="connsiteX80" fmla="*/ 314396 w 1504473"/>
                  <a:gd name="connsiteY80" fmla="*/ 2199489 h 2546032"/>
                  <a:gd name="connsiteX81" fmla="*/ 324255 w 1504473"/>
                  <a:gd name="connsiteY81" fmla="*/ 2218349 h 2546032"/>
                  <a:gd name="connsiteX82" fmla="*/ 408694 w 1504473"/>
                  <a:gd name="connsiteY82" fmla="*/ 2218349 h 2546032"/>
                  <a:gd name="connsiteX83" fmla="*/ 752880 w 1504473"/>
                  <a:gd name="connsiteY83" fmla="*/ 1874163 h 2546032"/>
                  <a:gd name="connsiteX84" fmla="*/ 752880 w 1504473"/>
                  <a:gd name="connsiteY84" fmla="*/ 1718572 h 2546032"/>
                  <a:gd name="connsiteX85" fmla="*/ 756738 w 1504473"/>
                  <a:gd name="connsiteY85" fmla="*/ 1708714 h 2546032"/>
                  <a:gd name="connsiteX86" fmla="*/ 768310 w 1504473"/>
                  <a:gd name="connsiteY86" fmla="*/ 1686425 h 2546032"/>
                  <a:gd name="connsiteX87" fmla="*/ 828747 w 1504473"/>
                  <a:gd name="connsiteY87" fmla="*/ 1686425 h 2546032"/>
                  <a:gd name="connsiteX88" fmla="*/ 828747 w 1504473"/>
                  <a:gd name="connsiteY88" fmla="*/ 1746861 h 2546032"/>
                  <a:gd name="connsiteX89" fmla="*/ 782026 w 1504473"/>
                  <a:gd name="connsiteY89" fmla="*/ 1756720 h 2546032"/>
                  <a:gd name="connsiteX90" fmla="*/ 782026 w 1504473"/>
                  <a:gd name="connsiteY90" fmla="*/ 1887879 h 2546032"/>
                  <a:gd name="connsiteX91" fmla="*/ 421553 w 1504473"/>
                  <a:gd name="connsiteY91" fmla="*/ 2248781 h 2546032"/>
                  <a:gd name="connsiteX92" fmla="*/ 340543 w 1504473"/>
                  <a:gd name="connsiteY92" fmla="*/ 2248781 h 2546032"/>
                  <a:gd name="connsiteX93" fmla="*/ 362402 w 1504473"/>
                  <a:gd name="connsiteY93" fmla="*/ 2288643 h 2546032"/>
                  <a:gd name="connsiteX94" fmla="*/ 391978 w 1504473"/>
                  <a:gd name="connsiteY94" fmla="*/ 2310075 h 2546032"/>
                  <a:gd name="connsiteX95" fmla="*/ 393692 w 1504473"/>
                  <a:gd name="connsiteY95" fmla="*/ 2310075 h 2546032"/>
                  <a:gd name="connsiteX96" fmla="*/ 812887 w 1504473"/>
                  <a:gd name="connsiteY96" fmla="*/ 1890879 h 2546032"/>
                  <a:gd name="connsiteX97" fmla="*/ 813316 w 1504473"/>
                  <a:gd name="connsiteY97" fmla="*/ 1812869 h 2546032"/>
                  <a:gd name="connsiteX98" fmla="*/ 813316 w 1504473"/>
                  <a:gd name="connsiteY98" fmla="*/ 1806869 h 2546032"/>
                  <a:gd name="connsiteX99" fmla="*/ 911900 w 1504473"/>
                  <a:gd name="connsiteY99" fmla="*/ 1708285 h 2546032"/>
                  <a:gd name="connsiteX100" fmla="*/ 893469 w 1504473"/>
                  <a:gd name="connsiteY100" fmla="*/ 1639276 h 2546032"/>
                  <a:gd name="connsiteX101" fmla="*/ 887468 w 1504473"/>
                  <a:gd name="connsiteY101" fmla="*/ 1634133 h 2546032"/>
                  <a:gd name="connsiteX102" fmla="*/ 887468 w 1504473"/>
                  <a:gd name="connsiteY102" fmla="*/ 1573268 h 2546032"/>
                  <a:gd name="connsiteX103" fmla="*/ 948333 w 1504473"/>
                  <a:gd name="connsiteY103" fmla="*/ 1573268 h 2546032"/>
                  <a:gd name="connsiteX104" fmla="*/ 948333 w 1504473"/>
                  <a:gd name="connsiteY104" fmla="*/ 1633704 h 2546032"/>
                  <a:gd name="connsiteX105" fmla="*/ 926045 w 1504473"/>
                  <a:gd name="connsiteY105" fmla="*/ 1645706 h 2546032"/>
                  <a:gd name="connsiteX106" fmla="*/ 942761 w 1504473"/>
                  <a:gd name="connsiteY106" fmla="*/ 1708714 h 2546032"/>
                  <a:gd name="connsiteX107" fmla="*/ 944904 w 1504473"/>
                  <a:gd name="connsiteY107" fmla="*/ 1716857 h 2546032"/>
                  <a:gd name="connsiteX108" fmla="*/ 842891 w 1504473"/>
                  <a:gd name="connsiteY108" fmla="*/ 1819299 h 2546032"/>
                  <a:gd name="connsiteX109" fmla="*/ 842891 w 1504473"/>
                  <a:gd name="connsiteY109" fmla="*/ 1896451 h 2546032"/>
                  <a:gd name="connsiteX110" fmla="*/ 842891 w 1504473"/>
                  <a:gd name="connsiteY110" fmla="*/ 1902452 h 2546032"/>
                  <a:gd name="connsiteX111" fmla="*/ 417267 w 1504473"/>
                  <a:gd name="connsiteY111" fmla="*/ 2328077 h 2546032"/>
                  <a:gd name="connsiteX112" fmla="*/ 446842 w 1504473"/>
                  <a:gd name="connsiteY112" fmla="*/ 2350794 h 2546032"/>
                  <a:gd name="connsiteX113" fmla="*/ 862608 w 1504473"/>
                  <a:gd name="connsiteY113" fmla="*/ 1935028 h 2546032"/>
                  <a:gd name="connsiteX114" fmla="*/ 884896 w 1504473"/>
                  <a:gd name="connsiteY114" fmla="*/ 1852303 h 2546032"/>
                  <a:gd name="connsiteX115" fmla="*/ 885754 w 1504473"/>
                  <a:gd name="connsiteY115" fmla="*/ 1848874 h 2546032"/>
                  <a:gd name="connsiteX116" fmla="*/ 1008340 w 1504473"/>
                  <a:gd name="connsiteY116" fmla="*/ 1726287 h 2546032"/>
                  <a:gd name="connsiteX117" fmla="*/ 1008340 w 1504473"/>
                  <a:gd name="connsiteY117" fmla="*/ 1515832 h 2546032"/>
                  <a:gd name="connsiteX118" fmla="*/ 1007055 w 1504473"/>
                  <a:gd name="connsiteY118" fmla="*/ 1514975 h 2546032"/>
                  <a:gd name="connsiteX119" fmla="*/ 1007055 w 1504473"/>
                  <a:gd name="connsiteY119" fmla="*/ 1454110 h 2546032"/>
                  <a:gd name="connsiteX120" fmla="*/ 1067491 w 1504473"/>
                  <a:gd name="connsiteY120" fmla="*/ 1454539 h 2546032"/>
                  <a:gd name="connsiteX121" fmla="*/ 1067491 w 1504473"/>
                  <a:gd name="connsiteY121" fmla="*/ 1514975 h 2546032"/>
                  <a:gd name="connsiteX122" fmla="*/ 1037487 w 1504473"/>
                  <a:gd name="connsiteY122" fmla="*/ 1527834 h 2546032"/>
                  <a:gd name="connsiteX123" fmla="*/ 1037487 w 1504473"/>
                  <a:gd name="connsiteY123" fmla="*/ 1732717 h 2546032"/>
                  <a:gd name="connsiteX124" fmla="*/ 1037487 w 1504473"/>
                  <a:gd name="connsiteY124" fmla="*/ 1738717 h 2546032"/>
                  <a:gd name="connsiteX125" fmla="*/ 911471 w 1504473"/>
                  <a:gd name="connsiteY125" fmla="*/ 1864733 h 2546032"/>
                  <a:gd name="connsiteX126" fmla="*/ 889611 w 1504473"/>
                  <a:gd name="connsiteY126" fmla="*/ 1946601 h 2546032"/>
                  <a:gd name="connsiteX127" fmla="*/ 888754 w 1504473"/>
                  <a:gd name="connsiteY127" fmla="*/ 1950458 h 2546032"/>
                  <a:gd name="connsiteX128" fmla="*/ 469559 w 1504473"/>
                  <a:gd name="connsiteY128" fmla="*/ 2369654 h 2546032"/>
                  <a:gd name="connsiteX129" fmla="*/ 479417 w 1504473"/>
                  <a:gd name="connsiteY129" fmla="*/ 2377797 h 2546032"/>
                  <a:gd name="connsiteX130" fmla="*/ 1033201 w 1504473"/>
                  <a:gd name="connsiteY130" fmla="*/ 1824014 h 2546032"/>
                  <a:gd name="connsiteX131" fmla="*/ 1039202 w 1504473"/>
                  <a:gd name="connsiteY131" fmla="*/ 1824014 h 2546032"/>
                  <a:gd name="connsiteX132" fmla="*/ 1113354 w 1504473"/>
                  <a:gd name="connsiteY132" fmla="*/ 1823585 h 2546032"/>
                  <a:gd name="connsiteX133" fmla="*/ 1123212 w 1504473"/>
                  <a:gd name="connsiteY133" fmla="*/ 1809012 h 2546032"/>
                  <a:gd name="connsiteX134" fmla="*/ 1184077 w 1504473"/>
                  <a:gd name="connsiteY134" fmla="*/ 1809012 h 2546032"/>
                  <a:gd name="connsiteX135" fmla="*/ 1184077 w 1504473"/>
                  <a:gd name="connsiteY135" fmla="*/ 1869448 h 2546032"/>
                  <a:gd name="connsiteX136" fmla="*/ 1123641 w 1504473"/>
                  <a:gd name="connsiteY136" fmla="*/ 1869448 h 2546032"/>
                  <a:gd name="connsiteX137" fmla="*/ 1113354 w 1504473"/>
                  <a:gd name="connsiteY137" fmla="*/ 1852732 h 2546032"/>
                  <a:gd name="connsiteX138" fmla="*/ 1046488 w 1504473"/>
                  <a:gd name="connsiteY138" fmla="*/ 1852732 h 2546032"/>
                  <a:gd name="connsiteX139" fmla="*/ 502563 w 1504473"/>
                  <a:gd name="connsiteY139" fmla="*/ 2396657 h 2546032"/>
                  <a:gd name="connsiteX140" fmla="*/ 529566 w 1504473"/>
                  <a:gd name="connsiteY140" fmla="*/ 2419374 h 2546032"/>
                  <a:gd name="connsiteX141" fmla="*/ 869466 w 1504473"/>
                  <a:gd name="connsiteY141" fmla="*/ 2079474 h 2546032"/>
                  <a:gd name="connsiteX142" fmla="*/ 872895 w 1504473"/>
                  <a:gd name="connsiteY142" fmla="*/ 2076474 h 2546032"/>
                  <a:gd name="connsiteX143" fmla="*/ 885325 w 1504473"/>
                  <a:gd name="connsiteY143" fmla="*/ 2047327 h 2546032"/>
                  <a:gd name="connsiteX144" fmla="*/ 946190 w 1504473"/>
                  <a:gd name="connsiteY144" fmla="*/ 2047327 h 2546032"/>
                  <a:gd name="connsiteX145" fmla="*/ 946190 w 1504473"/>
                  <a:gd name="connsiteY145" fmla="*/ 2107763 h 2546032"/>
                  <a:gd name="connsiteX146" fmla="*/ 912328 w 1504473"/>
                  <a:gd name="connsiteY146" fmla="*/ 2119765 h 2546032"/>
                  <a:gd name="connsiteX147" fmla="*/ 911471 w 1504473"/>
                  <a:gd name="connsiteY147" fmla="*/ 2120622 h 2546032"/>
                  <a:gd name="connsiteX148" fmla="*/ 574143 w 1504473"/>
                  <a:gd name="connsiteY148" fmla="*/ 2457950 h 2546032"/>
                  <a:gd name="connsiteX149" fmla="*/ 605433 w 1504473"/>
                  <a:gd name="connsiteY149" fmla="*/ 2486668 h 2546032"/>
                  <a:gd name="connsiteX150" fmla="*/ 1013913 w 1504473"/>
                  <a:gd name="connsiteY150" fmla="*/ 2078188 h 2546032"/>
                  <a:gd name="connsiteX151" fmla="*/ 1013913 w 1504473"/>
                  <a:gd name="connsiteY151" fmla="*/ 1989892 h 2546032"/>
                  <a:gd name="connsiteX152" fmla="*/ 1004912 w 1504473"/>
                  <a:gd name="connsiteY152" fmla="*/ 1983462 h 2546032"/>
                  <a:gd name="connsiteX153" fmla="*/ 1005340 w 1504473"/>
                  <a:gd name="connsiteY153" fmla="*/ 1922597 h 2546032"/>
                  <a:gd name="connsiteX154" fmla="*/ 1065776 w 1504473"/>
                  <a:gd name="connsiteY154" fmla="*/ 1922597 h 2546032"/>
                  <a:gd name="connsiteX155" fmla="*/ 1065776 w 1504473"/>
                  <a:gd name="connsiteY155" fmla="*/ 1983034 h 2546032"/>
                  <a:gd name="connsiteX156" fmla="*/ 1052917 w 1504473"/>
                  <a:gd name="connsiteY156" fmla="*/ 1992035 h 2546032"/>
                  <a:gd name="connsiteX157" fmla="*/ 1052917 w 1504473"/>
                  <a:gd name="connsiteY157" fmla="*/ 2086332 h 2546032"/>
                  <a:gd name="connsiteX158" fmla="*/ 1052917 w 1504473"/>
                  <a:gd name="connsiteY158" fmla="*/ 2094476 h 2546032"/>
                  <a:gd name="connsiteX159" fmla="*/ 634151 w 1504473"/>
                  <a:gd name="connsiteY159" fmla="*/ 2513243 h 2546032"/>
                  <a:gd name="connsiteX160" fmla="*/ 665440 w 1504473"/>
                  <a:gd name="connsiteY160" fmla="*/ 2544104 h 2546032"/>
                  <a:gd name="connsiteX161" fmla="*/ 1260801 w 1504473"/>
                  <a:gd name="connsiteY161" fmla="*/ 1948744 h 2546032"/>
                  <a:gd name="connsiteX162" fmla="*/ 1260801 w 1504473"/>
                  <a:gd name="connsiteY162" fmla="*/ 1797010 h 2546032"/>
                  <a:gd name="connsiteX163" fmla="*/ 1260801 w 1504473"/>
                  <a:gd name="connsiteY163" fmla="*/ 1785009 h 2546032"/>
                  <a:gd name="connsiteX164" fmla="*/ 1349097 w 1504473"/>
                  <a:gd name="connsiteY164" fmla="*/ 1696712 h 2546032"/>
                  <a:gd name="connsiteX165" fmla="*/ 1361099 w 1504473"/>
                  <a:gd name="connsiteY165" fmla="*/ 1696712 h 2546032"/>
                  <a:gd name="connsiteX166" fmla="*/ 1497830 w 1504473"/>
                  <a:gd name="connsiteY166" fmla="*/ 1697141 h 2546032"/>
                  <a:gd name="connsiteX167" fmla="*/ 1502117 w 1504473"/>
                  <a:gd name="connsiteY167" fmla="*/ 1692854 h 2546032"/>
                  <a:gd name="connsiteX168" fmla="*/ 1353812 w 1504473"/>
                  <a:gd name="connsiteY168" fmla="*/ 435269 h 2546032"/>
                  <a:gd name="connsiteX169" fmla="*/ 1304520 w 1504473"/>
                  <a:gd name="connsiteY169" fmla="*/ 413837 h 2546032"/>
                  <a:gd name="connsiteX170" fmla="*/ 1289947 w 1504473"/>
                  <a:gd name="connsiteY170" fmla="*/ 404408 h 2546032"/>
                  <a:gd name="connsiteX171" fmla="*/ 1289947 w 1504473"/>
                  <a:gd name="connsiteY171" fmla="*/ 467416 h 2546032"/>
                  <a:gd name="connsiteX172" fmla="*/ 1295519 w 1504473"/>
                  <a:gd name="connsiteY172" fmla="*/ 472130 h 2546032"/>
                  <a:gd name="connsiteX173" fmla="*/ 1295519 w 1504473"/>
                  <a:gd name="connsiteY173" fmla="*/ 532995 h 2546032"/>
                  <a:gd name="connsiteX174" fmla="*/ 1234655 w 1504473"/>
                  <a:gd name="connsiteY174" fmla="*/ 532995 h 2546032"/>
                  <a:gd name="connsiteX175" fmla="*/ 1234655 w 1504473"/>
                  <a:gd name="connsiteY175" fmla="*/ 472559 h 2546032"/>
                  <a:gd name="connsiteX176" fmla="*/ 1260801 w 1504473"/>
                  <a:gd name="connsiteY176" fmla="*/ 460558 h 2546032"/>
                  <a:gd name="connsiteX177" fmla="*/ 1260801 w 1504473"/>
                  <a:gd name="connsiteY177" fmla="*/ 388120 h 2546032"/>
                  <a:gd name="connsiteX178" fmla="*/ 1260801 w 1504473"/>
                  <a:gd name="connsiteY178" fmla="*/ 384262 h 2546032"/>
                  <a:gd name="connsiteX179" fmla="*/ 1217938 w 1504473"/>
                  <a:gd name="connsiteY179" fmla="*/ 351258 h 2546032"/>
                  <a:gd name="connsiteX180" fmla="*/ 1166503 w 1504473"/>
                  <a:gd name="connsiteY180" fmla="*/ 301966 h 2546032"/>
                  <a:gd name="connsiteX181" fmla="*/ 1157073 w 1504473"/>
                  <a:gd name="connsiteY181" fmla="*/ 283107 h 2546032"/>
                  <a:gd name="connsiteX182" fmla="*/ 1132642 w 1504473"/>
                  <a:gd name="connsiteY182" fmla="*/ 307538 h 2546032"/>
                  <a:gd name="connsiteX183" fmla="*/ 1132642 w 1504473"/>
                  <a:gd name="connsiteY183" fmla="*/ 342686 h 2546032"/>
                  <a:gd name="connsiteX184" fmla="*/ 1177647 w 1504473"/>
                  <a:gd name="connsiteY184" fmla="*/ 352973 h 2546032"/>
                  <a:gd name="connsiteX185" fmla="*/ 1177647 w 1504473"/>
                  <a:gd name="connsiteY185" fmla="*/ 413409 h 2546032"/>
                  <a:gd name="connsiteX186" fmla="*/ 1116783 w 1504473"/>
                  <a:gd name="connsiteY186" fmla="*/ 413409 h 2546032"/>
                  <a:gd name="connsiteX187" fmla="*/ 1113354 w 1504473"/>
                  <a:gd name="connsiteY187" fmla="*/ 356830 h 2546032"/>
                  <a:gd name="connsiteX188" fmla="*/ 1113354 w 1504473"/>
                  <a:gd name="connsiteY188" fmla="*/ 303681 h 2546032"/>
                  <a:gd name="connsiteX189" fmla="*/ 1113782 w 1504473"/>
                  <a:gd name="connsiteY189" fmla="*/ 299395 h 2546032"/>
                  <a:gd name="connsiteX190" fmla="*/ 1156216 w 1504473"/>
                  <a:gd name="connsiteY190" fmla="*/ 256961 h 2546032"/>
                  <a:gd name="connsiteX191" fmla="*/ 1168646 w 1504473"/>
                  <a:gd name="connsiteY191" fmla="*/ 173379 h 2546032"/>
                  <a:gd name="connsiteX192" fmla="*/ 1169075 w 1504473"/>
                  <a:gd name="connsiteY192" fmla="*/ 171664 h 2546032"/>
                  <a:gd name="connsiteX193" fmla="*/ 1110782 w 1504473"/>
                  <a:gd name="connsiteY193" fmla="*/ 169950 h 2546032"/>
                  <a:gd name="connsiteX194" fmla="*/ 1106067 w 1504473"/>
                  <a:gd name="connsiteY194" fmla="*/ 164378 h 2546032"/>
                  <a:gd name="connsiteX195" fmla="*/ 1051203 w 1504473"/>
                  <a:gd name="connsiteY195" fmla="*/ 163949 h 2546032"/>
                  <a:gd name="connsiteX196" fmla="*/ 1043059 w 1504473"/>
                  <a:gd name="connsiteY196" fmla="*/ 163949 h 2546032"/>
                  <a:gd name="connsiteX197" fmla="*/ 880182 w 1504473"/>
                  <a:gd name="connsiteY197" fmla="*/ 3215 h 2546032"/>
                  <a:gd name="connsiteX198" fmla="*/ 776454 w 1504473"/>
                  <a:gd name="connsiteY198" fmla="*/ 3215 h 2546032"/>
                  <a:gd name="connsiteX199" fmla="*/ 774740 w 1504473"/>
                  <a:gd name="connsiteY199" fmla="*/ 14359 h 2546032"/>
                  <a:gd name="connsiteX200" fmla="*/ 771740 w 1504473"/>
                  <a:gd name="connsiteY200" fmla="*/ 28504 h 2546032"/>
                  <a:gd name="connsiteX201" fmla="*/ 861751 w 1504473"/>
                  <a:gd name="connsiteY201" fmla="*/ 28504 h 2546032"/>
                  <a:gd name="connsiteX202" fmla="*/ 869895 w 1504473"/>
                  <a:gd name="connsiteY202" fmla="*/ 28504 h 2546032"/>
                  <a:gd name="connsiteX203" fmla="*/ 1057204 w 1504473"/>
                  <a:gd name="connsiteY203" fmla="*/ 215384 h 2546032"/>
                  <a:gd name="connsiteX204" fmla="*/ 1062776 w 1504473"/>
                  <a:gd name="connsiteY204" fmla="*/ 231672 h 2546032"/>
                  <a:gd name="connsiteX205" fmla="*/ 1055489 w 1504473"/>
                  <a:gd name="connsiteY205" fmla="*/ 283107 h 2546032"/>
                  <a:gd name="connsiteX206" fmla="*/ 995053 w 1504473"/>
                  <a:gd name="connsiteY206" fmla="*/ 283107 h 2546032"/>
                  <a:gd name="connsiteX207" fmla="*/ 994625 w 1504473"/>
                  <a:gd name="connsiteY207" fmla="*/ 222242 h 2546032"/>
                  <a:gd name="connsiteX208" fmla="*/ 1002340 w 1504473"/>
                  <a:gd name="connsiteY208" fmla="*/ 215813 h 2546032"/>
                  <a:gd name="connsiteX209" fmla="*/ 853607 w 1504473"/>
                  <a:gd name="connsiteY209" fmla="*/ 67080 h 2546032"/>
                  <a:gd name="connsiteX210" fmla="*/ 758881 w 1504473"/>
                  <a:gd name="connsiteY210" fmla="*/ 67080 h 2546032"/>
                  <a:gd name="connsiteX211" fmla="*/ 746879 w 1504473"/>
                  <a:gd name="connsiteY211" fmla="*/ 89797 h 2546032"/>
                  <a:gd name="connsiteX212" fmla="*/ 742593 w 1504473"/>
                  <a:gd name="connsiteY212" fmla="*/ 95798 h 2546032"/>
                  <a:gd name="connsiteX213" fmla="*/ 844177 w 1504473"/>
                  <a:gd name="connsiteY213" fmla="*/ 95798 h 2546032"/>
                  <a:gd name="connsiteX214" fmla="*/ 848035 w 1504473"/>
                  <a:gd name="connsiteY214" fmla="*/ 95798 h 2546032"/>
                  <a:gd name="connsiteX215" fmla="*/ 958191 w 1504473"/>
                  <a:gd name="connsiteY215" fmla="*/ 205954 h 2546032"/>
                  <a:gd name="connsiteX216" fmla="*/ 958191 w 1504473"/>
                  <a:gd name="connsiteY216" fmla="*/ 209812 h 2546032"/>
                  <a:gd name="connsiteX217" fmla="*/ 958191 w 1504473"/>
                  <a:gd name="connsiteY217" fmla="*/ 369260 h 2546032"/>
                  <a:gd name="connsiteX218" fmla="*/ 1120212 w 1504473"/>
                  <a:gd name="connsiteY218" fmla="*/ 531281 h 2546032"/>
                  <a:gd name="connsiteX219" fmla="*/ 1167360 w 1504473"/>
                  <a:gd name="connsiteY219" fmla="*/ 530852 h 2546032"/>
                  <a:gd name="connsiteX220" fmla="*/ 1171647 w 1504473"/>
                  <a:gd name="connsiteY220" fmla="*/ 530852 h 2546032"/>
                  <a:gd name="connsiteX221" fmla="*/ 1250514 w 1504473"/>
                  <a:gd name="connsiteY221" fmla="*/ 609719 h 2546032"/>
                  <a:gd name="connsiteX222" fmla="*/ 1250514 w 1504473"/>
                  <a:gd name="connsiteY222" fmla="*/ 613577 h 2546032"/>
                  <a:gd name="connsiteX223" fmla="*/ 1250514 w 1504473"/>
                  <a:gd name="connsiteY223" fmla="*/ 659868 h 2546032"/>
                  <a:gd name="connsiteX224" fmla="*/ 1250514 w 1504473"/>
                  <a:gd name="connsiteY224" fmla="*/ 664154 h 2546032"/>
                  <a:gd name="connsiteX225" fmla="*/ 1160931 w 1504473"/>
                  <a:gd name="connsiteY225" fmla="*/ 753737 h 2546032"/>
                  <a:gd name="connsiteX226" fmla="*/ 1156645 w 1504473"/>
                  <a:gd name="connsiteY226" fmla="*/ 753737 h 2546032"/>
                  <a:gd name="connsiteX227" fmla="*/ 1068348 w 1504473"/>
                  <a:gd name="connsiteY227" fmla="*/ 753737 h 2546032"/>
                  <a:gd name="connsiteX228" fmla="*/ 1055918 w 1504473"/>
                  <a:gd name="connsiteY228" fmla="*/ 785027 h 2546032"/>
                  <a:gd name="connsiteX229" fmla="*/ 995053 w 1504473"/>
                  <a:gd name="connsiteY229" fmla="*/ 784598 h 2546032"/>
                  <a:gd name="connsiteX230" fmla="*/ 995053 w 1504473"/>
                  <a:gd name="connsiteY230" fmla="*/ 724162 h 2546032"/>
                  <a:gd name="connsiteX231" fmla="*/ 1055489 w 1504473"/>
                  <a:gd name="connsiteY231" fmla="*/ 723733 h 2546032"/>
                  <a:gd name="connsiteX232" fmla="*/ 1062776 w 1504473"/>
                  <a:gd name="connsiteY232" fmla="*/ 733592 h 2546032"/>
                  <a:gd name="connsiteX233" fmla="*/ 1152359 w 1504473"/>
                  <a:gd name="connsiteY233" fmla="*/ 733592 h 2546032"/>
                  <a:gd name="connsiteX234" fmla="*/ 1230368 w 1504473"/>
                  <a:gd name="connsiteY234" fmla="*/ 655582 h 2546032"/>
                  <a:gd name="connsiteX235" fmla="*/ 1230797 w 1504473"/>
                  <a:gd name="connsiteY235" fmla="*/ 617434 h 2546032"/>
                  <a:gd name="connsiteX236" fmla="*/ 1163074 w 1504473"/>
                  <a:gd name="connsiteY236" fmla="*/ 551426 h 2546032"/>
                  <a:gd name="connsiteX237" fmla="*/ 1115497 w 1504473"/>
                  <a:gd name="connsiteY237" fmla="*/ 551426 h 2546032"/>
                  <a:gd name="connsiteX238" fmla="*/ 1111211 w 1504473"/>
                  <a:gd name="connsiteY238" fmla="*/ 550997 h 2546032"/>
                  <a:gd name="connsiteX239" fmla="*/ 938475 w 1504473"/>
                  <a:gd name="connsiteY239" fmla="*/ 378262 h 2546032"/>
                  <a:gd name="connsiteX240" fmla="*/ 938475 w 1504473"/>
                  <a:gd name="connsiteY240" fmla="*/ 374404 h 2546032"/>
                  <a:gd name="connsiteX241" fmla="*/ 938475 w 1504473"/>
                  <a:gd name="connsiteY241" fmla="*/ 214955 h 2546032"/>
                  <a:gd name="connsiteX242" fmla="*/ 839891 w 1504473"/>
                  <a:gd name="connsiteY242" fmla="*/ 116372 h 2546032"/>
                  <a:gd name="connsiteX243" fmla="*/ 722876 w 1504473"/>
                  <a:gd name="connsiteY243" fmla="*/ 116372 h 2546032"/>
                  <a:gd name="connsiteX244" fmla="*/ 692444 w 1504473"/>
                  <a:gd name="connsiteY244" fmla="*/ 142089 h 2546032"/>
                  <a:gd name="connsiteX245" fmla="*/ 831318 w 1504473"/>
                  <a:gd name="connsiteY245" fmla="*/ 142089 h 2546032"/>
                  <a:gd name="connsiteX246" fmla="*/ 835605 w 1504473"/>
                  <a:gd name="connsiteY246" fmla="*/ 142518 h 2546032"/>
                  <a:gd name="connsiteX247" fmla="*/ 914900 w 1504473"/>
                  <a:gd name="connsiteY247" fmla="*/ 221813 h 2546032"/>
                  <a:gd name="connsiteX248" fmla="*/ 914900 w 1504473"/>
                  <a:gd name="connsiteY248" fmla="*/ 393263 h 2546032"/>
                  <a:gd name="connsiteX249" fmla="*/ 1126212 w 1504473"/>
                  <a:gd name="connsiteY249" fmla="*/ 604576 h 2546032"/>
                  <a:gd name="connsiteX250" fmla="*/ 1175504 w 1504473"/>
                  <a:gd name="connsiteY250" fmla="*/ 612291 h 2546032"/>
                  <a:gd name="connsiteX251" fmla="*/ 1175504 w 1504473"/>
                  <a:gd name="connsiteY251" fmla="*/ 673156 h 2546032"/>
                  <a:gd name="connsiteX252" fmla="*/ 1114640 w 1504473"/>
                  <a:gd name="connsiteY252" fmla="*/ 673156 h 2546032"/>
                  <a:gd name="connsiteX253" fmla="*/ 1110782 w 1504473"/>
                  <a:gd name="connsiteY253" fmla="*/ 617434 h 2546032"/>
                  <a:gd name="connsiteX254" fmla="*/ 894755 w 1504473"/>
                  <a:gd name="connsiteY254" fmla="*/ 401407 h 2546032"/>
                  <a:gd name="connsiteX255" fmla="*/ 894755 w 1504473"/>
                  <a:gd name="connsiteY255" fmla="*/ 397550 h 2546032"/>
                  <a:gd name="connsiteX256" fmla="*/ 895183 w 1504473"/>
                  <a:gd name="connsiteY256" fmla="*/ 229957 h 2546032"/>
                  <a:gd name="connsiteX257" fmla="*/ 827461 w 1504473"/>
                  <a:gd name="connsiteY257" fmla="*/ 162235 h 2546032"/>
                  <a:gd name="connsiteX258" fmla="*/ 674013 w 1504473"/>
                  <a:gd name="connsiteY258" fmla="*/ 162235 h 2546032"/>
                  <a:gd name="connsiteX259" fmla="*/ 657297 w 1504473"/>
                  <a:gd name="connsiteY259" fmla="*/ 179380 h 2546032"/>
                  <a:gd name="connsiteX260" fmla="*/ 820603 w 1504473"/>
                  <a:gd name="connsiteY260" fmla="*/ 179380 h 2546032"/>
                  <a:gd name="connsiteX261" fmla="*/ 824889 w 1504473"/>
                  <a:gd name="connsiteY261" fmla="*/ 178951 h 2546032"/>
                  <a:gd name="connsiteX262" fmla="*/ 878467 w 1504473"/>
                  <a:gd name="connsiteY262" fmla="*/ 232529 h 2546032"/>
                  <a:gd name="connsiteX263" fmla="*/ 878038 w 1504473"/>
                  <a:gd name="connsiteY263" fmla="*/ 236387 h 2546032"/>
                  <a:gd name="connsiteX264" fmla="*/ 878038 w 1504473"/>
                  <a:gd name="connsiteY264" fmla="*/ 310110 h 2546032"/>
                  <a:gd name="connsiteX265" fmla="*/ 878467 w 1504473"/>
                  <a:gd name="connsiteY265" fmla="*/ 314396 h 2546032"/>
                  <a:gd name="connsiteX266" fmla="*/ 819745 w 1504473"/>
                  <a:gd name="connsiteY266" fmla="*/ 373118 h 2546032"/>
                  <a:gd name="connsiteX267" fmla="*/ 819745 w 1504473"/>
                  <a:gd name="connsiteY267" fmla="*/ 421124 h 2546032"/>
                  <a:gd name="connsiteX268" fmla="*/ 908471 w 1504473"/>
                  <a:gd name="connsiteY268" fmla="*/ 509849 h 2546032"/>
                  <a:gd name="connsiteX269" fmla="*/ 908042 w 1504473"/>
                  <a:gd name="connsiteY269" fmla="*/ 513707 h 2546032"/>
                  <a:gd name="connsiteX270" fmla="*/ 908042 w 1504473"/>
                  <a:gd name="connsiteY270" fmla="*/ 595574 h 2546032"/>
                  <a:gd name="connsiteX271" fmla="*/ 932474 w 1504473"/>
                  <a:gd name="connsiteY271" fmla="*/ 607147 h 2546032"/>
                  <a:gd name="connsiteX272" fmla="*/ 932474 w 1504473"/>
                  <a:gd name="connsiteY272" fmla="*/ 668012 h 2546032"/>
                  <a:gd name="connsiteX273" fmla="*/ 871609 w 1504473"/>
                  <a:gd name="connsiteY273" fmla="*/ 668012 h 2546032"/>
                  <a:gd name="connsiteX274" fmla="*/ 872038 w 1504473"/>
                  <a:gd name="connsiteY274" fmla="*/ 607147 h 2546032"/>
                  <a:gd name="connsiteX275" fmla="*/ 888325 w 1504473"/>
                  <a:gd name="connsiteY275" fmla="*/ 597289 h 2546032"/>
                  <a:gd name="connsiteX276" fmla="*/ 888325 w 1504473"/>
                  <a:gd name="connsiteY276" fmla="*/ 517565 h 2546032"/>
                  <a:gd name="connsiteX277" fmla="*/ 800029 w 1504473"/>
                  <a:gd name="connsiteY277" fmla="*/ 429268 h 2546032"/>
                  <a:gd name="connsiteX278" fmla="*/ 799600 w 1504473"/>
                  <a:gd name="connsiteY278" fmla="*/ 424982 h 2546032"/>
                  <a:gd name="connsiteX279" fmla="*/ 800029 w 1504473"/>
                  <a:gd name="connsiteY279" fmla="*/ 368403 h 2546032"/>
                  <a:gd name="connsiteX280" fmla="*/ 800029 w 1504473"/>
                  <a:gd name="connsiteY280" fmla="*/ 364117 h 2546032"/>
                  <a:gd name="connsiteX281" fmla="*/ 858750 w 1504473"/>
                  <a:gd name="connsiteY281" fmla="*/ 305395 h 2546032"/>
                  <a:gd name="connsiteX282" fmla="*/ 858750 w 1504473"/>
                  <a:gd name="connsiteY282" fmla="*/ 239816 h 2546032"/>
                  <a:gd name="connsiteX283" fmla="*/ 816745 w 1504473"/>
                  <a:gd name="connsiteY283" fmla="*/ 197810 h 2546032"/>
                  <a:gd name="connsiteX284" fmla="*/ 638008 w 1504473"/>
                  <a:gd name="connsiteY284" fmla="*/ 197810 h 2546032"/>
                  <a:gd name="connsiteX285" fmla="*/ 581001 w 1504473"/>
                  <a:gd name="connsiteY285" fmla="*/ 255675 h 2546032"/>
                  <a:gd name="connsiteX286" fmla="*/ 738735 w 1504473"/>
                  <a:gd name="connsiteY286" fmla="*/ 255246 h 2546032"/>
                  <a:gd name="connsiteX287" fmla="*/ 746879 w 1504473"/>
                  <a:gd name="connsiteY287" fmla="*/ 243673 h 2546032"/>
                  <a:gd name="connsiteX288" fmla="*/ 807315 w 1504473"/>
                  <a:gd name="connsiteY288" fmla="*/ 243673 h 2546032"/>
                  <a:gd name="connsiteX289" fmla="*/ 807744 w 1504473"/>
                  <a:gd name="connsiteY289" fmla="*/ 304538 h 2546032"/>
                  <a:gd name="connsiteX290" fmla="*/ 746879 w 1504473"/>
                  <a:gd name="connsiteY290" fmla="*/ 304109 h 2546032"/>
                  <a:gd name="connsiteX291" fmla="*/ 734449 w 1504473"/>
                  <a:gd name="connsiteY291" fmla="*/ 274963 h 2546032"/>
                  <a:gd name="connsiteX292" fmla="*/ 561713 w 1504473"/>
                  <a:gd name="connsiteY292" fmla="*/ 274963 h 2546032"/>
                  <a:gd name="connsiteX293" fmla="*/ 549283 w 1504473"/>
                  <a:gd name="connsiteY293" fmla="*/ 287393 h 2546032"/>
                  <a:gd name="connsiteX294" fmla="*/ 686443 w 1504473"/>
                  <a:gd name="connsiteY294" fmla="*/ 287393 h 2546032"/>
                  <a:gd name="connsiteX295" fmla="*/ 690729 w 1504473"/>
                  <a:gd name="connsiteY295" fmla="*/ 287822 h 2546032"/>
                  <a:gd name="connsiteX296" fmla="*/ 754594 w 1504473"/>
                  <a:gd name="connsiteY296" fmla="*/ 351687 h 2546032"/>
                  <a:gd name="connsiteX297" fmla="*/ 755023 w 1504473"/>
                  <a:gd name="connsiteY297" fmla="*/ 355973 h 2546032"/>
                  <a:gd name="connsiteX298" fmla="*/ 755023 w 1504473"/>
                  <a:gd name="connsiteY298" fmla="*/ 475559 h 2546032"/>
                  <a:gd name="connsiteX299" fmla="*/ 761452 w 1504473"/>
                  <a:gd name="connsiteY299" fmla="*/ 481989 h 2546032"/>
                  <a:gd name="connsiteX300" fmla="*/ 815459 w 1504473"/>
                  <a:gd name="connsiteY300" fmla="*/ 487132 h 2546032"/>
                  <a:gd name="connsiteX301" fmla="*/ 815459 w 1504473"/>
                  <a:gd name="connsiteY301" fmla="*/ 547997 h 2546032"/>
                  <a:gd name="connsiteX302" fmla="*/ 755023 w 1504473"/>
                  <a:gd name="connsiteY302" fmla="*/ 547997 h 2546032"/>
                  <a:gd name="connsiteX303" fmla="*/ 748165 w 1504473"/>
                  <a:gd name="connsiteY303" fmla="*/ 496562 h 2546032"/>
                  <a:gd name="connsiteX304" fmla="*/ 735735 w 1504473"/>
                  <a:gd name="connsiteY304" fmla="*/ 484132 h 2546032"/>
                  <a:gd name="connsiteX305" fmla="*/ 735735 w 1504473"/>
                  <a:gd name="connsiteY305" fmla="*/ 479846 h 2546032"/>
                  <a:gd name="connsiteX306" fmla="*/ 735735 w 1504473"/>
                  <a:gd name="connsiteY306" fmla="*/ 361117 h 2546032"/>
                  <a:gd name="connsiteX307" fmla="*/ 683014 w 1504473"/>
                  <a:gd name="connsiteY307" fmla="*/ 308396 h 2546032"/>
                  <a:gd name="connsiteX308" fmla="*/ 538139 w 1504473"/>
                  <a:gd name="connsiteY308" fmla="*/ 308396 h 2546032"/>
                  <a:gd name="connsiteX309" fmla="*/ 533853 w 1504473"/>
                  <a:gd name="connsiteY309" fmla="*/ 307967 h 2546032"/>
                  <a:gd name="connsiteX310" fmla="*/ 532138 w 1504473"/>
                  <a:gd name="connsiteY310" fmla="*/ 306253 h 2546032"/>
                  <a:gd name="connsiteX311" fmla="*/ 523994 w 1504473"/>
                  <a:gd name="connsiteY311" fmla="*/ 314396 h 2546032"/>
                  <a:gd name="connsiteX312" fmla="*/ 589145 w 1504473"/>
                  <a:gd name="connsiteY312" fmla="*/ 379547 h 2546032"/>
                  <a:gd name="connsiteX313" fmla="*/ 623007 w 1504473"/>
                  <a:gd name="connsiteY313" fmla="*/ 379547 h 2546032"/>
                  <a:gd name="connsiteX314" fmla="*/ 634151 w 1504473"/>
                  <a:gd name="connsiteY314" fmla="*/ 358116 h 2546032"/>
                  <a:gd name="connsiteX315" fmla="*/ 694587 w 1504473"/>
                  <a:gd name="connsiteY315" fmla="*/ 358116 h 2546032"/>
                  <a:gd name="connsiteX316" fmla="*/ 695016 w 1504473"/>
                  <a:gd name="connsiteY316" fmla="*/ 418981 h 2546032"/>
                  <a:gd name="connsiteX317" fmla="*/ 634151 w 1504473"/>
                  <a:gd name="connsiteY317" fmla="*/ 418981 h 2546032"/>
                  <a:gd name="connsiteX318" fmla="*/ 623435 w 1504473"/>
                  <a:gd name="connsiteY318" fmla="*/ 399264 h 2546032"/>
                  <a:gd name="connsiteX319" fmla="*/ 581430 w 1504473"/>
                  <a:gd name="connsiteY319" fmla="*/ 399264 h 2546032"/>
                  <a:gd name="connsiteX320" fmla="*/ 508135 w 1504473"/>
                  <a:gd name="connsiteY320" fmla="*/ 327684 h 2546032"/>
                  <a:gd name="connsiteX321" fmla="*/ 496562 w 1504473"/>
                  <a:gd name="connsiteY321" fmla="*/ 339257 h 2546032"/>
                  <a:gd name="connsiteX322" fmla="*/ 487561 w 1504473"/>
                  <a:gd name="connsiteY322" fmla="*/ 347829 h 2546032"/>
                  <a:gd name="connsiteX323" fmla="*/ 947904 w 1504473"/>
                  <a:gd name="connsiteY323" fmla="*/ 807744 h 2546032"/>
                  <a:gd name="connsiteX324" fmla="*/ 947904 w 1504473"/>
                  <a:gd name="connsiteY324" fmla="*/ 818031 h 2546032"/>
                  <a:gd name="connsiteX325" fmla="*/ 947904 w 1504473"/>
                  <a:gd name="connsiteY325" fmla="*/ 1055918 h 2546032"/>
                  <a:gd name="connsiteX326" fmla="*/ 989481 w 1504473"/>
                  <a:gd name="connsiteY326" fmla="*/ 1097494 h 2546032"/>
                  <a:gd name="connsiteX327" fmla="*/ 1207651 w 1504473"/>
                  <a:gd name="connsiteY327" fmla="*/ 1097066 h 2546032"/>
                  <a:gd name="connsiteX328" fmla="*/ 1281803 w 1504473"/>
                  <a:gd name="connsiteY328" fmla="*/ 1022914 h 2546032"/>
                  <a:gd name="connsiteX329" fmla="*/ 1290804 w 1504473"/>
                  <a:gd name="connsiteY329" fmla="*/ 1040059 h 2546032"/>
                  <a:gd name="connsiteX330" fmla="*/ 1309235 w 1504473"/>
                  <a:gd name="connsiteY330" fmla="*/ 1064919 h 2546032"/>
                  <a:gd name="connsiteX331" fmla="*/ 1228225 w 1504473"/>
                  <a:gd name="connsiteY331" fmla="*/ 1145929 h 2546032"/>
                  <a:gd name="connsiteX332" fmla="*/ 1218367 w 1504473"/>
                  <a:gd name="connsiteY332" fmla="*/ 1145929 h 2546032"/>
                  <a:gd name="connsiteX333" fmla="*/ 979194 w 1504473"/>
                  <a:gd name="connsiteY333" fmla="*/ 1145929 h 2546032"/>
                  <a:gd name="connsiteX334" fmla="*/ 968907 w 1504473"/>
                  <a:gd name="connsiteY334" fmla="*/ 1145929 h 2546032"/>
                  <a:gd name="connsiteX335" fmla="*/ 898184 w 1504473"/>
                  <a:gd name="connsiteY335" fmla="*/ 1075206 h 2546032"/>
                  <a:gd name="connsiteX336" fmla="*/ 898184 w 1504473"/>
                  <a:gd name="connsiteY336" fmla="*/ 1064919 h 2546032"/>
                  <a:gd name="connsiteX337" fmla="*/ 898612 w 1504473"/>
                  <a:gd name="connsiteY337" fmla="*/ 827032 h 2546032"/>
                  <a:gd name="connsiteX338" fmla="*/ 452414 w 1504473"/>
                  <a:gd name="connsiteY338" fmla="*/ 381691 h 2546032"/>
                  <a:gd name="connsiteX339" fmla="*/ 420696 w 1504473"/>
                  <a:gd name="connsiteY339" fmla="*/ 409551 h 2546032"/>
                  <a:gd name="connsiteX340" fmla="*/ 414695 w 1504473"/>
                  <a:gd name="connsiteY340" fmla="*/ 412980 h 2546032"/>
                  <a:gd name="connsiteX341" fmla="*/ 816316 w 1504473"/>
                  <a:gd name="connsiteY341" fmla="*/ 814602 h 2546032"/>
                  <a:gd name="connsiteX342" fmla="*/ 816745 w 1504473"/>
                  <a:gd name="connsiteY342" fmla="*/ 822746 h 2546032"/>
                  <a:gd name="connsiteX343" fmla="*/ 816745 w 1504473"/>
                  <a:gd name="connsiteY343" fmla="*/ 978765 h 2546032"/>
                  <a:gd name="connsiteX344" fmla="*/ 812459 w 1504473"/>
                  <a:gd name="connsiteY344" fmla="*/ 1034486 h 2546032"/>
                  <a:gd name="connsiteX345" fmla="*/ 752023 w 1504473"/>
                  <a:gd name="connsiteY345" fmla="*/ 1034486 h 2546032"/>
                  <a:gd name="connsiteX346" fmla="*/ 752023 w 1504473"/>
                  <a:gd name="connsiteY346" fmla="*/ 974050 h 2546032"/>
                  <a:gd name="connsiteX347" fmla="*/ 777312 w 1504473"/>
                  <a:gd name="connsiteY347" fmla="*/ 962049 h 2546032"/>
                  <a:gd name="connsiteX348" fmla="*/ 777312 w 1504473"/>
                  <a:gd name="connsiteY348" fmla="*/ 830890 h 2546032"/>
                  <a:gd name="connsiteX349" fmla="*/ 358973 w 1504473"/>
                  <a:gd name="connsiteY349" fmla="*/ 412552 h 2546032"/>
                  <a:gd name="connsiteX350" fmla="*/ 341400 w 1504473"/>
                  <a:gd name="connsiteY350" fmla="*/ 413837 h 2546032"/>
                  <a:gd name="connsiteX351" fmla="*/ 553998 w 1504473"/>
                  <a:gd name="connsiteY351" fmla="*/ 626436 h 2546032"/>
                  <a:gd name="connsiteX352" fmla="*/ 553998 w 1504473"/>
                  <a:gd name="connsiteY352" fmla="*/ 630293 h 2546032"/>
                  <a:gd name="connsiteX353" fmla="*/ 553569 w 1504473"/>
                  <a:gd name="connsiteY353" fmla="*/ 719447 h 2546032"/>
                  <a:gd name="connsiteX354" fmla="*/ 569857 w 1504473"/>
                  <a:gd name="connsiteY354" fmla="*/ 729306 h 2546032"/>
                  <a:gd name="connsiteX355" fmla="*/ 569857 w 1504473"/>
                  <a:gd name="connsiteY355" fmla="*/ 790170 h 2546032"/>
                  <a:gd name="connsiteX356" fmla="*/ 508992 w 1504473"/>
                  <a:gd name="connsiteY356" fmla="*/ 790170 h 2546032"/>
                  <a:gd name="connsiteX357" fmla="*/ 508992 w 1504473"/>
                  <a:gd name="connsiteY357" fmla="*/ 729734 h 2546032"/>
                  <a:gd name="connsiteX358" fmla="*/ 533853 w 1504473"/>
                  <a:gd name="connsiteY358" fmla="*/ 717733 h 2546032"/>
                  <a:gd name="connsiteX359" fmla="*/ 533853 w 1504473"/>
                  <a:gd name="connsiteY359" fmla="*/ 634579 h 2546032"/>
                  <a:gd name="connsiteX360" fmla="*/ 316111 w 1504473"/>
                  <a:gd name="connsiteY360" fmla="*/ 416838 h 2546032"/>
                  <a:gd name="connsiteX361" fmla="*/ 240673 w 1504473"/>
                  <a:gd name="connsiteY361" fmla="*/ 442555 h 2546032"/>
                  <a:gd name="connsiteX362" fmla="*/ 237244 w 1504473"/>
                  <a:gd name="connsiteY362" fmla="*/ 444698 h 2546032"/>
                  <a:gd name="connsiteX363" fmla="*/ 391549 w 1504473"/>
                  <a:gd name="connsiteY363" fmla="*/ 599003 h 2546032"/>
                  <a:gd name="connsiteX364" fmla="*/ 443841 w 1504473"/>
                  <a:gd name="connsiteY364" fmla="*/ 605433 h 2546032"/>
                  <a:gd name="connsiteX365" fmla="*/ 444270 w 1504473"/>
                  <a:gd name="connsiteY365" fmla="*/ 666298 h 2546032"/>
                  <a:gd name="connsiteX366" fmla="*/ 383405 w 1504473"/>
                  <a:gd name="connsiteY366" fmla="*/ 665869 h 2546032"/>
                  <a:gd name="connsiteX367" fmla="*/ 377833 w 1504473"/>
                  <a:gd name="connsiteY367" fmla="*/ 612719 h 2546032"/>
                  <a:gd name="connsiteX368" fmla="*/ 221385 w 1504473"/>
                  <a:gd name="connsiteY368" fmla="*/ 456271 h 2546032"/>
                  <a:gd name="connsiteX369" fmla="*/ 167378 w 1504473"/>
                  <a:gd name="connsiteY369" fmla="*/ 496991 h 2546032"/>
                  <a:gd name="connsiteX370" fmla="*/ 527852 w 1504473"/>
                  <a:gd name="connsiteY370" fmla="*/ 857464 h 2546032"/>
                  <a:gd name="connsiteX371" fmla="*/ 622149 w 1504473"/>
                  <a:gd name="connsiteY371" fmla="*/ 857036 h 2546032"/>
                  <a:gd name="connsiteX372" fmla="*/ 628150 w 1504473"/>
                  <a:gd name="connsiteY372" fmla="*/ 849749 h 2546032"/>
                  <a:gd name="connsiteX373" fmla="*/ 688586 w 1504473"/>
                  <a:gd name="connsiteY373" fmla="*/ 849749 h 2546032"/>
                  <a:gd name="connsiteX374" fmla="*/ 688586 w 1504473"/>
                  <a:gd name="connsiteY374" fmla="*/ 910614 h 2546032"/>
                  <a:gd name="connsiteX375" fmla="*/ 628150 w 1504473"/>
                  <a:gd name="connsiteY375" fmla="*/ 910614 h 2546032"/>
                  <a:gd name="connsiteX376" fmla="*/ 615720 w 1504473"/>
                  <a:gd name="connsiteY376" fmla="*/ 877181 h 2546032"/>
                  <a:gd name="connsiteX377" fmla="*/ 523566 w 1504473"/>
                  <a:gd name="connsiteY377" fmla="*/ 877610 h 2546032"/>
                  <a:gd name="connsiteX378" fmla="*/ 519708 w 1504473"/>
                  <a:gd name="connsiteY378" fmla="*/ 877181 h 2546032"/>
                  <a:gd name="connsiteX379" fmla="*/ 152376 w 1504473"/>
                  <a:gd name="connsiteY379" fmla="*/ 509849 h 2546032"/>
                  <a:gd name="connsiteX380" fmla="*/ 113800 w 1504473"/>
                  <a:gd name="connsiteY380" fmla="*/ 547568 h 2546032"/>
                  <a:gd name="connsiteX381" fmla="*/ 116372 w 1504473"/>
                  <a:gd name="connsiteY381" fmla="*/ 547568 h 2546032"/>
                  <a:gd name="connsiteX382" fmla="*/ 128802 w 1504473"/>
                  <a:gd name="connsiteY382" fmla="*/ 547997 h 2546032"/>
                  <a:gd name="connsiteX383" fmla="*/ 289965 w 1504473"/>
                  <a:gd name="connsiteY383" fmla="*/ 709160 h 2546032"/>
                  <a:gd name="connsiteX384" fmla="*/ 330684 w 1504473"/>
                  <a:gd name="connsiteY384" fmla="*/ 720304 h 2546032"/>
                  <a:gd name="connsiteX385" fmla="*/ 331113 w 1504473"/>
                  <a:gd name="connsiteY385" fmla="*/ 781169 h 2546032"/>
                  <a:gd name="connsiteX386" fmla="*/ 270248 w 1504473"/>
                  <a:gd name="connsiteY386" fmla="*/ 780741 h 2546032"/>
                  <a:gd name="connsiteX387" fmla="*/ 259532 w 1504473"/>
                  <a:gd name="connsiteY387" fmla="*/ 761881 h 2546032"/>
                  <a:gd name="connsiteX388" fmla="*/ 104799 w 1504473"/>
                  <a:gd name="connsiteY388" fmla="*/ 607147 h 2546032"/>
                  <a:gd name="connsiteX389" fmla="*/ 66651 w 1504473"/>
                  <a:gd name="connsiteY389" fmla="*/ 607147 h 2546032"/>
                  <a:gd name="connsiteX390" fmla="*/ 29361 w 1504473"/>
                  <a:gd name="connsiteY390" fmla="*/ 669298 h 2546032"/>
                  <a:gd name="connsiteX391" fmla="*/ 88940 w 1504473"/>
                  <a:gd name="connsiteY391" fmla="*/ 669298 h 2546032"/>
                  <a:gd name="connsiteX392" fmla="*/ 93226 w 1504473"/>
                  <a:gd name="connsiteY392" fmla="*/ 669727 h 2546032"/>
                  <a:gd name="connsiteX393" fmla="*/ 268962 w 1504473"/>
                  <a:gd name="connsiteY393" fmla="*/ 845463 h 2546032"/>
                  <a:gd name="connsiteX394" fmla="*/ 395835 w 1504473"/>
                  <a:gd name="connsiteY394" fmla="*/ 845463 h 2546032"/>
                  <a:gd name="connsiteX395" fmla="*/ 451128 w 1504473"/>
                  <a:gd name="connsiteY395" fmla="*/ 849749 h 2546032"/>
                  <a:gd name="connsiteX396" fmla="*/ 451128 w 1504473"/>
                  <a:gd name="connsiteY396" fmla="*/ 910185 h 2546032"/>
                  <a:gd name="connsiteX397" fmla="*/ 390263 w 1504473"/>
                  <a:gd name="connsiteY397" fmla="*/ 910185 h 2546032"/>
                  <a:gd name="connsiteX398" fmla="*/ 380405 w 1504473"/>
                  <a:gd name="connsiteY398" fmla="*/ 865180 h 2546032"/>
                  <a:gd name="connsiteX399" fmla="*/ 263819 w 1504473"/>
                  <a:gd name="connsiteY399" fmla="*/ 865180 h 2546032"/>
                  <a:gd name="connsiteX400" fmla="*/ 259961 w 1504473"/>
                  <a:gd name="connsiteY400" fmla="*/ 865180 h 2546032"/>
                  <a:gd name="connsiteX401" fmla="*/ 83796 w 1504473"/>
                  <a:gd name="connsiteY401" fmla="*/ 689015 h 2546032"/>
                  <a:gd name="connsiteX402" fmla="*/ 19502 w 1504473"/>
                  <a:gd name="connsiteY402" fmla="*/ 689015 h 2546032"/>
                  <a:gd name="connsiteX403" fmla="*/ 13930 w 1504473"/>
                  <a:gd name="connsiteY403" fmla="*/ 741307 h 2546032"/>
                  <a:gd name="connsiteX404" fmla="*/ 87225 w 1504473"/>
                  <a:gd name="connsiteY404" fmla="*/ 741307 h 2546032"/>
                  <a:gd name="connsiteX405" fmla="*/ 93226 w 1504473"/>
                  <a:gd name="connsiteY405" fmla="*/ 741307 h 2546032"/>
                  <a:gd name="connsiteX406" fmla="*/ 253103 w 1504473"/>
                  <a:gd name="connsiteY406" fmla="*/ 901184 h 2546032"/>
                  <a:gd name="connsiteX407" fmla="*/ 344400 w 1504473"/>
                  <a:gd name="connsiteY407" fmla="*/ 901184 h 2546032"/>
                  <a:gd name="connsiteX408" fmla="*/ 350401 w 1504473"/>
                  <a:gd name="connsiteY408" fmla="*/ 901184 h 2546032"/>
                  <a:gd name="connsiteX409" fmla="*/ 426268 w 1504473"/>
                  <a:gd name="connsiteY409" fmla="*/ 977051 h 2546032"/>
                  <a:gd name="connsiteX410" fmla="*/ 502134 w 1504473"/>
                  <a:gd name="connsiteY410" fmla="*/ 977051 h 2546032"/>
                  <a:gd name="connsiteX411" fmla="*/ 502563 w 1504473"/>
                  <a:gd name="connsiteY411" fmla="*/ 977051 h 2546032"/>
                  <a:gd name="connsiteX412" fmla="*/ 508564 w 1504473"/>
                  <a:gd name="connsiteY412" fmla="*/ 969336 h 2546032"/>
                  <a:gd name="connsiteX413" fmla="*/ 569428 w 1504473"/>
                  <a:gd name="connsiteY413" fmla="*/ 968907 h 2546032"/>
                  <a:gd name="connsiteX414" fmla="*/ 569428 w 1504473"/>
                  <a:gd name="connsiteY414" fmla="*/ 1029772 h 2546032"/>
                  <a:gd name="connsiteX415" fmla="*/ 508564 w 1504473"/>
                  <a:gd name="connsiteY415" fmla="*/ 1029772 h 2546032"/>
                  <a:gd name="connsiteX416" fmla="*/ 496562 w 1504473"/>
                  <a:gd name="connsiteY416" fmla="*/ 1006197 h 2546032"/>
                  <a:gd name="connsiteX417" fmla="*/ 420267 w 1504473"/>
                  <a:gd name="connsiteY417" fmla="*/ 1006197 h 2546032"/>
                  <a:gd name="connsiteX418" fmla="*/ 414266 w 1504473"/>
                  <a:gd name="connsiteY418" fmla="*/ 1006197 h 2546032"/>
                  <a:gd name="connsiteX419" fmla="*/ 338400 w 1504473"/>
                  <a:gd name="connsiteY419" fmla="*/ 930331 h 2546032"/>
                  <a:gd name="connsiteX420" fmla="*/ 247531 w 1504473"/>
                  <a:gd name="connsiteY420" fmla="*/ 930759 h 2546032"/>
                  <a:gd name="connsiteX421" fmla="*/ 241102 w 1504473"/>
                  <a:gd name="connsiteY421" fmla="*/ 930331 h 2546032"/>
                  <a:gd name="connsiteX422" fmla="*/ 81224 w 1504473"/>
                  <a:gd name="connsiteY422" fmla="*/ 770453 h 2546032"/>
                  <a:gd name="connsiteX423" fmla="*/ 11359 w 1504473"/>
                  <a:gd name="connsiteY423" fmla="*/ 770453 h 2546032"/>
                  <a:gd name="connsiteX424" fmla="*/ 7930 w 1504473"/>
                  <a:gd name="connsiteY424" fmla="*/ 816745 h 2546032"/>
                  <a:gd name="connsiteX425" fmla="*/ 78653 w 1504473"/>
                  <a:gd name="connsiteY425" fmla="*/ 816745 h 2546032"/>
                  <a:gd name="connsiteX426" fmla="*/ 353401 w 1504473"/>
                  <a:gd name="connsiteY426" fmla="*/ 1091494 h 2546032"/>
                  <a:gd name="connsiteX427" fmla="*/ 629865 w 1504473"/>
                  <a:gd name="connsiteY427" fmla="*/ 1091494 h 2546032"/>
                  <a:gd name="connsiteX428" fmla="*/ 632436 w 1504473"/>
                  <a:gd name="connsiteY428" fmla="*/ 1088493 h 2546032"/>
                  <a:gd name="connsiteX429" fmla="*/ 693301 w 1504473"/>
                  <a:gd name="connsiteY429" fmla="*/ 1088065 h 2546032"/>
                  <a:gd name="connsiteX430" fmla="*/ 692872 w 1504473"/>
                  <a:gd name="connsiteY430" fmla="*/ 1148929 h 2546032"/>
                  <a:gd name="connsiteX431" fmla="*/ 632008 w 1504473"/>
                  <a:gd name="connsiteY431" fmla="*/ 1148929 h 2546032"/>
                  <a:gd name="connsiteX432" fmla="*/ 620006 w 1504473"/>
                  <a:gd name="connsiteY432" fmla="*/ 1120640 h 2546032"/>
                  <a:gd name="connsiteX433" fmla="*/ 346972 w 1504473"/>
                  <a:gd name="connsiteY433" fmla="*/ 1120211 h 2546032"/>
                  <a:gd name="connsiteX434" fmla="*/ 340971 w 1504473"/>
                  <a:gd name="connsiteY434" fmla="*/ 1120211 h 2546032"/>
                  <a:gd name="connsiteX435" fmla="*/ 66223 w 1504473"/>
                  <a:gd name="connsiteY435" fmla="*/ 845463 h 2546032"/>
                  <a:gd name="connsiteX436" fmla="*/ 5786 w 1504473"/>
                  <a:gd name="connsiteY436" fmla="*/ 845463 h 2546032"/>
                  <a:gd name="connsiteX437" fmla="*/ 4072 w 1504473"/>
                  <a:gd name="connsiteY437" fmla="*/ 892183 h 2546032"/>
                  <a:gd name="connsiteX438" fmla="*/ 80367 w 1504473"/>
                  <a:gd name="connsiteY438" fmla="*/ 892183 h 2546032"/>
                  <a:gd name="connsiteX439" fmla="*/ 86368 w 1504473"/>
                  <a:gd name="connsiteY439" fmla="*/ 892183 h 2546032"/>
                  <a:gd name="connsiteX440" fmla="*/ 181094 w 1504473"/>
                  <a:gd name="connsiteY440" fmla="*/ 986909 h 2546032"/>
                  <a:gd name="connsiteX441" fmla="*/ 178951 w 1504473"/>
                  <a:gd name="connsiteY441" fmla="*/ 995482 h 2546032"/>
                  <a:gd name="connsiteX442" fmla="*/ 155377 w 1504473"/>
                  <a:gd name="connsiteY442" fmla="*/ 1083350 h 2546032"/>
                  <a:gd name="connsiteX443" fmla="*/ 156234 w 1504473"/>
                  <a:gd name="connsiteY443" fmla="*/ 1084207 h 2546032"/>
                  <a:gd name="connsiteX444" fmla="*/ 214955 w 1504473"/>
                  <a:gd name="connsiteY444" fmla="*/ 1085493 h 2546032"/>
                  <a:gd name="connsiteX445" fmla="*/ 214955 w 1504473"/>
                  <a:gd name="connsiteY445" fmla="*/ 1145929 h 2546032"/>
                  <a:gd name="connsiteX446" fmla="*/ 154519 w 1504473"/>
                  <a:gd name="connsiteY446" fmla="*/ 1145929 h 2546032"/>
                  <a:gd name="connsiteX447" fmla="*/ 142518 w 1504473"/>
                  <a:gd name="connsiteY447" fmla="*/ 1111639 h 2546032"/>
                  <a:gd name="connsiteX448" fmla="*/ 122801 w 1504473"/>
                  <a:gd name="connsiteY448" fmla="*/ 1091922 h 2546032"/>
                  <a:gd name="connsiteX449" fmla="*/ 124944 w 1504473"/>
                  <a:gd name="connsiteY449" fmla="*/ 1083778 h 2546032"/>
                  <a:gd name="connsiteX450" fmla="*/ 148519 w 1504473"/>
                  <a:gd name="connsiteY450" fmla="*/ 995482 h 2546032"/>
                  <a:gd name="connsiteX451" fmla="*/ 74795 w 1504473"/>
                  <a:gd name="connsiteY451" fmla="*/ 921758 h 2546032"/>
                  <a:gd name="connsiteX452" fmla="*/ 3643 w 1504473"/>
                  <a:gd name="connsiteY452" fmla="*/ 921758 h 2546032"/>
                  <a:gd name="connsiteX453" fmla="*/ 3215 w 1504473"/>
                  <a:gd name="connsiteY453" fmla="*/ 995053 h 2546032"/>
                  <a:gd name="connsiteX454" fmla="*/ 20360 w 1504473"/>
                  <a:gd name="connsiteY454" fmla="*/ 995053 h 2546032"/>
                  <a:gd name="connsiteX455" fmla="*/ 32790 w 1504473"/>
                  <a:gd name="connsiteY455" fmla="*/ 963335 h 2546032"/>
                  <a:gd name="connsiteX456" fmla="*/ 93655 w 1504473"/>
                  <a:gd name="connsiteY456" fmla="*/ 963335 h 2546032"/>
                  <a:gd name="connsiteX457" fmla="*/ 93655 w 1504473"/>
                  <a:gd name="connsiteY457" fmla="*/ 1024199 h 2546032"/>
                  <a:gd name="connsiteX458" fmla="*/ 33218 w 1504473"/>
                  <a:gd name="connsiteY458" fmla="*/ 1024199 h 2546032"/>
                  <a:gd name="connsiteX459" fmla="*/ 3643 w 1504473"/>
                  <a:gd name="connsiteY459" fmla="*/ 1024199 h 2546032"/>
                  <a:gd name="connsiteX460" fmla="*/ 38791 w 1504473"/>
                  <a:gd name="connsiteY460" fmla="*/ 1388102 h 2546032"/>
                  <a:gd name="connsiteX461" fmla="*/ 51221 w 1504473"/>
                  <a:gd name="connsiteY461" fmla="*/ 1375672 h 2546032"/>
                  <a:gd name="connsiteX462" fmla="*/ 51221 w 1504473"/>
                  <a:gd name="connsiteY462" fmla="*/ 1279660 h 2546032"/>
                  <a:gd name="connsiteX463" fmla="*/ 35362 w 1504473"/>
                  <a:gd name="connsiteY463" fmla="*/ 1269802 h 2546032"/>
                  <a:gd name="connsiteX464" fmla="*/ 35790 w 1504473"/>
                  <a:gd name="connsiteY464" fmla="*/ 1208937 h 2546032"/>
                  <a:gd name="connsiteX465" fmla="*/ 96226 w 1504473"/>
                  <a:gd name="connsiteY465" fmla="*/ 1208937 h 2546032"/>
                  <a:gd name="connsiteX466" fmla="*/ 96226 w 1504473"/>
                  <a:gd name="connsiteY466" fmla="*/ 1269802 h 2546032"/>
                  <a:gd name="connsiteX467" fmla="*/ 80796 w 1504473"/>
                  <a:gd name="connsiteY467" fmla="*/ 1279660 h 2546032"/>
                  <a:gd name="connsiteX468" fmla="*/ 80796 w 1504473"/>
                  <a:gd name="connsiteY468" fmla="*/ 1382101 h 2546032"/>
                  <a:gd name="connsiteX469" fmla="*/ 80796 w 1504473"/>
                  <a:gd name="connsiteY469" fmla="*/ 1388102 h 2546032"/>
                  <a:gd name="connsiteX470" fmla="*/ 45220 w 1504473"/>
                  <a:gd name="connsiteY470" fmla="*/ 1423678 h 2546032"/>
                  <a:gd name="connsiteX471" fmla="*/ 54650 w 1504473"/>
                  <a:gd name="connsiteY471" fmla="*/ 1471684 h 2546032"/>
                  <a:gd name="connsiteX472" fmla="*/ 145518 w 1504473"/>
                  <a:gd name="connsiteY472" fmla="*/ 1380816 h 2546032"/>
                  <a:gd name="connsiteX473" fmla="*/ 156234 w 1504473"/>
                  <a:gd name="connsiteY473" fmla="*/ 1338382 h 2546032"/>
                  <a:gd name="connsiteX474" fmla="*/ 202097 w 1504473"/>
                  <a:gd name="connsiteY474" fmla="*/ 1328523 h 2546032"/>
                  <a:gd name="connsiteX475" fmla="*/ 257818 w 1504473"/>
                  <a:gd name="connsiteY475" fmla="*/ 1237655 h 2546032"/>
                  <a:gd name="connsiteX476" fmla="*/ 285679 w 1504473"/>
                  <a:gd name="connsiteY476" fmla="*/ 1179790 h 2546032"/>
                  <a:gd name="connsiteX477" fmla="*/ 1349955 w 1504473"/>
                  <a:gd name="connsiteY477" fmla="*/ 1571982 h 2546032"/>
                  <a:gd name="connsiteX478" fmla="*/ 1349955 w 1504473"/>
                  <a:gd name="connsiteY478" fmla="*/ 1571982 h 2546032"/>
                  <a:gd name="connsiteX479" fmla="*/ 1410819 w 1504473"/>
                  <a:gd name="connsiteY479" fmla="*/ 1571982 h 2546032"/>
                  <a:gd name="connsiteX480" fmla="*/ 1410391 w 1504473"/>
                  <a:gd name="connsiteY480" fmla="*/ 1632418 h 2546032"/>
                  <a:gd name="connsiteX481" fmla="*/ 1349955 w 1504473"/>
                  <a:gd name="connsiteY481" fmla="*/ 1632418 h 2546032"/>
                  <a:gd name="connsiteX482" fmla="*/ 1349955 w 1504473"/>
                  <a:gd name="connsiteY482" fmla="*/ 1571982 h 2546032"/>
                  <a:gd name="connsiteX483" fmla="*/ 1169932 w 1504473"/>
                  <a:gd name="connsiteY483" fmla="*/ 900327 h 2546032"/>
                  <a:gd name="connsiteX484" fmla="*/ 1109496 w 1504473"/>
                  <a:gd name="connsiteY484" fmla="*/ 900327 h 2546032"/>
                  <a:gd name="connsiteX485" fmla="*/ 1109067 w 1504473"/>
                  <a:gd name="connsiteY485" fmla="*/ 839462 h 2546032"/>
                  <a:gd name="connsiteX486" fmla="*/ 1169932 w 1504473"/>
                  <a:gd name="connsiteY486" fmla="*/ 839462 h 2546032"/>
                  <a:gd name="connsiteX487" fmla="*/ 1169932 w 1504473"/>
                  <a:gd name="connsiteY487" fmla="*/ 900327 h 2546032"/>
                  <a:gd name="connsiteX488" fmla="*/ 1289090 w 1504473"/>
                  <a:gd name="connsiteY488" fmla="*/ 786313 h 2546032"/>
                  <a:gd name="connsiteX489" fmla="*/ 1228225 w 1504473"/>
                  <a:gd name="connsiteY489" fmla="*/ 786313 h 2546032"/>
                  <a:gd name="connsiteX490" fmla="*/ 1228225 w 1504473"/>
                  <a:gd name="connsiteY490" fmla="*/ 725448 h 2546032"/>
                  <a:gd name="connsiteX491" fmla="*/ 1289090 w 1504473"/>
                  <a:gd name="connsiteY491" fmla="*/ 725448 h 2546032"/>
                  <a:gd name="connsiteX492" fmla="*/ 1289090 w 1504473"/>
                  <a:gd name="connsiteY492" fmla="*/ 786313 h 2546032"/>
                  <a:gd name="connsiteX493" fmla="*/ 1225653 w 1504473"/>
                  <a:gd name="connsiteY493" fmla="*/ 1447681 h 2546032"/>
                  <a:gd name="connsiteX494" fmla="*/ 1225653 w 1504473"/>
                  <a:gd name="connsiteY494" fmla="*/ 1447681 h 2546032"/>
                  <a:gd name="connsiteX495" fmla="*/ 1286518 w 1504473"/>
                  <a:gd name="connsiteY495" fmla="*/ 1447681 h 2546032"/>
                  <a:gd name="connsiteX496" fmla="*/ 1286947 w 1504473"/>
                  <a:gd name="connsiteY496" fmla="*/ 1508546 h 2546032"/>
                  <a:gd name="connsiteX497" fmla="*/ 1226082 w 1504473"/>
                  <a:gd name="connsiteY497" fmla="*/ 1508117 h 2546032"/>
                  <a:gd name="connsiteX498" fmla="*/ 1225653 w 1504473"/>
                  <a:gd name="connsiteY498" fmla="*/ 1447681 h 2546032"/>
                  <a:gd name="connsiteX499" fmla="*/ 1107782 w 1504473"/>
                  <a:gd name="connsiteY499" fmla="*/ 1328095 h 2546032"/>
                  <a:gd name="connsiteX500" fmla="*/ 1168218 w 1504473"/>
                  <a:gd name="connsiteY500" fmla="*/ 1328095 h 2546032"/>
                  <a:gd name="connsiteX501" fmla="*/ 1168218 w 1504473"/>
                  <a:gd name="connsiteY501" fmla="*/ 1388959 h 2546032"/>
                  <a:gd name="connsiteX502" fmla="*/ 1107353 w 1504473"/>
                  <a:gd name="connsiteY502" fmla="*/ 1388959 h 2546032"/>
                  <a:gd name="connsiteX503" fmla="*/ 1107782 w 1504473"/>
                  <a:gd name="connsiteY503" fmla="*/ 1328095 h 2546032"/>
                  <a:gd name="connsiteX504" fmla="*/ 981766 w 1504473"/>
                  <a:gd name="connsiteY504" fmla="*/ 1203793 h 2546032"/>
                  <a:gd name="connsiteX505" fmla="*/ 1042630 w 1504473"/>
                  <a:gd name="connsiteY505" fmla="*/ 1204222 h 2546032"/>
                  <a:gd name="connsiteX506" fmla="*/ 1042630 w 1504473"/>
                  <a:gd name="connsiteY506" fmla="*/ 1265087 h 2546032"/>
                  <a:gd name="connsiteX507" fmla="*/ 982194 w 1504473"/>
                  <a:gd name="connsiteY507" fmla="*/ 1265087 h 2546032"/>
                  <a:gd name="connsiteX508" fmla="*/ 981766 w 1504473"/>
                  <a:gd name="connsiteY508" fmla="*/ 1203793 h 254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Lst>
                <a:rect l="l" t="t" r="r" b="b"/>
                <a:pathLst>
                  <a:path w="1504473" h="2546032">
                    <a:moveTo>
                      <a:pt x="285679" y="1179790"/>
                    </a:moveTo>
                    <a:lnTo>
                      <a:pt x="285679" y="1179790"/>
                    </a:lnTo>
                    <a:cubicBezTo>
                      <a:pt x="293822" y="1147215"/>
                      <a:pt x="292537" y="1113353"/>
                      <a:pt x="298109" y="1080349"/>
                    </a:cubicBezTo>
                    <a:cubicBezTo>
                      <a:pt x="304967" y="1093208"/>
                      <a:pt x="307967" y="1107353"/>
                      <a:pt x="312253" y="1121069"/>
                    </a:cubicBezTo>
                    <a:cubicBezTo>
                      <a:pt x="321255" y="1152787"/>
                      <a:pt x="329827" y="1184934"/>
                      <a:pt x="338400" y="1217081"/>
                    </a:cubicBezTo>
                    <a:cubicBezTo>
                      <a:pt x="347401" y="1227796"/>
                      <a:pt x="350830" y="1241512"/>
                      <a:pt x="347829" y="1254371"/>
                    </a:cubicBezTo>
                    <a:cubicBezTo>
                      <a:pt x="363260" y="1314379"/>
                      <a:pt x="378262" y="1374386"/>
                      <a:pt x="394121" y="1433965"/>
                    </a:cubicBezTo>
                    <a:lnTo>
                      <a:pt x="437412" y="1433965"/>
                    </a:lnTo>
                    <a:lnTo>
                      <a:pt x="526566" y="1344811"/>
                    </a:lnTo>
                    <a:lnTo>
                      <a:pt x="532567" y="1344811"/>
                    </a:lnTo>
                    <a:lnTo>
                      <a:pt x="871180" y="1344811"/>
                    </a:lnTo>
                    <a:cubicBezTo>
                      <a:pt x="873324" y="1339668"/>
                      <a:pt x="876753" y="1335381"/>
                      <a:pt x="880610" y="1331524"/>
                    </a:cubicBezTo>
                    <a:cubicBezTo>
                      <a:pt x="897327" y="1314807"/>
                      <a:pt x="924330" y="1314379"/>
                      <a:pt x="941046" y="1331095"/>
                    </a:cubicBezTo>
                    <a:cubicBezTo>
                      <a:pt x="957763" y="1347811"/>
                      <a:pt x="958191" y="1375243"/>
                      <a:pt x="941475" y="1391960"/>
                    </a:cubicBezTo>
                    <a:cubicBezTo>
                      <a:pt x="924759" y="1408676"/>
                      <a:pt x="897327" y="1408676"/>
                      <a:pt x="880610" y="1391531"/>
                    </a:cubicBezTo>
                    <a:cubicBezTo>
                      <a:pt x="875467" y="1386388"/>
                      <a:pt x="872466" y="1380387"/>
                      <a:pt x="870323" y="1373958"/>
                    </a:cubicBezTo>
                    <a:lnTo>
                      <a:pt x="538996" y="1374386"/>
                    </a:lnTo>
                    <a:lnTo>
                      <a:pt x="449842" y="1463540"/>
                    </a:lnTo>
                    <a:lnTo>
                      <a:pt x="443841" y="1463540"/>
                    </a:lnTo>
                    <a:lnTo>
                      <a:pt x="403122" y="1463540"/>
                    </a:lnTo>
                    <a:cubicBezTo>
                      <a:pt x="406980" y="1473827"/>
                      <a:pt x="412123" y="1483686"/>
                      <a:pt x="417267" y="1493544"/>
                    </a:cubicBezTo>
                    <a:lnTo>
                      <a:pt x="497419" y="1493544"/>
                    </a:lnTo>
                    <a:lnTo>
                      <a:pt x="514993" y="1475970"/>
                    </a:lnTo>
                    <a:cubicBezTo>
                      <a:pt x="512421" y="1462254"/>
                      <a:pt x="515850" y="1448110"/>
                      <a:pt x="526566" y="1437394"/>
                    </a:cubicBezTo>
                    <a:cubicBezTo>
                      <a:pt x="543282" y="1420678"/>
                      <a:pt x="570286" y="1420678"/>
                      <a:pt x="587002" y="1437394"/>
                    </a:cubicBezTo>
                    <a:cubicBezTo>
                      <a:pt x="603718" y="1454110"/>
                      <a:pt x="603718" y="1481114"/>
                      <a:pt x="587002" y="1497830"/>
                    </a:cubicBezTo>
                    <a:cubicBezTo>
                      <a:pt x="571572" y="1513261"/>
                      <a:pt x="547569" y="1514547"/>
                      <a:pt x="530424" y="1501259"/>
                    </a:cubicBezTo>
                    <a:lnTo>
                      <a:pt x="508992" y="1522690"/>
                    </a:lnTo>
                    <a:lnTo>
                      <a:pt x="430982" y="1522690"/>
                    </a:lnTo>
                    <a:cubicBezTo>
                      <a:pt x="433126" y="1528262"/>
                      <a:pt x="435269" y="1533835"/>
                      <a:pt x="436555" y="1539407"/>
                    </a:cubicBezTo>
                    <a:cubicBezTo>
                      <a:pt x="437412" y="1542407"/>
                      <a:pt x="437841" y="1545407"/>
                      <a:pt x="438698" y="1548408"/>
                    </a:cubicBezTo>
                    <a:cubicBezTo>
                      <a:pt x="449413" y="1548837"/>
                      <a:pt x="459700" y="1552694"/>
                      <a:pt x="467844" y="1560838"/>
                    </a:cubicBezTo>
                    <a:cubicBezTo>
                      <a:pt x="484561" y="1577554"/>
                      <a:pt x="484989" y="1604558"/>
                      <a:pt x="468273" y="1621274"/>
                    </a:cubicBezTo>
                    <a:cubicBezTo>
                      <a:pt x="461843" y="1627703"/>
                      <a:pt x="454128" y="1631561"/>
                      <a:pt x="445984" y="1633276"/>
                    </a:cubicBezTo>
                    <a:cubicBezTo>
                      <a:pt x="446413" y="1651707"/>
                      <a:pt x="445984" y="1669709"/>
                      <a:pt x="444270" y="1688140"/>
                    </a:cubicBezTo>
                    <a:lnTo>
                      <a:pt x="548426" y="1583984"/>
                    </a:lnTo>
                    <a:lnTo>
                      <a:pt x="554427" y="1584412"/>
                    </a:lnTo>
                    <a:lnTo>
                      <a:pt x="635865" y="1584412"/>
                    </a:lnTo>
                    <a:cubicBezTo>
                      <a:pt x="636723" y="1574983"/>
                      <a:pt x="640580" y="1565553"/>
                      <a:pt x="647867" y="1558266"/>
                    </a:cubicBezTo>
                    <a:cubicBezTo>
                      <a:pt x="664583" y="1541550"/>
                      <a:pt x="691587" y="1541550"/>
                      <a:pt x="708303" y="1558266"/>
                    </a:cubicBezTo>
                    <a:cubicBezTo>
                      <a:pt x="725019" y="1574983"/>
                      <a:pt x="725448" y="1602415"/>
                      <a:pt x="708732" y="1619131"/>
                    </a:cubicBezTo>
                    <a:cubicBezTo>
                      <a:pt x="692015" y="1635847"/>
                      <a:pt x="664583" y="1635847"/>
                      <a:pt x="647867" y="1618702"/>
                    </a:cubicBezTo>
                    <a:cubicBezTo>
                      <a:pt x="646152" y="1616988"/>
                      <a:pt x="644866" y="1615702"/>
                      <a:pt x="643581" y="1613559"/>
                    </a:cubicBezTo>
                    <a:lnTo>
                      <a:pt x="560427" y="1613130"/>
                    </a:lnTo>
                    <a:lnTo>
                      <a:pt x="436126" y="1737432"/>
                    </a:lnTo>
                    <a:cubicBezTo>
                      <a:pt x="436126" y="1737432"/>
                      <a:pt x="436126" y="1737860"/>
                      <a:pt x="436126" y="1737860"/>
                    </a:cubicBezTo>
                    <a:cubicBezTo>
                      <a:pt x="430125" y="1764435"/>
                      <a:pt x="421124" y="1790152"/>
                      <a:pt x="413837" y="1816727"/>
                    </a:cubicBezTo>
                    <a:cubicBezTo>
                      <a:pt x="411694" y="1829157"/>
                      <a:pt x="409123" y="1841587"/>
                      <a:pt x="406980" y="1854017"/>
                    </a:cubicBezTo>
                    <a:lnTo>
                      <a:pt x="522280" y="1738717"/>
                    </a:lnTo>
                    <a:cubicBezTo>
                      <a:pt x="522708" y="1738289"/>
                      <a:pt x="523566" y="1737860"/>
                      <a:pt x="524423" y="1737432"/>
                    </a:cubicBezTo>
                    <a:cubicBezTo>
                      <a:pt x="512421" y="1720715"/>
                      <a:pt x="514136" y="1697141"/>
                      <a:pt x="529138" y="1682139"/>
                    </a:cubicBezTo>
                    <a:cubicBezTo>
                      <a:pt x="545854" y="1665422"/>
                      <a:pt x="572429" y="1665422"/>
                      <a:pt x="589574" y="1682139"/>
                    </a:cubicBezTo>
                    <a:cubicBezTo>
                      <a:pt x="606290" y="1698855"/>
                      <a:pt x="606719" y="1726287"/>
                      <a:pt x="590002" y="1743004"/>
                    </a:cubicBezTo>
                    <a:cubicBezTo>
                      <a:pt x="578430" y="1754577"/>
                      <a:pt x="561713" y="1758006"/>
                      <a:pt x="546711" y="1753291"/>
                    </a:cubicBezTo>
                    <a:cubicBezTo>
                      <a:pt x="546283" y="1755434"/>
                      <a:pt x="544997" y="1757577"/>
                      <a:pt x="543282" y="1759720"/>
                    </a:cubicBezTo>
                    <a:lnTo>
                      <a:pt x="397978" y="1905024"/>
                    </a:lnTo>
                    <a:cubicBezTo>
                      <a:pt x="396692" y="1911882"/>
                      <a:pt x="395407" y="1918740"/>
                      <a:pt x="394121" y="1926027"/>
                    </a:cubicBezTo>
                    <a:cubicBezTo>
                      <a:pt x="389835" y="1948315"/>
                      <a:pt x="385548" y="1970603"/>
                      <a:pt x="380833" y="1992892"/>
                    </a:cubicBezTo>
                    <a:lnTo>
                      <a:pt x="782884" y="1590842"/>
                    </a:lnTo>
                    <a:lnTo>
                      <a:pt x="782884" y="1514975"/>
                    </a:lnTo>
                    <a:cubicBezTo>
                      <a:pt x="776883" y="1512832"/>
                      <a:pt x="771311" y="1509403"/>
                      <a:pt x="766596" y="1504688"/>
                    </a:cubicBezTo>
                    <a:cubicBezTo>
                      <a:pt x="749880" y="1487972"/>
                      <a:pt x="749880" y="1460968"/>
                      <a:pt x="767025" y="1444252"/>
                    </a:cubicBezTo>
                    <a:cubicBezTo>
                      <a:pt x="783741" y="1427536"/>
                      <a:pt x="810744" y="1427107"/>
                      <a:pt x="827461" y="1443823"/>
                    </a:cubicBezTo>
                    <a:cubicBezTo>
                      <a:pt x="844177" y="1460540"/>
                      <a:pt x="844606" y="1488400"/>
                      <a:pt x="827889" y="1505117"/>
                    </a:cubicBezTo>
                    <a:cubicBezTo>
                      <a:pt x="823175" y="1509832"/>
                      <a:pt x="818031" y="1512832"/>
                      <a:pt x="812459" y="1514975"/>
                    </a:cubicBezTo>
                    <a:lnTo>
                      <a:pt x="812030" y="1596842"/>
                    </a:lnTo>
                    <a:lnTo>
                      <a:pt x="812030" y="1602843"/>
                    </a:lnTo>
                    <a:lnTo>
                      <a:pt x="373547" y="2041755"/>
                    </a:lnTo>
                    <a:lnTo>
                      <a:pt x="369261" y="2041755"/>
                    </a:lnTo>
                    <a:cubicBezTo>
                      <a:pt x="363688" y="2062758"/>
                      <a:pt x="356830" y="2083761"/>
                      <a:pt x="348258" y="2103906"/>
                    </a:cubicBezTo>
                    <a:cubicBezTo>
                      <a:pt x="345686" y="2109907"/>
                      <a:pt x="343543" y="2115907"/>
                      <a:pt x="340971" y="2121480"/>
                    </a:cubicBezTo>
                    <a:lnTo>
                      <a:pt x="370546" y="2121480"/>
                    </a:lnTo>
                    <a:lnTo>
                      <a:pt x="638437" y="1853589"/>
                    </a:lnTo>
                    <a:cubicBezTo>
                      <a:pt x="634151" y="1839016"/>
                      <a:pt x="637580" y="1822728"/>
                      <a:pt x="649153" y="1811584"/>
                    </a:cubicBezTo>
                    <a:cubicBezTo>
                      <a:pt x="665869" y="1794867"/>
                      <a:pt x="693301" y="1794867"/>
                      <a:pt x="710017" y="1811584"/>
                    </a:cubicBezTo>
                    <a:cubicBezTo>
                      <a:pt x="726734" y="1828300"/>
                      <a:pt x="726734" y="1855303"/>
                      <a:pt x="710017" y="1872020"/>
                    </a:cubicBezTo>
                    <a:cubicBezTo>
                      <a:pt x="695444" y="1886593"/>
                      <a:pt x="673156" y="1888736"/>
                      <a:pt x="656439" y="1877592"/>
                    </a:cubicBezTo>
                    <a:lnTo>
                      <a:pt x="383405" y="2150626"/>
                    </a:lnTo>
                    <a:lnTo>
                      <a:pt x="377404" y="2150626"/>
                    </a:lnTo>
                    <a:lnTo>
                      <a:pt x="329827" y="2150626"/>
                    </a:lnTo>
                    <a:cubicBezTo>
                      <a:pt x="323826" y="2166485"/>
                      <a:pt x="318683" y="2182773"/>
                      <a:pt x="314396" y="2199489"/>
                    </a:cubicBezTo>
                    <a:cubicBezTo>
                      <a:pt x="317826" y="2205919"/>
                      <a:pt x="321255" y="2212348"/>
                      <a:pt x="324255" y="2218349"/>
                    </a:cubicBezTo>
                    <a:lnTo>
                      <a:pt x="408694" y="2218349"/>
                    </a:lnTo>
                    <a:lnTo>
                      <a:pt x="752880" y="1874163"/>
                    </a:lnTo>
                    <a:lnTo>
                      <a:pt x="752880" y="1718572"/>
                    </a:lnTo>
                    <a:cubicBezTo>
                      <a:pt x="752880" y="1715143"/>
                      <a:pt x="754166" y="1711285"/>
                      <a:pt x="756738" y="1708714"/>
                    </a:cubicBezTo>
                    <a:cubicBezTo>
                      <a:pt x="758452" y="1700570"/>
                      <a:pt x="762310" y="1692426"/>
                      <a:pt x="768310" y="1686425"/>
                    </a:cubicBezTo>
                    <a:cubicBezTo>
                      <a:pt x="785027" y="1669709"/>
                      <a:pt x="812030" y="1669709"/>
                      <a:pt x="828747" y="1686425"/>
                    </a:cubicBezTo>
                    <a:cubicBezTo>
                      <a:pt x="845463" y="1703142"/>
                      <a:pt x="845463" y="1730145"/>
                      <a:pt x="828747" y="1746861"/>
                    </a:cubicBezTo>
                    <a:cubicBezTo>
                      <a:pt x="816316" y="1759291"/>
                      <a:pt x="797457" y="1763149"/>
                      <a:pt x="782026" y="1756720"/>
                    </a:cubicBezTo>
                    <a:lnTo>
                      <a:pt x="782026" y="1887879"/>
                    </a:lnTo>
                    <a:lnTo>
                      <a:pt x="421553" y="2248781"/>
                    </a:lnTo>
                    <a:lnTo>
                      <a:pt x="340543" y="2248781"/>
                    </a:lnTo>
                    <a:cubicBezTo>
                      <a:pt x="347829" y="2262068"/>
                      <a:pt x="355116" y="2275356"/>
                      <a:pt x="362402" y="2288643"/>
                    </a:cubicBezTo>
                    <a:cubicBezTo>
                      <a:pt x="372261" y="2295930"/>
                      <a:pt x="382119" y="2302788"/>
                      <a:pt x="391978" y="2310075"/>
                    </a:cubicBezTo>
                    <a:lnTo>
                      <a:pt x="393692" y="2310075"/>
                    </a:lnTo>
                    <a:lnTo>
                      <a:pt x="812887" y="1890879"/>
                    </a:lnTo>
                    <a:lnTo>
                      <a:pt x="813316" y="1812869"/>
                    </a:lnTo>
                    <a:lnTo>
                      <a:pt x="813316" y="1806869"/>
                    </a:lnTo>
                    <a:lnTo>
                      <a:pt x="911900" y="1708285"/>
                    </a:lnTo>
                    <a:lnTo>
                      <a:pt x="893469" y="1639276"/>
                    </a:lnTo>
                    <a:cubicBezTo>
                      <a:pt x="891326" y="1637562"/>
                      <a:pt x="889183" y="1636276"/>
                      <a:pt x="887468" y="1634133"/>
                    </a:cubicBezTo>
                    <a:cubicBezTo>
                      <a:pt x="870752" y="1617417"/>
                      <a:pt x="870752" y="1590413"/>
                      <a:pt x="887468" y="1573268"/>
                    </a:cubicBezTo>
                    <a:cubicBezTo>
                      <a:pt x="904185" y="1556552"/>
                      <a:pt x="931617" y="1556552"/>
                      <a:pt x="948333" y="1573268"/>
                    </a:cubicBezTo>
                    <a:cubicBezTo>
                      <a:pt x="965049" y="1589984"/>
                      <a:pt x="965049" y="1616988"/>
                      <a:pt x="948333" y="1633704"/>
                    </a:cubicBezTo>
                    <a:cubicBezTo>
                      <a:pt x="941904" y="1640134"/>
                      <a:pt x="934188" y="1644420"/>
                      <a:pt x="926045" y="1645706"/>
                    </a:cubicBezTo>
                    <a:lnTo>
                      <a:pt x="942761" y="1708714"/>
                    </a:lnTo>
                    <a:lnTo>
                      <a:pt x="944904" y="1716857"/>
                    </a:lnTo>
                    <a:lnTo>
                      <a:pt x="842891" y="1819299"/>
                    </a:lnTo>
                    <a:lnTo>
                      <a:pt x="842891" y="1896451"/>
                    </a:lnTo>
                    <a:lnTo>
                      <a:pt x="842891" y="1902452"/>
                    </a:lnTo>
                    <a:lnTo>
                      <a:pt x="417267" y="2328077"/>
                    </a:lnTo>
                    <a:cubicBezTo>
                      <a:pt x="427125" y="2335364"/>
                      <a:pt x="436983" y="2343079"/>
                      <a:pt x="446842" y="2350794"/>
                    </a:cubicBezTo>
                    <a:lnTo>
                      <a:pt x="862608" y="1935028"/>
                    </a:lnTo>
                    <a:lnTo>
                      <a:pt x="884896" y="1852303"/>
                    </a:lnTo>
                    <a:lnTo>
                      <a:pt x="885754" y="1848874"/>
                    </a:lnTo>
                    <a:lnTo>
                      <a:pt x="1008340" y="1726287"/>
                    </a:lnTo>
                    <a:lnTo>
                      <a:pt x="1008340" y="1515832"/>
                    </a:lnTo>
                    <a:cubicBezTo>
                      <a:pt x="1007912" y="1515404"/>
                      <a:pt x="1007483" y="1515404"/>
                      <a:pt x="1007055" y="1514975"/>
                    </a:cubicBezTo>
                    <a:cubicBezTo>
                      <a:pt x="990338" y="1498259"/>
                      <a:pt x="990338" y="1470827"/>
                      <a:pt x="1007055" y="1454110"/>
                    </a:cubicBezTo>
                    <a:cubicBezTo>
                      <a:pt x="1023771" y="1437394"/>
                      <a:pt x="1050774" y="1437394"/>
                      <a:pt x="1067491" y="1454539"/>
                    </a:cubicBezTo>
                    <a:cubicBezTo>
                      <a:pt x="1084207" y="1471255"/>
                      <a:pt x="1084207" y="1498259"/>
                      <a:pt x="1067491" y="1514975"/>
                    </a:cubicBezTo>
                    <a:cubicBezTo>
                      <a:pt x="1059347" y="1523119"/>
                      <a:pt x="1048203" y="1527834"/>
                      <a:pt x="1037487" y="1527834"/>
                    </a:cubicBezTo>
                    <a:lnTo>
                      <a:pt x="1037487" y="1732717"/>
                    </a:lnTo>
                    <a:lnTo>
                      <a:pt x="1037487" y="1738717"/>
                    </a:lnTo>
                    <a:lnTo>
                      <a:pt x="911471" y="1864733"/>
                    </a:lnTo>
                    <a:lnTo>
                      <a:pt x="889611" y="1946601"/>
                    </a:lnTo>
                    <a:lnTo>
                      <a:pt x="888754" y="1950458"/>
                    </a:lnTo>
                    <a:lnTo>
                      <a:pt x="469559" y="2369654"/>
                    </a:lnTo>
                    <a:cubicBezTo>
                      <a:pt x="472988" y="2372225"/>
                      <a:pt x="476417" y="2375226"/>
                      <a:pt x="479417" y="2377797"/>
                    </a:cubicBezTo>
                    <a:lnTo>
                      <a:pt x="1033201" y="1824014"/>
                    </a:lnTo>
                    <a:lnTo>
                      <a:pt x="1039202" y="1824014"/>
                    </a:lnTo>
                    <a:lnTo>
                      <a:pt x="1113354" y="1823585"/>
                    </a:lnTo>
                    <a:cubicBezTo>
                      <a:pt x="1115497" y="1818442"/>
                      <a:pt x="1118926" y="1813298"/>
                      <a:pt x="1123212" y="1809012"/>
                    </a:cubicBezTo>
                    <a:cubicBezTo>
                      <a:pt x="1139928" y="1792296"/>
                      <a:pt x="1166932" y="1792296"/>
                      <a:pt x="1184077" y="1809012"/>
                    </a:cubicBezTo>
                    <a:cubicBezTo>
                      <a:pt x="1200793" y="1825728"/>
                      <a:pt x="1200793" y="1852732"/>
                      <a:pt x="1184077" y="1869448"/>
                    </a:cubicBezTo>
                    <a:cubicBezTo>
                      <a:pt x="1167360" y="1886164"/>
                      <a:pt x="1140357" y="1886164"/>
                      <a:pt x="1123641" y="1869448"/>
                    </a:cubicBezTo>
                    <a:cubicBezTo>
                      <a:pt x="1118926" y="1864733"/>
                      <a:pt x="1115497" y="1858732"/>
                      <a:pt x="1113354" y="1852732"/>
                    </a:cubicBezTo>
                    <a:lnTo>
                      <a:pt x="1046488" y="1852732"/>
                    </a:lnTo>
                    <a:lnTo>
                      <a:pt x="502563" y="2396657"/>
                    </a:lnTo>
                    <a:cubicBezTo>
                      <a:pt x="511564" y="2404372"/>
                      <a:pt x="520565" y="2411659"/>
                      <a:pt x="529566" y="2419374"/>
                    </a:cubicBezTo>
                    <a:lnTo>
                      <a:pt x="869466" y="2079474"/>
                    </a:lnTo>
                    <a:cubicBezTo>
                      <a:pt x="870323" y="2078617"/>
                      <a:pt x="871609" y="2077331"/>
                      <a:pt x="872895" y="2076474"/>
                    </a:cubicBezTo>
                    <a:cubicBezTo>
                      <a:pt x="873324" y="2065758"/>
                      <a:pt x="877181" y="2055471"/>
                      <a:pt x="885325" y="2047327"/>
                    </a:cubicBezTo>
                    <a:cubicBezTo>
                      <a:pt x="902041" y="2030611"/>
                      <a:pt x="929045" y="2030611"/>
                      <a:pt x="946190" y="2047327"/>
                    </a:cubicBezTo>
                    <a:cubicBezTo>
                      <a:pt x="962906" y="2064044"/>
                      <a:pt x="962906" y="2091047"/>
                      <a:pt x="946190" y="2107763"/>
                    </a:cubicBezTo>
                    <a:cubicBezTo>
                      <a:pt x="936760" y="2117193"/>
                      <a:pt x="924330" y="2121051"/>
                      <a:pt x="912328" y="2119765"/>
                    </a:cubicBezTo>
                    <a:cubicBezTo>
                      <a:pt x="911900" y="2120194"/>
                      <a:pt x="911900" y="2120194"/>
                      <a:pt x="911471" y="2120622"/>
                    </a:cubicBezTo>
                    <a:lnTo>
                      <a:pt x="574143" y="2457950"/>
                    </a:lnTo>
                    <a:cubicBezTo>
                      <a:pt x="584430" y="2467380"/>
                      <a:pt x="595146" y="2476810"/>
                      <a:pt x="605433" y="2486668"/>
                    </a:cubicBezTo>
                    <a:lnTo>
                      <a:pt x="1013913" y="2078188"/>
                    </a:lnTo>
                    <a:lnTo>
                      <a:pt x="1013913" y="1989892"/>
                    </a:lnTo>
                    <a:cubicBezTo>
                      <a:pt x="1010912" y="1988177"/>
                      <a:pt x="1007483" y="1986034"/>
                      <a:pt x="1004912" y="1983462"/>
                    </a:cubicBezTo>
                    <a:cubicBezTo>
                      <a:pt x="988195" y="1966746"/>
                      <a:pt x="988624" y="1939314"/>
                      <a:pt x="1005340" y="1922597"/>
                    </a:cubicBezTo>
                    <a:cubicBezTo>
                      <a:pt x="1022057" y="1905881"/>
                      <a:pt x="1049060" y="1905881"/>
                      <a:pt x="1065776" y="1922597"/>
                    </a:cubicBezTo>
                    <a:cubicBezTo>
                      <a:pt x="1082493" y="1939314"/>
                      <a:pt x="1082493" y="1966317"/>
                      <a:pt x="1065776" y="1983034"/>
                    </a:cubicBezTo>
                    <a:cubicBezTo>
                      <a:pt x="1061919" y="1986891"/>
                      <a:pt x="1057632" y="1989892"/>
                      <a:pt x="1052917" y="1992035"/>
                    </a:cubicBezTo>
                    <a:lnTo>
                      <a:pt x="1052917" y="2086332"/>
                    </a:lnTo>
                    <a:lnTo>
                      <a:pt x="1052917" y="2094476"/>
                    </a:lnTo>
                    <a:lnTo>
                      <a:pt x="634151" y="2513243"/>
                    </a:lnTo>
                    <a:cubicBezTo>
                      <a:pt x="644438" y="2523530"/>
                      <a:pt x="655153" y="2533388"/>
                      <a:pt x="665440" y="2544104"/>
                    </a:cubicBezTo>
                    <a:lnTo>
                      <a:pt x="1260801" y="1948744"/>
                    </a:lnTo>
                    <a:lnTo>
                      <a:pt x="1260801" y="1797010"/>
                    </a:lnTo>
                    <a:lnTo>
                      <a:pt x="1260801" y="1785009"/>
                    </a:lnTo>
                    <a:lnTo>
                      <a:pt x="1349097" y="1696712"/>
                    </a:lnTo>
                    <a:lnTo>
                      <a:pt x="1361099" y="1696712"/>
                    </a:lnTo>
                    <a:lnTo>
                      <a:pt x="1497830" y="1697141"/>
                    </a:lnTo>
                    <a:lnTo>
                      <a:pt x="1502117" y="1692854"/>
                    </a:lnTo>
                    <a:cubicBezTo>
                      <a:pt x="1349955" y="1277088"/>
                      <a:pt x="1301091" y="844177"/>
                      <a:pt x="1353812" y="435269"/>
                    </a:cubicBezTo>
                    <a:cubicBezTo>
                      <a:pt x="1336239" y="431411"/>
                      <a:pt x="1319951" y="423267"/>
                      <a:pt x="1304520" y="413837"/>
                    </a:cubicBezTo>
                    <a:cubicBezTo>
                      <a:pt x="1299377" y="410837"/>
                      <a:pt x="1294662" y="407837"/>
                      <a:pt x="1289947" y="404408"/>
                    </a:cubicBezTo>
                    <a:lnTo>
                      <a:pt x="1289947" y="467416"/>
                    </a:lnTo>
                    <a:cubicBezTo>
                      <a:pt x="1291662" y="468701"/>
                      <a:pt x="1293805" y="470416"/>
                      <a:pt x="1295519" y="472130"/>
                    </a:cubicBezTo>
                    <a:cubicBezTo>
                      <a:pt x="1312236" y="488847"/>
                      <a:pt x="1312236" y="516279"/>
                      <a:pt x="1295519" y="532995"/>
                    </a:cubicBezTo>
                    <a:cubicBezTo>
                      <a:pt x="1278803" y="549712"/>
                      <a:pt x="1251800" y="549712"/>
                      <a:pt x="1234655" y="532995"/>
                    </a:cubicBezTo>
                    <a:cubicBezTo>
                      <a:pt x="1217938" y="516279"/>
                      <a:pt x="1217938" y="489275"/>
                      <a:pt x="1234655" y="472559"/>
                    </a:cubicBezTo>
                    <a:cubicBezTo>
                      <a:pt x="1241941" y="465272"/>
                      <a:pt x="1250942" y="461415"/>
                      <a:pt x="1260801" y="460558"/>
                    </a:cubicBezTo>
                    <a:lnTo>
                      <a:pt x="1260801" y="388120"/>
                    </a:lnTo>
                    <a:lnTo>
                      <a:pt x="1260801" y="384262"/>
                    </a:lnTo>
                    <a:cubicBezTo>
                      <a:pt x="1246227" y="373547"/>
                      <a:pt x="1232083" y="362402"/>
                      <a:pt x="1217938" y="351258"/>
                    </a:cubicBezTo>
                    <a:cubicBezTo>
                      <a:pt x="1199507" y="336256"/>
                      <a:pt x="1180648" y="321254"/>
                      <a:pt x="1166503" y="301966"/>
                    </a:cubicBezTo>
                    <a:cubicBezTo>
                      <a:pt x="1162217" y="296394"/>
                      <a:pt x="1158788" y="289965"/>
                      <a:pt x="1157073" y="283107"/>
                    </a:cubicBezTo>
                    <a:lnTo>
                      <a:pt x="1132642" y="307538"/>
                    </a:lnTo>
                    <a:lnTo>
                      <a:pt x="1132642" y="342686"/>
                    </a:lnTo>
                    <a:cubicBezTo>
                      <a:pt x="1147644" y="337542"/>
                      <a:pt x="1165217" y="340971"/>
                      <a:pt x="1177647" y="352973"/>
                    </a:cubicBezTo>
                    <a:cubicBezTo>
                      <a:pt x="1194364" y="369689"/>
                      <a:pt x="1194364" y="396692"/>
                      <a:pt x="1177647" y="413409"/>
                    </a:cubicBezTo>
                    <a:cubicBezTo>
                      <a:pt x="1160931" y="430125"/>
                      <a:pt x="1133499" y="430125"/>
                      <a:pt x="1116783" y="413409"/>
                    </a:cubicBezTo>
                    <a:cubicBezTo>
                      <a:pt x="1101352" y="397978"/>
                      <a:pt x="1100495" y="373547"/>
                      <a:pt x="1113354" y="356830"/>
                    </a:cubicBezTo>
                    <a:lnTo>
                      <a:pt x="1113354" y="303681"/>
                    </a:lnTo>
                    <a:lnTo>
                      <a:pt x="1113782" y="299395"/>
                    </a:lnTo>
                    <a:lnTo>
                      <a:pt x="1156216" y="256961"/>
                    </a:lnTo>
                    <a:cubicBezTo>
                      <a:pt x="1157502" y="228671"/>
                      <a:pt x="1161788" y="200811"/>
                      <a:pt x="1168646" y="173379"/>
                    </a:cubicBezTo>
                    <a:cubicBezTo>
                      <a:pt x="1168646" y="172950"/>
                      <a:pt x="1169075" y="172522"/>
                      <a:pt x="1169075" y="171664"/>
                    </a:cubicBezTo>
                    <a:cubicBezTo>
                      <a:pt x="1152359" y="186666"/>
                      <a:pt x="1126641" y="186238"/>
                      <a:pt x="1110782" y="169950"/>
                    </a:cubicBezTo>
                    <a:cubicBezTo>
                      <a:pt x="1109067" y="168235"/>
                      <a:pt x="1107782" y="166092"/>
                      <a:pt x="1106067" y="164378"/>
                    </a:cubicBezTo>
                    <a:lnTo>
                      <a:pt x="1051203" y="163949"/>
                    </a:lnTo>
                    <a:lnTo>
                      <a:pt x="1043059" y="163949"/>
                    </a:lnTo>
                    <a:lnTo>
                      <a:pt x="880182" y="3215"/>
                    </a:lnTo>
                    <a:lnTo>
                      <a:pt x="776454" y="3215"/>
                    </a:lnTo>
                    <a:cubicBezTo>
                      <a:pt x="776026" y="7072"/>
                      <a:pt x="775168" y="10930"/>
                      <a:pt x="774740" y="14359"/>
                    </a:cubicBezTo>
                    <a:cubicBezTo>
                      <a:pt x="773883" y="19074"/>
                      <a:pt x="772597" y="23789"/>
                      <a:pt x="771740" y="28504"/>
                    </a:cubicBezTo>
                    <a:lnTo>
                      <a:pt x="861751" y="28504"/>
                    </a:lnTo>
                    <a:lnTo>
                      <a:pt x="869895" y="28504"/>
                    </a:lnTo>
                    <a:lnTo>
                      <a:pt x="1057204" y="215384"/>
                    </a:lnTo>
                    <a:cubicBezTo>
                      <a:pt x="1061490" y="219670"/>
                      <a:pt x="1063633" y="225671"/>
                      <a:pt x="1062776" y="231672"/>
                    </a:cubicBezTo>
                    <a:cubicBezTo>
                      <a:pt x="1071777" y="247960"/>
                      <a:pt x="1069205" y="268962"/>
                      <a:pt x="1055489" y="283107"/>
                    </a:cubicBezTo>
                    <a:cubicBezTo>
                      <a:pt x="1038773" y="299823"/>
                      <a:pt x="1011770" y="299823"/>
                      <a:pt x="995053" y="283107"/>
                    </a:cubicBezTo>
                    <a:cubicBezTo>
                      <a:pt x="978337" y="266390"/>
                      <a:pt x="977908" y="239387"/>
                      <a:pt x="994625" y="222242"/>
                    </a:cubicBezTo>
                    <a:cubicBezTo>
                      <a:pt x="997196" y="219670"/>
                      <a:pt x="999768" y="217527"/>
                      <a:pt x="1002340" y="215813"/>
                    </a:cubicBezTo>
                    <a:lnTo>
                      <a:pt x="853607" y="67080"/>
                    </a:lnTo>
                    <a:lnTo>
                      <a:pt x="758881" y="67080"/>
                    </a:lnTo>
                    <a:cubicBezTo>
                      <a:pt x="755452" y="74795"/>
                      <a:pt x="751594" y="82510"/>
                      <a:pt x="746879" y="89797"/>
                    </a:cubicBezTo>
                    <a:cubicBezTo>
                      <a:pt x="745593" y="91940"/>
                      <a:pt x="744307" y="93655"/>
                      <a:pt x="742593" y="95798"/>
                    </a:cubicBezTo>
                    <a:lnTo>
                      <a:pt x="844177" y="95798"/>
                    </a:lnTo>
                    <a:lnTo>
                      <a:pt x="848035" y="95798"/>
                    </a:lnTo>
                    <a:lnTo>
                      <a:pt x="958191" y="205954"/>
                    </a:lnTo>
                    <a:lnTo>
                      <a:pt x="958191" y="209812"/>
                    </a:lnTo>
                    <a:lnTo>
                      <a:pt x="958191" y="369260"/>
                    </a:lnTo>
                    <a:lnTo>
                      <a:pt x="1120212" y="531281"/>
                    </a:lnTo>
                    <a:lnTo>
                      <a:pt x="1167360" y="530852"/>
                    </a:lnTo>
                    <a:lnTo>
                      <a:pt x="1171647" y="530852"/>
                    </a:lnTo>
                    <a:lnTo>
                      <a:pt x="1250514" y="609719"/>
                    </a:lnTo>
                    <a:lnTo>
                      <a:pt x="1250514" y="613577"/>
                    </a:lnTo>
                    <a:lnTo>
                      <a:pt x="1250514" y="659868"/>
                    </a:lnTo>
                    <a:lnTo>
                      <a:pt x="1250514" y="664154"/>
                    </a:lnTo>
                    <a:lnTo>
                      <a:pt x="1160931" y="753737"/>
                    </a:lnTo>
                    <a:lnTo>
                      <a:pt x="1156645" y="753737"/>
                    </a:lnTo>
                    <a:lnTo>
                      <a:pt x="1068348" y="753737"/>
                    </a:lnTo>
                    <a:cubicBezTo>
                      <a:pt x="1068777" y="764881"/>
                      <a:pt x="1064490" y="776454"/>
                      <a:pt x="1055918" y="785027"/>
                    </a:cubicBezTo>
                    <a:cubicBezTo>
                      <a:pt x="1039202" y="801743"/>
                      <a:pt x="1012198" y="801743"/>
                      <a:pt x="995053" y="784598"/>
                    </a:cubicBezTo>
                    <a:cubicBezTo>
                      <a:pt x="978337" y="767882"/>
                      <a:pt x="978337" y="740878"/>
                      <a:pt x="995053" y="724162"/>
                    </a:cubicBezTo>
                    <a:cubicBezTo>
                      <a:pt x="1011770" y="707446"/>
                      <a:pt x="1038773" y="707017"/>
                      <a:pt x="1055489" y="723733"/>
                    </a:cubicBezTo>
                    <a:cubicBezTo>
                      <a:pt x="1058490" y="726734"/>
                      <a:pt x="1060633" y="730163"/>
                      <a:pt x="1062776" y="733592"/>
                    </a:cubicBezTo>
                    <a:lnTo>
                      <a:pt x="1152359" y="733592"/>
                    </a:lnTo>
                    <a:lnTo>
                      <a:pt x="1230368" y="655582"/>
                    </a:lnTo>
                    <a:lnTo>
                      <a:pt x="1230797" y="617434"/>
                    </a:lnTo>
                    <a:lnTo>
                      <a:pt x="1163074" y="551426"/>
                    </a:lnTo>
                    <a:lnTo>
                      <a:pt x="1115497" y="551426"/>
                    </a:lnTo>
                    <a:lnTo>
                      <a:pt x="1111211" y="550997"/>
                    </a:lnTo>
                    <a:lnTo>
                      <a:pt x="938475" y="378262"/>
                    </a:lnTo>
                    <a:lnTo>
                      <a:pt x="938475" y="374404"/>
                    </a:lnTo>
                    <a:lnTo>
                      <a:pt x="938475" y="214955"/>
                    </a:lnTo>
                    <a:lnTo>
                      <a:pt x="839891" y="116372"/>
                    </a:lnTo>
                    <a:lnTo>
                      <a:pt x="722876" y="116372"/>
                    </a:lnTo>
                    <a:cubicBezTo>
                      <a:pt x="712589" y="124944"/>
                      <a:pt x="701874" y="132659"/>
                      <a:pt x="692444" y="142089"/>
                    </a:cubicBezTo>
                    <a:lnTo>
                      <a:pt x="831318" y="142089"/>
                    </a:lnTo>
                    <a:lnTo>
                      <a:pt x="835605" y="142518"/>
                    </a:lnTo>
                    <a:lnTo>
                      <a:pt x="914900" y="221813"/>
                    </a:lnTo>
                    <a:lnTo>
                      <a:pt x="914900" y="393263"/>
                    </a:lnTo>
                    <a:lnTo>
                      <a:pt x="1126212" y="604576"/>
                    </a:lnTo>
                    <a:cubicBezTo>
                      <a:pt x="1142072" y="596432"/>
                      <a:pt x="1162217" y="599003"/>
                      <a:pt x="1175504" y="612291"/>
                    </a:cubicBezTo>
                    <a:cubicBezTo>
                      <a:pt x="1192221" y="629007"/>
                      <a:pt x="1192221" y="656011"/>
                      <a:pt x="1175504" y="673156"/>
                    </a:cubicBezTo>
                    <a:cubicBezTo>
                      <a:pt x="1158788" y="689872"/>
                      <a:pt x="1131785" y="689872"/>
                      <a:pt x="1114640" y="673156"/>
                    </a:cubicBezTo>
                    <a:cubicBezTo>
                      <a:pt x="1099209" y="657725"/>
                      <a:pt x="1098352" y="634151"/>
                      <a:pt x="1110782" y="617434"/>
                    </a:cubicBezTo>
                    <a:lnTo>
                      <a:pt x="894755" y="401407"/>
                    </a:lnTo>
                    <a:lnTo>
                      <a:pt x="894755" y="397550"/>
                    </a:lnTo>
                    <a:lnTo>
                      <a:pt x="895183" y="229957"/>
                    </a:lnTo>
                    <a:lnTo>
                      <a:pt x="827461" y="162235"/>
                    </a:lnTo>
                    <a:lnTo>
                      <a:pt x="674013" y="162235"/>
                    </a:lnTo>
                    <a:cubicBezTo>
                      <a:pt x="668441" y="167807"/>
                      <a:pt x="662869" y="173379"/>
                      <a:pt x="657297" y="179380"/>
                    </a:cubicBezTo>
                    <a:lnTo>
                      <a:pt x="820603" y="179380"/>
                    </a:lnTo>
                    <a:lnTo>
                      <a:pt x="824889" y="178951"/>
                    </a:lnTo>
                    <a:lnTo>
                      <a:pt x="878467" y="232529"/>
                    </a:lnTo>
                    <a:lnTo>
                      <a:pt x="878038" y="236387"/>
                    </a:lnTo>
                    <a:lnTo>
                      <a:pt x="878038" y="310110"/>
                    </a:lnTo>
                    <a:lnTo>
                      <a:pt x="878467" y="314396"/>
                    </a:lnTo>
                    <a:lnTo>
                      <a:pt x="819745" y="373118"/>
                    </a:lnTo>
                    <a:lnTo>
                      <a:pt x="819745" y="421124"/>
                    </a:lnTo>
                    <a:lnTo>
                      <a:pt x="908471" y="509849"/>
                    </a:lnTo>
                    <a:lnTo>
                      <a:pt x="908042" y="513707"/>
                    </a:lnTo>
                    <a:lnTo>
                      <a:pt x="908042" y="595574"/>
                    </a:lnTo>
                    <a:cubicBezTo>
                      <a:pt x="917043" y="596860"/>
                      <a:pt x="925616" y="600289"/>
                      <a:pt x="932474" y="607147"/>
                    </a:cubicBezTo>
                    <a:cubicBezTo>
                      <a:pt x="949190" y="623864"/>
                      <a:pt x="949190" y="650867"/>
                      <a:pt x="932474" y="668012"/>
                    </a:cubicBezTo>
                    <a:cubicBezTo>
                      <a:pt x="915757" y="684728"/>
                      <a:pt x="888325" y="684728"/>
                      <a:pt x="871609" y="668012"/>
                    </a:cubicBezTo>
                    <a:cubicBezTo>
                      <a:pt x="854893" y="651296"/>
                      <a:pt x="854893" y="624292"/>
                      <a:pt x="872038" y="607147"/>
                    </a:cubicBezTo>
                    <a:cubicBezTo>
                      <a:pt x="876753" y="602432"/>
                      <a:pt x="882325" y="599432"/>
                      <a:pt x="888325" y="597289"/>
                    </a:cubicBezTo>
                    <a:lnTo>
                      <a:pt x="888325" y="517565"/>
                    </a:lnTo>
                    <a:lnTo>
                      <a:pt x="800029" y="429268"/>
                    </a:lnTo>
                    <a:lnTo>
                      <a:pt x="799600" y="424982"/>
                    </a:lnTo>
                    <a:lnTo>
                      <a:pt x="800029" y="368403"/>
                    </a:lnTo>
                    <a:lnTo>
                      <a:pt x="800029" y="364117"/>
                    </a:lnTo>
                    <a:lnTo>
                      <a:pt x="858750" y="305395"/>
                    </a:lnTo>
                    <a:lnTo>
                      <a:pt x="858750" y="239816"/>
                    </a:lnTo>
                    <a:lnTo>
                      <a:pt x="816745" y="197810"/>
                    </a:lnTo>
                    <a:lnTo>
                      <a:pt x="638008" y="197810"/>
                    </a:lnTo>
                    <a:cubicBezTo>
                      <a:pt x="619149" y="217099"/>
                      <a:pt x="599861" y="236387"/>
                      <a:pt x="581001" y="255675"/>
                    </a:cubicBezTo>
                    <a:lnTo>
                      <a:pt x="738735" y="255246"/>
                    </a:lnTo>
                    <a:cubicBezTo>
                      <a:pt x="740878" y="250960"/>
                      <a:pt x="743450" y="247102"/>
                      <a:pt x="746879" y="243673"/>
                    </a:cubicBezTo>
                    <a:cubicBezTo>
                      <a:pt x="763596" y="226957"/>
                      <a:pt x="790599" y="226957"/>
                      <a:pt x="807315" y="243673"/>
                    </a:cubicBezTo>
                    <a:cubicBezTo>
                      <a:pt x="824032" y="260390"/>
                      <a:pt x="824460" y="287822"/>
                      <a:pt x="807744" y="304538"/>
                    </a:cubicBezTo>
                    <a:cubicBezTo>
                      <a:pt x="791028" y="321254"/>
                      <a:pt x="763596" y="321254"/>
                      <a:pt x="746879" y="304109"/>
                    </a:cubicBezTo>
                    <a:cubicBezTo>
                      <a:pt x="738735" y="295966"/>
                      <a:pt x="734878" y="285679"/>
                      <a:pt x="734449" y="274963"/>
                    </a:cubicBezTo>
                    <a:lnTo>
                      <a:pt x="561713" y="274963"/>
                    </a:lnTo>
                    <a:cubicBezTo>
                      <a:pt x="557427" y="279249"/>
                      <a:pt x="553569" y="283535"/>
                      <a:pt x="549283" y="287393"/>
                    </a:cubicBezTo>
                    <a:lnTo>
                      <a:pt x="686443" y="287393"/>
                    </a:lnTo>
                    <a:lnTo>
                      <a:pt x="690729" y="287822"/>
                    </a:lnTo>
                    <a:lnTo>
                      <a:pt x="754594" y="351687"/>
                    </a:lnTo>
                    <a:lnTo>
                      <a:pt x="755023" y="355973"/>
                    </a:lnTo>
                    <a:lnTo>
                      <a:pt x="755023" y="475559"/>
                    </a:lnTo>
                    <a:lnTo>
                      <a:pt x="761452" y="481989"/>
                    </a:lnTo>
                    <a:cubicBezTo>
                      <a:pt x="778169" y="470845"/>
                      <a:pt x="800457" y="472559"/>
                      <a:pt x="815459" y="487132"/>
                    </a:cubicBezTo>
                    <a:cubicBezTo>
                      <a:pt x="832176" y="503849"/>
                      <a:pt x="832176" y="530852"/>
                      <a:pt x="815459" y="547997"/>
                    </a:cubicBezTo>
                    <a:cubicBezTo>
                      <a:pt x="798743" y="564713"/>
                      <a:pt x="771740" y="564713"/>
                      <a:pt x="755023" y="547997"/>
                    </a:cubicBezTo>
                    <a:cubicBezTo>
                      <a:pt x="740878" y="533852"/>
                      <a:pt x="738735" y="512850"/>
                      <a:pt x="748165" y="496562"/>
                    </a:cubicBezTo>
                    <a:lnTo>
                      <a:pt x="735735" y="484132"/>
                    </a:lnTo>
                    <a:lnTo>
                      <a:pt x="735735" y="479846"/>
                    </a:lnTo>
                    <a:lnTo>
                      <a:pt x="735735" y="361117"/>
                    </a:lnTo>
                    <a:lnTo>
                      <a:pt x="683014" y="308396"/>
                    </a:lnTo>
                    <a:lnTo>
                      <a:pt x="538139" y="308396"/>
                    </a:lnTo>
                    <a:lnTo>
                      <a:pt x="533853" y="307967"/>
                    </a:lnTo>
                    <a:lnTo>
                      <a:pt x="532138" y="306253"/>
                    </a:lnTo>
                    <a:cubicBezTo>
                      <a:pt x="529566" y="308824"/>
                      <a:pt x="526566" y="311825"/>
                      <a:pt x="523994" y="314396"/>
                    </a:cubicBezTo>
                    <a:lnTo>
                      <a:pt x="589145" y="379547"/>
                    </a:lnTo>
                    <a:lnTo>
                      <a:pt x="623007" y="379547"/>
                    </a:lnTo>
                    <a:cubicBezTo>
                      <a:pt x="624721" y="371832"/>
                      <a:pt x="628150" y="364117"/>
                      <a:pt x="634151" y="358116"/>
                    </a:cubicBezTo>
                    <a:cubicBezTo>
                      <a:pt x="650867" y="341400"/>
                      <a:pt x="677871" y="341400"/>
                      <a:pt x="694587" y="358116"/>
                    </a:cubicBezTo>
                    <a:cubicBezTo>
                      <a:pt x="711303" y="374833"/>
                      <a:pt x="711732" y="401836"/>
                      <a:pt x="695016" y="418981"/>
                    </a:cubicBezTo>
                    <a:cubicBezTo>
                      <a:pt x="678299" y="435697"/>
                      <a:pt x="650867" y="435697"/>
                      <a:pt x="634151" y="418981"/>
                    </a:cubicBezTo>
                    <a:cubicBezTo>
                      <a:pt x="628579" y="413409"/>
                      <a:pt x="625150" y="406551"/>
                      <a:pt x="623435" y="399264"/>
                    </a:cubicBezTo>
                    <a:lnTo>
                      <a:pt x="581430" y="399264"/>
                    </a:lnTo>
                    <a:lnTo>
                      <a:pt x="508135" y="327684"/>
                    </a:lnTo>
                    <a:cubicBezTo>
                      <a:pt x="504277" y="331541"/>
                      <a:pt x="500420" y="335399"/>
                      <a:pt x="496562" y="339257"/>
                    </a:cubicBezTo>
                    <a:cubicBezTo>
                      <a:pt x="493562" y="342257"/>
                      <a:pt x="490561" y="345257"/>
                      <a:pt x="487561" y="347829"/>
                    </a:cubicBezTo>
                    <a:lnTo>
                      <a:pt x="947904" y="807744"/>
                    </a:lnTo>
                    <a:lnTo>
                      <a:pt x="947904" y="818031"/>
                    </a:lnTo>
                    <a:lnTo>
                      <a:pt x="947904" y="1055918"/>
                    </a:lnTo>
                    <a:lnTo>
                      <a:pt x="989481" y="1097494"/>
                    </a:lnTo>
                    <a:lnTo>
                      <a:pt x="1207651" y="1097066"/>
                    </a:lnTo>
                    <a:lnTo>
                      <a:pt x="1281803" y="1022914"/>
                    </a:lnTo>
                    <a:cubicBezTo>
                      <a:pt x="1284375" y="1028914"/>
                      <a:pt x="1287375" y="1034486"/>
                      <a:pt x="1290804" y="1040059"/>
                    </a:cubicBezTo>
                    <a:cubicBezTo>
                      <a:pt x="1296377" y="1048631"/>
                      <a:pt x="1302377" y="1057204"/>
                      <a:pt x="1309235" y="1064919"/>
                    </a:cubicBezTo>
                    <a:lnTo>
                      <a:pt x="1228225" y="1145929"/>
                    </a:lnTo>
                    <a:lnTo>
                      <a:pt x="1218367" y="1145929"/>
                    </a:lnTo>
                    <a:lnTo>
                      <a:pt x="979194" y="1145929"/>
                    </a:lnTo>
                    <a:lnTo>
                      <a:pt x="968907" y="1145929"/>
                    </a:lnTo>
                    <a:lnTo>
                      <a:pt x="898184" y="1075206"/>
                    </a:lnTo>
                    <a:lnTo>
                      <a:pt x="898184" y="1064919"/>
                    </a:lnTo>
                    <a:lnTo>
                      <a:pt x="898612" y="827032"/>
                    </a:lnTo>
                    <a:lnTo>
                      <a:pt x="452414" y="381691"/>
                    </a:lnTo>
                    <a:cubicBezTo>
                      <a:pt x="442127" y="391120"/>
                      <a:pt x="431840" y="400550"/>
                      <a:pt x="420696" y="409551"/>
                    </a:cubicBezTo>
                    <a:cubicBezTo>
                      <a:pt x="418981" y="410837"/>
                      <a:pt x="416838" y="412123"/>
                      <a:pt x="414695" y="412980"/>
                    </a:cubicBezTo>
                    <a:lnTo>
                      <a:pt x="816316" y="814602"/>
                    </a:lnTo>
                    <a:lnTo>
                      <a:pt x="816745" y="822746"/>
                    </a:lnTo>
                    <a:lnTo>
                      <a:pt x="816745" y="978765"/>
                    </a:lnTo>
                    <a:cubicBezTo>
                      <a:pt x="829175" y="995482"/>
                      <a:pt x="827889" y="1019485"/>
                      <a:pt x="812459" y="1034486"/>
                    </a:cubicBezTo>
                    <a:cubicBezTo>
                      <a:pt x="795742" y="1051203"/>
                      <a:pt x="768739" y="1051203"/>
                      <a:pt x="752023" y="1034486"/>
                    </a:cubicBezTo>
                    <a:cubicBezTo>
                      <a:pt x="735306" y="1017770"/>
                      <a:pt x="735306" y="990767"/>
                      <a:pt x="752023" y="974050"/>
                    </a:cubicBezTo>
                    <a:cubicBezTo>
                      <a:pt x="759309" y="966764"/>
                      <a:pt x="768310" y="963335"/>
                      <a:pt x="777312" y="962049"/>
                    </a:cubicBezTo>
                    <a:lnTo>
                      <a:pt x="777312" y="830890"/>
                    </a:lnTo>
                    <a:lnTo>
                      <a:pt x="358973" y="412552"/>
                    </a:lnTo>
                    <a:cubicBezTo>
                      <a:pt x="352973" y="412980"/>
                      <a:pt x="347401" y="413409"/>
                      <a:pt x="341400" y="413837"/>
                    </a:cubicBezTo>
                    <a:lnTo>
                      <a:pt x="553998" y="626436"/>
                    </a:lnTo>
                    <a:lnTo>
                      <a:pt x="553998" y="630293"/>
                    </a:lnTo>
                    <a:lnTo>
                      <a:pt x="553569" y="719447"/>
                    </a:lnTo>
                    <a:cubicBezTo>
                      <a:pt x="559570" y="721590"/>
                      <a:pt x="565142" y="724591"/>
                      <a:pt x="569857" y="729306"/>
                    </a:cubicBezTo>
                    <a:cubicBezTo>
                      <a:pt x="586573" y="746022"/>
                      <a:pt x="586573" y="773025"/>
                      <a:pt x="569857" y="790170"/>
                    </a:cubicBezTo>
                    <a:cubicBezTo>
                      <a:pt x="553141" y="806887"/>
                      <a:pt x="526137" y="806887"/>
                      <a:pt x="508992" y="790170"/>
                    </a:cubicBezTo>
                    <a:cubicBezTo>
                      <a:pt x="492276" y="773454"/>
                      <a:pt x="492276" y="746451"/>
                      <a:pt x="508992" y="729734"/>
                    </a:cubicBezTo>
                    <a:cubicBezTo>
                      <a:pt x="515850" y="722876"/>
                      <a:pt x="524851" y="719018"/>
                      <a:pt x="533853" y="717733"/>
                    </a:cubicBezTo>
                    <a:lnTo>
                      <a:pt x="533853" y="634579"/>
                    </a:lnTo>
                    <a:lnTo>
                      <a:pt x="316111" y="416838"/>
                    </a:lnTo>
                    <a:cubicBezTo>
                      <a:pt x="289536" y="420695"/>
                      <a:pt x="263390" y="427982"/>
                      <a:pt x="240673" y="442555"/>
                    </a:cubicBezTo>
                    <a:cubicBezTo>
                      <a:pt x="239387" y="443413"/>
                      <a:pt x="238530" y="443841"/>
                      <a:pt x="237244" y="444698"/>
                    </a:cubicBezTo>
                    <a:lnTo>
                      <a:pt x="391549" y="599003"/>
                    </a:lnTo>
                    <a:cubicBezTo>
                      <a:pt x="407837" y="589145"/>
                      <a:pt x="429268" y="591288"/>
                      <a:pt x="443841" y="605433"/>
                    </a:cubicBezTo>
                    <a:cubicBezTo>
                      <a:pt x="460558" y="622149"/>
                      <a:pt x="460986" y="649581"/>
                      <a:pt x="444270" y="666298"/>
                    </a:cubicBezTo>
                    <a:cubicBezTo>
                      <a:pt x="427553" y="683014"/>
                      <a:pt x="400122" y="682585"/>
                      <a:pt x="383405" y="665869"/>
                    </a:cubicBezTo>
                    <a:cubicBezTo>
                      <a:pt x="368832" y="651296"/>
                      <a:pt x="367117" y="629436"/>
                      <a:pt x="377833" y="612719"/>
                    </a:cubicBezTo>
                    <a:lnTo>
                      <a:pt x="221385" y="456271"/>
                    </a:lnTo>
                    <a:cubicBezTo>
                      <a:pt x="202525" y="468701"/>
                      <a:pt x="184523" y="482417"/>
                      <a:pt x="167378" y="496991"/>
                    </a:cubicBezTo>
                    <a:lnTo>
                      <a:pt x="527852" y="857464"/>
                    </a:lnTo>
                    <a:lnTo>
                      <a:pt x="622149" y="857036"/>
                    </a:lnTo>
                    <a:cubicBezTo>
                      <a:pt x="623864" y="854464"/>
                      <a:pt x="625578" y="851892"/>
                      <a:pt x="628150" y="849749"/>
                    </a:cubicBezTo>
                    <a:cubicBezTo>
                      <a:pt x="644866" y="833033"/>
                      <a:pt x="671870" y="833033"/>
                      <a:pt x="688586" y="849749"/>
                    </a:cubicBezTo>
                    <a:cubicBezTo>
                      <a:pt x="705303" y="866466"/>
                      <a:pt x="705303" y="893469"/>
                      <a:pt x="688586" y="910614"/>
                    </a:cubicBezTo>
                    <a:cubicBezTo>
                      <a:pt x="671870" y="927330"/>
                      <a:pt x="644866" y="927330"/>
                      <a:pt x="628150" y="910614"/>
                    </a:cubicBezTo>
                    <a:cubicBezTo>
                      <a:pt x="619149" y="901613"/>
                      <a:pt x="614863" y="889183"/>
                      <a:pt x="615720" y="877181"/>
                    </a:cubicBezTo>
                    <a:lnTo>
                      <a:pt x="523566" y="877610"/>
                    </a:lnTo>
                    <a:lnTo>
                      <a:pt x="519708" y="877181"/>
                    </a:lnTo>
                    <a:lnTo>
                      <a:pt x="152376" y="509849"/>
                    </a:lnTo>
                    <a:cubicBezTo>
                      <a:pt x="139089" y="521851"/>
                      <a:pt x="126230" y="534281"/>
                      <a:pt x="113800" y="547568"/>
                    </a:cubicBezTo>
                    <a:lnTo>
                      <a:pt x="116372" y="547568"/>
                    </a:lnTo>
                    <a:lnTo>
                      <a:pt x="128802" y="547997"/>
                    </a:lnTo>
                    <a:lnTo>
                      <a:pt x="289965" y="709160"/>
                    </a:lnTo>
                    <a:cubicBezTo>
                      <a:pt x="304110" y="705731"/>
                      <a:pt x="319540" y="709160"/>
                      <a:pt x="330684" y="720304"/>
                    </a:cubicBezTo>
                    <a:cubicBezTo>
                      <a:pt x="347401" y="737021"/>
                      <a:pt x="347829" y="764453"/>
                      <a:pt x="331113" y="781169"/>
                    </a:cubicBezTo>
                    <a:cubicBezTo>
                      <a:pt x="314396" y="797886"/>
                      <a:pt x="286965" y="797886"/>
                      <a:pt x="270248" y="780741"/>
                    </a:cubicBezTo>
                    <a:cubicBezTo>
                      <a:pt x="264676" y="775168"/>
                      <a:pt x="261676" y="768739"/>
                      <a:pt x="259532" y="761881"/>
                    </a:cubicBezTo>
                    <a:lnTo>
                      <a:pt x="104799" y="607147"/>
                    </a:lnTo>
                    <a:lnTo>
                      <a:pt x="66651" y="607147"/>
                    </a:lnTo>
                    <a:cubicBezTo>
                      <a:pt x="52935" y="626864"/>
                      <a:pt x="40076" y="647867"/>
                      <a:pt x="29361" y="669298"/>
                    </a:cubicBezTo>
                    <a:lnTo>
                      <a:pt x="88940" y="669298"/>
                    </a:lnTo>
                    <a:lnTo>
                      <a:pt x="93226" y="669727"/>
                    </a:lnTo>
                    <a:lnTo>
                      <a:pt x="268962" y="845463"/>
                    </a:lnTo>
                    <a:lnTo>
                      <a:pt x="395835" y="845463"/>
                    </a:lnTo>
                    <a:cubicBezTo>
                      <a:pt x="412552" y="833033"/>
                      <a:pt x="436126" y="834319"/>
                      <a:pt x="451128" y="849749"/>
                    </a:cubicBezTo>
                    <a:cubicBezTo>
                      <a:pt x="467844" y="866466"/>
                      <a:pt x="467844" y="893469"/>
                      <a:pt x="451128" y="910185"/>
                    </a:cubicBezTo>
                    <a:cubicBezTo>
                      <a:pt x="434412" y="926902"/>
                      <a:pt x="407408" y="926902"/>
                      <a:pt x="390263" y="910185"/>
                    </a:cubicBezTo>
                    <a:cubicBezTo>
                      <a:pt x="377833" y="897755"/>
                      <a:pt x="374833" y="880181"/>
                      <a:pt x="380405" y="865180"/>
                    </a:cubicBezTo>
                    <a:lnTo>
                      <a:pt x="263819" y="865180"/>
                    </a:lnTo>
                    <a:lnTo>
                      <a:pt x="259961" y="865180"/>
                    </a:lnTo>
                    <a:lnTo>
                      <a:pt x="83796" y="689015"/>
                    </a:lnTo>
                    <a:lnTo>
                      <a:pt x="19502" y="689015"/>
                    </a:lnTo>
                    <a:cubicBezTo>
                      <a:pt x="17359" y="706160"/>
                      <a:pt x="15645" y="723733"/>
                      <a:pt x="13930" y="741307"/>
                    </a:cubicBezTo>
                    <a:lnTo>
                      <a:pt x="87225" y="741307"/>
                    </a:lnTo>
                    <a:lnTo>
                      <a:pt x="93226" y="741307"/>
                    </a:lnTo>
                    <a:lnTo>
                      <a:pt x="253103" y="901184"/>
                    </a:lnTo>
                    <a:lnTo>
                      <a:pt x="344400" y="901184"/>
                    </a:lnTo>
                    <a:lnTo>
                      <a:pt x="350401" y="901184"/>
                    </a:lnTo>
                    <a:lnTo>
                      <a:pt x="426268" y="977051"/>
                    </a:lnTo>
                    <a:lnTo>
                      <a:pt x="502134" y="977051"/>
                    </a:lnTo>
                    <a:cubicBezTo>
                      <a:pt x="502134" y="977051"/>
                      <a:pt x="502563" y="977051"/>
                      <a:pt x="502563" y="977051"/>
                    </a:cubicBezTo>
                    <a:cubicBezTo>
                      <a:pt x="504277" y="974479"/>
                      <a:pt x="506421" y="971479"/>
                      <a:pt x="508564" y="969336"/>
                    </a:cubicBezTo>
                    <a:cubicBezTo>
                      <a:pt x="525280" y="952619"/>
                      <a:pt x="552712" y="952191"/>
                      <a:pt x="569428" y="968907"/>
                    </a:cubicBezTo>
                    <a:cubicBezTo>
                      <a:pt x="586145" y="985623"/>
                      <a:pt x="586145" y="1013055"/>
                      <a:pt x="569428" y="1029772"/>
                    </a:cubicBezTo>
                    <a:cubicBezTo>
                      <a:pt x="552712" y="1046488"/>
                      <a:pt x="525709" y="1046488"/>
                      <a:pt x="508564" y="1029772"/>
                    </a:cubicBezTo>
                    <a:cubicBezTo>
                      <a:pt x="501706" y="1022914"/>
                      <a:pt x="497848" y="1014770"/>
                      <a:pt x="496562" y="1006197"/>
                    </a:cubicBezTo>
                    <a:lnTo>
                      <a:pt x="420267" y="1006197"/>
                    </a:lnTo>
                    <a:lnTo>
                      <a:pt x="414266" y="1006197"/>
                    </a:lnTo>
                    <a:lnTo>
                      <a:pt x="338400" y="930331"/>
                    </a:lnTo>
                    <a:lnTo>
                      <a:pt x="247531" y="930759"/>
                    </a:lnTo>
                    <a:lnTo>
                      <a:pt x="241102" y="930331"/>
                    </a:lnTo>
                    <a:lnTo>
                      <a:pt x="81224" y="770453"/>
                    </a:lnTo>
                    <a:lnTo>
                      <a:pt x="11359" y="770453"/>
                    </a:lnTo>
                    <a:cubicBezTo>
                      <a:pt x="10073" y="785884"/>
                      <a:pt x="9215" y="801314"/>
                      <a:pt x="7930" y="816745"/>
                    </a:cubicBezTo>
                    <a:lnTo>
                      <a:pt x="78653" y="816745"/>
                    </a:lnTo>
                    <a:lnTo>
                      <a:pt x="353401" y="1091494"/>
                    </a:lnTo>
                    <a:lnTo>
                      <a:pt x="629865" y="1091494"/>
                    </a:lnTo>
                    <a:cubicBezTo>
                      <a:pt x="630722" y="1090636"/>
                      <a:pt x="631579" y="1089351"/>
                      <a:pt x="632436" y="1088493"/>
                    </a:cubicBezTo>
                    <a:cubicBezTo>
                      <a:pt x="649153" y="1071777"/>
                      <a:pt x="676585" y="1071348"/>
                      <a:pt x="693301" y="1088065"/>
                    </a:cubicBezTo>
                    <a:cubicBezTo>
                      <a:pt x="710017" y="1104781"/>
                      <a:pt x="710017" y="1132213"/>
                      <a:pt x="692872" y="1148929"/>
                    </a:cubicBezTo>
                    <a:cubicBezTo>
                      <a:pt x="676156" y="1165646"/>
                      <a:pt x="649153" y="1165646"/>
                      <a:pt x="632008" y="1148929"/>
                    </a:cubicBezTo>
                    <a:cubicBezTo>
                      <a:pt x="624292" y="1141214"/>
                      <a:pt x="620435" y="1130927"/>
                      <a:pt x="620006" y="1120640"/>
                    </a:cubicBezTo>
                    <a:lnTo>
                      <a:pt x="346972" y="1120211"/>
                    </a:lnTo>
                    <a:lnTo>
                      <a:pt x="340971" y="1120211"/>
                    </a:lnTo>
                    <a:lnTo>
                      <a:pt x="66223" y="845463"/>
                    </a:lnTo>
                    <a:lnTo>
                      <a:pt x="5786" y="845463"/>
                    </a:lnTo>
                    <a:cubicBezTo>
                      <a:pt x="4929" y="860893"/>
                      <a:pt x="4501" y="876752"/>
                      <a:pt x="4072" y="892183"/>
                    </a:cubicBezTo>
                    <a:lnTo>
                      <a:pt x="80367" y="892183"/>
                    </a:lnTo>
                    <a:lnTo>
                      <a:pt x="86368" y="892183"/>
                    </a:lnTo>
                    <a:lnTo>
                      <a:pt x="181094" y="986909"/>
                    </a:lnTo>
                    <a:lnTo>
                      <a:pt x="178951" y="995482"/>
                    </a:lnTo>
                    <a:lnTo>
                      <a:pt x="155377" y="1083350"/>
                    </a:lnTo>
                    <a:lnTo>
                      <a:pt x="156234" y="1084207"/>
                    </a:lnTo>
                    <a:cubicBezTo>
                      <a:pt x="172950" y="1068776"/>
                      <a:pt x="198668" y="1069634"/>
                      <a:pt x="214955" y="1085493"/>
                    </a:cubicBezTo>
                    <a:cubicBezTo>
                      <a:pt x="231672" y="1102209"/>
                      <a:pt x="231672" y="1129213"/>
                      <a:pt x="214955" y="1145929"/>
                    </a:cubicBezTo>
                    <a:cubicBezTo>
                      <a:pt x="198239" y="1162645"/>
                      <a:pt x="171236" y="1162645"/>
                      <a:pt x="154519" y="1145929"/>
                    </a:cubicBezTo>
                    <a:cubicBezTo>
                      <a:pt x="145090" y="1136499"/>
                      <a:pt x="141232" y="1123641"/>
                      <a:pt x="142518" y="1111639"/>
                    </a:cubicBezTo>
                    <a:lnTo>
                      <a:pt x="122801" y="1091922"/>
                    </a:lnTo>
                    <a:lnTo>
                      <a:pt x="124944" y="1083778"/>
                    </a:lnTo>
                    <a:lnTo>
                      <a:pt x="148519" y="995482"/>
                    </a:lnTo>
                    <a:lnTo>
                      <a:pt x="74795" y="921758"/>
                    </a:lnTo>
                    <a:lnTo>
                      <a:pt x="3643" y="921758"/>
                    </a:lnTo>
                    <a:cubicBezTo>
                      <a:pt x="3215" y="946190"/>
                      <a:pt x="3215" y="970621"/>
                      <a:pt x="3215" y="995053"/>
                    </a:cubicBezTo>
                    <a:lnTo>
                      <a:pt x="20360" y="995053"/>
                    </a:lnTo>
                    <a:cubicBezTo>
                      <a:pt x="19931" y="983480"/>
                      <a:pt x="23789" y="972336"/>
                      <a:pt x="32790" y="963335"/>
                    </a:cubicBezTo>
                    <a:cubicBezTo>
                      <a:pt x="49506" y="946618"/>
                      <a:pt x="76938" y="946618"/>
                      <a:pt x="93655" y="963335"/>
                    </a:cubicBezTo>
                    <a:cubicBezTo>
                      <a:pt x="110371" y="980051"/>
                      <a:pt x="110371" y="1007054"/>
                      <a:pt x="93655" y="1024199"/>
                    </a:cubicBezTo>
                    <a:cubicBezTo>
                      <a:pt x="76938" y="1040916"/>
                      <a:pt x="49935" y="1040487"/>
                      <a:pt x="33218" y="1024199"/>
                    </a:cubicBezTo>
                    <a:lnTo>
                      <a:pt x="3643" y="1024199"/>
                    </a:lnTo>
                    <a:cubicBezTo>
                      <a:pt x="6644" y="1145072"/>
                      <a:pt x="18217" y="1266801"/>
                      <a:pt x="38791" y="1388102"/>
                    </a:cubicBezTo>
                    <a:lnTo>
                      <a:pt x="51221" y="1375672"/>
                    </a:lnTo>
                    <a:lnTo>
                      <a:pt x="51221" y="1279660"/>
                    </a:lnTo>
                    <a:cubicBezTo>
                      <a:pt x="45649" y="1277517"/>
                      <a:pt x="39648" y="1274516"/>
                      <a:pt x="35362" y="1269802"/>
                    </a:cubicBezTo>
                    <a:cubicBezTo>
                      <a:pt x="18645" y="1253085"/>
                      <a:pt x="18645" y="1226082"/>
                      <a:pt x="35790" y="1208937"/>
                    </a:cubicBezTo>
                    <a:cubicBezTo>
                      <a:pt x="52507" y="1192221"/>
                      <a:pt x="79510" y="1192221"/>
                      <a:pt x="96226" y="1208937"/>
                    </a:cubicBezTo>
                    <a:cubicBezTo>
                      <a:pt x="112943" y="1225653"/>
                      <a:pt x="112943" y="1253085"/>
                      <a:pt x="96226" y="1269802"/>
                    </a:cubicBezTo>
                    <a:cubicBezTo>
                      <a:pt x="91940" y="1274088"/>
                      <a:pt x="86368" y="1277517"/>
                      <a:pt x="80796" y="1279660"/>
                    </a:cubicBezTo>
                    <a:lnTo>
                      <a:pt x="80796" y="1382101"/>
                    </a:lnTo>
                    <a:lnTo>
                      <a:pt x="80796" y="1388102"/>
                    </a:lnTo>
                    <a:lnTo>
                      <a:pt x="45220" y="1423678"/>
                    </a:lnTo>
                    <a:cubicBezTo>
                      <a:pt x="48220" y="1439537"/>
                      <a:pt x="51221" y="1455825"/>
                      <a:pt x="54650" y="1471684"/>
                    </a:cubicBezTo>
                    <a:lnTo>
                      <a:pt x="145518" y="1380816"/>
                    </a:lnTo>
                    <a:cubicBezTo>
                      <a:pt x="141232" y="1366242"/>
                      <a:pt x="144661" y="1349954"/>
                      <a:pt x="156234" y="1338382"/>
                    </a:cubicBezTo>
                    <a:cubicBezTo>
                      <a:pt x="168664" y="1325951"/>
                      <a:pt x="186666" y="1322951"/>
                      <a:pt x="202097" y="1328523"/>
                    </a:cubicBezTo>
                    <a:cubicBezTo>
                      <a:pt x="220956" y="1298519"/>
                      <a:pt x="239816" y="1268087"/>
                      <a:pt x="257818" y="1237655"/>
                    </a:cubicBezTo>
                    <a:cubicBezTo>
                      <a:pt x="268534" y="1219224"/>
                      <a:pt x="280535" y="1200793"/>
                      <a:pt x="285679" y="1179790"/>
                    </a:cubicBezTo>
                    <a:close/>
                    <a:moveTo>
                      <a:pt x="1349955" y="1571982"/>
                    </a:moveTo>
                    <a:lnTo>
                      <a:pt x="1349955" y="1571982"/>
                    </a:lnTo>
                    <a:cubicBezTo>
                      <a:pt x="1366671" y="1555266"/>
                      <a:pt x="1394103" y="1555266"/>
                      <a:pt x="1410819" y="1571982"/>
                    </a:cubicBezTo>
                    <a:cubicBezTo>
                      <a:pt x="1427536" y="1588699"/>
                      <a:pt x="1427536" y="1615702"/>
                      <a:pt x="1410391" y="1632418"/>
                    </a:cubicBezTo>
                    <a:cubicBezTo>
                      <a:pt x="1393674" y="1649135"/>
                      <a:pt x="1366671" y="1649135"/>
                      <a:pt x="1349955" y="1632418"/>
                    </a:cubicBezTo>
                    <a:cubicBezTo>
                      <a:pt x="1333238" y="1615702"/>
                      <a:pt x="1332810" y="1588699"/>
                      <a:pt x="1349955" y="1571982"/>
                    </a:cubicBezTo>
                    <a:close/>
                    <a:moveTo>
                      <a:pt x="1169932" y="900327"/>
                    </a:moveTo>
                    <a:cubicBezTo>
                      <a:pt x="1153216" y="917043"/>
                      <a:pt x="1126212" y="917043"/>
                      <a:pt x="1109496" y="900327"/>
                    </a:cubicBezTo>
                    <a:cubicBezTo>
                      <a:pt x="1092780" y="883611"/>
                      <a:pt x="1092351" y="856607"/>
                      <a:pt x="1109067" y="839462"/>
                    </a:cubicBezTo>
                    <a:cubicBezTo>
                      <a:pt x="1125784" y="822746"/>
                      <a:pt x="1153216" y="822746"/>
                      <a:pt x="1169932" y="839462"/>
                    </a:cubicBezTo>
                    <a:cubicBezTo>
                      <a:pt x="1186649" y="856607"/>
                      <a:pt x="1186649" y="883611"/>
                      <a:pt x="1169932" y="900327"/>
                    </a:cubicBezTo>
                    <a:close/>
                    <a:moveTo>
                      <a:pt x="1289090" y="786313"/>
                    </a:moveTo>
                    <a:cubicBezTo>
                      <a:pt x="1272374" y="803029"/>
                      <a:pt x="1245370" y="803029"/>
                      <a:pt x="1228225" y="786313"/>
                    </a:cubicBezTo>
                    <a:cubicBezTo>
                      <a:pt x="1211509" y="769596"/>
                      <a:pt x="1211509" y="742593"/>
                      <a:pt x="1228225" y="725448"/>
                    </a:cubicBezTo>
                    <a:cubicBezTo>
                      <a:pt x="1244942" y="708731"/>
                      <a:pt x="1272374" y="708731"/>
                      <a:pt x="1289090" y="725448"/>
                    </a:cubicBezTo>
                    <a:cubicBezTo>
                      <a:pt x="1305806" y="742593"/>
                      <a:pt x="1305806" y="769596"/>
                      <a:pt x="1289090" y="786313"/>
                    </a:cubicBezTo>
                    <a:close/>
                    <a:moveTo>
                      <a:pt x="1225653" y="1447681"/>
                    </a:moveTo>
                    <a:lnTo>
                      <a:pt x="1225653" y="1447681"/>
                    </a:lnTo>
                    <a:cubicBezTo>
                      <a:pt x="1242370" y="1430965"/>
                      <a:pt x="1269373" y="1430965"/>
                      <a:pt x="1286518" y="1447681"/>
                    </a:cubicBezTo>
                    <a:cubicBezTo>
                      <a:pt x="1303235" y="1464397"/>
                      <a:pt x="1303663" y="1491829"/>
                      <a:pt x="1286947" y="1508546"/>
                    </a:cubicBezTo>
                    <a:cubicBezTo>
                      <a:pt x="1270230" y="1525262"/>
                      <a:pt x="1242798" y="1524833"/>
                      <a:pt x="1226082" y="1508117"/>
                    </a:cubicBezTo>
                    <a:cubicBezTo>
                      <a:pt x="1208937" y="1491401"/>
                      <a:pt x="1208937" y="1464397"/>
                      <a:pt x="1225653" y="1447681"/>
                    </a:cubicBezTo>
                    <a:close/>
                    <a:moveTo>
                      <a:pt x="1107782" y="1328095"/>
                    </a:moveTo>
                    <a:cubicBezTo>
                      <a:pt x="1124498" y="1311378"/>
                      <a:pt x="1151501" y="1311378"/>
                      <a:pt x="1168218" y="1328095"/>
                    </a:cubicBezTo>
                    <a:cubicBezTo>
                      <a:pt x="1184934" y="1344811"/>
                      <a:pt x="1184934" y="1371814"/>
                      <a:pt x="1168218" y="1388959"/>
                    </a:cubicBezTo>
                    <a:cubicBezTo>
                      <a:pt x="1151501" y="1405676"/>
                      <a:pt x="1124498" y="1405676"/>
                      <a:pt x="1107353" y="1388959"/>
                    </a:cubicBezTo>
                    <a:cubicBezTo>
                      <a:pt x="1090637" y="1371814"/>
                      <a:pt x="1091065" y="1344811"/>
                      <a:pt x="1107782" y="1328095"/>
                    </a:cubicBezTo>
                    <a:close/>
                    <a:moveTo>
                      <a:pt x="981766" y="1203793"/>
                    </a:moveTo>
                    <a:cubicBezTo>
                      <a:pt x="998482" y="1187077"/>
                      <a:pt x="1025914" y="1187077"/>
                      <a:pt x="1042630" y="1204222"/>
                    </a:cubicBezTo>
                    <a:cubicBezTo>
                      <a:pt x="1059347" y="1220938"/>
                      <a:pt x="1059347" y="1247942"/>
                      <a:pt x="1042630" y="1265087"/>
                    </a:cubicBezTo>
                    <a:cubicBezTo>
                      <a:pt x="1025914" y="1281803"/>
                      <a:pt x="998911" y="1281803"/>
                      <a:pt x="982194" y="1265087"/>
                    </a:cubicBezTo>
                    <a:cubicBezTo>
                      <a:pt x="965478" y="1247942"/>
                      <a:pt x="965049" y="1220510"/>
                      <a:pt x="981766" y="1203793"/>
                    </a:cubicBezTo>
                    <a:close/>
                  </a:path>
                </a:pathLst>
              </a:custGeom>
              <a:grpFill/>
              <a:ln w="9525" cap="flat">
                <a:noFill/>
                <a:prstDash val="solid"/>
                <a:miter/>
              </a:ln>
            </p:spPr>
            <p:txBody>
              <a:bodyPr rtlCol="0" anchor="ctr"/>
              <a:lstStyle/>
              <a:p>
                <a:endParaRPr lang="en-US"/>
              </a:p>
            </p:txBody>
          </p:sp>
          <p:sp>
            <p:nvSpPr>
              <p:cNvPr id="201" name="Freeform: Shape 166">
                <a:extLst>
                  <a:ext uri="{FF2B5EF4-FFF2-40B4-BE49-F238E27FC236}">
                    <a16:creationId xmlns:a16="http://schemas.microsoft.com/office/drawing/2014/main" id="{B1FA07F4-89B7-4E52-87EB-C4C35C725673}"/>
                  </a:ext>
                </a:extLst>
              </p:cNvPr>
              <p:cNvSpPr/>
              <p:nvPr/>
            </p:nvSpPr>
            <p:spPr>
              <a:xfrm>
                <a:off x="4940213" y="2140339"/>
                <a:ext cx="81439" cy="124301"/>
              </a:xfrm>
              <a:custGeom>
                <a:avLst/>
                <a:gdLst>
                  <a:gd name="connsiteX0" fmla="*/ 13502 w 81438"/>
                  <a:gd name="connsiteY0" fmla="*/ 124944 h 124301"/>
                  <a:gd name="connsiteX1" fmla="*/ 13502 w 81438"/>
                  <a:gd name="connsiteY1" fmla="*/ 124944 h 124301"/>
                  <a:gd name="connsiteX2" fmla="*/ 20360 w 81438"/>
                  <a:gd name="connsiteY2" fmla="*/ 108228 h 124301"/>
                  <a:gd name="connsiteX3" fmla="*/ 64937 w 81438"/>
                  <a:gd name="connsiteY3" fmla="*/ 29361 h 124301"/>
                  <a:gd name="connsiteX4" fmla="*/ 80796 w 81438"/>
                  <a:gd name="connsiteY4" fmla="*/ 3215 h 124301"/>
                  <a:gd name="connsiteX5" fmla="*/ 3215 w 81438"/>
                  <a:gd name="connsiteY5" fmla="*/ 80796 h 124301"/>
                  <a:gd name="connsiteX6" fmla="*/ 13502 w 81438"/>
                  <a:gd name="connsiteY6" fmla="*/ 124944 h 12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8" h="124301">
                    <a:moveTo>
                      <a:pt x="13502" y="124944"/>
                    </a:moveTo>
                    <a:lnTo>
                      <a:pt x="13502" y="124944"/>
                    </a:lnTo>
                    <a:cubicBezTo>
                      <a:pt x="15645" y="119372"/>
                      <a:pt x="17788" y="113800"/>
                      <a:pt x="20360" y="108228"/>
                    </a:cubicBezTo>
                    <a:cubicBezTo>
                      <a:pt x="33218" y="80796"/>
                      <a:pt x="49506" y="55078"/>
                      <a:pt x="64937" y="29361"/>
                    </a:cubicBezTo>
                    <a:cubicBezTo>
                      <a:pt x="70080" y="20788"/>
                      <a:pt x="75652" y="11787"/>
                      <a:pt x="80796" y="3215"/>
                    </a:cubicBezTo>
                    <a:lnTo>
                      <a:pt x="3215" y="80796"/>
                    </a:lnTo>
                    <a:cubicBezTo>
                      <a:pt x="6644" y="94940"/>
                      <a:pt x="10073" y="109942"/>
                      <a:pt x="13502" y="124944"/>
                    </a:cubicBezTo>
                    <a:close/>
                  </a:path>
                </a:pathLst>
              </a:custGeom>
              <a:grpFill/>
              <a:ln w="9525" cap="flat">
                <a:noFill/>
                <a:prstDash val="solid"/>
                <a:miter/>
              </a:ln>
            </p:spPr>
            <p:txBody>
              <a:bodyPr rtlCol="0" anchor="ctr"/>
              <a:lstStyle/>
              <a:p>
                <a:endParaRPr lang="en-US"/>
              </a:p>
            </p:txBody>
          </p:sp>
        </p:grpSp>
        <p:sp>
          <p:nvSpPr>
            <p:cNvPr id="42" name="Oval 201">
              <a:extLst>
                <a:ext uri="{FF2B5EF4-FFF2-40B4-BE49-F238E27FC236}">
                  <a16:creationId xmlns:a16="http://schemas.microsoft.com/office/drawing/2014/main" id="{9321D673-9020-4389-9A9B-BCBE5611CEB6}"/>
                </a:ext>
              </a:extLst>
            </p:cNvPr>
            <p:cNvSpPr/>
            <p:nvPr/>
          </p:nvSpPr>
          <p:spPr>
            <a:xfrm>
              <a:off x="4462308" y="3773107"/>
              <a:ext cx="237160" cy="232425"/>
            </a:xfrm>
            <a:prstGeom prst="ellipse">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4" name="Straight Connector 171">
              <a:extLst>
                <a:ext uri="{FF2B5EF4-FFF2-40B4-BE49-F238E27FC236}">
                  <a16:creationId xmlns:a16="http://schemas.microsoft.com/office/drawing/2014/main" id="{102B9751-2FAC-494B-AB00-D70E6322C0E9}"/>
                </a:ext>
              </a:extLst>
            </p:cNvPr>
            <p:cNvCxnSpPr>
              <a:cxnSpLocks/>
              <a:stCxn id="225" idx="3"/>
              <a:endCxn id="42" idx="4"/>
            </p:cNvCxnSpPr>
            <p:nvPr/>
          </p:nvCxnSpPr>
          <p:spPr>
            <a:xfrm rot="16200000" flipH="1">
              <a:off x="2709405" y="2134048"/>
              <a:ext cx="552387" cy="3190579"/>
            </a:xfrm>
            <a:prstGeom prst="bentConnector3">
              <a:avLst>
                <a:gd name="adj1" fmla="val 141384"/>
              </a:avLst>
            </a:prstGeom>
            <a:solidFill>
              <a:schemeClr val="bg2"/>
            </a:solidFill>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819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a:t>
            </a:r>
            <a:r>
              <a:rPr lang="es-AR" sz="5400" dirty="0" err="1">
                <a:solidFill>
                  <a:prstClr val="black">
                    <a:lumMod val="85000"/>
                    <a:lumOff val="15000"/>
                  </a:prstClr>
                </a:solidFill>
                <a:cs typeface="Arial" pitchFamily="34" charset="0"/>
              </a:rPr>
              <a:t>deep</a:t>
            </a:r>
            <a:r>
              <a:rPr lang="es-AR" sz="5400" dirty="0">
                <a:solidFill>
                  <a:prstClr val="black">
                    <a:lumMod val="85000"/>
                    <a:lumOff val="15000"/>
                  </a:prstClr>
                </a:solidFill>
                <a:cs typeface="Arial" pitchFamily="34" charset="0"/>
              </a:rPr>
              <a:t> learning</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0" name="Grupo 9">
            <a:extLst>
              <a:ext uri="{FF2B5EF4-FFF2-40B4-BE49-F238E27FC236}">
                <a16:creationId xmlns:a16="http://schemas.microsoft.com/office/drawing/2014/main" id="{9E4F03A2-FBC3-4E3D-A664-2AB3C9B71C52}"/>
              </a:ext>
            </a:extLst>
          </p:cNvPr>
          <p:cNvGrpSpPr/>
          <p:nvPr/>
        </p:nvGrpSpPr>
        <p:grpSpPr>
          <a:xfrm>
            <a:off x="2499272" y="1431949"/>
            <a:ext cx="7193454" cy="1719852"/>
            <a:chOff x="2996736" y="4632570"/>
            <a:chExt cx="6146111" cy="1325834"/>
          </a:xfrm>
          <a:solidFill>
            <a:srgbClr val="A2A8B8"/>
          </a:solidFill>
          <a:effectLst>
            <a:outerShdw blurRad="50800" dist="38100" dir="13500000" algn="br" rotWithShape="0">
              <a:prstClr val="black">
                <a:alpha val="40000"/>
              </a:prstClr>
            </a:outerShdw>
          </a:effectLst>
        </p:grpSpPr>
        <p:grpSp>
          <p:nvGrpSpPr>
            <p:cNvPr id="11" name="Grupo 10">
              <a:extLst>
                <a:ext uri="{FF2B5EF4-FFF2-40B4-BE49-F238E27FC236}">
                  <a16:creationId xmlns:a16="http://schemas.microsoft.com/office/drawing/2014/main" id="{E449D97E-A860-45C3-90C8-AE0FC275C9DE}"/>
                </a:ext>
              </a:extLst>
            </p:cNvPr>
            <p:cNvGrpSpPr/>
            <p:nvPr/>
          </p:nvGrpSpPr>
          <p:grpSpPr>
            <a:xfrm>
              <a:off x="2996736" y="4632570"/>
              <a:ext cx="6146111" cy="1325834"/>
              <a:chOff x="2952398" y="4682043"/>
              <a:chExt cx="6146111" cy="1325834"/>
            </a:xfrm>
            <a:grpFill/>
          </p:grpSpPr>
          <p:grpSp>
            <p:nvGrpSpPr>
              <p:cNvPr id="16" name="Grupo 15">
                <a:extLst>
                  <a:ext uri="{FF2B5EF4-FFF2-40B4-BE49-F238E27FC236}">
                    <a16:creationId xmlns:a16="http://schemas.microsoft.com/office/drawing/2014/main" id="{647E8D41-807B-4D4B-A65A-52FB046E984F}"/>
                  </a:ext>
                </a:extLst>
              </p:cNvPr>
              <p:cNvGrpSpPr/>
              <p:nvPr/>
            </p:nvGrpSpPr>
            <p:grpSpPr>
              <a:xfrm>
                <a:off x="2952398" y="4682043"/>
                <a:ext cx="3817118" cy="1325834"/>
                <a:chOff x="4201979" y="4289124"/>
                <a:chExt cx="5684069" cy="2038977"/>
              </a:xfrm>
              <a:grpFill/>
              <a:effectLst>
                <a:outerShdw blurRad="63500" sx="102000" sy="102000" algn="ctr" rotWithShape="0">
                  <a:prstClr val="black">
                    <a:alpha val="40000"/>
                  </a:prstClr>
                </a:outerShdw>
              </a:effectLst>
            </p:grpSpPr>
            <p:grpSp>
              <p:nvGrpSpPr>
                <p:cNvPr id="18" name="Grupo 17">
                  <a:extLst>
                    <a:ext uri="{FF2B5EF4-FFF2-40B4-BE49-F238E27FC236}">
                      <a16:creationId xmlns:a16="http://schemas.microsoft.com/office/drawing/2014/main" id="{74E0A732-F836-4BEE-BE2E-20DC1D981FE5}"/>
                    </a:ext>
                  </a:extLst>
                </p:cNvPr>
                <p:cNvGrpSpPr/>
                <p:nvPr/>
              </p:nvGrpSpPr>
              <p:grpSpPr>
                <a:xfrm>
                  <a:off x="4201979" y="4289124"/>
                  <a:ext cx="1948624" cy="2038977"/>
                  <a:chOff x="3252858" y="3966394"/>
                  <a:chExt cx="1117514" cy="2038977"/>
                </a:xfrm>
                <a:grpFill/>
              </p:grpSpPr>
              <p:sp>
                <p:nvSpPr>
                  <p:cNvPr id="21" name="Rectángulo 20">
                    <a:extLst>
                      <a:ext uri="{FF2B5EF4-FFF2-40B4-BE49-F238E27FC236}">
                        <a16:creationId xmlns:a16="http://schemas.microsoft.com/office/drawing/2014/main" id="{06968ACB-4810-4E88-886D-0B8E077FC896}"/>
                      </a:ext>
                    </a:extLst>
                  </p:cNvPr>
                  <p:cNvSpPr/>
                  <p:nvPr/>
                </p:nvSpPr>
                <p:spPr>
                  <a:xfrm>
                    <a:off x="3260032" y="3966394"/>
                    <a:ext cx="1110340" cy="798084"/>
                  </a:xfrm>
                  <a:prstGeom prst="rect">
                    <a:avLst/>
                  </a:prstGeom>
                  <a:solidFill>
                    <a:srgbClr val="84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Datos de entrada prepocesados </a:t>
                    </a:r>
                  </a:p>
                  <a:p>
                    <a:pPr algn="ctr"/>
                    <a:r>
                      <a:rPr lang="en-US" sz="1200" i="1" dirty="0">
                        <a:solidFill>
                          <a:schemeClr val="bg1"/>
                        </a:solidFill>
                        <a:cs typeface="Times New Roman" panose="02020603050405020304" pitchFamily="18" charset="0"/>
                      </a:rPr>
                      <a:t>X</a:t>
                    </a:r>
                  </a:p>
                </p:txBody>
              </p:sp>
              <p:sp>
                <p:nvSpPr>
                  <p:cNvPr id="22" name="Rectángulo 21">
                    <a:extLst>
                      <a:ext uri="{FF2B5EF4-FFF2-40B4-BE49-F238E27FC236}">
                        <a16:creationId xmlns:a16="http://schemas.microsoft.com/office/drawing/2014/main" id="{F5D09DC8-1DF4-41FA-BB40-AF95783B8FFF}"/>
                      </a:ext>
                    </a:extLst>
                  </p:cNvPr>
                  <p:cNvSpPr/>
                  <p:nvPr/>
                </p:nvSpPr>
                <p:spPr>
                  <a:xfrm>
                    <a:off x="3252858" y="5207287"/>
                    <a:ext cx="1110340" cy="798084"/>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cs typeface="Times New Roman" panose="02020603050405020304" pitchFamily="18" charset="0"/>
                      </a:rPr>
                      <a:t>Datos de salida</a:t>
                    </a:r>
                  </a:p>
                  <a:p>
                    <a:pPr algn="ctr"/>
                    <a:r>
                      <a:rPr lang="es-AR" sz="1200" i="1" dirty="0">
                        <a:solidFill>
                          <a:schemeClr val="bg1"/>
                        </a:solidFill>
                        <a:cs typeface="Times New Roman" panose="02020603050405020304" pitchFamily="18" charset="0"/>
                      </a:rPr>
                      <a:t>Y</a:t>
                    </a:r>
                  </a:p>
                </p:txBody>
              </p:sp>
            </p:grpSp>
            <p:sp>
              <p:nvSpPr>
                <p:cNvPr id="19" name="Rectángulo 18">
                  <a:extLst>
                    <a:ext uri="{FF2B5EF4-FFF2-40B4-BE49-F238E27FC236}">
                      <a16:creationId xmlns:a16="http://schemas.microsoft.com/office/drawing/2014/main" id="{D6A1A253-1B5E-42C8-82AE-5B2AA42E7D50}"/>
                    </a:ext>
                  </a:extLst>
                </p:cNvPr>
                <p:cNvSpPr/>
                <p:nvPr/>
              </p:nvSpPr>
              <p:spPr>
                <a:xfrm>
                  <a:off x="7299187" y="4501662"/>
                  <a:ext cx="2586861" cy="1530514"/>
                </a:xfrm>
                <a:prstGeom prst="rect">
                  <a:avLst/>
                </a:prstGeom>
                <a:solidFill>
                  <a:srgbClr val="A2A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Construcción del modelo</a:t>
                  </a:r>
                </a:p>
              </p:txBody>
            </p:sp>
          </p:gr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B118E42C-8CB2-4FAA-BC73-E1CA1D299139}"/>
                      </a:ext>
                    </a:extLst>
                  </p:cNvPr>
                  <p:cNvSpPr/>
                  <p:nvPr/>
                </p:nvSpPr>
                <p:spPr>
                  <a:xfrm>
                    <a:off x="7361311" y="5106461"/>
                    <a:ext cx="1737198" cy="422773"/>
                  </a:xfrm>
                  <a:prstGeom prst="rect">
                    <a:avLst/>
                  </a:prstGeom>
                  <a:solidFill>
                    <a:srgbClr val="5268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cs typeface="Times New Roman" panose="02020603050405020304" pitchFamily="18" charset="0"/>
                      </a:rPr>
                      <a:t>Salida predicha </a:t>
                    </a:r>
                    <a14:m>
                      <m:oMath xmlns:m="http://schemas.openxmlformats.org/officeDocument/2006/math">
                        <m:acc>
                          <m:accPr>
                            <m:chr m:val="̂"/>
                            <m:ctrlPr>
                              <a:rPr lang="en-US" sz="1200" i="1" dirty="0" smtClean="0">
                                <a:solidFill>
                                  <a:schemeClr val="bg1"/>
                                </a:solidFill>
                                <a:latin typeface="Cambria Math" panose="02040503050406030204" pitchFamily="18" charset="0"/>
                                <a:cs typeface="Times New Roman" panose="02020603050405020304" pitchFamily="18" charset="0"/>
                              </a:rPr>
                            </m:ctrlPr>
                          </m:accPr>
                          <m:e>
                            <m:r>
                              <a:rPr lang="en-US" sz="1200" i="1" dirty="0">
                                <a:solidFill>
                                  <a:schemeClr val="bg1"/>
                                </a:solidFill>
                                <a:latin typeface="Cambria Math" panose="02040503050406030204" pitchFamily="18" charset="0"/>
                                <a:cs typeface="Times New Roman" panose="02020603050405020304" pitchFamily="18" charset="0"/>
                              </a:rPr>
                              <m:t>𝑌</m:t>
                            </m:r>
                          </m:e>
                        </m:acc>
                      </m:oMath>
                    </a14:m>
                    <a:endParaRPr lang="en-US" sz="1200" i="1" dirty="0">
                      <a:solidFill>
                        <a:schemeClr val="bg1"/>
                      </a:solidFill>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B118E42C-8CB2-4FAA-BC73-E1CA1D299139}"/>
                      </a:ext>
                    </a:extLst>
                  </p:cNvPr>
                  <p:cNvSpPr>
                    <a:spLocks noRot="1" noChangeAspect="1" noMove="1" noResize="1" noEditPoints="1" noAdjustHandles="1" noChangeArrowheads="1" noChangeShapeType="1" noTextEdit="1"/>
                  </p:cNvSpPr>
                  <p:nvPr/>
                </p:nvSpPr>
                <p:spPr>
                  <a:xfrm>
                    <a:off x="7361311" y="5106461"/>
                    <a:ext cx="1737198" cy="422773"/>
                  </a:xfrm>
                  <a:prstGeom prst="rect">
                    <a:avLst/>
                  </a:prstGeom>
                  <a:blipFill>
                    <a:blip r:embed="rId3"/>
                    <a:stretch>
                      <a:fillRect/>
                    </a:stretch>
                  </a:blipFill>
                  <a:ln>
                    <a:noFill/>
                  </a:ln>
                  <a:effectLst>
                    <a:outerShdw blurRad="63500" sx="102000" sy="102000" algn="ctr" rotWithShape="0">
                      <a:prstClr val="black">
                        <a:alpha val="40000"/>
                      </a:prstClr>
                    </a:outerShdw>
                  </a:effectLst>
                </p:spPr>
                <p:txBody>
                  <a:bodyPr/>
                  <a:lstStyle/>
                  <a:p>
                    <a:r>
                      <a:rPr lang="en-US">
                        <a:noFill/>
                      </a:rPr>
                      <a:t> </a:t>
                    </a:r>
                  </a:p>
                </p:txBody>
              </p:sp>
            </mc:Fallback>
          </mc:AlternateContent>
        </p:grpSp>
        <p:cxnSp>
          <p:nvCxnSpPr>
            <p:cNvPr id="13" name="Conector recto de flecha 12">
              <a:extLst>
                <a:ext uri="{FF2B5EF4-FFF2-40B4-BE49-F238E27FC236}">
                  <a16:creationId xmlns:a16="http://schemas.microsoft.com/office/drawing/2014/main" id="{DF71E32C-336A-402A-884A-6C5140941915}"/>
                </a:ext>
              </a:extLst>
            </p:cNvPr>
            <p:cNvCxnSpPr>
              <a:cxnSpLocks/>
            </p:cNvCxnSpPr>
            <p:nvPr/>
          </p:nvCxnSpPr>
          <p:spPr>
            <a:xfrm flipV="1">
              <a:off x="4630242" y="5277246"/>
              <a:ext cx="365510" cy="3"/>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D6D85946-C968-4CF3-94CC-7145352F15A1}"/>
                </a:ext>
              </a:extLst>
            </p:cNvPr>
            <p:cNvCxnSpPr>
              <a:cxnSpLocks/>
            </p:cNvCxnSpPr>
            <p:nvPr/>
          </p:nvCxnSpPr>
          <p:spPr>
            <a:xfrm>
              <a:off x="6924053" y="5283963"/>
              <a:ext cx="371396" cy="0"/>
            </a:xfrm>
            <a:prstGeom prst="straightConnector1">
              <a:avLst/>
            </a:prstGeom>
            <a:grpFill/>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Imagen 22">
            <a:extLst>
              <a:ext uri="{FF2B5EF4-FFF2-40B4-BE49-F238E27FC236}">
                <a16:creationId xmlns:a16="http://schemas.microsoft.com/office/drawing/2014/main" id="{9971E26D-B315-4FCE-B590-DFC8A4DC45A9}"/>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3801116" y="3580595"/>
            <a:ext cx="5223510" cy="2594610"/>
          </a:xfrm>
          <a:prstGeom prst="rect">
            <a:avLst/>
          </a:prstGeom>
          <a:noFill/>
        </p:spPr>
      </p:pic>
    </p:spTree>
    <p:extLst>
      <p:ext uri="{BB962C8B-B14F-4D97-AF65-F5344CB8AC3E}">
        <p14:creationId xmlns:p14="http://schemas.microsoft.com/office/powerpoint/2010/main" val="255024623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a:extLst>
              <a:ext uri="{FF2B5EF4-FFF2-40B4-BE49-F238E27FC236}">
                <a16:creationId xmlns:a16="http://schemas.microsoft.com/office/drawing/2014/main" id="{A78CBEBE-C696-4F2C-A7F1-D7B9DF5B0E9C}"/>
              </a:ext>
            </a:extLst>
          </p:cNvPr>
          <p:cNvGrpSpPr/>
          <p:nvPr/>
        </p:nvGrpSpPr>
        <p:grpSpPr>
          <a:xfrm>
            <a:off x="172505" y="248534"/>
            <a:ext cx="10502710" cy="6360931"/>
            <a:chOff x="115226" y="229650"/>
            <a:chExt cx="9546965" cy="6360931"/>
          </a:xfrm>
        </p:grpSpPr>
        <p:sp>
          <p:nvSpPr>
            <p:cNvPr id="34" name="Rectángulo 33">
              <a:extLst>
                <a:ext uri="{FF2B5EF4-FFF2-40B4-BE49-F238E27FC236}">
                  <a16:creationId xmlns:a16="http://schemas.microsoft.com/office/drawing/2014/main" id="{A44ED1EE-17D1-41A3-B7D9-EB299EB59443}"/>
                </a:ext>
              </a:extLst>
            </p:cNvPr>
            <p:cNvSpPr/>
            <p:nvPr/>
          </p:nvSpPr>
          <p:spPr>
            <a:xfrm>
              <a:off x="115226" y="229650"/>
              <a:ext cx="6597072" cy="63609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dirty="0"/>
            </a:p>
          </p:txBody>
        </p:sp>
        <p:grpSp>
          <p:nvGrpSpPr>
            <p:cNvPr id="36" name="Grupo 35">
              <a:extLst>
                <a:ext uri="{FF2B5EF4-FFF2-40B4-BE49-F238E27FC236}">
                  <a16:creationId xmlns:a16="http://schemas.microsoft.com/office/drawing/2014/main" id="{F041FB71-4806-4298-8B67-82460913B194}"/>
                </a:ext>
              </a:extLst>
            </p:cNvPr>
            <p:cNvGrpSpPr/>
            <p:nvPr/>
          </p:nvGrpSpPr>
          <p:grpSpPr>
            <a:xfrm>
              <a:off x="3869138" y="1126488"/>
              <a:ext cx="5793053" cy="4266253"/>
              <a:chOff x="3869138" y="1126488"/>
              <a:chExt cx="5793053" cy="4266253"/>
            </a:xfrm>
          </p:grpSpPr>
          <p:sp>
            <p:nvSpPr>
              <p:cNvPr id="13" name="Google Shape;130;p22">
                <a:extLst>
                  <a:ext uri="{FF2B5EF4-FFF2-40B4-BE49-F238E27FC236}">
                    <a16:creationId xmlns:a16="http://schemas.microsoft.com/office/drawing/2014/main" id="{D1A3F0CE-340D-422E-907B-BDD573BB2EF3}"/>
                  </a:ext>
                </a:extLst>
              </p:cNvPr>
              <p:cNvSpPr/>
              <p:nvPr/>
            </p:nvSpPr>
            <p:spPr>
              <a:xfrm>
                <a:off x="4038623" y="1271250"/>
                <a:ext cx="5623568" cy="4121491"/>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100" kern="0">
                  <a:cs typeface="Arial"/>
                  <a:sym typeface="Arial"/>
                </a:endParaRPr>
              </a:p>
            </p:txBody>
          </p:sp>
          <p:sp>
            <p:nvSpPr>
              <p:cNvPr id="16" name="Google Shape;133;p22">
                <a:extLst>
                  <a:ext uri="{FF2B5EF4-FFF2-40B4-BE49-F238E27FC236}">
                    <a16:creationId xmlns:a16="http://schemas.microsoft.com/office/drawing/2014/main" id="{C4C138B4-E03D-4139-914D-0E9A19525429}"/>
                  </a:ext>
                </a:extLst>
              </p:cNvPr>
              <p:cNvSpPr/>
              <p:nvPr/>
            </p:nvSpPr>
            <p:spPr>
              <a:xfrm>
                <a:off x="3869138" y="1126488"/>
                <a:ext cx="5623568" cy="4121491"/>
              </a:xfrm>
              <a:prstGeom prst="rect">
                <a:avLst/>
              </a:prstGeom>
              <a:solidFill>
                <a:srgbClr val="78909C">
                  <a:alpha val="236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100" kern="0" dirty="0">
                  <a:cs typeface="Arial"/>
                  <a:sym typeface="Arial"/>
                </a:endParaRPr>
              </a:p>
            </p:txBody>
          </p:sp>
        </p:grpSp>
      </p:grpSp>
      <p:grpSp>
        <p:nvGrpSpPr>
          <p:cNvPr id="35" name="Grupo 34">
            <a:extLst>
              <a:ext uri="{FF2B5EF4-FFF2-40B4-BE49-F238E27FC236}">
                <a16:creationId xmlns:a16="http://schemas.microsoft.com/office/drawing/2014/main" id="{151AD02D-96B9-461C-BF7F-F47F4061A06A}"/>
              </a:ext>
            </a:extLst>
          </p:cNvPr>
          <p:cNvGrpSpPr/>
          <p:nvPr/>
        </p:nvGrpSpPr>
        <p:grpSpPr>
          <a:xfrm>
            <a:off x="4234300" y="2820811"/>
            <a:ext cx="3446795" cy="1347914"/>
            <a:chOff x="5951713" y="2561400"/>
            <a:chExt cx="3157144" cy="1049381"/>
          </a:xfrm>
        </p:grpSpPr>
        <p:sp>
          <p:nvSpPr>
            <p:cNvPr id="26" name="Google Shape;143;p22">
              <a:extLst>
                <a:ext uri="{FF2B5EF4-FFF2-40B4-BE49-F238E27FC236}">
                  <a16:creationId xmlns:a16="http://schemas.microsoft.com/office/drawing/2014/main" id="{53D2F5DF-6FFA-4B69-A1EF-5F9DCC09F683}"/>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02</a:t>
              </a:r>
            </a:p>
          </p:txBody>
        </p:sp>
        <p:sp>
          <p:nvSpPr>
            <p:cNvPr id="27" name="Google Shape;144;p22">
              <a:extLst>
                <a:ext uri="{FF2B5EF4-FFF2-40B4-BE49-F238E27FC236}">
                  <a16:creationId xmlns:a16="http://schemas.microsoft.com/office/drawing/2014/main" id="{2151D5AA-4C77-40BD-ACDF-7931F67752AC}"/>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OBJETIVOS</a:t>
              </a:r>
            </a:p>
          </p:txBody>
        </p:sp>
      </p:grpSp>
      <p:grpSp>
        <p:nvGrpSpPr>
          <p:cNvPr id="38" name="Grupo 37">
            <a:extLst>
              <a:ext uri="{FF2B5EF4-FFF2-40B4-BE49-F238E27FC236}">
                <a16:creationId xmlns:a16="http://schemas.microsoft.com/office/drawing/2014/main" id="{E6BAB6A2-75CD-4750-A887-0B612D9B134F}"/>
              </a:ext>
            </a:extLst>
          </p:cNvPr>
          <p:cNvGrpSpPr/>
          <p:nvPr/>
        </p:nvGrpSpPr>
        <p:grpSpPr>
          <a:xfrm>
            <a:off x="7041968" y="3278804"/>
            <a:ext cx="3446795" cy="1347914"/>
            <a:chOff x="5951713" y="2561400"/>
            <a:chExt cx="3157144" cy="1049381"/>
          </a:xfrm>
        </p:grpSpPr>
        <p:sp>
          <p:nvSpPr>
            <p:cNvPr id="39" name="Google Shape;143;p22">
              <a:extLst>
                <a:ext uri="{FF2B5EF4-FFF2-40B4-BE49-F238E27FC236}">
                  <a16:creationId xmlns:a16="http://schemas.microsoft.com/office/drawing/2014/main" id="{F571AEA2-8F62-460C-93DF-A7D558B74FE2}"/>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05</a:t>
              </a:r>
            </a:p>
          </p:txBody>
        </p:sp>
        <p:sp>
          <p:nvSpPr>
            <p:cNvPr id="40" name="Google Shape;144;p22">
              <a:extLst>
                <a:ext uri="{FF2B5EF4-FFF2-40B4-BE49-F238E27FC236}">
                  <a16:creationId xmlns:a16="http://schemas.microsoft.com/office/drawing/2014/main" id="{2F0188E5-F6FA-4555-B717-B022AB733827}"/>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CONCLUSIONES Y RECOMENDACIONES</a:t>
              </a:r>
            </a:p>
          </p:txBody>
        </p:sp>
      </p:grpSp>
      <p:grpSp>
        <p:nvGrpSpPr>
          <p:cNvPr id="41" name="Grupo 40">
            <a:extLst>
              <a:ext uri="{FF2B5EF4-FFF2-40B4-BE49-F238E27FC236}">
                <a16:creationId xmlns:a16="http://schemas.microsoft.com/office/drawing/2014/main" id="{2DF58D50-D07A-4C62-BB4F-502D41D550D2}"/>
              </a:ext>
            </a:extLst>
          </p:cNvPr>
          <p:cNvGrpSpPr/>
          <p:nvPr/>
        </p:nvGrpSpPr>
        <p:grpSpPr>
          <a:xfrm>
            <a:off x="4273800" y="1558374"/>
            <a:ext cx="3446795" cy="1347914"/>
            <a:chOff x="5951713" y="2561400"/>
            <a:chExt cx="3157144" cy="1049381"/>
          </a:xfrm>
        </p:grpSpPr>
        <p:sp>
          <p:nvSpPr>
            <p:cNvPr id="42" name="Google Shape;143;p22">
              <a:extLst>
                <a:ext uri="{FF2B5EF4-FFF2-40B4-BE49-F238E27FC236}">
                  <a16:creationId xmlns:a16="http://schemas.microsoft.com/office/drawing/2014/main" id="{7EB7D488-6C4C-4AD8-BF26-7AE0081F2EAA}"/>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01</a:t>
              </a:r>
            </a:p>
          </p:txBody>
        </p:sp>
        <p:sp>
          <p:nvSpPr>
            <p:cNvPr id="43" name="Google Shape;144;p22">
              <a:extLst>
                <a:ext uri="{FF2B5EF4-FFF2-40B4-BE49-F238E27FC236}">
                  <a16:creationId xmlns:a16="http://schemas.microsoft.com/office/drawing/2014/main" id="{2E510604-FF59-47D9-9955-C46CC008B0FD}"/>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MOTIVACIÓN</a:t>
              </a:r>
            </a:p>
          </p:txBody>
        </p:sp>
      </p:grpSp>
      <p:grpSp>
        <p:nvGrpSpPr>
          <p:cNvPr id="44" name="Grupo 43">
            <a:extLst>
              <a:ext uri="{FF2B5EF4-FFF2-40B4-BE49-F238E27FC236}">
                <a16:creationId xmlns:a16="http://schemas.microsoft.com/office/drawing/2014/main" id="{8E386A43-766E-455D-A9A5-480EDF8B074E}"/>
              </a:ext>
            </a:extLst>
          </p:cNvPr>
          <p:cNvGrpSpPr/>
          <p:nvPr/>
        </p:nvGrpSpPr>
        <p:grpSpPr>
          <a:xfrm>
            <a:off x="4262720" y="4043837"/>
            <a:ext cx="3446795" cy="1347914"/>
            <a:chOff x="5951713" y="2561400"/>
            <a:chExt cx="3157144" cy="1049381"/>
          </a:xfrm>
        </p:grpSpPr>
        <p:sp>
          <p:nvSpPr>
            <p:cNvPr id="45" name="Google Shape;143;p22">
              <a:extLst>
                <a:ext uri="{FF2B5EF4-FFF2-40B4-BE49-F238E27FC236}">
                  <a16:creationId xmlns:a16="http://schemas.microsoft.com/office/drawing/2014/main" id="{B99256F5-7385-48C6-A2DB-E50A01973A14}"/>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03</a:t>
              </a:r>
            </a:p>
          </p:txBody>
        </p:sp>
        <p:sp>
          <p:nvSpPr>
            <p:cNvPr id="46" name="Google Shape;144;p22">
              <a:extLst>
                <a:ext uri="{FF2B5EF4-FFF2-40B4-BE49-F238E27FC236}">
                  <a16:creationId xmlns:a16="http://schemas.microsoft.com/office/drawing/2014/main" id="{DDDE01F2-F85F-4769-8693-8CC332F08356}"/>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PLANTEAMIENTO</a:t>
              </a:r>
            </a:p>
          </p:txBody>
        </p:sp>
      </p:grpSp>
      <p:grpSp>
        <p:nvGrpSpPr>
          <p:cNvPr id="47" name="Grupo 46">
            <a:extLst>
              <a:ext uri="{FF2B5EF4-FFF2-40B4-BE49-F238E27FC236}">
                <a16:creationId xmlns:a16="http://schemas.microsoft.com/office/drawing/2014/main" id="{4D0AD7ED-B75C-4602-885F-5C1FC7B0B1DA}"/>
              </a:ext>
            </a:extLst>
          </p:cNvPr>
          <p:cNvGrpSpPr/>
          <p:nvPr/>
        </p:nvGrpSpPr>
        <p:grpSpPr>
          <a:xfrm>
            <a:off x="7079351" y="2017231"/>
            <a:ext cx="3446795" cy="1347914"/>
            <a:chOff x="5951713" y="2561400"/>
            <a:chExt cx="3157144" cy="1049381"/>
          </a:xfrm>
        </p:grpSpPr>
        <p:sp>
          <p:nvSpPr>
            <p:cNvPr id="48" name="Google Shape;143;p22">
              <a:extLst>
                <a:ext uri="{FF2B5EF4-FFF2-40B4-BE49-F238E27FC236}">
                  <a16:creationId xmlns:a16="http://schemas.microsoft.com/office/drawing/2014/main" id="{B98DD55E-7FE1-40FB-B4CD-9D7743E98B46}"/>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1" i="0" u="none" strike="noStrike" kern="0" cap="none" spc="0" normalizeH="0" baseline="0" noProof="0" dirty="0">
                  <a:ln>
                    <a:noFill/>
                  </a:ln>
                  <a:solidFill>
                    <a:srgbClr val="0070C0"/>
                  </a:solidFill>
                  <a:effectLst/>
                  <a:uLnTx/>
                  <a:uFillTx/>
                  <a:latin typeface="Roboto Condensed"/>
                  <a:sym typeface="Roboto Condensed"/>
                </a:rPr>
                <a:t>04</a:t>
              </a:r>
            </a:p>
          </p:txBody>
        </p:sp>
        <p:sp>
          <p:nvSpPr>
            <p:cNvPr id="49" name="Google Shape;144;p22">
              <a:extLst>
                <a:ext uri="{FF2B5EF4-FFF2-40B4-BE49-F238E27FC236}">
                  <a16:creationId xmlns:a16="http://schemas.microsoft.com/office/drawing/2014/main" id="{65B7691D-B71D-4484-9D20-BEED187D415E}"/>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b="1" kern="0" dirty="0">
                  <a:solidFill>
                    <a:srgbClr val="0070C0"/>
                  </a:solidFill>
                  <a:latin typeface="Roboto Condensed"/>
                  <a:ea typeface="Roboto Condensed"/>
                  <a:cs typeface="Roboto Condensed"/>
                  <a:sym typeface="Roboto Condensed"/>
                </a:rPr>
                <a:t>RESULTADOS</a:t>
              </a:r>
            </a:p>
          </p:txBody>
        </p:sp>
      </p:grpSp>
      <p:grpSp>
        <p:nvGrpSpPr>
          <p:cNvPr id="52" name="Grupo 51">
            <a:extLst>
              <a:ext uri="{FF2B5EF4-FFF2-40B4-BE49-F238E27FC236}">
                <a16:creationId xmlns:a16="http://schemas.microsoft.com/office/drawing/2014/main" id="{C2A72581-03CC-4FB0-8A10-A25ECC4AF16C}"/>
              </a:ext>
            </a:extLst>
          </p:cNvPr>
          <p:cNvGrpSpPr/>
          <p:nvPr/>
        </p:nvGrpSpPr>
        <p:grpSpPr>
          <a:xfrm>
            <a:off x="973308" y="1290134"/>
            <a:ext cx="894175" cy="4441301"/>
            <a:chOff x="521399" y="1420110"/>
            <a:chExt cx="894175" cy="4441301"/>
          </a:xfrm>
        </p:grpSpPr>
        <p:sp>
          <p:nvSpPr>
            <p:cNvPr id="29" name="Rectángulo 28">
              <a:extLst>
                <a:ext uri="{FF2B5EF4-FFF2-40B4-BE49-F238E27FC236}">
                  <a16:creationId xmlns:a16="http://schemas.microsoft.com/office/drawing/2014/main" id="{0801795D-9807-4ECA-ACC7-BD8D48E5CF0B}"/>
                </a:ext>
              </a:extLst>
            </p:cNvPr>
            <p:cNvSpPr/>
            <p:nvPr/>
          </p:nvSpPr>
          <p:spPr>
            <a:xfrm rot="16200000">
              <a:off x="-1206579" y="3392399"/>
              <a:ext cx="4406235" cy="461665"/>
            </a:xfrm>
            <a:prstGeom prst="rect">
              <a:avLst/>
            </a:prstGeom>
            <a:noFill/>
          </p:spPr>
          <p:txBody>
            <a:bodyPr wrap="square">
              <a:spAutoFit/>
            </a:bodyPr>
            <a:lstStyle/>
            <a:p>
              <a:pPr algn="ctr"/>
              <a:r>
                <a:rPr lang="es-EC" sz="2400" dirty="0">
                  <a:latin typeface="Roboto Condensed"/>
                </a:rPr>
                <a:t>TABLA</a:t>
              </a:r>
              <a:r>
                <a:rPr lang="en-US" sz="2400" dirty="0">
                  <a:latin typeface="Roboto Condensed"/>
                </a:rPr>
                <a:t> DE </a:t>
              </a:r>
              <a:r>
                <a:rPr lang="es-EC" sz="2400" dirty="0">
                  <a:latin typeface="Roboto Condensed"/>
                </a:rPr>
                <a:t>CONTENIDOS</a:t>
              </a:r>
            </a:p>
          </p:txBody>
        </p:sp>
        <p:sp>
          <p:nvSpPr>
            <p:cNvPr id="50" name="Google Shape;131;p22">
              <a:extLst>
                <a:ext uri="{FF2B5EF4-FFF2-40B4-BE49-F238E27FC236}">
                  <a16:creationId xmlns:a16="http://schemas.microsoft.com/office/drawing/2014/main" id="{A704CFE2-4D6C-44B7-BE70-5B50C9F4E914}"/>
                </a:ext>
              </a:extLst>
            </p:cNvPr>
            <p:cNvSpPr/>
            <p:nvPr/>
          </p:nvSpPr>
          <p:spPr>
            <a:xfrm rot="16200000">
              <a:off x="-853592" y="3557182"/>
              <a:ext cx="4406237" cy="132094"/>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 name="Google Shape;131;p22">
              <a:extLst>
                <a:ext uri="{FF2B5EF4-FFF2-40B4-BE49-F238E27FC236}">
                  <a16:creationId xmlns:a16="http://schemas.microsoft.com/office/drawing/2014/main" id="{ADB7804D-E974-499A-8AB3-C7F2ECADD718}"/>
                </a:ext>
              </a:extLst>
            </p:cNvPr>
            <p:cNvSpPr/>
            <p:nvPr/>
          </p:nvSpPr>
          <p:spPr>
            <a:xfrm rot="16200000">
              <a:off x="-1633204" y="3574716"/>
              <a:ext cx="4441298" cy="132092"/>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830269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Clasificación </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20" name="Gráfico 19">
            <a:extLst>
              <a:ext uri="{FF2B5EF4-FFF2-40B4-BE49-F238E27FC236}">
                <a16:creationId xmlns:a16="http://schemas.microsoft.com/office/drawing/2014/main" id="{C4F0CF4E-AEB3-4F3A-B553-D2A3F88B9223}"/>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36747" t="4759" r="12534" b="8635"/>
          <a:stretch/>
        </p:blipFill>
        <p:spPr bwMode="auto">
          <a:xfrm>
            <a:off x="864218" y="2230235"/>
            <a:ext cx="3310255" cy="2910205"/>
          </a:xfrm>
          <a:prstGeom prst="rect">
            <a:avLst/>
          </a:prstGeom>
          <a:ln>
            <a:noFill/>
          </a:ln>
          <a:extLst>
            <a:ext uri="{53640926-AAD7-44D8-BBD7-CCE9431645EC}">
              <a14:shadowObscured xmlns:a14="http://schemas.microsoft.com/office/drawing/2010/main"/>
            </a:ext>
          </a:extLst>
        </p:spPr>
      </p:pic>
      <p:pic>
        <p:nvPicPr>
          <p:cNvPr id="24" name="Gráfico 37">
            <a:extLst>
              <a:ext uri="{FF2B5EF4-FFF2-40B4-BE49-F238E27FC236}">
                <a16:creationId xmlns:a16="http://schemas.microsoft.com/office/drawing/2014/main" id="{B52938D6-2A13-43DC-A6E9-707E88009CC4}"/>
              </a:ext>
            </a:extLst>
          </p:cNvPr>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1158" r="3372"/>
          <a:stretch/>
        </p:blipFill>
        <p:spPr bwMode="auto">
          <a:xfrm>
            <a:off x="4591980" y="1998459"/>
            <a:ext cx="6405880" cy="3373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189284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Clasificación </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7" name="Gráfico 453">
            <a:extLst>
              <a:ext uri="{FF2B5EF4-FFF2-40B4-BE49-F238E27FC236}">
                <a16:creationId xmlns:a16="http://schemas.microsoft.com/office/drawing/2014/main" id="{9635F460-BD6E-4DFA-9FB8-70056B485D28}"/>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3117"/>
          <a:stretch/>
        </p:blipFill>
        <p:spPr bwMode="auto">
          <a:xfrm>
            <a:off x="2987039" y="1074425"/>
            <a:ext cx="5422443" cy="2749626"/>
          </a:xfrm>
          <a:prstGeom prst="rect">
            <a:avLst/>
          </a:prstGeom>
          <a:ln>
            <a:noFill/>
          </a:ln>
          <a:extLst>
            <a:ext uri="{53640926-AAD7-44D8-BBD7-CCE9431645EC}">
              <a14:shadowObscured xmlns:a14="http://schemas.microsoft.com/office/drawing/2010/main"/>
            </a:ext>
          </a:extLst>
        </p:spPr>
      </p:pic>
      <p:pic>
        <p:nvPicPr>
          <p:cNvPr id="8" name="Gráfico 467">
            <a:extLst>
              <a:ext uri="{FF2B5EF4-FFF2-40B4-BE49-F238E27FC236}">
                <a16:creationId xmlns:a16="http://schemas.microsoft.com/office/drawing/2014/main" id="{05C2A8BE-459F-4471-9E01-FE17CC57AE13}"/>
              </a:ext>
            </a:extLst>
          </p:cNvPr>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r="2659"/>
          <a:stretch/>
        </p:blipFill>
        <p:spPr bwMode="auto">
          <a:xfrm>
            <a:off x="2987038" y="3628508"/>
            <a:ext cx="5422443" cy="26554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650387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Clasificación </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9" name="Gráfico 471">
            <a:extLst>
              <a:ext uri="{FF2B5EF4-FFF2-40B4-BE49-F238E27FC236}">
                <a16:creationId xmlns:a16="http://schemas.microsoft.com/office/drawing/2014/main" id="{8DBA3D97-1FC5-42C1-9692-E1B96BDC5F2B}"/>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0515" t="3329" r="4902" b="2811"/>
          <a:stretch/>
        </p:blipFill>
        <p:spPr bwMode="auto">
          <a:xfrm>
            <a:off x="1972013" y="1209253"/>
            <a:ext cx="8401179" cy="51016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094880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Clasificación </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6" name="Gráfico 487">
            <a:extLst>
              <a:ext uri="{FF2B5EF4-FFF2-40B4-BE49-F238E27FC236}">
                <a16:creationId xmlns:a16="http://schemas.microsoft.com/office/drawing/2014/main" id="{831797F6-63FD-4B4F-AA0C-618838F50322}"/>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36103" t="4438" r="11798" b="8355"/>
          <a:stretch/>
        </p:blipFill>
        <p:spPr bwMode="auto">
          <a:xfrm>
            <a:off x="1383714" y="1819822"/>
            <a:ext cx="3769360" cy="3248660"/>
          </a:xfrm>
          <a:prstGeom prst="rect">
            <a:avLst/>
          </a:prstGeom>
          <a:ln>
            <a:noFill/>
          </a:ln>
          <a:extLst>
            <a:ext uri="{53640926-AAD7-44D8-BBD7-CCE9431645EC}">
              <a14:shadowObscured xmlns:a14="http://schemas.microsoft.com/office/drawing/2010/main"/>
            </a:ext>
          </a:extLst>
        </p:spPr>
      </p:pic>
      <p:pic>
        <p:nvPicPr>
          <p:cNvPr id="7" name="Gráfico 489">
            <a:extLst>
              <a:ext uri="{FF2B5EF4-FFF2-40B4-BE49-F238E27FC236}">
                <a16:creationId xmlns:a16="http://schemas.microsoft.com/office/drawing/2014/main" id="{0AFD184B-9E86-44DE-9B50-B9B0D3867ADE}"/>
              </a:ext>
            </a:extLst>
          </p:cNvPr>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35989" t="4438" r="12591" b="7457"/>
          <a:stretch/>
        </p:blipFill>
        <p:spPr bwMode="auto">
          <a:xfrm>
            <a:off x="6332244" y="1725503"/>
            <a:ext cx="3832225" cy="33807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698267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Clasificación </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8" name="Gráfico 480">
            <a:extLst>
              <a:ext uri="{FF2B5EF4-FFF2-40B4-BE49-F238E27FC236}">
                <a16:creationId xmlns:a16="http://schemas.microsoft.com/office/drawing/2014/main" id="{016D1642-861A-45FE-B5B2-86212F154711}"/>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5827" t="2885" r="3802" b="3229"/>
          <a:stretch/>
        </p:blipFill>
        <p:spPr bwMode="auto">
          <a:xfrm>
            <a:off x="1957090" y="1264293"/>
            <a:ext cx="7756536" cy="43294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483030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Clasificación </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8" name="Imagen 7">
            <a:extLst>
              <a:ext uri="{FF2B5EF4-FFF2-40B4-BE49-F238E27FC236}">
                <a16:creationId xmlns:a16="http://schemas.microsoft.com/office/drawing/2014/main" id="{97F1CEFE-B591-4483-95B8-9863B4E0BE0A}"/>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900986" y="1725503"/>
            <a:ext cx="10390027" cy="3280468"/>
          </a:xfrm>
          <a:prstGeom prst="rect">
            <a:avLst/>
          </a:prstGeom>
          <a:noFill/>
        </p:spPr>
      </p:pic>
    </p:spTree>
    <p:extLst>
      <p:ext uri="{BB962C8B-B14F-4D97-AF65-F5344CB8AC3E}">
        <p14:creationId xmlns:p14="http://schemas.microsoft.com/office/powerpoint/2010/main" val="159840825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Regresión</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6" name="Gráfico 507">
            <a:extLst>
              <a:ext uri="{FF2B5EF4-FFF2-40B4-BE49-F238E27FC236}">
                <a16:creationId xmlns:a16="http://schemas.microsoft.com/office/drawing/2014/main" id="{F324358B-62C9-46B6-85E4-D3DB4BDC109A}"/>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51613" t="13092" r="10182" b="6121"/>
          <a:stretch/>
        </p:blipFill>
        <p:spPr bwMode="auto">
          <a:xfrm>
            <a:off x="339396" y="1545272"/>
            <a:ext cx="3460750" cy="3767455"/>
          </a:xfrm>
          <a:prstGeom prst="rect">
            <a:avLst/>
          </a:prstGeom>
          <a:ln>
            <a:noFill/>
          </a:ln>
          <a:extLst>
            <a:ext uri="{53640926-AAD7-44D8-BBD7-CCE9431645EC}">
              <a14:shadowObscured xmlns:a14="http://schemas.microsoft.com/office/drawing/2010/main"/>
            </a:ext>
          </a:extLst>
        </p:spPr>
      </p:pic>
      <p:pic>
        <p:nvPicPr>
          <p:cNvPr id="7" name="Gráfico 510">
            <a:extLst>
              <a:ext uri="{FF2B5EF4-FFF2-40B4-BE49-F238E27FC236}">
                <a16:creationId xmlns:a16="http://schemas.microsoft.com/office/drawing/2014/main" id="{618D226B-DF34-4F38-A259-C1873B53921E}"/>
              </a:ext>
            </a:extLst>
          </p:cNvPr>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066" t="12370" r="10070" b="4615"/>
          <a:stretch/>
        </p:blipFill>
        <p:spPr bwMode="auto">
          <a:xfrm>
            <a:off x="5435808" y="1545271"/>
            <a:ext cx="5912095" cy="3767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562991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Regresión</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8" name="Gráfico 128">
            <a:extLst>
              <a:ext uri="{FF2B5EF4-FFF2-40B4-BE49-F238E27FC236}">
                <a16:creationId xmlns:a16="http://schemas.microsoft.com/office/drawing/2014/main" id="{561E42B6-3686-44F7-9554-3EC8340765DB}"/>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7961" t="11419" r="9979" b="5088"/>
          <a:stretch/>
        </p:blipFill>
        <p:spPr bwMode="auto">
          <a:xfrm>
            <a:off x="3012903" y="1212018"/>
            <a:ext cx="5306638" cy="2548213"/>
          </a:xfrm>
          <a:prstGeom prst="rect">
            <a:avLst/>
          </a:prstGeom>
          <a:ln>
            <a:noFill/>
          </a:ln>
          <a:extLst>
            <a:ext uri="{53640926-AAD7-44D8-BBD7-CCE9431645EC}">
              <a14:shadowObscured xmlns:a14="http://schemas.microsoft.com/office/drawing/2010/main"/>
            </a:ext>
          </a:extLst>
        </p:spPr>
      </p:pic>
      <p:pic>
        <p:nvPicPr>
          <p:cNvPr id="9" name="Gráfico 130">
            <a:extLst>
              <a:ext uri="{FF2B5EF4-FFF2-40B4-BE49-F238E27FC236}">
                <a16:creationId xmlns:a16="http://schemas.microsoft.com/office/drawing/2014/main" id="{AA0DCA98-EB0D-4E88-9854-2826256ED85B}"/>
              </a:ext>
            </a:extLst>
          </p:cNvPr>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026" t="10650" r="9961" b="5693"/>
          <a:stretch/>
        </p:blipFill>
        <p:spPr bwMode="auto">
          <a:xfrm>
            <a:off x="3012903" y="3760231"/>
            <a:ext cx="5306638" cy="27445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226979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a:extLst>
              <a:ext uri="{FF2B5EF4-FFF2-40B4-BE49-F238E27FC236}">
                <a16:creationId xmlns:a16="http://schemas.microsoft.com/office/drawing/2014/main" id="{A78CBEBE-C696-4F2C-A7F1-D7B9DF5B0E9C}"/>
              </a:ext>
            </a:extLst>
          </p:cNvPr>
          <p:cNvGrpSpPr/>
          <p:nvPr/>
        </p:nvGrpSpPr>
        <p:grpSpPr>
          <a:xfrm>
            <a:off x="172505" y="248534"/>
            <a:ext cx="10502710" cy="6360931"/>
            <a:chOff x="115226" y="229650"/>
            <a:chExt cx="9546965" cy="6360931"/>
          </a:xfrm>
        </p:grpSpPr>
        <p:sp>
          <p:nvSpPr>
            <p:cNvPr id="34" name="Rectángulo 33">
              <a:extLst>
                <a:ext uri="{FF2B5EF4-FFF2-40B4-BE49-F238E27FC236}">
                  <a16:creationId xmlns:a16="http://schemas.microsoft.com/office/drawing/2014/main" id="{A44ED1EE-17D1-41A3-B7D9-EB299EB59443}"/>
                </a:ext>
              </a:extLst>
            </p:cNvPr>
            <p:cNvSpPr/>
            <p:nvPr/>
          </p:nvSpPr>
          <p:spPr>
            <a:xfrm>
              <a:off x="115226" y="229650"/>
              <a:ext cx="6597072" cy="63609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dirty="0"/>
            </a:p>
          </p:txBody>
        </p:sp>
        <p:grpSp>
          <p:nvGrpSpPr>
            <p:cNvPr id="36" name="Grupo 35">
              <a:extLst>
                <a:ext uri="{FF2B5EF4-FFF2-40B4-BE49-F238E27FC236}">
                  <a16:creationId xmlns:a16="http://schemas.microsoft.com/office/drawing/2014/main" id="{F041FB71-4806-4298-8B67-82460913B194}"/>
                </a:ext>
              </a:extLst>
            </p:cNvPr>
            <p:cNvGrpSpPr/>
            <p:nvPr/>
          </p:nvGrpSpPr>
          <p:grpSpPr>
            <a:xfrm>
              <a:off x="3869138" y="1126488"/>
              <a:ext cx="5793053" cy="4266253"/>
              <a:chOff x="3869138" y="1126488"/>
              <a:chExt cx="5793053" cy="4266253"/>
            </a:xfrm>
          </p:grpSpPr>
          <p:sp>
            <p:nvSpPr>
              <p:cNvPr id="13" name="Google Shape;130;p22">
                <a:extLst>
                  <a:ext uri="{FF2B5EF4-FFF2-40B4-BE49-F238E27FC236}">
                    <a16:creationId xmlns:a16="http://schemas.microsoft.com/office/drawing/2014/main" id="{D1A3F0CE-340D-422E-907B-BDD573BB2EF3}"/>
                  </a:ext>
                </a:extLst>
              </p:cNvPr>
              <p:cNvSpPr/>
              <p:nvPr/>
            </p:nvSpPr>
            <p:spPr>
              <a:xfrm>
                <a:off x="4038623" y="1271250"/>
                <a:ext cx="5623568" cy="4121491"/>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100" kern="0">
                  <a:cs typeface="Arial"/>
                  <a:sym typeface="Arial"/>
                </a:endParaRPr>
              </a:p>
            </p:txBody>
          </p:sp>
          <p:sp>
            <p:nvSpPr>
              <p:cNvPr id="16" name="Google Shape;133;p22">
                <a:extLst>
                  <a:ext uri="{FF2B5EF4-FFF2-40B4-BE49-F238E27FC236}">
                    <a16:creationId xmlns:a16="http://schemas.microsoft.com/office/drawing/2014/main" id="{C4C138B4-E03D-4139-914D-0E9A19525429}"/>
                  </a:ext>
                </a:extLst>
              </p:cNvPr>
              <p:cNvSpPr/>
              <p:nvPr/>
            </p:nvSpPr>
            <p:spPr>
              <a:xfrm>
                <a:off x="3869138" y="1126488"/>
                <a:ext cx="5623568" cy="4121491"/>
              </a:xfrm>
              <a:prstGeom prst="rect">
                <a:avLst/>
              </a:prstGeom>
              <a:solidFill>
                <a:srgbClr val="78909C">
                  <a:alpha val="236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100" kern="0" dirty="0">
                  <a:cs typeface="Arial"/>
                  <a:sym typeface="Arial"/>
                </a:endParaRPr>
              </a:p>
            </p:txBody>
          </p:sp>
        </p:grpSp>
      </p:grpSp>
      <p:grpSp>
        <p:nvGrpSpPr>
          <p:cNvPr id="35" name="Grupo 34">
            <a:extLst>
              <a:ext uri="{FF2B5EF4-FFF2-40B4-BE49-F238E27FC236}">
                <a16:creationId xmlns:a16="http://schemas.microsoft.com/office/drawing/2014/main" id="{151AD02D-96B9-461C-BF7F-F47F4061A06A}"/>
              </a:ext>
            </a:extLst>
          </p:cNvPr>
          <p:cNvGrpSpPr/>
          <p:nvPr/>
        </p:nvGrpSpPr>
        <p:grpSpPr>
          <a:xfrm>
            <a:off x="4234300" y="2820811"/>
            <a:ext cx="3446795" cy="1347914"/>
            <a:chOff x="5951713" y="2561400"/>
            <a:chExt cx="3157144" cy="1049381"/>
          </a:xfrm>
        </p:grpSpPr>
        <p:sp>
          <p:nvSpPr>
            <p:cNvPr id="26" name="Google Shape;143;p22">
              <a:extLst>
                <a:ext uri="{FF2B5EF4-FFF2-40B4-BE49-F238E27FC236}">
                  <a16:creationId xmlns:a16="http://schemas.microsoft.com/office/drawing/2014/main" id="{53D2F5DF-6FFA-4B69-A1EF-5F9DCC09F683}"/>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1" i="0" u="none" strike="noStrike" kern="0" cap="none" spc="0" normalizeH="0" baseline="0" noProof="0" dirty="0">
                  <a:ln>
                    <a:noFill/>
                  </a:ln>
                  <a:solidFill>
                    <a:srgbClr val="0070C0"/>
                  </a:solidFill>
                  <a:effectLst/>
                  <a:uLnTx/>
                  <a:uFillTx/>
                  <a:latin typeface="Roboto Condensed"/>
                  <a:sym typeface="Roboto Condensed"/>
                </a:rPr>
                <a:t>02</a:t>
              </a:r>
            </a:p>
          </p:txBody>
        </p:sp>
        <p:sp>
          <p:nvSpPr>
            <p:cNvPr id="27" name="Google Shape;144;p22">
              <a:extLst>
                <a:ext uri="{FF2B5EF4-FFF2-40B4-BE49-F238E27FC236}">
                  <a16:creationId xmlns:a16="http://schemas.microsoft.com/office/drawing/2014/main" id="{2151D5AA-4C77-40BD-ACDF-7931F67752AC}"/>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b="1" kern="0" dirty="0">
                  <a:solidFill>
                    <a:srgbClr val="0070C0"/>
                  </a:solidFill>
                  <a:latin typeface="Roboto Condensed"/>
                  <a:ea typeface="Roboto Condensed"/>
                  <a:cs typeface="Roboto Condensed"/>
                  <a:sym typeface="Roboto Condensed"/>
                </a:rPr>
                <a:t>OBJETIVOS</a:t>
              </a:r>
            </a:p>
          </p:txBody>
        </p:sp>
      </p:grpSp>
      <p:grpSp>
        <p:nvGrpSpPr>
          <p:cNvPr id="38" name="Grupo 37">
            <a:extLst>
              <a:ext uri="{FF2B5EF4-FFF2-40B4-BE49-F238E27FC236}">
                <a16:creationId xmlns:a16="http://schemas.microsoft.com/office/drawing/2014/main" id="{E6BAB6A2-75CD-4750-A887-0B612D9B134F}"/>
              </a:ext>
            </a:extLst>
          </p:cNvPr>
          <p:cNvGrpSpPr/>
          <p:nvPr/>
        </p:nvGrpSpPr>
        <p:grpSpPr>
          <a:xfrm>
            <a:off x="7041968" y="3278804"/>
            <a:ext cx="3446795" cy="1347914"/>
            <a:chOff x="5951713" y="2561400"/>
            <a:chExt cx="3157144" cy="1049381"/>
          </a:xfrm>
        </p:grpSpPr>
        <p:sp>
          <p:nvSpPr>
            <p:cNvPr id="39" name="Google Shape;143;p22">
              <a:extLst>
                <a:ext uri="{FF2B5EF4-FFF2-40B4-BE49-F238E27FC236}">
                  <a16:creationId xmlns:a16="http://schemas.microsoft.com/office/drawing/2014/main" id="{F571AEA2-8F62-460C-93DF-A7D558B74FE2}"/>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05</a:t>
              </a:r>
            </a:p>
          </p:txBody>
        </p:sp>
        <p:sp>
          <p:nvSpPr>
            <p:cNvPr id="40" name="Google Shape;144;p22">
              <a:extLst>
                <a:ext uri="{FF2B5EF4-FFF2-40B4-BE49-F238E27FC236}">
                  <a16:creationId xmlns:a16="http://schemas.microsoft.com/office/drawing/2014/main" id="{2F0188E5-F6FA-4555-B717-B022AB733827}"/>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CONCLUSIONES Y RECOMENDACIONES</a:t>
              </a:r>
            </a:p>
          </p:txBody>
        </p:sp>
      </p:grpSp>
      <p:grpSp>
        <p:nvGrpSpPr>
          <p:cNvPr id="41" name="Grupo 40">
            <a:extLst>
              <a:ext uri="{FF2B5EF4-FFF2-40B4-BE49-F238E27FC236}">
                <a16:creationId xmlns:a16="http://schemas.microsoft.com/office/drawing/2014/main" id="{2DF58D50-D07A-4C62-BB4F-502D41D550D2}"/>
              </a:ext>
            </a:extLst>
          </p:cNvPr>
          <p:cNvGrpSpPr/>
          <p:nvPr/>
        </p:nvGrpSpPr>
        <p:grpSpPr>
          <a:xfrm>
            <a:off x="4273800" y="1558374"/>
            <a:ext cx="3446795" cy="1347914"/>
            <a:chOff x="5951713" y="2561400"/>
            <a:chExt cx="3157144" cy="1049381"/>
          </a:xfrm>
        </p:grpSpPr>
        <p:sp>
          <p:nvSpPr>
            <p:cNvPr id="42" name="Google Shape;143;p22">
              <a:extLst>
                <a:ext uri="{FF2B5EF4-FFF2-40B4-BE49-F238E27FC236}">
                  <a16:creationId xmlns:a16="http://schemas.microsoft.com/office/drawing/2014/main" id="{7EB7D488-6C4C-4AD8-BF26-7AE0081F2EAA}"/>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01</a:t>
              </a:r>
            </a:p>
          </p:txBody>
        </p:sp>
        <p:sp>
          <p:nvSpPr>
            <p:cNvPr id="43" name="Google Shape;144;p22">
              <a:extLst>
                <a:ext uri="{FF2B5EF4-FFF2-40B4-BE49-F238E27FC236}">
                  <a16:creationId xmlns:a16="http://schemas.microsoft.com/office/drawing/2014/main" id="{2E510604-FF59-47D9-9955-C46CC008B0FD}"/>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MOTIVACIÓN</a:t>
              </a:r>
            </a:p>
          </p:txBody>
        </p:sp>
      </p:grpSp>
      <p:grpSp>
        <p:nvGrpSpPr>
          <p:cNvPr id="44" name="Grupo 43">
            <a:extLst>
              <a:ext uri="{FF2B5EF4-FFF2-40B4-BE49-F238E27FC236}">
                <a16:creationId xmlns:a16="http://schemas.microsoft.com/office/drawing/2014/main" id="{8E386A43-766E-455D-A9A5-480EDF8B074E}"/>
              </a:ext>
            </a:extLst>
          </p:cNvPr>
          <p:cNvGrpSpPr/>
          <p:nvPr/>
        </p:nvGrpSpPr>
        <p:grpSpPr>
          <a:xfrm>
            <a:off x="4262720" y="4043837"/>
            <a:ext cx="3446795" cy="1347914"/>
            <a:chOff x="5951713" y="2561400"/>
            <a:chExt cx="3157144" cy="1049381"/>
          </a:xfrm>
        </p:grpSpPr>
        <p:sp>
          <p:nvSpPr>
            <p:cNvPr id="45" name="Google Shape;143;p22">
              <a:extLst>
                <a:ext uri="{FF2B5EF4-FFF2-40B4-BE49-F238E27FC236}">
                  <a16:creationId xmlns:a16="http://schemas.microsoft.com/office/drawing/2014/main" id="{B99256F5-7385-48C6-A2DB-E50A01973A14}"/>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03</a:t>
              </a:r>
            </a:p>
          </p:txBody>
        </p:sp>
        <p:sp>
          <p:nvSpPr>
            <p:cNvPr id="46" name="Google Shape;144;p22">
              <a:extLst>
                <a:ext uri="{FF2B5EF4-FFF2-40B4-BE49-F238E27FC236}">
                  <a16:creationId xmlns:a16="http://schemas.microsoft.com/office/drawing/2014/main" id="{DDDE01F2-F85F-4769-8693-8CC332F08356}"/>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PLANTEAMIENTO</a:t>
              </a:r>
            </a:p>
          </p:txBody>
        </p:sp>
      </p:grpSp>
      <p:grpSp>
        <p:nvGrpSpPr>
          <p:cNvPr id="47" name="Grupo 46">
            <a:extLst>
              <a:ext uri="{FF2B5EF4-FFF2-40B4-BE49-F238E27FC236}">
                <a16:creationId xmlns:a16="http://schemas.microsoft.com/office/drawing/2014/main" id="{4D0AD7ED-B75C-4602-885F-5C1FC7B0B1DA}"/>
              </a:ext>
            </a:extLst>
          </p:cNvPr>
          <p:cNvGrpSpPr/>
          <p:nvPr/>
        </p:nvGrpSpPr>
        <p:grpSpPr>
          <a:xfrm>
            <a:off x="7079351" y="2017231"/>
            <a:ext cx="3446795" cy="1347914"/>
            <a:chOff x="5951713" y="2561400"/>
            <a:chExt cx="3157144" cy="1049381"/>
          </a:xfrm>
        </p:grpSpPr>
        <p:sp>
          <p:nvSpPr>
            <p:cNvPr id="48" name="Google Shape;143;p22">
              <a:extLst>
                <a:ext uri="{FF2B5EF4-FFF2-40B4-BE49-F238E27FC236}">
                  <a16:creationId xmlns:a16="http://schemas.microsoft.com/office/drawing/2014/main" id="{B98DD55E-7FE1-40FB-B4CD-9D7743E98B46}"/>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04</a:t>
              </a:r>
            </a:p>
          </p:txBody>
        </p:sp>
        <p:sp>
          <p:nvSpPr>
            <p:cNvPr id="49" name="Google Shape;144;p22">
              <a:extLst>
                <a:ext uri="{FF2B5EF4-FFF2-40B4-BE49-F238E27FC236}">
                  <a16:creationId xmlns:a16="http://schemas.microsoft.com/office/drawing/2014/main" id="{65B7691D-B71D-4484-9D20-BEED187D415E}"/>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RESULTADOS</a:t>
              </a:r>
            </a:p>
          </p:txBody>
        </p:sp>
      </p:grpSp>
      <p:grpSp>
        <p:nvGrpSpPr>
          <p:cNvPr id="52" name="Grupo 51">
            <a:extLst>
              <a:ext uri="{FF2B5EF4-FFF2-40B4-BE49-F238E27FC236}">
                <a16:creationId xmlns:a16="http://schemas.microsoft.com/office/drawing/2014/main" id="{C2A72581-03CC-4FB0-8A10-A25ECC4AF16C}"/>
              </a:ext>
            </a:extLst>
          </p:cNvPr>
          <p:cNvGrpSpPr/>
          <p:nvPr/>
        </p:nvGrpSpPr>
        <p:grpSpPr>
          <a:xfrm>
            <a:off x="973308" y="1290134"/>
            <a:ext cx="894175" cy="4441301"/>
            <a:chOff x="521399" y="1420110"/>
            <a:chExt cx="894175" cy="4441301"/>
          </a:xfrm>
        </p:grpSpPr>
        <p:sp>
          <p:nvSpPr>
            <p:cNvPr id="29" name="Rectángulo 28">
              <a:extLst>
                <a:ext uri="{FF2B5EF4-FFF2-40B4-BE49-F238E27FC236}">
                  <a16:creationId xmlns:a16="http://schemas.microsoft.com/office/drawing/2014/main" id="{0801795D-9807-4ECA-ACC7-BD8D48E5CF0B}"/>
                </a:ext>
              </a:extLst>
            </p:cNvPr>
            <p:cNvSpPr/>
            <p:nvPr/>
          </p:nvSpPr>
          <p:spPr>
            <a:xfrm rot="16200000">
              <a:off x="-1206579" y="3392399"/>
              <a:ext cx="4406235" cy="461665"/>
            </a:xfrm>
            <a:prstGeom prst="rect">
              <a:avLst/>
            </a:prstGeom>
            <a:noFill/>
          </p:spPr>
          <p:txBody>
            <a:bodyPr wrap="square">
              <a:spAutoFit/>
            </a:bodyPr>
            <a:lstStyle/>
            <a:p>
              <a:pPr algn="ctr"/>
              <a:r>
                <a:rPr lang="es-EC" sz="2400" dirty="0">
                  <a:latin typeface="Roboto Condensed"/>
                </a:rPr>
                <a:t>TABLA</a:t>
              </a:r>
              <a:r>
                <a:rPr lang="en-US" sz="2400" dirty="0">
                  <a:latin typeface="Roboto Condensed"/>
                </a:rPr>
                <a:t> DE </a:t>
              </a:r>
              <a:r>
                <a:rPr lang="es-EC" sz="2400" dirty="0">
                  <a:latin typeface="Roboto Condensed"/>
                </a:rPr>
                <a:t>CONTENIDOS</a:t>
              </a:r>
            </a:p>
          </p:txBody>
        </p:sp>
        <p:sp>
          <p:nvSpPr>
            <p:cNvPr id="50" name="Google Shape;131;p22">
              <a:extLst>
                <a:ext uri="{FF2B5EF4-FFF2-40B4-BE49-F238E27FC236}">
                  <a16:creationId xmlns:a16="http://schemas.microsoft.com/office/drawing/2014/main" id="{A704CFE2-4D6C-44B7-BE70-5B50C9F4E914}"/>
                </a:ext>
              </a:extLst>
            </p:cNvPr>
            <p:cNvSpPr/>
            <p:nvPr/>
          </p:nvSpPr>
          <p:spPr>
            <a:xfrm rot="16200000">
              <a:off x="-853592" y="3557182"/>
              <a:ext cx="4406237" cy="132094"/>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 name="Google Shape;131;p22">
              <a:extLst>
                <a:ext uri="{FF2B5EF4-FFF2-40B4-BE49-F238E27FC236}">
                  <a16:creationId xmlns:a16="http://schemas.microsoft.com/office/drawing/2014/main" id="{ADB7804D-E974-499A-8AB3-C7F2ECADD718}"/>
                </a:ext>
              </a:extLst>
            </p:cNvPr>
            <p:cNvSpPr/>
            <p:nvPr/>
          </p:nvSpPr>
          <p:spPr>
            <a:xfrm rot="16200000">
              <a:off x="-1633204" y="3574716"/>
              <a:ext cx="4441298" cy="132092"/>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926729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Regresión</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7" name="Gráfico 132">
            <a:extLst>
              <a:ext uri="{FF2B5EF4-FFF2-40B4-BE49-F238E27FC236}">
                <a16:creationId xmlns:a16="http://schemas.microsoft.com/office/drawing/2014/main" id="{F6198A1D-2C3D-4B34-82D3-7D5430D2E911}"/>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455" t="13093" r="9850" b="5677"/>
          <a:stretch/>
        </p:blipFill>
        <p:spPr bwMode="auto">
          <a:xfrm>
            <a:off x="2653259" y="1819822"/>
            <a:ext cx="6520721" cy="41736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00341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Regresión</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6" name="Gráfico 135">
            <a:extLst>
              <a:ext uri="{FF2B5EF4-FFF2-40B4-BE49-F238E27FC236}">
                <a16:creationId xmlns:a16="http://schemas.microsoft.com/office/drawing/2014/main" id="{5DC57312-FCF3-4BCD-943E-3DC10990CCE0}"/>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368" t="13980" r="9838" b="5455"/>
          <a:stretch/>
        </p:blipFill>
        <p:spPr bwMode="auto">
          <a:xfrm>
            <a:off x="339396" y="2632901"/>
            <a:ext cx="4587239" cy="2491105"/>
          </a:xfrm>
          <a:prstGeom prst="rect">
            <a:avLst/>
          </a:prstGeom>
          <a:ln>
            <a:noFill/>
          </a:ln>
          <a:extLst>
            <a:ext uri="{53640926-AAD7-44D8-BBD7-CCE9431645EC}">
              <a14:shadowObscured xmlns:a14="http://schemas.microsoft.com/office/drawing/2010/main"/>
            </a:ext>
          </a:extLst>
        </p:spPr>
      </p:pic>
      <p:pic>
        <p:nvPicPr>
          <p:cNvPr id="8" name="Gráfico 139">
            <a:extLst>
              <a:ext uri="{FF2B5EF4-FFF2-40B4-BE49-F238E27FC236}">
                <a16:creationId xmlns:a16="http://schemas.microsoft.com/office/drawing/2014/main" id="{C4C0C27D-1CD2-44C5-949F-8EABABFBAA05}"/>
              </a:ext>
            </a:extLst>
          </p:cNvPr>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140" t="10875" r="11555" b="5474"/>
          <a:stretch/>
        </p:blipFill>
        <p:spPr bwMode="auto">
          <a:xfrm>
            <a:off x="6530335" y="2594927"/>
            <a:ext cx="4587240" cy="2491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719814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Regresión</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7" name="Gráfico 141">
            <a:extLst>
              <a:ext uri="{FF2B5EF4-FFF2-40B4-BE49-F238E27FC236}">
                <a16:creationId xmlns:a16="http://schemas.microsoft.com/office/drawing/2014/main" id="{7CEE4285-8769-48DA-8969-B92D81C160AC}"/>
              </a:ext>
            </a:extLst>
          </p:cNvPr>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254" t="11761" r="10193" b="5918"/>
          <a:stretch/>
        </p:blipFill>
        <p:spPr bwMode="auto">
          <a:xfrm>
            <a:off x="2575273" y="1725503"/>
            <a:ext cx="6718628" cy="36234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696189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de Regresión</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pic>
        <p:nvPicPr>
          <p:cNvPr id="6" name="Imagen 5">
            <a:extLst>
              <a:ext uri="{FF2B5EF4-FFF2-40B4-BE49-F238E27FC236}">
                <a16:creationId xmlns:a16="http://schemas.microsoft.com/office/drawing/2014/main" id="{07E32728-3B32-4B6D-A6A2-DA2B4B0B890B}"/>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552882" y="1937067"/>
            <a:ext cx="8580469" cy="2983865"/>
          </a:xfrm>
          <a:prstGeom prst="rect">
            <a:avLst/>
          </a:prstGeom>
          <a:noFill/>
        </p:spPr>
      </p:pic>
    </p:spTree>
    <p:extLst>
      <p:ext uri="{BB962C8B-B14F-4D97-AF65-F5344CB8AC3E}">
        <p14:creationId xmlns:p14="http://schemas.microsoft.com/office/powerpoint/2010/main" val="905237231"/>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D256E77-74F2-433D-805F-9699ED87A6A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Interfaz Gráfica de Usuario</a:t>
            </a:r>
          </a:p>
        </p:txBody>
      </p:sp>
      <p:sp>
        <p:nvSpPr>
          <p:cNvPr id="3" name="Diagrama de flujo: proceso alternativo 2">
            <a:extLst>
              <a:ext uri="{FF2B5EF4-FFF2-40B4-BE49-F238E27FC236}">
                <a16:creationId xmlns:a16="http://schemas.microsoft.com/office/drawing/2014/main" id="{F1201B14-1374-4C51-9E41-DAF9C695FC49}"/>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n 4" descr="Captura de pantalla de un celular&#10;&#10;Descripción generada automáticamente">
            <a:extLst>
              <a:ext uri="{FF2B5EF4-FFF2-40B4-BE49-F238E27FC236}">
                <a16:creationId xmlns:a16="http://schemas.microsoft.com/office/drawing/2014/main" id="{EA5DAA0D-764C-4DD9-8952-386B08298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4657" y="1620607"/>
            <a:ext cx="8224572" cy="4547239"/>
          </a:xfrm>
          <a:prstGeom prst="rect">
            <a:avLst/>
          </a:prstGeom>
        </p:spPr>
      </p:pic>
      <p:sp>
        <p:nvSpPr>
          <p:cNvPr id="6" name="Rectángulo 5">
            <a:extLst>
              <a:ext uri="{FF2B5EF4-FFF2-40B4-BE49-F238E27FC236}">
                <a16:creationId xmlns:a16="http://schemas.microsoft.com/office/drawing/2014/main" id="{9226D3A6-3754-4F9D-A26D-69512DC3BC00}"/>
              </a:ext>
            </a:extLst>
          </p:cNvPr>
          <p:cNvSpPr/>
          <p:nvPr/>
        </p:nvSpPr>
        <p:spPr>
          <a:xfrm>
            <a:off x="402771" y="3429000"/>
            <a:ext cx="2103461" cy="830997"/>
          </a:xfrm>
          <a:prstGeom prst="rect">
            <a:avLst/>
          </a:prstGeom>
        </p:spPr>
        <p:txBody>
          <a:bodyPr wrap="none">
            <a:spAutoFit/>
          </a:bodyPr>
          <a:lstStyle/>
          <a:p>
            <a:r>
              <a:rPr lang="es-EC" sz="4800" dirty="0" err="1">
                <a:solidFill>
                  <a:srgbClr val="2E334D"/>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TkInter</a:t>
            </a:r>
            <a:endParaRPr lang="es-EC" sz="4800" dirty="0">
              <a:solidFill>
                <a:srgbClr val="2E334D"/>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endParaRPr>
          </a:p>
        </p:txBody>
      </p:sp>
      <p:cxnSp>
        <p:nvCxnSpPr>
          <p:cNvPr id="7" name="Conector recto de flecha 6">
            <a:extLst>
              <a:ext uri="{FF2B5EF4-FFF2-40B4-BE49-F238E27FC236}">
                <a16:creationId xmlns:a16="http://schemas.microsoft.com/office/drawing/2014/main" id="{BBC474EB-6437-48AC-95E8-EEC008DAC94E}"/>
              </a:ext>
            </a:extLst>
          </p:cNvPr>
          <p:cNvCxnSpPr>
            <a:cxnSpLocks/>
          </p:cNvCxnSpPr>
          <p:nvPr/>
        </p:nvCxnSpPr>
        <p:spPr>
          <a:xfrm>
            <a:off x="571500" y="4393871"/>
            <a:ext cx="2865134" cy="0"/>
          </a:xfrm>
          <a:prstGeom prst="straightConnector1">
            <a:avLst/>
          </a:prstGeom>
          <a:noFill/>
          <a:ln w="76200" cap="flat" cmpd="sng" algn="ctr">
            <a:solidFill>
              <a:srgbClr val="44546A">
                <a:lumMod val="50000"/>
              </a:srgbClr>
            </a:solidFill>
            <a:prstDash val="solid"/>
            <a:miter lim="800000"/>
            <a:tailEnd type="triangle"/>
          </a:ln>
          <a:effectLst/>
        </p:spPr>
      </p:cxnSp>
    </p:spTree>
    <p:extLst>
      <p:ext uri="{BB962C8B-B14F-4D97-AF65-F5344CB8AC3E}">
        <p14:creationId xmlns:p14="http://schemas.microsoft.com/office/powerpoint/2010/main" val="3410683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a:extLst>
              <a:ext uri="{FF2B5EF4-FFF2-40B4-BE49-F238E27FC236}">
                <a16:creationId xmlns:a16="http://schemas.microsoft.com/office/drawing/2014/main" id="{A78CBEBE-C696-4F2C-A7F1-D7B9DF5B0E9C}"/>
              </a:ext>
            </a:extLst>
          </p:cNvPr>
          <p:cNvGrpSpPr/>
          <p:nvPr/>
        </p:nvGrpSpPr>
        <p:grpSpPr>
          <a:xfrm>
            <a:off x="172505" y="248534"/>
            <a:ext cx="10502710" cy="6360931"/>
            <a:chOff x="115226" y="229650"/>
            <a:chExt cx="9546965" cy="6360931"/>
          </a:xfrm>
        </p:grpSpPr>
        <p:sp>
          <p:nvSpPr>
            <p:cNvPr id="34" name="Rectángulo 33">
              <a:extLst>
                <a:ext uri="{FF2B5EF4-FFF2-40B4-BE49-F238E27FC236}">
                  <a16:creationId xmlns:a16="http://schemas.microsoft.com/office/drawing/2014/main" id="{A44ED1EE-17D1-41A3-B7D9-EB299EB59443}"/>
                </a:ext>
              </a:extLst>
            </p:cNvPr>
            <p:cNvSpPr/>
            <p:nvPr/>
          </p:nvSpPr>
          <p:spPr>
            <a:xfrm>
              <a:off x="115226" y="229650"/>
              <a:ext cx="6597072" cy="63609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dirty="0"/>
            </a:p>
          </p:txBody>
        </p:sp>
        <p:grpSp>
          <p:nvGrpSpPr>
            <p:cNvPr id="36" name="Grupo 35">
              <a:extLst>
                <a:ext uri="{FF2B5EF4-FFF2-40B4-BE49-F238E27FC236}">
                  <a16:creationId xmlns:a16="http://schemas.microsoft.com/office/drawing/2014/main" id="{F041FB71-4806-4298-8B67-82460913B194}"/>
                </a:ext>
              </a:extLst>
            </p:cNvPr>
            <p:cNvGrpSpPr/>
            <p:nvPr/>
          </p:nvGrpSpPr>
          <p:grpSpPr>
            <a:xfrm>
              <a:off x="3869138" y="1126488"/>
              <a:ext cx="5793053" cy="4266253"/>
              <a:chOff x="3869138" y="1126488"/>
              <a:chExt cx="5793053" cy="4266253"/>
            </a:xfrm>
          </p:grpSpPr>
          <p:sp>
            <p:nvSpPr>
              <p:cNvPr id="13" name="Google Shape;130;p22">
                <a:extLst>
                  <a:ext uri="{FF2B5EF4-FFF2-40B4-BE49-F238E27FC236}">
                    <a16:creationId xmlns:a16="http://schemas.microsoft.com/office/drawing/2014/main" id="{D1A3F0CE-340D-422E-907B-BDD573BB2EF3}"/>
                  </a:ext>
                </a:extLst>
              </p:cNvPr>
              <p:cNvSpPr/>
              <p:nvPr/>
            </p:nvSpPr>
            <p:spPr>
              <a:xfrm>
                <a:off x="4038623" y="1271250"/>
                <a:ext cx="5623568" cy="4121491"/>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100" kern="0">
                  <a:cs typeface="Arial"/>
                  <a:sym typeface="Arial"/>
                </a:endParaRPr>
              </a:p>
            </p:txBody>
          </p:sp>
          <p:sp>
            <p:nvSpPr>
              <p:cNvPr id="16" name="Google Shape;133;p22">
                <a:extLst>
                  <a:ext uri="{FF2B5EF4-FFF2-40B4-BE49-F238E27FC236}">
                    <a16:creationId xmlns:a16="http://schemas.microsoft.com/office/drawing/2014/main" id="{C4C138B4-E03D-4139-914D-0E9A19525429}"/>
                  </a:ext>
                </a:extLst>
              </p:cNvPr>
              <p:cNvSpPr/>
              <p:nvPr/>
            </p:nvSpPr>
            <p:spPr>
              <a:xfrm>
                <a:off x="3869138" y="1126488"/>
                <a:ext cx="5623568" cy="4121491"/>
              </a:xfrm>
              <a:prstGeom prst="rect">
                <a:avLst/>
              </a:prstGeom>
              <a:solidFill>
                <a:srgbClr val="78909C">
                  <a:alpha val="236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100" kern="0" dirty="0">
                  <a:cs typeface="Arial"/>
                  <a:sym typeface="Arial"/>
                </a:endParaRPr>
              </a:p>
            </p:txBody>
          </p:sp>
        </p:grpSp>
      </p:grpSp>
      <p:grpSp>
        <p:nvGrpSpPr>
          <p:cNvPr id="35" name="Grupo 34">
            <a:extLst>
              <a:ext uri="{FF2B5EF4-FFF2-40B4-BE49-F238E27FC236}">
                <a16:creationId xmlns:a16="http://schemas.microsoft.com/office/drawing/2014/main" id="{151AD02D-96B9-461C-BF7F-F47F4061A06A}"/>
              </a:ext>
            </a:extLst>
          </p:cNvPr>
          <p:cNvGrpSpPr/>
          <p:nvPr/>
        </p:nvGrpSpPr>
        <p:grpSpPr>
          <a:xfrm>
            <a:off x="4234300" y="2820811"/>
            <a:ext cx="3446795" cy="1347914"/>
            <a:chOff x="5951713" y="2561400"/>
            <a:chExt cx="3157144" cy="1049381"/>
          </a:xfrm>
        </p:grpSpPr>
        <p:sp>
          <p:nvSpPr>
            <p:cNvPr id="26" name="Google Shape;143;p22">
              <a:extLst>
                <a:ext uri="{FF2B5EF4-FFF2-40B4-BE49-F238E27FC236}">
                  <a16:creationId xmlns:a16="http://schemas.microsoft.com/office/drawing/2014/main" id="{53D2F5DF-6FFA-4B69-A1EF-5F9DCC09F683}"/>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02</a:t>
              </a:r>
            </a:p>
          </p:txBody>
        </p:sp>
        <p:sp>
          <p:nvSpPr>
            <p:cNvPr id="27" name="Google Shape;144;p22">
              <a:extLst>
                <a:ext uri="{FF2B5EF4-FFF2-40B4-BE49-F238E27FC236}">
                  <a16:creationId xmlns:a16="http://schemas.microsoft.com/office/drawing/2014/main" id="{2151D5AA-4C77-40BD-ACDF-7931F67752AC}"/>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OBJETIVOS</a:t>
              </a:r>
            </a:p>
          </p:txBody>
        </p:sp>
      </p:grpSp>
      <p:grpSp>
        <p:nvGrpSpPr>
          <p:cNvPr id="38" name="Grupo 37">
            <a:extLst>
              <a:ext uri="{FF2B5EF4-FFF2-40B4-BE49-F238E27FC236}">
                <a16:creationId xmlns:a16="http://schemas.microsoft.com/office/drawing/2014/main" id="{E6BAB6A2-75CD-4750-A887-0B612D9B134F}"/>
              </a:ext>
            </a:extLst>
          </p:cNvPr>
          <p:cNvGrpSpPr/>
          <p:nvPr/>
        </p:nvGrpSpPr>
        <p:grpSpPr>
          <a:xfrm>
            <a:off x="7041968" y="3288162"/>
            <a:ext cx="3446795" cy="1347914"/>
            <a:chOff x="5951713" y="2561400"/>
            <a:chExt cx="3157144" cy="1049381"/>
          </a:xfrm>
        </p:grpSpPr>
        <p:sp>
          <p:nvSpPr>
            <p:cNvPr id="39" name="Google Shape;143;p22">
              <a:extLst>
                <a:ext uri="{FF2B5EF4-FFF2-40B4-BE49-F238E27FC236}">
                  <a16:creationId xmlns:a16="http://schemas.microsoft.com/office/drawing/2014/main" id="{F571AEA2-8F62-460C-93DF-A7D558B74FE2}"/>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1" i="0" u="none" strike="noStrike" kern="0" cap="none" spc="0" normalizeH="0" baseline="0" noProof="0" dirty="0">
                  <a:ln>
                    <a:noFill/>
                  </a:ln>
                  <a:solidFill>
                    <a:srgbClr val="0070C0"/>
                  </a:solidFill>
                  <a:effectLst/>
                  <a:uLnTx/>
                  <a:uFillTx/>
                  <a:latin typeface="Roboto Condensed"/>
                  <a:sym typeface="Roboto Condensed"/>
                </a:rPr>
                <a:t>05</a:t>
              </a:r>
            </a:p>
          </p:txBody>
        </p:sp>
        <p:sp>
          <p:nvSpPr>
            <p:cNvPr id="40" name="Google Shape;144;p22">
              <a:extLst>
                <a:ext uri="{FF2B5EF4-FFF2-40B4-BE49-F238E27FC236}">
                  <a16:creationId xmlns:a16="http://schemas.microsoft.com/office/drawing/2014/main" id="{2F0188E5-F6FA-4555-B717-B022AB733827}"/>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b="1" kern="0" dirty="0">
                  <a:solidFill>
                    <a:srgbClr val="0070C0"/>
                  </a:solidFill>
                  <a:latin typeface="Roboto Condensed"/>
                  <a:ea typeface="Roboto Condensed"/>
                  <a:cs typeface="Roboto Condensed"/>
                  <a:sym typeface="Roboto Condensed"/>
                </a:rPr>
                <a:t>CONCLUSIONES Y RECOMENDACIONES</a:t>
              </a:r>
            </a:p>
          </p:txBody>
        </p:sp>
      </p:grpSp>
      <p:grpSp>
        <p:nvGrpSpPr>
          <p:cNvPr id="41" name="Grupo 40">
            <a:extLst>
              <a:ext uri="{FF2B5EF4-FFF2-40B4-BE49-F238E27FC236}">
                <a16:creationId xmlns:a16="http://schemas.microsoft.com/office/drawing/2014/main" id="{2DF58D50-D07A-4C62-BB4F-502D41D550D2}"/>
              </a:ext>
            </a:extLst>
          </p:cNvPr>
          <p:cNvGrpSpPr/>
          <p:nvPr/>
        </p:nvGrpSpPr>
        <p:grpSpPr>
          <a:xfrm>
            <a:off x="4273800" y="1558374"/>
            <a:ext cx="3446795" cy="1347914"/>
            <a:chOff x="5951713" y="2561400"/>
            <a:chExt cx="3157144" cy="1049381"/>
          </a:xfrm>
        </p:grpSpPr>
        <p:sp>
          <p:nvSpPr>
            <p:cNvPr id="42" name="Google Shape;143;p22">
              <a:extLst>
                <a:ext uri="{FF2B5EF4-FFF2-40B4-BE49-F238E27FC236}">
                  <a16:creationId xmlns:a16="http://schemas.microsoft.com/office/drawing/2014/main" id="{7EB7D488-6C4C-4AD8-BF26-7AE0081F2EAA}"/>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01</a:t>
              </a:r>
            </a:p>
          </p:txBody>
        </p:sp>
        <p:sp>
          <p:nvSpPr>
            <p:cNvPr id="43" name="Google Shape;144;p22">
              <a:extLst>
                <a:ext uri="{FF2B5EF4-FFF2-40B4-BE49-F238E27FC236}">
                  <a16:creationId xmlns:a16="http://schemas.microsoft.com/office/drawing/2014/main" id="{2E510604-FF59-47D9-9955-C46CC008B0FD}"/>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MOTIVACIÓN</a:t>
              </a:r>
            </a:p>
          </p:txBody>
        </p:sp>
      </p:grpSp>
      <p:grpSp>
        <p:nvGrpSpPr>
          <p:cNvPr id="44" name="Grupo 43">
            <a:extLst>
              <a:ext uri="{FF2B5EF4-FFF2-40B4-BE49-F238E27FC236}">
                <a16:creationId xmlns:a16="http://schemas.microsoft.com/office/drawing/2014/main" id="{8E386A43-766E-455D-A9A5-480EDF8B074E}"/>
              </a:ext>
            </a:extLst>
          </p:cNvPr>
          <p:cNvGrpSpPr/>
          <p:nvPr/>
        </p:nvGrpSpPr>
        <p:grpSpPr>
          <a:xfrm>
            <a:off x="4262720" y="4043837"/>
            <a:ext cx="3446795" cy="1347914"/>
            <a:chOff x="5951713" y="2561400"/>
            <a:chExt cx="3157144" cy="1049381"/>
          </a:xfrm>
        </p:grpSpPr>
        <p:sp>
          <p:nvSpPr>
            <p:cNvPr id="45" name="Google Shape;143;p22">
              <a:extLst>
                <a:ext uri="{FF2B5EF4-FFF2-40B4-BE49-F238E27FC236}">
                  <a16:creationId xmlns:a16="http://schemas.microsoft.com/office/drawing/2014/main" id="{B99256F5-7385-48C6-A2DB-E50A01973A14}"/>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03</a:t>
              </a:r>
            </a:p>
          </p:txBody>
        </p:sp>
        <p:sp>
          <p:nvSpPr>
            <p:cNvPr id="46" name="Google Shape;144;p22">
              <a:extLst>
                <a:ext uri="{FF2B5EF4-FFF2-40B4-BE49-F238E27FC236}">
                  <a16:creationId xmlns:a16="http://schemas.microsoft.com/office/drawing/2014/main" id="{DDDE01F2-F85F-4769-8693-8CC332F08356}"/>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PLANTEAMIENTO</a:t>
              </a:r>
            </a:p>
          </p:txBody>
        </p:sp>
      </p:grpSp>
      <p:grpSp>
        <p:nvGrpSpPr>
          <p:cNvPr id="47" name="Grupo 46">
            <a:extLst>
              <a:ext uri="{FF2B5EF4-FFF2-40B4-BE49-F238E27FC236}">
                <a16:creationId xmlns:a16="http://schemas.microsoft.com/office/drawing/2014/main" id="{4D0AD7ED-B75C-4602-885F-5C1FC7B0B1DA}"/>
              </a:ext>
            </a:extLst>
          </p:cNvPr>
          <p:cNvGrpSpPr/>
          <p:nvPr/>
        </p:nvGrpSpPr>
        <p:grpSpPr>
          <a:xfrm>
            <a:off x="7079351" y="2017231"/>
            <a:ext cx="3446795" cy="1347914"/>
            <a:chOff x="5951713" y="2561400"/>
            <a:chExt cx="3157144" cy="1049381"/>
          </a:xfrm>
        </p:grpSpPr>
        <p:sp>
          <p:nvSpPr>
            <p:cNvPr id="48" name="Google Shape;143;p22">
              <a:extLst>
                <a:ext uri="{FF2B5EF4-FFF2-40B4-BE49-F238E27FC236}">
                  <a16:creationId xmlns:a16="http://schemas.microsoft.com/office/drawing/2014/main" id="{B98DD55E-7FE1-40FB-B4CD-9D7743E98B46}"/>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u="none" strike="noStrike" kern="0" cap="none" spc="0" normalizeH="0" baseline="0" noProof="0" dirty="0">
                  <a:ln>
                    <a:noFill/>
                  </a:ln>
                  <a:solidFill>
                    <a:schemeClr val="tx1"/>
                  </a:solidFill>
                  <a:effectLst/>
                  <a:uLnTx/>
                  <a:uFillTx/>
                  <a:latin typeface="Roboto Condensed"/>
                  <a:sym typeface="Roboto Condensed"/>
                </a:rPr>
                <a:t>04</a:t>
              </a:r>
            </a:p>
          </p:txBody>
        </p:sp>
        <p:sp>
          <p:nvSpPr>
            <p:cNvPr id="49" name="Google Shape;144;p22">
              <a:extLst>
                <a:ext uri="{FF2B5EF4-FFF2-40B4-BE49-F238E27FC236}">
                  <a16:creationId xmlns:a16="http://schemas.microsoft.com/office/drawing/2014/main" id="{65B7691D-B71D-4484-9D20-BEED187D415E}"/>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RESULTADOS</a:t>
              </a:r>
            </a:p>
          </p:txBody>
        </p:sp>
      </p:grpSp>
      <p:grpSp>
        <p:nvGrpSpPr>
          <p:cNvPr id="52" name="Grupo 51">
            <a:extLst>
              <a:ext uri="{FF2B5EF4-FFF2-40B4-BE49-F238E27FC236}">
                <a16:creationId xmlns:a16="http://schemas.microsoft.com/office/drawing/2014/main" id="{C2A72581-03CC-4FB0-8A10-A25ECC4AF16C}"/>
              </a:ext>
            </a:extLst>
          </p:cNvPr>
          <p:cNvGrpSpPr/>
          <p:nvPr/>
        </p:nvGrpSpPr>
        <p:grpSpPr>
          <a:xfrm>
            <a:off x="973308" y="1290134"/>
            <a:ext cx="894175" cy="4441301"/>
            <a:chOff x="521399" y="1420110"/>
            <a:chExt cx="894175" cy="4441301"/>
          </a:xfrm>
        </p:grpSpPr>
        <p:sp>
          <p:nvSpPr>
            <p:cNvPr id="29" name="Rectángulo 28">
              <a:extLst>
                <a:ext uri="{FF2B5EF4-FFF2-40B4-BE49-F238E27FC236}">
                  <a16:creationId xmlns:a16="http://schemas.microsoft.com/office/drawing/2014/main" id="{0801795D-9807-4ECA-ACC7-BD8D48E5CF0B}"/>
                </a:ext>
              </a:extLst>
            </p:cNvPr>
            <p:cNvSpPr/>
            <p:nvPr/>
          </p:nvSpPr>
          <p:spPr>
            <a:xfrm rot="16200000">
              <a:off x="-1206579" y="3392399"/>
              <a:ext cx="4406235" cy="461665"/>
            </a:xfrm>
            <a:prstGeom prst="rect">
              <a:avLst/>
            </a:prstGeom>
            <a:noFill/>
          </p:spPr>
          <p:txBody>
            <a:bodyPr wrap="square">
              <a:spAutoFit/>
            </a:bodyPr>
            <a:lstStyle/>
            <a:p>
              <a:pPr algn="ctr"/>
              <a:r>
                <a:rPr lang="es-EC" sz="2400" dirty="0">
                  <a:latin typeface="Roboto Condensed"/>
                </a:rPr>
                <a:t>TABLA</a:t>
              </a:r>
              <a:r>
                <a:rPr lang="en-US" sz="2400" dirty="0">
                  <a:latin typeface="Roboto Condensed"/>
                </a:rPr>
                <a:t> DE </a:t>
              </a:r>
              <a:r>
                <a:rPr lang="es-EC" sz="2400" dirty="0">
                  <a:latin typeface="Roboto Condensed"/>
                </a:rPr>
                <a:t>CONTENIDOS</a:t>
              </a:r>
            </a:p>
          </p:txBody>
        </p:sp>
        <p:sp>
          <p:nvSpPr>
            <p:cNvPr id="50" name="Google Shape;131;p22">
              <a:extLst>
                <a:ext uri="{FF2B5EF4-FFF2-40B4-BE49-F238E27FC236}">
                  <a16:creationId xmlns:a16="http://schemas.microsoft.com/office/drawing/2014/main" id="{A704CFE2-4D6C-44B7-BE70-5B50C9F4E914}"/>
                </a:ext>
              </a:extLst>
            </p:cNvPr>
            <p:cNvSpPr/>
            <p:nvPr/>
          </p:nvSpPr>
          <p:spPr>
            <a:xfrm rot="16200000">
              <a:off x="-853592" y="3557182"/>
              <a:ext cx="4406237" cy="132094"/>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 name="Google Shape;131;p22">
              <a:extLst>
                <a:ext uri="{FF2B5EF4-FFF2-40B4-BE49-F238E27FC236}">
                  <a16:creationId xmlns:a16="http://schemas.microsoft.com/office/drawing/2014/main" id="{ADB7804D-E974-499A-8AB3-C7F2ECADD718}"/>
                </a:ext>
              </a:extLst>
            </p:cNvPr>
            <p:cNvSpPr/>
            <p:nvPr/>
          </p:nvSpPr>
          <p:spPr>
            <a:xfrm rot="16200000">
              <a:off x="-1633204" y="3574716"/>
              <a:ext cx="4441298" cy="132092"/>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975125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Conclusiones</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sp>
        <p:nvSpPr>
          <p:cNvPr id="3" name="Rectángulo 2">
            <a:extLst>
              <a:ext uri="{FF2B5EF4-FFF2-40B4-BE49-F238E27FC236}">
                <a16:creationId xmlns:a16="http://schemas.microsoft.com/office/drawing/2014/main" id="{0E8A102F-B110-456F-9777-5F13D0CE28FE}"/>
              </a:ext>
            </a:extLst>
          </p:cNvPr>
          <p:cNvSpPr/>
          <p:nvPr/>
        </p:nvSpPr>
        <p:spPr>
          <a:xfrm>
            <a:off x="1120446" y="1420243"/>
            <a:ext cx="10100004" cy="4401205"/>
          </a:xfrm>
          <a:prstGeom prst="rect">
            <a:avLst/>
          </a:prstGeom>
        </p:spPr>
        <p:txBody>
          <a:bodyPr wrap="square">
            <a:spAutoFit/>
          </a:bodyPr>
          <a:lstStyle/>
          <a:p>
            <a:pPr algn="just"/>
            <a:r>
              <a:rPr lang="es-ES" sz="1400" dirty="0">
                <a:solidFill>
                  <a:srgbClr val="000000"/>
                </a:solidFill>
                <a:latin typeface="Times New Roman" panose="02020603050405020304" pitchFamily="18" charset="0"/>
              </a:rPr>
              <a:t>Se analizaron las bases de datos, de las cuales se identificaron 6 señales pertenecientes a la respuesta de sensores químicos </a:t>
            </a:r>
            <a:r>
              <a:rPr lang="es-ES" sz="1400" dirty="0" err="1">
                <a:solidFill>
                  <a:srgbClr val="000000"/>
                </a:solidFill>
                <a:latin typeface="Times New Roman" panose="02020603050405020304" pitchFamily="18" charset="0"/>
              </a:rPr>
              <a:t>TGS</a:t>
            </a:r>
            <a:r>
              <a:rPr lang="es-ES" sz="1400" dirty="0">
                <a:solidFill>
                  <a:srgbClr val="000000"/>
                </a:solidFill>
                <a:latin typeface="Times New Roman" panose="02020603050405020304" pitchFamily="18" charset="0"/>
              </a:rPr>
              <a:t>, con 650 muestras para el primer caso y 1800 muestras para el segundo que contaban con ruido, sus líneas base no se encontraban en un mismo punto y los picos de las señales estaban desalineados. Se determinó que el sensor 5 en la primera base de datos genero la mayoría de las señales atípicas, contrario a la base de datos actual, en la cual no se identificó un sensor especifico causante de estas señales</a:t>
            </a:r>
          </a:p>
          <a:p>
            <a:pPr algn="just"/>
            <a:endParaRPr lang="es-ES" sz="1400" dirty="0">
              <a:solidFill>
                <a:srgbClr val="000000"/>
              </a:solidFill>
              <a:latin typeface="Times New Roman" panose="02020603050405020304" pitchFamily="18" charset="0"/>
            </a:endParaRPr>
          </a:p>
          <a:p>
            <a:pPr algn="just"/>
            <a:r>
              <a:rPr lang="es-ES" sz="1400" dirty="0">
                <a:solidFill>
                  <a:srgbClr val="000000"/>
                </a:solidFill>
                <a:latin typeface="Times New Roman" panose="02020603050405020304" pitchFamily="18" charset="0"/>
              </a:rPr>
              <a:t>Los modelos de clasificación y cuantificación de sustancias explosivas se generaron mediante las técnicas lineales de mínimos cuadrados parciales y regresión logística, y mediante dos técnicas no lineales: una red neuronal artificial clásica perceptrón multicapa con una capa oculta y una red neuronal profunda </a:t>
            </a:r>
            <a:r>
              <a:rPr lang="es-ES" sz="1400" dirty="0" err="1">
                <a:solidFill>
                  <a:srgbClr val="000000"/>
                </a:solidFill>
                <a:latin typeface="Times New Roman" panose="02020603050405020304" pitchFamily="18" charset="0"/>
              </a:rPr>
              <a:t>LSTM</a:t>
            </a:r>
            <a:r>
              <a:rPr lang="es-ES" sz="1400" dirty="0">
                <a:solidFill>
                  <a:srgbClr val="000000"/>
                </a:solidFill>
                <a:latin typeface="Times New Roman" panose="02020603050405020304" pitchFamily="18" charset="0"/>
              </a:rPr>
              <a:t>.</a:t>
            </a:r>
          </a:p>
          <a:p>
            <a:pPr algn="just"/>
            <a:endParaRPr lang="es-ES" sz="1400" dirty="0">
              <a:latin typeface="Times New Roman" panose="02020603050405020304" pitchFamily="18" charset="0"/>
            </a:endParaRPr>
          </a:p>
          <a:p>
            <a:pPr algn="just"/>
            <a:r>
              <a:rPr lang="es-ES" sz="1400" dirty="0">
                <a:latin typeface="Times New Roman" panose="02020603050405020304" pitchFamily="18" charset="0"/>
              </a:rPr>
              <a:t>Se determinó que los modelos de machine learning generados con la base de datos actual con 36 experimentos de entrenamiento de entre 3 y 5gr de sustancias explosivas puras, tuvieron un mejor desempeño que los modelos de </a:t>
            </a:r>
            <a:r>
              <a:rPr lang="es-ES" sz="1400" dirty="0" err="1">
                <a:latin typeface="Times New Roman" panose="02020603050405020304" pitchFamily="18" charset="0"/>
              </a:rPr>
              <a:t>deep</a:t>
            </a:r>
            <a:r>
              <a:rPr lang="es-ES" sz="1400" dirty="0">
                <a:latin typeface="Times New Roman" panose="02020603050405020304" pitchFamily="18" charset="0"/>
              </a:rPr>
              <a:t> learning. Sin embargo, para la base de datos inicial con 89 experimentos de entrenamiento de entre 0.1 y 3gr de sustancias explosivas puras y mezcladas con pasta dental o jabón, los modelos con mejor desempeño en clasificación fueron los modelos de </a:t>
            </a:r>
            <a:r>
              <a:rPr lang="es-ES" sz="1400" dirty="0" err="1">
                <a:latin typeface="Times New Roman" panose="02020603050405020304" pitchFamily="18" charset="0"/>
              </a:rPr>
              <a:t>deep</a:t>
            </a:r>
            <a:r>
              <a:rPr lang="es-ES" sz="1400" dirty="0">
                <a:latin typeface="Times New Roman" panose="02020603050405020304" pitchFamily="18" charset="0"/>
              </a:rPr>
              <a:t> learning y un tiempo de entrenamiento de 240.915 segundos. Por lo cual se concluye que la cantidad de datos y el tiempo disponible para la elaboración de los modelos es importante a la hora de seleccionar el tipo de técnica a utilizar. </a:t>
            </a:r>
          </a:p>
          <a:p>
            <a:pPr algn="just"/>
            <a:endParaRPr lang="es-ES" sz="1400" dirty="0">
              <a:latin typeface="Times New Roman" panose="02020603050405020304" pitchFamily="18" charset="0"/>
            </a:endParaRPr>
          </a:p>
          <a:p>
            <a:pPr algn="just"/>
            <a:r>
              <a:rPr lang="es-ES" sz="1400" dirty="0">
                <a:latin typeface="Times New Roman" panose="02020603050405020304" pitchFamily="18" charset="0"/>
              </a:rPr>
              <a:t>Se determinó que el prototipo tiene problemas al cuantificar la concentración de la sustancia explosiva de interés ya que el desempeño de los modelos de regresión en función del R2 no supero el 0.57 para la base de datos inicial y el 0.22 para la actual. Además, los modelos con mejor desempeño fueron en su mayoría aquellos generados mediante la técnica de mínimos cuadrados parciales. </a:t>
            </a:r>
          </a:p>
          <a:p>
            <a:pPr algn="just"/>
            <a:endParaRPr lang="es-ES" sz="1400" dirty="0">
              <a:latin typeface="Times New Roman" panose="02020603050405020304" pitchFamily="18" charset="0"/>
            </a:endParaRPr>
          </a:p>
        </p:txBody>
      </p:sp>
      <p:sp>
        <p:nvSpPr>
          <p:cNvPr id="5" name="Elipse 4">
            <a:extLst>
              <a:ext uri="{FF2B5EF4-FFF2-40B4-BE49-F238E27FC236}">
                <a16:creationId xmlns:a16="http://schemas.microsoft.com/office/drawing/2014/main" id="{BE9915AA-5C1E-4040-98DB-BEF5F5087A76}"/>
              </a:ext>
            </a:extLst>
          </p:cNvPr>
          <p:cNvSpPr/>
          <p:nvPr/>
        </p:nvSpPr>
        <p:spPr>
          <a:xfrm>
            <a:off x="740981" y="1563715"/>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Elipse 5">
            <a:extLst>
              <a:ext uri="{FF2B5EF4-FFF2-40B4-BE49-F238E27FC236}">
                <a16:creationId xmlns:a16="http://schemas.microsoft.com/office/drawing/2014/main" id="{C5773EEA-D176-4127-8ED9-6EE90C832DAB}"/>
              </a:ext>
            </a:extLst>
          </p:cNvPr>
          <p:cNvSpPr/>
          <p:nvPr/>
        </p:nvSpPr>
        <p:spPr>
          <a:xfrm>
            <a:off x="730105" y="3465835"/>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Elipse 6">
            <a:extLst>
              <a:ext uri="{FF2B5EF4-FFF2-40B4-BE49-F238E27FC236}">
                <a16:creationId xmlns:a16="http://schemas.microsoft.com/office/drawing/2014/main" id="{C8679EA1-DA29-40D3-8C76-B7AF714387D8}"/>
              </a:ext>
            </a:extLst>
          </p:cNvPr>
          <p:cNvSpPr/>
          <p:nvPr/>
        </p:nvSpPr>
        <p:spPr>
          <a:xfrm>
            <a:off x="730105" y="4978678"/>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Elipse 7">
            <a:extLst>
              <a:ext uri="{FF2B5EF4-FFF2-40B4-BE49-F238E27FC236}">
                <a16:creationId xmlns:a16="http://schemas.microsoft.com/office/drawing/2014/main" id="{46A75179-2F0F-4C91-9E52-5C117B96EA74}"/>
              </a:ext>
            </a:extLst>
          </p:cNvPr>
          <p:cNvSpPr/>
          <p:nvPr/>
        </p:nvSpPr>
        <p:spPr>
          <a:xfrm>
            <a:off x="730105" y="2547626"/>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21205489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Conclusiones</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sp>
        <p:nvSpPr>
          <p:cNvPr id="3" name="Rectángulo 2">
            <a:extLst>
              <a:ext uri="{FF2B5EF4-FFF2-40B4-BE49-F238E27FC236}">
                <a16:creationId xmlns:a16="http://schemas.microsoft.com/office/drawing/2014/main" id="{0E8A102F-B110-456F-9777-5F13D0CE28FE}"/>
              </a:ext>
            </a:extLst>
          </p:cNvPr>
          <p:cNvSpPr/>
          <p:nvPr/>
        </p:nvSpPr>
        <p:spPr>
          <a:xfrm>
            <a:off x="1187121" y="1382143"/>
            <a:ext cx="10100004" cy="4278094"/>
          </a:xfrm>
          <a:prstGeom prst="rect">
            <a:avLst/>
          </a:prstGeom>
        </p:spPr>
        <p:txBody>
          <a:bodyPr wrap="square">
            <a:spAutoFit/>
          </a:bodyPr>
          <a:lstStyle/>
          <a:p>
            <a:pPr algn="just"/>
            <a:endParaRPr lang="es-ES" sz="1600" dirty="0">
              <a:latin typeface="Times New Roman" panose="02020603050405020304" pitchFamily="18" charset="0"/>
            </a:endParaRPr>
          </a:p>
          <a:p>
            <a:pPr algn="just"/>
            <a:r>
              <a:rPr lang="es-ES" sz="1600" dirty="0">
                <a:latin typeface="Times New Roman" panose="02020603050405020304" pitchFamily="18" charset="0"/>
              </a:rPr>
              <a:t>El desempeño de los modelos de clasificación y cuantificación de TNT fue superior a los de pólvora. Por consiguiente, se espera que bajo las condiciones actuales del prototipo y con concentraciones entre 3 y 5gr de sustancias explosivas este sea capaz de clasificar correctamente en mayor porcentaje observaciones de TNT que de pólvora. </a:t>
            </a:r>
          </a:p>
          <a:p>
            <a:pPr algn="just"/>
            <a:endParaRPr lang="en-US" sz="1600" dirty="0">
              <a:latin typeface="Times New Roman" panose="02020603050405020304" pitchFamily="18" charset="0"/>
            </a:endParaRPr>
          </a:p>
          <a:p>
            <a:pPr algn="just"/>
            <a:r>
              <a:rPr lang="es-ES" sz="1600" dirty="0">
                <a:latin typeface="Times New Roman" panose="02020603050405020304" pitchFamily="18" charset="0"/>
              </a:rPr>
              <a:t>Al analizar el poder predictivo del prototipo e-nose con los experimentos de la base de datos 2 se determinó que el desempeño de los modelos de clasificación fue superior al generado con la base de datos 1, a pesar de que la cantidad de sustancia dopante en el prototipo disminuyo en un 50%. </a:t>
            </a:r>
          </a:p>
          <a:p>
            <a:pPr algn="just"/>
            <a:endParaRPr lang="es-ES" sz="1600" dirty="0">
              <a:latin typeface="Times New Roman" panose="02020603050405020304" pitchFamily="18" charset="0"/>
            </a:endParaRPr>
          </a:p>
          <a:p>
            <a:pPr algn="just"/>
            <a:r>
              <a:rPr lang="es-ES" sz="1600" dirty="0">
                <a:latin typeface="Times New Roman" panose="02020603050405020304" pitchFamily="18" charset="0"/>
              </a:rPr>
              <a:t>Se obtuvo mejores resultados al aumentar el nivel de concentración de sustancia. Por lo tanto, mientras mayor sea la concentración de sustancia explosiva que se desee clasificar el prototipo tendrá mayores posibilidades de realizar una clasificación correcta. </a:t>
            </a:r>
          </a:p>
          <a:p>
            <a:pPr algn="just"/>
            <a:endParaRPr lang="es-ES" sz="1600" dirty="0">
              <a:latin typeface="Times New Roman" panose="02020603050405020304" pitchFamily="18" charset="0"/>
            </a:endParaRPr>
          </a:p>
          <a:p>
            <a:pPr algn="just"/>
            <a:r>
              <a:rPr lang="es-ES" sz="1600" dirty="0">
                <a:latin typeface="Times New Roman" panose="02020603050405020304" pitchFamily="18" charset="0"/>
              </a:rPr>
              <a:t>La aplicación desarrollada cuenta con una interfaz gráfica de usuario que permite ejecutar en segundo plano el preprocesamiento de las señales obtenidas con el prototipo e-nose, detectar outliers y utilizar los modelos generados en el presente proyecto de investigación para tareas de clasificación o cuantificación de sustancias explosivas. Además, permite reentrenar los modelos en base a las condiciones actuales del prototipo.</a:t>
            </a:r>
            <a:endParaRPr lang="en-US" sz="1600" dirty="0"/>
          </a:p>
        </p:txBody>
      </p:sp>
      <p:sp>
        <p:nvSpPr>
          <p:cNvPr id="7" name="Elipse 6">
            <a:extLst>
              <a:ext uri="{FF2B5EF4-FFF2-40B4-BE49-F238E27FC236}">
                <a16:creationId xmlns:a16="http://schemas.microsoft.com/office/drawing/2014/main" id="{580AC819-80FF-48EF-831D-23E0337AE5AF}"/>
              </a:ext>
            </a:extLst>
          </p:cNvPr>
          <p:cNvSpPr/>
          <p:nvPr/>
        </p:nvSpPr>
        <p:spPr>
          <a:xfrm>
            <a:off x="741589" y="1638482"/>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Elipse 7">
            <a:extLst>
              <a:ext uri="{FF2B5EF4-FFF2-40B4-BE49-F238E27FC236}">
                <a16:creationId xmlns:a16="http://schemas.microsoft.com/office/drawing/2014/main" id="{582875DD-2186-450B-9526-30E690C5B1D2}"/>
              </a:ext>
            </a:extLst>
          </p:cNvPr>
          <p:cNvSpPr/>
          <p:nvPr/>
        </p:nvSpPr>
        <p:spPr>
          <a:xfrm>
            <a:off x="730105" y="3677389"/>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Elipse 8">
            <a:extLst>
              <a:ext uri="{FF2B5EF4-FFF2-40B4-BE49-F238E27FC236}">
                <a16:creationId xmlns:a16="http://schemas.microsoft.com/office/drawing/2014/main" id="{52F40E4D-3CA3-4958-A936-93638FFACA5E}"/>
              </a:ext>
            </a:extLst>
          </p:cNvPr>
          <p:cNvSpPr/>
          <p:nvPr/>
        </p:nvSpPr>
        <p:spPr>
          <a:xfrm>
            <a:off x="739630" y="4653332"/>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Elipse 9">
            <a:extLst>
              <a:ext uri="{FF2B5EF4-FFF2-40B4-BE49-F238E27FC236}">
                <a16:creationId xmlns:a16="http://schemas.microsoft.com/office/drawing/2014/main" id="{B04FCA8E-74B5-473E-B683-8B9F76456D68}"/>
              </a:ext>
            </a:extLst>
          </p:cNvPr>
          <p:cNvSpPr/>
          <p:nvPr/>
        </p:nvSpPr>
        <p:spPr>
          <a:xfrm>
            <a:off x="730105" y="2701446"/>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07326225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a de flujo: proceso alternativo 1">
            <a:extLst>
              <a:ext uri="{FF2B5EF4-FFF2-40B4-BE49-F238E27FC236}">
                <a16:creationId xmlns:a16="http://schemas.microsoft.com/office/drawing/2014/main" id="{B3F914B4-949A-492A-9454-DF57D313CD33}"/>
              </a:ext>
            </a:extLst>
          </p:cNvPr>
          <p:cNvSpPr/>
          <p:nvPr/>
        </p:nvSpPr>
        <p:spPr>
          <a:xfrm>
            <a:off x="0" y="6604000"/>
            <a:ext cx="12192000" cy="165100"/>
          </a:xfrm>
          <a:prstGeom prst="flowChartAlternateProcess">
            <a:avLst/>
          </a:prstGeom>
          <a:solidFill>
            <a:srgbClr val="87ADD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4" name="Rectángulo 4103">
            <a:extLst>
              <a:ext uri="{FF2B5EF4-FFF2-40B4-BE49-F238E27FC236}">
                <a16:creationId xmlns:a16="http://schemas.microsoft.com/office/drawing/2014/main" id="{80FE1BB7-4DC0-4751-A3F2-FCF29B6B7947}"/>
              </a:ext>
            </a:extLst>
          </p:cNvPr>
          <p:cNvSpPr/>
          <p:nvPr/>
        </p:nvSpPr>
        <p:spPr>
          <a:xfrm>
            <a:off x="-1" y="274704"/>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Recomendaciones</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sp>
        <p:nvSpPr>
          <p:cNvPr id="4" name="Rectángulo 3">
            <a:extLst>
              <a:ext uri="{FF2B5EF4-FFF2-40B4-BE49-F238E27FC236}">
                <a16:creationId xmlns:a16="http://schemas.microsoft.com/office/drawing/2014/main" id="{362958B9-7D4F-4FED-91F3-E0A35381FC2A}"/>
              </a:ext>
            </a:extLst>
          </p:cNvPr>
          <p:cNvSpPr/>
          <p:nvPr/>
        </p:nvSpPr>
        <p:spPr>
          <a:xfrm>
            <a:off x="1467205" y="1117511"/>
            <a:ext cx="9789050" cy="5159746"/>
          </a:xfrm>
          <a:prstGeom prst="rect">
            <a:avLst/>
          </a:prstGeom>
        </p:spPr>
        <p:txBody>
          <a:bodyPr wrap="square" anchor="t">
            <a:spAutoFit/>
          </a:bodyPr>
          <a:lstStyle/>
          <a:p>
            <a:pPr algn="just">
              <a:lnSpc>
                <a:spcPct val="200000"/>
              </a:lnSpc>
              <a:spcAft>
                <a:spcPts val="800"/>
              </a:spcAft>
            </a:pPr>
            <a:r>
              <a:rPr lang="es-419" sz="1600" dirty="0">
                <a:latin typeface="Times New Roman"/>
                <a:cs typeface="Arial"/>
              </a:rPr>
              <a:t>Se recomienda generar una base de datos más grande para evaluar el desempeño de los modelos de </a:t>
            </a:r>
            <a:r>
              <a:rPr lang="es-419" sz="1600" dirty="0" err="1">
                <a:latin typeface="Times New Roman"/>
                <a:cs typeface="Arial"/>
              </a:rPr>
              <a:t>deep</a:t>
            </a:r>
            <a:r>
              <a:rPr lang="es-419" sz="1600" dirty="0">
                <a:latin typeface="Times New Roman"/>
                <a:cs typeface="Arial"/>
              </a:rPr>
              <a:t> </a:t>
            </a:r>
            <a:r>
              <a:rPr lang="es-419" sz="1600" dirty="0" err="1">
                <a:latin typeface="Times New Roman"/>
                <a:cs typeface="Arial"/>
              </a:rPr>
              <a:t>learning</a:t>
            </a:r>
            <a:r>
              <a:rPr lang="es-419" sz="1600" dirty="0">
                <a:latin typeface="Times New Roman"/>
                <a:cs typeface="Arial"/>
              </a:rPr>
              <a:t>, ya que se aconseja utilizar este tipo de técnicas cuando existe una cantidad considerable de datos para su entrenamiento.</a:t>
            </a:r>
            <a:endParaRPr lang="en-US" sz="1600">
              <a:latin typeface="Times New Roman"/>
              <a:cs typeface="Arial"/>
            </a:endParaRPr>
          </a:p>
          <a:p>
            <a:pPr algn="just">
              <a:lnSpc>
                <a:spcPct val="200000"/>
              </a:lnSpc>
            </a:pPr>
            <a:r>
              <a:rPr lang="es-419" sz="1600" dirty="0">
                <a:latin typeface="Times New Roman"/>
                <a:cs typeface="Times New Roman"/>
              </a:rPr>
              <a:t>Se recomienda explorar otras técnicas de reducción de dimensionalidad y seleccionar la óptima para cada uno de los algoritmos utilizados.</a:t>
            </a:r>
            <a:endParaRPr lang="en-US" sz="1600">
              <a:latin typeface="Times New Roman"/>
              <a:cs typeface="Times New Roman"/>
            </a:endParaRPr>
          </a:p>
          <a:p>
            <a:pPr algn="just">
              <a:lnSpc>
                <a:spcPct val="200000"/>
              </a:lnSpc>
            </a:pPr>
            <a:r>
              <a:rPr lang="es-419" sz="1600" dirty="0">
                <a:latin typeface="Times New Roman"/>
                <a:cs typeface="Times New Roman"/>
              </a:rPr>
              <a:t>Es importante probar otro tipo de arquitecturas de redes neuronales profundas recomendadas para series temporales, como la combinación de capas LSTM para la predicción de la serie temporal y capas convolucionales para la extracción de las características de entrada.</a:t>
            </a:r>
            <a:endParaRPr lang="en-US" sz="1600">
              <a:latin typeface="Times New Roman"/>
              <a:cs typeface="Times New Roman"/>
            </a:endParaRPr>
          </a:p>
          <a:p>
            <a:pPr algn="just">
              <a:lnSpc>
                <a:spcPct val="200000"/>
              </a:lnSpc>
            </a:pPr>
            <a:r>
              <a:rPr lang="es-419" sz="1600" dirty="0">
                <a:latin typeface="Times New Roman"/>
                <a:cs typeface="Times New Roman"/>
              </a:rPr>
              <a:t>Se recomienda verificar que las condiciones de temperatura del prototipo e-</a:t>
            </a:r>
            <a:r>
              <a:rPr lang="es-419" sz="1600" dirty="0" err="1">
                <a:latin typeface="Times New Roman"/>
                <a:cs typeface="Times New Roman"/>
              </a:rPr>
              <a:t>nose</a:t>
            </a:r>
            <a:r>
              <a:rPr lang="es-419" sz="1600" dirty="0">
                <a:latin typeface="Times New Roman"/>
                <a:cs typeface="Times New Roman"/>
              </a:rPr>
              <a:t> sean similares tanto en la base de datos de entrenamiento como de prueba y en caso de ser necesario incluir la temperatura como característica de entrada para futuros modelos.</a:t>
            </a:r>
            <a:endParaRPr lang="en-US" sz="1600">
              <a:latin typeface="Times New Roman"/>
              <a:cs typeface="Times New Roman"/>
            </a:endParaRPr>
          </a:p>
        </p:txBody>
      </p:sp>
      <p:sp>
        <p:nvSpPr>
          <p:cNvPr id="5" name="Elipse 4">
            <a:extLst>
              <a:ext uri="{FF2B5EF4-FFF2-40B4-BE49-F238E27FC236}">
                <a16:creationId xmlns:a16="http://schemas.microsoft.com/office/drawing/2014/main" id="{90DAFF97-03ED-4A40-AFF5-274975F2E38F}"/>
              </a:ext>
            </a:extLst>
          </p:cNvPr>
          <p:cNvSpPr/>
          <p:nvPr/>
        </p:nvSpPr>
        <p:spPr>
          <a:xfrm>
            <a:off x="840507" y="1325631"/>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Elipse 10">
            <a:extLst>
              <a:ext uri="{FF2B5EF4-FFF2-40B4-BE49-F238E27FC236}">
                <a16:creationId xmlns:a16="http://schemas.microsoft.com/office/drawing/2014/main" id="{6CF8E2E3-FE92-4FE5-BDC8-A62176F075C9}"/>
              </a:ext>
            </a:extLst>
          </p:cNvPr>
          <p:cNvSpPr/>
          <p:nvPr/>
        </p:nvSpPr>
        <p:spPr>
          <a:xfrm>
            <a:off x="840507" y="2445593"/>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Elipse 11">
            <a:extLst>
              <a:ext uri="{FF2B5EF4-FFF2-40B4-BE49-F238E27FC236}">
                <a16:creationId xmlns:a16="http://schemas.microsoft.com/office/drawing/2014/main" id="{EAF28EC3-46A4-4A81-B060-1C5469CE2737}"/>
              </a:ext>
            </a:extLst>
          </p:cNvPr>
          <p:cNvSpPr/>
          <p:nvPr/>
        </p:nvSpPr>
        <p:spPr>
          <a:xfrm>
            <a:off x="840507" y="3442048"/>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Elipse 12">
            <a:extLst>
              <a:ext uri="{FF2B5EF4-FFF2-40B4-BE49-F238E27FC236}">
                <a16:creationId xmlns:a16="http://schemas.microsoft.com/office/drawing/2014/main" id="{B3124DFA-1A40-496D-9C93-EEC6E2884E72}"/>
              </a:ext>
            </a:extLst>
          </p:cNvPr>
          <p:cNvSpPr/>
          <p:nvPr/>
        </p:nvSpPr>
        <p:spPr>
          <a:xfrm>
            <a:off x="840507" y="4872114"/>
            <a:ext cx="326572" cy="307640"/>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19472839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1">
            <a:extLst>
              <a:ext uri="{FF2B5EF4-FFF2-40B4-BE49-F238E27FC236}">
                <a16:creationId xmlns:a16="http://schemas.microsoft.com/office/drawing/2014/main" id="{3627343B-E5A7-4AD6-9672-12DB599288E1}"/>
              </a:ext>
            </a:extLst>
          </p:cNvPr>
          <p:cNvSpPr/>
          <p:nvPr/>
        </p:nvSpPr>
        <p:spPr>
          <a:xfrm>
            <a:off x="2451895" y="4417178"/>
            <a:ext cx="1319030" cy="1319030"/>
          </a:xfrm>
          <a:prstGeom prst="ellipse">
            <a:avLst/>
          </a:prstGeom>
          <a:noFill/>
          <a:ln w="139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grpSp>
        <p:nvGrpSpPr>
          <p:cNvPr id="8" name="Grupo 7">
            <a:extLst>
              <a:ext uri="{FF2B5EF4-FFF2-40B4-BE49-F238E27FC236}">
                <a16:creationId xmlns:a16="http://schemas.microsoft.com/office/drawing/2014/main" id="{E122BA35-4DDE-49BB-904D-2F46EEF2CBAA}"/>
              </a:ext>
            </a:extLst>
          </p:cNvPr>
          <p:cNvGrpSpPr/>
          <p:nvPr/>
        </p:nvGrpSpPr>
        <p:grpSpPr>
          <a:xfrm>
            <a:off x="1818783" y="1486306"/>
            <a:ext cx="9748025" cy="4716661"/>
            <a:chOff x="1841932" y="1443838"/>
            <a:chExt cx="9748025" cy="4716661"/>
          </a:xfrm>
        </p:grpSpPr>
        <p:sp>
          <p:nvSpPr>
            <p:cNvPr id="24" name="Rounded Rectangle 96">
              <a:extLst>
                <a:ext uri="{FF2B5EF4-FFF2-40B4-BE49-F238E27FC236}">
                  <a16:creationId xmlns:a16="http://schemas.microsoft.com/office/drawing/2014/main" id="{8DC7D330-43CD-470D-95B8-C5CE1C549F3D}"/>
                </a:ext>
              </a:extLst>
            </p:cNvPr>
            <p:cNvSpPr/>
            <p:nvPr/>
          </p:nvSpPr>
          <p:spPr>
            <a:xfrm>
              <a:off x="1841932" y="6005930"/>
              <a:ext cx="3042584" cy="154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grpSp>
          <p:nvGrpSpPr>
            <p:cNvPr id="7" name="Grupo 6">
              <a:extLst>
                <a:ext uri="{FF2B5EF4-FFF2-40B4-BE49-F238E27FC236}">
                  <a16:creationId xmlns:a16="http://schemas.microsoft.com/office/drawing/2014/main" id="{B2D14AE0-866F-4714-BDAE-92A98789900E}"/>
                </a:ext>
              </a:extLst>
            </p:cNvPr>
            <p:cNvGrpSpPr/>
            <p:nvPr/>
          </p:nvGrpSpPr>
          <p:grpSpPr>
            <a:xfrm>
              <a:off x="2802888" y="1443838"/>
              <a:ext cx="8787069" cy="3547425"/>
              <a:chOff x="2802888" y="1443838"/>
              <a:chExt cx="8787069" cy="3547425"/>
            </a:xfrm>
          </p:grpSpPr>
          <p:sp>
            <p:nvSpPr>
              <p:cNvPr id="11" name="Rounded Rectangle 96">
                <a:extLst>
                  <a:ext uri="{FF2B5EF4-FFF2-40B4-BE49-F238E27FC236}">
                    <a16:creationId xmlns:a16="http://schemas.microsoft.com/office/drawing/2014/main" id="{E685D210-4F3D-44AC-B38A-C5274F54A3CA}"/>
                  </a:ext>
                </a:extLst>
              </p:cNvPr>
              <p:cNvSpPr/>
              <p:nvPr/>
            </p:nvSpPr>
            <p:spPr>
              <a:xfrm>
                <a:off x="4471642" y="3731383"/>
                <a:ext cx="4584283" cy="13689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13" name="Rounded Rectangle 96">
                <a:extLst>
                  <a:ext uri="{FF2B5EF4-FFF2-40B4-BE49-F238E27FC236}">
                    <a16:creationId xmlns:a16="http://schemas.microsoft.com/office/drawing/2014/main" id="{37871910-3EE5-44F6-88A4-0EAFD212F7E3}"/>
                  </a:ext>
                </a:extLst>
              </p:cNvPr>
              <p:cNvSpPr/>
              <p:nvPr/>
            </p:nvSpPr>
            <p:spPr>
              <a:xfrm>
                <a:off x="2802888" y="4841469"/>
                <a:ext cx="4384990" cy="1497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grpSp>
            <p:nvGrpSpPr>
              <p:cNvPr id="3" name="Grupo 2">
                <a:extLst>
                  <a:ext uri="{FF2B5EF4-FFF2-40B4-BE49-F238E27FC236}">
                    <a16:creationId xmlns:a16="http://schemas.microsoft.com/office/drawing/2014/main" id="{ED67B1F7-2F8B-4F6B-AF5C-2E1B156F832B}"/>
                  </a:ext>
                </a:extLst>
              </p:cNvPr>
              <p:cNvGrpSpPr/>
              <p:nvPr/>
            </p:nvGrpSpPr>
            <p:grpSpPr>
              <a:xfrm>
                <a:off x="5493957" y="1443838"/>
                <a:ext cx="6096000" cy="1327656"/>
                <a:chOff x="5493957" y="1443838"/>
                <a:chExt cx="6096000" cy="1327656"/>
              </a:xfrm>
              <a:solidFill>
                <a:schemeClr val="bg1">
                  <a:lumMod val="50000"/>
                </a:schemeClr>
              </a:solidFill>
            </p:grpSpPr>
            <p:sp>
              <p:nvSpPr>
                <p:cNvPr id="5" name="Rounded Rectangle 96">
                  <a:extLst>
                    <a:ext uri="{FF2B5EF4-FFF2-40B4-BE49-F238E27FC236}">
                      <a16:creationId xmlns:a16="http://schemas.microsoft.com/office/drawing/2014/main" id="{F34E22DF-519B-4641-A803-38A3E7649425}"/>
                    </a:ext>
                  </a:extLst>
                </p:cNvPr>
                <p:cNvSpPr/>
                <p:nvPr/>
              </p:nvSpPr>
              <p:spPr>
                <a:xfrm>
                  <a:off x="5493957" y="2609499"/>
                  <a:ext cx="5050579" cy="1619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10" name="Rounded Rectangle 96">
                  <a:extLst>
                    <a:ext uri="{FF2B5EF4-FFF2-40B4-BE49-F238E27FC236}">
                      <a16:creationId xmlns:a16="http://schemas.microsoft.com/office/drawing/2014/main" id="{71F2D783-7722-44A4-B71A-B3B05A5FEF6C}"/>
                    </a:ext>
                  </a:extLst>
                </p:cNvPr>
                <p:cNvSpPr/>
                <p:nvPr/>
              </p:nvSpPr>
              <p:spPr>
                <a:xfrm>
                  <a:off x="6253847" y="1443838"/>
                  <a:ext cx="5336110" cy="1619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grpSp>
        </p:grpSp>
      </p:grpSp>
      <p:sp>
        <p:nvSpPr>
          <p:cNvPr id="18" name="TextBox 56">
            <a:extLst>
              <a:ext uri="{FF2B5EF4-FFF2-40B4-BE49-F238E27FC236}">
                <a16:creationId xmlns:a16="http://schemas.microsoft.com/office/drawing/2014/main" id="{668FA989-7B15-4006-8503-C055A46CDB3D}"/>
              </a:ext>
            </a:extLst>
          </p:cNvPr>
          <p:cNvSpPr txBox="1"/>
          <p:nvPr/>
        </p:nvSpPr>
        <p:spPr>
          <a:xfrm>
            <a:off x="194964" y="90849"/>
            <a:ext cx="4070957" cy="769441"/>
          </a:xfrm>
          <a:prstGeom prst="rect">
            <a:avLst/>
          </a:prstGeom>
          <a:noFill/>
        </p:spPr>
        <p:txBody>
          <a:bodyPr wrap="square" rtlCol="0" anchor="ctr">
            <a:spAutoFit/>
          </a:bodyPr>
          <a:lstStyle/>
          <a:p>
            <a:r>
              <a:rPr lang="es-AR" altLang="ko-KR" sz="4400" b="1" dirty="0">
                <a:solidFill>
                  <a:schemeClr val="tx1">
                    <a:lumMod val="85000"/>
                    <a:lumOff val="15000"/>
                  </a:schemeClr>
                </a:solidFill>
                <a:cs typeface="Arial" pitchFamily="34" charset="0"/>
              </a:rPr>
              <a:t>Objetivos</a:t>
            </a:r>
          </a:p>
        </p:txBody>
      </p:sp>
      <p:sp>
        <p:nvSpPr>
          <p:cNvPr id="19" name="TextBox 30">
            <a:extLst>
              <a:ext uri="{FF2B5EF4-FFF2-40B4-BE49-F238E27FC236}">
                <a16:creationId xmlns:a16="http://schemas.microsoft.com/office/drawing/2014/main" id="{B2964C58-B45A-4BB5-BAD3-CDACDCC22B9D}"/>
              </a:ext>
            </a:extLst>
          </p:cNvPr>
          <p:cNvSpPr txBox="1"/>
          <p:nvPr/>
        </p:nvSpPr>
        <p:spPr>
          <a:xfrm>
            <a:off x="196843" y="1173543"/>
            <a:ext cx="4570248" cy="1384995"/>
          </a:xfrm>
          <a:prstGeom prst="rect">
            <a:avLst/>
          </a:prstGeom>
          <a:noFill/>
        </p:spPr>
        <p:txBody>
          <a:bodyPr wrap="square" rtlCol="0" anchor="ctr">
            <a:spAutoFit/>
          </a:bodyPr>
          <a:lstStyle/>
          <a:p>
            <a:pPr algn="just"/>
            <a:r>
              <a:rPr lang="en-GB" altLang="ko-KR" sz="2000" b="1" dirty="0">
                <a:solidFill>
                  <a:srgbClr val="44739E"/>
                </a:solidFill>
                <a:cs typeface="Arial" pitchFamily="34" charset="0"/>
              </a:rPr>
              <a:t>General</a:t>
            </a:r>
          </a:p>
          <a:p>
            <a:pPr algn="just"/>
            <a:r>
              <a:rPr lang="es-ES" altLang="ko-KR" sz="1600" dirty="0">
                <a:solidFill>
                  <a:schemeClr val="tx1">
                    <a:lumMod val="75000"/>
                    <a:lumOff val="25000"/>
                  </a:schemeClr>
                </a:solidFill>
                <a:cs typeface="Arial" pitchFamily="34" charset="0"/>
              </a:rPr>
              <a:t>Generar modelos cualitativos y cuantitativos para discriminar y cuantificar sustancias explosivas con el prototipo nariz electrónica del proyecto de investigación 2016-pic-009.</a:t>
            </a:r>
            <a:endParaRPr lang="ko-KR" altLang="en-US" sz="1600" dirty="0">
              <a:solidFill>
                <a:schemeClr val="tx1">
                  <a:lumMod val="75000"/>
                  <a:lumOff val="25000"/>
                </a:schemeClr>
              </a:solidFill>
              <a:cs typeface="Arial" pitchFamily="34" charset="0"/>
            </a:endParaRPr>
          </a:p>
        </p:txBody>
      </p:sp>
      <p:grpSp>
        <p:nvGrpSpPr>
          <p:cNvPr id="2" name="Grupo 1">
            <a:extLst>
              <a:ext uri="{FF2B5EF4-FFF2-40B4-BE49-F238E27FC236}">
                <a16:creationId xmlns:a16="http://schemas.microsoft.com/office/drawing/2014/main" id="{DE0AF410-9CD6-4E89-BC7B-29DC15380471}"/>
              </a:ext>
            </a:extLst>
          </p:cNvPr>
          <p:cNvGrpSpPr/>
          <p:nvPr/>
        </p:nvGrpSpPr>
        <p:grpSpPr>
          <a:xfrm>
            <a:off x="2566582" y="1116974"/>
            <a:ext cx="9625418" cy="4930060"/>
            <a:chOff x="2714089" y="889956"/>
            <a:chExt cx="8632345" cy="4930060"/>
          </a:xfrm>
        </p:grpSpPr>
        <p:sp>
          <p:nvSpPr>
            <p:cNvPr id="16" name="TextBox 33">
              <a:extLst>
                <a:ext uri="{FF2B5EF4-FFF2-40B4-BE49-F238E27FC236}">
                  <a16:creationId xmlns:a16="http://schemas.microsoft.com/office/drawing/2014/main" id="{F892806E-7361-4224-8F66-3FC20B847D3F}"/>
                </a:ext>
              </a:extLst>
            </p:cNvPr>
            <p:cNvSpPr txBox="1"/>
            <p:nvPr/>
          </p:nvSpPr>
          <p:spPr>
            <a:xfrm>
              <a:off x="6972783" y="889956"/>
              <a:ext cx="4373651" cy="369332"/>
            </a:xfrm>
            <a:prstGeom prst="rect">
              <a:avLst/>
            </a:prstGeom>
            <a:noFill/>
          </p:spPr>
          <p:txBody>
            <a:bodyPr wrap="square" rtlCol="0">
              <a:spAutoFit/>
            </a:bodyPr>
            <a:lstStyle/>
            <a:p>
              <a:pPr algn="just"/>
              <a:r>
                <a:rPr lang="es-ES" altLang="ko-KR" dirty="0">
                  <a:solidFill>
                    <a:schemeClr val="tx1">
                      <a:lumMod val="75000"/>
                      <a:lumOff val="25000"/>
                    </a:schemeClr>
                  </a:solidFill>
                  <a:cs typeface="Arial" pitchFamily="34" charset="0"/>
                </a:rPr>
                <a:t>Analizar y evaluar la base de datos existente</a:t>
              </a:r>
              <a:endParaRPr lang="ko-KR" altLang="en-US" dirty="0">
                <a:solidFill>
                  <a:schemeClr val="tx1">
                    <a:lumMod val="75000"/>
                    <a:lumOff val="25000"/>
                  </a:schemeClr>
                </a:solidFill>
                <a:cs typeface="Arial" pitchFamily="34" charset="0"/>
              </a:endParaRPr>
            </a:p>
          </p:txBody>
        </p:sp>
        <p:sp>
          <p:nvSpPr>
            <p:cNvPr id="20" name="Rectángulo 19">
              <a:extLst>
                <a:ext uri="{FF2B5EF4-FFF2-40B4-BE49-F238E27FC236}">
                  <a16:creationId xmlns:a16="http://schemas.microsoft.com/office/drawing/2014/main" id="{AB6317B7-1052-4F9C-B5D8-AD53D914905C}"/>
                </a:ext>
              </a:extLst>
            </p:cNvPr>
            <p:cNvSpPr/>
            <p:nvPr/>
          </p:nvSpPr>
          <p:spPr>
            <a:xfrm>
              <a:off x="3841765" y="4327701"/>
              <a:ext cx="4671388" cy="369332"/>
            </a:xfrm>
            <a:prstGeom prst="rect">
              <a:avLst/>
            </a:prstGeom>
          </p:spPr>
          <p:txBody>
            <a:bodyPr wrap="square">
              <a:spAutoFit/>
            </a:bodyPr>
            <a:lstStyle/>
            <a:p>
              <a:pPr marR="0" lvl="0" algn="just">
                <a:spcBef>
                  <a:spcPts val="0"/>
                </a:spcBef>
                <a:spcAft>
                  <a:spcPts val="0"/>
                </a:spcAft>
              </a:pPr>
              <a:r>
                <a:rPr lang="es-EC" dirty="0">
                  <a:ea typeface="Calibri" panose="020F0502020204030204" pitchFamily="34" charset="0"/>
                  <a:cs typeface="Times New Roman" panose="02020603050405020304" pitchFamily="18" charset="0"/>
                </a:rPr>
                <a:t>Desarrollar una interfaz gráfica de usuario</a:t>
              </a:r>
              <a:endParaRPr lang="es-EC" dirty="0">
                <a:ea typeface="Calibri" panose="020F050202020403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B5E935F4-11BE-4118-A6E6-491417FF360D}"/>
                </a:ext>
              </a:extLst>
            </p:cNvPr>
            <p:cNvSpPr/>
            <p:nvPr/>
          </p:nvSpPr>
          <p:spPr>
            <a:xfrm>
              <a:off x="2714089" y="5450684"/>
              <a:ext cx="3569619" cy="369332"/>
            </a:xfrm>
            <a:prstGeom prst="rect">
              <a:avLst/>
            </a:prstGeom>
          </p:spPr>
          <p:txBody>
            <a:bodyPr wrap="square">
              <a:spAutoFit/>
            </a:bodyPr>
            <a:lstStyle/>
            <a:p>
              <a:pPr marR="0" lvl="0" algn="just">
                <a:spcBef>
                  <a:spcPts val="0"/>
                </a:spcBef>
                <a:spcAft>
                  <a:spcPts val="800"/>
                </a:spcAft>
              </a:pPr>
              <a:r>
                <a:rPr lang="es-AR" dirty="0">
                  <a:ea typeface="Calibri" panose="020F0502020204030204" pitchFamily="34" charset="0"/>
                  <a:cs typeface="Times New Roman" panose="02020603050405020304" pitchFamily="18" charset="0"/>
                </a:rPr>
                <a:t>Realizar nuevos experimentos</a:t>
              </a:r>
              <a:endParaRPr lang="es-AR" dirty="0">
                <a:ea typeface="Calibri" panose="020F0502020204030204" pitchFamily="34" charset="0"/>
                <a:cs typeface="Arial" panose="020B0604020202020204" pitchFamily="34" charset="0"/>
              </a:endParaRPr>
            </a:p>
          </p:txBody>
        </p:sp>
        <p:sp>
          <p:nvSpPr>
            <p:cNvPr id="22" name="TextBox 33">
              <a:extLst>
                <a:ext uri="{FF2B5EF4-FFF2-40B4-BE49-F238E27FC236}">
                  <a16:creationId xmlns:a16="http://schemas.microsoft.com/office/drawing/2014/main" id="{4165D8FD-FEDA-4C95-B6CA-5F603CF961AB}"/>
                </a:ext>
              </a:extLst>
            </p:cNvPr>
            <p:cNvSpPr txBox="1"/>
            <p:nvPr/>
          </p:nvSpPr>
          <p:spPr>
            <a:xfrm>
              <a:off x="6097501" y="2062649"/>
              <a:ext cx="5248933" cy="369332"/>
            </a:xfrm>
            <a:prstGeom prst="rect">
              <a:avLst/>
            </a:prstGeom>
            <a:noFill/>
          </p:spPr>
          <p:txBody>
            <a:bodyPr wrap="square" rtlCol="0">
              <a:spAutoFit/>
            </a:bodyPr>
            <a:lstStyle/>
            <a:p>
              <a:pPr algn="just"/>
              <a:r>
                <a:rPr lang="es-ES" altLang="ko-KR" dirty="0">
                  <a:solidFill>
                    <a:schemeClr val="tx1">
                      <a:lumMod val="75000"/>
                      <a:lumOff val="25000"/>
                    </a:schemeClr>
                  </a:solidFill>
                  <a:cs typeface="Arial" pitchFamily="34" charset="0"/>
                </a:rPr>
                <a:t>Generar dos modelos lineales y dos no lineales</a:t>
              </a:r>
            </a:p>
          </p:txBody>
        </p:sp>
        <p:sp>
          <p:nvSpPr>
            <p:cNvPr id="23" name="TextBox 33">
              <a:extLst>
                <a:ext uri="{FF2B5EF4-FFF2-40B4-BE49-F238E27FC236}">
                  <a16:creationId xmlns:a16="http://schemas.microsoft.com/office/drawing/2014/main" id="{BC6454B9-B7A1-4736-ACD2-E1D8CD71F8CB}"/>
                </a:ext>
              </a:extLst>
            </p:cNvPr>
            <p:cNvSpPr txBox="1"/>
            <p:nvPr/>
          </p:nvSpPr>
          <p:spPr>
            <a:xfrm>
              <a:off x="4969633" y="3190697"/>
              <a:ext cx="6268271" cy="369332"/>
            </a:xfrm>
            <a:prstGeom prst="rect">
              <a:avLst/>
            </a:prstGeom>
            <a:noFill/>
          </p:spPr>
          <p:txBody>
            <a:bodyPr wrap="square" rtlCol="0">
              <a:spAutoFit/>
            </a:bodyPr>
            <a:lstStyle/>
            <a:p>
              <a:pPr algn="just"/>
              <a:r>
                <a:rPr lang="es-ES" altLang="ko-KR" dirty="0">
                  <a:solidFill>
                    <a:schemeClr val="tx1">
                      <a:lumMod val="75000"/>
                      <a:lumOff val="25000"/>
                    </a:schemeClr>
                  </a:solidFill>
                  <a:cs typeface="Arial" pitchFamily="34" charset="0"/>
                </a:rPr>
                <a:t>Realizar un análisis comparativo de los modelos generados</a:t>
              </a:r>
            </a:p>
          </p:txBody>
        </p:sp>
      </p:grpSp>
    </p:spTree>
    <p:extLst>
      <p:ext uri="{BB962C8B-B14F-4D97-AF65-F5344CB8AC3E}">
        <p14:creationId xmlns:p14="http://schemas.microsoft.com/office/powerpoint/2010/main" val="72823274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a:extLst>
              <a:ext uri="{FF2B5EF4-FFF2-40B4-BE49-F238E27FC236}">
                <a16:creationId xmlns:a16="http://schemas.microsoft.com/office/drawing/2014/main" id="{A78CBEBE-C696-4F2C-A7F1-D7B9DF5B0E9C}"/>
              </a:ext>
            </a:extLst>
          </p:cNvPr>
          <p:cNvGrpSpPr/>
          <p:nvPr/>
        </p:nvGrpSpPr>
        <p:grpSpPr>
          <a:xfrm>
            <a:off x="172505" y="248534"/>
            <a:ext cx="10502710" cy="6360931"/>
            <a:chOff x="115226" y="229650"/>
            <a:chExt cx="9546965" cy="6360931"/>
          </a:xfrm>
        </p:grpSpPr>
        <p:sp>
          <p:nvSpPr>
            <p:cNvPr id="34" name="Rectángulo 33">
              <a:extLst>
                <a:ext uri="{FF2B5EF4-FFF2-40B4-BE49-F238E27FC236}">
                  <a16:creationId xmlns:a16="http://schemas.microsoft.com/office/drawing/2014/main" id="{A44ED1EE-17D1-41A3-B7D9-EB299EB59443}"/>
                </a:ext>
              </a:extLst>
            </p:cNvPr>
            <p:cNvSpPr/>
            <p:nvPr/>
          </p:nvSpPr>
          <p:spPr>
            <a:xfrm>
              <a:off x="115226" y="229650"/>
              <a:ext cx="6597072" cy="63609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0</a:t>
              </a:r>
            </a:p>
          </p:txBody>
        </p:sp>
        <p:grpSp>
          <p:nvGrpSpPr>
            <p:cNvPr id="36" name="Grupo 35">
              <a:extLst>
                <a:ext uri="{FF2B5EF4-FFF2-40B4-BE49-F238E27FC236}">
                  <a16:creationId xmlns:a16="http://schemas.microsoft.com/office/drawing/2014/main" id="{F041FB71-4806-4298-8B67-82460913B194}"/>
                </a:ext>
              </a:extLst>
            </p:cNvPr>
            <p:cNvGrpSpPr/>
            <p:nvPr/>
          </p:nvGrpSpPr>
          <p:grpSpPr>
            <a:xfrm>
              <a:off x="3869138" y="1126488"/>
              <a:ext cx="5793053" cy="4266253"/>
              <a:chOff x="3869138" y="1126488"/>
              <a:chExt cx="5793053" cy="4266253"/>
            </a:xfrm>
          </p:grpSpPr>
          <p:sp>
            <p:nvSpPr>
              <p:cNvPr id="13" name="Google Shape;130;p22">
                <a:extLst>
                  <a:ext uri="{FF2B5EF4-FFF2-40B4-BE49-F238E27FC236}">
                    <a16:creationId xmlns:a16="http://schemas.microsoft.com/office/drawing/2014/main" id="{D1A3F0CE-340D-422E-907B-BDD573BB2EF3}"/>
                  </a:ext>
                </a:extLst>
              </p:cNvPr>
              <p:cNvSpPr/>
              <p:nvPr/>
            </p:nvSpPr>
            <p:spPr>
              <a:xfrm>
                <a:off x="4038623" y="1271250"/>
                <a:ext cx="5623568" cy="4121491"/>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100" kern="0">
                  <a:cs typeface="Arial"/>
                  <a:sym typeface="Arial"/>
                </a:endParaRPr>
              </a:p>
            </p:txBody>
          </p:sp>
          <p:sp>
            <p:nvSpPr>
              <p:cNvPr id="16" name="Google Shape;133;p22">
                <a:extLst>
                  <a:ext uri="{FF2B5EF4-FFF2-40B4-BE49-F238E27FC236}">
                    <a16:creationId xmlns:a16="http://schemas.microsoft.com/office/drawing/2014/main" id="{C4C138B4-E03D-4139-914D-0E9A19525429}"/>
                  </a:ext>
                </a:extLst>
              </p:cNvPr>
              <p:cNvSpPr/>
              <p:nvPr/>
            </p:nvSpPr>
            <p:spPr>
              <a:xfrm>
                <a:off x="3869138" y="1126488"/>
                <a:ext cx="5623568" cy="4121491"/>
              </a:xfrm>
              <a:prstGeom prst="rect">
                <a:avLst/>
              </a:prstGeom>
              <a:solidFill>
                <a:srgbClr val="78909C">
                  <a:alpha val="236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100" kern="0" dirty="0">
                  <a:cs typeface="Arial"/>
                  <a:sym typeface="Arial"/>
                </a:endParaRPr>
              </a:p>
            </p:txBody>
          </p:sp>
        </p:grpSp>
      </p:grpSp>
      <p:grpSp>
        <p:nvGrpSpPr>
          <p:cNvPr id="35" name="Grupo 34">
            <a:extLst>
              <a:ext uri="{FF2B5EF4-FFF2-40B4-BE49-F238E27FC236}">
                <a16:creationId xmlns:a16="http://schemas.microsoft.com/office/drawing/2014/main" id="{151AD02D-96B9-461C-BF7F-F47F4061A06A}"/>
              </a:ext>
            </a:extLst>
          </p:cNvPr>
          <p:cNvGrpSpPr/>
          <p:nvPr/>
        </p:nvGrpSpPr>
        <p:grpSpPr>
          <a:xfrm>
            <a:off x="4234300" y="2820811"/>
            <a:ext cx="3446795" cy="1347914"/>
            <a:chOff x="5951713" y="2561400"/>
            <a:chExt cx="3157144" cy="1049381"/>
          </a:xfrm>
        </p:grpSpPr>
        <p:sp>
          <p:nvSpPr>
            <p:cNvPr id="26" name="Google Shape;143;p22">
              <a:extLst>
                <a:ext uri="{FF2B5EF4-FFF2-40B4-BE49-F238E27FC236}">
                  <a16:creationId xmlns:a16="http://schemas.microsoft.com/office/drawing/2014/main" id="{53D2F5DF-6FFA-4B69-A1EF-5F9DCC09F683}"/>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02</a:t>
              </a:r>
            </a:p>
          </p:txBody>
        </p:sp>
        <p:sp>
          <p:nvSpPr>
            <p:cNvPr id="27" name="Google Shape;144;p22">
              <a:extLst>
                <a:ext uri="{FF2B5EF4-FFF2-40B4-BE49-F238E27FC236}">
                  <a16:creationId xmlns:a16="http://schemas.microsoft.com/office/drawing/2014/main" id="{2151D5AA-4C77-40BD-ACDF-7931F67752AC}"/>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OBJETIVOS</a:t>
              </a:r>
            </a:p>
          </p:txBody>
        </p:sp>
      </p:grpSp>
      <p:grpSp>
        <p:nvGrpSpPr>
          <p:cNvPr id="38" name="Grupo 37">
            <a:extLst>
              <a:ext uri="{FF2B5EF4-FFF2-40B4-BE49-F238E27FC236}">
                <a16:creationId xmlns:a16="http://schemas.microsoft.com/office/drawing/2014/main" id="{E6BAB6A2-75CD-4750-A887-0B612D9B134F}"/>
              </a:ext>
            </a:extLst>
          </p:cNvPr>
          <p:cNvGrpSpPr/>
          <p:nvPr/>
        </p:nvGrpSpPr>
        <p:grpSpPr>
          <a:xfrm>
            <a:off x="7041968" y="3278804"/>
            <a:ext cx="3446795" cy="1347914"/>
            <a:chOff x="5951713" y="2561400"/>
            <a:chExt cx="3157144" cy="1049381"/>
          </a:xfrm>
        </p:grpSpPr>
        <p:sp>
          <p:nvSpPr>
            <p:cNvPr id="39" name="Google Shape;143;p22">
              <a:extLst>
                <a:ext uri="{FF2B5EF4-FFF2-40B4-BE49-F238E27FC236}">
                  <a16:creationId xmlns:a16="http://schemas.microsoft.com/office/drawing/2014/main" id="{F571AEA2-8F62-460C-93DF-A7D558B74FE2}"/>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05</a:t>
              </a:r>
            </a:p>
          </p:txBody>
        </p:sp>
        <p:sp>
          <p:nvSpPr>
            <p:cNvPr id="40" name="Google Shape;144;p22">
              <a:extLst>
                <a:ext uri="{FF2B5EF4-FFF2-40B4-BE49-F238E27FC236}">
                  <a16:creationId xmlns:a16="http://schemas.microsoft.com/office/drawing/2014/main" id="{2F0188E5-F6FA-4555-B717-B022AB733827}"/>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CONCLUSIONES Y RECOMENDACIONES</a:t>
              </a:r>
            </a:p>
          </p:txBody>
        </p:sp>
      </p:grpSp>
      <p:grpSp>
        <p:nvGrpSpPr>
          <p:cNvPr id="41" name="Grupo 40">
            <a:extLst>
              <a:ext uri="{FF2B5EF4-FFF2-40B4-BE49-F238E27FC236}">
                <a16:creationId xmlns:a16="http://schemas.microsoft.com/office/drawing/2014/main" id="{2DF58D50-D07A-4C62-BB4F-502D41D550D2}"/>
              </a:ext>
            </a:extLst>
          </p:cNvPr>
          <p:cNvGrpSpPr/>
          <p:nvPr/>
        </p:nvGrpSpPr>
        <p:grpSpPr>
          <a:xfrm>
            <a:off x="4273800" y="1558374"/>
            <a:ext cx="3446795" cy="1347914"/>
            <a:chOff x="5951713" y="2561400"/>
            <a:chExt cx="3157144" cy="1049381"/>
          </a:xfrm>
        </p:grpSpPr>
        <p:sp>
          <p:nvSpPr>
            <p:cNvPr id="42" name="Google Shape;143;p22">
              <a:extLst>
                <a:ext uri="{FF2B5EF4-FFF2-40B4-BE49-F238E27FC236}">
                  <a16:creationId xmlns:a16="http://schemas.microsoft.com/office/drawing/2014/main" id="{7EB7D488-6C4C-4AD8-BF26-7AE0081F2EAA}"/>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01</a:t>
              </a:r>
            </a:p>
          </p:txBody>
        </p:sp>
        <p:sp>
          <p:nvSpPr>
            <p:cNvPr id="43" name="Google Shape;144;p22">
              <a:extLst>
                <a:ext uri="{FF2B5EF4-FFF2-40B4-BE49-F238E27FC236}">
                  <a16:creationId xmlns:a16="http://schemas.microsoft.com/office/drawing/2014/main" id="{2E510604-FF59-47D9-9955-C46CC008B0FD}"/>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MOTIVACIÓN</a:t>
              </a:r>
            </a:p>
          </p:txBody>
        </p:sp>
      </p:grpSp>
      <p:grpSp>
        <p:nvGrpSpPr>
          <p:cNvPr id="44" name="Grupo 43">
            <a:extLst>
              <a:ext uri="{FF2B5EF4-FFF2-40B4-BE49-F238E27FC236}">
                <a16:creationId xmlns:a16="http://schemas.microsoft.com/office/drawing/2014/main" id="{8E386A43-766E-455D-A9A5-480EDF8B074E}"/>
              </a:ext>
            </a:extLst>
          </p:cNvPr>
          <p:cNvGrpSpPr/>
          <p:nvPr/>
        </p:nvGrpSpPr>
        <p:grpSpPr>
          <a:xfrm>
            <a:off x="4262720" y="4043837"/>
            <a:ext cx="3446795" cy="1347914"/>
            <a:chOff x="5951713" y="2561400"/>
            <a:chExt cx="3157144" cy="1049381"/>
          </a:xfrm>
        </p:grpSpPr>
        <p:sp>
          <p:nvSpPr>
            <p:cNvPr id="45" name="Google Shape;143;p22">
              <a:extLst>
                <a:ext uri="{FF2B5EF4-FFF2-40B4-BE49-F238E27FC236}">
                  <a16:creationId xmlns:a16="http://schemas.microsoft.com/office/drawing/2014/main" id="{B99256F5-7385-48C6-A2DB-E50A01973A14}"/>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rgbClr val="0070C0"/>
                  </a:solidFill>
                  <a:effectLst/>
                  <a:uLnTx/>
                  <a:uFillTx/>
                  <a:latin typeface="Roboto Condensed"/>
                  <a:sym typeface="Roboto Condensed"/>
                </a:rPr>
                <a:t>03</a:t>
              </a:r>
            </a:p>
          </p:txBody>
        </p:sp>
        <p:sp>
          <p:nvSpPr>
            <p:cNvPr id="46" name="Google Shape;144;p22">
              <a:extLst>
                <a:ext uri="{FF2B5EF4-FFF2-40B4-BE49-F238E27FC236}">
                  <a16:creationId xmlns:a16="http://schemas.microsoft.com/office/drawing/2014/main" id="{DDDE01F2-F85F-4769-8693-8CC332F08356}"/>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rgbClr val="0070C0"/>
                  </a:solidFill>
                  <a:latin typeface="Roboto Condensed"/>
                  <a:ea typeface="Roboto Condensed"/>
                  <a:cs typeface="Roboto Condensed"/>
                  <a:sym typeface="Roboto Condensed"/>
                </a:rPr>
                <a:t>PLANTEAMIENTO</a:t>
              </a:r>
            </a:p>
          </p:txBody>
        </p:sp>
      </p:grpSp>
      <p:grpSp>
        <p:nvGrpSpPr>
          <p:cNvPr id="47" name="Grupo 46">
            <a:extLst>
              <a:ext uri="{FF2B5EF4-FFF2-40B4-BE49-F238E27FC236}">
                <a16:creationId xmlns:a16="http://schemas.microsoft.com/office/drawing/2014/main" id="{4D0AD7ED-B75C-4602-885F-5C1FC7B0B1DA}"/>
              </a:ext>
            </a:extLst>
          </p:cNvPr>
          <p:cNvGrpSpPr/>
          <p:nvPr/>
        </p:nvGrpSpPr>
        <p:grpSpPr>
          <a:xfrm>
            <a:off x="7079351" y="2017231"/>
            <a:ext cx="3446795" cy="1347914"/>
            <a:chOff x="5951713" y="2561400"/>
            <a:chExt cx="3157144" cy="1049381"/>
          </a:xfrm>
        </p:grpSpPr>
        <p:sp>
          <p:nvSpPr>
            <p:cNvPr id="48" name="Google Shape;143;p22">
              <a:extLst>
                <a:ext uri="{FF2B5EF4-FFF2-40B4-BE49-F238E27FC236}">
                  <a16:creationId xmlns:a16="http://schemas.microsoft.com/office/drawing/2014/main" id="{B98DD55E-7FE1-40FB-B4CD-9D7743E98B46}"/>
                </a:ext>
              </a:extLst>
            </p:cNvPr>
            <p:cNvSpPr txBox="1">
              <a:spLocks/>
            </p:cNvSpPr>
            <p:nvPr/>
          </p:nvSpPr>
          <p:spPr>
            <a:xfrm>
              <a:off x="6528922" y="2561400"/>
              <a:ext cx="1930365" cy="68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0F0F0F"/>
                </a:buClr>
                <a:buSzPts val="2400"/>
                <a:buFont typeface="Roboto Condensed"/>
                <a:buNone/>
                <a:tabLst/>
                <a:defRPr/>
              </a:pPr>
              <a:r>
                <a:rPr kumimoji="0" lang="en" sz="3200" b="0" i="0" u="none" strike="noStrike" kern="0" cap="none" spc="0" normalizeH="0" baseline="0" noProof="0" dirty="0">
                  <a:ln>
                    <a:noFill/>
                  </a:ln>
                  <a:solidFill>
                    <a:schemeClr val="tx1"/>
                  </a:solidFill>
                  <a:effectLst/>
                  <a:uLnTx/>
                  <a:uFillTx/>
                  <a:latin typeface="Roboto Condensed"/>
                  <a:sym typeface="Roboto Condensed"/>
                </a:rPr>
                <a:t>04</a:t>
              </a:r>
            </a:p>
          </p:txBody>
        </p:sp>
        <p:sp>
          <p:nvSpPr>
            <p:cNvPr id="49" name="Google Shape;144;p22">
              <a:extLst>
                <a:ext uri="{FF2B5EF4-FFF2-40B4-BE49-F238E27FC236}">
                  <a16:creationId xmlns:a16="http://schemas.microsoft.com/office/drawing/2014/main" id="{65B7691D-B71D-4484-9D20-BEED187D415E}"/>
                </a:ext>
              </a:extLst>
            </p:cNvPr>
            <p:cNvSpPr txBox="1">
              <a:spLocks/>
            </p:cNvSpPr>
            <p:nvPr/>
          </p:nvSpPr>
          <p:spPr>
            <a:xfrm>
              <a:off x="5951713" y="3016125"/>
              <a:ext cx="3157144" cy="594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400"/>
                <a:buFont typeface="Oswald Regular"/>
                <a:buNone/>
                <a:defRPr sz="1400" b="0" i="0" u="none" strike="noStrike" cap="none">
                  <a:solidFill>
                    <a:srgbClr val="0F0F0F"/>
                  </a:solidFill>
                  <a:latin typeface="Oswald Regular"/>
                  <a:ea typeface="Oswald Regular"/>
                  <a:cs typeface="Oswald Regular"/>
                  <a:sym typeface="Oswald Regular"/>
                </a:defRPr>
              </a:lvl1pPr>
              <a:lvl2pPr marR="0" lvl="1"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5200"/>
                <a:buFont typeface="Roboto Condensed"/>
                <a:buNone/>
                <a:defRPr sz="5200" b="0" i="0" u="none" strike="noStrike" cap="none">
                  <a:solidFill>
                    <a:srgbClr val="0F0F0F"/>
                  </a:solidFill>
                  <a:latin typeface="Roboto Condensed"/>
                  <a:ea typeface="Roboto Condensed"/>
                  <a:cs typeface="Roboto Condensed"/>
                  <a:sym typeface="Roboto Condensed"/>
                </a:defRPr>
              </a:lvl9pPr>
            </a:lstStyle>
            <a:p>
              <a:pPr defTabSz="914400"/>
              <a:r>
                <a:rPr lang="es-AR" sz="1800" kern="0" dirty="0">
                  <a:solidFill>
                    <a:schemeClr val="tx1"/>
                  </a:solidFill>
                  <a:latin typeface="Roboto Condensed"/>
                  <a:ea typeface="Roboto Condensed"/>
                  <a:cs typeface="Roboto Condensed"/>
                  <a:sym typeface="Roboto Condensed"/>
                </a:rPr>
                <a:t>RESULTADOS</a:t>
              </a:r>
            </a:p>
          </p:txBody>
        </p:sp>
      </p:grpSp>
      <p:grpSp>
        <p:nvGrpSpPr>
          <p:cNvPr id="52" name="Grupo 51">
            <a:extLst>
              <a:ext uri="{FF2B5EF4-FFF2-40B4-BE49-F238E27FC236}">
                <a16:creationId xmlns:a16="http://schemas.microsoft.com/office/drawing/2014/main" id="{C2A72581-03CC-4FB0-8A10-A25ECC4AF16C}"/>
              </a:ext>
            </a:extLst>
          </p:cNvPr>
          <p:cNvGrpSpPr/>
          <p:nvPr/>
        </p:nvGrpSpPr>
        <p:grpSpPr>
          <a:xfrm>
            <a:off x="973308" y="1290134"/>
            <a:ext cx="894175" cy="4441301"/>
            <a:chOff x="521399" y="1420110"/>
            <a:chExt cx="894175" cy="4441301"/>
          </a:xfrm>
        </p:grpSpPr>
        <p:sp>
          <p:nvSpPr>
            <p:cNvPr id="29" name="Rectángulo 28">
              <a:extLst>
                <a:ext uri="{FF2B5EF4-FFF2-40B4-BE49-F238E27FC236}">
                  <a16:creationId xmlns:a16="http://schemas.microsoft.com/office/drawing/2014/main" id="{0801795D-9807-4ECA-ACC7-BD8D48E5CF0B}"/>
                </a:ext>
              </a:extLst>
            </p:cNvPr>
            <p:cNvSpPr/>
            <p:nvPr/>
          </p:nvSpPr>
          <p:spPr>
            <a:xfrm rot="16200000">
              <a:off x="-1206579" y="3392399"/>
              <a:ext cx="4406235" cy="461665"/>
            </a:xfrm>
            <a:prstGeom prst="rect">
              <a:avLst/>
            </a:prstGeom>
            <a:noFill/>
          </p:spPr>
          <p:txBody>
            <a:bodyPr wrap="square">
              <a:spAutoFit/>
            </a:bodyPr>
            <a:lstStyle/>
            <a:p>
              <a:pPr algn="ctr"/>
              <a:r>
                <a:rPr lang="es-EC" sz="2400" dirty="0">
                  <a:latin typeface="Roboto Condensed"/>
                </a:rPr>
                <a:t>TABLA</a:t>
              </a:r>
              <a:r>
                <a:rPr lang="en-US" sz="2400" dirty="0">
                  <a:latin typeface="Roboto Condensed"/>
                </a:rPr>
                <a:t> DE </a:t>
              </a:r>
              <a:r>
                <a:rPr lang="es-EC" sz="2400" dirty="0">
                  <a:latin typeface="Roboto Condensed"/>
                </a:rPr>
                <a:t>CONTENIDOS</a:t>
              </a:r>
            </a:p>
          </p:txBody>
        </p:sp>
        <p:sp>
          <p:nvSpPr>
            <p:cNvPr id="50" name="Google Shape;131;p22">
              <a:extLst>
                <a:ext uri="{FF2B5EF4-FFF2-40B4-BE49-F238E27FC236}">
                  <a16:creationId xmlns:a16="http://schemas.microsoft.com/office/drawing/2014/main" id="{A704CFE2-4D6C-44B7-BE70-5B50C9F4E914}"/>
                </a:ext>
              </a:extLst>
            </p:cNvPr>
            <p:cNvSpPr/>
            <p:nvPr/>
          </p:nvSpPr>
          <p:spPr>
            <a:xfrm rot="16200000">
              <a:off x="-853592" y="3557182"/>
              <a:ext cx="4406237" cy="132094"/>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 name="Google Shape;131;p22">
              <a:extLst>
                <a:ext uri="{FF2B5EF4-FFF2-40B4-BE49-F238E27FC236}">
                  <a16:creationId xmlns:a16="http://schemas.microsoft.com/office/drawing/2014/main" id="{ADB7804D-E974-499A-8AB3-C7F2ECADD718}"/>
                </a:ext>
              </a:extLst>
            </p:cNvPr>
            <p:cNvSpPr/>
            <p:nvPr/>
          </p:nvSpPr>
          <p:spPr>
            <a:xfrm rot="16200000">
              <a:off x="-1633204" y="3574716"/>
              <a:ext cx="4441298" cy="132092"/>
            </a:xfrm>
            <a:prstGeom prst="rect">
              <a:avLst/>
            </a:prstGeom>
            <a:solidFill>
              <a:srgbClr val="BDC1C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93201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ángulo 4103">
            <a:extLst>
              <a:ext uri="{FF2B5EF4-FFF2-40B4-BE49-F238E27FC236}">
                <a16:creationId xmlns:a16="http://schemas.microsoft.com/office/drawing/2014/main" id="{80FE1BB7-4DC0-4751-A3F2-FCF29B6B7947}"/>
              </a:ext>
            </a:extLst>
          </p:cNvPr>
          <p:cNvSpPr/>
          <p:nvPr/>
        </p:nvSpPr>
        <p:spPr>
          <a:xfrm>
            <a:off x="0" y="101485"/>
            <a:ext cx="12191999"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Prototipo Nariz Electrónica </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sp>
        <p:nvSpPr>
          <p:cNvPr id="4" name="Rectángulo 3">
            <a:extLst>
              <a:ext uri="{FF2B5EF4-FFF2-40B4-BE49-F238E27FC236}">
                <a16:creationId xmlns:a16="http://schemas.microsoft.com/office/drawing/2014/main" id="{FF677628-D97F-45BA-828C-8D1B59BA0846}"/>
              </a:ext>
            </a:extLst>
          </p:cNvPr>
          <p:cNvSpPr/>
          <p:nvPr/>
        </p:nvSpPr>
        <p:spPr>
          <a:xfrm>
            <a:off x="7079671" y="4336078"/>
            <a:ext cx="3893708" cy="307777"/>
          </a:xfrm>
          <a:prstGeom prst="rect">
            <a:avLst/>
          </a:prstGeom>
        </p:spPr>
        <p:txBody>
          <a:bodyPr wrap="square">
            <a:spAutoFit/>
          </a:bodyPr>
          <a:lstStyle/>
          <a:p>
            <a:pPr algn="r" defTabSz="914400" latinLnBrk="1">
              <a:defRPr/>
            </a:pPr>
            <a:endParaRPr lang="es-AR" altLang="ko-KR" sz="1400" dirty="0">
              <a:cs typeface="Arial" pitchFamily="34" charset="0"/>
            </a:endParaRPr>
          </a:p>
        </p:txBody>
      </p:sp>
      <p:pic>
        <p:nvPicPr>
          <p:cNvPr id="157" name="Imagen 156">
            <a:extLst>
              <a:ext uri="{FF2B5EF4-FFF2-40B4-BE49-F238E27FC236}">
                <a16:creationId xmlns:a16="http://schemas.microsoft.com/office/drawing/2014/main" id="{732ADF64-61F5-4AD2-A3FC-28B0EF70C7D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21" b="87500" l="16875" r="98750">
                        <a14:foregroundMark x1="50391" y1="25208" x2="50391" y2="25208"/>
                        <a14:foregroundMark x1="49453" y1="18125" x2="49453" y2="18125"/>
                        <a14:foregroundMark x1="48750" y1="14792" x2="48750" y2="14792"/>
                        <a14:foregroundMark x1="55391" y1="15417" x2="51953" y2="8750"/>
                        <a14:foregroundMark x1="51953" y1="8750" x2="46406" y2="7396"/>
                        <a14:foregroundMark x1="46406" y1="7396" x2="33906" y2="11250"/>
                        <a14:foregroundMark x1="33906" y1="11250" x2="29531" y2="15417"/>
                        <a14:foregroundMark x1="29531" y1="15417" x2="27578" y2="22917"/>
                        <a14:foregroundMark x1="27578" y1="22917" x2="44766" y2="40208"/>
                        <a14:foregroundMark x1="44766" y1="40208" x2="46953" y2="40208"/>
                        <a14:foregroundMark x1="79141" y1="46667" x2="84844" y2="46563"/>
                        <a14:foregroundMark x1="84844" y1="46563" x2="86328" y2="39271"/>
                        <a14:foregroundMark x1="86328" y1="39271" x2="81406" y2="27813"/>
                        <a14:foregroundMark x1="85156" y1="24479" x2="53359" y2="25104"/>
                        <a14:foregroundMark x1="53359" y1="25104" x2="50078" y2="19479"/>
                        <a14:foregroundMark x1="50078" y1="19479" x2="56719" y2="12604"/>
                        <a14:foregroundMark x1="56719" y1="12604" x2="54063" y2="24479"/>
                        <a14:foregroundMark x1="53203" y1="22917" x2="39453" y2="20208"/>
                        <a14:foregroundMark x1="39453" y1="20208" x2="45000" y2="17292"/>
                        <a14:foregroundMark x1="45000" y1="17292" x2="48359" y2="16875"/>
                        <a14:foregroundMark x1="31406" y1="5521" x2="30391" y2="5938"/>
                        <a14:foregroundMark x1="27187" y1="9063" x2="22344" y2="12604"/>
                        <a14:foregroundMark x1="22344" y1="12604" x2="20547" y2="19167"/>
                        <a14:foregroundMark x1="20547" y1="19167" x2="23906" y2="12708"/>
                        <a14:foregroundMark x1="23906" y1="12708" x2="27500" y2="9792"/>
                        <a14:foregroundMark x1="25000" y1="65208" x2="23203" y2="51458"/>
                        <a14:foregroundMark x1="25703" y1="67604" x2="23203" y2="56250"/>
                        <a14:foregroundMark x1="23203" y1="59583" x2="18594" y2="55521"/>
                        <a14:foregroundMark x1="18594" y1="55521" x2="20547" y2="48750"/>
                        <a14:foregroundMark x1="20547" y1="48750" x2="20547" y2="48750"/>
                        <a14:foregroundMark x1="17109" y1="54583" x2="22344" y2="57396"/>
                        <a14:foregroundMark x1="22344" y1="57396" x2="22656" y2="57396"/>
                        <a14:foregroundMark x1="24453" y1="66458" x2="22891" y2="56146"/>
                        <a14:foregroundMark x1="87500" y1="49271" x2="87813" y2="43750"/>
                        <a14:foregroundMark x1="20391" y1="36458" x2="16953" y2="41875"/>
                        <a14:foregroundMark x1="16953" y1="41875" x2="18594" y2="46250"/>
                        <a14:foregroundMark x1="72344" y1="68125" x2="66641" y2="68333"/>
                        <a14:foregroundMark x1="42344" y1="85521" x2="36797" y2="87604"/>
                        <a14:foregroundMark x1="36797" y1="87604" x2="32188" y2="85417"/>
                        <a14:foregroundMark x1="25547" y1="8333" x2="22813" y2="12083"/>
                        <a14:foregroundMark x1="43047" y1="83333" x2="43594" y2="75417"/>
                        <a14:foregroundMark x1="25000" y1="7917" x2="22188" y2="11458"/>
                        <a14:foregroundMark x1="98750" y1="85417" x2="98750" y2="85417"/>
                        <a14:backgroundMark x1="17813" y1="23750" x2="19063" y2="16667"/>
                        <a14:backgroundMark x1="19063" y1="16667" x2="19688" y2="15521"/>
                        <a14:backgroundMark x1="37813" y1="84479" x2="38594" y2="83542"/>
                        <a14:backgroundMark x1="34844" y1="89271" x2="32109" y2="87917"/>
                      </a14:backgroundRemoval>
                    </a14:imgEffect>
                  </a14:imgLayer>
                </a14:imgProps>
              </a:ext>
            </a:extLst>
          </a:blip>
          <a:srcRect l="13174" t="1296" r="9065" b="9394"/>
          <a:stretch/>
        </p:blipFill>
        <p:spPr>
          <a:xfrm>
            <a:off x="3355659" y="2172297"/>
            <a:ext cx="4491452" cy="3873913"/>
          </a:xfrm>
          <a:prstGeom prst="rect">
            <a:avLst/>
          </a:prstGeom>
        </p:spPr>
      </p:pic>
      <p:pic>
        <p:nvPicPr>
          <p:cNvPr id="52" name="Imagen 51">
            <a:extLst>
              <a:ext uri="{FF2B5EF4-FFF2-40B4-BE49-F238E27FC236}">
                <a16:creationId xmlns:a16="http://schemas.microsoft.com/office/drawing/2014/main" id="{46B33A0B-C2EE-44BB-AD0C-00F900251C4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21" b="87500" l="16875" r="98750">
                        <a14:foregroundMark x1="50391" y1="25208" x2="50391" y2="25208"/>
                        <a14:foregroundMark x1="49453" y1="18125" x2="49453" y2="18125"/>
                        <a14:foregroundMark x1="48750" y1="14792" x2="48750" y2="14792"/>
                        <a14:foregroundMark x1="55391" y1="15417" x2="51953" y2="8750"/>
                        <a14:foregroundMark x1="51953" y1="8750" x2="46406" y2="7396"/>
                        <a14:foregroundMark x1="46406" y1="7396" x2="33906" y2="11250"/>
                        <a14:foregroundMark x1="33906" y1="11250" x2="29531" y2="15417"/>
                        <a14:foregroundMark x1="29531" y1="15417" x2="27578" y2="22917"/>
                        <a14:foregroundMark x1="27578" y1="22917" x2="44766" y2="40208"/>
                        <a14:foregroundMark x1="44766" y1="40208" x2="46953" y2="40208"/>
                        <a14:foregroundMark x1="79141" y1="46667" x2="84844" y2="46563"/>
                        <a14:foregroundMark x1="84844" y1="46563" x2="86328" y2="39271"/>
                        <a14:foregroundMark x1="86328" y1="39271" x2="81406" y2="27813"/>
                        <a14:foregroundMark x1="85156" y1="24479" x2="53359" y2="25104"/>
                        <a14:foregroundMark x1="53359" y1="25104" x2="50078" y2="19479"/>
                        <a14:foregroundMark x1="50078" y1="19479" x2="56719" y2="12604"/>
                        <a14:foregroundMark x1="56719" y1="12604" x2="54063" y2="24479"/>
                        <a14:foregroundMark x1="53203" y1="22917" x2="39453" y2="20208"/>
                        <a14:foregroundMark x1="39453" y1="20208" x2="45000" y2="17292"/>
                        <a14:foregroundMark x1="45000" y1="17292" x2="48359" y2="16875"/>
                        <a14:foregroundMark x1="31406" y1="5521" x2="30391" y2="5938"/>
                        <a14:foregroundMark x1="27187" y1="9063" x2="22344" y2="12604"/>
                        <a14:foregroundMark x1="22344" y1="12604" x2="20547" y2="19167"/>
                        <a14:foregroundMark x1="20547" y1="19167" x2="23906" y2="12708"/>
                        <a14:foregroundMark x1="23906" y1="12708" x2="27500" y2="9792"/>
                        <a14:foregroundMark x1="25000" y1="65208" x2="23203" y2="51458"/>
                        <a14:foregroundMark x1="25703" y1="67604" x2="23203" y2="56250"/>
                        <a14:foregroundMark x1="23203" y1="59583" x2="18594" y2="55521"/>
                        <a14:foregroundMark x1="18594" y1="55521" x2="20547" y2="48750"/>
                        <a14:foregroundMark x1="20547" y1="48750" x2="20547" y2="48750"/>
                        <a14:foregroundMark x1="17109" y1="54583" x2="22344" y2="57396"/>
                        <a14:foregroundMark x1="22344" y1="57396" x2="22656" y2="57396"/>
                        <a14:foregroundMark x1="24453" y1="66458" x2="22891" y2="56146"/>
                        <a14:foregroundMark x1="87500" y1="49271" x2="87813" y2="43750"/>
                        <a14:foregroundMark x1="20391" y1="36458" x2="16953" y2="41875"/>
                        <a14:foregroundMark x1="16953" y1="41875" x2="18594" y2="46250"/>
                        <a14:foregroundMark x1="72344" y1="68125" x2="66641" y2="68333"/>
                        <a14:foregroundMark x1="42344" y1="85521" x2="36797" y2="87604"/>
                        <a14:foregroundMark x1="36797" y1="87604" x2="32188" y2="85417"/>
                        <a14:foregroundMark x1="25547" y1="8333" x2="22813" y2="12083"/>
                        <a14:foregroundMark x1="43047" y1="83333" x2="43594" y2="75417"/>
                        <a14:foregroundMark x1="25000" y1="7917" x2="22188" y2="11458"/>
                        <a14:foregroundMark x1="98750" y1="85417" x2="98750" y2="85417"/>
                        <a14:backgroundMark x1="17813" y1="23750" x2="19063" y2="16667"/>
                        <a14:backgroundMark x1="19063" y1="16667" x2="19688" y2="15521"/>
                        <a14:backgroundMark x1="37813" y1="84479" x2="38594" y2="83542"/>
                        <a14:backgroundMark x1="34844" y1="89271" x2="32109" y2="87917"/>
                      </a14:backgroundRemoval>
                    </a14:imgEffect>
                  </a14:imgLayer>
                </a14:imgProps>
              </a:ext>
            </a:extLst>
          </a:blip>
          <a:srcRect l="15123" t="33642" r="56168" b="26933"/>
          <a:stretch/>
        </p:blipFill>
        <p:spPr>
          <a:xfrm>
            <a:off x="799373" y="4576320"/>
            <a:ext cx="1658235" cy="1710132"/>
          </a:xfrm>
          <a:prstGeom prst="ellipse">
            <a:avLst/>
          </a:prstGeom>
          <a:solidFill>
            <a:schemeClr val="bg1"/>
          </a:solidFill>
          <a:ln w="38100">
            <a:solidFill>
              <a:schemeClr val="tx1"/>
            </a:solidFill>
          </a:ln>
        </p:spPr>
      </p:pic>
      <p:cxnSp>
        <p:nvCxnSpPr>
          <p:cNvPr id="53" name="Straight Connector 171">
            <a:extLst>
              <a:ext uri="{FF2B5EF4-FFF2-40B4-BE49-F238E27FC236}">
                <a16:creationId xmlns:a16="http://schemas.microsoft.com/office/drawing/2014/main" id="{13142720-19FB-4689-8517-A533916D6781}"/>
              </a:ext>
            </a:extLst>
          </p:cNvPr>
          <p:cNvCxnSpPr>
            <a:cxnSpLocks/>
          </p:cNvCxnSpPr>
          <p:nvPr/>
        </p:nvCxnSpPr>
        <p:spPr>
          <a:xfrm flipH="1">
            <a:off x="622628" y="2146787"/>
            <a:ext cx="3371371" cy="0"/>
          </a:xfrm>
          <a:prstGeom prst="line">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10" name="Grupo 9">
            <a:extLst>
              <a:ext uri="{FF2B5EF4-FFF2-40B4-BE49-F238E27FC236}">
                <a16:creationId xmlns:a16="http://schemas.microsoft.com/office/drawing/2014/main" id="{2184304E-D11A-4A24-BC3E-1908CA3FC5F0}"/>
              </a:ext>
            </a:extLst>
          </p:cNvPr>
          <p:cNvGrpSpPr/>
          <p:nvPr/>
        </p:nvGrpSpPr>
        <p:grpSpPr>
          <a:xfrm flipV="1">
            <a:off x="2534161" y="4884098"/>
            <a:ext cx="1401782" cy="625624"/>
            <a:chOff x="1079828" y="1983877"/>
            <a:chExt cx="4858559" cy="306121"/>
          </a:xfrm>
        </p:grpSpPr>
        <p:cxnSp>
          <p:nvCxnSpPr>
            <p:cNvPr id="55" name="Straight Connector 171">
              <a:extLst>
                <a:ext uri="{FF2B5EF4-FFF2-40B4-BE49-F238E27FC236}">
                  <a16:creationId xmlns:a16="http://schemas.microsoft.com/office/drawing/2014/main" id="{1BC8EF2B-1D79-40FF-95FC-F9F0F7F39CDA}"/>
                </a:ext>
              </a:extLst>
            </p:cNvPr>
            <p:cNvCxnSpPr>
              <a:cxnSpLocks/>
            </p:cNvCxnSpPr>
            <p:nvPr/>
          </p:nvCxnSpPr>
          <p:spPr>
            <a:xfrm flipH="1">
              <a:off x="1079828" y="1983877"/>
              <a:ext cx="3371371" cy="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176">
              <a:extLst>
                <a:ext uri="{FF2B5EF4-FFF2-40B4-BE49-F238E27FC236}">
                  <a16:creationId xmlns:a16="http://schemas.microsoft.com/office/drawing/2014/main" id="{FB56C9AF-58B2-492D-99AC-565A6B7757CB}"/>
                </a:ext>
              </a:extLst>
            </p:cNvPr>
            <p:cNvCxnSpPr>
              <a:cxnSpLocks/>
            </p:cNvCxnSpPr>
            <p:nvPr/>
          </p:nvCxnSpPr>
          <p:spPr>
            <a:xfrm>
              <a:off x="4451198" y="1983878"/>
              <a:ext cx="1487189" cy="30612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pic>
        <p:nvPicPr>
          <p:cNvPr id="11" name="Imagen 10">
            <a:extLst>
              <a:ext uri="{FF2B5EF4-FFF2-40B4-BE49-F238E27FC236}">
                <a16:creationId xmlns:a16="http://schemas.microsoft.com/office/drawing/2014/main" id="{64C28CE7-A011-4B9C-8D6F-9F896070F83D}"/>
              </a:ext>
            </a:extLst>
          </p:cNvPr>
          <p:cNvPicPr>
            <a:picLocks noChangeAspect="1"/>
          </p:cNvPicPr>
          <p:nvPr/>
        </p:nvPicPr>
        <p:blipFill rotWithShape="1">
          <a:blip r:embed="rId5"/>
          <a:srcRect l="27128" t="24267" r="22016" b="25160"/>
          <a:stretch/>
        </p:blipFill>
        <p:spPr>
          <a:xfrm>
            <a:off x="7569737" y="1345493"/>
            <a:ext cx="1658235" cy="1710132"/>
          </a:xfrm>
          <a:prstGeom prst="ellipse">
            <a:avLst/>
          </a:prstGeom>
          <a:ln w="38100">
            <a:solidFill>
              <a:schemeClr val="tx1"/>
            </a:solidFill>
          </a:ln>
        </p:spPr>
      </p:pic>
      <p:pic>
        <p:nvPicPr>
          <p:cNvPr id="13" name="Imagen 12">
            <a:extLst>
              <a:ext uri="{FF2B5EF4-FFF2-40B4-BE49-F238E27FC236}">
                <a16:creationId xmlns:a16="http://schemas.microsoft.com/office/drawing/2014/main" id="{25E94E44-2A21-4325-8008-6E27D0F5A266}"/>
              </a:ext>
            </a:extLst>
          </p:cNvPr>
          <p:cNvPicPr>
            <a:picLocks noChangeAspect="1"/>
          </p:cNvPicPr>
          <p:nvPr/>
        </p:nvPicPr>
        <p:blipFill rotWithShape="1">
          <a:blip r:embed="rId6"/>
          <a:srcRect l="14381" t="22787" r="34190" b="28254"/>
          <a:stretch/>
        </p:blipFill>
        <p:spPr>
          <a:xfrm>
            <a:off x="10112450" y="1295146"/>
            <a:ext cx="1660858" cy="1748770"/>
          </a:xfrm>
          <a:prstGeom prst="ellipse">
            <a:avLst/>
          </a:prstGeom>
          <a:ln w="38100">
            <a:solidFill>
              <a:schemeClr val="tx1"/>
            </a:solidFill>
          </a:ln>
        </p:spPr>
      </p:pic>
      <p:grpSp>
        <p:nvGrpSpPr>
          <p:cNvPr id="62" name="Grupo 61">
            <a:extLst>
              <a:ext uri="{FF2B5EF4-FFF2-40B4-BE49-F238E27FC236}">
                <a16:creationId xmlns:a16="http://schemas.microsoft.com/office/drawing/2014/main" id="{3C3FAC05-6A67-42F1-B934-2811C53275CC}"/>
              </a:ext>
            </a:extLst>
          </p:cNvPr>
          <p:cNvGrpSpPr/>
          <p:nvPr/>
        </p:nvGrpSpPr>
        <p:grpSpPr>
          <a:xfrm>
            <a:off x="5261553" y="2190078"/>
            <a:ext cx="2228567" cy="431770"/>
            <a:chOff x="1079832" y="1797281"/>
            <a:chExt cx="8566463" cy="186596"/>
          </a:xfrm>
        </p:grpSpPr>
        <p:cxnSp>
          <p:nvCxnSpPr>
            <p:cNvPr id="63" name="Straight Connector 171">
              <a:extLst>
                <a:ext uri="{FF2B5EF4-FFF2-40B4-BE49-F238E27FC236}">
                  <a16:creationId xmlns:a16="http://schemas.microsoft.com/office/drawing/2014/main" id="{97C9FC66-CC55-439E-9DB9-6659EB008D83}"/>
                </a:ext>
              </a:extLst>
            </p:cNvPr>
            <p:cNvCxnSpPr>
              <a:cxnSpLocks/>
            </p:cNvCxnSpPr>
            <p:nvPr/>
          </p:nvCxnSpPr>
          <p:spPr>
            <a:xfrm flipH="1">
              <a:off x="1079832" y="1799851"/>
              <a:ext cx="3233386" cy="184026"/>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176">
              <a:extLst>
                <a:ext uri="{FF2B5EF4-FFF2-40B4-BE49-F238E27FC236}">
                  <a16:creationId xmlns:a16="http://schemas.microsoft.com/office/drawing/2014/main" id="{876E0DFA-C08C-4D19-A7E7-19573A913D17}"/>
                </a:ext>
              </a:extLst>
            </p:cNvPr>
            <p:cNvCxnSpPr>
              <a:cxnSpLocks/>
            </p:cNvCxnSpPr>
            <p:nvPr/>
          </p:nvCxnSpPr>
          <p:spPr>
            <a:xfrm flipV="1">
              <a:off x="4313218" y="1797281"/>
              <a:ext cx="5333077" cy="257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cxnSp>
        <p:nvCxnSpPr>
          <p:cNvPr id="72" name="Straight Connector 176">
            <a:extLst>
              <a:ext uri="{FF2B5EF4-FFF2-40B4-BE49-F238E27FC236}">
                <a16:creationId xmlns:a16="http://schemas.microsoft.com/office/drawing/2014/main" id="{09FC457B-890F-4F25-921E-67C05CF9E579}"/>
              </a:ext>
            </a:extLst>
          </p:cNvPr>
          <p:cNvCxnSpPr>
            <a:cxnSpLocks/>
            <a:stCxn id="11" idx="6"/>
          </p:cNvCxnSpPr>
          <p:nvPr/>
        </p:nvCxnSpPr>
        <p:spPr>
          <a:xfrm>
            <a:off x="9227972" y="2200559"/>
            <a:ext cx="773317" cy="597"/>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152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fill="hold"/>
                                        <p:tgtEl>
                                          <p:spTgt spid="62"/>
                                        </p:tgtEl>
                                        <p:attrNameLst>
                                          <p:attrName>ppt_x</p:attrName>
                                        </p:attrNameLst>
                                      </p:cBhvr>
                                      <p:tavLst>
                                        <p:tav tm="0">
                                          <p:val>
                                            <p:strVal val="#ppt_x"/>
                                          </p:val>
                                        </p:tav>
                                        <p:tav tm="100000">
                                          <p:val>
                                            <p:strVal val="#ppt_x"/>
                                          </p:val>
                                        </p:tav>
                                      </p:tavLst>
                                    </p:anim>
                                    <p:anim calcmode="lin" valueType="num">
                                      <p:cBhvr additive="base">
                                        <p:cTn id="18" dur="500" fill="hold"/>
                                        <p:tgtEl>
                                          <p:spTgt spid="6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37DDF6B-D35A-4EB5-A8A3-3B299912B5B5}"/>
              </a:ext>
            </a:extLst>
          </p:cNvPr>
          <p:cNvGrpSpPr/>
          <p:nvPr/>
        </p:nvGrpSpPr>
        <p:grpSpPr>
          <a:xfrm>
            <a:off x="1032792" y="4178412"/>
            <a:ext cx="10252310" cy="2557725"/>
            <a:chOff x="1032792" y="4178412"/>
            <a:chExt cx="10252310" cy="2557725"/>
          </a:xfrm>
        </p:grpSpPr>
        <p:pic>
          <p:nvPicPr>
            <p:cNvPr id="49" name="Gráfico 48">
              <a:extLst>
                <a:ext uri="{FF2B5EF4-FFF2-40B4-BE49-F238E27FC236}">
                  <a16:creationId xmlns:a16="http://schemas.microsoft.com/office/drawing/2014/main" id="{A77B2E18-6023-43A9-8CBB-3F37AD0C3A2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74" t="9406" r="6375" b="1"/>
            <a:stretch/>
          </p:blipFill>
          <p:spPr>
            <a:xfrm>
              <a:off x="1032792" y="4227144"/>
              <a:ext cx="3349586" cy="2508993"/>
            </a:xfrm>
            <a:prstGeom prst="rect">
              <a:avLst/>
            </a:prstGeom>
            <a:effectLst/>
          </p:spPr>
        </p:pic>
        <p:pic>
          <p:nvPicPr>
            <p:cNvPr id="51" name="Gráfico 50">
              <a:extLst>
                <a:ext uri="{FF2B5EF4-FFF2-40B4-BE49-F238E27FC236}">
                  <a16:creationId xmlns:a16="http://schemas.microsoft.com/office/drawing/2014/main" id="{86B6B748-9FE6-493C-91BD-6C0BD54BE16B}"/>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881" t="8905" r="6395" b="736"/>
            <a:stretch/>
          </p:blipFill>
          <p:spPr>
            <a:xfrm>
              <a:off x="7935517" y="4178412"/>
              <a:ext cx="3349585" cy="2557725"/>
            </a:xfrm>
            <a:prstGeom prst="rect">
              <a:avLst/>
            </a:prstGeom>
            <a:effectLst/>
          </p:spPr>
        </p:pic>
      </p:grpSp>
      <p:sp>
        <p:nvSpPr>
          <p:cNvPr id="4104" name="Rectángulo 4103">
            <a:extLst>
              <a:ext uri="{FF2B5EF4-FFF2-40B4-BE49-F238E27FC236}">
                <a16:creationId xmlns:a16="http://schemas.microsoft.com/office/drawing/2014/main" id="{80FE1BB7-4DC0-4751-A3F2-FCF29B6B7947}"/>
              </a:ext>
            </a:extLst>
          </p:cNvPr>
          <p:cNvSpPr/>
          <p:nvPr/>
        </p:nvSpPr>
        <p:spPr>
          <a:xfrm>
            <a:off x="0" y="101485"/>
            <a:ext cx="12191999"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Descripción de los Experimentos</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4128" name="Grupo 4127">
            <a:extLst>
              <a:ext uri="{FF2B5EF4-FFF2-40B4-BE49-F238E27FC236}">
                <a16:creationId xmlns:a16="http://schemas.microsoft.com/office/drawing/2014/main" id="{46F114BC-B933-48E6-B779-168192C9F2D6}"/>
              </a:ext>
            </a:extLst>
          </p:cNvPr>
          <p:cNvGrpSpPr/>
          <p:nvPr/>
        </p:nvGrpSpPr>
        <p:grpSpPr>
          <a:xfrm>
            <a:off x="895113" y="1419192"/>
            <a:ext cx="9986251" cy="307777"/>
            <a:chOff x="928011" y="1244288"/>
            <a:chExt cx="9986251" cy="307777"/>
          </a:xfrm>
        </p:grpSpPr>
        <p:sp>
          <p:nvSpPr>
            <p:cNvPr id="71" name="TextBox 116">
              <a:extLst>
                <a:ext uri="{FF2B5EF4-FFF2-40B4-BE49-F238E27FC236}">
                  <a16:creationId xmlns:a16="http://schemas.microsoft.com/office/drawing/2014/main" id="{E638E060-3C19-48B0-9CA4-8E55C360DE4F}"/>
                </a:ext>
              </a:extLst>
            </p:cNvPr>
            <p:cNvSpPr txBox="1"/>
            <p:nvPr/>
          </p:nvSpPr>
          <p:spPr>
            <a:xfrm>
              <a:off x="928011" y="1244288"/>
              <a:ext cx="2542108" cy="307777"/>
            </a:xfrm>
            <a:prstGeom prst="rect">
              <a:avLst/>
            </a:prstGeom>
            <a:noFill/>
          </p:spPr>
          <p:txBody>
            <a:bodyPr wrap="square" lIns="0" tIns="0" rIns="0" bIns="0" rtlCol="0">
              <a:spAutoFit/>
            </a:bodyPr>
            <a:lstStyle/>
            <a:p>
              <a:pPr algn="ctr"/>
              <a:r>
                <a:rPr lang="en-US" altLang="ko-KR" sz="2000" b="1" dirty="0"/>
                <a:t>BASE DE </a:t>
              </a:r>
              <a:r>
                <a:rPr lang="en-US" altLang="ko-KR" sz="2000" b="1" dirty="0" err="1"/>
                <a:t>DATOS</a:t>
              </a:r>
              <a:r>
                <a:rPr lang="en-US" altLang="ko-KR" sz="2000" b="1" dirty="0"/>
                <a:t> 1</a:t>
              </a:r>
            </a:p>
          </p:txBody>
        </p:sp>
        <p:sp>
          <p:nvSpPr>
            <p:cNvPr id="79" name="TextBox 116">
              <a:extLst>
                <a:ext uri="{FF2B5EF4-FFF2-40B4-BE49-F238E27FC236}">
                  <a16:creationId xmlns:a16="http://schemas.microsoft.com/office/drawing/2014/main" id="{13049B3C-EBCE-404B-BF14-B8D835663DDF}"/>
                </a:ext>
              </a:extLst>
            </p:cNvPr>
            <p:cNvSpPr txBox="1"/>
            <p:nvPr/>
          </p:nvSpPr>
          <p:spPr>
            <a:xfrm>
              <a:off x="8372154" y="1244288"/>
              <a:ext cx="2542108" cy="307777"/>
            </a:xfrm>
            <a:prstGeom prst="rect">
              <a:avLst/>
            </a:prstGeom>
            <a:noFill/>
          </p:spPr>
          <p:txBody>
            <a:bodyPr wrap="square" lIns="0" tIns="0" rIns="0" bIns="0" rtlCol="0">
              <a:spAutoFit/>
            </a:bodyPr>
            <a:lstStyle/>
            <a:p>
              <a:pPr algn="ctr"/>
              <a:r>
                <a:rPr lang="en-US" altLang="ko-KR" sz="2000" b="1" dirty="0"/>
                <a:t>BASE DE </a:t>
              </a:r>
              <a:r>
                <a:rPr lang="en-US" altLang="ko-KR" sz="2000" b="1" dirty="0" err="1"/>
                <a:t>DATOS</a:t>
              </a:r>
              <a:r>
                <a:rPr lang="en-US" altLang="ko-KR" sz="2000" b="1" dirty="0"/>
                <a:t> 2</a:t>
              </a:r>
            </a:p>
          </p:txBody>
        </p:sp>
      </p:grpSp>
      <p:grpSp>
        <p:nvGrpSpPr>
          <p:cNvPr id="2" name="Grupo 1">
            <a:extLst>
              <a:ext uri="{FF2B5EF4-FFF2-40B4-BE49-F238E27FC236}">
                <a16:creationId xmlns:a16="http://schemas.microsoft.com/office/drawing/2014/main" id="{7B24E7DA-EDBD-4D09-8D80-D716DE1213ED}"/>
              </a:ext>
            </a:extLst>
          </p:cNvPr>
          <p:cNvGrpSpPr/>
          <p:nvPr/>
        </p:nvGrpSpPr>
        <p:grpSpPr>
          <a:xfrm>
            <a:off x="862084" y="1895968"/>
            <a:ext cx="10592934" cy="1600438"/>
            <a:chOff x="965965" y="2030089"/>
            <a:chExt cx="9420240" cy="1600438"/>
          </a:xfrm>
        </p:grpSpPr>
        <p:sp>
          <p:nvSpPr>
            <p:cNvPr id="4122" name="Rectángulo 4121">
              <a:extLst>
                <a:ext uri="{FF2B5EF4-FFF2-40B4-BE49-F238E27FC236}">
                  <a16:creationId xmlns:a16="http://schemas.microsoft.com/office/drawing/2014/main" id="{CE2FC56D-75A0-44F4-BC23-42BF9DC2B1E4}"/>
                </a:ext>
              </a:extLst>
            </p:cNvPr>
            <p:cNvSpPr/>
            <p:nvPr/>
          </p:nvSpPr>
          <p:spPr>
            <a:xfrm>
              <a:off x="965965" y="2046000"/>
              <a:ext cx="4190184" cy="1384995"/>
            </a:xfrm>
            <a:prstGeom prst="rect">
              <a:avLst/>
            </a:prstGeom>
          </p:spPr>
          <p:txBody>
            <a:bodyPr wrap="square">
              <a:spAutoFit/>
            </a:bodyPr>
            <a:lstStyle/>
            <a:p>
              <a:pPr defTabSz="914400" latinLnBrk="1">
                <a:defRPr/>
              </a:pPr>
              <a:r>
                <a:rPr lang="es-AR" altLang="ko-KR" sz="1400" dirty="0">
                  <a:cs typeface="Arial" pitchFamily="34" charset="0"/>
                </a:rPr>
                <a:t>Número de muestras por experimento:  650</a:t>
              </a:r>
            </a:p>
            <a:p>
              <a:pPr defTabSz="914400" latinLnBrk="1">
                <a:defRPr/>
              </a:pPr>
              <a:endParaRPr lang="es-AR" altLang="ko-KR" sz="1400" dirty="0">
                <a:cs typeface="Arial" pitchFamily="34" charset="0"/>
              </a:endParaRPr>
            </a:p>
            <a:p>
              <a:pPr defTabSz="914400" latinLnBrk="1">
                <a:defRPr/>
              </a:pPr>
              <a:r>
                <a:rPr lang="es-AR" altLang="ko-KR" sz="1400" dirty="0">
                  <a:cs typeface="Arial" pitchFamily="34" charset="0"/>
                </a:rPr>
                <a:t>Etapa de limpieza: </a:t>
              </a:r>
              <a:r>
                <a:rPr lang="en-US" altLang="ko-KR" sz="1400" dirty="0">
                  <a:cs typeface="Arial" pitchFamily="34" charset="0"/>
                </a:rPr>
                <a:t>300 s</a:t>
              </a:r>
            </a:p>
            <a:p>
              <a:pPr defTabSz="914400" latinLnBrk="1">
                <a:defRPr/>
              </a:pPr>
              <a:endParaRPr lang="es-AR" altLang="ko-KR" sz="1400" dirty="0">
                <a:cs typeface="Arial" pitchFamily="34" charset="0"/>
              </a:endParaRPr>
            </a:p>
            <a:p>
              <a:pPr defTabSz="914400" latinLnBrk="1">
                <a:defRPr/>
              </a:pPr>
              <a:r>
                <a:rPr lang="es-AR" altLang="ko-KR" sz="1400" dirty="0">
                  <a:cs typeface="Arial" pitchFamily="34" charset="0"/>
                </a:rPr>
                <a:t>Frecuencia de muestreo: </a:t>
              </a:r>
              <a:r>
                <a:rPr lang="en-US" altLang="ko-KR" sz="1400" dirty="0">
                  <a:cs typeface="Arial" pitchFamily="34" charset="0"/>
                </a:rPr>
                <a:t>1 Hz</a:t>
              </a:r>
            </a:p>
            <a:p>
              <a:endParaRPr lang="es-ES" altLang="ko-KR" sz="1400" dirty="0">
                <a:cs typeface="Arial" pitchFamily="34" charset="0"/>
              </a:endParaRPr>
            </a:p>
          </p:txBody>
        </p:sp>
        <p:sp>
          <p:nvSpPr>
            <p:cNvPr id="185" name="Rectángulo 184">
              <a:extLst>
                <a:ext uri="{FF2B5EF4-FFF2-40B4-BE49-F238E27FC236}">
                  <a16:creationId xmlns:a16="http://schemas.microsoft.com/office/drawing/2014/main" id="{C37F3430-B27F-4DE5-B7AB-6AA519E6A0A3}"/>
                </a:ext>
              </a:extLst>
            </p:cNvPr>
            <p:cNvSpPr/>
            <p:nvPr/>
          </p:nvSpPr>
          <p:spPr>
            <a:xfrm>
              <a:off x="6923551" y="2030089"/>
              <a:ext cx="3462654" cy="1600438"/>
            </a:xfrm>
            <a:prstGeom prst="rect">
              <a:avLst/>
            </a:prstGeom>
          </p:spPr>
          <p:txBody>
            <a:bodyPr wrap="square">
              <a:spAutoFit/>
            </a:bodyPr>
            <a:lstStyle/>
            <a:p>
              <a:pPr defTabSz="914400" latinLnBrk="1">
                <a:defRPr/>
              </a:pPr>
              <a:r>
                <a:rPr lang="es-AR" altLang="ko-KR" sz="1400" dirty="0">
                  <a:cs typeface="Arial" pitchFamily="34" charset="0"/>
                </a:rPr>
                <a:t>Número de muestras por experimento:  1800</a:t>
              </a:r>
            </a:p>
            <a:p>
              <a:pPr defTabSz="914400" latinLnBrk="1">
                <a:defRPr/>
              </a:pPr>
              <a:endParaRPr lang="es-AR" altLang="ko-KR" sz="1400" dirty="0">
                <a:cs typeface="Arial" pitchFamily="34" charset="0"/>
              </a:endParaRPr>
            </a:p>
            <a:p>
              <a:pPr defTabSz="914400" latinLnBrk="1">
                <a:defRPr/>
              </a:pPr>
              <a:r>
                <a:rPr lang="es-AR" altLang="ko-KR" sz="1400" dirty="0">
                  <a:cs typeface="Arial" pitchFamily="34" charset="0"/>
                </a:rPr>
                <a:t>Etapa de limpieza: </a:t>
              </a:r>
              <a:r>
                <a:rPr lang="en-US" altLang="ko-KR" sz="1400" dirty="0">
                  <a:cs typeface="Arial" pitchFamily="34" charset="0"/>
                </a:rPr>
                <a:t>15 s</a:t>
              </a:r>
            </a:p>
            <a:p>
              <a:pPr defTabSz="914400" latinLnBrk="1">
                <a:defRPr/>
              </a:pPr>
              <a:endParaRPr lang="es-AR" altLang="ko-KR" sz="1400" dirty="0">
                <a:cs typeface="Arial" pitchFamily="34" charset="0"/>
              </a:endParaRPr>
            </a:p>
            <a:p>
              <a:pPr defTabSz="914400" latinLnBrk="1">
                <a:defRPr/>
              </a:pPr>
              <a:r>
                <a:rPr lang="es-AR" altLang="ko-KR" sz="1400" dirty="0">
                  <a:cs typeface="Arial" pitchFamily="34" charset="0"/>
                </a:rPr>
                <a:t>Frecuencia de muestreo: </a:t>
              </a:r>
              <a:r>
                <a:rPr lang="en-US" altLang="ko-KR" sz="1400" dirty="0">
                  <a:cs typeface="Arial" pitchFamily="34" charset="0"/>
                </a:rPr>
                <a:t>10 Hz</a:t>
              </a:r>
            </a:p>
            <a:p>
              <a:pPr defTabSz="914400" latinLnBrk="1">
                <a:defRPr/>
              </a:pPr>
              <a:endParaRPr lang="en-US" altLang="ko-KR" sz="1400" dirty="0">
                <a:cs typeface="Arial" pitchFamily="34" charset="0"/>
              </a:endParaRPr>
            </a:p>
            <a:p>
              <a:pPr defTabSz="914400" latinLnBrk="1">
                <a:defRPr/>
              </a:pPr>
              <a:endParaRPr lang="en-US" altLang="ko-KR" sz="1400" dirty="0">
                <a:cs typeface="Arial" pitchFamily="34" charset="0"/>
              </a:endParaRPr>
            </a:p>
          </p:txBody>
        </p:sp>
      </p:grpSp>
      <p:sp>
        <p:nvSpPr>
          <p:cNvPr id="4" name="Rectángulo 3">
            <a:extLst>
              <a:ext uri="{FF2B5EF4-FFF2-40B4-BE49-F238E27FC236}">
                <a16:creationId xmlns:a16="http://schemas.microsoft.com/office/drawing/2014/main" id="{FF677628-D97F-45BA-828C-8D1B59BA0846}"/>
              </a:ext>
            </a:extLst>
          </p:cNvPr>
          <p:cNvSpPr/>
          <p:nvPr/>
        </p:nvSpPr>
        <p:spPr>
          <a:xfrm>
            <a:off x="7384471" y="4020768"/>
            <a:ext cx="3893708" cy="307777"/>
          </a:xfrm>
          <a:prstGeom prst="rect">
            <a:avLst/>
          </a:prstGeom>
        </p:spPr>
        <p:txBody>
          <a:bodyPr wrap="square">
            <a:spAutoFit/>
          </a:bodyPr>
          <a:lstStyle/>
          <a:p>
            <a:pPr algn="r" defTabSz="914400" latinLnBrk="1">
              <a:defRPr/>
            </a:pPr>
            <a:endParaRPr lang="es-AR" altLang="ko-KR" sz="1400" dirty="0">
              <a:cs typeface="Arial" pitchFamily="34" charset="0"/>
            </a:endParaRPr>
          </a:p>
        </p:txBody>
      </p:sp>
      <p:grpSp>
        <p:nvGrpSpPr>
          <p:cNvPr id="11" name="Grupo 10">
            <a:extLst>
              <a:ext uri="{FF2B5EF4-FFF2-40B4-BE49-F238E27FC236}">
                <a16:creationId xmlns:a16="http://schemas.microsoft.com/office/drawing/2014/main" id="{5324C113-D96A-4F52-BD6B-1185FCAC9295}"/>
              </a:ext>
            </a:extLst>
          </p:cNvPr>
          <p:cNvGrpSpPr/>
          <p:nvPr/>
        </p:nvGrpSpPr>
        <p:grpSpPr>
          <a:xfrm>
            <a:off x="862083" y="3155658"/>
            <a:ext cx="11361688" cy="970180"/>
            <a:chOff x="964066" y="3489224"/>
            <a:chExt cx="10105923" cy="794215"/>
          </a:xfrm>
        </p:grpSpPr>
        <p:sp>
          <p:nvSpPr>
            <p:cNvPr id="6" name="Rectángulo 5">
              <a:extLst>
                <a:ext uri="{FF2B5EF4-FFF2-40B4-BE49-F238E27FC236}">
                  <a16:creationId xmlns:a16="http://schemas.microsoft.com/office/drawing/2014/main" id="{421E5FBB-5EEC-4EB6-91A6-8A96240CCBB7}"/>
                </a:ext>
              </a:extLst>
            </p:cNvPr>
            <p:cNvSpPr/>
            <p:nvPr/>
          </p:nvSpPr>
          <p:spPr>
            <a:xfrm>
              <a:off x="964066" y="3502382"/>
              <a:ext cx="4576500" cy="781057"/>
            </a:xfrm>
            <a:prstGeom prst="rect">
              <a:avLst/>
            </a:prstGeom>
          </p:spPr>
          <p:txBody>
            <a:bodyPr wrap="square">
              <a:spAutoFit/>
            </a:bodyPr>
            <a:lstStyle/>
            <a:p>
              <a:pPr defTabSz="914400" latinLnBrk="1">
                <a:defRPr/>
              </a:pPr>
              <a:r>
                <a:rPr lang="es-AR" altLang="ko-KR" sz="1400" dirty="0">
                  <a:cs typeface="Arial" pitchFamily="34" charset="0"/>
                </a:rPr>
                <a:t>Cantidad de sustancia dopante: </a:t>
              </a:r>
              <a:r>
                <a:rPr lang="en-US" altLang="ko-KR" sz="1400" dirty="0">
                  <a:cs typeface="Arial" pitchFamily="34" charset="0"/>
                </a:rPr>
                <a:t>2 mL</a:t>
              </a:r>
            </a:p>
            <a:p>
              <a:pPr defTabSz="914400" latinLnBrk="1">
                <a:defRPr/>
              </a:pPr>
              <a:endParaRPr lang="en-US" altLang="ko-KR" sz="1400" dirty="0">
                <a:cs typeface="Arial" pitchFamily="34" charset="0"/>
              </a:endParaRPr>
            </a:p>
            <a:p>
              <a:pPr defTabSz="914400" latinLnBrk="1">
                <a:defRPr/>
              </a:pPr>
              <a:r>
                <a:rPr lang="es-ES" altLang="ko-KR" sz="1400" dirty="0">
                  <a:cs typeface="Arial" pitchFamily="34" charset="0"/>
                </a:rPr>
                <a:t>Concentración de sustancia explosiva: 0.1-3 gr</a:t>
              </a:r>
            </a:p>
            <a:p>
              <a:pPr defTabSz="914400" latinLnBrk="1">
                <a:defRPr/>
              </a:pPr>
              <a:endParaRPr lang="es-AR" altLang="ko-KR" sz="1400" dirty="0">
                <a:cs typeface="Arial" pitchFamily="34" charset="0"/>
              </a:endParaRPr>
            </a:p>
          </p:txBody>
        </p:sp>
        <p:sp>
          <p:nvSpPr>
            <p:cNvPr id="7" name="Rectángulo 6">
              <a:extLst>
                <a:ext uri="{FF2B5EF4-FFF2-40B4-BE49-F238E27FC236}">
                  <a16:creationId xmlns:a16="http://schemas.microsoft.com/office/drawing/2014/main" id="{AD4470E1-51E8-4EA3-96FA-E04D49DD20B8}"/>
                </a:ext>
              </a:extLst>
            </p:cNvPr>
            <p:cNvSpPr/>
            <p:nvPr/>
          </p:nvSpPr>
          <p:spPr>
            <a:xfrm>
              <a:off x="6922852" y="3489224"/>
              <a:ext cx="4147137" cy="604690"/>
            </a:xfrm>
            <a:prstGeom prst="rect">
              <a:avLst/>
            </a:prstGeom>
          </p:spPr>
          <p:txBody>
            <a:bodyPr wrap="square">
              <a:spAutoFit/>
            </a:bodyPr>
            <a:lstStyle/>
            <a:p>
              <a:pPr defTabSz="914400" latinLnBrk="1">
                <a:defRPr/>
              </a:pPr>
              <a:r>
                <a:rPr lang="es-AR" altLang="ko-KR" sz="1400" dirty="0">
                  <a:cs typeface="Arial" pitchFamily="34" charset="0"/>
                </a:rPr>
                <a:t>Cantidad de sustancia dopante: </a:t>
              </a:r>
              <a:r>
                <a:rPr lang="en-US" altLang="ko-KR" sz="1400" dirty="0">
                  <a:cs typeface="Arial" pitchFamily="34" charset="0"/>
                </a:rPr>
                <a:t>1 mL</a:t>
              </a:r>
            </a:p>
            <a:p>
              <a:pPr defTabSz="914400" latinLnBrk="1">
                <a:defRPr/>
              </a:pPr>
              <a:endParaRPr lang="en-US" altLang="ko-KR" sz="1400" dirty="0">
                <a:cs typeface="Arial" pitchFamily="34" charset="0"/>
              </a:endParaRPr>
            </a:p>
            <a:p>
              <a:pPr defTabSz="914400" latinLnBrk="1">
                <a:defRPr/>
              </a:pPr>
              <a:r>
                <a:rPr lang="es-ES" altLang="ko-KR" sz="1400" dirty="0">
                  <a:cs typeface="Arial" pitchFamily="34" charset="0"/>
                </a:rPr>
                <a:t>Concentración de sustancia explosiva: 3-5 gr</a:t>
              </a:r>
            </a:p>
          </p:txBody>
        </p:sp>
      </p:grpSp>
      <p:grpSp>
        <p:nvGrpSpPr>
          <p:cNvPr id="5" name="Grupo 4">
            <a:extLst>
              <a:ext uri="{FF2B5EF4-FFF2-40B4-BE49-F238E27FC236}">
                <a16:creationId xmlns:a16="http://schemas.microsoft.com/office/drawing/2014/main" id="{207E2B7D-C754-4E41-9835-09A530335987}"/>
              </a:ext>
            </a:extLst>
          </p:cNvPr>
          <p:cNvGrpSpPr/>
          <p:nvPr/>
        </p:nvGrpSpPr>
        <p:grpSpPr>
          <a:xfrm>
            <a:off x="618984" y="1170025"/>
            <a:ext cx="11118172" cy="2893574"/>
            <a:chOff x="618984" y="1170025"/>
            <a:chExt cx="11118172" cy="2893574"/>
          </a:xfrm>
        </p:grpSpPr>
        <p:grpSp>
          <p:nvGrpSpPr>
            <p:cNvPr id="3" name="Grupo 2">
              <a:extLst>
                <a:ext uri="{FF2B5EF4-FFF2-40B4-BE49-F238E27FC236}">
                  <a16:creationId xmlns:a16="http://schemas.microsoft.com/office/drawing/2014/main" id="{67A09E80-8CBA-49BD-B73E-7BFC2B73D93C}"/>
                </a:ext>
              </a:extLst>
            </p:cNvPr>
            <p:cNvGrpSpPr/>
            <p:nvPr/>
          </p:nvGrpSpPr>
          <p:grpSpPr>
            <a:xfrm>
              <a:off x="7384472" y="1170025"/>
              <a:ext cx="4352684" cy="2893574"/>
              <a:chOff x="7639917" y="1155636"/>
              <a:chExt cx="3949098" cy="4068037"/>
            </a:xfrm>
          </p:grpSpPr>
          <p:sp>
            <p:nvSpPr>
              <p:cNvPr id="46" name="Google Shape;362;p32">
                <a:extLst>
                  <a:ext uri="{FF2B5EF4-FFF2-40B4-BE49-F238E27FC236}">
                    <a16:creationId xmlns:a16="http://schemas.microsoft.com/office/drawing/2014/main" id="{3EB507F2-B9A4-48EF-B976-19B3940F3274}"/>
                  </a:ext>
                </a:extLst>
              </p:cNvPr>
              <p:cNvSpPr/>
              <p:nvPr/>
            </p:nvSpPr>
            <p:spPr>
              <a:xfrm>
                <a:off x="7800358" y="1155636"/>
                <a:ext cx="3788657" cy="3944588"/>
              </a:xfrm>
              <a:prstGeom prst="rect">
                <a:avLst/>
              </a:prstGeom>
              <a:solidFill>
                <a:srgbClr val="78909C">
                  <a:alpha val="236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dirty="0">
                  <a:cs typeface="Arial"/>
                  <a:sym typeface="Arial"/>
                </a:endParaRPr>
              </a:p>
            </p:txBody>
          </p:sp>
          <p:sp>
            <p:nvSpPr>
              <p:cNvPr id="53" name="Google Shape;363;p32">
                <a:extLst>
                  <a:ext uri="{FF2B5EF4-FFF2-40B4-BE49-F238E27FC236}">
                    <a16:creationId xmlns:a16="http://schemas.microsoft.com/office/drawing/2014/main" id="{A78F1726-063A-4858-8D01-5D54C08B62B6}"/>
                  </a:ext>
                </a:extLst>
              </p:cNvPr>
              <p:cNvSpPr/>
              <p:nvPr/>
            </p:nvSpPr>
            <p:spPr>
              <a:xfrm>
                <a:off x="7639917" y="1309602"/>
                <a:ext cx="3788658" cy="3914071"/>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cs typeface="Arial"/>
                  <a:sym typeface="Arial"/>
                </a:endParaRPr>
              </a:p>
            </p:txBody>
          </p:sp>
        </p:grpSp>
        <p:grpSp>
          <p:nvGrpSpPr>
            <p:cNvPr id="61" name="Grupo 60">
              <a:extLst>
                <a:ext uri="{FF2B5EF4-FFF2-40B4-BE49-F238E27FC236}">
                  <a16:creationId xmlns:a16="http://schemas.microsoft.com/office/drawing/2014/main" id="{A607A462-FE32-4247-A297-AF742A5CBBBA}"/>
                </a:ext>
              </a:extLst>
            </p:cNvPr>
            <p:cNvGrpSpPr/>
            <p:nvPr/>
          </p:nvGrpSpPr>
          <p:grpSpPr>
            <a:xfrm>
              <a:off x="618984" y="1170756"/>
              <a:ext cx="4406365" cy="2892843"/>
              <a:chOff x="7639917" y="1156664"/>
              <a:chExt cx="3997802" cy="4067009"/>
            </a:xfrm>
          </p:grpSpPr>
          <p:sp>
            <p:nvSpPr>
              <p:cNvPr id="62" name="Google Shape;362;p32">
                <a:extLst>
                  <a:ext uri="{FF2B5EF4-FFF2-40B4-BE49-F238E27FC236}">
                    <a16:creationId xmlns:a16="http://schemas.microsoft.com/office/drawing/2014/main" id="{E868DC06-3F21-47B3-81B1-26A64D723D45}"/>
                  </a:ext>
                </a:extLst>
              </p:cNvPr>
              <p:cNvSpPr/>
              <p:nvPr/>
            </p:nvSpPr>
            <p:spPr>
              <a:xfrm>
                <a:off x="7849062" y="1156664"/>
                <a:ext cx="3788657" cy="3944589"/>
              </a:xfrm>
              <a:prstGeom prst="rect">
                <a:avLst/>
              </a:prstGeom>
              <a:solidFill>
                <a:srgbClr val="78909C">
                  <a:alpha val="236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dirty="0">
                  <a:cs typeface="Arial"/>
                  <a:sym typeface="Arial"/>
                </a:endParaRPr>
              </a:p>
            </p:txBody>
          </p:sp>
          <p:sp>
            <p:nvSpPr>
              <p:cNvPr id="63" name="Google Shape;363;p32">
                <a:extLst>
                  <a:ext uri="{FF2B5EF4-FFF2-40B4-BE49-F238E27FC236}">
                    <a16:creationId xmlns:a16="http://schemas.microsoft.com/office/drawing/2014/main" id="{B619D4E4-EE83-4EEB-BF19-56F553F72A1C}"/>
                  </a:ext>
                </a:extLst>
              </p:cNvPr>
              <p:cNvSpPr/>
              <p:nvPr/>
            </p:nvSpPr>
            <p:spPr>
              <a:xfrm>
                <a:off x="7639917" y="1309602"/>
                <a:ext cx="3788658" cy="3914071"/>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cs typeface="Arial"/>
                  <a:sym typeface="Arial"/>
                </a:endParaRPr>
              </a:p>
            </p:txBody>
          </p:sp>
        </p:grpSp>
      </p:grpSp>
      <p:grpSp>
        <p:nvGrpSpPr>
          <p:cNvPr id="15" name="Grupo 14">
            <a:extLst>
              <a:ext uri="{FF2B5EF4-FFF2-40B4-BE49-F238E27FC236}">
                <a16:creationId xmlns:a16="http://schemas.microsoft.com/office/drawing/2014/main" id="{DA82F906-9BB8-41B8-B052-5C75C15BF2B1}"/>
              </a:ext>
            </a:extLst>
          </p:cNvPr>
          <p:cNvGrpSpPr/>
          <p:nvPr/>
        </p:nvGrpSpPr>
        <p:grpSpPr>
          <a:xfrm>
            <a:off x="1155743" y="4396716"/>
            <a:ext cx="10010419" cy="1902785"/>
            <a:chOff x="1232775" y="6894974"/>
            <a:chExt cx="10010419" cy="1902785"/>
          </a:xfrm>
        </p:grpSpPr>
        <p:grpSp>
          <p:nvGrpSpPr>
            <p:cNvPr id="12" name="Grupo 11">
              <a:extLst>
                <a:ext uri="{FF2B5EF4-FFF2-40B4-BE49-F238E27FC236}">
                  <a16:creationId xmlns:a16="http://schemas.microsoft.com/office/drawing/2014/main" id="{DB925609-FC5B-448D-9AE3-2D5CEE50BD50}"/>
                </a:ext>
              </a:extLst>
            </p:cNvPr>
            <p:cNvGrpSpPr/>
            <p:nvPr/>
          </p:nvGrpSpPr>
          <p:grpSpPr>
            <a:xfrm>
              <a:off x="1232775" y="6894974"/>
              <a:ext cx="10010419" cy="1902785"/>
              <a:chOff x="1111982" y="4339710"/>
              <a:chExt cx="10010419" cy="1902785"/>
            </a:xfrm>
          </p:grpSpPr>
          <p:grpSp>
            <p:nvGrpSpPr>
              <p:cNvPr id="4124" name="Grupo 4123">
                <a:extLst>
                  <a:ext uri="{FF2B5EF4-FFF2-40B4-BE49-F238E27FC236}">
                    <a16:creationId xmlns:a16="http://schemas.microsoft.com/office/drawing/2014/main" id="{19E36AC2-90E7-421D-B862-08E5426B1652}"/>
                  </a:ext>
                </a:extLst>
              </p:cNvPr>
              <p:cNvGrpSpPr/>
              <p:nvPr/>
            </p:nvGrpSpPr>
            <p:grpSpPr>
              <a:xfrm>
                <a:off x="1111982" y="4339710"/>
                <a:ext cx="10010419" cy="1869919"/>
                <a:chOff x="1089064" y="4584238"/>
                <a:chExt cx="10556203" cy="1869919"/>
              </a:xfrm>
            </p:grpSpPr>
            <p:sp>
              <p:nvSpPr>
                <p:cNvPr id="81" name="TextBox 96">
                  <a:extLst>
                    <a:ext uri="{FF2B5EF4-FFF2-40B4-BE49-F238E27FC236}">
                      <a16:creationId xmlns:a16="http://schemas.microsoft.com/office/drawing/2014/main" id="{024D60D8-1E28-453A-B213-981077C7874C}"/>
                    </a:ext>
                  </a:extLst>
                </p:cNvPr>
                <p:cNvSpPr txBox="1"/>
                <p:nvPr/>
              </p:nvSpPr>
              <p:spPr>
                <a:xfrm>
                  <a:off x="1089064" y="4588946"/>
                  <a:ext cx="3119437" cy="307777"/>
                </a:xfrm>
                <a:prstGeom prst="rect">
                  <a:avLst/>
                </a:prstGeom>
                <a:noFill/>
                <a:ln>
                  <a:noFill/>
                </a:ln>
              </p:spPr>
              <p:txBody>
                <a:bodyPr wrap="square" rtlCol="0">
                  <a:spAutoFit/>
                </a:bodyPr>
                <a:lstStyle/>
                <a:p>
                  <a:r>
                    <a:rPr lang="es-ES" altLang="ko-KR" sz="1400" b="1" dirty="0">
                      <a:cs typeface="Arial" pitchFamily="34" charset="0"/>
                    </a:rPr>
                    <a:t>Cantidad de experimentos:</a:t>
                  </a:r>
                  <a:r>
                    <a:rPr lang="es-ES" altLang="ko-KR" sz="1400" dirty="0">
                      <a:cs typeface="Arial" pitchFamily="34" charset="0"/>
                    </a:rPr>
                    <a:t> 142</a:t>
                  </a:r>
                </a:p>
              </p:txBody>
            </p:sp>
            <p:grpSp>
              <p:nvGrpSpPr>
                <p:cNvPr id="4113" name="Grupo 4112">
                  <a:extLst>
                    <a:ext uri="{FF2B5EF4-FFF2-40B4-BE49-F238E27FC236}">
                      <a16:creationId xmlns:a16="http://schemas.microsoft.com/office/drawing/2014/main" id="{441BF346-0514-416F-BE21-2E23C824B706}"/>
                    </a:ext>
                  </a:extLst>
                </p:cNvPr>
                <p:cNvGrpSpPr/>
                <p:nvPr/>
              </p:nvGrpSpPr>
              <p:grpSpPr>
                <a:xfrm>
                  <a:off x="1134924" y="4863857"/>
                  <a:ext cx="2964315" cy="1590300"/>
                  <a:chOff x="752181" y="3759009"/>
                  <a:chExt cx="2494357" cy="2059361"/>
                </a:xfrm>
                <a:noFill/>
              </p:grpSpPr>
              <p:sp>
                <p:nvSpPr>
                  <p:cNvPr id="25" name="Rectángulo 24">
                    <a:extLst>
                      <a:ext uri="{FF2B5EF4-FFF2-40B4-BE49-F238E27FC236}">
                        <a16:creationId xmlns:a16="http://schemas.microsoft.com/office/drawing/2014/main" id="{875CE39F-1722-42B8-A4FB-262C6F906483}"/>
                      </a:ext>
                    </a:extLst>
                  </p:cNvPr>
                  <p:cNvSpPr/>
                  <p:nvPr/>
                </p:nvSpPr>
                <p:spPr>
                  <a:xfrm>
                    <a:off x="752181" y="3759009"/>
                    <a:ext cx="2023580" cy="2059361"/>
                  </a:xfrm>
                  <a:prstGeom prst="rect">
                    <a:avLst/>
                  </a:prstGeom>
                  <a:grpFill/>
                  <a:ln>
                    <a:noFill/>
                  </a:ln>
                </p:spPr>
                <p:txBody>
                  <a:bodyPr wrap="square">
                    <a:spAutoFit/>
                  </a:bodyPr>
                  <a:lstStyle/>
                  <a:p>
                    <a:pPr lvl="0"/>
                    <a:r>
                      <a:rPr lang="es-ES" sz="1400" dirty="0"/>
                      <a:t>48 Alcohol </a:t>
                    </a:r>
                  </a:p>
                  <a:p>
                    <a:pPr lvl="0"/>
                    <a:r>
                      <a:rPr lang="es-ES" sz="1400" dirty="0"/>
                      <a:t>33 Pólvora en estado puro </a:t>
                    </a:r>
                  </a:p>
                  <a:p>
                    <a:pPr lvl="0"/>
                    <a:r>
                      <a:rPr lang="es-ES" sz="1400" dirty="0"/>
                      <a:t>33 TNT en estado puro </a:t>
                    </a:r>
                  </a:p>
                  <a:p>
                    <a:pPr lvl="0"/>
                    <a:r>
                      <a:rPr lang="es-ES" sz="1400" dirty="0"/>
                      <a:t>5 Pólvora y Jabón</a:t>
                    </a:r>
                  </a:p>
                  <a:p>
                    <a:pPr lvl="0"/>
                    <a:r>
                      <a:rPr lang="es-ES" sz="1400" dirty="0"/>
                      <a:t>5 Pólvora y Pasta Dental </a:t>
                    </a:r>
                  </a:p>
                  <a:p>
                    <a:r>
                      <a:rPr lang="en-US" sz="1400" dirty="0"/>
                      <a:t>9 TNT y </a:t>
                    </a:r>
                    <a:r>
                      <a:rPr lang="es-EC" sz="1400" dirty="0"/>
                      <a:t>Jabón</a:t>
                    </a:r>
                    <a:r>
                      <a:rPr lang="en-US" sz="1400" dirty="0"/>
                      <a:t> </a:t>
                    </a:r>
                  </a:p>
                  <a:p>
                    <a:r>
                      <a:rPr lang="es-ES" sz="1400" dirty="0"/>
                      <a:t>9 TNT y Pasta Dental </a:t>
                    </a:r>
                    <a:endParaRPr lang="en-US" sz="1400" dirty="0"/>
                  </a:p>
                </p:txBody>
              </p:sp>
              <p:cxnSp>
                <p:nvCxnSpPr>
                  <p:cNvPr id="88" name="Conector recto 87">
                    <a:extLst>
                      <a:ext uri="{FF2B5EF4-FFF2-40B4-BE49-F238E27FC236}">
                        <a16:creationId xmlns:a16="http://schemas.microsoft.com/office/drawing/2014/main" id="{5188486D-010A-4BC6-85F7-5979575768DF}"/>
                      </a:ext>
                    </a:extLst>
                  </p:cNvPr>
                  <p:cNvCxnSpPr>
                    <a:cxnSpLocks/>
                  </p:cNvCxnSpPr>
                  <p:nvPr/>
                </p:nvCxnSpPr>
                <p:spPr>
                  <a:xfrm flipH="1" flipV="1">
                    <a:off x="840940" y="4098166"/>
                    <a:ext cx="2394104" cy="20722"/>
                  </a:xfrm>
                  <a:prstGeom prst="line">
                    <a:avLst/>
                  </a:prstGeom>
                  <a:grpFill/>
                  <a:ln>
                    <a:solidFill>
                      <a:srgbClr val="A7ADB0"/>
                    </a:solidFill>
                  </a:ln>
                </p:spPr>
                <p:style>
                  <a:lnRef idx="1">
                    <a:schemeClr val="accent1"/>
                  </a:lnRef>
                  <a:fillRef idx="0">
                    <a:schemeClr val="accent1"/>
                  </a:fillRef>
                  <a:effectRef idx="0">
                    <a:schemeClr val="accent1"/>
                  </a:effectRef>
                  <a:fontRef idx="minor">
                    <a:schemeClr val="tx1"/>
                  </a:fontRef>
                </p:style>
              </p:cxnSp>
              <p:cxnSp>
                <p:nvCxnSpPr>
                  <p:cNvPr id="136" name="Conector recto 135">
                    <a:extLst>
                      <a:ext uri="{FF2B5EF4-FFF2-40B4-BE49-F238E27FC236}">
                        <a16:creationId xmlns:a16="http://schemas.microsoft.com/office/drawing/2014/main" id="{696C12C9-B8FF-42FC-8B9A-0325200EAA50}"/>
                      </a:ext>
                    </a:extLst>
                  </p:cNvPr>
                  <p:cNvCxnSpPr>
                    <a:cxnSpLocks/>
                  </p:cNvCxnSpPr>
                  <p:nvPr/>
                </p:nvCxnSpPr>
                <p:spPr>
                  <a:xfrm flipH="1" flipV="1">
                    <a:off x="825206" y="4363922"/>
                    <a:ext cx="2421332" cy="13728"/>
                  </a:xfrm>
                  <a:prstGeom prst="line">
                    <a:avLst/>
                  </a:prstGeom>
                  <a:grpFill/>
                  <a:ln>
                    <a:solidFill>
                      <a:srgbClr val="A7ADB0"/>
                    </a:solidFill>
                  </a:ln>
                </p:spPr>
                <p:style>
                  <a:lnRef idx="1">
                    <a:schemeClr val="accent1"/>
                  </a:lnRef>
                  <a:fillRef idx="0">
                    <a:schemeClr val="accent1"/>
                  </a:fillRef>
                  <a:effectRef idx="0">
                    <a:schemeClr val="accent1"/>
                  </a:effectRef>
                  <a:fontRef idx="minor">
                    <a:schemeClr val="tx1"/>
                  </a:fontRef>
                </p:style>
              </p:cxnSp>
              <p:cxnSp>
                <p:nvCxnSpPr>
                  <p:cNvPr id="137" name="Conector recto 136">
                    <a:extLst>
                      <a:ext uri="{FF2B5EF4-FFF2-40B4-BE49-F238E27FC236}">
                        <a16:creationId xmlns:a16="http://schemas.microsoft.com/office/drawing/2014/main" id="{B17CE73D-4BC7-4469-87E9-47F96C28EEE2}"/>
                      </a:ext>
                    </a:extLst>
                  </p:cNvPr>
                  <p:cNvCxnSpPr>
                    <a:cxnSpLocks/>
                  </p:cNvCxnSpPr>
                  <p:nvPr/>
                </p:nvCxnSpPr>
                <p:spPr>
                  <a:xfrm flipH="1" flipV="1">
                    <a:off x="825206" y="4622135"/>
                    <a:ext cx="2421332" cy="13728"/>
                  </a:xfrm>
                  <a:prstGeom prst="line">
                    <a:avLst/>
                  </a:prstGeom>
                  <a:grpFill/>
                  <a:ln>
                    <a:solidFill>
                      <a:srgbClr val="A7ADB0"/>
                    </a:solidFill>
                  </a:ln>
                </p:spPr>
                <p:style>
                  <a:lnRef idx="1">
                    <a:schemeClr val="accent1"/>
                  </a:lnRef>
                  <a:fillRef idx="0">
                    <a:schemeClr val="accent1"/>
                  </a:fillRef>
                  <a:effectRef idx="0">
                    <a:schemeClr val="accent1"/>
                  </a:effectRef>
                  <a:fontRef idx="minor">
                    <a:schemeClr val="tx1"/>
                  </a:fontRef>
                </p:style>
              </p:cxnSp>
              <p:cxnSp>
                <p:nvCxnSpPr>
                  <p:cNvPr id="138" name="Conector recto 137">
                    <a:extLst>
                      <a:ext uri="{FF2B5EF4-FFF2-40B4-BE49-F238E27FC236}">
                        <a16:creationId xmlns:a16="http://schemas.microsoft.com/office/drawing/2014/main" id="{5011A01B-64D9-4509-AFB0-518701553457}"/>
                      </a:ext>
                    </a:extLst>
                  </p:cNvPr>
                  <p:cNvCxnSpPr>
                    <a:cxnSpLocks/>
                  </p:cNvCxnSpPr>
                  <p:nvPr/>
                </p:nvCxnSpPr>
                <p:spPr>
                  <a:xfrm flipH="1" flipV="1">
                    <a:off x="825206" y="4923686"/>
                    <a:ext cx="2421332" cy="13728"/>
                  </a:xfrm>
                  <a:prstGeom prst="line">
                    <a:avLst/>
                  </a:prstGeom>
                  <a:grpFill/>
                  <a:ln>
                    <a:solidFill>
                      <a:srgbClr val="A7ADB0"/>
                    </a:solidFill>
                  </a:ln>
                </p:spPr>
                <p:style>
                  <a:lnRef idx="1">
                    <a:schemeClr val="accent1"/>
                  </a:lnRef>
                  <a:fillRef idx="0">
                    <a:schemeClr val="accent1"/>
                  </a:fillRef>
                  <a:effectRef idx="0">
                    <a:schemeClr val="accent1"/>
                  </a:effectRef>
                  <a:fontRef idx="minor">
                    <a:schemeClr val="tx1"/>
                  </a:fontRef>
                </p:style>
              </p:cxnSp>
              <p:cxnSp>
                <p:nvCxnSpPr>
                  <p:cNvPr id="139" name="Conector recto 138">
                    <a:extLst>
                      <a:ext uri="{FF2B5EF4-FFF2-40B4-BE49-F238E27FC236}">
                        <a16:creationId xmlns:a16="http://schemas.microsoft.com/office/drawing/2014/main" id="{2860C59C-E4BE-4CB8-860C-1E0DBDF76768}"/>
                      </a:ext>
                    </a:extLst>
                  </p:cNvPr>
                  <p:cNvCxnSpPr>
                    <a:cxnSpLocks/>
                  </p:cNvCxnSpPr>
                  <p:nvPr/>
                </p:nvCxnSpPr>
                <p:spPr>
                  <a:xfrm flipH="1" flipV="1">
                    <a:off x="825206" y="5181899"/>
                    <a:ext cx="2421332" cy="13728"/>
                  </a:xfrm>
                  <a:prstGeom prst="line">
                    <a:avLst/>
                  </a:prstGeom>
                  <a:grpFill/>
                  <a:ln>
                    <a:solidFill>
                      <a:srgbClr val="A7ADB0"/>
                    </a:solidFill>
                  </a:ln>
                </p:spPr>
                <p:style>
                  <a:lnRef idx="1">
                    <a:schemeClr val="accent1"/>
                  </a:lnRef>
                  <a:fillRef idx="0">
                    <a:schemeClr val="accent1"/>
                  </a:fillRef>
                  <a:effectRef idx="0">
                    <a:schemeClr val="accent1"/>
                  </a:effectRef>
                  <a:fontRef idx="minor">
                    <a:schemeClr val="tx1"/>
                  </a:fontRef>
                </p:style>
              </p:cxnSp>
              <p:cxnSp>
                <p:nvCxnSpPr>
                  <p:cNvPr id="140" name="Conector recto 139">
                    <a:extLst>
                      <a:ext uri="{FF2B5EF4-FFF2-40B4-BE49-F238E27FC236}">
                        <a16:creationId xmlns:a16="http://schemas.microsoft.com/office/drawing/2014/main" id="{79BCDF23-DF76-4AEC-BB6E-C3A0906481A5}"/>
                      </a:ext>
                    </a:extLst>
                  </p:cNvPr>
                  <p:cNvCxnSpPr>
                    <a:cxnSpLocks/>
                  </p:cNvCxnSpPr>
                  <p:nvPr/>
                </p:nvCxnSpPr>
                <p:spPr>
                  <a:xfrm flipH="1" flipV="1">
                    <a:off x="825206" y="5453840"/>
                    <a:ext cx="2421332" cy="13728"/>
                  </a:xfrm>
                  <a:prstGeom prst="line">
                    <a:avLst/>
                  </a:prstGeom>
                  <a:grpFill/>
                  <a:ln>
                    <a:solidFill>
                      <a:srgbClr val="A7ADB0"/>
                    </a:solidFill>
                  </a:ln>
                </p:spPr>
                <p:style>
                  <a:lnRef idx="1">
                    <a:schemeClr val="accent1"/>
                  </a:lnRef>
                  <a:fillRef idx="0">
                    <a:schemeClr val="accent1"/>
                  </a:fillRef>
                  <a:effectRef idx="0">
                    <a:schemeClr val="accent1"/>
                  </a:effectRef>
                  <a:fontRef idx="minor">
                    <a:schemeClr val="tx1"/>
                  </a:fontRef>
                </p:style>
              </p:cxnSp>
            </p:grpSp>
            <p:grpSp>
              <p:nvGrpSpPr>
                <p:cNvPr id="4123" name="Grupo 4122">
                  <a:extLst>
                    <a:ext uri="{FF2B5EF4-FFF2-40B4-BE49-F238E27FC236}">
                      <a16:creationId xmlns:a16="http://schemas.microsoft.com/office/drawing/2014/main" id="{9A9D46D9-AAE2-4597-9CCD-61EFF3128ACF}"/>
                    </a:ext>
                  </a:extLst>
                </p:cNvPr>
                <p:cNvGrpSpPr/>
                <p:nvPr/>
              </p:nvGrpSpPr>
              <p:grpSpPr>
                <a:xfrm>
                  <a:off x="8525830" y="4584238"/>
                  <a:ext cx="3119437" cy="1309345"/>
                  <a:chOff x="8525830" y="4584238"/>
                  <a:chExt cx="3119437" cy="1309345"/>
                </a:xfrm>
              </p:grpSpPr>
              <p:sp>
                <p:nvSpPr>
                  <p:cNvPr id="82" name="TextBox 96">
                    <a:extLst>
                      <a:ext uri="{FF2B5EF4-FFF2-40B4-BE49-F238E27FC236}">
                        <a16:creationId xmlns:a16="http://schemas.microsoft.com/office/drawing/2014/main" id="{B15BF1D1-7A4F-4BC7-8E8C-E48F0031B962}"/>
                      </a:ext>
                    </a:extLst>
                  </p:cNvPr>
                  <p:cNvSpPr txBox="1"/>
                  <p:nvPr/>
                </p:nvSpPr>
                <p:spPr>
                  <a:xfrm>
                    <a:off x="8525830" y="4584238"/>
                    <a:ext cx="3119437" cy="307777"/>
                  </a:xfrm>
                  <a:prstGeom prst="rect">
                    <a:avLst/>
                  </a:prstGeom>
                  <a:noFill/>
                  <a:ln>
                    <a:noFill/>
                  </a:ln>
                </p:spPr>
                <p:txBody>
                  <a:bodyPr wrap="square" rtlCol="0">
                    <a:spAutoFit/>
                  </a:bodyPr>
                  <a:lstStyle/>
                  <a:p>
                    <a:pPr algn="r"/>
                    <a:r>
                      <a:rPr lang="es-ES" altLang="ko-KR" sz="1400" b="1" dirty="0">
                        <a:cs typeface="Arial" pitchFamily="34" charset="0"/>
                      </a:rPr>
                      <a:t>Cantidad de experimentos: </a:t>
                    </a:r>
                    <a:r>
                      <a:rPr lang="es-ES" altLang="ko-KR" sz="1400" dirty="0">
                        <a:cs typeface="Arial" pitchFamily="34" charset="0"/>
                      </a:rPr>
                      <a:t>63</a:t>
                    </a:r>
                  </a:p>
                </p:txBody>
              </p:sp>
              <p:sp>
                <p:nvSpPr>
                  <p:cNvPr id="14" name="Rectángulo 13">
                    <a:extLst>
                      <a:ext uri="{FF2B5EF4-FFF2-40B4-BE49-F238E27FC236}">
                        <a16:creationId xmlns:a16="http://schemas.microsoft.com/office/drawing/2014/main" id="{6EBE0DAA-2A70-45F7-98D6-7EF5BB836BCD}"/>
                      </a:ext>
                    </a:extLst>
                  </p:cNvPr>
                  <p:cNvSpPr/>
                  <p:nvPr/>
                </p:nvSpPr>
                <p:spPr>
                  <a:xfrm>
                    <a:off x="9313157" y="4939476"/>
                    <a:ext cx="2326270" cy="954107"/>
                  </a:xfrm>
                  <a:prstGeom prst="rect">
                    <a:avLst/>
                  </a:prstGeom>
                  <a:ln>
                    <a:noFill/>
                  </a:ln>
                </p:spPr>
                <p:txBody>
                  <a:bodyPr wrap="square">
                    <a:spAutoFit/>
                  </a:bodyPr>
                  <a:lstStyle/>
                  <a:p>
                    <a:pPr algn="r"/>
                    <a:r>
                      <a:rPr lang="en-US" sz="1400" dirty="0"/>
                      <a:t>21 Alcohol </a:t>
                    </a:r>
                  </a:p>
                  <a:p>
                    <a:pPr algn="r"/>
                    <a:r>
                      <a:rPr lang="es-ES" sz="1400" dirty="0"/>
                      <a:t>21 Pólvora en estado puro</a:t>
                    </a:r>
                  </a:p>
                  <a:p>
                    <a:pPr algn="r"/>
                    <a:r>
                      <a:rPr lang="es-ES" sz="1400" dirty="0"/>
                      <a:t>21 TNT en estado puro </a:t>
                    </a:r>
                    <a:endParaRPr lang="en-US" sz="1400" dirty="0"/>
                  </a:p>
                </p:txBody>
              </p:sp>
              <p:cxnSp>
                <p:nvCxnSpPr>
                  <p:cNvPr id="166" name="Conector recto 165">
                    <a:extLst>
                      <a:ext uri="{FF2B5EF4-FFF2-40B4-BE49-F238E27FC236}">
                        <a16:creationId xmlns:a16="http://schemas.microsoft.com/office/drawing/2014/main" id="{E79317E9-38BA-4837-B0CE-8FFB865054EE}"/>
                      </a:ext>
                    </a:extLst>
                  </p:cNvPr>
                  <p:cNvCxnSpPr>
                    <a:cxnSpLocks/>
                  </p:cNvCxnSpPr>
                  <p:nvPr/>
                </p:nvCxnSpPr>
                <p:spPr>
                  <a:xfrm flipH="1" flipV="1">
                    <a:off x="8745194" y="5192383"/>
                    <a:ext cx="2845173" cy="16104"/>
                  </a:xfrm>
                  <a:prstGeom prst="line">
                    <a:avLst/>
                  </a:prstGeom>
                  <a:noFill/>
                  <a:ln>
                    <a:solidFill>
                      <a:srgbClr val="A7ADB0"/>
                    </a:solidFill>
                  </a:ln>
                </p:spPr>
                <p:style>
                  <a:lnRef idx="1">
                    <a:schemeClr val="accent1"/>
                  </a:lnRef>
                  <a:fillRef idx="0">
                    <a:schemeClr val="accent1"/>
                  </a:fillRef>
                  <a:effectRef idx="0">
                    <a:schemeClr val="accent1"/>
                  </a:effectRef>
                  <a:fontRef idx="minor">
                    <a:schemeClr val="tx1"/>
                  </a:fontRef>
                </p:style>
              </p:cxnSp>
              <p:cxnSp>
                <p:nvCxnSpPr>
                  <p:cNvPr id="168" name="Conector recto 167">
                    <a:extLst>
                      <a:ext uri="{FF2B5EF4-FFF2-40B4-BE49-F238E27FC236}">
                        <a16:creationId xmlns:a16="http://schemas.microsoft.com/office/drawing/2014/main" id="{CABD19F3-F2DE-4B85-8E95-DF274EF1E2C7}"/>
                      </a:ext>
                    </a:extLst>
                  </p:cNvPr>
                  <p:cNvCxnSpPr>
                    <a:cxnSpLocks/>
                  </p:cNvCxnSpPr>
                  <p:nvPr/>
                </p:nvCxnSpPr>
                <p:spPr>
                  <a:xfrm flipH="1" flipV="1">
                    <a:off x="8745193" y="5395906"/>
                    <a:ext cx="2845173" cy="16104"/>
                  </a:xfrm>
                  <a:prstGeom prst="line">
                    <a:avLst/>
                  </a:prstGeom>
                  <a:noFill/>
                  <a:ln>
                    <a:solidFill>
                      <a:srgbClr val="A7ADB0"/>
                    </a:solidFill>
                  </a:ln>
                </p:spPr>
                <p:style>
                  <a:lnRef idx="1">
                    <a:schemeClr val="accent1"/>
                  </a:lnRef>
                  <a:fillRef idx="0">
                    <a:schemeClr val="accent1"/>
                  </a:fillRef>
                  <a:effectRef idx="0">
                    <a:schemeClr val="accent1"/>
                  </a:effectRef>
                  <a:fontRef idx="minor">
                    <a:schemeClr val="tx1"/>
                  </a:fontRef>
                </p:style>
              </p:cxnSp>
              <p:cxnSp>
                <p:nvCxnSpPr>
                  <p:cNvPr id="169" name="Conector recto 168">
                    <a:extLst>
                      <a:ext uri="{FF2B5EF4-FFF2-40B4-BE49-F238E27FC236}">
                        <a16:creationId xmlns:a16="http://schemas.microsoft.com/office/drawing/2014/main" id="{1A1D1A37-24DF-4089-B67B-FEF6665227E4}"/>
                      </a:ext>
                    </a:extLst>
                  </p:cNvPr>
                  <p:cNvCxnSpPr>
                    <a:cxnSpLocks/>
                  </p:cNvCxnSpPr>
                  <p:nvPr/>
                </p:nvCxnSpPr>
                <p:spPr>
                  <a:xfrm flipH="1" flipV="1">
                    <a:off x="8745192" y="5636922"/>
                    <a:ext cx="2845173" cy="16104"/>
                  </a:xfrm>
                  <a:prstGeom prst="line">
                    <a:avLst/>
                  </a:prstGeom>
                  <a:noFill/>
                  <a:ln>
                    <a:solidFill>
                      <a:srgbClr val="A7ADB0"/>
                    </a:solidFill>
                  </a:ln>
                </p:spPr>
                <p:style>
                  <a:lnRef idx="1">
                    <a:schemeClr val="accent1"/>
                  </a:lnRef>
                  <a:fillRef idx="0">
                    <a:schemeClr val="accent1"/>
                  </a:fillRef>
                  <a:effectRef idx="0">
                    <a:schemeClr val="accent1"/>
                  </a:effectRef>
                  <a:fontRef idx="minor">
                    <a:schemeClr val="tx1"/>
                  </a:fontRef>
                </p:style>
              </p:cxnSp>
            </p:grpSp>
          </p:grpSp>
          <p:sp>
            <p:nvSpPr>
              <p:cNvPr id="64" name="Google Shape;362;p32">
                <a:extLst>
                  <a:ext uri="{FF2B5EF4-FFF2-40B4-BE49-F238E27FC236}">
                    <a16:creationId xmlns:a16="http://schemas.microsoft.com/office/drawing/2014/main" id="{1CB92064-A069-4992-90CD-BA1B3DBC2C90}"/>
                  </a:ext>
                </a:extLst>
              </p:cNvPr>
              <p:cNvSpPr/>
              <p:nvPr/>
            </p:nvSpPr>
            <p:spPr>
              <a:xfrm>
                <a:off x="1111982" y="4652195"/>
                <a:ext cx="2958154" cy="1590300"/>
              </a:xfrm>
              <a:prstGeom prst="rect">
                <a:avLst/>
              </a:prstGeom>
              <a:solidFill>
                <a:srgbClr val="78909C">
                  <a:alpha val="236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dirty="0">
                  <a:cs typeface="Arial"/>
                  <a:sym typeface="Arial"/>
                </a:endParaRPr>
              </a:p>
            </p:txBody>
          </p:sp>
        </p:grpSp>
        <p:sp>
          <p:nvSpPr>
            <p:cNvPr id="65" name="Google Shape;362;p32">
              <a:extLst>
                <a:ext uri="{FF2B5EF4-FFF2-40B4-BE49-F238E27FC236}">
                  <a16:creationId xmlns:a16="http://schemas.microsoft.com/office/drawing/2014/main" id="{C44A2232-1E73-41FA-893E-DFB7EEC828A0}"/>
                </a:ext>
              </a:extLst>
            </p:cNvPr>
            <p:cNvSpPr/>
            <p:nvPr/>
          </p:nvSpPr>
          <p:spPr>
            <a:xfrm>
              <a:off x="8279502" y="7202751"/>
              <a:ext cx="2958154" cy="1595008"/>
            </a:xfrm>
            <a:prstGeom prst="rect">
              <a:avLst/>
            </a:prstGeom>
            <a:solidFill>
              <a:srgbClr val="78909C">
                <a:alpha val="2366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dirty="0">
                <a:cs typeface="Arial"/>
                <a:sym typeface="Arial"/>
              </a:endParaRPr>
            </a:p>
          </p:txBody>
        </p:sp>
      </p:grpSp>
    </p:spTree>
    <p:extLst>
      <p:ext uri="{BB962C8B-B14F-4D97-AF65-F5344CB8AC3E}">
        <p14:creationId xmlns:p14="http://schemas.microsoft.com/office/powerpoint/2010/main" val="410137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3FC3A7A9-4B5F-448D-A97C-3CCBE674A3AA}"/>
              </a:ext>
            </a:extLst>
          </p:cNvPr>
          <p:cNvSpPr>
            <a:spLocks noChangeArrowheads="1"/>
          </p:cNvSpPr>
          <p:nvPr/>
        </p:nvSpPr>
        <p:spPr bwMode="auto">
          <a:xfrm>
            <a:off x="3867150" y="34845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04" name="Rectángulo 4103">
            <a:extLst>
              <a:ext uri="{FF2B5EF4-FFF2-40B4-BE49-F238E27FC236}">
                <a16:creationId xmlns:a16="http://schemas.microsoft.com/office/drawing/2014/main" id="{80FE1BB7-4DC0-4751-A3F2-FCF29B6B7947}"/>
              </a:ext>
            </a:extLst>
          </p:cNvPr>
          <p:cNvSpPr/>
          <p:nvPr/>
        </p:nvSpPr>
        <p:spPr>
          <a:xfrm>
            <a:off x="-1" y="284267"/>
            <a:ext cx="12192001" cy="840230"/>
          </a:xfrm>
          <a:prstGeom prst="rect">
            <a:avLst/>
          </a:prstGeom>
        </p:spPr>
        <p:txBody>
          <a:bodyPr wrap="square">
            <a:spAutoFit/>
          </a:bodyPr>
          <a:lstStyle/>
          <a:p>
            <a:pPr lvl="0" algn="ctr" defTabSz="914400">
              <a:lnSpc>
                <a:spcPct val="90000"/>
              </a:lnSpc>
              <a:spcBef>
                <a:spcPts val="1000"/>
              </a:spcBef>
            </a:pPr>
            <a:r>
              <a:rPr lang="es-AR" sz="5400" dirty="0">
                <a:solidFill>
                  <a:prstClr val="black">
                    <a:lumMod val="85000"/>
                    <a:lumOff val="15000"/>
                  </a:prstClr>
                </a:solidFill>
                <a:cs typeface="Arial" pitchFamily="34" charset="0"/>
              </a:rPr>
              <a:t>Modelos multivariantes</a:t>
            </a:r>
          </a:p>
        </p:txBody>
      </p:sp>
      <p:sp>
        <p:nvSpPr>
          <p:cNvPr id="148" name="Text Placeholder 13">
            <a:extLst>
              <a:ext uri="{FF2B5EF4-FFF2-40B4-BE49-F238E27FC236}">
                <a16:creationId xmlns:a16="http://schemas.microsoft.com/office/drawing/2014/main" id="{91A3C78D-D237-41C7-BDE8-E4F143ED1491}"/>
              </a:ext>
            </a:extLst>
          </p:cNvPr>
          <p:cNvSpPr txBox="1">
            <a:spLocks/>
          </p:cNvSpPr>
          <p:nvPr/>
        </p:nvSpPr>
        <p:spPr>
          <a:xfrm>
            <a:off x="339396" y="180385"/>
            <a:ext cx="7455524" cy="154511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endParaRPr lang="es-EC" sz="3600" b="1" dirty="0">
              <a:solidFill>
                <a:prstClr val="black">
                  <a:lumMod val="85000"/>
                  <a:lumOff val="15000"/>
                </a:prstClr>
              </a:solidFill>
              <a:cs typeface="Arial" pitchFamily="34" charset="0"/>
            </a:endParaRPr>
          </a:p>
        </p:txBody>
      </p:sp>
      <p:grpSp>
        <p:nvGrpSpPr>
          <p:cNvPr id="12" name="Grupo 11">
            <a:extLst>
              <a:ext uri="{FF2B5EF4-FFF2-40B4-BE49-F238E27FC236}">
                <a16:creationId xmlns:a16="http://schemas.microsoft.com/office/drawing/2014/main" id="{D1885C7F-9A64-451F-94B6-569F7B387B0F}"/>
              </a:ext>
            </a:extLst>
          </p:cNvPr>
          <p:cNvGrpSpPr/>
          <p:nvPr/>
        </p:nvGrpSpPr>
        <p:grpSpPr>
          <a:xfrm>
            <a:off x="223200" y="2343586"/>
            <a:ext cx="6380275" cy="3446620"/>
            <a:chOff x="2538540" y="989908"/>
            <a:chExt cx="6380275" cy="3446620"/>
          </a:xfrm>
          <a:effectLst>
            <a:outerShdw blurRad="50800" dist="50800" dir="5400000" algn="ctr" rotWithShape="0">
              <a:srgbClr val="44546A">
                <a:lumMod val="40000"/>
                <a:lumOff val="60000"/>
              </a:srgbClr>
            </a:outerShdw>
          </a:effectLst>
        </p:grpSpPr>
        <p:grpSp>
          <p:nvGrpSpPr>
            <p:cNvPr id="14" name="Grupo 13">
              <a:extLst>
                <a:ext uri="{FF2B5EF4-FFF2-40B4-BE49-F238E27FC236}">
                  <a16:creationId xmlns:a16="http://schemas.microsoft.com/office/drawing/2014/main" id="{BE80FD15-BD75-409E-A849-558BB0AB5C90}"/>
                </a:ext>
              </a:extLst>
            </p:cNvPr>
            <p:cNvGrpSpPr/>
            <p:nvPr/>
          </p:nvGrpSpPr>
          <p:grpSpPr>
            <a:xfrm>
              <a:off x="2538540" y="989908"/>
              <a:ext cx="6380275" cy="3446620"/>
              <a:chOff x="1378481" y="1986195"/>
              <a:chExt cx="6380275" cy="3446620"/>
            </a:xfrm>
          </p:grpSpPr>
          <p:cxnSp>
            <p:nvCxnSpPr>
              <p:cNvPr id="18" name="Conector recto 17">
                <a:extLst>
                  <a:ext uri="{FF2B5EF4-FFF2-40B4-BE49-F238E27FC236}">
                    <a16:creationId xmlns:a16="http://schemas.microsoft.com/office/drawing/2014/main" id="{1D91AD73-46C5-4913-B1FD-6D4A5620D0C4}"/>
                  </a:ext>
                </a:extLst>
              </p:cNvPr>
              <p:cNvCxnSpPr>
                <a:cxnSpLocks/>
              </p:cNvCxnSpPr>
              <p:nvPr/>
            </p:nvCxnSpPr>
            <p:spPr>
              <a:xfrm>
                <a:off x="3170754" y="2711075"/>
                <a:ext cx="2727456" cy="0"/>
              </a:xfrm>
              <a:prstGeom prst="line">
                <a:avLst/>
              </a:prstGeom>
              <a:noFill/>
              <a:ln w="76200" cap="flat" cmpd="sng" algn="ctr">
                <a:solidFill>
                  <a:srgbClr val="44546A">
                    <a:lumMod val="50000"/>
                  </a:srgbClr>
                </a:solidFill>
                <a:prstDash val="solid"/>
                <a:miter lim="800000"/>
              </a:ln>
              <a:effectLst/>
            </p:spPr>
          </p:cxnSp>
          <p:grpSp>
            <p:nvGrpSpPr>
              <p:cNvPr id="19" name="Grupo 18">
                <a:extLst>
                  <a:ext uri="{FF2B5EF4-FFF2-40B4-BE49-F238E27FC236}">
                    <a16:creationId xmlns:a16="http://schemas.microsoft.com/office/drawing/2014/main" id="{85F66265-F32F-48CC-B956-B3210D5E57C2}"/>
                  </a:ext>
                </a:extLst>
              </p:cNvPr>
              <p:cNvGrpSpPr/>
              <p:nvPr/>
            </p:nvGrpSpPr>
            <p:grpSpPr>
              <a:xfrm>
                <a:off x="1378481" y="1986195"/>
                <a:ext cx="6380275" cy="3446620"/>
                <a:chOff x="1378481" y="1986195"/>
                <a:chExt cx="6380275" cy="3446620"/>
              </a:xfrm>
            </p:grpSpPr>
            <p:grpSp>
              <p:nvGrpSpPr>
                <p:cNvPr id="22" name="Grupo 21">
                  <a:extLst>
                    <a:ext uri="{FF2B5EF4-FFF2-40B4-BE49-F238E27FC236}">
                      <a16:creationId xmlns:a16="http://schemas.microsoft.com/office/drawing/2014/main" id="{6CC314A6-0B6B-462C-87D8-0122CE8C897F}"/>
                    </a:ext>
                  </a:extLst>
                </p:cNvPr>
                <p:cNvGrpSpPr/>
                <p:nvPr/>
              </p:nvGrpSpPr>
              <p:grpSpPr>
                <a:xfrm>
                  <a:off x="1827312" y="2681208"/>
                  <a:ext cx="5551534" cy="1607630"/>
                  <a:chOff x="1979712" y="979408"/>
                  <a:chExt cx="5551534" cy="1607630"/>
                </a:xfrm>
              </p:grpSpPr>
              <p:grpSp>
                <p:nvGrpSpPr>
                  <p:cNvPr id="27" name="Grupo 26">
                    <a:extLst>
                      <a:ext uri="{FF2B5EF4-FFF2-40B4-BE49-F238E27FC236}">
                        <a16:creationId xmlns:a16="http://schemas.microsoft.com/office/drawing/2014/main" id="{AA511135-1D53-4007-AFE4-FDE39BB17F89}"/>
                      </a:ext>
                    </a:extLst>
                  </p:cNvPr>
                  <p:cNvGrpSpPr/>
                  <p:nvPr/>
                </p:nvGrpSpPr>
                <p:grpSpPr>
                  <a:xfrm>
                    <a:off x="1979712" y="1656931"/>
                    <a:ext cx="5551534" cy="930107"/>
                    <a:chOff x="1979712" y="1656931"/>
                    <a:chExt cx="5551534" cy="930107"/>
                  </a:xfrm>
                </p:grpSpPr>
                <p:sp>
                  <p:nvSpPr>
                    <p:cNvPr id="32" name="Rectángulo 31">
                      <a:extLst>
                        <a:ext uri="{FF2B5EF4-FFF2-40B4-BE49-F238E27FC236}">
                          <a16:creationId xmlns:a16="http://schemas.microsoft.com/office/drawing/2014/main" id="{9C76A338-4732-47B5-BDB8-7D5D158AA1FD}"/>
                        </a:ext>
                      </a:extLst>
                    </p:cNvPr>
                    <p:cNvSpPr/>
                    <p:nvPr/>
                  </p:nvSpPr>
                  <p:spPr>
                    <a:xfrm>
                      <a:off x="1979712" y="1656931"/>
                      <a:ext cx="1983437" cy="930107"/>
                    </a:xfrm>
                    <a:prstGeom prst="rect">
                      <a:avLst/>
                    </a:prstGeom>
                    <a:solidFill>
                      <a:srgbClr val="4473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2000" b="0" i="0" u="none" strike="noStrike" kern="0" cap="none" spc="0" normalizeH="0" baseline="0" noProof="0" dirty="0">
                          <a:ln>
                            <a:noFill/>
                          </a:ln>
                          <a:solidFill>
                            <a:prstClr val="white"/>
                          </a:solidFill>
                          <a:effectLst/>
                          <a:uLnTx/>
                          <a:uFillTx/>
                          <a:latin typeface="Calibri" panose="020F0502020204030204"/>
                          <a:ea typeface="+mn-ea"/>
                          <a:cs typeface="+mn-cs"/>
                        </a:rPr>
                        <a:t>Programación Clásica</a:t>
                      </a:r>
                    </a:p>
                  </p:txBody>
                </p:sp>
                <p:sp>
                  <p:nvSpPr>
                    <p:cNvPr id="33" name="Rectángulo 32">
                      <a:extLst>
                        <a:ext uri="{FF2B5EF4-FFF2-40B4-BE49-F238E27FC236}">
                          <a16:creationId xmlns:a16="http://schemas.microsoft.com/office/drawing/2014/main" id="{018E3476-B80B-459D-A459-F150C3CB9965}"/>
                        </a:ext>
                      </a:extLst>
                    </p:cNvPr>
                    <p:cNvSpPr/>
                    <p:nvPr/>
                  </p:nvSpPr>
                  <p:spPr>
                    <a:xfrm>
                      <a:off x="5547809" y="1656931"/>
                      <a:ext cx="1983437" cy="930107"/>
                    </a:xfrm>
                    <a:prstGeom prst="rect">
                      <a:avLst/>
                    </a:prstGeom>
                    <a:solidFill>
                      <a:srgbClr val="4473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2000" b="0" i="0" u="none" strike="noStrike" kern="0" cap="none" spc="0" normalizeH="0" baseline="0" noProof="0" dirty="0">
                          <a:ln>
                            <a:noFill/>
                          </a:ln>
                          <a:solidFill>
                            <a:prstClr val="white"/>
                          </a:solidFill>
                          <a:effectLst/>
                          <a:uLnTx/>
                          <a:uFillTx/>
                          <a:latin typeface="Calibri" panose="020F0502020204030204"/>
                          <a:ea typeface="+mn-ea"/>
                          <a:cs typeface="+mn-cs"/>
                        </a:rPr>
                        <a:t>Machine Learning</a:t>
                      </a:r>
                    </a:p>
                  </p:txBody>
                </p:sp>
              </p:grpSp>
              <p:grpSp>
                <p:nvGrpSpPr>
                  <p:cNvPr id="28" name="Grupo 27">
                    <a:extLst>
                      <a:ext uri="{FF2B5EF4-FFF2-40B4-BE49-F238E27FC236}">
                        <a16:creationId xmlns:a16="http://schemas.microsoft.com/office/drawing/2014/main" id="{02085B44-FA14-4216-BB1A-8C03DC1F3013}"/>
                      </a:ext>
                    </a:extLst>
                  </p:cNvPr>
                  <p:cNvGrpSpPr/>
                  <p:nvPr/>
                </p:nvGrpSpPr>
                <p:grpSpPr>
                  <a:xfrm>
                    <a:off x="2516892" y="979408"/>
                    <a:ext cx="841582" cy="567281"/>
                    <a:chOff x="2516892" y="979408"/>
                    <a:chExt cx="841582" cy="567281"/>
                  </a:xfrm>
                </p:grpSpPr>
                <p:cxnSp>
                  <p:nvCxnSpPr>
                    <p:cNvPr id="30" name="Conector recto de flecha 29">
                      <a:extLst>
                        <a:ext uri="{FF2B5EF4-FFF2-40B4-BE49-F238E27FC236}">
                          <a16:creationId xmlns:a16="http://schemas.microsoft.com/office/drawing/2014/main" id="{E483CA08-CFF9-4F66-8CC1-D82A1836E6D7}"/>
                        </a:ext>
                      </a:extLst>
                    </p:cNvPr>
                    <p:cNvCxnSpPr>
                      <a:cxnSpLocks/>
                    </p:cNvCxnSpPr>
                    <p:nvPr/>
                  </p:nvCxnSpPr>
                  <p:spPr>
                    <a:xfrm>
                      <a:off x="2516892" y="979408"/>
                      <a:ext cx="0" cy="567281"/>
                    </a:xfrm>
                    <a:prstGeom prst="straightConnector1">
                      <a:avLst/>
                    </a:prstGeom>
                    <a:noFill/>
                    <a:ln w="76200" cap="flat" cmpd="sng" algn="ctr">
                      <a:solidFill>
                        <a:srgbClr val="44546A">
                          <a:lumMod val="50000"/>
                        </a:srgbClr>
                      </a:solidFill>
                      <a:prstDash val="solid"/>
                      <a:miter lim="800000"/>
                      <a:tailEnd type="triangle"/>
                    </a:ln>
                    <a:effectLst/>
                  </p:spPr>
                </p:cxnSp>
                <p:cxnSp>
                  <p:nvCxnSpPr>
                    <p:cNvPr id="31" name="Conector recto de flecha 30">
                      <a:extLst>
                        <a:ext uri="{FF2B5EF4-FFF2-40B4-BE49-F238E27FC236}">
                          <a16:creationId xmlns:a16="http://schemas.microsoft.com/office/drawing/2014/main" id="{CE208CE4-5568-4C3D-B152-2C3325B3C638}"/>
                        </a:ext>
                      </a:extLst>
                    </p:cNvPr>
                    <p:cNvCxnSpPr>
                      <a:cxnSpLocks/>
                    </p:cNvCxnSpPr>
                    <p:nvPr/>
                  </p:nvCxnSpPr>
                  <p:spPr>
                    <a:xfrm>
                      <a:off x="3358474" y="991996"/>
                      <a:ext cx="0" cy="554693"/>
                    </a:xfrm>
                    <a:prstGeom prst="straightConnector1">
                      <a:avLst/>
                    </a:prstGeom>
                    <a:noFill/>
                    <a:ln w="76200" cap="flat" cmpd="sng" algn="ctr">
                      <a:solidFill>
                        <a:srgbClr val="44546A">
                          <a:lumMod val="50000"/>
                        </a:srgbClr>
                      </a:solidFill>
                      <a:prstDash val="solid"/>
                      <a:miter lim="800000"/>
                      <a:tailEnd type="triangle"/>
                    </a:ln>
                    <a:effectLst/>
                  </p:spPr>
                </p:cxnSp>
              </p:grpSp>
              <p:cxnSp>
                <p:nvCxnSpPr>
                  <p:cNvPr id="29" name="Conector recto de flecha 28">
                    <a:extLst>
                      <a:ext uri="{FF2B5EF4-FFF2-40B4-BE49-F238E27FC236}">
                        <a16:creationId xmlns:a16="http://schemas.microsoft.com/office/drawing/2014/main" id="{9D70BA5A-6001-45D3-914E-EFE682C4EC0C}"/>
                      </a:ext>
                    </a:extLst>
                  </p:cNvPr>
                  <p:cNvCxnSpPr>
                    <a:cxnSpLocks/>
                  </p:cNvCxnSpPr>
                  <p:nvPr/>
                </p:nvCxnSpPr>
                <p:spPr>
                  <a:xfrm>
                    <a:off x="6030201" y="979408"/>
                    <a:ext cx="0" cy="554693"/>
                  </a:xfrm>
                  <a:prstGeom prst="straightConnector1">
                    <a:avLst/>
                  </a:prstGeom>
                  <a:noFill/>
                  <a:ln w="76200" cap="flat" cmpd="sng" algn="ctr">
                    <a:solidFill>
                      <a:srgbClr val="44546A">
                        <a:lumMod val="50000"/>
                      </a:srgbClr>
                    </a:solidFill>
                    <a:prstDash val="solid"/>
                    <a:miter lim="800000"/>
                    <a:tailEnd type="triangle"/>
                  </a:ln>
                  <a:effectLst/>
                </p:spPr>
              </p:cxnSp>
            </p:grpSp>
            <p:sp>
              <p:nvSpPr>
                <p:cNvPr id="23" name="Rectángulo 22">
                  <a:extLst>
                    <a:ext uri="{FF2B5EF4-FFF2-40B4-BE49-F238E27FC236}">
                      <a16:creationId xmlns:a16="http://schemas.microsoft.com/office/drawing/2014/main" id="{CF9A0809-1023-4CBD-BF44-8295F235F1D8}"/>
                    </a:ext>
                  </a:extLst>
                </p:cNvPr>
                <p:cNvSpPr/>
                <p:nvPr/>
              </p:nvSpPr>
              <p:spPr>
                <a:xfrm>
                  <a:off x="1378481" y="1986195"/>
                  <a:ext cx="1983419" cy="400110"/>
                </a:xfrm>
                <a:prstGeom prst="rect">
                  <a:avLst/>
                </a:prstGeom>
                <a:solidFill>
                  <a:srgbClr val="E7E6E6">
                    <a:lumMod val="50000"/>
                  </a:srgbClr>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a:ln w="0"/>
                      <a:solidFill>
                        <a:prstClr val="white"/>
                      </a:solidFill>
                      <a:effectLst/>
                      <a:uLnTx/>
                      <a:uFillTx/>
                      <a:latin typeface="Calibri" panose="020F0502020204030204"/>
                    </a:rPr>
                    <a:t>Reglas</a:t>
                  </a:r>
                </a:p>
              </p:txBody>
            </p:sp>
            <p:sp>
              <p:nvSpPr>
                <p:cNvPr id="24" name="Rectángulo 23">
                  <a:extLst>
                    <a:ext uri="{FF2B5EF4-FFF2-40B4-BE49-F238E27FC236}">
                      <a16:creationId xmlns:a16="http://schemas.microsoft.com/office/drawing/2014/main" id="{3B1AD085-5591-4242-9D2C-407C48D8B711}"/>
                    </a:ext>
                  </a:extLst>
                </p:cNvPr>
                <p:cNvSpPr/>
                <p:nvPr/>
              </p:nvSpPr>
              <p:spPr>
                <a:xfrm>
                  <a:off x="5775320" y="1986195"/>
                  <a:ext cx="1983436" cy="400110"/>
                </a:xfrm>
                <a:prstGeom prst="rect">
                  <a:avLst/>
                </a:prstGeom>
                <a:solidFill>
                  <a:srgbClr val="E7E6E6">
                    <a:lumMod val="50000"/>
                  </a:srgbClr>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a:ln w="0"/>
                      <a:solidFill>
                        <a:prstClr val="white"/>
                      </a:solidFill>
                      <a:effectLst/>
                      <a:uLnTx/>
                      <a:uFillTx/>
                      <a:latin typeface="Calibri" panose="020F0502020204030204"/>
                    </a:rPr>
                    <a:t>Respuestas</a:t>
                  </a:r>
                </a:p>
              </p:txBody>
            </p:sp>
            <p:sp>
              <p:nvSpPr>
                <p:cNvPr id="25" name="Rectángulo 24">
                  <a:extLst>
                    <a:ext uri="{FF2B5EF4-FFF2-40B4-BE49-F238E27FC236}">
                      <a16:creationId xmlns:a16="http://schemas.microsoft.com/office/drawing/2014/main" id="{DA992E6A-4B28-4DAA-B0A3-981CB6E2751C}"/>
                    </a:ext>
                  </a:extLst>
                </p:cNvPr>
                <p:cNvSpPr/>
                <p:nvPr/>
              </p:nvSpPr>
              <p:spPr>
                <a:xfrm>
                  <a:off x="5395409" y="5032705"/>
                  <a:ext cx="1983423" cy="400110"/>
                </a:xfrm>
                <a:prstGeom prst="rect">
                  <a:avLst/>
                </a:prstGeom>
                <a:solidFill>
                  <a:srgbClr val="E7E6E6">
                    <a:lumMod val="50000"/>
                  </a:srgbClr>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a:ln w="0"/>
                      <a:solidFill>
                        <a:prstClr val="white"/>
                      </a:solidFill>
                      <a:effectLst/>
                      <a:uLnTx/>
                      <a:uFillTx/>
                      <a:latin typeface="Calibri" panose="020F0502020204030204"/>
                    </a:rPr>
                    <a:t>Reglas</a:t>
                  </a:r>
                </a:p>
              </p:txBody>
            </p:sp>
            <p:sp>
              <p:nvSpPr>
                <p:cNvPr id="26" name="Rectángulo 25">
                  <a:extLst>
                    <a:ext uri="{FF2B5EF4-FFF2-40B4-BE49-F238E27FC236}">
                      <a16:creationId xmlns:a16="http://schemas.microsoft.com/office/drawing/2014/main" id="{A4185F25-9F92-4E11-A614-5A0BF70A1BBB}"/>
                    </a:ext>
                  </a:extLst>
                </p:cNvPr>
                <p:cNvSpPr/>
                <p:nvPr/>
              </p:nvSpPr>
              <p:spPr>
                <a:xfrm>
                  <a:off x="1827320" y="5032705"/>
                  <a:ext cx="1983429" cy="400110"/>
                </a:xfrm>
                <a:prstGeom prst="rect">
                  <a:avLst/>
                </a:prstGeom>
                <a:solidFill>
                  <a:srgbClr val="E7E6E6">
                    <a:lumMod val="50000"/>
                  </a:srgbClr>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a:ln w="0"/>
                      <a:solidFill>
                        <a:prstClr val="white"/>
                      </a:solidFill>
                      <a:effectLst/>
                      <a:uLnTx/>
                      <a:uFillTx/>
                      <a:latin typeface="Calibri" panose="020F0502020204030204"/>
                    </a:rPr>
                    <a:t>Respuestas</a:t>
                  </a:r>
                </a:p>
              </p:txBody>
            </p:sp>
          </p:grpSp>
          <p:cxnSp>
            <p:nvCxnSpPr>
              <p:cNvPr id="20" name="Conector recto 19">
                <a:extLst>
                  <a:ext uri="{FF2B5EF4-FFF2-40B4-BE49-F238E27FC236}">
                    <a16:creationId xmlns:a16="http://schemas.microsoft.com/office/drawing/2014/main" id="{08D611BE-547D-45FB-BCD3-5383D39D86C4}"/>
                  </a:ext>
                </a:extLst>
              </p:cNvPr>
              <p:cNvCxnSpPr>
                <a:cxnSpLocks/>
              </p:cNvCxnSpPr>
              <p:nvPr/>
            </p:nvCxnSpPr>
            <p:spPr>
              <a:xfrm>
                <a:off x="4534482" y="2483892"/>
                <a:ext cx="0" cy="209904"/>
              </a:xfrm>
              <a:prstGeom prst="line">
                <a:avLst/>
              </a:prstGeom>
              <a:noFill/>
              <a:ln w="76200" cap="flat" cmpd="sng" algn="ctr">
                <a:solidFill>
                  <a:srgbClr val="44546A">
                    <a:lumMod val="50000"/>
                  </a:srgbClr>
                </a:solidFill>
                <a:prstDash val="solid"/>
                <a:miter lim="800000"/>
              </a:ln>
              <a:effectLst/>
            </p:spPr>
          </p:cxnSp>
          <p:sp>
            <p:nvSpPr>
              <p:cNvPr id="21" name="Rectángulo 20">
                <a:extLst>
                  <a:ext uri="{FF2B5EF4-FFF2-40B4-BE49-F238E27FC236}">
                    <a16:creationId xmlns:a16="http://schemas.microsoft.com/office/drawing/2014/main" id="{3E739425-50D3-4B67-A97D-0506AD54012E}"/>
                  </a:ext>
                </a:extLst>
              </p:cNvPr>
              <p:cNvSpPr/>
              <p:nvPr/>
            </p:nvSpPr>
            <p:spPr>
              <a:xfrm>
                <a:off x="3575770" y="1986195"/>
                <a:ext cx="1983413" cy="400110"/>
              </a:xfrm>
              <a:prstGeom prst="rect">
                <a:avLst/>
              </a:prstGeom>
              <a:solidFill>
                <a:srgbClr val="E7E6E6">
                  <a:lumMod val="50000"/>
                </a:srgbClr>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a:ln w="0"/>
                    <a:solidFill>
                      <a:prstClr val="white"/>
                    </a:solidFill>
                    <a:effectLst/>
                    <a:uLnTx/>
                    <a:uFillTx/>
                    <a:latin typeface="Calibri" panose="020F0502020204030204"/>
                  </a:rPr>
                  <a:t>Datos</a:t>
                </a:r>
              </a:p>
            </p:txBody>
          </p:sp>
        </p:grpSp>
        <p:cxnSp>
          <p:nvCxnSpPr>
            <p:cNvPr id="15" name="Conector recto de flecha 14">
              <a:extLst>
                <a:ext uri="{FF2B5EF4-FFF2-40B4-BE49-F238E27FC236}">
                  <a16:creationId xmlns:a16="http://schemas.microsoft.com/office/drawing/2014/main" id="{31C9B762-3BAF-4C15-AF25-83960E2351DE}"/>
                </a:ext>
              </a:extLst>
            </p:cNvPr>
            <p:cNvCxnSpPr>
              <a:cxnSpLocks/>
            </p:cNvCxnSpPr>
            <p:nvPr/>
          </p:nvCxnSpPr>
          <p:spPr>
            <a:xfrm>
              <a:off x="7927097" y="1672333"/>
              <a:ext cx="0" cy="567281"/>
            </a:xfrm>
            <a:prstGeom prst="straightConnector1">
              <a:avLst/>
            </a:prstGeom>
            <a:noFill/>
            <a:ln w="76200" cap="flat" cmpd="sng" algn="ctr">
              <a:solidFill>
                <a:srgbClr val="44546A">
                  <a:lumMod val="50000"/>
                </a:srgbClr>
              </a:solidFill>
              <a:prstDash val="solid"/>
              <a:miter lim="800000"/>
              <a:tailEnd type="triangle"/>
            </a:ln>
            <a:effectLst/>
          </p:spPr>
        </p:cxnSp>
        <p:cxnSp>
          <p:nvCxnSpPr>
            <p:cNvPr id="16" name="Conector recto de flecha 15">
              <a:extLst>
                <a:ext uri="{FF2B5EF4-FFF2-40B4-BE49-F238E27FC236}">
                  <a16:creationId xmlns:a16="http://schemas.microsoft.com/office/drawing/2014/main" id="{CF287A8C-020D-491B-9AC5-DF5EE2BF8C6C}"/>
                </a:ext>
              </a:extLst>
            </p:cNvPr>
            <p:cNvCxnSpPr>
              <a:cxnSpLocks/>
            </p:cNvCxnSpPr>
            <p:nvPr/>
          </p:nvCxnSpPr>
          <p:spPr>
            <a:xfrm>
              <a:off x="3984792" y="3429000"/>
              <a:ext cx="0" cy="567281"/>
            </a:xfrm>
            <a:prstGeom prst="straightConnector1">
              <a:avLst/>
            </a:prstGeom>
            <a:noFill/>
            <a:ln w="76200" cap="flat" cmpd="sng" algn="ctr">
              <a:solidFill>
                <a:srgbClr val="44546A">
                  <a:lumMod val="50000"/>
                </a:srgbClr>
              </a:solidFill>
              <a:prstDash val="solid"/>
              <a:miter lim="800000"/>
              <a:tailEnd type="triangle"/>
            </a:ln>
            <a:effectLst/>
          </p:spPr>
        </p:cxnSp>
        <p:cxnSp>
          <p:nvCxnSpPr>
            <p:cNvPr id="17" name="Conector recto de flecha 16">
              <a:extLst>
                <a:ext uri="{FF2B5EF4-FFF2-40B4-BE49-F238E27FC236}">
                  <a16:creationId xmlns:a16="http://schemas.microsoft.com/office/drawing/2014/main" id="{D920D1A5-EDAE-4577-86DA-589B618551BE}"/>
                </a:ext>
              </a:extLst>
            </p:cNvPr>
            <p:cNvCxnSpPr>
              <a:cxnSpLocks/>
            </p:cNvCxnSpPr>
            <p:nvPr/>
          </p:nvCxnSpPr>
          <p:spPr>
            <a:xfrm>
              <a:off x="7564130" y="3420910"/>
              <a:ext cx="0" cy="567281"/>
            </a:xfrm>
            <a:prstGeom prst="straightConnector1">
              <a:avLst/>
            </a:prstGeom>
            <a:noFill/>
            <a:ln w="76200" cap="flat" cmpd="sng" algn="ctr">
              <a:solidFill>
                <a:srgbClr val="44546A">
                  <a:lumMod val="50000"/>
                </a:srgbClr>
              </a:solidFill>
              <a:prstDash val="solid"/>
              <a:miter lim="800000"/>
              <a:tailEnd type="triangle"/>
            </a:ln>
            <a:effectLst/>
          </p:spPr>
        </p:cxnSp>
      </p:grpSp>
      <p:grpSp>
        <p:nvGrpSpPr>
          <p:cNvPr id="5" name="Grupo 4">
            <a:extLst>
              <a:ext uri="{FF2B5EF4-FFF2-40B4-BE49-F238E27FC236}">
                <a16:creationId xmlns:a16="http://schemas.microsoft.com/office/drawing/2014/main" id="{102FA447-4E75-48D5-9AD3-C1FCEF159910}"/>
              </a:ext>
            </a:extLst>
          </p:cNvPr>
          <p:cNvGrpSpPr/>
          <p:nvPr/>
        </p:nvGrpSpPr>
        <p:grpSpPr>
          <a:xfrm>
            <a:off x="6498297" y="2455555"/>
            <a:ext cx="5470503" cy="4162425"/>
            <a:chOff x="6498297" y="2303158"/>
            <a:chExt cx="5470503" cy="4162425"/>
          </a:xfrm>
        </p:grpSpPr>
        <p:pic>
          <p:nvPicPr>
            <p:cNvPr id="2058" name="Picture 10" descr="Resultado de imagen para machine learning and deep learning">
              <a:extLst>
                <a:ext uri="{FF2B5EF4-FFF2-40B4-BE49-F238E27FC236}">
                  <a16:creationId xmlns:a16="http://schemas.microsoft.com/office/drawing/2014/main" id="{82772B89-A1B7-421C-8883-7AAA40D4C436}"/>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r="10690"/>
            <a:stretch/>
          </p:blipFill>
          <p:spPr bwMode="auto">
            <a:xfrm>
              <a:off x="7222031" y="2303158"/>
              <a:ext cx="4746769" cy="4162425"/>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ector recto de flecha 39">
              <a:extLst>
                <a:ext uri="{FF2B5EF4-FFF2-40B4-BE49-F238E27FC236}">
                  <a16:creationId xmlns:a16="http://schemas.microsoft.com/office/drawing/2014/main" id="{D521B423-CF19-4AE6-A637-9A263C579CBE}"/>
                </a:ext>
              </a:extLst>
            </p:cNvPr>
            <p:cNvCxnSpPr>
              <a:cxnSpLocks/>
            </p:cNvCxnSpPr>
            <p:nvPr/>
          </p:nvCxnSpPr>
          <p:spPr>
            <a:xfrm>
              <a:off x="6498297" y="4026699"/>
              <a:ext cx="2053036" cy="1"/>
            </a:xfrm>
            <a:prstGeom prst="bentConnector3">
              <a:avLst>
                <a:gd name="adj1" fmla="val 50000"/>
              </a:avLst>
            </a:prstGeom>
            <a:noFill/>
            <a:ln w="107950" cap="flat" cmpd="sng" algn="ctr">
              <a:solidFill>
                <a:srgbClr val="44739E"/>
              </a:solidFill>
              <a:prstDash val="solid"/>
              <a:miter lim="800000"/>
              <a:tailEnd type="triangle"/>
            </a:ln>
            <a:effectLst/>
          </p:spPr>
        </p:cxnSp>
      </p:grpSp>
    </p:spTree>
    <p:extLst>
      <p:ext uri="{BB962C8B-B14F-4D97-AF65-F5344CB8AC3E}">
        <p14:creationId xmlns:p14="http://schemas.microsoft.com/office/powerpoint/2010/main" val="2704500371"/>
      </p:ext>
    </p:extLst>
  </p:cSld>
  <p:clrMapOvr>
    <a:masterClrMapping/>
  </p:clrMapOvr>
  <p:transition spd="slow">
    <p:push dir="u"/>
  </p:transition>
</p:sld>
</file>

<file path=ppt/theme/theme1.xml><?xml version="1.0" encoding="utf-8"?>
<a:theme xmlns:a="http://schemas.openxmlformats.org/drawingml/2006/main" name="Cover and End Slide Master">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Artificial Intelligence">
      <a:dk1>
        <a:sysClr val="windowText" lastClr="000000"/>
      </a:dk1>
      <a:lt1>
        <a:sysClr val="window" lastClr="FFFFFF"/>
      </a:lt1>
      <a:dk2>
        <a:srgbClr val="44546A"/>
      </a:dk2>
      <a:lt2>
        <a:srgbClr val="E7E6E6"/>
      </a:lt2>
      <a:accent1>
        <a:srgbClr val="87ADDB"/>
      </a:accent1>
      <a:accent2>
        <a:srgbClr val="FEDC04"/>
      </a:accent2>
      <a:accent3>
        <a:srgbClr val="4C93DF"/>
      </a:accent3>
      <a:accent4>
        <a:srgbClr val="F77660"/>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Artificial Intelligence">
      <a:dk1>
        <a:sysClr val="windowText" lastClr="000000"/>
      </a:dk1>
      <a:lt1>
        <a:sysClr val="window" lastClr="FFFFFF"/>
      </a:lt1>
      <a:dk2>
        <a:srgbClr val="44546A"/>
      </a:dk2>
      <a:lt2>
        <a:srgbClr val="E7E6E6"/>
      </a:lt2>
      <a:accent1>
        <a:srgbClr val="87ADDB"/>
      </a:accent1>
      <a:accent2>
        <a:srgbClr val="FEDC04"/>
      </a:accent2>
      <a:accent3>
        <a:srgbClr val="F77660"/>
      </a:accent3>
      <a:accent4>
        <a:srgbClr val="4C93DF"/>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3548AE55AF81241A3092EAE13BB035C" ma:contentTypeVersion="10" ma:contentTypeDescription="Crear nuevo documento." ma:contentTypeScope="" ma:versionID="9e8a677d6c2e4232b99e33597350b888">
  <xsd:schema xmlns:xsd="http://www.w3.org/2001/XMLSchema" xmlns:xs="http://www.w3.org/2001/XMLSchema" xmlns:p="http://schemas.microsoft.com/office/2006/metadata/properties" xmlns:ns3="4d537aba-0412-4d1b-84be-eb6dd7ad7c8d" targetNamespace="http://schemas.microsoft.com/office/2006/metadata/properties" ma:root="true" ma:fieldsID="b5b2f08572c12e15ae0832f2a6d5a1e4" ns3:_="">
    <xsd:import namespace="4d537aba-0412-4d1b-84be-eb6dd7ad7c8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537aba-0412-4d1b-84be-eb6dd7ad7c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486C8C-0E9F-4D66-B60E-5E6857D45DB4}">
  <ds:schemaRefs>
    <ds:schemaRef ds:uri="4d537aba-0412-4d1b-84be-eb6dd7ad7c8d"/>
    <ds:schemaRef ds:uri="http://www.w3.org/XML/1998/namespace"/>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dcmitype/"/>
  </ds:schemaRefs>
</ds:datastoreItem>
</file>

<file path=customXml/itemProps2.xml><?xml version="1.0" encoding="utf-8"?>
<ds:datastoreItem xmlns:ds="http://schemas.openxmlformats.org/officeDocument/2006/customXml" ds:itemID="{15851CD5-9383-4F40-B138-5088818AE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537aba-0412-4d1b-84be-eb6dd7ad7c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B35EFD-2F38-4E1D-A54B-994390AC8C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14781</TotalTime>
  <Words>1888</Words>
  <Application>Microsoft Office PowerPoint</Application>
  <PresentationFormat>Panorámica</PresentationFormat>
  <Paragraphs>437</Paragraphs>
  <Slides>48</Slides>
  <Notes>47</Notes>
  <HiddenSlides>0</HiddenSlides>
  <MMClips>0</MMClips>
  <ScaleCrop>false</ScaleCrop>
  <HeadingPairs>
    <vt:vector size="8" baseType="variant">
      <vt:variant>
        <vt:lpstr>Fuentes usadas</vt:lpstr>
      </vt:variant>
      <vt:variant>
        <vt:i4>8</vt:i4>
      </vt:variant>
      <vt:variant>
        <vt:lpstr>Tema</vt:lpstr>
      </vt:variant>
      <vt:variant>
        <vt:i4>3</vt:i4>
      </vt:variant>
      <vt:variant>
        <vt:lpstr>Servidores OLE incrustados</vt:lpstr>
      </vt:variant>
      <vt:variant>
        <vt:i4>1</vt:i4>
      </vt:variant>
      <vt:variant>
        <vt:lpstr>Títulos de diapositiva</vt:lpstr>
      </vt:variant>
      <vt:variant>
        <vt:i4>48</vt:i4>
      </vt:variant>
    </vt:vector>
  </HeadingPairs>
  <TitlesOfParts>
    <vt:vector size="60" baseType="lpstr">
      <vt:lpstr>Arial</vt:lpstr>
      <vt:lpstr>Calibri</vt:lpstr>
      <vt:lpstr>Cambria Math</vt:lpstr>
      <vt:lpstr>Montserrat</vt:lpstr>
      <vt:lpstr>Montserrat Light</vt:lpstr>
      <vt:lpstr>Oswald Regular</vt:lpstr>
      <vt:lpstr>Roboto Condensed</vt:lpstr>
      <vt:lpstr>Times New Roman</vt:lpstr>
      <vt:lpstr>Cover and End Slide Master</vt:lpstr>
      <vt:lpstr>Contents Slide Master</vt:lpstr>
      <vt:lpstr>Section Break Slide Master</vt:lpstr>
      <vt:lpstr>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Ximena</cp:lastModifiedBy>
  <cp:revision>176</cp:revision>
  <dcterms:created xsi:type="dcterms:W3CDTF">2018-04-24T17:14:44Z</dcterms:created>
  <dcterms:modified xsi:type="dcterms:W3CDTF">2020-01-10T13:12:38Z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0x010100D3548AE55AF81241A3092EAE13BB035C</vt:lpwstr>
  </property>
</Properties>
</file>