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36"/>
  </p:notesMasterIdLst>
  <p:sldIdLst>
    <p:sldId id="419" r:id="rId4"/>
    <p:sldId id="365" r:id="rId5"/>
    <p:sldId id="366" r:id="rId6"/>
    <p:sldId id="367" r:id="rId7"/>
    <p:sldId id="392" r:id="rId8"/>
    <p:sldId id="380" r:id="rId9"/>
    <p:sldId id="386" r:id="rId10"/>
    <p:sldId id="389" r:id="rId11"/>
    <p:sldId id="377" r:id="rId12"/>
    <p:sldId id="390" r:id="rId13"/>
    <p:sldId id="372" r:id="rId14"/>
    <p:sldId id="414" r:id="rId15"/>
    <p:sldId id="415" r:id="rId16"/>
    <p:sldId id="393" r:id="rId17"/>
    <p:sldId id="388" r:id="rId18"/>
    <p:sldId id="396" r:id="rId19"/>
    <p:sldId id="394" r:id="rId20"/>
    <p:sldId id="397" r:id="rId21"/>
    <p:sldId id="398" r:id="rId22"/>
    <p:sldId id="399" r:id="rId23"/>
    <p:sldId id="400" r:id="rId24"/>
    <p:sldId id="417" r:id="rId25"/>
    <p:sldId id="401" r:id="rId26"/>
    <p:sldId id="402" r:id="rId27"/>
    <p:sldId id="418" r:id="rId28"/>
    <p:sldId id="403" r:id="rId29"/>
    <p:sldId id="404" r:id="rId30"/>
    <p:sldId id="283" r:id="rId31"/>
    <p:sldId id="410" r:id="rId32"/>
    <p:sldId id="411" r:id="rId33"/>
    <p:sldId id="412" r:id="rId34"/>
    <p:sldId id="413" r:id="rId35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B"/>
    <a:srgbClr val="DEBC9A"/>
    <a:srgbClr val="CCFF99"/>
    <a:srgbClr val="A5F9F1"/>
    <a:srgbClr val="F7F7F7"/>
    <a:srgbClr val="D5D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5356" autoAdjust="0"/>
  </p:normalViewPr>
  <p:slideViewPr>
    <p:cSldViewPr snapToGrid="0">
      <p:cViewPr varScale="1">
        <p:scale>
          <a:sx n="46" d="100"/>
          <a:sy n="46" d="100"/>
        </p:scale>
        <p:origin x="936" y="5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♪♫Mayris♫♪ ." userId="e87634b0b75c57b8" providerId="LiveId" clId="{60E4FF6E-0CF8-4B32-9C9E-639DABA264D2}"/>
    <pc:docChg chg="undo redo custSel addSld delSld modSld sldOrd">
      <pc:chgData name="♪♫Mayris♫♪ ." userId="e87634b0b75c57b8" providerId="LiveId" clId="{60E4FF6E-0CF8-4B32-9C9E-639DABA264D2}" dt="2019-12-20T16:39:49.260" v="2406" actId="1076"/>
      <pc:docMkLst>
        <pc:docMk/>
      </pc:docMkLst>
      <pc:sldChg chg="modSp">
        <pc:chgData name="♪♫Mayris♫♪ ." userId="e87634b0b75c57b8" providerId="LiveId" clId="{60E4FF6E-0CF8-4B32-9C9E-639DABA264D2}" dt="2019-12-16T19:27:07.758" v="2274"/>
        <pc:sldMkLst>
          <pc:docMk/>
          <pc:sldMk cId="892028511" sldId="366"/>
        </pc:sldMkLst>
        <pc:graphicFrameChg chg="mod">
          <ac:chgData name="♪♫Mayris♫♪ ." userId="e87634b0b75c57b8" providerId="LiveId" clId="{60E4FF6E-0CF8-4B32-9C9E-639DABA264D2}" dt="2019-12-16T19:27:07.758" v="2274"/>
          <ac:graphicFrameMkLst>
            <pc:docMk/>
            <pc:sldMk cId="892028511" sldId="366"/>
            <ac:graphicFrameMk id="2" creationId="{BD6EE1E2-B14B-4BE1-95E5-6D68A460FD80}"/>
          </ac:graphicFrameMkLst>
        </pc:graphicFrameChg>
      </pc:sldChg>
      <pc:sldChg chg="modSp">
        <pc:chgData name="♪♫Mayris♫♪ ." userId="e87634b0b75c57b8" providerId="LiveId" clId="{60E4FF6E-0CF8-4B32-9C9E-639DABA264D2}" dt="2019-12-16T19:27:57.830" v="2291" actId="1076"/>
        <pc:sldMkLst>
          <pc:docMk/>
          <pc:sldMk cId="3471797960" sldId="367"/>
        </pc:sldMkLst>
        <pc:spChg chg="mod">
          <ac:chgData name="♪♫Mayris♫♪ ." userId="e87634b0b75c57b8" providerId="LiveId" clId="{60E4FF6E-0CF8-4B32-9C9E-639DABA264D2}" dt="2019-12-16T17:33:01.792" v="81" actId="207"/>
          <ac:spMkLst>
            <pc:docMk/>
            <pc:sldMk cId="3471797960" sldId="367"/>
            <ac:spMk id="9" creationId="{1F8157D9-17BD-4A60-A1ED-C24728A8D752}"/>
          </ac:spMkLst>
        </pc:spChg>
        <pc:graphicFrameChg chg="mod">
          <ac:chgData name="♪♫Mayris♫♪ ." userId="e87634b0b75c57b8" providerId="LiveId" clId="{60E4FF6E-0CF8-4B32-9C9E-639DABA264D2}" dt="2019-12-16T19:27:57.830" v="2291" actId="1076"/>
          <ac:graphicFrameMkLst>
            <pc:docMk/>
            <pc:sldMk cId="3471797960" sldId="367"/>
            <ac:graphicFrameMk id="6" creationId="{D09D50D2-CCDF-4243-B41F-695810BF8772}"/>
          </ac:graphicFrameMkLst>
        </pc:graphicFrameChg>
        <pc:graphicFrameChg chg="mod">
          <ac:chgData name="♪♫Mayris♫♪ ." userId="e87634b0b75c57b8" providerId="LiveId" clId="{60E4FF6E-0CF8-4B32-9C9E-639DABA264D2}" dt="2019-12-16T17:33:50.108" v="92"/>
          <ac:graphicFrameMkLst>
            <pc:docMk/>
            <pc:sldMk cId="3471797960" sldId="367"/>
            <ac:graphicFrameMk id="7" creationId="{5E3353BE-ADFB-4CDA-A014-4CD1F2CC182B}"/>
          </ac:graphicFrameMkLst>
        </pc:graphicFrameChg>
        <pc:graphicFrameChg chg="mod">
          <ac:chgData name="♪♫Mayris♫♪ ." userId="e87634b0b75c57b8" providerId="LiveId" clId="{60E4FF6E-0CF8-4B32-9C9E-639DABA264D2}" dt="2019-12-16T17:33:26.738" v="86"/>
          <ac:graphicFrameMkLst>
            <pc:docMk/>
            <pc:sldMk cId="3471797960" sldId="367"/>
            <ac:graphicFrameMk id="8" creationId="{0AD4A0D5-B452-4331-B12E-ACB2ED8DD7C2}"/>
          </ac:graphicFrameMkLst>
        </pc:graphicFrameChg>
      </pc:sldChg>
      <pc:sldChg chg="addSp modSp">
        <pc:chgData name="♪♫Mayris♫♪ ." userId="e87634b0b75c57b8" providerId="LiveId" clId="{60E4FF6E-0CF8-4B32-9C9E-639DABA264D2}" dt="2019-12-16T19:28:59.385" v="2300" actId="113"/>
        <pc:sldMkLst>
          <pc:docMk/>
          <pc:sldMk cId="3173650298" sldId="372"/>
        </pc:sldMkLst>
        <pc:spChg chg="mod">
          <ac:chgData name="♪♫Mayris♫♪ ." userId="e87634b0b75c57b8" providerId="LiveId" clId="{60E4FF6E-0CF8-4B32-9C9E-639DABA264D2}" dt="2019-12-16T19:28:59.385" v="2300" actId="113"/>
          <ac:spMkLst>
            <pc:docMk/>
            <pc:sldMk cId="3173650298" sldId="372"/>
            <ac:spMk id="2" creationId="{5692CC7B-0985-4A19-85BC-740AA9DFBB2A}"/>
          </ac:spMkLst>
        </pc:spChg>
        <pc:spChg chg="mod">
          <ac:chgData name="♪♫Mayris♫♪ ." userId="e87634b0b75c57b8" providerId="LiveId" clId="{60E4FF6E-0CF8-4B32-9C9E-639DABA264D2}" dt="2019-12-16T17:55:01.362" v="126" actId="1076"/>
          <ac:spMkLst>
            <pc:docMk/>
            <pc:sldMk cId="3173650298" sldId="372"/>
            <ac:spMk id="5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10:06.998" v="266" actId="20577"/>
          <ac:spMkLst>
            <pc:docMk/>
            <pc:sldMk cId="3173650298" sldId="372"/>
            <ac:spMk id="7" creationId="{00000000-0000-0000-0000-000000000000}"/>
          </ac:spMkLst>
        </pc:spChg>
        <pc:graphicFrameChg chg="mod">
          <ac:chgData name="♪♫Mayris♫♪ ." userId="e87634b0b75c57b8" providerId="LiveId" clId="{60E4FF6E-0CF8-4B32-9C9E-639DABA264D2}" dt="2019-12-16T18:10:38.788" v="267"/>
          <ac:graphicFrameMkLst>
            <pc:docMk/>
            <pc:sldMk cId="3173650298" sldId="372"/>
            <ac:graphicFrameMk id="4" creationId="{9A73F40D-EDE3-4345-A8F3-1FBBE6A86C57}"/>
          </ac:graphicFrameMkLst>
        </pc:graphicFrameChg>
        <pc:picChg chg="add mod">
          <ac:chgData name="♪♫Mayris♫♪ ." userId="e87634b0b75c57b8" providerId="LiveId" clId="{60E4FF6E-0CF8-4B32-9C9E-639DABA264D2}" dt="2019-12-16T18:11:17.264" v="275" actId="208"/>
          <ac:picMkLst>
            <pc:docMk/>
            <pc:sldMk cId="3173650298" sldId="372"/>
            <ac:picMk id="2050" creationId="{EA1A6E8C-8C13-43CD-937D-B3A342EAF41A}"/>
          </ac:picMkLst>
        </pc:picChg>
        <pc:picChg chg="mod">
          <ac:chgData name="♪♫Mayris♫♪ ." userId="e87634b0b75c57b8" providerId="LiveId" clId="{60E4FF6E-0CF8-4B32-9C9E-639DABA264D2}" dt="2019-12-16T17:54:58.731" v="125" actId="1076"/>
          <ac:picMkLst>
            <pc:docMk/>
            <pc:sldMk cId="3173650298" sldId="372"/>
            <ac:picMk id="4104" creationId="{4F1073E2-6644-411B-8A24-1942301B1BDA}"/>
          </ac:picMkLst>
        </pc:picChg>
      </pc:sldChg>
      <pc:sldChg chg="modSp">
        <pc:chgData name="♪♫Mayris♫♪ ." userId="e87634b0b75c57b8" providerId="LiveId" clId="{60E4FF6E-0CF8-4B32-9C9E-639DABA264D2}" dt="2019-12-16T17:29:07.871" v="63" actId="14100"/>
        <pc:sldMkLst>
          <pc:docMk/>
          <pc:sldMk cId="1375588478" sldId="377"/>
        </pc:sldMkLst>
        <pc:spChg chg="mod">
          <ac:chgData name="♪♫Mayris♫♪ ." userId="e87634b0b75c57b8" providerId="LiveId" clId="{60E4FF6E-0CF8-4B32-9C9E-639DABA264D2}" dt="2019-12-16T17:29:07.871" v="63" actId="14100"/>
          <ac:spMkLst>
            <pc:docMk/>
            <pc:sldMk cId="1375588478" sldId="377"/>
            <ac:spMk id="12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7:27:48.794" v="62" actId="1076"/>
          <ac:spMkLst>
            <pc:docMk/>
            <pc:sldMk cId="1375588478" sldId="377"/>
            <ac:spMk id="14" creationId="{00000000-0000-0000-0000-000000000000}"/>
          </ac:spMkLst>
        </pc:spChg>
      </pc:sldChg>
      <pc:sldChg chg="modSp">
        <pc:chgData name="♪♫Mayris♫♪ ." userId="e87634b0b75c57b8" providerId="LiveId" clId="{60E4FF6E-0CF8-4B32-9C9E-639DABA264D2}" dt="2019-12-16T19:28:32.554" v="2298" actId="113"/>
        <pc:sldMkLst>
          <pc:docMk/>
          <pc:sldMk cId="4292011683" sldId="380"/>
        </pc:sldMkLst>
        <pc:spChg chg="mod">
          <ac:chgData name="♪♫Mayris♫♪ ." userId="e87634b0b75c57b8" providerId="LiveId" clId="{60E4FF6E-0CF8-4B32-9C9E-639DABA264D2}" dt="2019-12-16T19:28:32.554" v="2298" actId="113"/>
          <ac:spMkLst>
            <pc:docMk/>
            <pc:sldMk cId="4292011683" sldId="380"/>
            <ac:spMk id="18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9:28:20.270" v="2295" actId="1076"/>
          <ac:spMkLst>
            <pc:docMk/>
            <pc:sldMk cId="4292011683" sldId="380"/>
            <ac:spMk id="19" creationId="{00000000-0000-0000-0000-000000000000}"/>
          </ac:spMkLst>
        </pc:spChg>
      </pc:sldChg>
      <pc:sldChg chg="modSp">
        <pc:chgData name="♪♫Mayris♫♪ ." userId="e87634b0b75c57b8" providerId="LiveId" clId="{60E4FF6E-0CF8-4B32-9C9E-639DABA264D2}" dt="2019-12-16T17:19:49.772" v="0" actId="14100"/>
        <pc:sldMkLst>
          <pc:docMk/>
          <pc:sldMk cId="3140993941" sldId="386"/>
        </pc:sldMkLst>
        <pc:spChg chg="mod">
          <ac:chgData name="♪♫Mayris♫♪ ." userId="e87634b0b75c57b8" providerId="LiveId" clId="{60E4FF6E-0CF8-4B32-9C9E-639DABA264D2}" dt="2019-12-16T17:19:49.772" v="0" actId="14100"/>
          <ac:spMkLst>
            <pc:docMk/>
            <pc:sldMk cId="3140993941" sldId="386"/>
            <ac:spMk id="13" creationId="{00000000-0000-0000-0000-000000000000}"/>
          </ac:spMkLst>
        </pc:spChg>
      </pc:sldChg>
      <pc:sldChg chg="modSp">
        <pc:chgData name="♪♫Mayris♫♪ ." userId="e87634b0b75c57b8" providerId="LiveId" clId="{60E4FF6E-0CF8-4B32-9C9E-639DABA264D2}" dt="2019-12-16T18:22:39.362" v="407" actId="20577"/>
        <pc:sldMkLst>
          <pc:docMk/>
          <pc:sldMk cId="3988033755" sldId="388"/>
        </pc:sldMkLst>
        <pc:spChg chg="mod">
          <ac:chgData name="♪♫Mayris♫♪ ." userId="e87634b0b75c57b8" providerId="LiveId" clId="{60E4FF6E-0CF8-4B32-9C9E-639DABA264D2}" dt="2019-12-16T18:22:39.362" v="407" actId="20577"/>
          <ac:spMkLst>
            <pc:docMk/>
            <pc:sldMk cId="3988033755" sldId="388"/>
            <ac:spMk id="23" creationId="{00000000-0000-0000-0000-000000000000}"/>
          </ac:spMkLst>
        </pc:spChg>
      </pc:sldChg>
      <pc:sldChg chg="addSp delSp modSp">
        <pc:chgData name="♪♫Mayris♫♪ ." userId="e87634b0b75c57b8" providerId="LiveId" clId="{60E4FF6E-0CF8-4B32-9C9E-639DABA264D2}" dt="2019-12-16T18:22:10.439" v="403" actId="208"/>
        <pc:sldMkLst>
          <pc:docMk/>
          <pc:sldMk cId="3140358523" sldId="389"/>
        </pc:sldMkLst>
        <pc:spChg chg="add mod">
          <ac:chgData name="♪♫Mayris♫♪ ." userId="e87634b0b75c57b8" providerId="LiveId" clId="{60E4FF6E-0CF8-4B32-9C9E-639DABA264D2}" dt="2019-12-16T17:26:01.195" v="56" actId="1076"/>
          <ac:spMkLst>
            <pc:docMk/>
            <pc:sldMk cId="3140358523" sldId="389"/>
            <ac:spMk id="10" creationId="{5C3C97B6-DFAE-4FDA-B8DD-DCEDE5BDE100}"/>
          </ac:spMkLst>
        </pc:spChg>
        <pc:spChg chg="mod">
          <ac:chgData name="♪♫Mayris♫♪ ." userId="e87634b0b75c57b8" providerId="LiveId" clId="{60E4FF6E-0CF8-4B32-9C9E-639DABA264D2}" dt="2019-12-16T17:26:04.904" v="57" actId="1076"/>
          <ac:spMkLst>
            <pc:docMk/>
            <pc:sldMk cId="3140358523" sldId="389"/>
            <ac:spMk id="11" creationId="{00000000-0000-0000-0000-000000000000}"/>
          </ac:spMkLst>
        </pc:spChg>
        <pc:spChg chg="add mod">
          <ac:chgData name="♪♫Mayris♫♪ ." userId="e87634b0b75c57b8" providerId="LiveId" clId="{60E4FF6E-0CF8-4B32-9C9E-639DABA264D2}" dt="2019-12-16T18:22:10.439" v="403" actId="208"/>
          <ac:spMkLst>
            <pc:docMk/>
            <pc:sldMk cId="3140358523" sldId="389"/>
            <ac:spMk id="12" creationId="{8BD3F93C-BD88-4F75-B7C6-CC2CC0750346}"/>
          </ac:spMkLst>
        </pc:spChg>
        <pc:spChg chg="mod">
          <ac:chgData name="♪♫Mayris♫♪ ." userId="e87634b0b75c57b8" providerId="LiveId" clId="{60E4FF6E-0CF8-4B32-9C9E-639DABA264D2}" dt="2019-12-16T17:26:09.340" v="58" actId="1076"/>
          <ac:spMkLst>
            <pc:docMk/>
            <pc:sldMk cId="3140358523" sldId="389"/>
            <ac:spMk id="14" creationId="{00000000-0000-0000-0000-000000000000}"/>
          </ac:spMkLst>
        </pc:spChg>
        <pc:graphicFrameChg chg="del mod">
          <ac:chgData name="♪♫Mayris♫♪ ." userId="e87634b0b75c57b8" providerId="LiveId" clId="{60E4FF6E-0CF8-4B32-9C9E-639DABA264D2}" dt="2019-12-16T17:22:45.678" v="30" actId="478"/>
          <ac:graphicFrameMkLst>
            <pc:docMk/>
            <pc:sldMk cId="3140358523" sldId="389"/>
            <ac:graphicFrameMk id="9" creationId="{BAEB6F85-78D4-4330-A1F7-79FA096858D7}"/>
          </ac:graphicFrameMkLst>
        </pc:graphicFrameChg>
        <pc:picChg chg="mod">
          <ac:chgData name="♪♫Mayris♫♪ ." userId="e87634b0b75c57b8" providerId="LiveId" clId="{60E4FF6E-0CF8-4B32-9C9E-639DABA264D2}" dt="2019-12-16T17:26:12.525" v="59" actId="1076"/>
          <ac:picMkLst>
            <pc:docMk/>
            <pc:sldMk cId="3140358523" sldId="389"/>
            <ac:picMk id="13" creationId="{00000000-0000-0000-0000-000000000000}"/>
          </ac:picMkLst>
        </pc:picChg>
      </pc:sldChg>
      <pc:sldChg chg="modSp">
        <pc:chgData name="♪♫Mayris♫♪ ." userId="e87634b0b75c57b8" providerId="LiveId" clId="{60E4FF6E-0CF8-4B32-9C9E-639DABA264D2}" dt="2019-12-16T19:28:47.214" v="2299" actId="113"/>
        <pc:sldMkLst>
          <pc:docMk/>
          <pc:sldMk cId="2437874327" sldId="390"/>
        </pc:sldMkLst>
        <pc:spChg chg="mod">
          <ac:chgData name="♪♫Mayris♫♪ ." userId="e87634b0b75c57b8" providerId="LiveId" clId="{60E4FF6E-0CF8-4B32-9C9E-639DABA264D2}" dt="2019-12-16T19:28:47.214" v="2299" actId="113"/>
          <ac:spMkLst>
            <pc:docMk/>
            <pc:sldMk cId="2437874327" sldId="390"/>
            <ac:spMk id="2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7:50:03.098" v="106" actId="1076"/>
          <ac:spMkLst>
            <pc:docMk/>
            <pc:sldMk cId="2437874327" sldId="390"/>
            <ac:spMk id="23" creationId="{00000000-0000-0000-0000-000000000000}"/>
          </ac:spMkLst>
        </pc:spChg>
        <pc:picChg chg="mod">
          <ac:chgData name="♪♫Mayris♫♪ ." userId="e87634b0b75c57b8" providerId="LiveId" clId="{60E4FF6E-0CF8-4B32-9C9E-639DABA264D2}" dt="2019-12-16T17:50:07.295" v="107" actId="1076"/>
          <ac:picMkLst>
            <pc:docMk/>
            <pc:sldMk cId="2437874327" sldId="390"/>
            <ac:picMk id="41" creationId="{00000000-0000-0000-0000-000000000000}"/>
          </ac:picMkLst>
        </pc:picChg>
      </pc:sldChg>
      <pc:sldChg chg="addSp modSp">
        <pc:chgData name="♪♫Mayris♫♪ ." userId="e87634b0b75c57b8" providerId="LiveId" clId="{60E4FF6E-0CF8-4B32-9C9E-639DABA264D2}" dt="2019-12-16T19:29:30.537" v="2304" actId="1076"/>
        <pc:sldMkLst>
          <pc:docMk/>
          <pc:sldMk cId="3329490971" sldId="394"/>
        </pc:sldMkLst>
        <pc:spChg chg="add mod">
          <ac:chgData name="♪♫Mayris♫♪ ." userId="e87634b0b75c57b8" providerId="LiveId" clId="{60E4FF6E-0CF8-4B32-9C9E-639DABA264D2}" dt="2019-12-16T18:25:41.191" v="423" actId="1076"/>
          <ac:spMkLst>
            <pc:docMk/>
            <pc:sldMk cId="3329490971" sldId="394"/>
            <ac:spMk id="2" creationId="{BACC2EEB-9A2A-453D-9A8B-BE5A5A53CDBB}"/>
          </ac:spMkLst>
        </pc:spChg>
        <pc:spChg chg="mod">
          <ac:chgData name="♪♫Mayris♫♪ ." userId="e87634b0b75c57b8" providerId="LiveId" clId="{60E4FF6E-0CF8-4B32-9C9E-639DABA264D2}" dt="2019-12-16T19:29:30.537" v="2304" actId="1076"/>
          <ac:spMkLst>
            <pc:docMk/>
            <pc:sldMk cId="3329490971" sldId="394"/>
            <ac:spMk id="16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26:05.030" v="426" actId="14100"/>
          <ac:spMkLst>
            <pc:docMk/>
            <pc:sldMk cId="3329490971" sldId="394"/>
            <ac:spMk id="22" creationId="{00000000-0000-0000-0000-000000000000}"/>
          </ac:spMkLst>
        </pc:spChg>
        <pc:graphicFrameChg chg="mod">
          <ac:chgData name="♪♫Mayris♫♪ ." userId="e87634b0b75c57b8" providerId="LiveId" clId="{60E4FF6E-0CF8-4B32-9C9E-639DABA264D2}" dt="2019-12-16T18:25:37.677" v="422" actId="1076"/>
          <ac:graphicFrameMkLst>
            <pc:docMk/>
            <pc:sldMk cId="3329490971" sldId="394"/>
            <ac:graphicFrameMk id="21" creationId="{00000000-0000-0000-0000-000000000000}"/>
          </ac:graphicFrameMkLst>
        </pc:graphicFrameChg>
        <pc:graphicFrameChg chg="mod">
          <ac:chgData name="♪♫Mayris♫♪ ." userId="e87634b0b75c57b8" providerId="LiveId" clId="{60E4FF6E-0CF8-4B32-9C9E-639DABA264D2}" dt="2019-12-16T18:27:17.513" v="431"/>
          <ac:graphicFrameMkLst>
            <pc:docMk/>
            <pc:sldMk cId="3329490971" sldId="394"/>
            <ac:graphicFrameMk id="23" creationId="{00000000-0000-0000-0000-000000000000}"/>
          </ac:graphicFrameMkLst>
        </pc:graphicFrameChg>
        <pc:picChg chg="mod">
          <ac:chgData name="♪♫Mayris♫♪ ." userId="e87634b0b75c57b8" providerId="LiveId" clId="{60E4FF6E-0CF8-4B32-9C9E-639DABA264D2}" dt="2019-12-16T18:26:18.209" v="427" actId="1076"/>
          <ac:picMkLst>
            <pc:docMk/>
            <pc:sldMk cId="3329490971" sldId="394"/>
            <ac:picMk id="19" creationId="{042B329A-DC31-4E73-B915-043538BCC2C4}"/>
          </ac:picMkLst>
        </pc:picChg>
      </pc:sldChg>
      <pc:sldChg chg="modSp">
        <pc:chgData name="♪♫Mayris♫♪ ." userId="e87634b0b75c57b8" providerId="LiveId" clId="{60E4FF6E-0CF8-4B32-9C9E-639DABA264D2}" dt="2019-12-16T19:29:48.952" v="2311" actId="20577"/>
        <pc:sldMkLst>
          <pc:docMk/>
          <pc:sldMk cId="3350511923" sldId="398"/>
        </pc:sldMkLst>
        <pc:spChg chg="mod">
          <ac:chgData name="♪♫Mayris♫♪ ." userId="e87634b0b75c57b8" providerId="LiveId" clId="{60E4FF6E-0CF8-4B32-9C9E-639DABA264D2}" dt="2019-12-16T19:29:48.952" v="2311" actId="20577"/>
          <ac:spMkLst>
            <pc:docMk/>
            <pc:sldMk cId="3350511923" sldId="398"/>
            <ac:spMk id="9" creationId="{00000000-0000-0000-0000-000000000000}"/>
          </ac:spMkLst>
        </pc:spChg>
      </pc:sldChg>
      <pc:sldChg chg="modSp">
        <pc:chgData name="♪♫Mayris♫♪ ." userId="e87634b0b75c57b8" providerId="LiveId" clId="{60E4FF6E-0CF8-4B32-9C9E-639DABA264D2}" dt="2019-12-16T18:29:29.555" v="440" actId="1076"/>
        <pc:sldMkLst>
          <pc:docMk/>
          <pc:sldMk cId="3324119111" sldId="399"/>
        </pc:sldMkLst>
        <pc:spChg chg="mod">
          <ac:chgData name="♪♫Mayris♫♪ ." userId="e87634b0b75c57b8" providerId="LiveId" clId="{60E4FF6E-0CF8-4B32-9C9E-639DABA264D2}" dt="2019-12-16T18:29:29.555" v="440" actId="1076"/>
          <ac:spMkLst>
            <pc:docMk/>
            <pc:sldMk cId="3324119111" sldId="399"/>
            <ac:spMk id="6" creationId="{00000000-0000-0000-0000-000000000000}"/>
          </ac:spMkLst>
        </pc:spChg>
        <pc:graphicFrameChg chg="mod">
          <ac:chgData name="♪♫Mayris♫♪ ." userId="e87634b0b75c57b8" providerId="LiveId" clId="{60E4FF6E-0CF8-4B32-9C9E-639DABA264D2}" dt="2019-12-16T18:29:10.014" v="437" actId="404"/>
          <ac:graphicFrameMkLst>
            <pc:docMk/>
            <pc:sldMk cId="3324119111" sldId="399"/>
            <ac:graphicFrameMk id="9" creationId="{00000000-0000-0000-0000-000000000000}"/>
          </ac:graphicFrameMkLst>
        </pc:graphicFrameChg>
      </pc:sldChg>
      <pc:sldChg chg="addSp delSp modSp">
        <pc:chgData name="♪♫Mayris♫♪ ." userId="e87634b0b75c57b8" providerId="LiveId" clId="{60E4FF6E-0CF8-4B32-9C9E-639DABA264D2}" dt="2019-12-16T18:45:57.556" v="1054" actId="20577"/>
        <pc:sldMkLst>
          <pc:docMk/>
          <pc:sldMk cId="71491933" sldId="400"/>
        </pc:sldMkLst>
        <pc:spChg chg="mod">
          <ac:chgData name="♪♫Mayris♫♪ ." userId="e87634b0b75c57b8" providerId="LiveId" clId="{60E4FF6E-0CF8-4B32-9C9E-639DABA264D2}" dt="2019-12-16T18:36:08.947" v="507" actId="20577"/>
          <ac:spMkLst>
            <pc:docMk/>
            <pc:sldMk cId="71491933" sldId="400"/>
            <ac:spMk id="11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35:07.196" v="503" actId="20577"/>
          <ac:spMkLst>
            <pc:docMk/>
            <pc:sldMk cId="71491933" sldId="400"/>
            <ac:spMk id="12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38:02.628" v="604" actId="20577"/>
          <ac:spMkLst>
            <pc:docMk/>
            <pc:sldMk cId="71491933" sldId="400"/>
            <ac:spMk id="16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43:59.708" v="942" actId="20577"/>
          <ac:spMkLst>
            <pc:docMk/>
            <pc:sldMk cId="71491933" sldId="400"/>
            <ac:spMk id="17" creationId="{00000000-0000-0000-0000-000000000000}"/>
          </ac:spMkLst>
        </pc:spChg>
        <pc:spChg chg="add del mod">
          <ac:chgData name="♪♫Mayris♫♪ ." userId="e87634b0b75c57b8" providerId="LiveId" clId="{60E4FF6E-0CF8-4B32-9C9E-639DABA264D2}" dt="2019-12-16T18:42:10.051" v="795" actId="20577"/>
          <ac:spMkLst>
            <pc:docMk/>
            <pc:sldMk cId="71491933" sldId="400"/>
            <ac:spMk id="18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45:57.556" v="1054" actId="20577"/>
          <ac:spMkLst>
            <pc:docMk/>
            <pc:sldMk cId="71491933" sldId="400"/>
            <ac:spMk id="19" creationId="{00000000-0000-0000-0000-000000000000}"/>
          </ac:spMkLst>
        </pc:spChg>
      </pc:sldChg>
      <pc:sldChg chg="addSp modSp">
        <pc:chgData name="♪♫Mayris♫♪ ." userId="e87634b0b75c57b8" providerId="LiveId" clId="{60E4FF6E-0CF8-4B32-9C9E-639DABA264D2}" dt="2019-12-16T18:54:48.366" v="1156" actId="208"/>
        <pc:sldMkLst>
          <pc:docMk/>
          <pc:sldMk cId="1344270930" sldId="401"/>
        </pc:sldMkLst>
        <pc:spChg chg="mod">
          <ac:chgData name="♪♫Mayris♫♪ ." userId="e87634b0b75c57b8" providerId="LiveId" clId="{60E4FF6E-0CF8-4B32-9C9E-639DABA264D2}" dt="2019-12-16T18:54:48.366" v="1156" actId="208"/>
          <ac:spMkLst>
            <pc:docMk/>
            <pc:sldMk cId="1344270930" sldId="401"/>
            <ac:spMk id="2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54:12.112" v="1152" actId="1076"/>
          <ac:spMkLst>
            <pc:docMk/>
            <pc:sldMk cId="1344270930" sldId="401"/>
            <ac:spMk id="10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54:32.526" v="1154" actId="208"/>
          <ac:spMkLst>
            <pc:docMk/>
            <pc:sldMk cId="1344270930" sldId="401"/>
            <ac:spMk id="11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51:39.627" v="1134" actId="14100"/>
          <ac:spMkLst>
            <pc:docMk/>
            <pc:sldMk cId="1344270930" sldId="401"/>
            <ac:spMk id="13" creationId="{00000000-0000-0000-0000-000000000000}"/>
          </ac:spMkLst>
        </pc:spChg>
        <pc:spChg chg="add mod">
          <ac:chgData name="♪♫Mayris♫♪ ." userId="e87634b0b75c57b8" providerId="LiveId" clId="{60E4FF6E-0CF8-4B32-9C9E-639DABA264D2}" dt="2019-12-16T18:52:44.588" v="1137" actId="1076"/>
          <ac:spMkLst>
            <pc:docMk/>
            <pc:sldMk cId="1344270930" sldId="401"/>
            <ac:spMk id="15" creationId="{82141C33-A73C-43B2-92D0-5A5C9EE82E37}"/>
          </ac:spMkLst>
        </pc:spChg>
        <pc:graphicFrameChg chg="mod">
          <ac:chgData name="♪♫Mayris♫♪ ." userId="e87634b0b75c57b8" providerId="LiveId" clId="{60E4FF6E-0CF8-4B32-9C9E-639DABA264D2}" dt="2019-12-16T18:54:07.224" v="1151" actId="14100"/>
          <ac:graphicFrameMkLst>
            <pc:docMk/>
            <pc:sldMk cId="1344270930" sldId="401"/>
            <ac:graphicFrameMk id="8" creationId="{00000000-0000-0000-0000-000000000000}"/>
          </ac:graphicFrameMkLst>
        </pc:graphicFrameChg>
        <pc:graphicFrameChg chg="mod">
          <ac:chgData name="♪♫Mayris♫♪ ." userId="e87634b0b75c57b8" providerId="LiveId" clId="{60E4FF6E-0CF8-4B32-9C9E-639DABA264D2}" dt="2019-12-16T18:54:00.903" v="1150" actId="14100"/>
          <ac:graphicFrameMkLst>
            <pc:docMk/>
            <pc:sldMk cId="1344270930" sldId="401"/>
            <ac:graphicFrameMk id="9" creationId="{00000000-0000-0000-0000-000000000000}"/>
          </ac:graphicFrameMkLst>
        </pc:graphicFrameChg>
        <pc:picChg chg="mod">
          <ac:chgData name="♪♫Mayris♫♪ ." userId="e87634b0b75c57b8" providerId="LiveId" clId="{60E4FF6E-0CF8-4B32-9C9E-639DABA264D2}" dt="2019-12-16T18:52:53.283" v="1140" actId="1076"/>
          <ac:picMkLst>
            <pc:docMk/>
            <pc:sldMk cId="1344270930" sldId="401"/>
            <ac:picMk id="1026" creationId="{00000000-0000-0000-0000-000000000000}"/>
          </ac:picMkLst>
        </pc:picChg>
      </pc:sldChg>
      <pc:sldChg chg="modSp">
        <pc:chgData name="♪♫Mayris♫♪ ." userId="e87634b0b75c57b8" providerId="LiveId" clId="{60E4FF6E-0CF8-4B32-9C9E-639DABA264D2}" dt="2019-12-16T19:30:11.560" v="2312" actId="1076"/>
        <pc:sldMkLst>
          <pc:docMk/>
          <pc:sldMk cId="3580072350" sldId="402"/>
        </pc:sldMkLst>
        <pc:spChg chg="mod">
          <ac:chgData name="♪♫Mayris♫♪ ." userId="e87634b0b75c57b8" providerId="LiveId" clId="{60E4FF6E-0CF8-4B32-9C9E-639DABA264D2}" dt="2019-12-16T18:57:33.255" v="1181" actId="113"/>
          <ac:spMkLst>
            <pc:docMk/>
            <pc:sldMk cId="3580072350" sldId="402"/>
            <ac:spMk id="6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9:30:11.560" v="2312" actId="1076"/>
          <ac:spMkLst>
            <pc:docMk/>
            <pc:sldMk cId="3580072350" sldId="402"/>
            <ac:spMk id="10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8:57:34.970" v="1182" actId="113"/>
          <ac:spMkLst>
            <pc:docMk/>
            <pc:sldMk cId="3580072350" sldId="402"/>
            <ac:spMk id="13" creationId="{00000000-0000-0000-0000-000000000000}"/>
          </ac:spMkLst>
        </pc:spChg>
        <pc:graphicFrameChg chg="mod">
          <ac:chgData name="♪♫Mayris♫♪ ." userId="e87634b0b75c57b8" providerId="LiveId" clId="{60E4FF6E-0CF8-4B32-9C9E-639DABA264D2}" dt="2019-12-16T18:55:18.580" v="1157" actId="1076"/>
          <ac:graphicFrameMkLst>
            <pc:docMk/>
            <pc:sldMk cId="3580072350" sldId="402"/>
            <ac:graphicFrameMk id="3" creationId="{00000000-0000-0000-0000-000000000000}"/>
          </ac:graphicFrameMkLst>
        </pc:graphicFrameChg>
        <pc:picChg chg="mod">
          <ac:chgData name="♪♫Mayris♫♪ ." userId="e87634b0b75c57b8" providerId="LiveId" clId="{60E4FF6E-0CF8-4B32-9C9E-639DABA264D2}" dt="2019-12-16T18:55:27.464" v="1160" actId="1076"/>
          <ac:picMkLst>
            <pc:docMk/>
            <pc:sldMk cId="3580072350" sldId="402"/>
            <ac:picMk id="2052" creationId="{00000000-0000-0000-0000-000000000000}"/>
          </ac:picMkLst>
        </pc:picChg>
        <pc:picChg chg="mod">
          <ac:chgData name="♪♫Mayris♫♪ ." userId="e87634b0b75c57b8" providerId="LiveId" clId="{60E4FF6E-0CF8-4B32-9C9E-639DABA264D2}" dt="2019-12-16T18:55:23.877" v="1158" actId="1076"/>
          <ac:picMkLst>
            <pc:docMk/>
            <pc:sldMk cId="3580072350" sldId="402"/>
            <ac:picMk id="2054" creationId="{00000000-0000-0000-0000-000000000000}"/>
          </ac:picMkLst>
        </pc:picChg>
      </pc:sldChg>
      <pc:sldChg chg="modSp">
        <pc:chgData name="♪♫Mayris♫♪ ." userId="e87634b0b75c57b8" providerId="LiveId" clId="{60E4FF6E-0CF8-4B32-9C9E-639DABA264D2}" dt="2019-12-16T18:59:32.552" v="1203" actId="2711"/>
        <pc:sldMkLst>
          <pc:docMk/>
          <pc:sldMk cId="2126543104" sldId="404"/>
        </pc:sldMkLst>
        <pc:graphicFrameChg chg="mod">
          <ac:chgData name="♪♫Mayris♫♪ ." userId="e87634b0b75c57b8" providerId="LiveId" clId="{60E4FF6E-0CF8-4B32-9C9E-639DABA264D2}" dt="2019-12-16T18:59:32.552" v="1203" actId="2711"/>
          <ac:graphicFrameMkLst>
            <pc:docMk/>
            <pc:sldMk cId="2126543104" sldId="404"/>
            <ac:graphicFrameMk id="9" creationId="{00000000-0000-0000-0000-000000000000}"/>
          </ac:graphicFrameMkLst>
        </pc:graphicFrameChg>
      </pc:sldChg>
      <pc:sldChg chg="modSp">
        <pc:chgData name="♪♫Mayris♫♪ ." userId="e87634b0b75c57b8" providerId="LiveId" clId="{60E4FF6E-0CF8-4B32-9C9E-639DABA264D2}" dt="2019-12-16T19:30:56.245" v="2313" actId="13822"/>
        <pc:sldMkLst>
          <pc:docMk/>
          <pc:sldMk cId="3207708149" sldId="410"/>
        </pc:sldMkLst>
        <pc:spChg chg="mod">
          <ac:chgData name="♪♫Mayris♫♪ ." userId="e87634b0b75c57b8" providerId="LiveId" clId="{60E4FF6E-0CF8-4B32-9C9E-639DABA264D2}" dt="2019-12-16T19:00:03.986" v="1204" actId="14100"/>
          <ac:spMkLst>
            <pc:docMk/>
            <pc:sldMk cId="3207708149" sldId="410"/>
            <ac:spMk id="21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9:00:11.878" v="1206" actId="14100"/>
          <ac:spMkLst>
            <pc:docMk/>
            <pc:sldMk cId="3207708149" sldId="410"/>
            <ac:spMk id="22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9:00:07.440" v="1205" actId="14100"/>
          <ac:spMkLst>
            <pc:docMk/>
            <pc:sldMk cId="3207708149" sldId="410"/>
            <ac:spMk id="23" creationId="{00000000-0000-0000-0000-000000000000}"/>
          </ac:spMkLst>
        </pc:spChg>
        <pc:spChg chg="mod">
          <ac:chgData name="♪♫Mayris♫♪ ." userId="e87634b0b75c57b8" providerId="LiveId" clId="{60E4FF6E-0CF8-4B32-9C9E-639DABA264D2}" dt="2019-12-16T19:30:56.245" v="2313" actId="13822"/>
          <ac:spMkLst>
            <pc:docMk/>
            <pc:sldMk cId="3207708149" sldId="410"/>
            <ac:spMk id="25" creationId="{00000000-0000-0000-0000-000000000000}"/>
          </ac:spMkLst>
        </pc:spChg>
      </pc:sldChg>
      <pc:sldChg chg="modSp">
        <pc:chgData name="♪♫Mayris♫♪ ." userId="e87634b0b75c57b8" providerId="LiveId" clId="{60E4FF6E-0CF8-4B32-9C9E-639DABA264D2}" dt="2019-12-16T19:25:23.980" v="2272" actId="20577"/>
        <pc:sldMkLst>
          <pc:docMk/>
          <pc:sldMk cId="1495558383" sldId="411"/>
        </pc:sldMkLst>
        <pc:graphicFrameChg chg="mod">
          <ac:chgData name="♪♫Mayris♫♪ ." userId="e87634b0b75c57b8" providerId="LiveId" clId="{60E4FF6E-0CF8-4B32-9C9E-639DABA264D2}" dt="2019-12-16T19:25:23.980" v="2272" actId="20577"/>
          <ac:graphicFrameMkLst>
            <pc:docMk/>
            <pc:sldMk cId="1495558383" sldId="411"/>
            <ac:graphicFrameMk id="6" creationId="{00000000-0000-0000-0000-000000000000}"/>
          </ac:graphicFrameMkLst>
        </pc:graphicFrameChg>
      </pc:sldChg>
      <pc:sldChg chg="modSp">
        <pc:chgData name="♪♫Mayris♫♪ ." userId="e87634b0b75c57b8" providerId="LiveId" clId="{60E4FF6E-0CF8-4B32-9C9E-639DABA264D2}" dt="2019-12-16T19:26:06.775" v="2273"/>
        <pc:sldMkLst>
          <pc:docMk/>
          <pc:sldMk cId="940074140" sldId="412"/>
        </pc:sldMkLst>
        <pc:graphicFrameChg chg="mod">
          <ac:chgData name="♪♫Mayris♫♪ ." userId="e87634b0b75c57b8" providerId="LiveId" clId="{60E4FF6E-0CF8-4B32-9C9E-639DABA264D2}" dt="2019-12-16T19:26:06.775" v="2273"/>
          <ac:graphicFrameMkLst>
            <pc:docMk/>
            <pc:sldMk cId="940074140" sldId="412"/>
            <ac:graphicFrameMk id="6" creationId="{00000000-0000-0000-0000-000000000000}"/>
          </ac:graphicFrameMkLst>
        </pc:graphicFrameChg>
      </pc:sldChg>
      <pc:sldChg chg="addSp delSp modSp add">
        <pc:chgData name="♪♫Mayris♫♪ ." userId="e87634b0b75c57b8" providerId="LiveId" clId="{60E4FF6E-0CF8-4B32-9C9E-639DABA264D2}" dt="2019-12-16T19:29:07.298" v="2302" actId="1036"/>
        <pc:sldMkLst>
          <pc:docMk/>
          <pc:sldMk cId="851543251" sldId="414"/>
        </pc:sldMkLst>
        <pc:spChg chg="mod">
          <ac:chgData name="♪♫Mayris♫♪ ." userId="e87634b0b75c57b8" providerId="LiveId" clId="{60E4FF6E-0CF8-4B32-9C9E-639DABA264D2}" dt="2019-12-16T19:29:07.298" v="2302" actId="1036"/>
          <ac:spMkLst>
            <pc:docMk/>
            <pc:sldMk cId="851543251" sldId="414"/>
            <ac:spMk id="2" creationId="{5692CC7B-0985-4A19-85BC-740AA9DFBB2A}"/>
          </ac:spMkLst>
        </pc:spChg>
        <pc:spChg chg="del">
          <ac:chgData name="♪♫Mayris♫♪ ." userId="e87634b0b75c57b8" providerId="LiveId" clId="{60E4FF6E-0CF8-4B32-9C9E-639DABA264D2}" dt="2019-12-16T17:55:35.203" v="129" actId="478"/>
          <ac:spMkLst>
            <pc:docMk/>
            <pc:sldMk cId="851543251" sldId="414"/>
            <ac:spMk id="5" creationId="{00000000-0000-0000-0000-000000000000}"/>
          </ac:spMkLst>
        </pc:spChg>
        <pc:spChg chg="del">
          <ac:chgData name="♪♫Mayris♫♪ ." userId="e87634b0b75c57b8" providerId="LiveId" clId="{60E4FF6E-0CF8-4B32-9C9E-639DABA264D2}" dt="2019-12-16T17:55:37.651" v="130" actId="478"/>
          <ac:spMkLst>
            <pc:docMk/>
            <pc:sldMk cId="851543251" sldId="414"/>
            <ac:spMk id="7" creationId="{00000000-0000-0000-0000-000000000000}"/>
          </ac:spMkLst>
        </pc:spChg>
        <pc:spChg chg="add del mod">
          <ac:chgData name="♪♫Mayris♫♪ ." userId="e87634b0b75c57b8" providerId="LiveId" clId="{60E4FF6E-0CF8-4B32-9C9E-639DABA264D2}" dt="2019-12-16T17:53:38.372" v="113" actId="478"/>
          <ac:spMkLst>
            <pc:docMk/>
            <pc:sldMk cId="851543251" sldId="414"/>
            <ac:spMk id="9" creationId="{3486D24F-8ABD-4A2B-87B1-E9BF784916CE}"/>
          </ac:spMkLst>
        </pc:spChg>
        <pc:spChg chg="add mod">
          <ac:chgData name="♪♫Mayris♫♪ ." userId="e87634b0b75c57b8" providerId="LiveId" clId="{60E4FF6E-0CF8-4B32-9C9E-639DABA264D2}" dt="2019-12-16T18:05:50.954" v="203" actId="1076"/>
          <ac:spMkLst>
            <pc:docMk/>
            <pc:sldMk cId="851543251" sldId="414"/>
            <ac:spMk id="10" creationId="{540AF394-89ED-4704-9EDF-771A908F5424}"/>
          </ac:spMkLst>
        </pc:spChg>
        <pc:spChg chg="add mod">
          <ac:chgData name="♪♫Mayris♫♪ ." userId="e87634b0b75c57b8" providerId="LiveId" clId="{60E4FF6E-0CF8-4B32-9C9E-639DABA264D2}" dt="2019-12-16T18:06:20.755" v="209" actId="1582"/>
          <ac:spMkLst>
            <pc:docMk/>
            <pc:sldMk cId="851543251" sldId="414"/>
            <ac:spMk id="11" creationId="{816B382E-E744-4CD4-A640-26B655BBA3FF}"/>
          </ac:spMkLst>
        </pc:spChg>
        <pc:spChg chg="add mod">
          <ac:chgData name="♪♫Mayris♫♪ ." userId="e87634b0b75c57b8" providerId="LiveId" clId="{60E4FF6E-0CF8-4B32-9C9E-639DABA264D2}" dt="2019-12-16T18:08:37.622" v="223" actId="14100"/>
          <ac:spMkLst>
            <pc:docMk/>
            <pc:sldMk cId="851543251" sldId="414"/>
            <ac:spMk id="12" creationId="{13810C1C-9A76-4B39-8360-44795E6276F8}"/>
          </ac:spMkLst>
        </pc:spChg>
        <pc:spChg chg="add del mod">
          <ac:chgData name="♪♫Mayris♫♪ ." userId="e87634b0b75c57b8" providerId="LiveId" clId="{60E4FF6E-0CF8-4B32-9C9E-639DABA264D2}" dt="2019-12-16T18:08:17.892" v="217" actId="478"/>
          <ac:spMkLst>
            <pc:docMk/>
            <pc:sldMk cId="851543251" sldId="414"/>
            <ac:spMk id="13" creationId="{72B68CC5-3E51-49F4-ACA1-FF8C67C65804}"/>
          </ac:spMkLst>
        </pc:spChg>
        <pc:spChg chg="add mod">
          <ac:chgData name="♪♫Mayris♫♪ ." userId="e87634b0b75c57b8" providerId="LiveId" clId="{60E4FF6E-0CF8-4B32-9C9E-639DABA264D2}" dt="2019-12-16T18:05:55.855" v="204" actId="1076"/>
          <ac:spMkLst>
            <pc:docMk/>
            <pc:sldMk cId="851543251" sldId="414"/>
            <ac:spMk id="18" creationId="{CB30371F-D408-4BEA-89D4-537A5D7A0780}"/>
          </ac:spMkLst>
        </pc:spChg>
        <pc:spChg chg="add mod">
          <ac:chgData name="♪♫Mayris♫♪ ." userId="e87634b0b75c57b8" providerId="LiveId" clId="{60E4FF6E-0CF8-4B32-9C9E-639DABA264D2}" dt="2019-12-16T18:05:46.443" v="202" actId="1076"/>
          <ac:spMkLst>
            <pc:docMk/>
            <pc:sldMk cId="851543251" sldId="414"/>
            <ac:spMk id="19" creationId="{2D481D12-5FDF-44F6-A750-38906E895439}"/>
          </ac:spMkLst>
        </pc:spChg>
        <pc:spChg chg="add mod">
          <ac:chgData name="♪♫Mayris♫♪ ." userId="e87634b0b75c57b8" providerId="LiveId" clId="{60E4FF6E-0CF8-4B32-9C9E-639DABA264D2}" dt="2019-12-16T18:09:28.629" v="263" actId="208"/>
          <ac:spMkLst>
            <pc:docMk/>
            <pc:sldMk cId="851543251" sldId="414"/>
            <ac:spMk id="21" creationId="{47A4BA6A-5638-4A46-AF46-E054529E9D04}"/>
          </ac:spMkLst>
        </pc:spChg>
        <pc:graphicFrameChg chg="del mod">
          <ac:chgData name="♪♫Mayris♫♪ ." userId="e87634b0b75c57b8" providerId="LiveId" clId="{60E4FF6E-0CF8-4B32-9C9E-639DABA264D2}" dt="2019-12-16T17:53:19.200" v="110" actId="478"/>
          <ac:graphicFrameMkLst>
            <pc:docMk/>
            <pc:sldMk cId="851543251" sldId="414"/>
            <ac:graphicFrameMk id="4" creationId="{9A73F40D-EDE3-4345-A8F3-1FBBE6A86C57}"/>
          </ac:graphicFrameMkLst>
        </pc:graphicFrameChg>
        <pc:graphicFrameChg chg="del mod">
          <ac:chgData name="♪♫Mayris♫♪ ." userId="e87634b0b75c57b8" providerId="LiveId" clId="{60E4FF6E-0CF8-4B32-9C9E-639DABA264D2}" dt="2019-12-16T17:53:27.450" v="112" actId="478"/>
          <ac:graphicFrameMkLst>
            <pc:docMk/>
            <pc:sldMk cId="851543251" sldId="414"/>
            <ac:graphicFrameMk id="6" creationId="{125CA62C-75D7-441A-BD0F-949134EF1147}"/>
          </ac:graphicFrameMkLst>
        </pc:graphicFrameChg>
        <pc:picChg chg="mod">
          <ac:chgData name="♪♫Mayris♫♪ ." userId="e87634b0b75c57b8" providerId="LiveId" clId="{60E4FF6E-0CF8-4B32-9C9E-639DABA264D2}" dt="2019-12-16T18:05:43.196" v="201" actId="1076"/>
          <ac:picMkLst>
            <pc:docMk/>
            <pc:sldMk cId="851543251" sldId="414"/>
            <ac:picMk id="8" creationId="{00000000-0000-0000-0000-000000000000}"/>
          </ac:picMkLst>
        </pc:picChg>
        <pc:picChg chg="add mod">
          <ac:chgData name="♪♫Mayris♫♪ ." userId="e87634b0b75c57b8" providerId="LiveId" clId="{60E4FF6E-0CF8-4B32-9C9E-639DABA264D2}" dt="2019-12-16T18:11:22.834" v="276" actId="208"/>
          <ac:picMkLst>
            <pc:docMk/>
            <pc:sldMk cId="851543251" sldId="414"/>
            <ac:picMk id="1026" creationId="{B74FA83A-596E-4710-9FA1-53B7B4B97E78}"/>
          </ac:picMkLst>
        </pc:picChg>
        <pc:picChg chg="add del">
          <ac:chgData name="♪♫Mayris♫♪ ." userId="e87634b0b75c57b8" providerId="LiveId" clId="{60E4FF6E-0CF8-4B32-9C9E-639DABA264D2}" dt="2019-12-16T18:02:04.821" v="152"/>
          <ac:picMkLst>
            <pc:docMk/>
            <pc:sldMk cId="851543251" sldId="414"/>
            <ac:picMk id="1028" creationId="{C115B78C-CD85-49E3-B6AD-AFC5330FC30F}"/>
          </ac:picMkLst>
        </pc:picChg>
        <pc:picChg chg="add del">
          <ac:chgData name="♪♫Mayris♫♪ ." userId="e87634b0b75c57b8" providerId="LiveId" clId="{60E4FF6E-0CF8-4B32-9C9E-639DABA264D2}" dt="2019-12-16T18:02:26.033" v="154"/>
          <ac:picMkLst>
            <pc:docMk/>
            <pc:sldMk cId="851543251" sldId="414"/>
            <ac:picMk id="1030" creationId="{5A33067F-B87E-438A-AA51-467DC1E027A8}"/>
          </ac:picMkLst>
        </pc:picChg>
        <pc:picChg chg="add mod">
          <ac:chgData name="♪♫Mayris♫♪ ." userId="e87634b0b75c57b8" providerId="LiveId" clId="{60E4FF6E-0CF8-4B32-9C9E-639DABA264D2}" dt="2019-12-16T18:11:25.400" v="277" actId="208"/>
          <ac:picMkLst>
            <pc:docMk/>
            <pc:sldMk cId="851543251" sldId="414"/>
            <ac:picMk id="1032" creationId="{94B89F4E-529E-47EE-BDF4-7FCEF7A5BBDC}"/>
          </ac:picMkLst>
        </pc:picChg>
        <pc:picChg chg="add mod">
          <ac:chgData name="♪♫Mayris♫♪ ." userId="e87634b0b75c57b8" providerId="LiveId" clId="{60E4FF6E-0CF8-4B32-9C9E-639DABA264D2}" dt="2019-12-16T18:15:18.070" v="292" actId="171"/>
          <ac:picMkLst>
            <pc:docMk/>
            <pc:sldMk cId="851543251" sldId="414"/>
            <ac:picMk id="1034" creationId="{457F3074-353F-4B2A-BBE3-DFC89690F6D3}"/>
          </ac:picMkLst>
        </pc:picChg>
        <pc:picChg chg="del mod">
          <ac:chgData name="♪♫Mayris♫♪ ." userId="e87634b0b75c57b8" providerId="LiveId" clId="{60E4FF6E-0CF8-4B32-9C9E-639DABA264D2}" dt="2019-12-16T18:14:52.723" v="278" actId="478"/>
          <ac:picMkLst>
            <pc:docMk/>
            <pc:sldMk cId="851543251" sldId="414"/>
            <ac:picMk id="4104" creationId="{4F1073E2-6644-411B-8A24-1942301B1BDA}"/>
          </ac:picMkLst>
        </pc:picChg>
      </pc:sldChg>
      <pc:sldChg chg="addSp delSp modSp add modTransition">
        <pc:chgData name="♪♫Mayris♫♪ ." userId="e87634b0b75c57b8" providerId="LiveId" clId="{60E4FF6E-0CF8-4B32-9C9E-639DABA264D2}" dt="2019-12-16T18:20:55.918" v="386" actId="14861"/>
        <pc:sldMkLst>
          <pc:docMk/>
          <pc:sldMk cId="196372092" sldId="415"/>
        </pc:sldMkLst>
        <pc:spChg chg="del">
          <ac:chgData name="♪♫Mayris♫♪ ." userId="e87634b0b75c57b8" providerId="LiveId" clId="{60E4FF6E-0CF8-4B32-9C9E-639DABA264D2}" dt="2019-12-16T18:16:55.661" v="309" actId="478"/>
          <ac:spMkLst>
            <pc:docMk/>
            <pc:sldMk cId="196372092" sldId="415"/>
            <ac:spMk id="2" creationId="{8C06D5DE-4618-4DA2-90D8-13285D7AFE32}"/>
          </ac:spMkLst>
        </pc:spChg>
        <pc:spChg chg="del">
          <ac:chgData name="♪♫Mayris♫♪ ." userId="e87634b0b75c57b8" providerId="LiveId" clId="{60E4FF6E-0CF8-4B32-9C9E-639DABA264D2}" dt="2019-12-16T18:16:52.553" v="308" actId="478"/>
          <ac:spMkLst>
            <pc:docMk/>
            <pc:sldMk cId="196372092" sldId="415"/>
            <ac:spMk id="3" creationId="{2AB8FC5E-E33D-4E3C-830B-D1BFF6AB4130}"/>
          </ac:spMkLst>
        </pc:spChg>
        <pc:spChg chg="del">
          <ac:chgData name="♪♫Mayris♫♪ ." userId="e87634b0b75c57b8" providerId="LiveId" clId="{60E4FF6E-0CF8-4B32-9C9E-639DABA264D2}" dt="2019-12-16T18:16:58.483" v="310" actId="478"/>
          <ac:spMkLst>
            <pc:docMk/>
            <pc:sldMk cId="196372092" sldId="415"/>
            <ac:spMk id="4" creationId="{BD3E81F7-B263-4777-9734-04415BCBBFC3}"/>
          </ac:spMkLst>
        </pc:spChg>
        <pc:spChg chg="add mod">
          <ac:chgData name="♪♫Mayris♫♪ ." userId="e87634b0b75c57b8" providerId="LiveId" clId="{60E4FF6E-0CF8-4B32-9C9E-639DABA264D2}" dt="2019-12-16T18:18:04.505" v="361" actId="207"/>
          <ac:spMkLst>
            <pc:docMk/>
            <pc:sldMk cId="196372092" sldId="415"/>
            <ac:spMk id="7" creationId="{32FAFA74-8FE3-4F9B-97C6-523228AF1076}"/>
          </ac:spMkLst>
        </pc:spChg>
        <pc:spChg chg="add del mod">
          <ac:chgData name="♪♫Mayris♫♪ ." userId="e87634b0b75c57b8" providerId="LiveId" clId="{60E4FF6E-0CF8-4B32-9C9E-639DABA264D2}" dt="2019-12-16T18:17:39.565" v="320" actId="478"/>
          <ac:spMkLst>
            <pc:docMk/>
            <pc:sldMk cId="196372092" sldId="415"/>
            <ac:spMk id="8" creationId="{CE0CA4CD-71A2-4510-BB7D-DE656A7782B7}"/>
          </ac:spMkLst>
        </pc:spChg>
        <pc:spChg chg="add del">
          <ac:chgData name="♪♫Mayris♫♪ ." userId="e87634b0b75c57b8" providerId="LiveId" clId="{60E4FF6E-0CF8-4B32-9C9E-639DABA264D2}" dt="2019-12-16T18:19:01.950" v="363"/>
          <ac:spMkLst>
            <pc:docMk/>
            <pc:sldMk cId="196372092" sldId="415"/>
            <ac:spMk id="9" creationId="{8813DA0C-E177-4767-A7D9-84899D476D37}"/>
          </ac:spMkLst>
        </pc:spChg>
        <pc:spChg chg="add mod">
          <ac:chgData name="♪♫Mayris♫♪ ." userId="e87634b0b75c57b8" providerId="LiveId" clId="{60E4FF6E-0CF8-4B32-9C9E-639DABA264D2}" dt="2019-12-16T18:20:40.002" v="384" actId="1076"/>
          <ac:spMkLst>
            <pc:docMk/>
            <pc:sldMk cId="196372092" sldId="415"/>
            <ac:spMk id="10" creationId="{80AF08A1-3479-4E6E-BA41-BA8D06BDFBE7}"/>
          </ac:spMkLst>
        </pc:spChg>
        <pc:picChg chg="add mod">
          <ac:chgData name="♪♫Mayris♫♪ ." userId="e87634b0b75c57b8" providerId="LiveId" clId="{60E4FF6E-0CF8-4B32-9C9E-639DABA264D2}" dt="2019-12-16T18:20:55.918" v="386" actId="14861"/>
          <ac:picMkLst>
            <pc:docMk/>
            <pc:sldMk cId="196372092" sldId="415"/>
            <ac:picMk id="6" creationId="{16C40374-643A-453E-8ADF-6ADDB5736304}"/>
          </ac:picMkLst>
        </pc:picChg>
      </pc:sldChg>
      <pc:sldChg chg="modSp add del">
        <pc:chgData name="♪♫Mayris♫♪ ." userId="e87634b0b75c57b8" providerId="LiveId" clId="{60E4FF6E-0CF8-4B32-9C9E-639DABA264D2}" dt="2019-12-16T18:47:41.066" v="1059" actId="47"/>
        <pc:sldMkLst>
          <pc:docMk/>
          <pc:sldMk cId="1661884215" sldId="416"/>
        </pc:sldMkLst>
        <pc:spChg chg="mod">
          <ac:chgData name="♪♫Mayris♫♪ ." userId="e87634b0b75c57b8" providerId="LiveId" clId="{60E4FF6E-0CF8-4B32-9C9E-639DABA264D2}" dt="2019-12-16T18:46:44.218" v="1057" actId="27636"/>
          <ac:spMkLst>
            <pc:docMk/>
            <pc:sldMk cId="1661884215" sldId="416"/>
            <ac:spMk id="5" creationId="{C38AF854-6D97-4BC9-8794-03346D603C87}"/>
          </ac:spMkLst>
        </pc:spChg>
      </pc:sldChg>
      <pc:sldChg chg="addSp delSp modSp add">
        <pc:chgData name="♪♫Mayris♫♪ ." userId="e87634b0b75c57b8" providerId="LiveId" clId="{60E4FF6E-0CF8-4B32-9C9E-639DABA264D2}" dt="2019-12-16T18:50:43.401" v="1132" actId="1076"/>
        <pc:sldMkLst>
          <pc:docMk/>
          <pc:sldMk cId="68832510" sldId="417"/>
        </pc:sldMkLst>
        <pc:spChg chg="del">
          <ac:chgData name="♪♫Mayris♫♪ ." userId="e87634b0b75c57b8" providerId="LiveId" clId="{60E4FF6E-0CF8-4B32-9C9E-639DABA264D2}" dt="2019-12-16T18:48:02.630" v="1064" actId="478"/>
          <ac:spMkLst>
            <pc:docMk/>
            <pc:sldMk cId="68832510" sldId="417"/>
            <ac:spMk id="2" creationId="{FD3F597B-FD97-4172-8D59-0C245E85E8E7}"/>
          </ac:spMkLst>
        </pc:spChg>
        <pc:spChg chg="add mod">
          <ac:chgData name="♪♫Mayris♫♪ ." userId="e87634b0b75c57b8" providerId="LiveId" clId="{60E4FF6E-0CF8-4B32-9C9E-639DABA264D2}" dt="2019-12-16T18:49:16.440" v="1076" actId="1076"/>
          <ac:spMkLst>
            <pc:docMk/>
            <pc:sldMk cId="68832510" sldId="417"/>
            <ac:spMk id="5" creationId="{DAF12DF2-70B3-4A5B-911F-3ADC6A465931}"/>
          </ac:spMkLst>
        </pc:spChg>
        <pc:spChg chg="add mod">
          <ac:chgData name="♪♫Mayris♫♪ ." userId="e87634b0b75c57b8" providerId="LiveId" clId="{60E4FF6E-0CF8-4B32-9C9E-639DABA264D2}" dt="2019-12-16T18:50:43.401" v="1132" actId="1076"/>
          <ac:spMkLst>
            <pc:docMk/>
            <pc:sldMk cId="68832510" sldId="417"/>
            <ac:spMk id="6" creationId="{C856721A-B84B-4C9D-BFEF-6AEA4E85CF80}"/>
          </ac:spMkLst>
        </pc:spChg>
        <pc:spChg chg="add mod">
          <ac:chgData name="♪♫Mayris♫♪ ." userId="e87634b0b75c57b8" providerId="LiveId" clId="{60E4FF6E-0CF8-4B32-9C9E-639DABA264D2}" dt="2019-12-16T18:50:40.288" v="1131" actId="1037"/>
          <ac:spMkLst>
            <pc:docMk/>
            <pc:sldMk cId="68832510" sldId="417"/>
            <ac:spMk id="7" creationId="{F443C0DC-AAE0-44AE-9AB2-887E98E007BE}"/>
          </ac:spMkLst>
        </pc:spChg>
        <pc:picChg chg="add mod modCrop">
          <ac:chgData name="♪♫Mayris♫♪ ." userId="e87634b0b75c57b8" providerId="LiveId" clId="{60E4FF6E-0CF8-4B32-9C9E-639DABA264D2}" dt="2019-12-16T18:49:16.440" v="1076" actId="1076"/>
          <ac:picMkLst>
            <pc:docMk/>
            <pc:sldMk cId="68832510" sldId="417"/>
            <ac:picMk id="4" creationId="{2FB75F88-C307-40C8-A4A5-84EA33825B55}"/>
          </ac:picMkLst>
        </pc:picChg>
      </pc:sldChg>
      <pc:sldChg chg="addSp delSp modSp add ord">
        <pc:chgData name="♪♫Mayris♫♪ ." userId="e87634b0b75c57b8" providerId="LiveId" clId="{60E4FF6E-0CF8-4B32-9C9E-639DABA264D2}" dt="2019-12-16T19:24:10.752" v="2262" actId="120"/>
        <pc:sldMkLst>
          <pc:docMk/>
          <pc:sldMk cId="783030954" sldId="418"/>
        </pc:sldMkLst>
        <pc:spChg chg="mod">
          <ac:chgData name="♪♫Mayris♫♪ ." userId="e87634b0b75c57b8" providerId="LiveId" clId="{60E4FF6E-0CF8-4B32-9C9E-639DABA264D2}" dt="2019-12-16T19:02:20.072" v="1223" actId="20577"/>
          <ac:spMkLst>
            <pc:docMk/>
            <pc:sldMk cId="783030954" sldId="418"/>
            <ac:spMk id="2" creationId="{4504026D-3A50-43BA-92BD-BFA3E8E50223}"/>
          </ac:spMkLst>
        </pc:spChg>
        <pc:spChg chg="del">
          <ac:chgData name="♪♫Mayris♫♪ ." userId="e87634b0b75c57b8" providerId="LiveId" clId="{60E4FF6E-0CF8-4B32-9C9E-639DABA264D2}" dt="2019-12-16T19:05:12.695" v="1412" actId="478"/>
          <ac:spMkLst>
            <pc:docMk/>
            <pc:sldMk cId="783030954" sldId="418"/>
            <ac:spMk id="3" creationId="{7C34A95A-28BB-4B21-B0AD-63923EB87432}"/>
          </ac:spMkLst>
        </pc:spChg>
        <pc:spChg chg="del mod">
          <ac:chgData name="♪♫Mayris♫♪ ." userId="e87634b0b75c57b8" providerId="LiveId" clId="{60E4FF6E-0CF8-4B32-9C9E-639DABA264D2}" dt="2019-12-16T19:02:11.706" v="1212" actId="478"/>
          <ac:spMkLst>
            <pc:docMk/>
            <pc:sldMk cId="783030954" sldId="418"/>
            <ac:spMk id="5" creationId="{D071EE50-B7C5-490D-ACE6-059A287F60EB}"/>
          </ac:spMkLst>
        </pc:spChg>
        <pc:spChg chg="add mod">
          <ac:chgData name="♪♫Mayris♫♪ ." userId="e87634b0b75c57b8" providerId="LiveId" clId="{60E4FF6E-0CF8-4B32-9C9E-639DABA264D2}" dt="2019-12-16T19:18:09.469" v="1775" actId="1076"/>
          <ac:spMkLst>
            <pc:docMk/>
            <pc:sldMk cId="783030954" sldId="418"/>
            <ac:spMk id="7" creationId="{A4C15C09-7BBA-478E-B4A6-5E04C0782442}"/>
          </ac:spMkLst>
        </pc:spChg>
        <pc:spChg chg="add mod">
          <ac:chgData name="♪♫Mayris♫♪ ." userId="e87634b0b75c57b8" providerId="LiveId" clId="{60E4FF6E-0CF8-4B32-9C9E-639DABA264D2}" dt="2019-12-16T19:18:13.370" v="1776" actId="1076"/>
          <ac:spMkLst>
            <pc:docMk/>
            <pc:sldMk cId="783030954" sldId="418"/>
            <ac:spMk id="8" creationId="{DBD2D42D-09F9-4403-B4C9-0E20E3E316AC}"/>
          </ac:spMkLst>
        </pc:spChg>
        <pc:spChg chg="add mod">
          <ac:chgData name="♪♫Mayris♫♪ ." userId="e87634b0b75c57b8" providerId="LiveId" clId="{60E4FF6E-0CF8-4B32-9C9E-639DABA264D2}" dt="2019-12-16T19:19:16.648" v="1893" actId="20577"/>
          <ac:spMkLst>
            <pc:docMk/>
            <pc:sldMk cId="783030954" sldId="418"/>
            <ac:spMk id="9" creationId="{9C720408-AB31-4EB3-97D0-95D37E26440B}"/>
          </ac:spMkLst>
        </pc:spChg>
        <pc:spChg chg="add mod">
          <ac:chgData name="♪♫Mayris♫♪ ." userId="e87634b0b75c57b8" providerId="LiveId" clId="{60E4FF6E-0CF8-4B32-9C9E-639DABA264D2}" dt="2019-12-16T19:24:10.752" v="2262" actId="120"/>
          <ac:spMkLst>
            <pc:docMk/>
            <pc:sldMk cId="783030954" sldId="418"/>
            <ac:spMk id="10" creationId="{089898F7-931F-443D-B053-1F86EDDA0EF3}"/>
          </ac:spMkLst>
        </pc:spChg>
        <pc:spChg chg="add mod">
          <ac:chgData name="♪♫Mayris♫♪ ." userId="e87634b0b75c57b8" providerId="LiveId" clId="{60E4FF6E-0CF8-4B32-9C9E-639DABA264D2}" dt="2019-12-16T19:24:06.658" v="2261" actId="120"/>
          <ac:spMkLst>
            <pc:docMk/>
            <pc:sldMk cId="783030954" sldId="418"/>
            <ac:spMk id="11" creationId="{99405511-F038-4B2D-8A6F-D79A63E0AE7A}"/>
          </ac:spMkLst>
        </pc:spChg>
        <pc:graphicFrameChg chg="add mod modGraphic">
          <ac:chgData name="♪♫Mayris♫♪ ." userId="e87634b0b75c57b8" providerId="LiveId" clId="{60E4FF6E-0CF8-4B32-9C9E-639DABA264D2}" dt="2019-12-16T19:18:07.244" v="1774" actId="1076"/>
          <ac:graphicFrameMkLst>
            <pc:docMk/>
            <pc:sldMk cId="783030954" sldId="418"/>
            <ac:graphicFrameMk id="6" creationId="{7812068C-120F-427E-9293-9F9030F56E7C}"/>
          </ac:graphicFrameMkLst>
        </pc:graphicFrameChg>
      </pc:sldChg>
      <pc:sldChg chg="modSp add del">
        <pc:chgData name="♪♫Mayris♫♪ ." userId="e87634b0b75c57b8" providerId="LiveId" clId="{60E4FF6E-0CF8-4B32-9C9E-639DABA264D2}" dt="2019-12-16T19:01:21.067" v="1209" actId="47"/>
        <pc:sldMkLst>
          <pc:docMk/>
          <pc:sldMk cId="3303668397" sldId="418"/>
        </pc:sldMkLst>
        <pc:spChg chg="mod">
          <ac:chgData name="♪♫Mayris♫♪ ." userId="e87634b0b75c57b8" providerId="LiveId" clId="{60E4FF6E-0CF8-4B32-9C9E-639DABA264D2}" dt="2019-12-16T19:00:28.384" v="1208" actId="27636"/>
          <ac:spMkLst>
            <pc:docMk/>
            <pc:sldMk cId="3303668397" sldId="418"/>
            <ac:spMk id="5" creationId="{5BAD33C8-C15F-4A4D-86E6-210C05EF69C4}"/>
          </ac:spMkLst>
        </pc:spChg>
      </pc:sldChg>
      <pc:sldChg chg="addSp delSp modSp add ord">
        <pc:chgData name="♪♫Mayris♫♪ ." userId="e87634b0b75c57b8" providerId="LiveId" clId="{60E4FF6E-0CF8-4B32-9C9E-639DABA264D2}" dt="2019-12-20T16:39:49.260" v="2406" actId="1076"/>
        <pc:sldMkLst>
          <pc:docMk/>
          <pc:sldMk cId="1904259394" sldId="419"/>
        </pc:sldMkLst>
        <pc:spChg chg="add mod ord">
          <ac:chgData name="♪♫Mayris♫♪ ." userId="e87634b0b75c57b8" providerId="LiveId" clId="{60E4FF6E-0CF8-4B32-9C9E-639DABA264D2}" dt="2019-12-20T16:38:54.407" v="2395" actId="20577"/>
          <ac:spMkLst>
            <pc:docMk/>
            <pc:sldMk cId="1904259394" sldId="419"/>
            <ac:spMk id="4" creationId="{66EA16D3-3F16-420F-8DC8-067362E94530}"/>
          </ac:spMkLst>
        </pc:spChg>
        <pc:spChg chg="add mod">
          <ac:chgData name="♪♫Mayris♫♪ ." userId="e87634b0b75c57b8" providerId="LiveId" clId="{60E4FF6E-0CF8-4B32-9C9E-639DABA264D2}" dt="2019-12-20T16:39:49.260" v="2406" actId="1076"/>
          <ac:spMkLst>
            <pc:docMk/>
            <pc:sldMk cId="1904259394" sldId="419"/>
            <ac:spMk id="9" creationId="{BA33DE8B-611B-48DB-AE2D-66D5E4FCA7E2}"/>
          </ac:spMkLst>
        </pc:spChg>
        <pc:picChg chg="add del mod modCrop">
          <ac:chgData name="♪♫Mayris♫♪ ." userId="e87634b0b75c57b8" providerId="LiveId" clId="{60E4FF6E-0CF8-4B32-9C9E-639DABA264D2}" dt="2019-12-20T16:31:18.886" v="2327" actId="478"/>
          <ac:picMkLst>
            <pc:docMk/>
            <pc:sldMk cId="1904259394" sldId="419"/>
            <ac:picMk id="3" creationId="{7359AA73-69A5-417E-A453-2CD7311610B5}"/>
          </ac:picMkLst>
        </pc:picChg>
        <pc:picChg chg="add del ord">
          <ac:chgData name="♪♫Mayris♫♪ ." userId="e87634b0b75c57b8" providerId="LiveId" clId="{60E4FF6E-0CF8-4B32-9C9E-639DABA264D2}" dt="2019-12-20T16:37:05.184" v="2374" actId="478"/>
          <ac:picMkLst>
            <pc:docMk/>
            <pc:sldMk cId="1904259394" sldId="419"/>
            <ac:picMk id="5" creationId="{5DF041CC-B865-4BAD-9245-7B1E21437542}"/>
          </ac:picMkLst>
        </pc:picChg>
        <pc:picChg chg="add del ord">
          <ac:chgData name="♪♫Mayris♫♪ ." userId="e87634b0b75c57b8" providerId="LiveId" clId="{60E4FF6E-0CF8-4B32-9C9E-639DABA264D2}" dt="2019-12-20T16:37:08.924" v="2376" actId="478"/>
          <ac:picMkLst>
            <pc:docMk/>
            <pc:sldMk cId="1904259394" sldId="419"/>
            <ac:picMk id="6" creationId="{64E4AB21-E5BA-4F07-8A57-D7192B0FA4D5}"/>
          </ac:picMkLst>
        </pc:picChg>
        <pc:picChg chg="add del ord">
          <ac:chgData name="♪♫Mayris♫♪ ." userId="e87634b0b75c57b8" providerId="LiveId" clId="{60E4FF6E-0CF8-4B32-9C9E-639DABA264D2}" dt="2019-12-20T16:37:07.637" v="2375" actId="478"/>
          <ac:picMkLst>
            <pc:docMk/>
            <pc:sldMk cId="1904259394" sldId="419"/>
            <ac:picMk id="7" creationId="{523D09C5-B79E-446B-A812-0F9DD6BE4494}"/>
          </ac:picMkLst>
        </pc:picChg>
        <pc:picChg chg="add mod ord modCrop">
          <ac:chgData name="♪♫Mayris♫♪ ." userId="e87634b0b75c57b8" providerId="LiveId" clId="{60E4FF6E-0CF8-4B32-9C9E-639DABA264D2}" dt="2019-12-20T16:38:02.923" v="2382" actId="14100"/>
          <ac:picMkLst>
            <pc:docMk/>
            <pc:sldMk cId="1904259394" sldId="419"/>
            <ac:picMk id="8" creationId="{5B0DC0DD-375A-4098-835D-11A3C5F0EE84}"/>
          </ac:picMkLst>
        </pc:picChg>
        <pc:picChg chg="add mod">
          <ac:chgData name="♪♫Mayris♫♪ ." userId="e87634b0b75c57b8" providerId="LiveId" clId="{60E4FF6E-0CF8-4B32-9C9E-639DABA264D2}" dt="2019-12-20T16:34:53.680" v="2356" actId="1076"/>
          <ac:picMkLst>
            <pc:docMk/>
            <pc:sldMk cId="1904259394" sldId="419"/>
            <ac:picMk id="10" creationId="{BB7AC20A-B52C-4EB9-AB06-FCAC0C17A395}"/>
          </ac:picMkLst>
        </pc:picChg>
        <pc:picChg chg="add mod">
          <ac:chgData name="♪♫Mayris♫♪ ." userId="e87634b0b75c57b8" providerId="LiveId" clId="{60E4FF6E-0CF8-4B32-9C9E-639DABA264D2}" dt="2019-12-20T16:38:11.909" v="2384" actId="1076"/>
          <ac:picMkLst>
            <pc:docMk/>
            <pc:sldMk cId="1904259394" sldId="419"/>
            <ac:picMk id="11" creationId="{BAEEF3CF-D8F4-4FDB-AC29-77F00D342EFE}"/>
          </ac:picMkLst>
        </pc:picChg>
        <pc:picChg chg="add mod">
          <ac:chgData name="♪♫Mayris♫♪ ." userId="e87634b0b75c57b8" providerId="LiveId" clId="{60E4FF6E-0CF8-4B32-9C9E-639DABA264D2}" dt="2019-12-20T16:39:43.894" v="2405" actId="1076"/>
          <ac:picMkLst>
            <pc:docMk/>
            <pc:sldMk cId="1904259394" sldId="419"/>
            <ac:picMk id="12" creationId="{1C49C7FB-565A-4872-84B7-68AABA84C9A5}"/>
          </ac:picMkLst>
        </pc:picChg>
        <pc:picChg chg="add mod ord">
          <ac:chgData name="♪♫Mayris♫♪ ." userId="e87634b0b75c57b8" providerId="LiveId" clId="{60E4FF6E-0CF8-4B32-9C9E-639DABA264D2}" dt="2019-12-20T16:38:07.441" v="2383" actId="1076"/>
          <ac:picMkLst>
            <pc:docMk/>
            <pc:sldMk cId="1904259394" sldId="419"/>
            <ac:picMk id="13" creationId="{C228E428-2472-417E-AC8E-9B01F778C81E}"/>
          </ac:picMkLst>
        </pc:pic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5BCBC-C67E-4B8F-88A3-1097DEA8FFDF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C7A4529-E8FD-497B-85DE-4C79632D0733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Indefinida dirección institucional</a:t>
          </a:r>
          <a:endParaRPr lang="es-EC" sz="2500" dirty="0">
            <a:solidFill>
              <a:schemeClr val="tx1"/>
            </a:solidFill>
          </a:endParaRPr>
        </a:p>
      </dgm:t>
    </dgm:pt>
    <dgm:pt modelId="{BC5A255D-8FCD-4DD3-825B-BCEE2E94DCA3}" type="parTrans" cxnId="{B180FCB4-DA66-42FA-8A8A-2159E60994E2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296DBA07-25DB-4879-8121-2CC8C2A92EC2}" type="sibTrans" cxnId="{B180FCB4-DA66-42FA-8A8A-2159E60994E2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E1EF16A-1125-4226-8E1D-81F2A8ADFC67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Ineficaz proceso de comunicación</a:t>
          </a:r>
          <a:endParaRPr lang="es-EC" sz="2500" dirty="0">
            <a:solidFill>
              <a:schemeClr val="tx1"/>
            </a:solidFill>
          </a:endParaRPr>
        </a:p>
      </dgm:t>
    </dgm:pt>
    <dgm:pt modelId="{DD39F227-4186-4BB5-AC22-0A7A605DC6E5}" type="parTrans" cxnId="{4A6FFF4D-9722-4E23-8E46-71B4742C7E8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9A1DCDE8-5D8F-4A22-8956-29330D405AEB}" type="sibTrans" cxnId="{4A6FFF4D-9722-4E23-8E46-71B4742C7E8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C749893-1AE2-4A38-A058-FD0778FF796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EC" sz="3000" dirty="0"/>
            <a:t>Deficiente posicionamiento de Quito en la industria RICE</a:t>
          </a:r>
        </a:p>
      </dgm:t>
    </dgm:pt>
    <dgm:pt modelId="{F8B6CA05-A44A-4B00-9816-527797864543}" type="parTrans" cxnId="{F0A2F5FB-EEA8-4344-8493-CB5880D44B21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94C3071-2F09-4838-BBA2-B453B75B088F}" type="sibTrans" cxnId="{F0A2F5FB-EEA8-4344-8493-CB5880D44B21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D29FBA23-8632-402B-AEBD-EBEE6715C3BE}">
      <dgm:prSet phldrT="[Texto]" custT="1"/>
      <dgm:spPr/>
      <dgm:t>
        <a:bodyPr/>
        <a:lstStyle/>
        <a:p>
          <a:r>
            <a:rPr lang="es-EC" sz="2500" b="0" dirty="0">
              <a:solidFill>
                <a:schemeClr val="tx1"/>
              </a:solidFill>
            </a:rPr>
            <a:t>Trabajo empírico</a:t>
          </a:r>
        </a:p>
      </dgm:t>
    </dgm:pt>
    <dgm:pt modelId="{4ED6D25D-D16A-4CBB-A06B-CDD85C9305D7}" type="parTrans" cxnId="{72874118-89D4-4CED-A032-F83F990219BD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16DDADDD-17B3-4FAC-B96B-678CBA9C2099}" type="sibTrans" cxnId="{72874118-89D4-4CED-A032-F83F990219BD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CDF3FED7-C64D-42CF-9F6D-7505E551AB8B}" type="pres">
      <dgm:prSet presAssocID="{C545BCBC-C67E-4B8F-88A3-1097DEA8FFDF}" presName="Name0" presStyleCnt="0">
        <dgm:presLayoutVars>
          <dgm:chMax val="4"/>
          <dgm:resizeHandles val="exact"/>
        </dgm:presLayoutVars>
      </dgm:prSet>
      <dgm:spPr/>
    </dgm:pt>
    <dgm:pt modelId="{C795EFFE-5490-41BB-890F-D54401ECCA31}" type="pres">
      <dgm:prSet presAssocID="{C545BCBC-C67E-4B8F-88A3-1097DEA8FFDF}" presName="ellipse" presStyleLbl="trBgShp" presStyleIdx="0" presStyleCnt="1"/>
      <dgm:spPr/>
    </dgm:pt>
    <dgm:pt modelId="{EB0E8CD0-C46D-46D8-B7AB-C7DD4B996548}" type="pres">
      <dgm:prSet presAssocID="{C545BCBC-C67E-4B8F-88A3-1097DEA8FFDF}" presName="arrow1" presStyleLbl="fgShp" presStyleIdx="0" presStyleCnt="1" custScaleX="59033" custLinFactNeighborX="-3571" custLinFactNeighborY="-26089"/>
      <dgm:spPr/>
    </dgm:pt>
    <dgm:pt modelId="{1DD14BEB-0EB9-47BC-92CC-E457C9417A0F}" type="pres">
      <dgm:prSet presAssocID="{C545BCBC-C67E-4B8F-88A3-1097DEA8FFDF}" presName="rectangle" presStyleLbl="revTx" presStyleIdx="0" presStyleCnt="1" custScaleX="123740" custScaleY="65855" custLinFactNeighborX="-1935" custLinFactNeighborY="-14385">
        <dgm:presLayoutVars>
          <dgm:bulletEnabled val="1"/>
        </dgm:presLayoutVars>
      </dgm:prSet>
      <dgm:spPr/>
    </dgm:pt>
    <dgm:pt modelId="{0751B635-23C4-4DB1-8376-E6C49603F13A}" type="pres">
      <dgm:prSet presAssocID="{6E1EF16A-1125-4226-8E1D-81F2A8ADFC67}" presName="item1" presStyleLbl="node1" presStyleIdx="0" presStyleCnt="3">
        <dgm:presLayoutVars>
          <dgm:bulletEnabled val="1"/>
        </dgm:presLayoutVars>
      </dgm:prSet>
      <dgm:spPr/>
    </dgm:pt>
    <dgm:pt modelId="{7859217F-054F-4A2B-9FB0-2EF4B7295B5F}" type="pres">
      <dgm:prSet presAssocID="{D29FBA23-8632-402B-AEBD-EBEE6715C3BE}" presName="item2" presStyleLbl="node1" presStyleIdx="1" presStyleCnt="3" custScaleX="123271" custLinFactNeighborY="-8002">
        <dgm:presLayoutVars>
          <dgm:bulletEnabled val="1"/>
        </dgm:presLayoutVars>
      </dgm:prSet>
      <dgm:spPr/>
    </dgm:pt>
    <dgm:pt modelId="{8E127AE3-1AD5-4873-A292-5C41B606C471}" type="pres">
      <dgm:prSet presAssocID="{7C749893-1AE2-4A38-A058-FD0778FF796E}" presName="item3" presStyleLbl="node1" presStyleIdx="2" presStyleCnt="3" custScaleX="109530" custLinFactNeighborX="11844" custLinFactNeighborY="-4094">
        <dgm:presLayoutVars>
          <dgm:bulletEnabled val="1"/>
        </dgm:presLayoutVars>
      </dgm:prSet>
      <dgm:spPr/>
    </dgm:pt>
    <dgm:pt modelId="{E3999A53-D181-4ADB-9DC5-D4E5F8404231}" type="pres">
      <dgm:prSet presAssocID="{C545BCBC-C67E-4B8F-88A3-1097DEA8FFDF}" presName="funnel" presStyleLbl="trAlignAcc1" presStyleIdx="0" presStyleCnt="1" custLinFactNeighborX="153" custLinFactNeighborY="-3179"/>
      <dgm:spPr/>
    </dgm:pt>
  </dgm:ptLst>
  <dgm:cxnLst>
    <dgm:cxn modelId="{09205502-9431-42C3-AF82-868F618EB6D0}" type="presOf" srcId="{0C7A4529-E8FD-497B-85DE-4C79632D0733}" destId="{8E127AE3-1AD5-4873-A292-5C41B606C471}" srcOrd="0" destOrd="0" presId="urn:microsoft.com/office/officeart/2005/8/layout/funnel1"/>
    <dgm:cxn modelId="{72874118-89D4-4CED-A032-F83F990219BD}" srcId="{C545BCBC-C67E-4B8F-88A3-1097DEA8FFDF}" destId="{D29FBA23-8632-402B-AEBD-EBEE6715C3BE}" srcOrd="2" destOrd="0" parTransId="{4ED6D25D-D16A-4CBB-A06B-CDD85C9305D7}" sibTransId="{16DDADDD-17B3-4FAC-B96B-678CBA9C2099}"/>
    <dgm:cxn modelId="{1D2BD629-EED6-4C52-9D96-0A4C1C67CF28}" type="presOf" srcId="{6E1EF16A-1125-4226-8E1D-81F2A8ADFC67}" destId="{7859217F-054F-4A2B-9FB0-2EF4B7295B5F}" srcOrd="0" destOrd="0" presId="urn:microsoft.com/office/officeart/2005/8/layout/funnel1"/>
    <dgm:cxn modelId="{950B4962-0189-4792-AC5F-7B4A85D82666}" type="presOf" srcId="{D29FBA23-8632-402B-AEBD-EBEE6715C3BE}" destId="{0751B635-23C4-4DB1-8376-E6C49603F13A}" srcOrd="0" destOrd="0" presId="urn:microsoft.com/office/officeart/2005/8/layout/funnel1"/>
    <dgm:cxn modelId="{4A6FFF4D-9722-4E23-8E46-71B4742C7E8F}" srcId="{C545BCBC-C67E-4B8F-88A3-1097DEA8FFDF}" destId="{6E1EF16A-1125-4226-8E1D-81F2A8ADFC67}" srcOrd="1" destOrd="0" parTransId="{DD39F227-4186-4BB5-AC22-0A7A605DC6E5}" sibTransId="{9A1DCDE8-5D8F-4A22-8956-29330D405AEB}"/>
    <dgm:cxn modelId="{B180FCB4-DA66-42FA-8A8A-2159E60994E2}" srcId="{C545BCBC-C67E-4B8F-88A3-1097DEA8FFDF}" destId="{0C7A4529-E8FD-497B-85DE-4C79632D0733}" srcOrd="0" destOrd="0" parTransId="{BC5A255D-8FCD-4DD3-825B-BCEE2E94DCA3}" sibTransId="{296DBA07-25DB-4879-8121-2CC8C2A92EC2}"/>
    <dgm:cxn modelId="{A1818CC1-C9DB-4814-A199-1FF0A84C329F}" type="presOf" srcId="{C545BCBC-C67E-4B8F-88A3-1097DEA8FFDF}" destId="{CDF3FED7-C64D-42CF-9F6D-7505E551AB8B}" srcOrd="0" destOrd="0" presId="urn:microsoft.com/office/officeart/2005/8/layout/funnel1"/>
    <dgm:cxn modelId="{0D8FD0C3-6C12-4881-8BB5-1ADEA115A7F6}" type="presOf" srcId="{7C749893-1AE2-4A38-A058-FD0778FF796E}" destId="{1DD14BEB-0EB9-47BC-92CC-E457C9417A0F}" srcOrd="0" destOrd="0" presId="urn:microsoft.com/office/officeart/2005/8/layout/funnel1"/>
    <dgm:cxn modelId="{F0A2F5FB-EEA8-4344-8493-CB5880D44B21}" srcId="{C545BCBC-C67E-4B8F-88A3-1097DEA8FFDF}" destId="{7C749893-1AE2-4A38-A058-FD0778FF796E}" srcOrd="3" destOrd="0" parTransId="{F8B6CA05-A44A-4B00-9816-527797864543}" sibTransId="{794C3071-2F09-4838-BBA2-B453B75B088F}"/>
    <dgm:cxn modelId="{214F4677-3179-4FAF-9387-1C0D6AD249DB}" type="presParOf" srcId="{CDF3FED7-C64D-42CF-9F6D-7505E551AB8B}" destId="{C795EFFE-5490-41BB-890F-D54401ECCA31}" srcOrd="0" destOrd="0" presId="urn:microsoft.com/office/officeart/2005/8/layout/funnel1"/>
    <dgm:cxn modelId="{C9304F40-5FF7-46B4-BC5D-40F5E68FB98C}" type="presParOf" srcId="{CDF3FED7-C64D-42CF-9F6D-7505E551AB8B}" destId="{EB0E8CD0-C46D-46D8-B7AB-C7DD4B996548}" srcOrd="1" destOrd="0" presId="urn:microsoft.com/office/officeart/2005/8/layout/funnel1"/>
    <dgm:cxn modelId="{33C7622C-A908-43CF-9460-BE7B670C0423}" type="presParOf" srcId="{CDF3FED7-C64D-42CF-9F6D-7505E551AB8B}" destId="{1DD14BEB-0EB9-47BC-92CC-E457C9417A0F}" srcOrd="2" destOrd="0" presId="urn:microsoft.com/office/officeart/2005/8/layout/funnel1"/>
    <dgm:cxn modelId="{9E260D14-9CA8-433A-99FF-059D29BB66D2}" type="presParOf" srcId="{CDF3FED7-C64D-42CF-9F6D-7505E551AB8B}" destId="{0751B635-23C4-4DB1-8376-E6C49603F13A}" srcOrd="3" destOrd="0" presId="urn:microsoft.com/office/officeart/2005/8/layout/funnel1"/>
    <dgm:cxn modelId="{0328388A-E4AD-4511-AEFF-C0CC77B4104F}" type="presParOf" srcId="{CDF3FED7-C64D-42CF-9F6D-7505E551AB8B}" destId="{7859217F-054F-4A2B-9FB0-2EF4B7295B5F}" srcOrd="4" destOrd="0" presId="urn:microsoft.com/office/officeart/2005/8/layout/funnel1"/>
    <dgm:cxn modelId="{5134EEF9-7A8B-4E76-9DCF-AB5D3967718E}" type="presParOf" srcId="{CDF3FED7-C64D-42CF-9F6D-7505E551AB8B}" destId="{8E127AE3-1AD5-4873-A292-5C41B606C471}" srcOrd="5" destOrd="0" presId="urn:microsoft.com/office/officeart/2005/8/layout/funnel1"/>
    <dgm:cxn modelId="{36304D84-6371-4DAB-A01D-36C0F7DC228D}" type="presParOf" srcId="{CDF3FED7-C64D-42CF-9F6D-7505E551AB8B}" destId="{E3999A53-D181-4ADB-9DC5-D4E5F84042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5F0358-AF6D-4D7C-A466-04E6CC0A0AE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8F95EF3-5E10-4005-BFD1-E2C67D67BE5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500" dirty="0">
              <a:solidFill>
                <a:schemeClr val="tx1"/>
              </a:solidFill>
            </a:rPr>
            <a:t>Objetivos, metas, estrategias</a:t>
          </a:r>
          <a:endParaRPr lang="es-EC" sz="2500" dirty="0">
            <a:solidFill>
              <a:schemeClr val="tx1"/>
            </a:solidFill>
          </a:endParaRPr>
        </a:p>
      </dgm:t>
    </dgm:pt>
    <dgm:pt modelId="{AC3502CA-F84A-4C10-9389-863AF6BBCBC3}" type="parTrans" cxnId="{0FFDB35D-40FC-4548-BF8D-087C593FA2B4}">
      <dgm:prSet/>
      <dgm:spPr/>
      <dgm:t>
        <a:bodyPr/>
        <a:lstStyle/>
        <a:p>
          <a:endParaRPr lang="es-EC"/>
        </a:p>
      </dgm:t>
    </dgm:pt>
    <dgm:pt modelId="{04E9240A-FB39-4DA6-AD9B-AFAC933CC37E}" type="sibTrans" cxnId="{0FFDB35D-40FC-4548-BF8D-087C593FA2B4}">
      <dgm:prSet/>
      <dgm:spPr/>
      <dgm:t>
        <a:bodyPr/>
        <a:lstStyle/>
        <a:p>
          <a:endParaRPr lang="es-EC"/>
        </a:p>
      </dgm:t>
    </dgm:pt>
    <dgm:pt modelId="{25EB0218-E69E-43D9-B29B-A5AB73280E5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500" dirty="0">
              <a:solidFill>
                <a:schemeClr val="tx1"/>
              </a:solidFill>
            </a:rPr>
            <a:t> Ejecución por programas</a:t>
          </a:r>
          <a:endParaRPr lang="es-EC" sz="2500" dirty="0">
            <a:solidFill>
              <a:schemeClr val="tx1"/>
            </a:solidFill>
          </a:endParaRPr>
        </a:p>
      </dgm:t>
    </dgm:pt>
    <dgm:pt modelId="{01514C21-DD99-4D9B-9A16-54E147CAF32F}" type="parTrans" cxnId="{440CCA52-7AF8-4B3B-980A-375FEA222A91}">
      <dgm:prSet/>
      <dgm:spPr/>
      <dgm:t>
        <a:bodyPr/>
        <a:lstStyle/>
        <a:p>
          <a:endParaRPr lang="es-EC"/>
        </a:p>
      </dgm:t>
    </dgm:pt>
    <dgm:pt modelId="{B87DB684-41E8-46ED-95F1-999A3DE058E1}" type="sibTrans" cxnId="{440CCA52-7AF8-4B3B-980A-375FEA222A91}">
      <dgm:prSet/>
      <dgm:spPr/>
      <dgm:t>
        <a:bodyPr/>
        <a:lstStyle/>
        <a:p>
          <a:endParaRPr lang="es-EC"/>
        </a:p>
      </dgm:t>
    </dgm:pt>
    <dgm:pt modelId="{F306C6E6-0494-4E8A-AACE-53969D2DE9E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500" dirty="0">
              <a:solidFill>
                <a:schemeClr val="tx1"/>
              </a:solidFill>
            </a:rPr>
            <a:t>Acciones</a:t>
          </a:r>
        </a:p>
      </dgm:t>
    </dgm:pt>
    <dgm:pt modelId="{B319CD79-F621-4BE5-B305-6236E9EE347A}" type="parTrans" cxnId="{F2FF0303-DABB-4161-8FCC-ADE4E9124BCC}">
      <dgm:prSet/>
      <dgm:spPr/>
      <dgm:t>
        <a:bodyPr/>
        <a:lstStyle/>
        <a:p>
          <a:endParaRPr lang="es-EC"/>
        </a:p>
      </dgm:t>
    </dgm:pt>
    <dgm:pt modelId="{B8612949-8EE3-45C8-87B7-0AA3BD794A8C}" type="sibTrans" cxnId="{F2FF0303-DABB-4161-8FCC-ADE4E9124BCC}">
      <dgm:prSet/>
      <dgm:spPr/>
      <dgm:t>
        <a:bodyPr/>
        <a:lstStyle/>
        <a:p>
          <a:endParaRPr lang="es-EC"/>
        </a:p>
      </dgm:t>
    </dgm:pt>
    <dgm:pt modelId="{BF6B28CD-441D-44BB-A6A5-1E725D5E315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500" dirty="0">
              <a:solidFill>
                <a:schemeClr val="tx1"/>
              </a:solidFill>
            </a:rPr>
            <a:t>Responsables</a:t>
          </a:r>
        </a:p>
      </dgm:t>
    </dgm:pt>
    <dgm:pt modelId="{BF005BA8-095B-4612-AC0B-6D4F353750AC}" type="parTrans" cxnId="{91E82C92-9E1D-4FAC-823F-E3562858B262}">
      <dgm:prSet/>
      <dgm:spPr/>
      <dgm:t>
        <a:bodyPr/>
        <a:lstStyle/>
        <a:p>
          <a:endParaRPr lang="es-EC"/>
        </a:p>
      </dgm:t>
    </dgm:pt>
    <dgm:pt modelId="{AA3EA167-20E2-437F-B73D-EF60D31CB343}" type="sibTrans" cxnId="{91E82C92-9E1D-4FAC-823F-E3562858B262}">
      <dgm:prSet/>
      <dgm:spPr/>
      <dgm:t>
        <a:bodyPr/>
        <a:lstStyle/>
        <a:p>
          <a:endParaRPr lang="es-EC"/>
        </a:p>
      </dgm:t>
    </dgm:pt>
    <dgm:pt modelId="{581077DB-63AC-4390-91AC-06F6594BF63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500" dirty="0">
              <a:solidFill>
                <a:schemeClr val="tx1"/>
              </a:solidFill>
            </a:rPr>
            <a:t>Periodicidad (cuatrimestral)</a:t>
          </a:r>
          <a:endParaRPr lang="es-EC" sz="2500" dirty="0">
            <a:solidFill>
              <a:schemeClr val="tx1"/>
            </a:solidFill>
          </a:endParaRPr>
        </a:p>
      </dgm:t>
    </dgm:pt>
    <dgm:pt modelId="{E97E46D7-6820-4BC3-A35F-B16F3832301F}" type="parTrans" cxnId="{F2B7D04E-E8E9-4E26-B39B-68B2837108BF}">
      <dgm:prSet/>
      <dgm:spPr/>
      <dgm:t>
        <a:bodyPr/>
        <a:lstStyle/>
        <a:p>
          <a:endParaRPr lang="es-EC"/>
        </a:p>
      </dgm:t>
    </dgm:pt>
    <dgm:pt modelId="{2A3B0931-D933-4094-B1F7-E57EF71FF571}" type="sibTrans" cxnId="{F2B7D04E-E8E9-4E26-B39B-68B2837108BF}">
      <dgm:prSet/>
      <dgm:spPr/>
      <dgm:t>
        <a:bodyPr/>
        <a:lstStyle/>
        <a:p>
          <a:endParaRPr lang="es-EC"/>
        </a:p>
      </dgm:t>
    </dgm:pt>
    <dgm:pt modelId="{68D2F3A4-38A5-4D11-84F1-FF199389031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500" dirty="0">
              <a:solidFill>
                <a:schemeClr val="tx1"/>
              </a:solidFill>
            </a:rPr>
            <a:t>Logros y dificultades</a:t>
          </a:r>
          <a:endParaRPr lang="es-EC" sz="2500" dirty="0">
            <a:solidFill>
              <a:schemeClr val="tx1"/>
            </a:solidFill>
          </a:endParaRPr>
        </a:p>
      </dgm:t>
    </dgm:pt>
    <dgm:pt modelId="{CBC29865-5C0A-4CCC-B8EC-64EFAA08A6CC}" type="parTrans" cxnId="{1A5F4E0C-5CA3-44A9-989E-E61BAFFD0B30}">
      <dgm:prSet/>
      <dgm:spPr/>
      <dgm:t>
        <a:bodyPr/>
        <a:lstStyle/>
        <a:p>
          <a:endParaRPr lang="es-EC"/>
        </a:p>
      </dgm:t>
    </dgm:pt>
    <dgm:pt modelId="{8FE083DB-F119-4850-B090-FD32EBF883C7}" type="sibTrans" cxnId="{1A5F4E0C-5CA3-44A9-989E-E61BAFFD0B30}">
      <dgm:prSet/>
      <dgm:spPr/>
      <dgm:t>
        <a:bodyPr/>
        <a:lstStyle/>
        <a:p>
          <a:endParaRPr lang="es-EC"/>
        </a:p>
      </dgm:t>
    </dgm:pt>
    <dgm:pt modelId="{47541410-CAEB-4F40-8CE6-F0379E9BBFF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400" dirty="0">
              <a:solidFill>
                <a:schemeClr val="tx1"/>
              </a:solidFill>
            </a:rPr>
            <a:t>Porcentaje de cumplimento por programas</a:t>
          </a:r>
          <a:endParaRPr lang="es-EC" sz="2400" dirty="0">
            <a:solidFill>
              <a:schemeClr val="tx1"/>
            </a:solidFill>
          </a:endParaRPr>
        </a:p>
      </dgm:t>
    </dgm:pt>
    <dgm:pt modelId="{434C9BBB-2C86-4B33-87D7-97CD967D94D5}" type="parTrans" cxnId="{978D5A85-E960-4D32-A590-CFE12990F396}">
      <dgm:prSet/>
      <dgm:spPr/>
      <dgm:t>
        <a:bodyPr/>
        <a:lstStyle/>
        <a:p>
          <a:endParaRPr lang="es-EC"/>
        </a:p>
      </dgm:t>
    </dgm:pt>
    <dgm:pt modelId="{9393D0E9-14D1-4C08-AC63-467AE9CFAB8A}" type="sibTrans" cxnId="{978D5A85-E960-4D32-A590-CFE12990F396}">
      <dgm:prSet/>
      <dgm:spPr/>
      <dgm:t>
        <a:bodyPr/>
        <a:lstStyle/>
        <a:p>
          <a:endParaRPr lang="es-EC"/>
        </a:p>
      </dgm:t>
    </dgm:pt>
    <dgm:pt modelId="{ED8E9D47-C429-42ED-B025-806440B58DA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500" dirty="0">
              <a:solidFill>
                <a:schemeClr val="tx1"/>
              </a:solidFill>
            </a:rPr>
            <a:t>Porcentaje de cumplimiento anual</a:t>
          </a:r>
          <a:endParaRPr lang="es-EC" sz="2500" dirty="0">
            <a:solidFill>
              <a:schemeClr val="tx1"/>
            </a:solidFill>
          </a:endParaRPr>
        </a:p>
      </dgm:t>
    </dgm:pt>
    <dgm:pt modelId="{9F5C5F23-CCD4-44F6-8700-98CBE773C67E}" type="parTrans" cxnId="{DD1095B5-14EF-4F64-AB46-D38C10D5E821}">
      <dgm:prSet/>
      <dgm:spPr/>
      <dgm:t>
        <a:bodyPr/>
        <a:lstStyle/>
        <a:p>
          <a:endParaRPr lang="es-EC"/>
        </a:p>
      </dgm:t>
    </dgm:pt>
    <dgm:pt modelId="{DDD005D5-1F39-49D6-8B79-BD13F0F62EA7}" type="sibTrans" cxnId="{DD1095B5-14EF-4F64-AB46-D38C10D5E821}">
      <dgm:prSet/>
      <dgm:spPr/>
      <dgm:t>
        <a:bodyPr/>
        <a:lstStyle/>
        <a:p>
          <a:endParaRPr lang="es-EC"/>
        </a:p>
      </dgm:t>
    </dgm:pt>
    <dgm:pt modelId="{9D59D337-E44D-4238-A3AF-4EE1FA15BDDE}" type="pres">
      <dgm:prSet presAssocID="{455F0358-AF6D-4D7C-A466-04E6CC0A0AE1}" presName="Name0" presStyleCnt="0">
        <dgm:presLayoutVars>
          <dgm:dir/>
          <dgm:animLvl val="lvl"/>
          <dgm:resizeHandles val="exact"/>
        </dgm:presLayoutVars>
      </dgm:prSet>
      <dgm:spPr/>
    </dgm:pt>
    <dgm:pt modelId="{98EA9D2B-B1CC-4D02-B0EE-33191F15CF77}" type="pres">
      <dgm:prSet presAssocID="{ED8E9D47-C429-42ED-B025-806440B58DA9}" presName="boxAndChildren" presStyleCnt="0"/>
      <dgm:spPr/>
    </dgm:pt>
    <dgm:pt modelId="{CCFD0284-43F7-49EC-A9F6-E984CE0075A7}" type="pres">
      <dgm:prSet presAssocID="{ED8E9D47-C429-42ED-B025-806440B58DA9}" presName="parentTextBox" presStyleLbl="node1" presStyleIdx="0" presStyleCnt="8"/>
      <dgm:spPr/>
    </dgm:pt>
    <dgm:pt modelId="{94025F94-1D3F-41CA-862F-F113EB6EAAF8}" type="pres">
      <dgm:prSet presAssocID="{9393D0E9-14D1-4C08-AC63-467AE9CFAB8A}" presName="sp" presStyleCnt="0"/>
      <dgm:spPr/>
    </dgm:pt>
    <dgm:pt modelId="{EB7F8936-C386-4ECA-8872-28FBE2E7F918}" type="pres">
      <dgm:prSet presAssocID="{47541410-CAEB-4F40-8CE6-F0379E9BBFFB}" presName="arrowAndChildren" presStyleCnt="0"/>
      <dgm:spPr/>
    </dgm:pt>
    <dgm:pt modelId="{BEE680D4-1F0F-4C24-863B-7AD3A9A1ABA6}" type="pres">
      <dgm:prSet presAssocID="{47541410-CAEB-4F40-8CE6-F0379E9BBFFB}" presName="parentTextArrow" presStyleLbl="node1" presStyleIdx="1" presStyleCnt="8"/>
      <dgm:spPr/>
    </dgm:pt>
    <dgm:pt modelId="{5BFFDD45-4C55-415B-A9E4-0DA44097EEE5}" type="pres">
      <dgm:prSet presAssocID="{8FE083DB-F119-4850-B090-FD32EBF883C7}" presName="sp" presStyleCnt="0"/>
      <dgm:spPr/>
    </dgm:pt>
    <dgm:pt modelId="{68576090-581D-4629-8B50-00B7253BBAC3}" type="pres">
      <dgm:prSet presAssocID="{68D2F3A4-38A5-4D11-84F1-FF199389031E}" presName="arrowAndChildren" presStyleCnt="0"/>
      <dgm:spPr/>
    </dgm:pt>
    <dgm:pt modelId="{4F57D9A6-B30B-420A-9FF7-1E0BCC24F757}" type="pres">
      <dgm:prSet presAssocID="{68D2F3A4-38A5-4D11-84F1-FF199389031E}" presName="parentTextArrow" presStyleLbl="node1" presStyleIdx="2" presStyleCnt="8"/>
      <dgm:spPr/>
    </dgm:pt>
    <dgm:pt modelId="{3424020B-1C03-4944-B4EE-AD91C11503B4}" type="pres">
      <dgm:prSet presAssocID="{2A3B0931-D933-4094-B1F7-E57EF71FF571}" presName="sp" presStyleCnt="0"/>
      <dgm:spPr/>
    </dgm:pt>
    <dgm:pt modelId="{B6B84E2F-6C8C-404B-9DAC-ADDDC5C3218E}" type="pres">
      <dgm:prSet presAssocID="{581077DB-63AC-4390-91AC-06F6594BF637}" presName="arrowAndChildren" presStyleCnt="0"/>
      <dgm:spPr/>
    </dgm:pt>
    <dgm:pt modelId="{881A513C-A4EF-4C63-9D75-392476EFF59A}" type="pres">
      <dgm:prSet presAssocID="{581077DB-63AC-4390-91AC-06F6594BF637}" presName="parentTextArrow" presStyleLbl="node1" presStyleIdx="3" presStyleCnt="8"/>
      <dgm:spPr/>
    </dgm:pt>
    <dgm:pt modelId="{93D45082-D31F-4F2B-A102-87F7E6C10B11}" type="pres">
      <dgm:prSet presAssocID="{AA3EA167-20E2-437F-B73D-EF60D31CB343}" presName="sp" presStyleCnt="0"/>
      <dgm:spPr/>
    </dgm:pt>
    <dgm:pt modelId="{A32D5BC9-1DBA-4443-8313-504165461436}" type="pres">
      <dgm:prSet presAssocID="{BF6B28CD-441D-44BB-A6A5-1E725D5E315C}" presName="arrowAndChildren" presStyleCnt="0"/>
      <dgm:spPr/>
    </dgm:pt>
    <dgm:pt modelId="{0E5E2D44-0802-4DA5-89F6-1141DAB843FB}" type="pres">
      <dgm:prSet presAssocID="{BF6B28CD-441D-44BB-A6A5-1E725D5E315C}" presName="parentTextArrow" presStyleLbl="node1" presStyleIdx="4" presStyleCnt="8"/>
      <dgm:spPr/>
    </dgm:pt>
    <dgm:pt modelId="{A436EA81-3B25-42D0-9C6F-6E6007534037}" type="pres">
      <dgm:prSet presAssocID="{B8612949-8EE3-45C8-87B7-0AA3BD794A8C}" presName="sp" presStyleCnt="0"/>
      <dgm:spPr/>
    </dgm:pt>
    <dgm:pt modelId="{04BC13E1-1027-4481-B39E-D8A7834ACD1A}" type="pres">
      <dgm:prSet presAssocID="{F306C6E6-0494-4E8A-AACE-53969D2DE9EA}" presName="arrowAndChildren" presStyleCnt="0"/>
      <dgm:spPr/>
    </dgm:pt>
    <dgm:pt modelId="{0EDDD4C6-00CD-4298-9F60-F6DEFC6DE062}" type="pres">
      <dgm:prSet presAssocID="{F306C6E6-0494-4E8A-AACE-53969D2DE9EA}" presName="parentTextArrow" presStyleLbl="node1" presStyleIdx="5" presStyleCnt="8"/>
      <dgm:spPr/>
    </dgm:pt>
    <dgm:pt modelId="{E908702A-6F08-4B9B-A659-76B5F679A904}" type="pres">
      <dgm:prSet presAssocID="{B87DB684-41E8-46ED-95F1-999A3DE058E1}" presName="sp" presStyleCnt="0"/>
      <dgm:spPr/>
    </dgm:pt>
    <dgm:pt modelId="{2F0290C0-D3FE-4B78-87F3-67991655F158}" type="pres">
      <dgm:prSet presAssocID="{25EB0218-E69E-43D9-B29B-A5AB73280E55}" presName="arrowAndChildren" presStyleCnt="0"/>
      <dgm:spPr/>
    </dgm:pt>
    <dgm:pt modelId="{737B3898-767E-4628-B948-E62886B29BD1}" type="pres">
      <dgm:prSet presAssocID="{25EB0218-E69E-43D9-B29B-A5AB73280E55}" presName="parentTextArrow" presStyleLbl="node1" presStyleIdx="6" presStyleCnt="8"/>
      <dgm:spPr/>
    </dgm:pt>
    <dgm:pt modelId="{39727AF7-48BD-4D6F-8884-EFAB9AC04031}" type="pres">
      <dgm:prSet presAssocID="{04E9240A-FB39-4DA6-AD9B-AFAC933CC37E}" presName="sp" presStyleCnt="0"/>
      <dgm:spPr/>
    </dgm:pt>
    <dgm:pt modelId="{70DB415F-472A-49B6-9D66-A3EC79C3BE48}" type="pres">
      <dgm:prSet presAssocID="{78F95EF3-5E10-4005-BFD1-E2C67D67BE55}" presName="arrowAndChildren" presStyleCnt="0"/>
      <dgm:spPr/>
    </dgm:pt>
    <dgm:pt modelId="{15420C90-F3EB-448A-B1E2-857EC20C5809}" type="pres">
      <dgm:prSet presAssocID="{78F95EF3-5E10-4005-BFD1-E2C67D67BE55}" presName="parentTextArrow" presStyleLbl="node1" presStyleIdx="7" presStyleCnt="8"/>
      <dgm:spPr/>
    </dgm:pt>
  </dgm:ptLst>
  <dgm:cxnLst>
    <dgm:cxn modelId="{F2FF0303-DABB-4161-8FCC-ADE4E9124BCC}" srcId="{455F0358-AF6D-4D7C-A466-04E6CC0A0AE1}" destId="{F306C6E6-0494-4E8A-AACE-53969D2DE9EA}" srcOrd="2" destOrd="0" parTransId="{B319CD79-F621-4BE5-B305-6236E9EE347A}" sibTransId="{B8612949-8EE3-45C8-87B7-0AA3BD794A8C}"/>
    <dgm:cxn modelId="{1A5F4E0C-5CA3-44A9-989E-E61BAFFD0B30}" srcId="{455F0358-AF6D-4D7C-A466-04E6CC0A0AE1}" destId="{68D2F3A4-38A5-4D11-84F1-FF199389031E}" srcOrd="5" destOrd="0" parTransId="{CBC29865-5C0A-4CCC-B8EC-64EFAA08A6CC}" sibTransId="{8FE083DB-F119-4850-B090-FD32EBF883C7}"/>
    <dgm:cxn modelId="{9F46D331-D463-4AAF-8179-CE6BF0DD1870}" type="presOf" srcId="{F306C6E6-0494-4E8A-AACE-53969D2DE9EA}" destId="{0EDDD4C6-00CD-4298-9F60-F6DEFC6DE062}" srcOrd="0" destOrd="0" presId="urn:microsoft.com/office/officeart/2005/8/layout/process4"/>
    <dgm:cxn modelId="{D2D0F833-1CF0-4C61-B77D-B360020176A1}" type="presOf" srcId="{BF6B28CD-441D-44BB-A6A5-1E725D5E315C}" destId="{0E5E2D44-0802-4DA5-89F6-1141DAB843FB}" srcOrd="0" destOrd="0" presId="urn:microsoft.com/office/officeart/2005/8/layout/process4"/>
    <dgm:cxn modelId="{533D3436-2466-4C23-8E42-18256E9F310C}" type="presOf" srcId="{455F0358-AF6D-4D7C-A466-04E6CC0A0AE1}" destId="{9D59D337-E44D-4238-A3AF-4EE1FA15BDDE}" srcOrd="0" destOrd="0" presId="urn:microsoft.com/office/officeart/2005/8/layout/process4"/>
    <dgm:cxn modelId="{AEBED53F-EE54-447C-ABE5-8B3001D37D89}" type="presOf" srcId="{68D2F3A4-38A5-4D11-84F1-FF199389031E}" destId="{4F57D9A6-B30B-420A-9FF7-1E0BCC24F757}" srcOrd="0" destOrd="0" presId="urn:microsoft.com/office/officeart/2005/8/layout/process4"/>
    <dgm:cxn modelId="{0FFDB35D-40FC-4548-BF8D-087C593FA2B4}" srcId="{455F0358-AF6D-4D7C-A466-04E6CC0A0AE1}" destId="{78F95EF3-5E10-4005-BFD1-E2C67D67BE55}" srcOrd="0" destOrd="0" parTransId="{AC3502CA-F84A-4C10-9389-863AF6BBCBC3}" sibTransId="{04E9240A-FB39-4DA6-AD9B-AFAC933CC37E}"/>
    <dgm:cxn modelId="{C69D0F48-7296-4C87-82D1-0AEBB064885C}" type="presOf" srcId="{47541410-CAEB-4F40-8CE6-F0379E9BBFFB}" destId="{BEE680D4-1F0F-4C24-863B-7AD3A9A1ABA6}" srcOrd="0" destOrd="0" presId="urn:microsoft.com/office/officeart/2005/8/layout/process4"/>
    <dgm:cxn modelId="{F2B7D04E-E8E9-4E26-B39B-68B2837108BF}" srcId="{455F0358-AF6D-4D7C-A466-04E6CC0A0AE1}" destId="{581077DB-63AC-4390-91AC-06F6594BF637}" srcOrd="4" destOrd="0" parTransId="{E97E46D7-6820-4BC3-A35F-B16F3832301F}" sibTransId="{2A3B0931-D933-4094-B1F7-E57EF71FF571}"/>
    <dgm:cxn modelId="{440CCA52-7AF8-4B3B-980A-375FEA222A91}" srcId="{455F0358-AF6D-4D7C-A466-04E6CC0A0AE1}" destId="{25EB0218-E69E-43D9-B29B-A5AB73280E55}" srcOrd="1" destOrd="0" parTransId="{01514C21-DD99-4D9B-9A16-54E147CAF32F}" sibTransId="{B87DB684-41E8-46ED-95F1-999A3DE058E1}"/>
    <dgm:cxn modelId="{0C3FFE72-A437-4A4D-8263-3C6506F84DC3}" type="presOf" srcId="{ED8E9D47-C429-42ED-B025-806440B58DA9}" destId="{CCFD0284-43F7-49EC-A9F6-E984CE0075A7}" srcOrd="0" destOrd="0" presId="urn:microsoft.com/office/officeart/2005/8/layout/process4"/>
    <dgm:cxn modelId="{978D5A85-E960-4D32-A590-CFE12990F396}" srcId="{455F0358-AF6D-4D7C-A466-04E6CC0A0AE1}" destId="{47541410-CAEB-4F40-8CE6-F0379E9BBFFB}" srcOrd="6" destOrd="0" parTransId="{434C9BBB-2C86-4B33-87D7-97CD967D94D5}" sibTransId="{9393D0E9-14D1-4C08-AC63-467AE9CFAB8A}"/>
    <dgm:cxn modelId="{91E82C92-9E1D-4FAC-823F-E3562858B262}" srcId="{455F0358-AF6D-4D7C-A466-04E6CC0A0AE1}" destId="{BF6B28CD-441D-44BB-A6A5-1E725D5E315C}" srcOrd="3" destOrd="0" parTransId="{BF005BA8-095B-4612-AC0B-6D4F353750AC}" sibTransId="{AA3EA167-20E2-437F-B73D-EF60D31CB343}"/>
    <dgm:cxn modelId="{DD1095B5-14EF-4F64-AB46-D38C10D5E821}" srcId="{455F0358-AF6D-4D7C-A466-04E6CC0A0AE1}" destId="{ED8E9D47-C429-42ED-B025-806440B58DA9}" srcOrd="7" destOrd="0" parTransId="{9F5C5F23-CCD4-44F6-8700-98CBE773C67E}" sibTransId="{DDD005D5-1F39-49D6-8B79-BD13F0F62EA7}"/>
    <dgm:cxn modelId="{5A7433E2-0C43-4E01-B20F-6A2F64C4F7F1}" type="presOf" srcId="{78F95EF3-5E10-4005-BFD1-E2C67D67BE55}" destId="{15420C90-F3EB-448A-B1E2-857EC20C5809}" srcOrd="0" destOrd="0" presId="urn:microsoft.com/office/officeart/2005/8/layout/process4"/>
    <dgm:cxn modelId="{9D9C84E7-6372-4D0E-B5DD-C94ACB1918D5}" type="presOf" srcId="{581077DB-63AC-4390-91AC-06F6594BF637}" destId="{881A513C-A4EF-4C63-9D75-392476EFF59A}" srcOrd="0" destOrd="0" presId="urn:microsoft.com/office/officeart/2005/8/layout/process4"/>
    <dgm:cxn modelId="{B7E643F4-E3D6-4A75-9199-8C9B06B4964E}" type="presOf" srcId="{25EB0218-E69E-43D9-B29B-A5AB73280E55}" destId="{737B3898-767E-4628-B948-E62886B29BD1}" srcOrd="0" destOrd="0" presId="urn:microsoft.com/office/officeart/2005/8/layout/process4"/>
    <dgm:cxn modelId="{F79B2EE0-013B-44DF-8F89-C6A6306F05E0}" type="presParOf" srcId="{9D59D337-E44D-4238-A3AF-4EE1FA15BDDE}" destId="{98EA9D2B-B1CC-4D02-B0EE-33191F15CF77}" srcOrd="0" destOrd="0" presId="urn:microsoft.com/office/officeart/2005/8/layout/process4"/>
    <dgm:cxn modelId="{25169C55-C3AE-4A84-AE20-4647C61DB93A}" type="presParOf" srcId="{98EA9D2B-B1CC-4D02-B0EE-33191F15CF77}" destId="{CCFD0284-43F7-49EC-A9F6-E984CE0075A7}" srcOrd="0" destOrd="0" presId="urn:microsoft.com/office/officeart/2005/8/layout/process4"/>
    <dgm:cxn modelId="{968D6E73-DED2-4E06-8609-86415F9546C9}" type="presParOf" srcId="{9D59D337-E44D-4238-A3AF-4EE1FA15BDDE}" destId="{94025F94-1D3F-41CA-862F-F113EB6EAAF8}" srcOrd="1" destOrd="0" presId="urn:microsoft.com/office/officeart/2005/8/layout/process4"/>
    <dgm:cxn modelId="{3561276C-A10D-44D6-80A1-C6343E57992D}" type="presParOf" srcId="{9D59D337-E44D-4238-A3AF-4EE1FA15BDDE}" destId="{EB7F8936-C386-4ECA-8872-28FBE2E7F918}" srcOrd="2" destOrd="0" presId="urn:microsoft.com/office/officeart/2005/8/layout/process4"/>
    <dgm:cxn modelId="{E3E38855-4E18-4B9A-AB6A-B7172372800E}" type="presParOf" srcId="{EB7F8936-C386-4ECA-8872-28FBE2E7F918}" destId="{BEE680D4-1F0F-4C24-863B-7AD3A9A1ABA6}" srcOrd="0" destOrd="0" presId="urn:microsoft.com/office/officeart/2005/8/layout/process4"/>
    <dgm:cxn modelId="{23DD248D-FC36-41A5-9EDD-A1D4B2B34A92}" type="presParOf" srcId="{9D59D337-E44D-4238-A3AF-4EE1FA15BDDE}" destId="{5BFFDD45-4C55-415B-A9E4-0DA44097EEE5}" srcOrd="3" destOrd="0" presId="urn:microsoft.com/office/officeart/2005/8/layout/process4"/>
    <dgm:cxn modelId="{80941198-35A0-45B7-B273-240F51360A41}" type="presParOf" srcId="{9D59D337-E44D-4238-A3AF-4EE1FA15BDDE}" destId="{68576090-581D-4629-8B50-00B7253BBAC3}" srcOrd="4" destOrd="0" presId="urn:microsoft.com/office/officeart/2005/8/layout/process4"/>
    <dgm:cxn modelId="{2B52E023-26BE-4F7A-89AE-57A1E0966E13}" type="presParOf" srcId="{68576090-581D-4629-8B50-00B7253BBAC3}" destId="{4F57D9A6-B30B-420A-9FF7-1E0BCC24F757}" srcOrd="0" destOrd="0" presId="urn:microsoft.com/office/officeart/2005/8/layout/process4"/>
    <dgm:cxn modelId="{EA3E9D52-9BB6-42B8-9F66-F03122485B8A}" type="presParOf" srcId="{9D59D337-E44D-4238-A3AF-4EE1FA15BDDE}" destId="{3424020B-1C03-4944-B4EE-AD91C11503B4}" srcOrd="5" destOrd="0" presId="urn:microsoft.com/office/officeart/2005/8/layout/process4"/>
    <dgm:cxn modelId="{C75B3E2A-6250-4496-98B3-23D572A851F8}" type="presParOf" srcId="{9D59D337-E44D-4238-A3AF-4EE1FA15BDDE}" destId="{B6B84E2F-6C8C-404B-9DAC-ADDDC5C3218E}" srcOrd="6" destOrd="0" presId="urn:microsoft.com/office/officeart/2005/8/layout/process4"/>
    <dgm:cxn modelId="{D091222B-A36F-42F4-8B3E-1E49451C4AA6}" type="presParOf" srcId="{B6B84E2F-6C8C-404B-9DAC-ADDDC5C3218E}" destId="{881A513C-A4EF-4C63-9D75-392476EFF59A}" srcOrd="0" destOrd="0" presId="urn:microsoft.com/office/officeart/2005/8/layout/process4"/>
    <dgm:cxn modelId="{52F8BFC9-5CB2-484A-A5F6-E89BD224507D}" type="presParOf" srcId="{9D59D337-E44D-4238-A3AF-4EE1FA15BDDE}" destId="{93D45082-D31F-4F2B-A102-87F7E6C10B11}" srcOrd="7" destOrd="0" presId="urn:microsoft.com/office/officeart/2005/8/layout/process4"/>
    <dgm:cxn modelId="{DF67815C-D2C2-49B5-9F5E-2BAB14D71CEE}" type="presParOf" srcId="{9D59D337-E44D-4238-A3AF-4EE1FA15BDDE}" destId="{A32D5BC9-1DBA-4443-8313-504165461436}" srcOrd="8" destOrd="0" presId="urn:microsoft.com/office/officeart/2005/8/layout/process4"/>
    <dgm:cxn modelId="{DBE2506C-DAE9-4184-B002-310E52F50A18}" type="presParOf" srcId="{A32D5BC9-1DBA-4443-8313-504165461436}" destId="{0E5E2D44-0802-4DA5-89F6-1141DAB843FB}" srcOrd="0" destOrd="0" presId="urn:microsoft.com/office/officeart/2005/8/layout/process4"/>
    <dgm:cxn modelId="{F6EFFD29-56D0-4588-9A6A-E3F86CFAE62C}" type="presParOf" srcId="{9D59D337-E44D-4238-A3AF-4EE1FA15BDDE}" destId="{A436EA81-3B25-42D0-9C6F-6E6007534037}" srcOrd="9" destOrd="0" presId="urn:microsoft.com/office/officeart/2005/8/layout/process4"/>
    <dgm:cxn modelId="{FCE0B8C8-1E7D-4447-BE1C-A19D2E04CC1F}" type="presParOf" srcId="{9D59D337-E44D-4238-A3AF-4EE1FA15BDDE}" destId="{04BC13E1-1027-4481-B39E-D8A7834ACD1A}" srcOrd="10" destOrd="0" presId="urn:microsoft.com/office/officeart/2005/8/layout/process4"/>
    <dgm:cxn modelId="{C74965BD-D99B-419D-A61B-43AFF391D98A}" type="presParOf" srcId="{04BC13E1-1027-4481-B39E-D8A7834ACD1A}" destId="{0EDDD4C6-00CD-4298-9F60-F6DEFC6DE062}" srcOrd="0" destOrd="0" presId="urn:microsoft.com/office/officeart/2005/8/layout/process4"/>
    <dgm:cxn modelId="{BFEBBC82-B799-4AAB-84E4-B52340B2BD56}" type="presParOf" srcId="{9D59D337-E44D-4238-A3AF-4EE1FA15BDDE}" destId="{E908702A-6F08-4B9B-A659-76B5F679A904}" srcOrd="11" destOrd="0" presId="urn:microsoft.com/office/officeart/2005/8/layout/process4"/>
    <dgm:cxn modelId="{E86EFBD1-5783-455A-A4A3-359A7B216916}" type="presParOf" srcId="{9D59D337-E44D-4238-A3AF-4EE1FA15BDDE}" destId="{2F0290C0-D3FE-4B78-87F3-67991655F158}" srcOrd="12" destOrd="0" presId="urn:microsoft.com/office/officeart/2005/8/layout/process4"/>
    <dgm:cxn modelId="{B07B88D0-06F7-423C-9384-B65E67E9E23B}" type="presParOf" srcId="{2F0290C0-D3FE-4B78-87F3-67991655F158}" destId="{737B3898-767E-4628-B948-E62886B29BD1}" srcOrd="0" destOrd="0" presId="urn:microsoft.com/office/officeart/2005/8/layout/process4"/>
    <dgm:cxn modelId="{7F91038B-32FE-41A4-81B8-B04C956B1687}" type="presParOf" srcId="{9D59D337-E44D-4238-A3AF-4EE1FA15BDDE}" destId="{39727AF7-48BD-4D6F-8884-EFAB9AC04031}" srcOrd="13" destOrd="0" presId="urn:microsoft.com/office/officeart/2005/8/layout/process4"/>
    <dgm:cxn modelId="{1CBFBFB2-9052-48BE-A53F-91D0700E32F6}" type="presParOf" srcId="{9D59D337-E44D-4238-A3AF-4EE1FA15BDDE}" destId="{70DB415F-472A-49B6-9D66-A3EC79C3BE48}" srcOrd="14" destOrd="0" presId="urn:microsoft.com/office/officeart/2005/8/layout/process4"/>
    <dgm:cxn modelId="{6477A27A-B1E0-4ECF-BA88-C3AD5AF37D22}" type="presParOf" srcId="{70DB415F-472A-49B6-9D66-A3EC79C3BE48}" destId="{15420C90-F3EB-448A-B1E2-857EC20C58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41CD32-8922-4C4D-8A85-34967EC8427B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55A19E54-7FF6-43F9-BB97-B43D4749FF96}">
      <dgm:prSet phldrT="[Texto]" custT="1"/>
      <dgm:spPr/>
      <dgm:t>
        <a:bodyPr/>
        <a:lstStyle/>
        <a:p>
          <a:r>
            <a:rPr lang="es-EC" sz="2500">
              <a:solidFill>
                <a:schemeClr val="tx1"/>
              </a:solidFill>
            </a:rPr>
            <a:t>Acciones integras</a:t>
          </a:r>
          <a:endParaRPr lang="es-EC" sz="2500" dirty="0">
            <a:solidFill>
              <a:schemeClr val="tx1"/>
            </a:solidFill>
          </a:endParaRPr>
        </a:p>
      </dgm:t>
    </dgm:pt>
    <dgm:pt modelId="{9BD4FA7C-4A2A-465D-AEAC-F412ADE5CE7B}" type="parTrans" cxnId="{D2F93787-78CF-4089-BB30-7E7ECC85E9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CB5E2E-7CF4-4179-905A-C6B5C8295518}" type="sibTrans" cxnId="{D2F93787-78CF-4089-BB30-7E7ECC85E9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9CE00E-E678-4030-93A3-515A4F25E538}">
      <dgm:prSet phldrT="[Texto]" custT="1"/>
      <dgm:spPr/>
      <dgm:t>
        <a:bodyPr/>
        <a:lstStyle/>
        <a:p>
          <a:r>
            <a:rPr lang="es-MX" sz="2500" dirty="0" err="1">
              <a:solidFill>
                <a:schemeClr val="tx1"/>
              </a:solidFill>
            </a:rPr>
            <a:t>N°</a:t>
          </a:r>
          <a:r>
            <a:rPr lang="es-MX" sz="2500" dirty="0">
              <a:solidFill>
                <a:schemeClr val="tx1"/>
              </a:solidFill>
            </a:rPr>
            <a:t> de eventos realizados</a:t>
          </a:r>
          <a:endParaRPr lang="es-EC" sz="2500" dirty="0">
            <a:solidFill>
              <a:schemeClr val="tx1"/>
            </a:solidFill>
          </a:endParaRPr>
        </a:p>
      </dgm:t>
    </dgm:pt>
    <dgm:pt modelId="{348A5175-CF52-447C-8058-0D30D710E041}" type="parTrans" cxnId="{A20646D6-9FB2-4225-96A3-B4211D0145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D774B9-2063-4944-9BA5-54A8BF4C4CBF}" type="sibTrans" cxnId="{A20646D6-9FB2-4225-96A3-B4211D0145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41BC42-4A1B-4773-8B81-08CB77E2EFDD}">
      <dgm:prSet phldrT="[Texto]" custT="1"/>
      <dgm:spPr/>
      <dgm:t>
        <a:bodyPr/>
        <a:lstStyle/>
        <a:p>
          <a:r>
            <a:rPr lang="es-MX" sz="2500">
              <a:solidFill>
                <a:schemeClr val="tx1"/>
              </a:solidFill>
            </a:rPr>
            <a:t>Constancia  Programa Embajadores </a:t>
          </a:r>
          <a:endParaRPr lang="es-EC" sz="2500" dirty="0">
            <a:solidFill>
              <a:schemeClr val="tx1"/>
            </a:solidFill>
          </a:endParaRPr>
        </a:p>
      </dgm:t>
    </dgm:pt>
    <dgm:pt modelId="{183C202A-6FEA-4D5B-9E7B-9DD566D6DF6A}" type="parTrans" cxnId="{18FD8947-C9A8-4B6B-8FB4-8CE9F494F3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0BBA3D-F48E-4B8C-8B0F-FCA8993480EE}" type="sibTrans" cxnId="{18FD8947-C9A8-4B6B-8FB4-8CE9F494F3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400E97-09D6-49ED-8D79-D092323C0767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Captación de eventos para próximos años</a:t>
          </a:r>
          <a:endParaRPr lang="es-EC" sz="2500" dirty="0">
            <a:solidFill>
              <a:schemeClr val="tx1"/>
            </a:solidFill>
          </a:endParaRPr>
        </a:p>
      </dgm:t>
    </dgm:pt>
    <dgm:pt modelId="{17ADE9FD-46B8-4F04-B59E-A1D4E29E4861}" type="parTrans" cxnId="{C063DE60-D862-42CA-BB83-F197D284A4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2E2E0B-51A4-42B5-8683-97D3C2EC4087}" type="sibTrans" cxnId="{C063DE60-D862-42CA-BB83-F197D284A4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3580CB-BDBD-4C54-98A4-98F63B300D73}" type="pres">
      <dgm:prSet presAssocID="{DB41CD32-8922-4C4D-8A85-34967EC8427B}" presName="Name0" presStyleCnt="0">
        <dgm:presLayoutVars>
          <dgm:dir/>
          <dgm:resizeHandles val="exact"/>
        </dgm:presLayoutVars>
      </dgm:prSet>
      <dgm:spPr/>
    </dgm:pt>
    <dgm:pt modelId="{AD270C97-47C6-45A6-A7CA-332327C268DA}" type="pres">
      <dgm:prSet presAssocID="{55A19E54-7FF6-43F9-BB97-B43D4749FF96}" presName="node" presStyleLbl="node1" presStyleIdx="0" presStyleCnt="4">
        <dgm:presLayoutVars>
          <dgm:bulletEnabled val="1"/>
        </dgm:presLayoutVars>
      </dgm:prSet>
      <dgm:spPr/>
    </dgm:pt>
    <dgm:pt modelId="{C82ABA6B-8E7D-45BE-B762-271A7DB5CD09}" type="pres">
      <dgm:prSet presAssocID="{31CB5E2E-7CF4-4179-905A-C6B5C8295518}" presName="sibTrans" presStyleLbl="sibTrans2D1" presStyleIdx="0" presStyleCnt="3"/>
      <dgm:spPr/>
    </dgm:pt>
    <dgm:pt modelId="{0F6082DE-A13F-494E-83B8-1F3B5488F312}" type="pres">
      <dgm:prSet presAssocID="{31CB5E2E-7CF4-4179-905A-C6B5C8295518}" presName="connectorText" presStyleLbl="sibTrans2D1" presStyleIdx="0" presStyleCnt="3"/>
      <dgm:spPr/>
    </dgm:pt>
    <dgm:pt modelId="{4D74374B-56EA-4C71-A6D5-27C9092392FD}" type="pres">
      <dgm:prSet presAssocID="{B09CE00E-E678-4030-93A3-515A4F25E538}" presName="node" presStyleLbl="node1" presStyleIdx="1" presStyleCnt="4">
        <dgm:presLayoutVars>
          <dgm:bulletEnabled val="1"/>
        </dgm:presLayoutVars>
      </dgm:prSet>
      <dgm:spPr/>
    </dgm:pt>
    <dgm:pt modelId="{CEA7FC8F-3C88-4BB1-B330-3E433EFDD268}" type="pres">
      <dgm:prSet presAssocID="{0ED774B9-2063-4944-9BA5-54A8BF4C4CBF}" presName="sibTrans" presStyleLbl="sibTrans2D1" presStyleIdx="1" presStyleCnt="3"/>
      <dgm:spPr/>
    </dgm:pt>
    <dgm:pt modelId="{47CF0D98-79D4-48BA-9DF5-D44E0749969B}" type="pres">
      <dgm:prSet presAssocID="{0ED774B9-2063-4944-9BA5-54A8BF4C4CBF}" presName="connectorText" presStyleLbl="sibTrans2D1" presStyleIdx="1" presStyleCnt="3"/>
      <dgm:spPr/>
    </dgm:pt>
    <dgm:pt modelId="{D465107E-7938-47BC-9FAF-B1045C64A31C}" type="pres">
      <dgm:prSet presAssocID="{5A400E97-09D6-49ED-8D79-D092323C0767}" presName="node" presStyleLbl="node1" presStyleIdx="2" presStyleCnt="4" custLinFactNeighborY="1550">
        <dgm:presLayoutVars>
          <dgm:bulletEnabled val="1"/>
        </dgm:presLayoutVars>
      </dgm:prSet>
      <dgm:spPr/>
    </dgm:pt>
    <dgm:pt modelId="{E45EE937-8363-41CB-A500-479EFB9FD7E2}" type="pres">
      <dgm:prSet presAssocID="{F82E2E0B-51A4-42B5-8683-97D3C2EC4087}" presName="sibTrans" presStyleLbl="sibTrans2D1" presStyleIdx="2" presStyleCnt="3"/>
      <dgm:spPr/>
    </dgm:pt>
    <dgm:pt modelId="{AC6DFF75-7687-4850-9424-C9F73BCD4356}" type="pres">
      <dgm:prSet presAssocID="{F82E2E0B-51A4-42B5-8683-97D3C2EC4087}" presName="connectorText" presStyleLbl="sibTrans2D1" presStyleIdx="2" presStyleCnt="3"/>
      <dgm:spPr/>
    </dgm:pt>
    <dgm:pt modelId="{ABAE529D-DAA1-403B-A10F-829774F70978}" type="pres">
      <dgm:prSet presAssocID="{F241BC42-4A1B-4773-8B81-08CB77E2EFDD}" presName="node" presStyleLbl="node1" presStyleIdx="3" presStyleCnt="4">
        <dgm:presLayoutVars>
          <dgm:bulletEnabled val="1"/>
        </dgm:presLayoutVars>
      </dgm:prSet>
      <dgm:spPr/>
    </dgm:pt>
  </dgm:ptLst>
  <dgm:cxnLst>
    <dgm:cxn modelId="{14E0961C-3E4F-4354-96A9-B075BC60ED2D}" type="presOf" srcId="{0ED774B9-2063-4944-9BA5-54A8BF4C4CBF}" destId="{CEA7FC8F-3C88-4BB1-B330-3E433EFDD268}" srcOrd="0" destOrd="0" presId="urn:microsoft.com/office/officeart/2005/8/layout/process1"/>
    <dgm:cxn modelId="{C06F6C35-9B1C-4D86-8C00-CA2402FDFEFF}" type="presOf" srcId="{F82E2E0B-51A4-42B5-8683-97D3C2EC4087}" destId="{AC6DFF75-7687-4850-9424-C9F73BCD4356}" srcOrd="1" destOrd="0" presId="urn:microsoft.com/office/officeart/2005/8/layout/process1"/>
    <dgm:cxn modelId="{11744D3B-1C94-4204-9406-2DA4DD3F88C9}" type="presOf" srcId="{55A19E54-7FF6-43F9-BB97-B43D4749FF96}" destId="{AD270C97-47C6-45A6-A7CA-332327C268DA}" srcOrd="0" destOrd="0" presId="urn:microsoft.com/office/officeart/2005/8/layout/process1"/>
    <dgm:cxn modelId="{C063DE60-D862-42CA-BB83-F197D284A4D2}" srcId="{DB41CD32-8922-4C4D-8A85-34967EC8427B}" destId="{5A400E97-09D6-49ED-8D79-D092323C0767}" srcOrd="2" destOrd="0" parTransId="{17ADE9FD-46B8-4F04-B59E-A1D4E29E4861}" sibTransId="{F82E2E0B-51A4-42B5-8683-97D3C2EC4087}"/>
    <dgm:cxn modelId="{18FD8947-C9A8-4B6B-8FB4-8CE9F494F39C}" srcId="{DB41CD32-8922-4C4D-8A85-34967EC8427B}" destId="{F241BC42-4A1B-4773-8B81-08CB77E2EFDD}" srcOrd="3" destOrd="0" parTransId="{183C202A-6FEA-4D5B-9E7B-9DD566D6DF6A}" sibTransId="{C90BBA3D-F48E-4B8C-8B0F-FCA8993480EE}"/>
    <dgm:cxn modelId="{C5580649-1560-4240-A49E-86DC82E70DC1}" type="presOf" srcId="{0ED774B9-2063-4944-9BA5-54A8BF4C4CBF}" destId="{47CF0D98-79D4-48BA-9DF5-D44E0749969B}" srcOrd="1" destOrd="0" presId="urn:microsoft.com/office/officeart/2005/8/layout/process1"/>
    <dgm:cxn modelId="{4D3EFE78-1EBB-4456-A51E-B4BFCD69A36D}" type="presOf" srcId="{F241BC42-4A1B-4773-8B81-08CB77E2EFDD}" destId="{ABAE529D-DAA1-403B-A10F-829774F70978}" srcOrd="0" destOrd="0" presId="urn:microsoft.com/office/officeart/2005/8/layout/process1"/>
    <dgm:cxn modelId="{DDE8C685-C879-4B17-815B-C0EC524D731C}" type="presOf" srcId="{F82E2E0B-51A4-42B5-8683-97D3C2EC4087}" destId="{E45EE937-8363-41CB-A500-479EFB9FD7E2}" srcOrd="0" destOrd="0" presId="urn:microsoft.com/office/officeart/2005/8/layout/process1"/>
    <dgm:cxn modelId="{D2F93787-78CF-4089-BB30-7E7ECC85E996}" srcId="{DB41CD32-8922-4C4D-8A85-34967EC8427B}" destId="{55A19E54-7FF6-43F9-BB97-B43D4749FF96}" srcOrd="0" destOrd="0" parTransId="{9BD4FA7C-4A2A-465D-AEAC-F412ADE5CE7B}" sibTransId="{31CB5E2E-7CF4-4179-905A-C6B5C8295518}"/>
    <dgm:cxn modelId="{C2273AAE-3892-44B3-AE56-D3B8E5AF3044}" type="presOf" srcId="{B09CE00E-E678-4030-93A3-515A4F25E538}" destId="{4D74374B-56EA-4C71-A6D5-27C9092392FD}" srcOrd="0" destOrd="0" presId="urn:microsoft.com/office/officeart/2005/8/layout/process1"/>
    <dgm:cxn modelId="{87E1CDAE-73DA-407D-81DC-BCC391A2E285}" type="presOf" srcId="{31CB5E2E-7CF4-4179-905A-C6B5C8295518}" destId="{C82ABA6B-8E7D-45BE-B762-271A7DB5CD09}" srcOrd="0" destOrd="0" presId="urn:microsoft.com/office/officeart/2005/8/layout/process1"/>
    <dgm:cxn modelId="{49002CC8-0DB1-4CFA-9B4C-65A62904F9EA}" type="presOf" srcId="{DB41CD32-8922-4C4D-8A85-34967EC8427B}" destId="{8A3580CB-BDBD-4C54-98A4-98F63B300D73}" srcOrd="0" destOrd="0" presId="urn:microsoft.com/office/officeart/2005/8/layout/process1"/>
    <dgm:cxn modelId="{A20646D6-9FB2-4225-96A3-B4211D0145B2}" srcId="{DB41CD32-8922-4C4D-8A85-34967EC8427B}" destId="{B09CE00E-E678-4030-93A3-515A4F25E538}" srcOrd="1" destOrd="0" parTransId="{348A5175-CF52-447C-8058-0D30D710E041}" sibTransId="{0ED774B9-2063-4944-9BA5-54A8BF4C4CBF}"/>
    <dgm:cxn modelId="{9708B1D7-D807-42FA-896D-70B1C3E0C31C}" type="presOf" srcId="{31CB5E2E-7CF4-4179-905A-C6B5C8295518}" destId="{0F6082DE-A13F-494E-83B8-1F3B5488F312}" srcOrd="1" destOrd="0" presId="urn:microsoft.com/office/officeart/2005/8/layout/process1"/>
    <dgm:cxn modelId="{5A0C39F4-66FE-4C78-860A-4C58A81E25CC}" type="presOf" srcId="{5A400E97-09D6-49ED-8D79-D092323C0767}" destId="{D465107E-7938-47BC-9FAF-B1045C64A31C}" srcOrd="0" destOrd="0" presId="urn:microsoft.com/office/officeart/2005/8/layout/process1"/>
    <dgm:cxn modelId="{9110B1A0-79A0-4128-8216-AF84C26D4582}" type="presParOf" srcId="{8A3580CB-BDBD-4C54-98A4-98F63B300D73}" destId="{AD270C97-47C6-45A6-A7CA-332327C268DA}" srcOrd="0" destOrd="0" presId="urn:microsoft.com/office/officeart/2005/8/layout/process1"/>
    <dgm:cxn modelId="{0030AA3B-69D6-4CAD-9103-AAB1D533DBF0}" type="presParOf" srcId="{8A3580CB-BDBD-4C54-98A4-98F63B300D73}" destId="{C82ABA6B-8E7D-45BE-B762-271A7DB5CD09}" srcOrd="1" destOrd="0" presId="urn:microsoft.com/office/officeart/2005/8/layout/process1"/>
    <dgm:cxn modelId="{2A298703-46D2-4C34-AF6D-7F92C05267F8}" type="presParOf" srcId="{C82ABA6B-8E7D-45BE-B762-271A7DB5CD09}" destId="{0F6082DE-A13F-494E-83B8-1F3B5488F312}" srcOrd="0" destOrd="0" presId="urn:microsoft.com/office/officeart/2005/8/layout/process1"/>
    <dgm:cxn modelId="{E8328FFB-D475-4232-B510-A9C76EF3E4EF}" type="presParOf" srcId="{8A3580CB-BDBD-4C54-98A4-98F63B300D73}" destId="{4D74374B-56EA-4C71-A6D5-27C9092392FD}" srcOrd="2" destOrd="0" presId="urn:microsoft.com/office/officeart/2005/8/layout/process1"/>
    <dgm:cxn modelId="{DD18269C-0FDC-44A0-9787-8CD16D06FA5E}" type="presParOf" srcId="{8A3580CB-BDBD-4C54-98A4-98F63B300D73}" destId="{CEA7FC8F-3C88-4BB1-B330-3E433EFDD268}" srcOrd="3" destOrd="0" presId="urn:microsoft.com/office/officeart/2005/8/layout/process1"/>
    <dgm:cxn modelId="{08EE2166-A28F-499A-8E60-CA85DD015615}" type="presParOf" srcId="{CEA7FC8F-3C88-4BB1-B330-3E433EFDD268}" destId="{47CF0D98-79D4-48BA-9DF5-D44E0749969B}" srcOrd="0" destOrd="0" presId="urn:microsoft.com/office/officeart/2005/8/layout/process1"/>
    <dgm:cxn modelId="{85EEB52B-6B32-45AA-8B54-1E4A1709269A}" type="presParOf" srcId="{8A3580CB-BDBD-4C54-98A4-98F63B300D73}" destId="{D465107E-7938-47BC-9FAF-B1045C64A31C}" srcOrd="4" destOrd="0" presId="urn:microsoft.com/office/officeart/2005/8/layout/process1"/>
    <dgm:cxn modelId="{6E934645-8E82-4E15-9CF3-71AB8F726F6E}" type="presParOf" srcId="{8A3580CB-BDBD-4C54-98A4-98F63B300D73}" destId="{E45EE937-8363-41CB-A500-479EFB9FD7E2}" srcOrd="5" destOrd="0" presId="urn:microsoft.com/office/officeart/2005/8/layout/process1"/>
    <dgm:cxn modelId="{9EB158EA-1EA4-442A-B3B2-DA7EB410FD4C}" type="presParOf" srcId="{E45EE937-8363-41CB-A500-479EFB9FD7E2}" destId="{AC6DFF75-7687-4850-9424-C9F73BCD4356}" srcOrd="0" destOrd="0" presId="urn:microsoft.com/office/officeart/2005/8/layout/process1"/>
    <dgm:cxn modelId="{A71933A6-239C-41DC-9328-BA430748B90C}" type="presParOf" srcId="{8A3580CB-BDBD-4C54-98A4-98F63B300D73}" destId="{ABAE529D-DAA1-403B-A10F-829774F7097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41CD32-8922-4C4D-8A85-34967EC8427B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55A19E54-7FF6-43F9-BB97-B43D4749FF96}">
      <dgm:prSet phldrT="[Texto]" custT="1"/>
      <dgm:spPr/>
      <dgm:t>
        <a:bodyPr/>
        <a:lstStyle/>
        <a:p>
          <a:r>
            <a:rPr lang="es-MX" sz="2500">
              <a:solidFill>
                <a:schemeClr val="tx1"/>
              </a:solidFill>
            </a:rPr>
            <a:t>Actividades no tienen continuidad  </a:t>
          </a:r>
          <a:endParaRPr lang="es-EC" sz="2500" dirty="0">
            <a:solidFill>
              <a:schemeClr val="tx1"/>
            </a:solidFill>
          </a:endParaRPr>
        </a:p>
      </dgm:t>
    </dgm:pt>
    <dgm:pt modelId="{9BD4FA7C-4A2A-465D-AEAC-F412ADE5CE7B}" type="parTrans" cxnId="{D2F93787-78CF-4089-BB30-7E7ECC85E9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CB5E2E-7CF4-4179-905A-C6B5C8295518}" type="sibTrans" cxnId="{D2F93787-78CF-4089-BB30-7E7ECC85E9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9CE00E-E678-4030-93A3-515A4F25E538}">
      <dgm:prSet phldrT="[Texto]" custT="1"/>
      <dgm:spPr/>
      <dgm:t>
        <a:bodyPr/>
        <a:lstStyle/>
        <a:p>
          <a:r>
            <a:rPr lang="es-MX" sz="2500">
              <a:solidFill>
                <a:schemeClr val="tx1"/>
              </a:solidFill>
            </a:rPr>
            <a:t>No se cumplieron en su totalidad o se aplazaron</a:t>
          </a:r>
          <a:endParaRPr lang="es-EC" sz="2500" dirty="0">
            <a:solidFill>
              <a:schemeClr val="tx1"/>
            </a:solidFill>
          </a:endParaRPr>
        </a:p>
      </dgm:t>
    </dgm:pt>
    <dgm:pt modelId="{348A5175-CF52-447C-8058-0D30D710E041}" type="parTrans" cxnId="{A20646D6-9FB2-4225-96A3-B4211D0145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D774B9-2063-4944-9BA5-54A8BF4C4CBF}" type="sibTrans" cxnId="{A20646D6-9FB2-4225-96A3-B4211D0145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B66C65-DDDF-4B43-900B-2F78F3141130}">
      <dgm:prSet phldrT="[Texto]" custT="1"/>
      <dgm:spPr/>
      <dgm:t>
        <a:bodyPr/>
        <a:lstStyle/>
        <a:p>
          <a:r>
            <a:rPr lang="es-MX" sz="2500">
              <a:solidFill>
                <a:schemeClr val="tx1"/>
              </a:solidFill>
            </a:rPr>
            <a:t>Redefinición de metas, falta de presupuesto, etc.</a:t>
          </a:r>
          <a:endParaRPr lang="es-EC" sz="2500" dirty="0">
            <a:solidFill>
              <a:schemeClr val="tx1"/>
            </a:solidFill>
          </a:endParaRPr>
        </a:p>
      </dgm:t>
    </dgm:pt>
    <dgm:pt modelId="{B3D2A56A-09FE-433D-AC37-512D5739C7F3}" type="parTrans" cxnId="{F0660737-608A-48A1-B1A8-D2EF615697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582D17-FAFA-4852-83B7-75664D809858}" type="sibTrans" cxnId="{F0660737-608A-48A1-B1A8-D2EF615697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3580CB-BDBD-4C54-98A4-98F63B300D73}" type="pres">
      <dgm:prSet presAssocID="{DB41CD32-8922-4C4D-8A85-34967EC8427B}" presName="Name0" presStyleCnt="0">
        <dgm:presLayoutVars>
          <dgm:dir/>
          <dgm:resizeHandles val="exact"/>
        </dgm:presLayoutVars>
      </dgm:prSet>
      <dgm:spPr/>
    </dgm:pt>
    <dgm:pt modelId="{AD270C97-47C6-45A6-A7CA-332327C268DA}" type="pres">
      <dgm:prSet presAssocID="{55A19E54-7FF6-43F9-BB97-B43D4749FF96}" presName="node" presStyleLbl="node1" presStyleIdx="0" presStyleCnt="3">
        <dgm:presLayoutVars>
          <dgm:bulletEnabled val="1"/>
        </dgm:presLayoutVars>
      </dgm:prSet>
      <dgm:spPr/>
    </dgm:pt>
    <dgm:pt modelId="{C82ABA6B-8E7D-45BE-B762-271A7DB5CD09}" type="pres">
      <dgm:prSet presAssocID="{31CB5E2E-7CF4-4179-905A-C6B5C8295518}" presName="sibTrans" presStyleLbl="sibTrans2D1" presStyleIdx="0" presStyleCnt="2"/>
      <dgm:spPr/>
    </dgm:pt>
    <dgm:pt modelId="{0F6082DE-A13F-494E-83B8-1F3B5488F312}" type="pres">
      <dgm:prSet presAssocID="{31CB5E2E-7CF4-4179-905A-C6B5C8295518}" presName="connectorText" presStyleLbl="sibTrans2D1" presStyleIdx="0" presStyleCnt="2"/>
      <dgm:spPr/>
    </dgm:pt>
    <dgm:pt modelId="{4D74374B-56EA-4C71-A6D5-27C9092392FD}" type="pres">
      <dgm:prSet presAssocID="{B09CE00E-E678-4030-93A3-515A4F25E538}" presName="node" presStyleLbl="node1" presStyleIdx="1" presStyleCnt="3" custLinFactY="11027" custLinFactNeighborY="100000">
        <dgm:presLayoutVars>
          <dgm:bulletEnabled val="1"/>
        </dgm:presLayoutVars>
      </dgm:prSet>
      <dgm:spPr/>
    </dgm:pt>
    <dgm:pt modelId="{CEA7FC8F-3C88-4BB1-B330-3E433EFDD268}" type="pres">
      <dgm:prSet presAssocID="{0ED774B9-2063-4944-9BA5-54A8BF4C4CBF}" presName="sibTrans" presStyleLbl="sibTrans2D1" presStyleIdx="1" presStyleCnt="2"/>
      <dgm:spPr/>
    </dgm:pt>
    <dgm:pt modelId="{47CF0D98-79D4-48BA-9DF5-D44E0749969B}" type="pres">
      <dgm:prSet presAssocID="{0ED774B9-2063-4944-9BA5-54A8BF4C4CBF}" presName="connectorText" presStyleLbl="sibTrans2D1" presStyleIdx="1" presStyleCnt="2"/>
      <dgm:spPr/>
    </dgm:pt>
    <dgm:pt modelId="{2BEBA555-956E-47C0-A295-1D571C15E464}" type="pres">
      <dgm:prSet presAssocID="{29B66C65-DDDF-4B43-900B-2F78F3141130}" presName="node" presStyleLbl="node1" presStyleIdx="2" presStyleCnt="3">
        <dgm:presLayoutVars>
          <dgm:bulletEnabled val="1"/>
        </dgm:presLayoutVars>
      </dgm:prSet>
      <dgm:spPr/>
    </dgm:pt>
  </dgm:ptLst>
  <dgm:cxnLst>
    <dgm:cxn modelId="{BFDEF12C-8AAC-4D28-8FFC-A065CDB5F7AB}" type="presOf" srcId="{29B66C65-DDDF-4B43-900B-2F78F3141130}" destId="{2BEBA555-956E-47C0-A295-1D571C15E464}" srcOrd="0" destOrd="0" presId="urn:microsoft.com/office/officeart/2005/8/layout/process1"/>
    <dgm:cxn modelId="{00F02531-F31D-44EE-B6B1-79A11E68DA2E}" type="presOf" srcId="{0ED774B9-2063-4944-9BA5-54A8BF4C4CBF}" destId="{CEA7FC8F-3C88-4BB1-B330-3E433EFDD268}" srcOrd="0" destOrd="0" presId="urn:microsoft.com/office/officeart/2005/8/layout/process1"/>
    <dgm:cxn modelId="{F0660737-608A-48A1-B1A8-D2EF615697A8}" srcId="{DB41CD32-8922-4C4D-8A85-34967EC8427B}" destId="{29B66C65-DDDF-4B43-900B-2F78F3141130}" srcOrd="2" destOrd="0" parTransId="{B3D2A56A-09FE-433D-AC37-512D5739C7F3}" sibTransId="{B4582D17-FAFA-4852-83B7-75664D809858}"/>
    <dgm:cxn modelId="{6C69C640-1980-46C3-8DE7-E8FFA5C18296}" type="presOf" srcId="{31CB5E2E-7CF4-4179-905A-C6B5C8295518}" destId="{C82ABA6B-8E7D-45BE-B762-271A7DB5CD09}" srcOrd="0" destOrd="0" presId="urn:microsoft.com/office/officeart/2005/8/layout/process1"/>
    <dgm:cxn modelId="{F2C3FD82-9081-4365-8703-55784D00921F}" type="presOf" srcId="{B09CE00E-E678-4030-93A3-515A4F25E538}" destId="{4D74374B-56EA-4C71-A6D5-27C9092392FD}" srcOrd="0" destOrd="0" presId="urn:microsoft.com/office/officeart/2005/8/layout/process1"/>
    <dgm:cxn modelId="{F3B66286-DE53-4CB2-8ABF-22DAA63A21F9}" type="presOf" srcId="{31CB5E2E-7CF4-4179-905A-C6B5C8295518}" destId="{0F6082DE-A13F-494E-83B8-1F3B5488F312}" srcOrd="1" destOrd="0" presId="urn:microsoft.com/office/officeart/2005/8/layout/process1"/>
    <dgm:cxn modelId="{D2F93787-78CF-4089-BB30-7E7ECC85E996}" srcId="{DB41CD32-8922-4C4D-8A85-34967EC8427B}" destId="{55A19E54-7FF6-43F9-BB97-B43D4749FF96}" srcOrd="0" destOrd="0" parTransId="{9BD4FA7C-4A2A-465D-AEAC-F412ADE5CE7B}" sibTransId="{31CB5E2E-7CF4-4179-905A-C6B5C8295518}"/>
    <dgm:cxn modelId="{D1E318AB-B7CA-4E33-ACD4-31B380FEFE0D}" type="presOf" srcId="{0ED774B9-2063-4944-9BA5-54A8BF4C4CBF}" destId="{47CF0D98-79D4-48BA-9DF5-D44E0749969B}" srcOrd="1" destOrd="0" presId="urn:microsoft.com/office/officeart/2005/8/layout/process1"/>
    <dgm:cxn modelId="{C205D9B2-AD14-4EA0-85A4-543BF3C710BD}" type="presOf" srcId="{DB41CD32-8922-4C4D-8A85-34967EC8427B}" destId="{8A3580CB-BDBD-4C54-98A4-98F63B300D73}" srcOrd="0" destOrd="0" presId="urn:microsoft.com/office/officeart/2005/8/layout/process1"/>
    <dgm:cxn modelId="{A20646D6-9FB2-4225-96A3-B4211D0145B2}" srcId="{DB41CD32-8922-4C4D-8A85-34967EC8427B}" destId="{B09CE00E-E678-4030-93A3-515A4F25E538}" srcOrd="1" destOrd="0" parTransId="{348A5175-CF52-447C-8058-0D30D710E041}" sibTransId="{0ED774B9-2063-4944-9BA5-54A8BF4C4CBF}"/>
    <dgm:cxn modelId="{9B74EEE4-E42D-497A-B2B1-468BE6D68535}" type="presOf" srcId="{55A19E54-7FF6-43F9-BB97-B43D4749FF96}" destId="{AD270C97-47C6-45A6-A7CA-332327C268DA}" srcOrd="0" destOrd="0" presId="urn:microsoft.com/office/officeart/2005/8/layout/process1"/>
    <dgm:cxn modelId="{490299C5-6954-402D-9359-8C07715984D8}" type="presParOf" srcId="{8A3580CB-BDBD-4C54-98A4-98F63B300D73}" destId="{AD270C97-47C6-45A6-A7CA-332327C268DA}" srcOrd="0" destOrd="0" presId="urn:microsoft.com/office/officeart/2005/8/layout/process1"/>
    <dgm:cxn modelId="{A8D0D0EA-32DF-42D8-A55C-4089EB83888B}" type="presParOf" srcId="{8A3580CB-BDBD-4C54-98A4-98F63B300D73}" destId="{C82ABA6B-8E7D-45BE-B762-271A7DB5CD09}" srcOrd="1" destOrd="0" presId="urn:microsoft.com/office/officeart/2005/8/layout/process1"/>
    <dgm:cxn modelId="{D10922B8-3A66-4AC1-B085-D7350023157F}" type="presParOf" srcId="{C82ABA6B-8E7D-45BE-B762-271A7DB5CD09}" destId="{0F6082DE-A13F-494E-83B8-1F3B5488F312}" srcOrd="0" destOrd="0" presId="urn:microsoft.com/office/officeart/2005/8/layout/process1"/>
    <dgm:cxn modelId="{66227CCE-5CCB-4FA4-AF3B-024B3C05ACC3}" type="presParOf" srcId="{8A3580CB-BDBD-4C54-98A4-98F63B300D73}" destId="{4D74374B-56EA-4C71-A6D5-27C9092392FD}" srcOrd="2" destOrd="0" presId="urn:microsoft.com/office/officeart/2005/8/layout/process1"/>
    <dgm:cxn modelId="{A8DF243F-4083-4CF4-B07D-862197271397}" type="presParOf" srcId="{8A3580CB-BDBD-4C54-98A4-98F63B300D73}" destId="{CEA7FC8F-3C88-4BB1-B330-3E433EFDD268}" srcOrd="3" destOrd="0" presId="urn:microsoft.com/office/officeart/2005/8/layout/process1"/>
    <dgm:cxn modelId="{22BD3A3F-A611-4ED5-9134-C8D1F6042B2E}" type="presParOf" srcId="{CEA7FC8F-3C88-4BB1-B330-3E433EFDD268}" destId="{47CF0D98-79D4-48BA-9DF5-D44E0749969B}" srcOrd="0" destOrd="0" presId="urn:microsoft.com/office/officeart/2005/8/layout/process1"/>
    <dgm:cxn modelId="{C1BA713C-C26A-4FDB-BC80-B29E868B38F3}" type="presParOf" srcId="{8A3580CB-BDBD-4C54-98A4-98F63B300D73}" destId="{2BEBA555-956E-47C0-A295-1D571C15E4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A0E375-A873-4017-92A6-907A783D77EA}" type="doc">
      <dgm:prSet loTypeId="urn:microsoft.com/office/officeart/2005/8/layout/p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861D628-F6C4-444C-A3CF-F2D1FACDB443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Trabajo en conjunto con algunos de los gremios </a:t>
          </a:r>
          <a:endParaRPr lang="es-EC" sz="2500" dirty="0">
            <a:solidFill>
              <a:schemeClr val="tx1"/>
            </a:solidFill>
          </a:endParaRPr>
        </a:p>
      </dgm:t>
    </dgm:pt>
    <dgm:pt modelId="{091FE68C-D9B5-4786-AD65-87738FED8AE9}" type="parTrans" cxnId="{A2BF0AAF-27F6-46DB-94DF-89880503E385}">
      <dgm:prSet/>
      <dgm:spPr/>
      <dgm:t>
        <a:bodyPr/>
        <a:lstStyle/>
        <a:p>
          <a:endParaRPr lang="es-EC"/>
        </a:p>
      </dgm:t>
    </dgm:pt>
    <dgm:pt modelId="{8624C69D-DC9C-43F1-B712-4590EA32D83D}" type="sibTrans" cxnId="{A2BF0AAF-27F6-46DB-94DF-89880503E385}">
      <dgm:prSet/>
      <dgm:spPr/>
      <dgm:t>
        <a:bodyPr/>
        <a:lstStyle/>
        <a:p>
          <a:endParaRPr lang="es-EC"/>
        </a:p>
      </dgm:t>
    </dgm:pt>
    <dgm:pt modelId="{10E15B32-D2D8-4116-A13B-C83040E36526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Recinto especializado </a:t>
          </a:r>
          <a:endParaRPr lang="es-EC" sz="2500" dirty="0">
            <a:solidFill>
              <a:schemeClr val="tx1"/>
            </a:solidFill>
          </a:endParaRPr>
        </a:p>
      </dgm:t>
    </dgm:pt>
    <dgm:pt modelId="{A2F1BA3A-6474-41F8-926A-33DE60145015}" type="parTrans" cxnId="{E2807E73-68D8-4510-BC5F-E4B7A8BA7110}">
      <dgm:prSet/>
      <dgm:spPr/>
      <dgm:t>
        <a:bodyPr/>
        <a:lstStyle/>
        <a:p>
          <a:endParaRPr lang="es-EC"/>
        </a:p>
      </dgm:t>
    </dgm:pt>
    <dgm:pt modelId="{E569C08C-60B0-4A4F-B0A4-41D9AA3932E0}" type="sibTrans" cxnId="{E2807E73-68D8-4510-BC5F-E4B7A8BA7110}">
      <dgm:prSet/>
      <dgm:spPr/>
      <dgm:t>
        <a:bodyPr/>
        <a:lstStyle/>
        <a:p>
          <a:endParaRPr lang="es-EC"/>
        </a:p>
      </dgm:t>
    </dgm:pt>
    <dgm:pt modelId="{E861F5A8-33E7-46F5-A8E8-01E3B0BC556D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Temas de capacitación </a:t>
          </a:r>
          <a:endParaRPr lang="es-EC" sz="2500" dirty="0">
            <a:solidFill>
              <a:schemeClr val="tx1"/>
            </a:solidFill>
          </a:endParaRPr>
        </a:p>
      </dgm:t>
    </dgm:pt>
    <dgm:pt modelId="{F53427C8-48F5-437A-AED3-66163CBB1403}" type="parTrans" cxnId="{DF079D6F-8646-4809-AE3F-FDF906DAF94C}">
      <dgm:prSet/>
      <dgm:spPr/>
      <dgm:t>
        <a:bodyPr/>
        <a:lstStyle/>
        <a:p>
          <a:endParaRPr lang="es-EC"/>
        </a:p>
      </dgm:t>
    </dgm:pt>
    <dgm:pt modelId="{1CD9FFBD-1953-44CB-BC6B-D451205E0C26}" type="sibTrans" cxnId="{DF079D6F-8646-4809-AE3F-FDF906DAF94C}">
      <dgm:prSet/>
      <dgm:spPr/>
      <dgm:t>
        <a:bodyPr/>
        <a:lstStyle/>
        <a:p>
          <a:endParaRPr lang="es-EC"/>
        </a:p>
      </dgm:t>
    </dgm:pt>
    <dgm:pt modelId="{1D18C912-CD1D-46E4-8EE0-FC1A3C9D4625}" type="pres">
      <dgm:prSet presAssocID="{83A0E375-A873-4017-92A6-907A783D77EA}" presName="Name0" presStyleCnt="0">
        <dgm:presLayoutVars>
          <dgm:dir/>
          <dgm:resizeHandles val="exact"/>
        </dgm:presLayoutVars>
      </dgm:prSet>
      <dgm:spPr/>
    </dgm:pt>
    <dgm:pt modelId="{EF56BC27-A8DE-4DC4-BDF0-0D8D18A772B1}" type="pres">
      <dgm:prSet presAssocID="{A861D628-F6C4-444C-A3CF-F2D1FACDB443}" presName="compNode" presStyleCnt="0"/>
      <dgm:spPr/>
    </dgm:pt>
    <dgm:pt modelId="{9F76B249-18CE-4F81-B7B8-F720CD74BC50}" type="pres">
      <dgm:prSet presAssocID="{A861D628-F6C4-444C-A3CF-F2D1FACDB443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CD779E7-CC39-4B71-8FDE-4479FD68AEE4}" type="pres">
      <dgm:prSet presAssocID="{A861D628-F6C4-444C-A3CF-F2D1FACDB443}" presName="textRect" presStyleLbl="revTx" presStyleIdx="0" presStyleCnt="3">
        <dgm:presLayoutVars>
          <dgm:bulletEnabled val="1"/>
        </dgm:presLayoutVars>
      </dgm:prSet>
      <dgm:spPr/>
    </dgm:pt>
    <dgm:pt modelId="{3D3743C9-0FEB-4B6D-8989-9A604258F2D6}" type="pres">
      <dgm:prSet presAssocID="{8624C69D-DC9C-43F1-B712-4590EA32D83D}" presName="sibTrans" presStyleLbl="sibTrans2D1" presStyleIdx="0" presStyleCnt="0"/>
      <dgm:spPr/>
    </dgm:pt>
    <dgm:pt modelId="{3992834C-FD94-4372-B8CD-4AECC9E4B198}" type="pres">
      <dgm:prSet presAssocID="{10E15B32-D2D8-4116-A13B-C83040E36526}" presName="compNode" presStyleCnt="0"/>
      <dgm:spPr/>
    </dgm:pt>
    <dgm:pt modelId="{3B5EB22F-8A3E-4E0F-91A5-6DF99163690B}" type="pres">
      <dgm:prSet presAssocID="{10E15B32-D2D8-4116-A13B-C83040E36526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F364F7-DE72-49C4-8A11-829F8E81C9CD}" type="pres">
      <dgm:prSet presAssocID="{10E15B32-D2D8-4116-A13B-C83040E36526}" presName="textRect" presStyleLbl="revTx" presStyleIdx="1" presStyleCnt="3">
        <dgm:presLayoutVars>
          <dgm:bulletEnabled val="1"/>
        </dgm:presLayoutVars>
      </dgm:prSet>
      <dgm:spPr/>
    </dgm:pt>
    <dgm:pt modelId="{F69FA044-F0A4-410A-A40B-6577F504F3D3}" type="pres">
      <dgm:prSet presAssocID="{E569C08C-60B0-4A4F-B0A4-41D9AA3932E0}" presName="sibTrans" presStyleLbl="sibTrans2D1" presStyleIdx="0" presStyleCnt="0"/>
      <dgm:spPr/>
    </dgm:pt>
    <dgm:pt modelId="{5074769C-4CB4-4CE7-ADDF-C274DCD9A20B}" type="pres">
      <dgm:prSet presAssocID="{E861F5A8-33E7-46F5-A8E8-01E3B0BC556D}" presName="compNode" presStyleCnt="0"/>
      <dgm:spPr/>
    </dgm:pt>
    <dgm:pt modelId="{CB88A338-BB9E-4F93-8519-FFB7EEABDFA6}" type="pres">
      <dgm:prSet presAssocID="{E861F5A8-33E7-46F5-A8E8-01E3B0BC556D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C443D6-68C2-42BD-93B6-8A54B8D7D117}" type="pres">
      <dgm:prSet presAssocID="{E861F5A8-33E7-46F5-A8E8-01E3B0BC556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9492108-4D66-4B00-A232-82624DE8DA3A}" type="presOf" srcId="{83A0E375-A873-4017-92A6-907A783D77EA}" destId="{1D18C912-CD1D-46E4-8EE0-FC1A3C9D4625}" srcOrd="0" destOrd="0" presId="urn:microsoft.com/office/officeart/2005/8/layout/pList1"/>
    <dgm:cxn modelId="{E8074849-1424-4F32-982F-94165DD76487}" type="presOf" srcId="{8624C69D-DC9C-43F1-B712-4590EA32D83D}" destId="{3D3743C9-0FEB-4B6D-8989-9A604258F2D6}" srcOrd="0" destOrd="0" presId="urn:microsoft.com/office/officeart/2005/8/layout/pList1"/>
    <dgm:cxn modelId="{DF079D6F-8646-4809-AE3F-FDF906DAF94C}" srcId="{83A0E375-A873-4017-92A6-907A783D77EA}" destId="{E861F5A8-33E7-46F5-A8E8-01E3B0BC556D}" srcOrd="2" destOrd="0" parTransId="{F53427C8-48F5-437A-AED3-66163CBB1403}" sibTransId="{1CD9FFBD-1953-44CB-BC6B-D451205E0C26}"/>
    <dgm:cxn modelId="{9DE9F86F-8233-4BC3-8FD8-174EF3EC6BCB}" type="presOf" srcId="{10E15B32-D2D8-4116-A13B-C83040E36526}" destId="{2FF364F7-DE72-49C4-8A11-829F8E81C9CD}" srcOrd="0" destOrd="0" presId="urn:microsoft.com/office/officeart/2005/8/layout/pList1"/>
    <dgm:cxn modelId="{E2807E73-68D8-4510-BC5F-E4B7A8BA7110}" srcId="{83A0E375-A873-4017-92A6-907A783D77EA}" destId="{10E15B32-D2D8-4116-A13B-C83040E36526}" srcOrd="1" destOrd="0" parTransId="{A2F1BA3A-6474-41F8-926A-33DE60145015}" sibTransId="{E569C08C-60B0-4A4F-B0A4-41D9AA3932E0}"/>
    <dgm:cxn modelId="{0787D99B-1CC1-4348-9E47-1A62D9373A16}" type="presOf" srcId="{A861D628-F6C4-444C-A3CF-F2D1FACDB443}" destId="{BCD779E7-CC39-4B71-8FDE-4479FD68AEE4}" srcOrd="0" destOrd="0" presId="urn:microsoft.com/office/officeart/2005/8/layout/pList1"/>
    <dgm:cxn modelId="{A2BF0AAF-27F6-46DB-94DF-89880503E385}" srcId="{83A0E375-A873-4017-92A6-907A783D77EA}" destId="{A861D628-F6C4-444C-A3CF-F2D1FACDB443}" srcOrd="0" destOrd="0" parTransId="{091FE68C-D9B5-4786-AD65-87738FED8AE9}" sibTransId="{8624C69D-DC9C-43F1-B712-4590EA32D83D}"/>
    <dgm:cxn modelId="{B14AFFBB-6350-4F07-9257-324F226E38CA}" type="presOf" srcId="{E861F5A8-33E7-46F5-A8E8-01E3B0BC556D}" destId="{32C443D6-68C2-42BD-93B6-8A54B8D7D117}" srcOrd="0" destOrd="0" presId="urn:microsoft.com/office/officeart/2005/8/layout/pList1"/>
    <dgm:cxn modelId="{091D74E4-A2BE-4EBB-8CAA-F92B51B50CAA}" type="presOf" srcId="{E569C08C-60B0-4A4F-B0A4-41D9AA3932E0}" destId="{F69FA044-F0A4-410A-A40B-6577F504F3D3}" srcOrd="0" destOrd="0" presId="urn:microsoft.com/office/officeart/2005/8/layout/pList1"/>
    <dgm:cxn modelId="{24025210-4F36-40DC-9800-A1EE83706CF5}" type="presParOf" srcId="{1D18C912-CD1D-46E4-8EE0-FC1A3C9D4625}" destId="{EF56BC27-A8DE-4DC4-BDF0-0D8D18A772B1}" srcOrd="0" destOrd="0" presId="urn:microsoft.com/office/officeart/2005/8/layout/pList1"/>
    <dgm:cxn modelId="{AFE048C0-9A90-4EE6-BBE7-5961FEB9093F}" type="presParOf" srcId="{EF56BC27-A8DE-4DC4-BDF0-0D8D18A772B1}" destId="{9F76B249-18CE-4F81-B7B8-F720CD74BC50}" srcOrd="0" destOrd="0" presId="urn:microsoft.com/office/officeart/2005/8/layout/pList1"/>
    <dgm:cxn modelId="{7BC86570-BF1A-4141-BA0B-AD5DE006621E}" type="presParOf" srcId="{EF56BC27-A8DE-4DC4-BDF0-0D8D18A772B1}" destId="{BCD779E7-CC39-4B71-8FDE-4479FD68AEE4}" srcOrd="1" destOrd="0" presId="urn:microsoft.com/office/officeart/2005/8/layout/pList1"/>
    <dgm:cxn modelId="{ABC0C0B1-AA06-4D97-AFCB-FA3F4D29605A}" type="presParOf" srcId="{1D18C912-CD1D-46E4-8EE0-FC1A3C9D4625}" destId="{3D3743C9-0FEB-4B6D-8989-9A604258F2D6}" srcOrd="1" destOrd="0" presId="urn:microsoft.com/office/officeart/2005/8/layout/pList1"/>
    <dgm:cxn modelId="{657B24CA-11D3-4507-9ED2-FF5CF01851DF}" type="presParOf" srcId="{1D18C912-CD1D-46E4-8EE0-FC1A3C9D4625}" destId="{3992834C-FD94-4372-B8CD-4AECC9E4B198}" srcOrd="2" destOrd="0" presId="urn:microsoft.com/office/officeart/2005/8/layout/pList1"/>
    <dgm:cxn modelId="{88A15472-2241-4C94-A8DA-6A0E1FC78601}" type="presParOf" srcId="{3992834C-FD94-4372-B8CD-4AECC9E4B198}" destId="{3B5EB22F-8A3E-4E0F-91A5-6DF99163690B}" srcOrd="0" destOrd="0" presId="urn:microsoft.com/office/officeart/2005/8/layout/pList1"/>
    <dgm:cxn modelId="{23931073-44F2-4B2A-A4EC-B3AD62FF06A9}" type="presParOf" srcId="{3992834C-FD94-4372-B8CD-4AECC9E4B198}" destId="{2FF364F7-DE72-49C4-8A11-829F8E81C9CD}" srcOrd="1" destOrd="0" presId="urn:microsoft.com/office/officeart/2005/8/layout/pList1"/>
    <dgm:cxn modelId="{4C09F787-D1C6-450C-B94F-493844D90E67}" type="presParOf" srcId="{1D18C912-CD1D-46E4-8EE0-FC1A3C9D4625}" destId="{F69FA044-F0A4-410A-A40B-6577F504F3D3}" srcOrd="3" destOrd="0" presId="urn:microsoft.com/office/officeart/2005/8/layout/pList1"/>
    <dgm:cxn modelId="{9E7FB96D-C60A-40EF-B5E6-9C37C2DC242B}" type="presParOf" srcId="{1D18C912-CD1D-46E4-8EE0-FC1A3C9D4625}" destId="{5074769C-4CB4-4CE7-ADDF-C274DCD9A20B}" srcOrd="4" destOrd="0" presId="urn:microsoft.com/office/officeart/2005/8/layout/pList1"/>
    <dgm:cxn modelId="{68664AF2-B8D8-4891-BEFA-E8E748E25DEA}" type="presParOf" srcId="{5074769C-4CB4-4CE7-ADDF-C274DCD9A20B}" destId="{CB88A338-BB9E-4F93-8519-FFB7EEABDFA6}" srcOrd="0" destOrd="0" presId="urn:microsoft.com/office/officeart/2005/8/layout/pList1"/>
    <dgm:cxn modelId="{4110E839-70D4-4A7A-9BFD-C301CD750707}" type="presParOf" srcId="{5074769C-4CB4-4CE7-ADDF-C274DCD9A20B}" destId="{32C443D6-68C2-42BD-93B6-8A54B8D7D11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031C32-1C25-4D44-8C09-1AAD56DA823A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E751CC3-E3FB-4AC8-AE44-DC6559666DC7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Certificación internacional de profesionales</a:t>
          </a:r>
          <a:endParaRPr lang="es-EC" sz="2500" dirty="0">
            <a:solidFill>
              <a:schemeClr val="tx1"/>
            </a:solidFill>
          </a:endParaRPr>
        </a:p>
      </dgm:t>
    </dgm:pt>
    <dgm:pt modelId="{1A5724B8-265C-49C4-8FF4-FB81C83310D6}" type="parTrans" cxnId="{02E95E5E-4C75-481C-9BB4-C2C2988CA202}">
      <dgm:prSet/>
      <dgm:spPr/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3813EBBA-7DB3-44F5-A736-B2BDF7C47FB6}" type="sibTrans" cxnId="{02E95E5E-4C75-481C-9BB4-C2C2988CA202}">
      <dgm:prSet/>
      <dgm:spPr/>
      <dgm:t>
        <a:bodyPr/>
        <a:lstStyle/>
        <a:p>
          <a:endParaRPr lang="es-EC" sz="2500">
            <a:solidFill>
              <a:schemeClr val="tx1"/>
            </a:solidFill>
          </a:endParaRPr>
        </a:p>
      </dgm:t>
    </dgm:pt>
    <dgm:pt modelId="{620EA0E2-2EBF-488B-807E-18F97529CAE1}" type="pres">
      <dgm:prSet presAssocID="{19031C32-1C25-4D44-8C09-1AAD56DA823A}" presName="Name0" presStyleCnt="0">
        <dgm:presLayoutVars>
          <dgm:dir/>
          <dgm:resizeHandles val="exact"/>
        </dgm:presLayoutVars>
      </dgm:prSet>
      <dgm:spPr/>
    </dgm:pt>
    <dgm:pt modelId="{4CF1115A-4044-433D-A82C-3D2671DBC87C}" type="pres">
      <dgm:prSet presAssocID="{4E751CC3-E3FB-4AC8-AE44-DC6559666DC7}" presName="node" presStyleLbl="node1" presStyleIdx="0" presStyleCnt="1" custLinFactNeighborX="9613" custLinFactNeighborY="-7503">
        <dgm:presLayoutVars>
          <dgm:bulletEnabled val="1"/>
        </dgm:presLayoutVars>
      </dgm:prSet>
      <dgm:spPr/>
    </dgm:pt>
  </dgm:ptLst>
  <dgm:cxnLst>
    <dgm:cxn modelId="{F079293E-3672-40F9-BBFA-8E1185C118A2}" type="presOf" srcId="{19031C32-1C25-4D44-8C09-1AAD56DA823A}" destId="{620EA0E2-2EBF-488B-807E-18F97529CAE1}" srcOrd="0" destOrd="0" presId="urn:microsoft.com/office/officeart/2005/8/layout/process1"/>
    <dgm:cxn modelId="{02E95E5E-4C75-481C-9BB4-C2C2988CA202}" srcId="{19031C32-1C25-4D44-8C09-1AAD56DA823A}" destId="{4E751CC3-E3FB-4AC8-AE44-DC6559666DC7}" srcOrd="0" destOrd="0" parTransId="{1A5724B8-265C-49C4-8FF4-FB81C83310D6}" sibTransId="{3813EBBA-7DB3-44F5-A736-B2BDF7C47FB6}"/>
    <dgm:cxn modelId="{EFEC7EB2-9839-460D-844B-6CBE36C2E941}" type="presOf" srcId="{4E751CC3-E3FB-4AC8-AE44-DC6559666DC7}" destId="{4CF1115A-4044-433D-A82C-3D2671DBC87C}" srcOrd="0" destOrd="0" presId="urn:microsoft.com/office/officeart/2005/8/layout/process1"/>
    <dgm:cxn modelId="{1A901111-5111-41BF-AAF4-2248F47E6CBC}" type="presParOf" srcId="{620EA0E2-2EBF-488B-807E-18F97529CAE1}" destId="{4CF1115A-4044-433D-A82C-3D2671DBC87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748B2A-6CC1-4206-AB32-BA4645BA61B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7E0EBEC-91E9-4CFE-ABF8-AD432594B336}">
      <dgm:prSet phldrT="[Texto]" custT="1"/>
      <dgm:spPr/>
      <dgm:t>
        <a:bodyPr/>
        <a:lstStyle/>
        <a:p>
          <a:r>
            <a:rPr lang="es-EC" sz="2500" dirty="0"/>
            <a:t>Jefe de Planificación</a:t>
          </a:r>
        </a:p>
      </dgm:t>
    </dgm:pt>
    <dgm:pt modelId="{8023C95F-21F4-42F8-8EB2-33052C809726}" type="parTrans" cxnId="{5647058C-9178-49E8-A2AC-888264593A7F}">
      <dgm:prSet/>
      <dgm:spPr/>
      <dgm:t>
        <a:bodyPr/>
        <a:lstStyle/>
        <a:p>
          <a:endParaRPr lang="es-EC" sz="2500"/>
        </a:p>
      </dgm:t>
    </dgm:pt>
    <dgm:pt modelId="{594AD56A-29C8-44D3-BC43-47E641D5C188}" type="sibTrans" cxnId="{5647058C-9178-49E8-A2AC-888264593A7F}">
      <dgm:prSet custT="1"/>
      <dgm:spPr/>
      <dgm:t>
        <a:bodyPr/>
        <a:lstStyle/>
        <a:p>
          <a:endParaRPr lang="es-EC" sz="2500"/>
        </a:p>
      </dgm:t>
    </dgm:pt>
    <dgm:pt modelId="{50C168F8-3CB4-40D3-B970-74B92347C293}">
      <dgm:prSet phldrT="[Texto]" custT="1"/>
      <dgm:spPr/>
      <dgm:t>
        <a:bodyPr/>
        <a:lstStyle/>
        <a:p>
          <a:r>
            <a:rPr lang="es-EC" sz="2500" dirty="0"/>
            <a:t>Directora MICE</a:t>
          </a:r>
        </a:p>
      </dgm:t>
    </dgm:pt>
    <dgm:pt modelId="{5BFEDD9A-5876-4778-A2BE-48E934A75583}" type="parTrans" cxnId="{3C77B479-09B0-493B-868B-2BA163F8D795}">
      <dgm:prSet/>
      <dgm:spPr/>
      <dgm:t>
        <a:bodyPr/>
        <a:lstStyle/>
        <a:p>
          <a:endParaRPr lang="es-EC" sz="2500"/>
        </a:p>
      </dgm:t>
    </dgm:pt>
    <dgm:pt modelId="{00A81607-A191-467A-8F00-56F3843D0299}" type="sibTrans" cxnId="{3C77B479-09B0-493B-868B-2BA163F8D795}">
      <dgm:prSet custT="1"/>
      <dgm:spPr/>
      <dgm:t>
        <a:bodyPr/>
        <a:lstStyle/>
        <a:p>
          <a:endParaRPr lang="es-EC" sz="2500"/>
        </a:p>
      </dgm:t>
    </dgm:pt>
    <dgm:pt modelId="{2C34C7DE-AA8C-4A10-A08A-69D5D67E99CC}">
      <dgm:prSet phldrT="[Texto]" custT="1"/>
      <dgm:spPr/>
      <dgm:t>
        <a:bodyPr/>
        <a:lstStyle/>
        <a:p>
          <a:r>
            <a:rPr lang="es-EC" sz="2500" dirty="0"/>
            <a:t>Director de comercialización (E)</a:t>
          </a:r>
        </a:p>
      </dgm:t>
    </dgm:pt>
    <dgm:pt modelId="{69CDF217-D7B4-4F7F-8FD9-B7F06415FD86}" type="parTrans" cxnId="{C478942C-5ECA-4C07-A3FE-15F9CE64CE47}">
      <dgm:prSet/>
      <dgm:spPr/>
      <dgm:t>
        <a:bodyPr/>
        <a:lstStyle/>
        <a:p>
          <a:endParaRPr lang="es-EC" sz="2500"/>
        </a:p>
      </dgm:t>
    </dgm:pt>
    <dgm:pt modelId="{F9B58052-CD46-4C5D-B8D4-56E417C7CC0B}" type="sibTrans" cxnId="{C478942C-5ECA-4C07-A3FE-15F9CE64CE47}">
      <dgm:prSet custT="1"/>
      <dgm:spPr/>
      <dgm:t>
        <a:bodyPr/>
        <a:lstStyle/>
        <a:p>
          <a:endParaRPr lang="es-EC" sz="2500"/>
        </a:p>
      </dgm:t>
    </dgm:pt>
    <dgm:pt modelId="{8C5F14B4-C92C-424F-BCE3-CEDF8B1E9D2D}">
      <dgm:prSet phldrT="[Texto]" custT="1"/>
      <dgm:spPr/>
      <dgm:t>
        <a:bodyPr/>
        <a:lstStyle/>
        <a:p>
          <a:r>
            <a:rPr lang="es-EC" sz="2500" dirty="0"/>
            <a:t>Director de Mercadeo (E)</a:t>
          </a:r>
        </a:p>
      </dgm:t>
    </dgm:pt>
    <dgm:pt modelId="{D1671894-6420-40E8-BE46-4FF771B08859}" type="parTrans" cxnId="{E0B47130-1AA3-4FA3-8E90-8C80FBF89EB2}">
      <dgm:prSet/>
      <dgm:spPr/>
      <dgm:t>
        <a:bodyPr/>
        <a:lstStyle/>
        <a:p>
          <a:endParaRPr lang="es-EC" sz="2500"/>
        </a:p>
      </dgm:t>
    </dgm:pt>
    <dgm:pt modelId="{70E27D56-1BCD-4EC8-B339-36AA0B14CFC7}" type="sibTrans" cxnId="{E0B47130-1AA3-4FA3-8E90-8C80FBF89EB2}">
      <dgm:prSet custT="1"/>
      <dgm:spPr/>
      <dgm:t>
        <a:bodyPr/>
        <a:lstStyle/>
        <a:p>
          <a:endParaRPr lang="es-EC" sz="2500"/>
        </a:p>
      </dgm:t>
    </dgm:pt>
    <dgm:pt modelId="{363D79A0-68C7-4FA6-AC3B-283D618F8949}">
      <dgm:prSet phldrT="[Texto]" custT="1"/>
      <dgm:spPr/>
      <dgm:t>
        <a:bodyPr/>
        <a:lstStyle/>
        <a:p>
          <a:r>
            <a:rPr lang="es-EC" sz="2500" dirty="0"/>
            <a:t>Presidente del Buró de Convenciones</a:t>
          </a:r>
        </a:p>
      </dgm:t>
    </dgm:pt>
    <dgm:pt modelId="{865FCECB-E151-448D-9F97-400DC5D50BA4}" type="parTrans" cxnId="{3ED0DA16-AC35-46A3-8648-0ADE5B3EC565}">
      <dgm:prSet/>
      <dgm:spPr/>
      <dgm:t>
        <a:bodyPr/>
        <a:lstStyle/>
        <a:p>
          <a:endParaRPr lang="es-EC" sz="2500"/>
        </a:p>
      </dgm:t>
    </dgm:pt>
    <dgm:pt modelId="{D03A18A4-C2CE-48E2-B3A6-079DFB9C05E1}" type="sibTrans" cxnId="{3ED0DA16-AC35-46A3-8648-0ADE5B3EC565}">
      <dgm:prSet custT="1"/>
      <dgm:spPr/>
      <dgm:t>
        <a:bodyPr/>
        <a:lstStyle/>
        <a:p>
          <a:endParaRPr lang="es-EC" sz="2500"/>
        </a:p>
      </dgm:t>
    </dgm:pt>
    <dgm:pt modelId="{2A34033A-9E98-4367-AF38-DEF3B572A199}" type="pres">
      <dgm:prSet presAssocID="{AE748B2A-6CC1-4206-AB32-BA4645BA61B1}" presName="cycle" presStyleCnt="0">
        <dgm:presLayoutVars>
          <dgm:dir/>
          <dgm:resizeHandles val="exact"/>
        </dgm:presLayoutVars>
      </dgm:prSet>
      <dgm:spPr/>
    </dgm:pt>
    <dgm:pt modelId="{6A8E8C4B-E81A-4E6F-94DE-1802E18BEF02}" type="pres">
      <dgm:prSet presAssocID="{B7E0EBEC-91E9-4CFE-ABF8-AD432594B336}" presName="node" presStyleLbl="node1" presStyleIdx="0" presStyleCnt="5" custScaleX="109230">
        <dgm:presLayoutVars>
          <dgm:bulletEnabled val="1"/>
        </dgm:presLayoutVars>
      </dgm:prSet>
      <dgm:spPr/>
    </dgm:pt>
    <dgm:pt modelId="{B2E7CC6E-EFCC-41AB-9104-81673E0E35BA}" type="pres">
      <dgm:prSet presAssocID="{594AD56A-29C8-44D3-BC43-47E641D5C188}" presName="sibTrans" presStyleLbl="sibTrans2D1" presStyleIdx="0" presStyleCnt="5"/>
      <dgm:spPr/>
    </dgm:pt>
    <dgm:pt modelId="{5B332379-1CA1-46B4-82FB-37C69BD82511}" type="pres">
      <dgm:prSet presAssocID="{594AD56A-29C8-44D3-BC43-47E641D5C188}" presName="connectorText" presStyleLbl="sibTrans2D1" presStyleIdx="0" presStyleCnt="5"/>
      <dgm:spPr/>
    </dgm:pt>
    <dgm:pt modelId="{5BCDA919-DFC5-47A7-AA1B-E4E486213E17}" type="pres">
      <dgm:prSet presAssocID="{50C168F8-3CB4-40D3-B970-74B92347C293}" presName="node" presStyleLbl="node1" presStyleIdx="1" presStyleCnt="5">
        <dgm:presLayoutVars>
          <dgm:bulletEnabled val="1"/>
        </dgm:presLayoutVars>
      </dgm:prSet>
      <dgm:spPr/>
    </dgm:pt>
    <dgm:pt modelId="{0E6B11AE-95FC-4579-82E1-EBC925F31140}" type="pres">
      <dgm:prSet presAssocID="{00A81607-A191-467A-8F00-56F3843D0299}" presName="sibTrans" presStyleLbl="sibTrans2D1" presStyleIdx="1" presStyleCnt="5"/>
      <dgm:spPr/>
    </dgm:pt>
    <dgm:pt modelId="{EFB7B243-C213-4158-A1B8-23A74278236C}" type="pres">
      <dgm:prSet presAssocID="{00A81607-A191-467A-8F00-56F3843D0299}" presName="connectorText" presStyleLbl="sibTrans2D1" presStyleIdx="1" presStyleCnt="5"/>
      <dgm:spPr/>
    </dgm:pt>
    <dgm:pt modelId="{6D34166C-6DE7-4DBF-BE4E-417F2E1DEFCE}" type="pres">
      <dgm:prSet presAssocID="{2C34C7DE-AA8C-4A10-A08A-69D5D67E99CC}" presName="node" presStyleLbl="node1" presStyleIdx="2" presStyleCnt="5" custScaleX="109963">
        <dgm:presLayoutVars>
          <dgm:bulletEnabled val="1"/>
        </dgm:presLayoutVars>
      </dgm:prSet>
      <dgm:spPr/>
    </dgm:pt>
    <dgm:pt modelId="{C73A9B72-E1F3-4E25-BFB3-270E9BFF0662}" type="pres">
      <dgm:prSet presAssocID="{F9B58052-CD46-4C5D-B8D4-56E417C7CC0B}" presName="sibTrans" presStyleLbl="sibTrans2D1" presStyleIdx="2" presStyleCnt="5"/>
      <dgm:spPr/>
    </dgm:pt>
    <dgm:pt modelId="{97938D48-398B-4169-B777-1856485E7E49}" type="pres">
      <dgm:prSet presAssocID="{F9B58052-CD46-4C5D-B8D4-56E417C7CC0B}" presName="connectorText" presStyleLbl="sibTrans2D1" presStyleIdx="2" presStyleCnt="5"/>
      <dgm:spPr/>
    </dgm:pt>
    <dgm:pt modelId="{FFE4ACF8-26E9-42A9-8124-875C724433F8}" type="pres">
      <dgm:prSet presAssocID="{8C5F14B4-C92C-424F-BCE3-CEDF8B1E9D2D}" presName="node" presStyleLbl="node1" presStyleIdx="3" presStyleCnt="5">
        <dgm:presLayoutVars>
          <dgm:bulletEnabled val="1"/>
        </dgm:presLayoutVars>
      </dgm:prSet>
      <dgm:spPr/>
    </dgm:pt>
    <dgm:pt modelId="{7672375E-63B9-44A2-8786-2220C656803C}" type="pres">
      <dgm:prSet presAssocID="{70E27D56-1BCD-4EC8-B339-36AA0B14CFC7}" presName="sibTrans" presStyleLbl="sibTrans2D1" presStyleIdx="3" presStyleCnt="5"/>
      <dgm:spPr/>
    </dgm:pt>
    <dgm:pt modelId="{6BC33A76-6F40-47CF-B47D-ABFBE72C2ECD}" type="pres">
      <dgm:prSet presAssocID="{70E27D56-1BCD-4EC8-B339-36AA0B14CFC7}" presName="connectorText" presStyleLbl="sibTrans2D1" presStyleIdx="3" presStyleCnt="5"/>
      <dgm:spPr/>
    </dgm:pt>
    <dgm:pt modelId="{9A91EAC2-C71E-40E4-8DB7-2D2016A86450}" type="pres">
      <dgm:prSet presAssocID="{363D79A0-68C7-4FA6-AC3B-283D618F8949}" presName="node" presStyleLbl="node1" presStyleIdx="4" presStyleCnt="5">
        <dgm:presLayoutVars>
          <dgm:bulletEnabled val="1"/>
        </dgm:presLayoutVars>
      </dgm:prSet>
      <dgm:spPr/>
    </dgm:pt>
    <dgm:pt modelId="{88BF6090-1B59-4137-9C9A-01001B770F3A}" type="pres">
      <dgm:prSet presAssocID="{D03A18A4-C2CE-48E2-B3A6-079DFB9C05E1}" presName="sibTrans" presStyleLbl="sibTrans2D1" presStyleIdx="4" presStyleCnt="5"/>
      <dgm:spPr/>
    </dgm:pt>
    <dgm:pt modelId="{25D855F2-4120-4C2B-80A3-E3CAA03AA2BC}" type="pres">
      <dgm:prSet presAssocID="{D03A18A4-C2CE-48E2-B3A6-079DFB9C05E1}" presName="connectorText" presStyleLbl="sibTrans2D1" presStyleIdx="4" presStyleCnt="5"/>
      <dgm:spPr/>
    </dgm:pt>
  </dgm:ptLst>
  <dgm:cxnLst>
    <dgm:cxn modelId="{3065DD03-ADEF-4902-83CE-2E3A9FEA1BE9}" type="presOf" srcId="{70E27D56-1BCD-4EC8-B339-36AA0B14CFC7}" destId="{6BC33A76-6F40-47CF-B47D-ABFBE72C2ECD}" srcOrd="1" destOrd="0" presId="urn:microsoft.com/office/officeart/2005/8/layout/cycle2"/>
    <dgm:cxn modelId="{D4AB4D14-EEFD-4405-A9CF-454A62454946}" type="presOf" srcId="{B7E0EBEC-91E9-4CFE-ABF8-AD432594B336}" destId="{6A8E8C4B-E81A-4E6F-94DE-1802E18BEF02}" srcOrd="0" destOrd="0" presId="urn:microsoft.com/office/officeart/2005/8/layout/cycle2"/>
    <dgm:cxn modelId="{0B950516-CD1C-47FA-8CF7-5947A61E4EEE}" type="presOf" srcId="{D03A18A4-C2CE-48E2-B3A6-079DFB9C05E1}" destId="{88BF6090-1B59-4137-9C9A-01001B770F3A}" srcOrd="0" destOrd="0" presId="urn:microsoft.com/office/officeart/2005/8/layout/cycle2"/>
    <dgm:cxn modelId="{3ED0DA16-AC35-46A3-8648-0ADE5B3EC565}" srcId="{AE748B2A-6CC1-4206-AB32-BA4645BA61B1}" destId="{363D79A0-68C7-4FA6-AC3B-283D618F8949}" srcOrd="4" destOrd="0" parTransId="{865FCECB-E151-448D-9F97-400DC5D50BA4}" sibTransId="{D03A18A4-C2CE-48E2-B3A6-079DFB9C05E1}"/>
    <dgm:cxn modelId="{BCCB5F1A-3090-44CC-9554-B94C2C8E96B8}" type="presOf" srcId="{8C5F14B4-C92C-424F-BCE3-CEDF8B1E9D2D}" destId="{FFE4ACF8-26E9-42A9-8124-875C724433F8}" srcOrd="0" destOrd="0" presId="urn:microsoft.com/office/officeart/2005/8/layout/cycle2"/>
    <dgm:cxn modelId="{C478942C-5ECA-4C07-A3FE-15F9CE64CE47}" srcId="{AE748B2A-6CC1-4206-AB32-BA4645BA61B1}" destId="{2C34C7DE-AA8C-4A10-A08A-69D5D67E99CC}" srcOrd="2" destOrd="0" parTransId="{69CDF217-D7B4-4F7F-8FD9-B7F06415FD86}" sibTransId="{F9B58052-CD46-4C5D-B8D4-56E417C7CC0B}"/>
    <dgm:cxn modelId="{E0B47130-1AA3-4FA3-8E90-8C80FBF89EB2}" srcId="{AE748B2A-6CC1-4206-AB32-BA4645BA61B1}" destId="{8C5F14B4-C92C-424F-BCE3-CEDF8B1E9D2D}" srcOrd="3" destOrd="0" parTransId="{D1671894-6420-40E8-BE46-4FF771B08859}" sibTransId="{70E27D56-1BCD-4EC8-B339-36AA0B14CFC7}"/>
    <dgm:cxn modelId="{D662CB32-BE04-45F0-BBE2-B07117143131}" type="presOf" srcId="{2C34C7DE-AA8C-4A10-A08A-69D5D67E99CC}" destId="{6D34166C-6DE7-4DBF-BE4E-417F2E1DEFCE}" srcOrd="0" destOrd="0" presId="urn:microsoft.com/office/officeart/2005/8/layout/cycle2"/>
    <dgm:cxn modelId="{93F2DA34-C005-42E8-841D-51E29933C567}" type="presOf" srcId="{D03A18A4-C2CE-48E2-B3A6-079DFB9C05E1}" destId="{25D855F2-4120-4C2B-80A3-E3CAA03AA2BC}" srcOrd="1" destOrd="0" presId="urn:microsoft.com/office/officeart/2005/8/layout/cycle2"/>
    <dgm:cxn modelId="{84D9E534-AFE0-4A33-A6C3-378CC3ACB454}" type="presOf" srcId="{363D79A0-68C7-4FA6-AC3B-283D618F8949}" destId="{9A91EAC2-C71E-40E4-8DB7-2D2016A86450}" srcOrd="0" destOrd="0" presId="urn:microsoft.com/office/officeart/2005/8/layout/cycle2"/>
    <dgm:cxn modelId="{CDFE106D-DFB9-462E-A08B-FEE65814BE37}" type="presOf" srcId="{00A81607-A191-467A-8F00-56F3843D0299}" destId="{EFB7B243-C213-4158-A1B8-23A74278236C}" srcOrd="1" destOrd="0" presId="urn:microsoft.com/office/officeart/2005/8/layout/cycle2"/>
    <dgm:cxn modelId="{19541851-CB3D-4CDF-9B1A-3FD3AB6164E7}" type="presOf" srcId="{F9B58052-CD46-4C5D-B8D4-56E417C7CC0B}" destId="{97938D48-398B-4169-B777-1856485E7E49}" srcOrd="1" destOrd="0" presId="urn:microsoft.com/office/officeart/2005/8/layout/cycle2"/>
    <dgm:cxn modelId="{3C77B479-09B0-493B-868B-2BA163F8D795}" srcId="{AE748B2A-6CC1-4206-AB32-BA4645BA61B1}" destId="{50C168F8-3CB4-40D3-B970-74B92347C293}" srcOrd="1" destOrd="0" parTransId="{5BFEDD9A-5876-4778-A2BE-48E934A75583}" sibTransId="{00A81607-A191-467A-8F00-56F3843D0299}"/>
    <dgm:cxn modelId="{3A50737C-F5DF-4BF3-8AF1-4D3D403A58B4}" type="presOf" srcId="{AE748B2A-6CC1-4206-AB32-BA4645BA61B1}" destId="{2A34033A-9E98-4367-AF38-DEF3B572A199}" srcOrd="0" destOrd="0" presId="urn:microsoft.com/office/officeart/2005/8/layout/cycle2"/>
    <dgm:cxn modelId="{61F61480-B263-494A-88AA-811047BC5460}" type="presOf" srcId="{70E27D56-1BCD-4EC8-B339-36AA0B14CFC7}" destId="{7672375E-63B9-44A2-8786-2220C656803C}" srcOrd="0" destOrd="0" presId="urn:microsoft.com/office/officeart/2005/8/layout/cycle2"/>
    <dgm:cxn modelId="{5647058C-9178-49E8-A2AC-888264593A7F}" srcId="{AE748B2A-6CC1-4206-AB32-BA4645BA61B1}" destId="{B7E0EBEC-91E9-4CFE-ABF8-AD432594B336}" srcOrd="0" destOrd="0" parTransId="{8023C95F-21F4-42F8-8EB2-33052C809726}" sibTransId="{594AD56A-29C8-44D3-BC43-47E641D5C188}"/>
    <dgm:cxn modelId="{47365393-C2EA-44A3-B35F-D678ACB30E2E}" type="presOf" srcId="{594AD56A-29C8-44D3-BC43-47E641D5C188}" destId="{B2E7CC6E-EFCC-41AB-9104-81673E0E35BA}" srcOrd="0" destOrd="0" presId="urn:microsoft.com/office/officeart/2005/8/layout/cycle2"/>
    <dgm:cxn modelId="{C9400CA5-F170-415B-B977-769E41BBA8B6}" type="presOf" srcId="{F9B58052-CD46-4C5D-B8D4-56E417C7CC0B}" destId="{C73A9B72-E1F3-4E25-BFB3-270E9BFF0662}" srcOrd="0" destOrd="0" presId="urn:microsoft.com/office/officeart/2005/8/layout/cycle2"/>
    <dgm:cxn modelId="{BBEFADC8-6E3F-4129-BA0B-D9ABAE46BBF5}" type="presOf" srcId="{50C168F8-3CB4-40D3-B970-74B92347C293}" destId="{5BCDA919-DFC5-47A7-AA1B-E4E486213E17}" srcOrd="0" destOrd="0" presId="urn:microsoft.com/office/officeart/2005/8/layout/cycle2"/>
    <dgm:cxn modelId="{D4AB12D8-6721-4A74-90A1-3E2314A6A155}" type="presOf" srcId="{00A81607-A191-467A-8F00-56F3843D0299}" destId="{0E6B11AE-95FC-4579-82E1-EBC925F31140}" srcOrd="0" destOrd="0" presId="urn:microsoft.com/office/officeart/2005/8/layout/cycle2"/>
    <dgm:cxn modelId="{BABDBEF0-8AAC-4D7A-9F65-1AB6331E476B}" type="presOf" srcId="{594AD56A-29C8-44D3-BC43-47E641D5C188}" destId="{5B332379-1CA1-46B4-82FB-37C69BD82511}" srcOrd="1" destOrd="0" presId="urn:microsoft.com/office/officeart/2005/8/layout/cycle2"/>
    <dgm:cxn modelId="{771B947E-CE35-462E-BA84-5C4DF7664710}" type="presParOf" srcId="{2A34033A-9E98-4367-AF38-DEF3B572A199}" destId="{6A8E8C4B-E81A-4E6F-94DE-1802E18BEF02}" srcOrd="0" destOrd="0" presId="urn:microsoft.com/office/officeart/2005/8/layout/cycle2"/>
    <dgm:cxn modelId="{8FB39067-CA79-476E-9095-D677CF06C984}" type="presParOf" srcId="{2A34033A-9E98-4367-AF38-DEF3B572A199}" destId="{B2E7CC6E-EFCC-41AB-9104-81673E0E35BA}" srcOrd="1" destOrd="0" presId="urn:microsoft.com/office/officeart/2005/8/layout/cycle2"/>
    <dgm:cxn modelId="{A5AFE1F0-ADB2-4E87-B911-D513F62CC3D3}" type="presParOf" srcId="{B2E7CC6E-EFCC-41AB-9104-81673E0E35BA}" destId="{5B332379-1CA1-46B4-82FB-37C69BD82511}" srcOrd="0" destOrd="0" presId="urn:microsoft.com/office/officeart/2005/8/layout/cycle2"/>
    <dgm:cxn modelId="{7E1F92A4-20DE-4092-A8DC-0EB362000E4F}" type="presParOf" srcId="{2A34033A-9E98-4367-AF38-DEF3B572A199}" destId="{5BCDA919-DFC5-47A7-AA1B-E4E486213E17}" srcOrd="2" destOrd="0" presId="urn:microsoft.com/office/officeart/2005/8/layout/cycle2"/>
    <dgm:cxn modelId="{E0710882-22B8-48A3-BB92-9DEF4596D31C}" type="presParOf" srcId="{2A34033A-9E98-4367-AF38-DEF3B572A199}" destId="{0E6B11AE-95FC-4579-82E1-EBC925F31140}" srcOrd="3" destOrd="0" presId="urn:microsoft.com/office/officeart/2005/8/layout/cycle2"/>
    <dgm:cxn modelId="{3230EE55-9174-44A5-94FE-EE6E8B1DE86F}" type="presParOf" srcId="{0E6B11AE-95FC-4579-82E1-EBC925F31140}" destId="{EFB7B243-C213-4158-A1B8-23A74278236C}" srcOrd="0" destOrd="0" presId="urn:microsoft.com/office/officeart/2005/8/layout/cycle2"/>
    <dgm:cxn modelId="{00E9C050-C09A-4F28-91F3-4B8E341FF155}" type="presParOf" srcId="{2A34033A-9E98-4367-AF38-DEF3B572A199}" destId="{6D34166C-6DE7-4DBF-BE4E-417F2E1DEFCE}" srcOrd="4" destOrd="0" presId="urn:microsoft.com/office/officeart/2005/8/layout/cycle2"/>
    <dgm:cxn modelId="{99466466-D658-4C1B-9C73-C243D5ACA008}" type="presParOf" srcId="{2A34033A-9E98-4367-AF38-DEF3B572A199}" destId="{C73A9B72-E1F3-4E25-BFB3-270E9BFF0662}" srcOrd="5" destOrd="0" presId="urn:microsoft.com/office/officeart/2005/8/layout/cycle2"/>
    <dgm:cxn modelId="{2D544343-C744-456A-8919-FAAAC7017740}" type="presParOf" srcId="{C73A9B72-E1F3-4E25-BFB3-270E9BFF0662}" destId="{97938D48-398B-4169-B777-1856485E7E49}" srcOrd="0" destOrd="0" presId="urn:microsoft.com/office/officeart/2005/8/layout/cycle2"/>
    <dgm:cxn modelId="{A3087860-1B63-4631-9999-88C5DB13F6FE}" type="presParOf" srcId="{2A34033A-9E98-4367-AF38-DEF3B572A199}" destId="{FFE4ACF8-26E9-42A9-8124-875C724433F8}" srcOrd="6" destOrd="0" presId="urn:microsoft.com/office/officeart/2005/8/layout/cycle2"/>
    <dgm:cxn modelId="{1DD1AA32-61FD-447F-B441-1A10547787D1}" type="presParOf" srcId="{2A34033A-9E98-4367-AF38-DEF3B572A199}" destId="{7672375E-63B9-44A2-8786-2220C656803C}" srcOrd="7" destOrd="0" presId="urn:microsoft.com/office/officeart/2005/8/layout/cycle2"/>
    <dgm:cxn modelId="{79F47CB8-CF13-4A2E-A757-C26A8AB5BFE7}" type="presParOf" srcId="{7672375E-63B9-44A2-8786-2220C656803C}" destId="{6BC33A76-6F40-47CF-B47D-ABFBE72C2ECD}" srcOrd="0" destOrd="0" presId="urn:microsoft.com/office/officeart/2005/8/layout/cycle2"/>
    <dgm:cxn modelId="{023EA736-31C0-4AAF-8363-954C2C38C4CF}" type="presParOf" srcId="{2A34033A-9E98-4367-AF38-DEF3B572A199}" destId="{9A91EAC2-C71E-40E4-8DB7-2D2016A86450}" srcOrd="8" destOrd="0" presId="urn:microsoft.com/office/officeart/2005/8/layout/cycle2"/>
    <dgm:cxn modelId="{38EC06AC-9992-43F8-8573-9B2807ACA32F}" type="presParOf" srcId="{2A34033A-9E98-4367-AF38-DEF3B572A199}" destId="{88BF6090-1B59-4137-9C9A-01001B770F3A}" srcOrd="9" destOrd="0" presId="urn:microsoft.com/office/officeart/2005/8/layout/cycle2"/>
    <dgm:cxn modelId="{A62A4AE5-CC3D-4D3B-BE48-68C64C60BF19}" type="presParOf" srcId="{88BF6090-1B59-4137-9C9A-01001B770F3A}" destId="{25D855F2-4120-4C2B-80A3-E3CAA03AA2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A29D41-8668-4237-B46F-851CB881BE24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4585425-4B84-4A0E-8186-1EA56533E1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5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FODA</a:t>
          </a:r>
        </a:p>
      </dgm:t>
    </dgm:pt>
    <dgm:pt modelId="{124B67AF-5D40-447F-9E61-887918145F1D}" type="parTrans" cxnId="{636F42C8-FF71-46C0-A7A0-6BC1F37625A2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883CD76A-B165-4B7E-9E4F-730F42E49831}" type="sibTrans" cxnId="{636F42C8-FF71-46C0-A7A0-6BC1F37625A2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2814195C-80D3-4617-AC30-32CE8C5A443C}">
      <dgm:prSet phldrT="[Texto]" custT="1"/>
      <dgm:spPr/>
      <dgm:t>
        <a:bodyPr/>
        <a:lstStyle/>
        <a:p>
          <a:pPr algn="ctr"/>
          <a:endParaRPr lang="es-EC" sz="25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algn="ctr"/>
          <a:r>
            <a:rPr lang="es-EC" sz="25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FORTALEZAS</a:t>
          </a:r>
        </a:p>
        <a:p>
          <a:pPr algn="l"/>
          <a:r>
            <a:rPr lang="es-EC" sz="25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Dominio de la gestión del sector turístico de la ciudad de Quito</a:t>
          </a:r>
        </a:p>
        <a:p>
          <a:pPr algn="l"/>
          <a:r>
            <a:rPr lang="es-EC" sz="25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Estructura organizacional definida</a:t>
          </a:r>
        </a:p>
        <a:p>
          <a:pPr algn="l"/>
          <a:r>
            <a:rPr lang="es-EC" sz="25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Personal competitivo</a:t>
          </a:r>
        </a:p>
        <a:p>
          <a:pPr algn="l"/>
          <a:r>
            <a:rPr lang="es-EC" sz="25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Cooperación por parte de la empresa pública y privada</a:t>
          </a:r>
        </a:p>
        <a:p>
          <a:pPr algn="l"/>
          <a:r>
            <a:rPr lang="es-EC" sz="25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Relaciones consolidadas con ciertos mercados </a:t>
          </a:r>
        </a:p>
      </dgm:t>
    </dgm:pt>
    <dgm:pt modelId="{562AD807-5C39-42A0-A4FB-2148088EB0D0}" type="parTrans" cxnId="{D0C659E7-987C-41CF-8CA3-2F918B5F29A0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FA82EE70-CEEE-4BB4-AF51-A3321D83B280}" type="sibTrans" cxnId="{D0C659E7-987C-41CF-8CA3-2F918B5F29A0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BF58B54F-FAA0-4B2D-A0FC-515FA2B69880}">
      <dgm:prSet phldrT="[Texto]" custT="1"/>
      <dgm:spPr/>
      <dgm:t>
        <a:bodyPr/>
        <a:lstStyle/>
        <a:p>
          <a:pPr algn="ctr"/>
          <a:endParaRPr lang="es-EC" sz="25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algn="ctr"/>
          <a:r>
            <a:rPr lang="es-EC" sz="25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OPORTUNIDADES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Reformulación de estrategias en base a resultados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Nuevos productos turísticos sostenibles y sustentables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Identificación de alianzas estratégicas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Innovación en promoción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Apertura de nuevos mercados</a:t>
          </a:r>
        </a:p>
      </dgm:t>
    </dgm:pt>
    <dgm:pt modelId="{CF654DBF-BE87-4CF5-B0AA-F6179EE56190}" type="parTrans" cxnId="{98B93E93-279B-4E16-B8D8-7D8082367E10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A7E6DD9A-1168-43B5-A5CD-6EE05F5B4E65}" type="sibTrans" cxnId="{98B93E93-279B-4E16-B8D8-7D8082367E10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C9C1D851-C436-45AC-B5BE-D39E57EF67FD}">
      <dgm:prSet phldrT="[Texto]" custT="1"/>
      <dgm:spPr/>
      <dgm:t>
        <a:bodyPr/>
        <a:lstStyle/>
        <a:p>
          <a:pPr algn="ctr"/>
          <a:r>
            <a:rPr lang="es-EC" sz="25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DEBILIDADES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Planificación de estrategias y monitoreo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Socialización del plan estratégico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Profesionales especializados en la industria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Promoción tradicional de la ciudad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Procesos de comunicación con proveedores</a:t>
          </a:r>
        </a:p>
      </dgm:t>
    </dgm:pt>
    <dgm:pt modelId="{994AA1A6-00E5-45F4-9A83-A873E6F34481}" type="parTrans" cxnId="{B6361BA8-0738-48C8-B190-5DAC55B3C7A5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AD476071-9239-4F7D-BFD2-3E39B6A0C5AE}" type="sibTrans" cxnId="{B6361BA8-0738-48C8-B190-5DAC55B3C7A5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D58933EB-75C4-4DD3-BE92-6D8CB3A41F32}">
      <dgm:prSet phldrT="[Texto]" custT="1"/>
      <dgm:spPr/>
      <dgm:t>
        <a:bodyPr/>
        <a:lstStyle/>
        <a:p>
          <a:pPr algn="ctr"/>
          <a:r>
            <a:rPr lang="es-EC" sz="25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AMENAZAS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Competidores posicionados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Cambio de políticas públicas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Problemas sociales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Desastres naturales</a:t>
          </a:r>
        </a:p>
        <a:p>
          <a:pPr algn="l"/>
          <a:r>
            <a:rPr lang="es-EC" sz="25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Devaluación de la moneda</a:t>
          </a:r>
        </a:p>
      </dgm:t>
    </dgm:pt>
    <dgm:pt modelId="{660E7EF1-98A2-458E-BC74-45CD77F29734}" type="parTrans" cxnId="{84AA7F0F-0734-4BD4-B803-7DDA05892272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619ECCF8-92B4-4759-A8F0-FB28E7865504}" type="sibTrans" cxnId="{84AA7F0F-0734-4BD4-B803-7DDA05892272}">
      <dgm:prSet/>
      <dgm:spPr/>
      <dgm:t>
        <a:bodyPr/>
        <a:lstStyle/>
        <a:p>
          <a:endParaRPr lang="es-EC" sz="2500">
            <a:latin typeface="+mn-lt"/>
            <a:cs typeface="Times New Roman" panose="02020603050405020304" pitchFamily="18" charset="0"/>
          </a:endParaRPr>
        </a:p>
      </dgm:t>
    </dgm:pt>
    <dgm:pt modelId="{0B086D66-FD5E-4670-A823-9F4147744442}" type="pres">
      <dgm:prSet presAssocID="{48A29D41-8668-4237-B46F-851CB881BE2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B746B3-CA37-4FFC-8BD2-9272757B47DF}" type="pres">
      <dgm:prSet presAssocID="{48A29D41-8668-4237-B46F-851CB881BE24}" presName="matrix" presStyleCnt="0"/>
      <dgm:spPr/>
    </dgm:pt>
    <dgm:pt modelId="{2291BC77-AEC0-4427-9C9E-AB4DCF69F597}" type="pres">
      <dgm:prSet presAssocID="{48A29D41-8668-4237-B46F-851CB881BE24}" presName="tile1" presStyleLbl="node1" presStyleIdx="0" presStyleCnt="4"/>
      <dgm:spPr/>
    </dgm:pt>
    <dgm:pt modelId="{3C2FBE23-28EA-45EF-AB99-0E86ABBA0116}" type="pres">
      <dgm:prSet presAssocID="{48A29D41-8668-4237-B46F-851CB881BE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18D200-C67D-4B91-A8FC-746F205CAE48}" type="pres">
      <dgm:prSet presAssocID="{48A29D41-8668-4237-B46F-851CB881BE24}" presName="tile2" presStyleLbl="node1" presStyleIdx="1" presStyleCnt="4" custLinFactNeighborX="425"/>
      <dgm:spPr/>
    </dgm:pt>
    <dgm:pt modelId="{B18DC60A-A98C-4179-848F-6C75825A81EF}" type="pres">
      <dgm:prSet presAssocID="{48A29D41-8668-4237-B46F-851CB881BE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7939DA-CFE2-49BD-A5F9-596C53FAF9EC}" type="pres">
      <dgm:prSet presAssocID="{48A29D41-8668-4237-B46F-851CB881BE24}" presName="tile3" presStyleLbl="node1" presStyleIdx="2" presStyleCnt="4" custLinFactNeighborX="-4478"/>
      <dgm:spPr/>
    </dgm:pt>
    <dgm:pt modelId="{D4D6EF5F-470E-410A-9352-2324F3DE5B6C}" type="pres">
      <dgm:prSet presAssocID="{48A29D41-8668-4237-B46F-851CB881BE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2B406F-F503-4B6E-82B1-24F3B18AFD39}" type="pres">
      <dgm:prSet presAssocID="{48A29D41-8668-4237-B46F-851CB881BE24}" presName="tile4" presStyleLbl="node1" presStyleIdx="3" presStyleCnt="4"/>
      <dgm:spPr/>
    </dgm:pt>
    <dgm:pt modelId="{A5D8B0AD-7B25-4C7F-935D-7A81CF96402F}" type="pres">
      <dgm:prSet presAssocID="{48A29D41-8668-4237-B46F-851CB881BE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7DAED48-C8E6-4661-8AB0-E1D62ABE64E2}" type="pres">
      <dgm:prSet presAssocID="{48A29D41-8668-4237-B46F-851CB881BE24}" presName="centerTile" presStyleLbl="fgShp" presStyleIdx="0" presStyleCnt="1" custScaleX="57127" custScaleY="63303" custLinFactNeighborX="1713" custLinFactNeighborY="6350">
        <dgm:presLayoutVars>
          <dgm:chMax val="0"/>
          <dgm:chPref val="0"/>
        </dgm:presLayoutVars>
      </dgm:prSet>
      <dgm:spPr/>
    </dgm:pt>
  </dgm:ptLst>
  <dgm:cxnLst>
    <dgm:cxn modelId="{84AA7F0F-0734-4BD4-B803-7DDA05892272}" srcId="{A4585425-4B84-4A0E-8186-1EA56533E180}" destId="{D58933EB-75C4-4DD3-BE92-6D8CB3A41F32}" srcOrd="3" destOrd="0" parTransId="{660E7EF1-98A2-458E-BC74-45CD77F29734}" sibTransId="{619ECCF8-92B4-4759-A8F0-FB28E7865504}"/>
    <dgm:cxn modelId="{A802B516-E9BD-43B1-A15D-125C04BA7C43}" type="presOf" srcId="{48A29D41-8668-4237-B46F-851CB881BE24}" destId="{0B086D66-FD5E-4670-A823-9F4147744442}" srcOrd="0" destOrd="0" presId="urn:microsoft.com/office/officeart/2005/8/layout/matrix1"/>
    <dgm:cxn modelId="{28338819-AF23-41B8-B09E-AF733E13B622}" type="presOf" srcId="{BF58B54F-FAA0-4B2D-A0FC-515FA2B69880}" destId="{B18DC60A-A98C-4179-848F-6C75825A81EF}" srcOrd="1" destOrd="0" presId="urn:microsoft.com/office/officeart/2005/8/layout/matrix1"/>
    <dgm:cxn modelId="{B4FD3821-7D46-42DC-8DE4-09315C344BCD}" type="presOf" srcId="{2814195C-80D3-4617-AC30-32CE8C5A443C}" destId="{3C2FBE23-28EA-45EF-AB99-0E86ABBA0116}" srcOrd="1" destOrd="0" presId="urn:microsoft.com/office/officeart/2005/8/layout/matrix1"/>
    <dgm:cxn modelId="{8FBC5A2C-0EDA-4975-A96A-561547E5D39F}" type="presOf" srcId="{C9C1D851-C436-45AC-B5BE-D39E57EF67FD}" destId="{B37939DA-CFE2-49BD-A5F9-596C53FAF9EC}" srcOrd="0" destOrd="0" presId="urn:microsoft.com/office/officeart/2005/8/layout/matrix1"/>
    <dgm:cxn modelId="{2381863C-EBA3-45BB-93E5-43F76A624610}" type="presOf" srcId="{BF58B54F-FAA0-4B2D-A0FC-515FA2B69880}" destId="{0918D200-C67D-4B91-A8FC-746F205CAE48}" srcOrd="0" destOrd="0" presId="urn:microsoft.com/office/officeart/2005/8/layout/matrix1"/>
    <dgm:cxn modelId="{6157F980-6536-4FFB-A653-79CDBD739DDE}" type="presOf" srcId="{2814195C-80D3-4617-AC30-32CE8C5A443C}" destId="{2291BC77-AEC0-4427-9C9E-AB4DCF69F597}" srcOrd="0" destOrd="0" presId="urn:microsoft.com/office/officeart/2005/8/layout/matrix1"/>
    <dgm:cxn modelId="{98B93E93-279B-4E16-B8D8-7D8082367E10}" srcId="{A4585425-4B84-4A0E-8186-1EA56533E180}" destId="{BF58B54F-FAA0-4B2D-A0FC-515FA2B69880}" srcOrd="1" destOrd="0" parTransId="{CF654DBF-BE87-4CF5-B0AA-F6179EE56190}" sibTransId="{A7E6DD9A-1168-43B5-A5CD-6EE05F5B4E65}"/>
    <dgm:cxn modelId="{E75B5E9D-43D0-4041-8D71-DB455EC5BD3C}" type="presOf" srcId="{A4585425-4B84-4A0E-8186-1EA56533E180}" destId="{E7DAED48-C8E6-4661-8AB0-E1D62ABE64E2}" srcOrd="0" destOrd="0" presId="urn:microsoft.com/office/officeart/2005/8/layout/matrix1"/>
    <dgm:cxn modelId="{B6361BA8-0738-48C8-B190-5DAC55B3C7A5}" srcId="{A4585425-4B84-4A0E-8186-1EA56533E180}" destId="{C9C1D851-C436-45AC-B5BE-D39E57EF67FD}" srcOrd="2" destOrd="0" parTransId="{994AA1A6-00E5-45F4-9A83-A873E6F34481}" sibTransId="{AD476071-9239-4F7D-BFD2-3E39B6A0C5AE}"/>
    <dgm:cxn modelId="{469E39AB-C53C-433A-A349-85F571498D95}" type="presOf" srcId="{D58933EB-75C4-4DD3-BE92-6D8CB3A41F32}" destId="{222B406F-F503-4B6E-82B1-24F3B18AFD39}" srcOrd="0" destOrd="0" presId="urn:microsoft.com/office/officeart/2005/8/layout/matrix1"/>
    <dgm:cxn modelId="{636F42C8-FF71-46C0-A7A0-6BC1F37625A2}" srcId="{48A29D41-8668-4237-B46F-851CB881BE24}" destId="{A4585425-4B84-4A0E-8186-1EA56533E180}" srcOrd="0" destOrd="0" parTransId="{124B67AF-5D40-447F-9E61-887918145F1D}" sibTransId="{883CD76A-B165-4B7E-9E4F-730F42E49831}"/>
    <dgm:cxn modelId="{0CB89FD6-84AB-458E-B735-F0225074D510}" type="presOf" srcId="{C9C1D851-C436-45AC-B5BE-D39E57EF67FD}" destId="{D4D6EF5F-470E-410A-9352-2324F3DE5B6C}" srcOrd="1" destOrd="0" presId="urn:microsoft.com/office/officeart/2005/8/layout/matrix1"/>
    <dgm:cxn modelId="{672FA3DB-A917-4C77-82F6-94214B01EF81}" type="presOf" srcId="{D58933EB-75C4-4DD3-BE92-6D8CB3A41F32}" destId="{A5D8B0AD-7B25-4C7F-935D-7A81CF96402F}" srcOrd="1" destOrd="0" presId="urn:microsoft.com/office/officeart/2005/8/layout/matrix1"/>
    <dgm:cxn modelId="{D0C659E7-987C-41CF-8CA3-2F918B5F29A0}" srcId="{A4585425-4B84-4A0E-8186-1EA56533E180}" destId="{2814195C-80D3-4617-AC30-32CE8C5A443C}" srcOrd="0" destOrd="0" parTransId="{562AD807-5C39-42A0-A4FB-2148088EB0D0}" sibTransId="{FA82EE70-CEEE-4BB4-AF51-A3321D83B280}"/>
    <dgm:cxn modelId="{C50FC762-6A2C-43E4-9F60-A08E78E46047}" type="presParOf" srcId="{0B086D66-FD5E-4670-A823-9F4147744442}" destId="{CAB746B3-CA37-4FFC-8BD2-9272757B47DF}" srcOrd="0" destOrd="0" presId="urn:microsoft.com/office/officeart/2005/8/layout/matrix1"/>
    <dgm:cxn modelId="{7232AD68-8A3F-4D7F-B482-865C5545AC6A}" type="presParOf" srcId="{CAB746B3-CA37-4FFC-8BD2-9272757B47DF}" destId="{2291BC77-AEC0-4427-9C9E-AB4DCF69F597}" srcOrd="0" destOrd="0" presId="urn:microsoft.com/office/officeart/2005/8/layout/matrix1"/>
    <dgm:cxn modelId="{B250DB53-158E-4EE0-865B-3FB652DD8541}" type="presParOf" srcId="{CAB746B3-CA37-4FFC-8BD2-9272757B47DF}" destId="{3C2FBE23-28EA-45EF-AB99-0E86ABBA0116}" srcOrd="1" destOrd="0" presId="urn:microsoft.com/office/officeart/2005/8/layout/matrix1"/>
    <dgm:cxn modelId="{C82E52FF-36C0-4790-B2A9-2DBAEA0240F6}" type="presParOf" srcId="{CAB746B3-CA37-4FFC-8BD2-9272757B47DF}" destId="{0918D200-C67D-4B91-A8FC-746F205CAE48}" srcOrd="2" destOrd="0" presId="urn:microsoft.com/office/officeart/2005/8/layout/matrix1"/>
    <dgm:cxn modelId="{A57643C9-FA0F-4D79-91EC-D19354AD0707}" type="presParOf" srcId="{CAB746B3-CA37-4FFC-8BD2-9272757B47DF}" destId="{B18DC60A-A98C-4179-848F-6C75825A81EF}" srcOrd="3" destOrd="0" presId="urn:microsoft.com/office/officeart/2005/8/layout/matrix1"/>
    <dgm:cxn modelId="{396A3D07-B241-47EB-951B-AAD469E5AEC2}" type="presParOf" srcId="{CAB746B3-CA37-4FFC-8BD2-9272757B47DF}" destId="{B37939DA-CFE2-49BD-A5F9-596C53FAF9EC}" srcOrd="4" destOrd="0" presId="urn:microsoft.com/office/officeart/2005/8/layout/matrix1"/>
    <dgm:cxn modelId="{E445865B-E36E-4EB9-8800-D9C6D7A5F0F5}" type="presParOf" srcId="{CAB746B3-CA37-4FFC-8BD2-9272757B47DF}" destId="{D4D6EF5F-470E-410A-9352-2324F3DE5B6C}" srcOrd="5" destOrd="0" presId="urn:microsoft.com/office/officeart/2005/8/layout/matrix1"/>
    <dgm:cxn modelId="{2E665E11-F69E-49E0-89BD-742F61BF72B2}" type="presParOf" srcId="{CAB746B3-CA37-4FFC-8BD2-9272757B47DF}" destId="{222B406F-F503-4B6E-82B1-24F3B18AFD39}" srcOrd="6" destOrd="0" presId="urn:microsoft.com/office/officeart/2005/8/layout/matrix1"/>
    <dgm:cxn modelId="{386EF910-B516-49D9-A7D0-F9D266D1D284}" type="presParOf" srcId="{CAB746B3-CA37-4FFC-8BD2-9272757B47DF}" destId="{A5D8B0AD-7B25-4C7F-935D-7A81CF96402F}" srcOrd="7" destOrd="0" presId="urn:microsoft.com/office/officeart/2005/8/layout/matrix1"/>
    <dgm:cxn modelId="{41670568-B095-456A-9220-7007DF4E3A0E}" type="presParOf" srcId="{0B086D66-FD5E-4670-A823-9F4147744442}" destId="{E7DAED48-C8E6-4661-8AB0-E1D62ABE64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F5C446-BFDA-418D-AAE1-644A11CE08D7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CF6385D-F270-4D4D-AE2C-A373023A450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/>
            <a:t>1</a:t>
          </a:r>
        </a:p>
      </dgm:t>
    </dgm:pt>
    <dgm:pt modelId="{4BF940A1-8814-4A64-A78E-4D1AE8CFC02A}" type="parTrans" cxnId="{2191218D-CA8A-4331-B92C-F06F29BF3FB3}">
      <dgm:prSet/>
      <dgm:spPr/>
      <dgm:t>
        <a:bodyPr/>
        <a:lstStyle/>
        <a:p>
          <a:endParaRPr lang="es-EC"/>
        </a:p>
      </dgm:t>
    </dgm:pt>
    <dgm:pt modelId="{8B371CF1-A58E-4A95-8943-D40564DCB339}" type="sibTrans" cxnId="{2191218D-CA8A-4331-B92C-F06F29BF3FB3}">
      <dgm:prSet/>
      <dgm:spPr/>
      <dgm:t>
        <a:bodyPr/>
        <a:lstStyle/>
        <a:p>
          <a:endParaRPr lang="es-EC"/>
        </a:p>
      </dgm:t>
    </dgm:pt>
    <dgm:pt modelId="{1FC5A320-22F4-4EB5-BA4B-96F3264972D9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/>
            <a:t>2</a:t>
          </a:r>
        </a:p>
      </dgm:t>
    </dgm:pt>
    <dgm:pt modelId="{1EE19C36-2C8F-4F63-8FCB-6E838445E17E}" type="parTrans" cxnId="{82889EAD-2B17-40C0-95A2-3D069ECF32A8}">
      <dgm:prSet/>
      <dgm:spPr/>
      <dgm:t>
        <a:bodyPr/>
        <a:lstStyle/>
        <a:p>
          <a:endParaRPr lang="es-EC"/>
        </a:p>
      </dgm:t>
    </dgm:pt>
    <dgm:pt modelId="{BE724161-84AD-402F-AD87-E4C3CCDE5F3A}" type="sibTrans" cxnId="{82889EAD-2B17-40C0-95A2-3D069ECF32A8}">
      <dgm:prSet/>
      <dgm:spPr/>
      <dgm:t>
        <a:bodyPr/>
        <a:lstStyle/>
        <a:p>
          <a:endParaRPr lang="es-EC"/>
        </a:p>
      </dgm:t>
    </dgm:pt>
    <dgm:pt modelId="{FA827943-4E57-42FD-BC83-99721F51684D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s-EC" dirty="0"/>
            <a:t>3</a:t>
          </a:r>
        </a:p>
      </dgm:t>
    </dgm:pt>
    <dgm:pt modelId="{05EEAA25-D0EA-4B64-B0C2-F27496FA6BCD}" type="parTrans" cxnId="{366B834D-F456-45D6-8FE5-9CF34CF2FD4A}">
      <dgm:prSet/>
      <dgm:spPr/>
      <dgm:t>
        <a:bodyPr/>
        <a:lstStyle/>
        <a:p>
          <a:endParaRPr lang="es-EC"/>
        </a:p>
      </dgm:t>
    </dgm:pt>
    <dgm:pt modelId="{1DA81CFB-4284-40DF-8673-2AB875F1AF8B}" type="sibTrans" cxnId="{366B834D-F456-45D6-8FE5-9CF34CF2FD4A}">
      <dgm:prSet/>
      <dgm:spPr/>
      <dgm:t>
        <a:bodyPr/>
        <a:lstStyle/>
        <a:p>
          <a:endParaRPr lang="es-EC"/>
        </a:p>
      </dgm:t>
    </dgm:pt>
    <dgm:pt modelId="{0D0418A1-827B-41BA-AB8E-CA372BAE1080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C" dirty="0"/>
            <a:t>4</a:t>
          </a:r>
        </a:p>
      </dgm:t>
    </dgm:pt>
    <dgm:pt modelId="{94B290D6-4A59-4DF8-B973-DFDAB173C515}" type="parTrans" cxnId="{4EEC8297-F666-47BB-9027-0D3E9406164E}">
      <dgm:prSet/>
      <dgm:spPr/>
      <dgm:t>
        <a:bodyPr/>
        <a:lstStyle/>
        <a:p>
          <a:endParaRPr lang="es-EC"/>
        </a:p>
      </dgm:t>
    </dgm:pt>
    <dgm:pt modelId="{690AB091-D6B4-4B1F-AA37-9F4924B66573}" type="sibTrans" cxnId="{4EEC8297-F666-47BB-9027-0D3E9406164E}">
      <dgm:prSet/>
      <dgm:spPr/>
      <dgm:t>
        <a:bodyPr/>
        <a:lstStyle/>
        <a:p>
          <a:endParaRPr lang="es-EC"/>
        </a:p>
      </dgm:t>
    </dgm:pt>
    <dgm:pt modelId="{757FA254-D7E5-497F-A5E6-FA5E915BCCB9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C"/>
            <a:t>5</a:t>
          </a:r>
          <a:endParaRPr lang="es-EC" dirty="0"/>
        </a:p>
      </dgm:t>
    </dgm:pt>
    <dgm:pt modelId="{15815402-04B6-4744-AAB5-DE3AC432FB73}" type="parTrans" cxnId="{AA08FE77-ABB3-4FA0-8973-5E530118CD45}">
      <dgm:prSet/>
      <dgm:spPr/>
      <dgm:t>
        <a:bodyPr/>
        <a:lstStyle/>
        <a:p>
          <a:endParaRPr lang="es-EC"/>
        </a:p>
      </dgm:t>
    </dgm:pt>
    <dgm:pt modelId="{C6F01D6B-E1B3-4B17-A75C-803D0DD4D7D2}" type="sibTrans" cxnId="{AA08FE77-ABB3-4FA0-8973-5E530118CD45}">
      <dgm:prSet/>
      <dgm:spPr/>
      <dgm:t>
        <a:bodyPr/>
        <a:lstStyle/>
        <a:p>
          <a:endParaRPr lang="es-EC"/>
        </a:p>
      </dgm:t>
    </dgm:pt>
    <dgm:pt modelId="{FE4E0264-C908-4AF4-8F18-3A134B23D90E}" type="pres">
      <dgm:prSet presAssocID="{67F5C446-BFDA-418D-AAE1-644A11CE08D7}" presName="rootnode" presStyleCnt="0">
        <dgm:presLayoutVars>
          <dgm:chMax/>
          <dgm:chPref/>
          <dgm:dir/>
          <dgm:animLvl val="lvl"/>
        </dgm:presLayoutVars>
      </dgm:prSet>
      <dgm:spPr/>
    </dgm:pt>
    <dgm:pt modelId="{DFD3F694-F7D2-49D3-A74E-A8153D3AE582}" type="pres">
      <dgm:prSet presAssocID="{2CF6385D-F270-4D4D-AE2C-A373023A450D}" presName="composite" presStyleCnt="0"/>
      <dgm:spPr/>
    </dgm:pt>
    <dgm:pt modelId="{D51FAFA6-6C52-4F29-8705-235D2D610855}" type="pres">
      <dgm:prSet presAssocID="{2CF6385D-F270-4D4D-AE2C-A373023A450D}" presName="bentUpArrow1" presStyleLbl="alignImgPlace1" presStyleIdx="0" presStyleCnt="4"/>
      <dgm:spPr/>
    </dgm:pt>
    <dgm:pt modelId="{F88AA883-5BB1-4123-AF61-DD9151EAC63E}" type="pres">
      <dgm:prSet presAssocID="{2CF6385D-F270-4D4D-AE2C-A373023A450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86D273EB-CBAC-42C7-BB70-94BEEC7DD0F0}" type="pres">
      <dgm:prSet presAssocID="{2CF6385D-F270-4D4D-AE2C-A373023A450D}" presName="ChildText" presStyleLbl="revTx" presStyleIdx="0" presStyleCnt="4" custScaleY="23155">
        <dgm:presLayoutVars>
          <dgm:chMax val="0"/>
          <dgm:chPref val="0"/>
          <dgm:bulletEnabled val="1"/>
        </dgm:presLayoutVars>
      </dgm:prSet>
      <dgm:spPr/>
    </dgm:pt>
    <dgm:pt modelId="{680DD9E3-191B-42DE-AA44-03F39277A379}" type="pres">
      <dgm:prSet presAssocID="{8B371CF1-A58E-4A95-8943-D40564DCB339}" presName="sibTrans" presStyleCnt="0"/>
      <dgm:spPr/>
    </dgm:pt>
    <dgm:pt modelId="{121B895B-351F-4EA4-A552-15838C8D3C5E}" type="pres">
      <dgm:prSet presAssocID="{1FC5A320-22F4-4EB5-BA4B-96F3264972D9}" presName="composite" presStyleCnt="0"/>
      <dgm:spPr/>
    </dgm:pt>
    <dgm:pt modelId="{DCB8EB70-4026-4DBE-976E-7D1CC2803568}" type="pres">
      <dgm:prSet presAssocID="{1FC5A320-22F4-4EB5-BA4B-96F3264972D9}" presName="bentUpArrow1" presStyleLbl="alignImgPlace1" presStyleIdx="1" presStyleCnt="4"/>
      <dgm:spPr/>
    </dgm:pt>
    <dgm:pt modelId="{80211135-D1C0-403A-9FF2-7F9AA3A0115D}" type="pres">
      <dgm:prSet presAssocID="{1FC5A320-22F4-4EB5-BA4B-96F3264972D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17A12D96-6E45-4E62-BFB7-2076370AEE97}" type="pres">
      <dgm:prSet presAssocID="{1FC5A320-22F4-4EB5-BA4B-96F3264972D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C7BC3A1-E663-4A1D-9013-C513E4AAD4D9}" type="pres">
      <dgm:prSet presAssocID="{BE724161-84AD-402F-AD87-E4C3CCDE5F3A}" presName="sibTrans" presStyleCnt="0"/>
      <dgm:spPr/>
    </dgm:pt>
    <dgm:pt modelId="{B1EE7552-6192-4A0D-BB34-B900D1965966}" type="pres">
      <dgm:prSet presAssocID="{FA827943-4E57-42FD-BC83-99721F51684D}" presName="composite" presStyleCnt="0"/>
      <dgm:spPr/>
    </dgm:pt>
    <dgm:pt modelId="{9E397635-4F68-41FF-8A1A-2A4B918076E5}" type="pres">
      <dgm:prSet presAssocID="{FA827943-4E57-42FD-BC83-99721F51684D}" presName="bentUpArrow1" presStyleLbl="alignImgPlace1" presStyleIdx="2" presStyleCnt="4"/>
      <dgm:spPr/>
    </dgm:pt>
    <dgm:pt modelId="{7E3A83CA-BEBF-4A7B-BEA1-1BE2B1BD06A2}" type="pres">
      <dgm:prSet presAssocID="{FA827943-4E57-42FD-BC83-99721F51684D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1A903D79-6671-4081-9D71-DB704985DF24}" type="pres">
      <dgm:prSet presAssocID="{FA827943-4E57-42FD-BC83-99721F51684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41742C9-6A38-456E-BD73-298B6A2BA29D}" type="pres">
      <dgm:prSet presAssocID="{1DA81CFB-4284-40DF-8673-2AB875F1AF8B}" presName="sibTrans" presStyleCnt="0"/>
      <dgm:spPr/>
    </dgm:pt>
    <dgm:pt modelId="{BF277C2B-33C9-4843-AABD-BA9C664645F9}" type="pres">
      <dgm:prSet presAssocID="{0D0418A1-827B-41BA-AB8E-CA372BAE1080}" presName="composite" presStyleCnt="0"/>
      <dgm:spPr/>
    </dgm:pt>
    <dgm:pt modelId="{C828D531-A617-4AFD-8C15-EC8A01749BFD}" type="pres">
      <dgm:prSet presAssocID="{0D0418A1-827B-41BA-AB8E-CA372BAE1080}" presName="bentUpArrow1" presStyleLbl="alignImgPlace1" presStyleIdx="3" presStyleCnt="4"/>
      <dgm:spPr/>
    </dgm:pt>
    <dgm:pt modelId="{701C83D9-8CBC-4560-B36A-4C758B714DC6}" type="pres">
      <dgm:prSet presAssocID="{0D0418A1-827B-41BA-AB8E-CA372BAE1080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9FED5DE0-17D4-410C-B332-07BD27C1FA9E}" type="pres">
      <dgm:prSet presAssocID="{0D0418A1-827B-41BA-AB8E-CA372BAE1080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B7F19FC-4085-4D80-AC67-4C00B2168BE6}" type="pres">
      <dgm:prSet presAssocID="{690AB091-D6B4-4B1F-AA37-9F4924B66573}" presName="sibTrans" presStyleCnt="0"/>
      <dgm:spPr/>
    </dgm:pt>
    <dgm:pt modelId="{D8E4413D-00A5-4F54-BEB5-42A534EC4C88}" type="pres">
      <dgm:prSet presAssocID="{757FA254-D7E5-497F-A5E6-FA5E915BCCB9}" presName="composite" presStyleCnt="0"/>
      <dgm:spPr/>
    </dgm:pt>
    <dgm:pt modelId="{634A9DD3-E36E-417B-986C-AF0803CF1D2B}" type="pres">
      <dgm:prSet presAssocID="{757FA254-D7E5-497F-A5E6-FA5E915BCCB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0D7CE2B-FF4C-4893-BCEE-6D5F7892FAA7}" type="presOf" srcId="{1FC5A320-22F4-4EB5-BA4B-96F3264972D9}" destId="{80211135-D1C0-403A-9FF2-7F9AA3A0115D}" srcOrd="0" destOrd="0" presId="urn:microsoft.com/office/officeart/2005/8/layout/StepDownProcess"/>
    <dgm:cxn modelId="{366B834D-F456-45D6-8FE5-9CF34CF2FD4A}" srcId="{67F5C446-BFDA-418D-AAE1-644A11CE08D7}" destId="{FA827943-4E57-42FD-BC83-99721F51684D}" srcOrd="2" destOrd="0" parTransId="{05EEAA25-D0EA-4B64-B0C2-F27496FA6BCD}" sibTransId="{1DA81CFB-4284-40DF-8673-2AB875F1AF8B}"/>
    <dgm:cxn modelId="{4D7F4551-8071-400C-9B34-8B3F6D82F98B}" type="presOf" srcId="{FA827943-4E57-42FD-BC83-99721F51684D}" destId="{7E3A83CA-BEBF-4A7B-BEA1-1BE2B1BD06A2}" srcOrd="0" destOrd="0" presId="urn:microsoft.com/office/officeart/2005/8/layout/StepDownProcess"/>
    <dgm:cxn modelId="{AA08FE77-ABB3-4FA0-8973-5E530118CD45}" srcId="{67F5C446-BFDA-418D-AAE1-644A11CE08D7}" destId="{757FA254-D7E5-497F-A5E6-FA5E915BCCB9}" srcOrd="4" destOrd="0" parTransId="{15815402-04B6-4744-AAB5-DE3AC432FB73}" sibTransId="{C6F01D6B-E1B3-4B17-A75C-803D0DD4D7D2}"/>
    <dgm:cxn modelId="{67E88A7E-4644-43D0-A605-9E106A5559D6}" type="presOf" srcId="{2CF6385D-F270-4D4D-AE2C-A373023A450D}" destId="{F88AA883-5BB1-4123-AF61-DD9151EAC63E}" srcOrd="0" destOrd="0" presId="urn:microsoft.com/office/officeart/2005/8/layout/StepDownProcess"/>
    <dgm:cxn modelId="{2191218D-CA8A-4331-B92C-F06F29BF3FB3}" srcId="{67F5C446-BFDA-418D-AAE1-644A11CE08D7}" destId="{2CF6385D-F270-4D4D-AE2C-A373023A450D}" srcOrd="0" destOrd="0" parTransId="{4BF940A1-8814-4A64-A78E-4D1AE8CFC02A}" sibTransId="{8B371CF1-A58E-4A95-8943-D40564DCB339}"/>
    <dgm:cxn modelId="{4EEC8297-F666-47BB-9027-0D3E9406164E}" srcId="{67F5C446-BFDA-418D-AAE1-644A11CE08D7}" destId="{0D0418A1-827B-41BA-AB8E-CA372BAE1080}" srcOrd="3" destOrd="0" parTransId="{94B290D6-4A59-4DF8-B973-DFDAB173C515}" sibTransId="{690AB091-D6B4-4B1F-AA37-9F4924B66573}"/>
    <dgm:cxn modelId="{2D0A2FAA-9209-49E8-9287-CF96B3A2B856}" type="presOf" srcId="{0D0418A1-827B-41BA-AB8E-CA372BAE1080}" destId="{701C83D9-8CBC-4560-B36A-4C758B714DC6}" srcOrd="0" destOrd="0" presId="urn:microsoft.com/office/officeart/2005/8/layout/StepDownProcess"/>
    <dgm:cxn modelId="{82889EAD-2B17-40C0-95A2-3D069ECF32A8}" srcId="{67F5C446-BFDA-418D-AAE1-644A11CE08D7}" destId="{1FC5A320-22F4-4EB5-BA4B-96F3264972D9}" srcOrd="1" destOrd="0" parTransId="{1EE19C36-2C8F-4F63-8FCB-6E838445E17E}" sibTransId="{BE724161-84AD-402F-AD87-E4C3CCDE5F3A}"/>
    <dgm:cxn modelId="{BBB318B5-CA87-4FA2-A578-2094E145EF9B}" type="presOf" srcId="{67F5C446-BFDA-418D-AAE1-644A11CE08D7}" destId="{FE4E0264-C908-4AF4-8F18-3A134B23D90E}" srcOrd="0" destOrd="0" presId="urn:microsoft.com/office/officeart/2005/8/layout/StepDownProcess"/>
    <dgm:cxn modelId="{B1B4FCFA-BDCC-44A9-B148-ACAC9B7B227E}" type="presOf" srcId="{757FA254-D7E5-497F-A5E6-FA5E915BCCB9}" destId="{634A9DD3-E36E-417B-986C-AF0803CF1D2B}" srcOrd="0" destOrd="0" presId="urn:microsoft.com/office/officeart/2005/8/layout/StepDownProcess"/>
    <dgm:cxn modelId="{DE25BCAF-36C3-4554-9D4B-3D4B8A381D8B}" type="presParOf" srcId="{FE4E0264-C908-4AF4-8F18-3A134B23D90E}" destId="{DFD3F694-F7D2-49D3-A74E-A8153D3AE582}" srcOrd="0" destOrd="0" presId="urn:microsoft.com/office/officeart/2005/8/layout/StepDownProcess"/>
    <dgm:cxn modelId="{BE97BF47-E912-4EF9-9C2B-B6CA5C20189B}" type="presParOf" srcId="{DFD3F694-F7D2-49D3-A74E-A8153D3AE582}" destId="{D51FAFA6-6C52-4F29-8705-235D2D610855}" srcOrd="0" destOrd="0" presId="urn:microsoft.com/office/officeart/2005/8/layout/StepDownProcess"/>
    <dgm:cxn modelId="{98E36A3E-46BF-4876-BFA8-A8C1C95E9D20}" type="presParOf" srcId="{DFD3F694-F7D2-49D3-A74E-A8153D3AE582}" destId="{F88AA883-5BB1-4123-AF61-DD9151EAC63E}" srcOrd="1" destOrd="0" presId="urn:microsoft.com/office/officeart/2005/8/layout/StepDownProcess"/>
    <dgm:cxn modelId="{E00E5DCB-1847-48F2-95C9-1C2660E2D96F}" type="presParOf" srcId="{DFD3F694-F7D2-49D3-A74E-A8153D3AE582}" destId="{86D273EB-CBAC-42C7-BB70-94BEEC7DD0F0}" srcOrd="2" destOrd="0" presId="urn:microsoft.com/office/officeart/2005/8/layout/StepDownProcess"/>
    <dgm:cxn modelId="{7C2D1EAF-CDBF-4C75-A655-484E1076314F}" type="presParOf" srcId="{FE4E0264-C908-4AF4-8F18-3A134B23D90E}" destId="{680DD9E3-191B-42DE-AA44-03F39277A379}" srcOrd="1" destOrd="0" presId="urn:microsoft.com/office/officeart/2005/8/layout/StepDownProcess"/>
    <dgm:cxn modelId="{776D851A-9370-48D4-946E-E4C345FFFA67}" type="presParOf" srcId="{FE4E0264-C908-4AF4-8F18-3A134B23D90E}" destId="{121B895B-351F-4EA4-A552-15838C8D3C5E}" srcOrd="2" destOrd="0" presId="urn:microsoft.com/office/officeart/2005/8/layout/StepDownProcess"/>
    <dgm:cxn modelId="{1BB394F3-5C32-4AE3-886B-D3E43B926595}" type="presParOf" srcId="{121B895B-351F-4EA4-A552-15838C8D3C5E}" destId="{DCB8EB70-4026-4DBE-976E-7D1CC2803568}" srcOrd="0" destOrd="0" presId="urn:microsoft.com/office/officeart/2005/8/layout/StepDownProcess"/>
    <dgm:cxn modelId="{A353FD7E-DA1C-487B-8D5D-9E39145F6BBA}" type="presParOf" srcId="{121B895B-351F-4EA4-A552-15838C8D3C5E}" destId="{80211135-D1C0-403A-9FF2-7F9AA3A0115D}" srcOrd="1" destOrd="0" presId="urn:microsoft.com/office/officeart/2005/8/layout/StepDownProcess"/>
    <dgm:cxn modelId="{17FD6A28-F5CF-4185-BE30-C0C104D55559}" type="presParOf" srcId="{121B895B-351F-4EA4-A552-15838C8D3C5E}" destId="{17A12D96-6E45-4E62-BFB7-2076370AEE97}" srcOrd="2" destOrd="0" presId="urn:microsoft.com/office/officeart/2005/8/layout/StepDownProcess"/>
    <dgm:cxn modelId="{D16A0178-73FA-4E28-BAA2-F61D84095E6F}" type="presParOf" srcId="{FE4E0264-C908-4AF4-8F18-3A134B23D90E}" destId="{AC7BC3A1-E663-4A1D-9013-C513E4AAD4D9}" srcOrd="3" destOrd="0" presId="urn:microsoft.com/office/officeart/2005/8/layout/StepDownProcess"/>
    <dgm:cxn modelId="{20438871-7CD9-4DC6-8F97-0CEC0FAC4F6A}" type="presParOf" srcId="{FE4E0264-C908-4AF4-8F18-3A134B23D90E}" destId="{B1EE7552-6192-4A0D-BB34-B900D1965966}" srcOrd="4" destOrd="0" presId="urn:microsoft.com/office/officeart/2005/8/layout/StepDownProcess"/>
    <dgm:cxn modelId="{4842BED9-5006-449C-9C8E-9E662B293768}" type="presParOf" srcId="{B1EE7552-6192-4A0D-BB34-B900D1965966}" destId="{9E397635-4F68-41FF-8A1A-2A4B918076E5}" srcOrd="0" destOrd="0" presId="urn:microsoft.com/office/officeart/2005/8/layout/StepDownProcess"/>
    <dgm:cxn modelId="{5EEF8141-5342-4D57-A426-165BEDF62B1B}" type="presParOf" srcId="{B1EE7552-6192-4A0D-BB34-B900D1965966}" destId="{7E3A83CA-BEBF-4A7B-BEA1-1BE2B1BD06A2}" srcOrd="1" destOrd="0" presId="urn:microsoft.com/office/officeart/2005/8/layout/StepDownProcess"/>
    <dgm:cxn modelId="{28E0583E-8692-403E-93E0-75A8BCBAE609}" type="presParOf" srcId="{B1EE7552-6192-4A0D-BB34-B900D1965966}" destId="{1A903D79-6671-4081-9D71-DB704985DF24}" srcOrd="2" destOrd="0" presId="urn:microsoft.com/office/officeart/2005/8/layout/StepDownProcess"/>
    <dgm:cxn modelId="{037BAE64-8582-468F-A85E-7E71CAD4C5E5}" type="presParOf" srcId="{FE4E0264-C908-4AF4-8F18-3A134B23D90E}" destId="{A41742C9-6A38-456E-BD73-298B6A2BA29D}" srcOrd="5" destOrd="0" presId="urn:microsoft.com/office/officeart/2005/8/layout/StepDownProcess"/>
    <dgm:cxn modelId="{F6FAE042-7FF2-441C-B2E5-378984B38332}" type="presParOf" srcId="{FE4E0264-C908-4AF4-8F18-3A134B23D90E}" destId="{BF277C2B-33C9-4843-AABD-BA9C664645F9}" srcOrd="6" destOrd="0" presId="urn:microsoft.com/office/officeart/2005/8/layout/StepDownProcess"/>
    <dgm:cxn modelId="{6C754967-CA9E-4322-8FBC-A3F4374801F0}" type="presParOf" srcId="{BF277C2B-33C9-4843-AABD-BA9C664645F9}" destId="{C828D531-A617-4AFD-8C15-EC8A01749BFD}" srcOrd="0" destOrd="0" presId="urn:microsoft.com/office/officeart/2005/8/layout/StepDownProcess"/>
    <dgm:cxn modelId="{93588099-D832-4836-B9AD-50A5DD4E17FA}" type="presParOf" srcId="{BF277C2B-33C9-4843-AABD-BA9C664645F9}" destId="{701C83D9-8CBC-4560-B36A-4C758B714DC6}" srcOrd="1" destOrd="0" presId="urn:microsoft.com/office/officeart/2005/8/layout/StepDownProcess"/>
    <dgm:cxn modelId="{C06283B2-31A7-4DC0-BDC7-16E464AD7FC2}" type="presParOf" srcId="{BF277C2B-33C9-4843-AABD-BA9C664645F9}" destId="{9FED5DE0-17D4-410C-B332-07BD27C1FA9E}" srcOrd="2" destOrd="0" presId="urn:microsoft.com/office/officeart/2005/8/layout/StepDownProcess"/>
    <dgm:cxn modelId="{9D8D6B60-9162-4460-8634-DAC52A3D97CB}" type="presParOf" srcId="{FE4E0264-C908-4AF4-8F18-3A134B23D90E}" destId="{AB7F19FC-4085-4D80-AC67-4C00B2168BE6}" srcOrd="7" destOrd="0" presId="urn:microsoft.com/office/officeart/2005/8/layout/StepDownProcess"/>
    <dgm:cxn modelId="{55595B91-2BE1-465A-8536-00676B6B247D}" type="presParOf" srcId="{FE4E0264-C908-4AF4-8F18-3A134B23D90E}" destId="{D8E4413D-00A5-4F54-BEB5-42A534EC4C88}" srcOrd="8" destOrd="0" presId="urn:microsoft.com/office/officeart/2005/8/layout/StepDownProcess"/>
    <dgm:cxn modelId="{F62BA21E-6614-4C6C-A9A3-2AE584047821}" type="presParOf" srcId="{D8E4413D-00A5-4F54-BEB5-42A534EC4C88}" destId="{634A9DD3-E36E-417B-986C-AF0803CF1D2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44C184-819D-44B2-883E-695CFFB2B8E0}" type="doc">
      <dgm:prSet loTypeId="urn:microsoft.com/office/officeart/2008/layout/BubblePicture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E689201-EE6B-4D84-B049-063F1B780B97}">
      <dgm:prSet phldrT="[Texto]" custT="1"/>
      <dgm:spPr/>
      <dgm:t>
        <a:bodyPr/>
        <a:lstStyle/>
        <a:p>
          <a:r>
            <a:rPr lang="es-MX" sz="2500" dirty="0">
              <a:latin typeface="+mn-lt"/>
            </a:rPr>
            <a:t>Dirección MICE y Buró de Convenciones afianzan su accionar para conseguir que la ciudad se consolide en la mente del consumidor.</a:t>
          </a:r>
          <a:endParaRPr lang="es-EC" sz="2500" dirty="0">
            <a:latin typeface="+mn-lt"/>
          </a:endParaRPr>
        </a:p>
      </dgm:t>
    </dgm:pt>
    <dgm:pt modelId="{88DADE4D-D78D-4C49-AEFB-6D7784D49A87}" type="parTrans" cxnId="{42EBF5FF-405C-45D0-A9E8-C4AA7B3AFC47}">
      <dgm:prSet/>
      <dgm:spPr/>
      <dgm:t>
        <a:bodyPr/>
        <a:lstStyle/>
        <a:p>
          <a:endParaRPr lang="es-EC"/>
        </a:p>
      </dgm:t>
    </dgm:pt>
    <dgm:pt modelId="{A99ABF85-9124-476D-8C22-873916E8DC8D}" type="sibTrans" cxnId="{42EBF5FF-405C-45D0-A9E8-C4AA7B3AFC4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8DCA6EA-D8D5-4496-8810-EA5F8A4F9C4D}">
      <dgm:prSet phldrT="[Texto]" custT="1"/>
      <dgm:spPr/>
      <dgm:t>
        <a:bodyPr/>
        <a:lstStyle/>
        <a:p>
          <a:r>
            <a:rPr lang="es-MX" sz="2500" dirty="0">
              <a:latin typeface="+mn-lt"/>
            </a:rPr>
            <a:t>Destaca la capacitación a los actores y la promoción de la ciudad en varios mercados. Asimismo se detectaron sistemas de control imprecisos.</a:t>
          </a:r>
          <a:endParaRPr lang="es-EC" sz="2500" dirty="0">
            <a:latin typeface="+mn-lt"/>
          </a:endParaRPr>
        </a:p>
      </dgm:t>
    </dgm:pt>
    <dgm:pt modelId="{7BE10853-1A8C-427C-8FBB-9102D4540332}" type="parTrans" cxnId="{61190CE9-1B97-43D8-A2CB-C3A72C42ED41}">
      <dgm:prSet/>
      <dgm:spPr/>
      <dgm:t>
        <a:bodyPr/>
        <a:lstStyle/>
        <a:p>
          <a:endParaRPr lang="es-EC"/>
        </a:p>
      </dgm:t>
    </dgm:pt>
    <dgm:pt modelId="{CE430814-B3CE-493C-B863-63B85FE7EEC7}" type="sibTrans" cxnId="{61190CE9-1B97-43D8-A2CB-C3A72C42ED4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C2CB54E-1B5E-44D1-8FC4-66F6E4BA1DCC}">
      <dgm:prSet phldrT="[Texto]" custT="1"/>
      <dgm:spPr/>
      <dgm:t>
        <a:bodyPr/>
        <a:lstStyle/>
        <a:p>
          <a:r>
            <a:rPr lang="es-MX" sz="2500" dirty="0">
              <a:latin typeface="+mn-lt"/>
            </a:rPr>
            <a:t>Estrategias en general no se cumplen en el plazo y con el presupuesto previsto, re direccionamiento de metas y cambio de autoridades.</a:t>
          </a:r>
          <a:endParaRPr lang="es-EC" sz="2500" dirty="0">
            <a:latin typeface="+mn-lt"/>
          </a:endParaRPr>
        </a:p>
      </dgm:t>
    </dgm:pt>
    <dgm:pt modelId="{4FCCF44E-4BDE-4274-9E8A-CC1591837140}" type="parTrans" cxnId="{B85841A6-E310-4998-91D9-89448BBA0692}">
      <dgm:prSet/>
      <dgm:spPr/>
      <dgm:t>
        <a:bodyPr/>
        <a:lstStyle/>
        <a:p>
          <a:endParaRPr lang="es-EC"/>
        </a:p>
      </dgm:t>
    </dgm:pt>
    <dgm:pt modelId="{9BE19972-7AE7-4EC5-BF24-4DEA211E6E71}" type="sibTrans" cxnId="{B85841A6-E310-4998-91D9-89448BBA069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F8C7751-0CDE-4FE7-B737-694DFF4FA27C}">
      <dgm:prSet phldrT="[Texto]" custT="1"/>
      <dgm:spPr/>
      <dgm:t>
        <a:bodyPr/>
        <a:lstStyle/>
        <a:p>
          <a:r>
            <a:rPr lang="es-MX" sz="2500" dirty="0">
              <a:latin typeface="+mn-lt"/>
            </a:rPr>
            <a:t>Quito aún no es una ciudad totalmente preparada para ofrecer un servicio integral al turista de negocios.</a:t>
          </a:r>
          <a:endParaRPr lang="es-EC" sz="2500" dirty="0">
            <a:latin typeface="+mn-lt"/>
          </a:endParaRPr>
        </a:p>
      </dgm:t>
    </dgm:pt>
    <dgm:pt modelId="{C4EB5F93-5CD6-4C09-A6A9-0DA5275A3A79}" type="parTrans" cxnId="{44E959A2-3FA4-487A-96C9-AC48F908DAE6}">
      <dgm:prSet/>
      <dgm:spPr/>
      <dgm:t>
        <a:bodyPr/>
        <a:lstStyle/>
        <a:p>
          <a:endParaRPr lang="es-EC"/>
        </a:p>
      </dgm:t>
    </dgm:pt>
    <dgm:pt modelId="{DDA1F5B6-76EC-403D-B521-EE34CE5DD8EA}" type="sibTrans" cxnId="{44E959A2-3FA4-487A-96C9-AC48F908DAE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4A51FC8-9652-4337-A9F1-5415126F6973}" type="pres">
      <dgm:prSet presAssocID="{3C44C184-819D-44B2-883E-695CFFB2B8E0}" presName="Name0" presStyleCnt="0">
        <dgm:presLayoutVars>
          <dgm:chMax val="8"/>
          <dgm:chPref val="8"/>
          <dgm:dir/>
        </dgm:presLayoutVars>
      </dgm:prSet>
      <dgm:spPr/>
    </dgm:pt>
    <dgm:pt modelId="{EE8D5D39-8EAF-4B99-B137-28181DEED5C4}" type="pres">
      <dgm:prSet presAssocID="{1E689201-EE6B-4D84-B049-063F1B780B97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B732356-829A-4214-8C50-013A674E0BF3}" type="pres">
      <dgm:prSet presAssocID="{1E689201-EE6B-4D84-B049-063F1B780B97}" presName="image_accent_1" presStyleCnt="0"/>
      <dgm:spPr/>
    </dgm:pt>
    <dgm:pt modelId="{DDDAAC45-5A74-4904-B6FD-CDEFFFA3F320}" type="pres">
      <dgm:prSet presAssocID="{1E689201-EE6B-4D84-B049-063F1B780B97}" presName="imageAccentRepeatNode" presStyleLbl="alignNode1" presStyleIdx="0" presStyleCnt="8"/>
      <dgm:spPr/>
    </dgm:pt>
    <dgm:pt modelId="{A182E553-E7B2-43D8-A1AE-582A24851E85}" type="pres">
      <dgm:prSet presAssocID="{1E689201-EE6B-4D84-B049-063F1B780B97}" presName="accent_1" presStyleLbl="alignNode1" presStyleIdx="1" presStyleCnt="8"/>
      <dgm:spPr/>
    </dgm:pt>
    <dgm:pt modelId="{CFEA5068-3E0A-4D18-9945-D2E8B772F110}" type="pres">
      <dgm:prSet presAssocID="{A99ABF85-9124-476D-8C22-873916E8DC8D}" presName="image_1" presStyleCnt="0"/>
      <dgm:spPr/>
    </dgm:pt>
    <dgm:pt modelId="{D1E3C019-212F-4D7E-94BE-E2444C2BF8AD}" type="pres">
      <dgm:prSet presAssocID="{A99ABF85-9124-476D-8C22-873916E8DC8D}" presName="imageRepeatNode" presStyleLbl="fgImgPlace1" presStyleIdx="0" presStyleCnt="4"/>
      <dgm:spPr/>
    </dgm:pt>
    <dgm:pt modelId="{5804FCF3-CE75-49DF-8074-44FE1C4E376B}" type="pres">
      <dgm:prSet presAssocID="{0C2CB54E-1B5E-44D1-8FC4-66F6E4BA1DCC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1FA50E6-52D8-462B-989F-C3E4D132227D}" type="pres">
      <dgm:prSet presAssocID="{0C2CB54E-1B5E-44D1-8FC4-66F6E4BA1DCC}" presName="image_accent_2" presStyleCnt="0"/>
      <dgm:spPr/>
    </dgm:pt>
    <dgm:pt modelId="{5DC8631E-C8DC-4E4E-A408-9CC6DBBB9D31}" type="pres">
      <dgm:prSet presAssocID="{0C2CB54E-1B5E-44D1-8FC4-66F6E4BA1DCC}" presName="imageAccentRepeatNode" presStyleLbl="alignNode1" presStyleIdx="2" presStyleCnt="8"/>
      <dgm:spPr/>
    </dgm:pt>
    <dgm:pt modelId="{DC38F45E-03BB-4A52-80DC-825E70496BEB}" type="pres">
      <dgm:prSet presAssocID="{9BE19972-7AE7-4EC5-BF24-4DEA211E6E71}" presName="image_2" presStyleCnt="0"/>
      <dgm:spPr/>
    </dgm:pt>
    <dgm:pt modelId="{D26DB675-A50B-4A98-8724-68D4B9BF3BA0}" type="pres">
      <dgm:prSet presAssocID="{9BE19972-7AE7-4EC5-BF24-4DEA211E6E71}" presName="imageRepeatNode" presStyleLbl="fgImgPlace1" presStyleIdx="1" presStyleCnt="4"/>
      <dgm:spPr/>
    </dgm:pt>
    <dgm:pt modelId="{F801847F-93D5-402E-96A2-C0AE2D768DDF}" type="pres">
      <dgm:prSet presAssocID="{D8DCA6EA-D8D5-4496-8810-EA5F8A4F9C4D}" presName="image_accent_3" presStyleCnt="0"/>
      <dgm:spPr/>
    </dgm:pt>
    <dgm:pt modelId="{562692E6-DB6E-43B8-A39D-F4DC099BB8B4}" type="pres">
      <dgm:prSet presAssocID="{D8DCA6EA-D8D5-4496-8810-EA5F8A4F9C4D}" presName="imageAccentRepeatNode" presStyleLbl="alignNode1" presStyleIdx="3" presStyleCnt="8"/>
      <dgm:spPr/>
    </dgm:pt>
    <dgm:pt modelId="{3EB931CA-7834-4566-852C-61F75A560E4E}" type="pres">
      <dgm:prSet presAssocID="{D8DCA6EA-D8D5-4496-8810-EA5F8A4F9C4D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D6F2270-DA04-45D8-AE08-3D2265432944}" type="pres">
      <dgm:prSet presAssocID="{D8DCA6EA-D8D5-4496-8810-EA5F8A4F9C4D}" presName="accent_2" presStyleLbl="alignNode1" presStyleIdx="4" presStyleCnt="8"/>
      <dgm:spPr/>
    </dgm:pt>
    <dgm:pt modelId="{EFAB38C7-66A5-47B4-AF39-65E6C6CFFC79}" type="pres">
      <dgm:prSet presAssocID="{D8DCA6EA-D8D5-4496-8810-EA5F8A4F9C4D}" presName="accent_3" presStyleLbl="alignNode1" presStyleIdx="5" presStyleCnt="8"/>
      <dgm:spPr/>
    </dgm:pt>
    <dgm:pt modelId="{6C0A3F1A-2233-4E9F-BD97-9F8E11B214E1}" type="pres">
      <dgm:prSet presAssocID="{CE430814-B3CE-493C-B863-63B85FE7EEC7}" presName="image_3" presStyleCnt="0"/>
      <dgm:spPr/>
    </dgm:pt>
    <dgm:pt modelId="{FF5B1E0E-CC67-44F4-901C-F6A6C30F482B}" type="pres">
      <dgm:prSet presAssocID="{CE430814-B3CE-493C-B863-63B85FE7EEC7}" presName="imageRepeatNode" presStyleLbl="fgImgPlace1" presStyleIdx="2" presStyleCnt="4"/>
      <dgm:spPr/>
    </dgm:pt>
    <dgm:pt modelId="{32B7FF82-C2ED-476B-9F24-75E7886321FB}" type="pres">
      <dgm:prSet presAssocID="{AF8C7751-0CDE-4FE7-B737-694DFF4FA27C}" presName="image_accent_4" presStyleCnt="0"/>
      <dgm:spPr/>
    </dgm:pt>
    <dgm:pt modelId="{22E3A359-7CB9-4988-80A3-829C58D5EFC9}" type="pres">
      <dgm:prSet presAssocID="{AF8C7751-0CDE-4FE7-B737-694DFF4FA27C}" presName="imageAccentRepeatNode" presStyleLbl="alignNode1" presStyleIdx="6" presStyleCnt="8"/>
      <dgm:spPr/>
    </dgm:pt>
    <dgm:pt modelId="{542740AE-F601-41CF-8316-150838E6B3B9}" type="pres">
      <dgm:prSet presAssocID="{AF8C7751-0CDE-4FE7-B737-694DFF4FA27C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1D90CB6-0574-4D30-AD80-8778A51F4556}" type="pres">
      <dgm:prSet presAssocID="{AF8C7751-0CDE-4FE7-B737-694DFF4FA27C}" presName="accent_4" presStyleLbl="alignNode1" presStyleIdx="7" presStyleCnt="8"/>
      <dgm:spPr/>
    </dgm:pt>
    <dgm:pt modelId="{895627FA-BEFC-4100-AF2B-C51CE337441C}" type="pres">
      <dgm:prSet presAssocID="{DDA1F5B6-76EC-403D-B521-EE34CE5DD8EA}" presName="image_4" presStyleCnt="0"/>
      <dgm:spPr/>
    </dgm:pt>
    <dgm:pt modelId="{3159D74D-129A-417E-B63E-4EE4ABD5F536}" type="pres">
      <dgm:prSet presAssocID="{DDA1F5B6-76EC-403D-B521-EE34CE5DD8EA}" presName="imageRepeatNode" presStyleLbl="fgImgPlace1" presStyleIdx="3" presStyleCnt="4"/>
      <dgm:spPr/>
    </dgm:pt>
  </dgm:ptLst>
  <dgm:cxnLst>
    <dgm:cxn modelId="{8DF83A03-BE0F-4AC1-970C-0A7FB46F0634}" type="presOf" srcId="{3C44C184-819D-44B2-883E-695CFFB2B8E0}" destId="{64A51FC8-9652-4337-A9F1-5415126F6973}" srcOrd="0" destOrd="0" presId="urn:microsoft.com/office/officeart/2008/layout/BubblePictureList"/>
    <dgm:cxn modelId="{095EF917-5AE0-40C6-9418-0DE7C89F25E5}" type="presOf" srcId="{A99ABF85-9124-476D-8C22-873916E8DC8D}" destId="{D1E3C019-212F-4D7E-94BE-E2444C2BF8AD}" srcOrd="0" destOrd="0" presId="urn:microsoft.com/office/officeart/2008/layout/BubblePictureList"/>
    <dgm:cxn modelId="{782DB225-B649-4976-A8D4-521CDF784530}" type="presOf" srcId="{1E689201-EE6B-4D84-B049-063F1B780B97}" destId="{EE8D5D39-8EAF-4B99-B137-28181DEED5C4}" srcOrd="0" destOrd="0" presId="urn:microsoft.com/office/officeart/2008/layout/BubblePictureList"/>
    <dgm:cxn modelId="{08802B5B-DDA8-4C3E-83B1-65AD7F0B7393}" type="presOf" srcId="{DDA1F5B6-76EC-403D-B521-EE34CE5DD8EA}" destId="{3159D74D-129A-417E-B63E-4EE4ABD5F536}" srcOrd="0" destOrd="0" presId="urn:microsoft.com/office/officeart/2008/layout/BubblePictureList"/>
    <dgm:cxn modelId="{5E19665B-CB99-4D19-9478-2ABCF9EEDDEE}" type="presOf" srcId="{CE430814-B3CE-493C-B863-63B85FE7EEC7}" destId="{FF5B1E0E-CC67-44F4-901C-F6A6C30F482B}" srcOrd="0" destOrd="0" presId="urn:microsoft.com/office/officeart/2008/layout/BubblePictureList"/>
    <dgm:cxn modelId="{F82D015D-5526-42F2-B77F-D9D10F073C6F}" type="presOf" srcId="{9BE19972-7AE7-4EC5-BF24-4DEA211E6E71}" destId="{D26DB675-A50B-4A98-8724-68D4B9BF3BA0}" srcOrd="0" destOrd="0" presId="urn:microsoft.com/office/officeart/2008/layout/BubblePictureList"/>
    <dgm:cxn modelId="{E4F6614B-E220-4FC0-9E26-C28B6750174D}" type="presOf" srcId="{0C2CB54E-1B5E-44D1-8FC4-66F6E4BA1DCC}" destId="{5804FCF3-CE75-49DF-8074-44FE1C4E376B}" srcOrd="0" destOrd="0" presId="urn:microsoft.com/office/officeart/2008/layout/BubblePictureList"/>
    <dgm:cxn modelId="{2C8BCB7B-AE33-4F06-BAB9-6F88C155E81A}" type="presOf" srcId="{AF8C7751-0CDE-4FE7-B737-694DFF4FA27C}" destId="{542740AE-F601-41CF-8316-150838E6B3B9}" srcOrd="0" destOrd="0" presId="urn:microsoft.com/office/officeart/2008/layout/BubblePictureList"/>
    <dgm:cxn modelId="{44E959A2-3FA4-487A-96C9-AC48F908DAE6}" srcId="{3C44C184-819D-44B2-883E-695CFFB2B8E0}" destId="{AF8C7751-0CDE-4FE7-B737-694DFF4FA27C}" srcOrd="3" destOrd="0" parTransId="{C4EB5F93-5CD6-4C09-A6A9-0DA5275A3A79}" sibTransId="{DDA1F5B6-76EC-403D-B521-EE34CE5DD8EA}"/>
    <dgm:cxn modelId="{B85841A6-E310-4998-91D9-89448BBA0692}" srcId="{3C44C184-819D-44B2-883E-695CFFB2B8E0}" destId="{0C2CB54E-1B5E-44D1-8FC4-66F6E4BA1DCC}" srcOrd="1" destOrd="0" parTransId="{4FCCF44E-4BDE-4274-9E8A-CC1591837140}" sibTransId="{9BE19972-7AE7-4EC5-BF24-4DEA211E6E71}"/>
    <dgm:cxn modelId="{61190CE9-1B97-43D8-A2CB-C3A72C42ED41}" srcId="{3C44C184-819D-44B2-883E-695CFFB2B8E0}" destId="{D8DCA6EA-D8D5-4496-8810-EA5F8A4F9C4D}" srcOrd="2" destOrd="0" parTransId="{7BE10853-1A8C-427C-8FBB-9102D4540332}" sibTransId="{CE430814-B3CE-493C-B863-63B85FE7EEC7}"/>
    <dgm:cxn modelId="{3CA820EA-59B3-4D1C-A8A0-39E5598750C4}" type="presOf" srcId="{D8DCA6EA-D8D5-4496-8810-EA5F8A4F9C4D}" destId="{3EB931CA-7834-4566-852C-61F75A560E4E}" srcOrd="0" destOrd="0" presId="urn:microsoft.com/office/officeart/2008/layout/BubblePictureList"/>
    <dgm:cxn modelId="{42EBF5FF-405C-45D0-A9E8-C4AA7B3AFC47}" srcId="{3C44C184-819D-44B2-883E-695CFFB2B8E0}" destId="{1E689201-EE6B-4D84-B049-063F1B780B97}" srcOrd="0" destOrd="0" parTransId="{88DADE4D-D78D-4C49-AEFB-6D7784D49A87}" sibTransId="{A99ABF85-9124-476D-8C22-873916E8DC8D}"/>
    <dgm:cxn modelId="{270E8905-2E7B-49D2-AC6B-B87960D83D8C}" type="presParOf" srcId="{64A51FC8-9652-4337-A9F1-5415126F6973}" destId="{EE8D5D39-8EAF-4B99-B137-28181DEED5C4}" srcOrd="0" destOrd="0" presId="urn:microsoft.com/office/officeart/2008/layout/BubblePictureList"/>
    <dgm:cxn modelId="{8DD26029-F891-488D-B693-7BF79FFDAAC3}" type="presParOf" srcId="{64A51FC8-9652-4337-A9F1-5415126F6973}" destId="{DB732356-829A-4214-8C50-013A674E0BF3}" srcOrd="1" destOrd="0" presId="urn:microsoft.com/office/officeart/2008/layout/BubblePictureList"/>
    <dgm:cxn modelId="{D57C7B40-727B-4629-AF2D-97F846019EFA}" type="presParOf" srcId="{DB732356-829A-4214-8C50-013A674E0BF3}" destId="{DDDAAC45-5A74-4904-B6FD-CDEFFFA3F320}" srcOrd="0" destOrd="0" presId="urn:microsoft.com/office/officeart/2008/layout/BubblePictureList"/>
    <dgm:cxn modelId="{7C34511E-A673-42D5-9BA8-E101D01AEADB}" type="presParOf" srcId="{64A51FC8-9652-4337-A9F1-5415126F6973}" destId="{A182E553-E7B2-43D8-A1AE-582A24851E85}" srcOrd="2" destOrd="0" presId="urn:microsoft.com/office/officeart/2008/layout/BubblePictureList"/>
    <dgm:cxn modelId="{49930F53-3D55-4E31-98A3-BB93A876214B}" type="presParOf" srcId="{64A51FC8-9652-4337-A9F1-5415126F6973}" destId="{CFEA5068-3E0A-4D18-9945-D2E8B772F110}" srcOrd="3" destOrd="0" presId="urn:microsoft.com/office/officeart/2008/layout/BubblePictureList"/>
    <dgm:cxn modelId="{DFB3CBF6-522A-4CDA-8BE0-174368B60C34}" type="presParOf" srcId="{CFEA5068-3E0A-4D18-9945-D2E8B772F110}" destId="{D1E3C019-212F-4D7E-94BE-E2444C2BF8AD}" srcOrd="0" destOrd="0" presId="urn:microsoft.com/office/officeart/2008/layout/BubblePictureList"/>
    <dgm:cxn modelId="{2BDFB92D-9601-42ED-B4A3-1C7C450B6C16}" type="presParOf" srcId="{64A51FC8-9652-4337-A9F1-5415126F6973}" destId="{5804FCF3-CE75-49DF-8074-44FE1C4E376B}" srcOrd="4" destOrd="0" presId="urn:microsoft.com/office/officeart/2008/layout/BubblePictureList"/>
    <dgm:cxn modelId="{C16CE39D-9D95-4A85-A071-92E69F05089A}" type="presParOf" srcId="{64A51FC8-9652-4337-A9F1-5415126F6973}" destId="{01FA50E6-52D8-462B-989F-C3E4D132227D}" srcOrd="5" destOrd="0" presId="urn:microsoft.com/office/officeart/2008/layout/BubblePictureList"/>
    <dgm:cxn modelId="{C3EFE2E2-CD14-4672-B23B-508077586750}" type="presParOf" srcId="{01FA50E6-52D8-462B-989F-C3E4D132227D}" destId="{5DC8631E-C8DC-4E4E-A408-9CC6DBBB9D31}" srcOrd="0" destOrd="0" presId="urn:microsoft.com/office/officeart/2008/layout/BubblePictureList"/>
    <dgm:cxn modelId="{8749F862-0C03-4882-A061-1584336B6E7A}" type="presParOf" srcId="{64A51FC8-9652-4337-A9F1-5415126F6973}" destId="{DC38F45E-03BB-4A52-80DC-825E70496BEB}" srcOrd="6" destOrd="0" presId="urn:microsoft.com/office/officeart/2008/layout/BubblePictureList"/>
    <dgm:cxn modelId="{D988C64E-D8F2-4B06-BB02-27AF5F824A65}" type="presParOf" srcId="{DC38F45E-03BB-4A52-80DC-825E70496BEB}" destId="{D26DB675-A50B-4A98-8724-68D4B9BF3BA0}" srcOrd="0" destOrd="0" presId="urn:microsoft.com/office/officeart/2008/layout/BubblePictureList"/>
    <dgm:cxn modelId="{934CE6D5-A43E-463E-B224-8AB3C36B3C69}" type="presParOf" srcId="{64A51FC8-9652-4337-A9F1-5415126F6973}" destId="{F801847F-93D5-402E-96A2-C0AE2D768DDF}" srcOrd="7" destOrd="0" presId="urn:microsoft.com/office/officeart/2008/layout/BubblePictureList"/>
    <dgm:cxn modelId="{78701071-D9F8-4103-9005-943F311BA1DC}" type="presParOf" srcId="{F801847F-93D5-402E-96A2-C0AE2D768DDF}" destId="{562692E6-DB6E-43B8-A39D-F4DC099BB8B4}" srcOrd="0" destOrd="0" presId="urn:microsoft.com/office/officeart/2008/layout/BubblePictureList"/>
    <dgm:cxn modelId="{4CC790A0-9083-4B62-AFF1-D5DA88439212}" type="presParOf" srcId="{64A51FC8-9652-4337-A9F1-5415126F6973}" destId="{3EB931CA-7834-4566-852C-61F75A560E4E}" srcOrd="8" destOrd="0" presId="urn:microsoft.com/office/officeart/2008/layout/BubblePictureList"/>
    <dgm:cxn modelId="{46114B12-BB09-465E-BAC3-B5C73554C947}" type="presParOf" srcId="{64A51FC8-9652-4337-A9F1-5415126F6973}" destId="{5D6F2270-DA04-45D8-AE08-3D2265432944}" srcOrd="9" destOrd="0" presId="urn:microsoft.com/office/officeart/2008/layout/BubblePictureList"/>
    <dgm:cxn modelId="{94501E38-C23F-402B-8307-896B41D9247C}" type="presParOf" srcId="{64A51FC8-9652-4337-A9F1-5415126F6973}" destId="{EFAB38C7-66A5-47B4-AF39-65E6C6CFFC79}" srcOrd="10" destOrd="0" presId="urn:microsoft.com/office/officeart/2008/layout/BubblePictureList"/>
    <dgm:cxn modelId="{3F9303A2-BC61-4EC7-A185-0CA725224106}" type="presParOf" srcId="{64A51FC8-9652-4337-A9F1-5415126F6973}" destId="{6C0A3F1A-2233-4E9F-BD97-9F8E11B214E1}" srcOrd="11" destOrd="0" presId="urn:microsoft.com/office/officeart/2008/layout/BubblePictureList"/>
    <dgm:cxn modelId="{DC126A18-BFA7-4FE7-9CAA-67CBE51E643D}" type="presParOf" srcId="{6C0A3F1A-2233-4E9F-BD97-9F8E11B214E1}" destId="{FF5B1E0E-CC67-44F4-901C-F6A6C30F482B}" srcOrd="0" destOrd="0" presId="urn:microsoft.com/office/officeart/2008/layout/BubblePictureList"/>
    <dgm:cxn modelId="{B349F963-E82F-485C-8004-BEF89465A1A4}" type="presParOf" srcId="{64A51FC8-9652-4337-A9F1-5415126F6973}" destId="{32B7FF82-C2ED-476B-9F24-75E7886321FB}" srcOrd="12" destOrd="0" presId="urn:microsoft.com/office/officeart/2008/layout/BubblePictureList"/>
    <dgm:cxn modelId="{E6BC5239-ADB8-47B8-AD1F-4E4987BF8781}" type="presParOf" srcId="{32B7FF82-C2ED-476B-9F24-75E7886321FB}" destId="{22E3A359-7CB9-4988-80A3-829C58D5EFC9}" srcOrd="0" destOrd="0" presId="urn:microsoft.com/office/officeart/2008/layout/BubblePictureList"/>
    <dgm:cxn modelId="{105F71D2-5AAC-4F54-BD59-E2FABE8A332A}" type="presParOf" srcId="{64A51FC8-9652-4337-A9F1-5415126F6973}" destId="{542740AE-F601-41CF-8316-150838E6B3B9}" srcOrd="13" destOrd="0" presId="urn:microsoft.com/office/officeart/2008/layout/BubblePictureList"/>
    <dgm:cxn modelId="{EAACED5D-26A6-42EE-83D8-B18DE7633853}" type="presParOf" srcId="{64A51FC8-9652-4337-A9F1-5415126F6973}" destId="{B1D90CB6-0574-4D30-AD80-8778A51F4556}" srcOrd="14" destOrd="0" presId="urn:microsoft.com/office/officeart/2008/layout/BubblePictureList"/>
    <dgm:cxn modelId="{79BCA4FE-43C6-428A-91B0-9706C2CBF03E}" type="presParOf" srcId="{64A51FC8-9652-4337-A9F1-5415126F6973}" destId="{895627FA-BEFC-4100-AF2B-C51CE337441C}" srcOrd="15" destOrd="0" presId="urn:microsoft.com/office/officeart/2008/layout/BubblePictureList"/>
    <dgm:cxn modelId="{2062CF1F-5E9A-4EA7-8744-20271769B63A}" type="presParOf" srcId="{895627FA-BEFC-4100-AF2B-C51CE337441C}" destId="{3159D74D-129A-417E-B63E-4EE4ABD5F53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4A163B-A50F-49A3-9D40-018C4636329A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D7CB5B3A-75BF-4EA8-A698-65FAFD69826D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/>
            <a:t>Optimizar</a:t>
          </a:r>
          <a:r>
            <a:rPr lang="es-MX" dirty="0"/>
            <a:t> los procesos de comunicación dentro de la entidad.</a:t>
          </a:r>
          <a:endParaRPr lang="es-EC" dirty="0"/>
        </a:p>
      </dgm:t>
    </dgm:pt>
    <dgm:pt modelId="{89D5356A-F246-430F-AE13-3853D24037DC}" type="parTrans" cxnId="{9140CD24-6391-4F8F-8528-40256FCCB97A}">
      <dgm:prSet/>
      <dgm:spPr/>
      <dgm:t>
        <a:bodyPr/>
        <a:lstStyle/>
        <a:p>
          <a:endParaRPr lang="es-EC"/>
        </a:p>
      </dgm:t>
    </dgm:pt>
    <dgm:pt modelId="{827237BF-826F-488D-B80A-9802CAF6860A}" type="sibTrans" cxnId="{9140CD24-6391-4F8F-8528-40256FCCB97A}">
      <dgm:prSet/>
      <dgm:spPr/>
      <dgm:t>
        <a:bodyPr/>
        <a:lstStyle/>
        <a:p>
          <a:endParaRPr lang="es-EC"/>
        </a:p>
      </dgm:t>
    </dgm:pt>
    <dgm:pt modelId="{AF2C8C82-F9B1-4022-A2E1-AA5D80B32CD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Priorizar la formación de profesionales en la industria de reuniones.</a:t>
          </a:r>
          <a:endParaRPr lang="es-EC" dirty="0"/>
        </a:p>
      </dgm:t>
    </dgm:pt>
    <dgm:pt modelId="{93A273C1-FE2A-4417-8ED3-AFC7CA4B24FC}" type="parTrans" cxnId="{6F1C4C83-3B8D-4B5C-B96F-C3FDC1EF352B}">
      <dgm:prSet/>
      <dgm:spPr/>
      <dgm:t>
        <a:bodyPr/>
        <a:lstStyle/>
        <a:p>
          <a:endParaRPr lang="es-EC"/>
        </a:p>
      </dgm:t>
    </dgm:pt>
    <dgm:pt modelId="{CFAD7E0A-B947-4231-849A-F937741E1879}" type="sibTrans" cxnId="{6F1C4C83-3B8D-4B5C-B96F-C3FDC1EF352B}">
      <dgm:prSet/>
      <dgm:spPr/>
      <dgm:t>
        <a:bodyPr/>
        <a:lstStyle/>
        <a:p>
          <a:endParaRPr lang="es-EC"/>
        </a:p>
      </dgm:t>
    </dgm:pt>
    <dgm:pt modelId="{479F3BF9-59D0-4EE6-923E-06ADD1EF0A4D}">
      <dgm:prSet phldrT="[Texto]"/>
      <dgm:spPr/>
      <dgm:t>
        <a:bodyPr/>
        <a:lstStyle/>
        <a:p>
          <a:r>
            <a:rPr lang="es-MX" dirty="0"/>
            <a:t>Fortalecer las relaciones con el sector privado y universidades.</a:t>
          </a:r>
          <a:endParaRPr lang="es-EC" dirty="0"/>
        </a:p>
      </dgm:t>
    </dgm:pt>
    <dgm:pt modelId="{371C259B-E984-4B47-8481-366109D55631}" type="parTrans" cxnId="{C4CE1421-DB45-4DDA-81F8-BEF269C7E551}">
      <dgm:prSet/>
      <dgm:spPr/>
      <dgm:t>
        <a:bodyPr/>
        <a:lstStyle/>
        <a:p>
          <a:endParaRPr lang="es-EC"/>
        </a:p>
      </dgm:t>
    </dgm:pt>
    <dgm:pt modelId="{C33C73AE-A862-4252-B92C-9D4FF5825402}" type="sibTrans" cxnId="{C4CE1421-DB45-4DDA-81F8-BEF269C7E551}">
      <dgm:prSet/>
      <dgm:spPr/>
      <dgm:t>
        <a:bodyPr/>
        <a:lstStyle/>
        <a:p>
          <a:endParaRPr lang="es-EC"/>
        </a:p>
      </dgm:t>
    </dgm:pt>
    <dgm:pt modelId="{E81E9870-9C62-46A2-9155-AE681A4097E0}">
      <dgm:prSet phldrT="[Texto]"/>
      <dgm:spPr/>
      <dgm:t>
        <a:bodyPr/>
        <a:lstStyle/>
        <a:p>
          <a:r>
            <a:rPr lang="es-MX" dirty="0"/>
            <a:t>Implementar el diseño de la marca RICE y el plan de marketing especializado.</a:t>
          </a:r>
          <a:endParaRPr lang="es-EC" dirty="0"/>
        </a:p>
      </dgm:t>
    </dgm:pt>
    <dgm:pt modelId="{48FB2DDF-6B03-43A9-98C2-26008485C909}" type="parTrans" cxnId="{3C70983D-218C-461B-B686-12E74B714B7F}">
      <dgm:prSet/>
      <dgm:spPr/>
      <dgm:t>
        <a:bodyPr/>
        <a:lstStyle/>
        <a:p>
          <a:endParaRPr lang="es-EC"/>
        </a:p>
      </dgm:t>
    </dgm:pt>
    <dgm:pt modelId="{7BC162EC-7D35-4301-8B13-6C2B8E771050}" type="sibTrans" cxnId="{3C70983D-218C-461B-B686-12E74B714B7F}">
      <dgm:prSet/>
      <dgm:spPr/>
      <dgm:t>
        <a:bodyPr/>
        <a:lstStyle/>
        <a:p>
          <a:endParaRPr lang="es-EC"/>
        </a:p>
      </dgm:t>
    </dgm:pt>
    <dgm:pt modelId="{174C1B4D-86A6-45C4-9E7E-41141121200F}">
      <dgm:prSet phldrT="[Texto]"/>
      <dgm:spPr/>
      <dgm:t>
        <a:bodyPr/>
        <a:lstStyle/>
        <a:p>
          <a:r>
            <a:rPr lang="es-MX" dirty="0"/>
            <a:t>Trabajar en mejorar la calidad de los eventos a realizar.</a:t>
          </a:r>
          <a:endParaRPr lang="es-EC" dirty="0"/>
        </a:p>
      </dgm:t>
    </dgm:pt>
    <dgm:pt modelId="{17614D88-D3B7-4BE0-A9D1-A027D24DBFCC}" type="parTrans" cxnId="{BD773B0D-EF48-42BD-8761-990CE8728291}">
      <dgm:prSet/>
      <dgm:spPr/>
      <dgm:t>
        <a:bodyPr/>
        <a:lstStyle/>
        <a:p>
          <a:endParaRPr lang="es-EC"/>
        </a:p>
      </dgm:t>
    </dgm:pt>
    <dgm:pt modelId="{19209F43-43AB-4F46-AA1F-2A19F504181F}" type="sibTrans" cxnId="{BD773B0D-EF48-42BD-8761-990CE8728291}">
      <dgm:prSet/>
      <dgm:spPr/>
      <dgm:t>
        <a:bodyPr/>
        <a:lstStyle/>
        <a:p>
          <a:endParaRPr lang="es-EC"/>
        </a:p>
      </dgm:t>
    </dgm:pt>
    <dgm:pt modelId="{69EF9BD0-9C8F-4DA5-B902-249F5D005AE1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0" cap="none" spc="0" dirty="0">
              <a:ln w="0"/>
              <a:solidFill>
                <a:schemeClr val="tx1"/>
              </a:solidFill>
              <a:effectLst/>
            </a:rPr>
            <a:t>Se recomienda a la Dirección MICE considerar la propuesta desarrollada.</a:t>
          </a:r>
          <a:endParaRPr lang="es-EC" b="0" cap="none" spc="0" dirty="0">
            <a:ln w="0"/>
            <a:solidFill>
              <a:schemeClr val="tx1"/>
            </a:solidFill>
            <a:effectLst/>
          </a:endParaRPr>
        </a:p>
      </dgm:t>
    </dgm:pt>
    <dgm:pt modelId="{30DB604C-4E2F-4F63-AF01-94287A949110}" type="parTrans" cxnId="{36A4F38F-EA13-44F8-AC90-32AE8FEC1F1A}">
      <dgm:prSet/>
      <dgm:spPr/>
      <dgm:t>
        <a:bodyPr/>
        <a:lstStyle/>
        <a:p>
          <a:endParaRPr lang="es-EC"/>
        </a:p>
      </dgm:t>
    </dgm:pt>
    <dgm:pt modelId="{6DF6C270-F438-457E-9D39-EC37AE0D087E}" type="sibTrans" cxnId="{36A4F38F-EA13-44F8-AC90-32AE8FEC1F1A}">
      <dgm:prSet/>
      <dgm:spPr/>
      <dgm:t>
        <a:bodyPr/>
        <a:lstStyle/>
        <a:p>
          <a:endParaRPr lang="es-EC"/>
        </a:p>
      </dgm:t>
    </dgm:pt>
    <dgm:pt modelId="{3A674BA2-9521-49A4-A435-51AD98DCC75C}" type="pres">
      <dgm:prSet presAssocID="{934A163B-A50F-49A3-9D40-018C4636329A}" presName="compositeShape" presStyleCnt="0">
        <dgm:presLayoutVars>
          <dgm:chMax val="7"/>
          <dgm:dir/>
          <dgm:resizeHandles val="exact"/>
        </dgm:presLayoutVars>
      </dgm:prSet>
      <dgm:spPr/>
    </dgm:pt>
    <dgm:pt modelId="{725BCE12-C1DC-4F5A-BC71-767276FCCDE9}" type="pres">
      <dgm:prSet presAssocID="{D7CB5B3A-75BF-4EA8-A698-65FAFD69826D}" presName="circ1" presStyleLbl="vennNode1" presStyleIdx="0" presStyleCnt="6"/>
      <dgm:spPr/>
    </dgm:pt>
    <dgm:pt modelId="{42922B44-7B01-426D-ABEB-262A0306A42A}" type="pres">
      <dgm:prSet presAssocID="{D7CB5B3A-75BF-4EA8-A698-65FAFD6982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F54D06-591E-4507-A4A1-2421EF8D97EA}" type="pres">
      <dgm:prSet presAssocID="{AF2C8C82-F9B1-4022-A2E1-AA5D80B32CD9}" presName="circ2" presStyleLbl="vennNode1" presStyleIdx="1" presStyleCnt="6"/>
      <dgm:spPr/>
    </dgm:pt>
    <dgm:pt modelId="{68C32E18-A6A6-4B92-BA1C-C5507D46FF60}" type="pres">
      <dgm:prSet presAssocID="{AF2C8C82-F9B1-4022-A2E1-AA5D80B32C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266E4D-59EE-43E9-895D-0284DC66224D}" type="pres">
      <dgm:prSet presAssocID="{479F3BF9-59D0-4EE6-923E-06ADD1EF0A4D}" presName="circ3" presStyleLbl="vennNode1" presStyleIdx="2" presStyleCnt="6"/>
      <dgm:spPr/>
    </dgm:pt>
    <dgm:pt modelId="{139318D0-5E01-47C2-8CBE-71E4D84399F3}" type="pres">
      <dgm:prSet presAssocID="{479F3BF9-59D0-4EE6-923E-06ADD1EF0A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1A4213-F450-4D1C-BB28-F78959C2F2C0}" type="pres">
      <dgm:prSet presAssocID="{E81E9870-9C62-46A2-9155-AE681A4097E0}" presName="circ4" presStyleLbl="vennNode1" presStyleIdx="3" presStyleCnt="6"/>
      <dgm:spPr/>
    </dgm:pt>
    <dgm:pt modelId="{B045468E-FF60-4AB6-8CF6-404F3C26046E}" type="pres">
      <dgm:prSet presAssocID="{E81E9870-9C62-46A2-9155-AE681A4097E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95BC29-F59E-48E0-9167-3E28A432D48F}" type="pres">
      <dgm:prSet presAssocID="{174C1B4D-86A6-45C4-9E7E-41141121200F}" presName="circ5" presStyleLbl="vennNode1" presStyleIdx="4" presStyleCnt="6"/>
      <dgm:spPr/>
    </dgm:pt>
    <dgm:pt modelId="{699A1EFE-554D-4177-8CE5-569805421E41}" type="pres">
      <dgm:prSet presAssocID="{174C1B4D-86A6-45C4-9E7E-41141121200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3F71DD-6584-49B9-A2E6-EBCA396D5514}" type="pres">
      <dgm:prSet presAssocID="{69EF9BD0-9C8F-4DA5-B902-249F5D005AE1}" presName="circ6" presStyleLbl="vennNode1" presStyleIdx="5" presStyleCnt="6"/>
      <dgm:spPr/>
    </dgm:pt>
    <dgm:pt modelId="{F07040F0-E789-4186-9F57-020535EF78AF}" type="pres">
      <dgm:prSet presAssocID="{69EF9BD0-9C8F-4DA5-B902-249F5D005AE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D773B0D-EF48-42BD-8761-990CE8728291}" srcId="{934A163B-A50F-49A3-9D40-018C4636329A}" destId="{174C1B4D-86A6-45C4-9E7E-41141121200F}" srcOrd="4" destOrd="0" parTransId="{17614D88-D3B7-4BE0-A9D1-A027D24DBFCC}" sibTransId="{19209F43-43AB-4F46-AA1F-2A19F504181F}"/>
    <dgm:cxn modelId="{C4CE1421-DB45-4DDA-81F8-BEF269C7E551}" srcId="{934A163B-A50F-49A3-9D40-018C4636329A}" destId="{479F3BF9-59D0-4EE6-923E-06ADD1EF0A4D}" srcOrd="2" destOrd="0" parTransId="{371C259B-E984-4B47-8481-366109D55631}" sibTransId="{C33C73AE-A862-4252-B92C-9D4FF5825402}"/>
    <dgm:cxn modelId="{9140CD24-6391-4F8F-8528-40256FCCB97A}" srcId="{934A163B-A50F-49A3-9D40-018C4636329A}" destId="{D7CB5B3A-75BF-4EA8-A698-65FAFD69826D}" srcOrd="0" destOrd="0" parTransId="{89D5356A-F246-430F-AE13-3853D24037DC}" sibTransId="{827237BF-826F-488D-B80A-9802CAF6860A}"/>
    <dgm:cxn modelId="{8F385D25-8B5A-47A6-BAFC-79566BDFE503}" type="presOf" srcId="{69EF9BD0-9C8F-4DA5-B902-249F5D005AE1}" destId="{F07040F0-E789-4186-9F57-020535EF78AF}" srcOrd="0" destOrd="0" presId="urn:microsoft.com/office/officeart/2005/8/layout/venn1"/>
    <dgm:cxn modelId="{3C70983D-218C-461B-B686-12E74B714B7F}" srcId="{934A163B-A50F-49A3-9D40-018C4636329A}" destId="{E81E9870-9C62-46A2-9155-AE681A4097E0}" srcOrd="3" destOrd="0" parTransId="{48FB2DDF-6B03-43A9-98C2-26008485C909}" sibTransId="{7BC162EC-7D35-4301-8B13-6C2B8E771050}"/>
    <dgm:cxn modelId="{28F76968-EFE8-4E7A-A645-EEDFB0BF75B9}" type="presOf" srcId="{E81E9870-9C62-46A2-9155-AE681A4097E0}" destId="{B045468E-FF60-4AB6-8CF6-404F3C26046E}" srcOrd="0" destOrd="0" presId="urn:microsoft.com/office/officeart/2005/8/layout/venn1"/>
    <dgm:cxn modelId="{6B2D006F-AC35-49DA-BC5A-9D469F69B171}" type="presOf" srcId="{D7CB5B3A-75BF-4EA8-A698-65FAFD69826D}" destId="{42922B44-7B01-426D-ABEB-262A0306A42A}" srcOrd="0" destOrd="0" presId="urn:microsoft.com/office/officeart/2005/8/layout/venn1"/>
    <dgm:cxn modelId="{80867750-3558-4A8D-B0EF-E4E51DC66473}" type="presOf" srcId="{AF2C8C82-F9B1-4022-A2E1-AA5D80B32CD9}" destId="{68C32E18-A6A6-4B92-BA1C-C5507D46FF60}" srcOrd="0" destOrd="0" presId="urn:microsoft.com/office/officeart/2005/8/layout/venn1"/>
    <dgm:cxn modelId="{4E8D6E5A-722A-4F78-893D-85C51C63C31F}" type="presOf" srcId="{174C1B4D-86A6-45C4-9E7E-41141121200F}" destId="{699A1EFE-554D-4177-8CE5-569805421E41}" srcOrd="0" destOrd="0" presId="urn:microsoft.com/office/officeart/2005/8/layout/venn1"/>
    <dgm:cxn modelId="{E8BEC97E-F333-4134-9FBF-80A6AF7329DD}" type="presOf" srcId="{479F3BF9-59D0-4EE6-923E-06ADD1EF0A4D}" destId="{139318D0-5E01-47C2-8CBE-71E4D84399F3}" srcOrd="0" destOrd="0" presId="urn:microsoft.com/office/officeart/2005/8/layout/venn1"/>
    <dgm:cxn modelId="{6F1C4C83-3B8D-4B5C-B96F-C3FDC1EF352B}" srcId="{934A163B-A50F-49A3-9D40-018C4636329A}" destId="{AF2C8C82-F9B1-4022-A2E1-AA5D80B32CD9}" srcOrd="1" destOrd="0" parTransId="{93A273C1-FE2A-4417-8ED3-AFC7CA4B24FC}" sibTransId="{CFAD7E0A-B947-4231-849A-F937741E1879}"/>
    <dgm:cxn modelId="{36A4F38F-EA13-44F8-AC90-32AE8FEC1F1A}" srcId="{934A163B-A50F-49A3-9D40-018C4636329A}" destId="{69EF9BD0-9C8F-4DA5-B902-249F5D005AE1}" srcOrd="5" destOrd="0" parTransId="{30DB604C-4E2F-4F63-AF01-94287A949110}" sibTransId="{6DF6C270-F438-457E-9D39-EC37AE0D087E}"/>
    <dgm:cxn modelId="{A4AC0CB9-82E4-407F-A9CE-9DEAC6176689}" type="presOf" srcId="{934A163B-A50F-49A3-9D40-018C4636329A}" destId="{3A674BA2-9521-49A4-A435-51AD98DCC75C}" srcOrd="0" destOrd="0" presId="urn:microsoft.com/office/officeart/2005/8/layout/venn1"/>
    <dgm:cxn modelId="{93EC3209-1B50-43CD-AB11-27160F4E4378}" type="presParOf" srcId="{3A674BA2-9521-49A4-A435-51AD98DCC75C}" destId="{725BCE12-C1DC-4F5A-BC71-767276FCCDE9}" srcOrd="0" destOrd="0" presId="urn:microsoft.com/office/officeart/2005/8/layout/venn1"/>
    <dgm:cxn modelId="{1D345F8E-DACF-4F86-B1E2-C909EBDCD1D4}" type="presParOf" srcId="{3A674BA2-9521-49A4-A435-51AD98DCC75C}" destId="{42922B44-7B01-426D-ABEB-262A0306A42A}" srcOrd="1" destOrd="0" presId="urn:microsoft.com/office/officeart/2005/8/layout/venn1"/>
    <dgm:cxn modelId="{D417045D-3533-41CD-AB31-31E3E4FDE426}" type="presParOf" srcId="{3A674BA2-9521-49A4-A435-51AD98DCC75C}" destId="{12F54D06-591E-4507-A4A1-2421EF8D97EA}" srcOrd="2" destOrd="0" presId="urn:microsoft.com/office/officeart/2005/8/layout/venn1"/>
    <dgm:cxn modelId="{F7165762-ABE3-4C67-A28D-FA0638B6276C}" type="presParOf" srcId="{3A674BA2-9521-49A4-A435-51AD98DCC75C}" destId="{68C32E18-A6A6-4B92-BA1C-C5507D46FF60}" srcOrd="3" destOrd="0" presId="urn:microsoft.com/office/officeart/2005/8/layout/venn1"/>
    <dgm:cxn modelId="{ACB90F8D-DA45-4F3A-8493-1E614C90A4E3}" type="presParOf" srcId="{3A674BA2-9521-49A4-A435-51AD98DCC75C}" destId="{45266E4D-59EE-43E9-895D-0284DC66224D}" srcOrd="4" destOrd="0" presId="urn:microsoft.com/office/officeart/2005/8/layout/venn1"/>
    <dgm:cxn modelId="{1EB49F0E-EEA7-4806-B0F1-6DE17EB862B1}" type="presParOf" srcId="{3A674BA2-9521-49A4-A435-51AD98DCC75C}" destId="{139318D0-5E01-47C2-8CBE-71E4D84399F3}" srcOrd="5" destOrd="0" presId="urn:microsoft.com/office/officeart/2005/8/layout/venn1"/>
    <dgm:cxn modelId="{6D9F6AC3-7E59-4BF4-A0EC-0A94226AFF28}" type="presParOf" srcId="{3A674BA2-9521-49A4-A435-51AD98DCC75C}" destId="{DC1A4213-F450-4D1C-BB28-F78959C2F2C0}" srcOrd="6" destOrd="0" presId="urn:microsoft.com/office/officeart/2005/8/layout/venn1"/>
    <dgm:cxn modelId="{7FA62D70-E65A-4D30-BE30-534428C644EC}" type="presParOf" srcId="{3A674BA2-9521-49A4-A435-51AD98DCC75C}" destId="{B045468E-FF60-4AB6-8CF6-404F3C26046E}" srcOrd="7" destOrd="0" presId="urn:microsoft.com/office/officeart/2005/8/layout/venn1"/>
    <dgm:cxn modelId="{6DB8EE11-C2BE-4291-B637-C56131DE0E09}" type="presParOf" srcId="{3A674BA2-9521-49A4-A435-51AD98DCC75C}" destId="{EA95BC29-F59E-48E0-9167-3E28A432D48F}" srcOrd="8" destOrd="0" presId="urn:microsoft.com/office/officeart/2005/8/layout/venn1"/>
    <dgm:cxn modelId="{2BD9CA8F-C512-4A5D-9BA9-60D731919F37}" type="presParOf" srcId="{3A674BA2-9521-49A4-A435-51AD98DCC75C}" destId="{699A1EFE-554D-4177-8CE5-569805421E41}" srcOrd="9" destOrd="0" presId="urn:microsoft.com/office/officeart/2005/8/layout/venn1"/>
    <dgm:cxn modelId="{9EA53408-4180-4B38-B3A1-2DDA13EE96E3}" type="presParOf" srcId="{3A674BA2-9521-49A4-A435-51AD98DCC75C}" destId="{2B3F71DD-6584-49B9-A2E6-EBCA396D5514}" srcOrd="10" destOrd="0" presId="urn:microsoft.com/office/officeart/2005/8/layout/venn1"/>
    <dgm:cxn modelId="{1619749F-99A8-44BA-84CE-517DFE3E3607}" type="presParOf" srcId="{3A674BA2-9521-49A4-A435-51AD98DCC75C}" destId="{F07040F0-E789-4186-9F57-020535EF78A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15C92-63FD-433D-9C77-251080E32C62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1" csCatId="colorful" phldr="1"/>
      <dgm:spPr/>
    </dgm:pt>
    <dgm:pt modelId="{41275B36-B763-4785-90B7-08706021888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2500" dirty="0"/>
            <a:t>Teoría del posicionamiento</a:t>
          </a:r>
        </a:p>
      </dgm:t>
    </dgm:pt>
    <dgm:pt modelId="{CC110478-123D-4C59-96D1-9E9A3E2C6375}" type="parTrans" cxnId="{CADF155D-5A8B-497E-8B62-754D0D170A9F}">
      <dgm:prSet/>
      <dgm:spPr/>
      <dgm:t>
        <a:bodyPr/>
        <a:lstStyle/>
        <a:p>
          <a:endParaRPr lang="es-EC" sz="1400"/>
        </a:p>
      </dgm:t>
    </dgm:pt>
    <dgm:pt modelId="{2F4521BA-7A49-4DE0-8BD1-2E43F9CAA453}" type="sibTrans" cxnId="{CADF155D-5A8B-497E-8B62-754D0D170A9F}">
      <dgm:prSet custT="1"/>
      <dgm:spPr/>
      <dgm:t>
        <a:bodyPr/>
        <a:lstStyle/>
        <a:p>
          <a:endParaRPr lang="es-EC" sz="1400"/>
        </a:p>
      </dgm:t>
    </dgm:pt>
    <dgm:pt modelId="{B5872ADC-9721-4896-BA37-3C472E7F0E5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s-EC" sz="2500" dirty="0"/>
            <a:t>Modelo de gestión</a:t>
          </a:r>
        </a:p>
      </dgm:t>
    </dgm:pt>
    <dgm:pt modelId="{8A0CF39F-C212-42E0-B987-658E0795047E}" type="parTrans" cxnId="{D9D1F133-345A-4707-8043-8D06DE484CD8}">
      <dgm:prSet/>
      <dgm:spPr/>
      <dgm:t>
        <a:bodyPr/>
        <a:lstStyle/>
        <a:p>
          <a:endParaRPr lang="es-EC" sz="1400"/>
        </a:p>
      </dgm:t>
    </dgm:pt>
    <dgm:pt modelId="{BC04B157-2EE7-4BB9-AA2E-DD65CD9FE2F9}" type="sibTrans" cxnId="{D9D1F133-345A-4707-8043-8D06DE484CD8}">
      <dgm:prSet custT="1"/>
      <dgm:spPr/>
      <dgm:t>
        <a:bodyPr/>
        <a:lstStyle/>
        <a:p>
          <a:endParaRPr lang="es-EC" sz="1400"/>
        </a:p>
      </dgm:t>
    </dgm:pt>
    <dgm:pt modelId="{3774DB41-066E-49C1-8CB7-04EAAB43D10F}">
      <dgm:prSet phldrT="[Texto]" custT="1"/>
      <dgm:spPr>
        <a:ln w="19050">
          <a:solidFill>
            <a:srgbClr val="7030A0"/>
          </a:solidFill>
        </a:ln>
      </dgm:spPr>
      <dgm:t>
        <a:bodyPr/>
        <a:lstStyle/>
        <a:p>
          <a:r>
            <a:rPr lang="es-EC" sz="2500" dirty="0"/>
            <a:t>Importancia de la investigación</a:t>
          </a:r>
        </a:p>
      </dgm:t>
    </dgm:pt>
    <dgm:pt modelId="{74FAF6CA-ECCC-4799-9BA7-B7A2B4BCA628}" type="parTrans" cxnId="{9E6A933E-30FF-43FD-84E8-4AE13AF9AF63}">
      <dgm:prSet/>
      <dgm:spPr/>
      <dgm:t>
        <a:bodyPr/>
        <a:lstStyle/>
        <a:p>
          <a:endParaRPr lang="es-EC" sz="1400"/>
        </a:p>
      </dgm:t>
    </dgm:pt>
    <dgm:pt modelId="{375E2900-52AF-4A78-B882-CE3B52D0C9D6}" type="sibTrans" cxnId="{9E6A933E-30FF-43FD-84E8-4AE13AF9AF63}">
      <dgm:prSet/>
      <dgm:spPr/>
      <dgm:t>
        <a:bodyPr/>
        <a:lstStyle/>
        <a:p>
          <a:endParaRPr lang="es-EC" sz="1400"/>
        </a:p>
      </dgm:t>
    </dgm:pt>
    <dgm:pt modelId="{3BB2F61D-9A9D-4180-97F5-8D9EDB842BAA}" type="pres">
      <dgm:prSet presAssocID="{FD415C92-63FD-433D-9C77-251080E32C62}" presName="linearFlow" presStyleCnt="0">
        <dgm:presLayoutVars>
          <dgm:dir/>
          <dgm:resizeHandles val="exact"/>
        </dgm:presLayoutVars>
      </dgm:prSet>
      <dgm:spPr/>
    </dgm:pt>
    <dgm:pt modelId="{1725D46B-08C5-49A4-825A-617A6D390F9B}" type="pres">
      <dgm:prSet presAssocID="{41275B36-B763-4785-90B7-087060218886}" presName="node" presStyleLbl="node1" presStyleIdx="0" presStyleCnt="3" custScaleX="161056">
        <dgm:presLayoutVars>
          <dgm:bulletEnabled val="1"/>
        </dgm:presLayoutVars>
      </dgm:prSet>
      <dgm:spPr/>
    </dgm:pt>
    <dgm:pt modelId="{9503CF10-3E06-4F49-A18C-85ACF5A2ECCE}" type="pres">
      <dgm:prSet presAssocID="{2F4521BA-7A49-4DE0-8BD1-2E43F9CAA453}" presName="spacerL" presStyleCnt="0"/>
      <dgm:spPr/>
    </dgm:pt>
    <dgm:pt modelId="{0CE3D682-9552-4E34-9010-C0FACB5435F2}" type="pres">
      <dgm:prSet presAssocID="{2F4521BA-7A49-4DE0-8BD1-2E43F9CAA453}" presName="sibTrans" presStyleLbl="sibTrans2D1" presStyleIdx="0" presStyleCnt="2"/>
      <dgm:spPr/>
    </dgm:pt>
    <dgm:pt modelId="{2C299C33-250F-474D-B58C-1253C67E56E0}" type="pres">
      <dgm:prSet presAssocID="{2F4521BA-7A49-4DE0-8BD1-2E43F9CAA453}" presName="spacerR" presStyleCnt="0"/>
      <dgm:spPr/>
    </dgm:pt>
    <dgm:pt modelId="{5BC808D3-0C9D-406B-B849-6F326F730BAF}" type="pres">
      <dgm:prSet presAssocID="{B5872ADC-9721-4896-BA37-3C472E7F0E52}" presName="node" presStyleLbl="node1" presStyleIdx="1" presStyleCnt="3" custScaleX="118102">
        <dgm:presLayoutVars>
          <dgm:bulletEnabled val="1"/>
        </dgm:presLayoutVars>
      </dgm:prSet>
      <dgm:spPr/>
    </dgm:pt>
    <dgm:pt modelId="{394213A4-9D30-4948-9643-DF7300BC7E26}" type="pres">
      <dgm:prSet presAssocID="{BC04B157-2EE7-4BB9-AA2E-DD65CD9FE2F9}" presName="spacerL" presStyleCnt="0"/>
      <dgm:spPr/>
    </dgm:pt>
    <dgm:pt modelId="{092D8E18-7BD1-4C90-B0E5-B7EA556FDD66}" type="pres">
      <dgm:prSet presAssocID="{BC04B157-2EE7-4BB9-AA2E-DD65CD9FE2F9}" presName="sibTrans" presStyleLbl="sibTrans2D1" presStyleIdx="1" presStyleCnt="2"/>
      <dgm:spPr/>
    </dgm:pt>
    <dgm:pt modelId="{4DE5828E-BFE9-4C8B-8919-00F11E2A2B82}" type="pres">
      <dgm:prSet presAssocID="{BC04B157-2EE7-4BB9-AA2E-DD65CD9FE2F9}" presName="spacerR" presStyleCnt="0"/>
      <dgm:spPr/>
    </dgm:pt>
    <dgm:pt modelId="{E5EE5900-01B1-4F8B-B6DB-4265EA6AA957}" type="pres">
      <dgm:prSet presAssocID="{3774DB41-066E-49C1-8CB7-04EAAB43D10F}" presName="node" presStyleLbl="node1" presStyleIdx="2" presStyleCnt="3" custScaleX="146802">
        <dgm:presLayoutVars>
          <dgm:bulletEnabled val="1"/>
        </dgm:presLayoutVars>
      </dgm:prSet>
      <dgm:spPr/>
    </dgm:pt>
  </dgm:ptLst>
  <dgm:cxnLst>
    <dgm:cxn modelId="{9281421B-C6A4-4C83-854E-9FD058AA4F61}" type="presOf" srcId="{BC04B157-2EE7-4BB9-AA2E-DD65CD9FE2F9}" destId="{092D8E18-7BD1-4C90-B0E5-B7EA556FDD66}" srcOrd="0" destOrd="0" presId="urn:microsoft.com/office/officeart/2005/8/layout/equation1"/>
    <dgm:cxn modelId="{D9D1F133-345A-4707-8043-8D06DE484CD8}" srcId="{FD415C92-63FD-433D-9C77-251080E32C62}" destId="{B5872ADC-9721-4896-BA37-3C472E7F0E52}" srcOrd="1" destOrd="0" parTransId="{8A0CF39F-C212-42E0-B987-658E0795047E}" sibTransId="{BC04B157-2EE7-4BB9-AA2E-DD65CD9FE2F9}"/>
    <dgm:cxn modelId="{9E6A933E-30FF-43FD-84E8-4AE13AF9AF63}" srcId="{FD415C92-63FD-433D-9C77-251080E32C62}" destId="{3774DB41-066E-49C1-8CB7-04EAAB43D10F}" srcOrd="2" destOrd="0" parTransId="{74FAF6CA-ECCC-4799-9BA7-B7A2B4BCA628}" sibTransId="{375E2900-52AF-4A78-B882-CE3B52D0C9D6}"/>
    <dgm:cxn modelId="{CADF155D-5A8B-497E-8B62-754D0D170A9F}" srcId="{FD415C92-63FD-433D-9C77-251080E32C62}" destId="{41275B36-B763-4785-90B7-087060218886}" srcOrd="0" destOrd="0" parTransId="{CC110478-123D-4C59-96D1-9E9A3E2C6375}" sibTransId="{2F4521BA-7A49-4DE0-8BD1-2E43F9CAA453}"/>
    <dgm:cxn modelId="{D1124E5D-1552-48D1-956A-4FC94195EF65}" type="presOf" srcId="{B5872ADC-9721-4896-BA37-3C472E7F0E52}" destId="{5BC808D3-0C9D-406B-B849-6F326F730BAF}" srcOrd="0" destOrd="0" presId="urn:microsoft.com/office/officeart/2005/8/layout/equation1"/>
    <dgm:cxn modelId="{350B018F-F6E9-411D-AD33-FF37EC66D496}" type="presOf" srcId="{FD415C92-63FD-433D-9C77-251080E32C62}" destId="{3BB2F61D-9A9D-4180-97F5-8D9EDB842BAA}" srcOrd="0" destOrd="0" presId="urn:microsoft.com/office/officeart/2005/8/layout/equation1"/>
    <dgm:cxn modelId="{75026AAC-AF1E-4836-AEEC-30AA87F4437D}" type="presOf" srcId="{41275B36-B763-4785-90B7-087060218886}" destId="{1725D46B-08C5-49A4-825A-617A6D390F9B}" srcOrd="0" destOrd="0" presId="urn:microsoft.com/office/officeart/2005/8/layout/equation1"/>
    <dgm:cxn modelId="{C7CA8FBB-0958-4565-87FE-6B81AE02663D}" type="presOf" srcId="{2F4521BA-7A49-4DE0-8BD1-2E43F9CAA453}" destId="{0CE3D682-9552-4E34-9010-C0FACB5435F2}" srcOrd="0" destOrd="0" presId="urn:microsoft.com/office/officeart/2005/8/layout/equation1"/>
    <dgm:cxn modelId="{310981CF-DC60-4280-8DB7-60F81A017B57}" type="presOf" srcId="{3774DB41-066E-49C1-8CB7-04EAAB43D10F}" destId="{E5EE5900-01B1-4F8B-B6DB-4265EA6AA957}" srcOrd="0" destOrd="0" presId="urn:microsoft.com/office/officeart/2005/8/layout/equation1"/>
    <dgm:cxn modelId="{1F49C9F0-0B14-4B15-BB85-75744A0123B7}" type="presParOf" srcId="{3BB2F61D-9A9D-4180-97F5-8D9EDB842BAA}" destId="{1725D46B-08C5-49A4-825A-617A6D390F9B}" srcOrd="0" destOrd="0" presId="urn:microsoft.com/office/officeart/2005/8/layout/equation1"/>
    <dgm:cxn modelId="{85222319-9FF9-4B83-8062-754C3F658104}" type="presParOf" srcId="{3BB2F61D-9A9D-4180-97F5-8D9EDB842BAA}" destId="{9503CF10-3E06-4F49-A18C-85ACF5A2ECCE}" srcOrd="1" destOrd="0" presId="urn:microsoft.com/office/officeart/2005/8/layout/equation1"/>
    <dgm:cxn modelId="{61700886-EBF5-4DF8-8A36-91D25040AA21}" type="presParOf" srcId="{3BB2F61D-9A9D-4180-97F5-8D9EDB842BAA}" destId="{0CE3D682-9552-4E34-9010-C0FACB5435F2}" srcOrd="2" destOrd="0" presId="urn:microsoft.com/office/officeart/2005/8/layout/equation1"/>
    <dgm:cxn modelId="{2C91BF0F-D987-4ED7-B42F-9B491F807F2A}" type="presParOf" srcId="{3BB2F61D-9A9D-4180-97F5-8D9EDB842BAA}" destId="{2C299C33-250F-474D-B58C-1253C67E56E0}" srcOrd="3" destOrd="0" presId="urn:microsoft.com/office/officeart/2005/8/layout/equation1"/>
    <dgm:cxn modelId="{9FFA4A81-2EB5-42AC-860F-C9221B741D46}" type="presParOf" srcId="{3BB2F61D-9A9D-4180-97F5-8D9EDB842BAA}" destId="{5BC808D3-0C9D-406B-B849-6F326F730BAF}" srcOrd="4" destOrd="0" presId="urn:microsoft.com/office/officeart/2005/8/layout/equation1"/>
    <dgm:cxn modelId="{7CC6D95B-2CC1-42E0-A85D-998E7967EDB9}" type="presParOf" srcId="{3BB2F61D-9A9D-4180-97F5-8D9EDB842BAA}" destId="{394213A4-9D30-4948-9643-DF7300BC7E26}" srcOrd="5" destOrd="0" presId="urn:microsoft.com/office/officeart/2005/8/layout/equation1"/>
    <dgm:cxn modelId="{4E6370F6-B4C9-458C-8FBC-11DA2EB69754}" type="presParOf" srcId="{3BB2F61D-9A9D-4180-97F5-8D9EDB842BAA}" destId="{092D8E18-7BD1-4C90-B0E5-B7EA556FDD66}" srcOrd="6" destOrd="0" presId="urn:microsoft.com/office/officeart/2005/8/layout/equation1"/>
    <dgm:cxn modelId="{C9F72531-C83C-4581-9428-8E7D22CCDD9C}" type="presParOf" srcId="{3BB2F61D-9A9D-4180-97F5-8D9EDB842BAA}" destId="{4DE5828E-BFE9-4C8B-8919-00F11E2A2B82}" srcOrd="7" destOrd="0" presId="urn:microsoft.com/office/officeart/2005/8/layout/equation1"/>
    <dgm:cxn modelId="{F426F22F-391C-43BB-A71E-605BC9F11078}" type="presParOf" srcId="{3BB2F61D-9A9D-4180-97F5-8D9EDB842BAA}" destId="{E5EE5900-01B1-4F8B-B6DB-4265EA6AA9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15C92-63FD-433D-9C77-251080E32C62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5" csCatId="colorful" phldr="1"/>
      <dgm:spPr/>
    </dgm:pt>
    <dgm:pt modelId="{41275B36-B763-4785-90B7-08706021888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19050">
          <a:solidFill>
            <a:schemeClr val="accent1"/>
          </a:solidFill>
        </a:ln>
      </dgm:spPr>
      <dgm:t>
        <a:bodyPr/>
        <a:lstStyle/>
        <a:p>
          <a:r>
            <a:rPr lang="es-EC" sz="2500" dirty="0"/>
            <a:t>Dirección MICE</a:t>
          </a:r>
        </a:p>
      </dgm:t>
    </dgm:pt>
    <dgm:pt modelId="{CC110478-123D-4C59-96D1-9E9A3E2C6375}" type="parTrans" cxnId="{CADF155D-5A8B-497E-8B62-754D0D170A9F}">
      <dgm:prSet/>
      <dgm:spPr/>
      <dgm:t>
        <a:bodyPr/>
        <a:lstStyle/>
        <a:p>
          <a:endParaRPr lang="es-EC" sz="1400"/>
        </a:p>
      </dgm:t>
    </dgm:pt>
    <dgm:pt modelId="{2F4521BA-7A49-4DE0-8BD1-2E43F9CAA453}" type="sibTrans" cxnId="{CADF155D-5A8B-497E-8B62-754D0D170A9F}">
      <dgm:prSet custT="1"/>
      <dgm:spPr/>
      <dgm:t>
        <a:bodyPr/>
        <a:lstStyle/>
        <a:p>
          <a:endParaRPr lang="es-EC" sz="1400"/>
        </a:p>
      </dgm:t>
    </dgm:pt>
    <dgm:pt modelId="{B5872ADC-9721-4896-BA37-3C472E7F0E52}">
      <dgm:prSet phldrT="[Texto]" custT="1"/>
      <dgm:spPr>
        <a:solidFill>
          <a:srgbClr val="FFFF9B"/>
        </a:solidFill>
        <a:ln w="38100">
          <a:solidFill>
            <a:srgbClr val="D5DA0E"/>
          </a:solidFill>
        </a:ln>
      </dgm:spPr>
      <dgm:t>
        <a:bodyPr/>
        <a:lstStyle/>
        <a:p>
          <a:r>
            <a:rPr lang="es-EC" sz="2500" dirty="0"/>
            <a:t>Estrategias RICE</a:t>
          </a:r>
        </a:p>
      </dgm:t>
    </dgm:pt>
    <dgm:pt modelId="{8A0CF39F-C212-42E0-B987-658E0795047E}" type="parTrans" cxnId="{D9D1F133-345A-4707-8043-8D06DE484CD8}">
      <dgm:prSet/>
      <dgm:spPr/>
      <dgm:t>
        <a:bodyPr/>
        <a:lstStyle/>
        <a:p>
          <a:endParaRPr lang="es-EC" sz="1400"/>
        </a:p>
      </dgm:t>
    </dgm:pt>
    <dgm:pt modelId="{BC04B157-2EE7-4BB9-AA2E-DD65CD9FE2F9}" type="sibTrans" cxnId="{D9D1F133-345A-4707-8043-8D06DE484CD8}">
      <dgm:prSet custT="1"/>
      <dgm:spPr/>
      <dgm:t>
        <a:bodyPr/>
        <a:lstStyle/>
        <a:p>
          <a:endParaRPr lang="es-EC" sz="1400"/>
        </a:p>
      </dgm:t>
    </dgm:pt>
    <dgm:pt modelId="{3774DB41-066E-49C1-8CB7-04EAAB43D10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500" dirty="0"/>
            <a:t>Posicionamiento de Quito</a:t>
          </a:r>
        </a:p>
      </dgm:t>
    </dgm:pt>
    <dgm:pt modelId="{74FAF6CA-ECCC-4799-9BA7-B7A2B4BCA628}" type="parTrans" cxnId="{9E6A933E-30FF-43FD-84E8-4AE13AF9AF63}">
      <dgm:prSet/>
      <dgm:spPr/>
      <dgm:t>
        <a:bodyPr/>
        <a:lstStyle/>
        <a:p>
          <a:endParaRPr lang="es-EC" sz="1400"/>
        </a:p>
      </dgm:t>
    </dgm:pt>
    <dgm:pt modelId="{375E2900-52AF-4A78-B882-CE3B52D0C9D6}" type="sibTrans" cxnId="{9E6A933E-30FF-43FD-84E8-4AE13AF9AF63}">
      <dgm:prSet/>
      <dgm:spPr/>
      <dgm:t>
        <a:bodyPr/>
        <a:lstStyle/>
        <a:p>
          <a:endParaRPr lang="es-EC" sz="1400"/>
        </a:p>
      </dgm:t>
    </dgm:pt>
    <dgm:pt modelId="{3BB2F61D-9A9D-4180-97F5-8D9EDB842BAA}" type="pres">
      <dgm:prSet presAssocID="{FD415C92-63FD-433D-9C77-251080E32C62}" presName="linearFlow" presStyleCnt="0">
        <dgm:presLayoutVars>
          <dgm:dir/>
          <dgm:resizeHandles val="exact"/>
        </dgm:presLayoutVars>
      </dgm:prSet>
      <dgm:spPr/>
    </dgm:pt>
    <dgm:pt modelId="{1725D46B-08C5-49A4-825A-617A6D390F9B}" type="pres">
      <dgm:prSet presAssocID="{41275B36-B763-4785-90B7-087060218886}" presName="node" presStyleLbl="node1" presStyleIdx="0" presStyleCnt="3" custScaleX="129437">
        <dgm:presLayoutVars>
          <dgm:bulletEnabled val="1"/>
        </dgm:presLayoutVars>
      </dgm:prSet>
      <dgm:spPr/>
    </dgm:pt>
    <dgm:pt modelId="{9503CF10-3E06-4F49-A18C-85ACF5A2ECCE}" type="pres">
      <dgm:prSet presAssocID="{2F4521BA-7A49-4DE0-8BD1-2E43F9CAA453}" presName="spacerL" presStyleCnt="0"/>
      <dgm:spPr/>
    </dgm:pt>
    <dgm:pt modelId="{0CE3D682-9552-4E34-9010-C0FACB5435F2}" type="pres">
      <dgm:prSet presAssocID="{2F4521BA-7A49-4DE0-8BD1-2E43F9CAA453}" presName="sibTrans" presStyleLbl="sibTrans2D1" presStyleIdx="0" presStyleCnt="2"/>
      <dgm:spPr/>
    </dgm:pt>
    <dgm:pt modelId="{2C299C33-250F-474D-B58C-1253C67E56E0}" type="pres">
      <dgm:prSet presAssocID="{2F4521BA-7A49-4DE0-8BD1-2E43F9CAA453}" presName="spacerR" presStyleCnt="0"/>
      <dgm:spPr/>
    </dgm:pt>
    <dgm:pt modelId="{5BC808D3-0C9D-406B-B849-6F326F730BAF}" type="pres">
      <dgm:prSet presAssocID="{B5872ADC-9721-4896-BA37-3C472E7F0E52}" presName="node" presStyleLbl="node1" presStyleIdx="1" presStyleCnt="3" custScaleX="126113">
        <dgm:presLayoutVars>
          <dgm:bulletEnabled val="1"/>
        </dgm:presLayoutVars>
      </dgm:prSet>
      <dgm:spPr/>
    </dgm:pt>
    <dgm:pt modelId="{394213A4-9D30-4948-9643-DF7300BC7E26}" type="pres">
      <dgm:prSet presAssocID="{BC04B157-2EE7-4BB9-AA2E-DD65CD9FE2F9}" presName="spacerL" presStyleCnt="0"/>
      <dgm:spPr/>
    </dgm:pt>
    <dgm:pt modelId="{092D8E18-7BD1-4C90-B0E5-B7EA556FDD66}" type="pres">
      <dgm:prSet presAssocID="{BC04B157-2EE7-4BB9-AA2E-DD65CD9FE2F9}" presName="sibTrans" presStyleLbl="sibTrans2D1" presStyleIdx="1" presStyleCnt="2"/>
      <dgm:spPr/>
    </dgm:pt>
    <dgm:pt modelId="{4DE5828E-BFE9-4C8B-8919-00F11E2A2B82}" type="pres">
      <dgm:prSet presAssocID="{BC04B157-2EE7-4BB9-AA2E-DD65CD9FE2F9}" presName="spacerR" presStyleCnt="0"/>
      <dgm:spPr/>
    </dgm:pt>
    <dgm:pt modelId="{E5EE5900-01B1-4F8B-B6DB-4265EA6AA957}" type="pres">
      <dgm:prSet presAssocID="{3774DB41-066E-49C1-8CB7-04EAAB43D10F}" presName="node" presStyleLbl="node1" presStyleIdx="2" presStyleCnt="3" custScaleX="158466" custLinFactNeighborX="-78800" custLinFactNeighborY="-861">
        <dgm:presLayoutVars>
          <dgm:bulletEnabled val="1"/>
        </dgm:presLayoutVars>
      </dgm:prSet>
      <dgm:spPr/>
    </dgm:pt>
  </dgm:ptLst>
  <dgm:cxnLst>
    <dgm:cxn modelId="{2EF7D511-0D44-479A-8AFC-4C5436DDB496}" type="presOf" srcId="{3774DB41-066E-49C1-8CB7-04EAAB43D10F}" destId="{E5EE5900-01B1-4F8B-B6DB-4265EA6AA957}" srcOrd="0" destOrd="0" presId="urn:microsoft.com/office/officeart/2005/8/layout/equation1"/>
    <dgm:cxn modelId="{D9D1F133-345A-4707-8043-8D06DE484CD8}" srcId="{FD415C92-63FD-433D-9C77-251080E32C62}" destId="{B5872ADC-9721-4896-BA37-3C472E7F0E52}" srcOrd="1" destOrd="0" parTransId="{8A0CF39F-C212-42E0-B987-658E0795047E}" sibTransId="{BC04B157-2EE7-4BB9-AA2E-DD65CD9FE2F9}"/>
    <dgm:cxn modelId="{9E6A933E-30FF-43FD-84E8-4AE13AF9AF63}" srcId="{FD415C92-63FD-433D-9C77-251080E32C62}" destId="{3774DB41-066E-49C1-8CB7-04EAAB43D10F}" srcOrd="2" destOrd="0" parTransId="{74FAF6CA-ECCC-4799-9BA7-B7A2B4BCA628}" sibTransId="{375E2900-52AF-4A78-B882-CE3B52D0C9D6}"/>
    <dgm:cxn modelId="{CADF155D-5A8B-497E-8B62-754D0D170A9F}" srcId="{FD415C92-63FD-433D-9C77-251080E32C62}" destId="{41275B36-B763-4785-90B7-087060218886}" srcOrd="0" destOrd="0" parTransId="{CC110478-123D-4C59-96D1-9E9A3E2C6375}" sibTransId="{2F4521BA-7A49-4DE0-8BD1-2E43F9CAA453}"/>
    <dgm:cxn modelId="{EC4A8748-BA40-4C72-98CD-B8B4B2787B39}" type="presOf" srcId="{BC04B157-2EE7-4BB9-AA2E-DD65CD9FE2F9}" destId="{092D8E18-7BD1-4C90-B0E5-B7EA556FDD66}" srcOrd="0" destOrd="0" presId="urn:microsoft.com/office/officeart/2005/8/layout/equation1"/>
    <dgm:cxn modelId="{E4176087-E82B-4943-A2B4-22D755EE60D9}" type="presOf" srcId="{41275B36-B763-4785-90B7-087060218886}" destId="{1725D46B-08C5-49A4-825A-617A6D390F9B}" srcOrd="0" destOrd="0" presId="urn:microsoft.com/office/officeart/2005/8/layout/equation1"/>
    <dgm:cxn modelId="{A043F8A3-BE9D-4B10-963E-3060884901BC}" type="presOf" srcId="{2F4521BA-7A49-4DE0-8BD1-2E43F9CAA453}" destId="{0CE3D682-9552-4E34-9010-C0FACB5435F2}" srcOrd="0" destOrd="0" presId="urn:microsoft.com/office/officeart/2005/8/layout/equation1"/>
    <dgm:cxn modelId="{039D2EE4-F48C-4F48-B7F3-FCF5C84EBB06}" type="presOf" srcId="{FD415C92-63FD-433D-9C77-251080E32C62}" destId="{3BB2F61D-9A9D-4180-97F5-8D9EDB842BAA}" srcOrd="0" destOrd="0" presId="urn:microsoft.com/office/officeart/2005/8/layout/equation1"/>
    <dgm:cxn modelId="{DF31E2FB-6F63-45B1-904C-2DFD59D1AF65}" type="presOf" srcId="{B5872ADC-9721-4896-BA37-3C472E7F0E52}" destId="{5BC808D3-0C9D-406B-B849-6F326F730BAF}" srcOrd="0" destOrd="0" presId="urn:microsoft.com/office/officeart/2005/8/layout/equation1"/>
    <dgm:cxn modelId="{8DF6A445-6C30-4E62-BEC0-A2B307C05CB4}" type="presParOf" srcId="{3BB2F61D-9A9D-4180-97F5-8D9EDB842BAA}" destId="{1725D46B-08C5-49A4-825A-617A6D390F9B}" srcOrd="0" destOrd="0" presId="urn:microsoft.com/office/officeart/2005/8/layout/equation1"/>
    <dgm:cxn modelId="{FFFDF08D-B52B-40CC-AB81-C0FBA4D0AE1D}" type="presParOf" srcId="{3BB2F61D-9A9D-4180-97F5-8D9EDB842BAA}" destId="{9503CF10-3E06-4F49-A18C-85ACF5A2ECCE}" srcOrd="1" destOrd="0" presId="urn:microsoft.com/office/officeart/2005/8/layout/equation1"/>
    <dgm:cxn modelId="{6C78FECD-64D1-4EAB-A5B1-11DAB3340D43}" type="presParOf" srcId="{3BB2F61D-9A9D-4180-97F5-8D9EDB842BAA}" destId="{0CE3D682-9552-4E34-9010-C0FACB5435F2}" srcOrd="2" destOrd="0" presId="urn:microsoft.com/office/officeart/2005/8/layout/equation1"/>
    <dgm:cxn modelId="{9F5D9E89-A199-4D72-921C-D7DB26A815C2}" type="presParOf" srcId="{3BB2F61D-9A9D-4180-97F5-8D9EDB842BAA}" destId="{2C299C33-250F-474D-B58C-1253C67E56E0}" srcOrd="3" destOrd="0" presId="urn:microsoft.com/office/officeart/2005/8/layout/equation1"/>
    <dgm:cxn modelId="{3C8FCAEC-701A-4B94-AFF5-77C4842AEBDF}" type="presParOf" srcId="{3BB2F61D-9A9D-4180-97F5-8D9EDB842BAA}" destId="{5BC808D3-0C9D-406B-B849-6F326F730BAF}" srcOrd="4" destOrd="0" presId="urn:microsoft.com/office/officeart/2005/8/layout/equation1"/>
    <dgm:cxn modelId="{899F15A2-E1C6-4212-8958-4E684E59960B}" type="presParOf" srcId="{3BB2F61D-9A9D-4180-97F5-8D9EDB842BAA}" destId="{394213A4-9D30-4948-9643-DF7300BC7E26}" srcOrd="5" destOrd="0" presId="urn:microsoft.com/office/officeart/2005/8/layout/equation1"/>
    <dgm:cxn modelId="{D28FF4EA-7B98-4F85-BD93-28FBF50E4154}" type="presParOf" srcId="{3BB2F61D-9A9D-4180-97F5-8D9EDB842BAA}" destId="{092D8E18-7BD1-4C90-B0E5-B7EA556FDD66}" srcOrd="6" destOrd="0" presId="urn:microsoft.com/office/officeart/2005/8/layout/equation1"/>
    <dgm:cxn modelId="{20549329-20B4-4154-89E2-707CC305BAE9}" type="presParOf" srcId="{3BB2F61D-9A9D-4180-97F5-8D9EDB842BAA}" destId="{4DE5828E-BFE9-4C8B-8919-00F11E2A2B82}" srcOrd="7" destOrd="0" presId="urn:microsoft.com/office/officeart/2005/8/layout/equation1"/>
    <dgm:cxn modelId="{F7815111-A056-4609-9DA4-A1E768C0089B}" type="presParOf" srcId="{3BB2F61D-9A9D-4180-97F5-8D9EDB842BAA}" destId="{E5EE5900-01B1-4F8B-B6DB-4265EA6AA9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15C92-63FD-433D-9C77-251080E32C62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4" csCatId="colorful" phldr="1"/>
      <dgm:spPr/>
    </dgm:pt>
    <dgm:pt modelId="{41275B36-B763-4785-90B7-08706021888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C" sz="2500" dirty="0"/>
            <a:t>Resultados 2016-2018</a:t>
          </a:r>
        </a:p>
      </dgm:t>
    </dgm:pt>
    <dgm:pt modelId="{CC110478-123D-4C59-96D1-9E9A3E2C6375}" type="parTrans" cxnId="{CADF155D-5A8B-497E-8B62-754D0D170A9F}">
      <dgm:prSet/>
      <dgm:spPr/>
      <dgm:t>
        <a:bodyPr/>
        <a:lstStyle/>
        <a:p>
          <a:endParaRPr lang="es-EC" sz="1400"/>
        </a:p>
      </dgm:t>
    </dgm:pt>
    <dgm:pt modelId="{2F4521BA-7A49-4DE0-8BD1-2E43F9CAA453}" type="sibTrans" cxnId="{CADF155D-5A8B-497E-8B62-754D0D170A9F}">
      <dgm:prSet custT="1"/>
      <dgm:spPr/>
      <dgm:t>
        <a:bodyPr/>
        <a:lstStyle/>
        <a:p>
          <a:endParaRPr lang="es-EC" sz="1400"/>
        </a:p>
      </dgm:t>
    </dgm:pt>
    <dgm:pt modelId="{3774DB41-066E-49C1-8CB7-04EAAB43D10F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2500" dirty="0"/>
            <a:t>Indicadores de gestión</a:t>
          </a:r>
        </a:p>
      </dgm:t>
    </dgm:pt>
    <dgm:pt modelId="{74FAF6CA-ECCC-4799-9BA7-B7A2B4BCA628}" type="parTrans" cxnId="{9E6A933E-30FF-43FD-84E8-4AE13AF9AF63}">
      <dgm:prSet/>
      <dgm:spPr/>
      <dgm:t>
        <a:bodyPr/>
        <a:lstStyle/>
        <a:p>
          <a:endParaRPr lang="es-EC" sz="1400"/>
        </a:p>
      </dgm:t>
    </dgm:pt>
    <dgm:pt modelId="{375E2900-52AF-4A78-B882-CE3B52D0C9D6}" type="sibTrans" cxnId="{9E6A933E-30FF-43FD-84E8-4AE13AF9AF63}">
      <dgm:prSet custT="1"/>
      <dgm:spPr/>
      <dgm:t>
        <a:bodyPr/>
        <a:lstStyle/>
        <a:p>
          <a:endParaRPr lang="es-EC" sz="1400"/>
        </a:p>
      </dgm:t>
    </dgm:pt>
    <dgm:pt modelId="{54B5D13E-1FF8-491C-B5CB-D9B98EEFF99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CFF99"/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C" sz="2500" dirty="0"/>
            <a:t>Propuesta de estrategias </a:t>
          </a:r>
        </a:p>
      </dgm:t>
    </dgm:pt>
    <dgm:pt modelId="{B90BFCE6-8142-44E5-8B90-D40A7C32387D}" type="parTrans" cxnId="{EA152976-32C9-4211-9A32-FA2A49AA6F25}">
      <dgm:prSet/>
      <dgm:spPr/>
      <dgm:t>
        <a:bodyPr/>
        <a:lstStyle/>
        <a:p>
          <a:endParaRPr lang="es-EC" sz="1400"/>
        </a:p>
      </dgm:t>
    </dgm:pt>
    <dgm:pt modelId="{FB1D3BB1-76C0-4CF2-8275-1840CC4F6E3D}" type="sibTrans" cxnId="{EA152976-32C9-4211-9A32-FA2A49AA6F25}">
      <dgm:prSet/>
      <dgm:spPr/>
      <dgm:t>
        <a:bodyPr/>
        <a:lstStyle/>
        <a:p>
          <a:endParaRPr lang="es-EC" sz="1400"/>
        </a:p>
      </dgm:t>
    </dgm:pt>
    <dgm:pt modelId="{3BB2F61D-9A9D-4180-97F5-8D9EDB842BAA}" type="pres">
      <dgm:prSet presAssocID="{FD415C92-63FD-433D-9C77-251080E32C62}" presName="linearFlow" presStyleCnt="0">
        <dgm:presLayoutVars>
          <dgm:dir/>
          <dgm:resizeHandles val="exact"/>
        </dgm:presLayoutVars>
      </dgm:prSet>
      <dgm:spPr/>
    </dgm:pt>
    <dgm:pt modelId="{1725D46B-08C5-49A4-825A-617A6D390F9B}" type="pres">
      <dgm:prSet presAssocID="{41275B36-B763-4785-90B7-087060218886}" presName="node" presStyleLbl="node1" presStyleIdx="0" presStyleCnt="3" custScaleX="129446">
        <dgm:presLayoutVars>
          <dgm:bulletEnabled val="1"/>
        </dgm:presLayoutVars>
      </dgm:prSet>
      <dgm:spPr/>
    </dgm:pt>
    <dgm:pt modelId="{9503CF10-3E06-4F49-A18C-85ACF5A2ECCE}" type="pres">
      <dgm:prSet presAssocID="{2F4521BA-7A49-4DE0-8BD1-2E43F9CAA453}" presName="spacerL" presStyleCnt="0"/>
      <dgm:spPr/>
    </dgm:pt>
    <dgm:pt modelId="{0CE3D682-9552-4E34-9010-C0FACB5435F2}" type="pres">
      <dgm:prSet presAssocID="{2F4521BA-7A49-4DE0-8BD1-2E43F9CAA453}" presName="sibTrans" presStyleLbl="sibTrans2D1" presStyleIdx="0" presStyleCnt="2"/>
      <dgm:spPr/>
    </dgm:pt>
    <dgm:pt modelId="{2C299C33-250F-474D-B58C-1253C67E56E0}" type="pres">
      <dgm:prSet presAssocID="{2F4521BA-7A49-4DE0-8BD1-2E43F9CAA453}" presName="spacerR" presStyleCnt="0"/>
      <dgm:spPr/>
    </dgm:pt>
    <dgm:pt modelId="{E5EE5900-01B1-4F8B-B6DB-4265EA6AA957}" type="pres">
      <dgm:prSet presAssocID="{3774DB41-066E-49C1-8CB7-04EAAB43D10F}" presName="node" presStyleLbl="node1" presStyleIdx="1" presStyleCnt="3" custScaleX="124583">
        <dgm:presLayoutVars>
          <dgm:bulletEnabled val="1"/>
        </dgm:presLayoutVars>
      </dgm:prSet>
      <dgm:spPr/>
    </dgm:pt>
    <dgm:pt modelId="{4AAFEAE2-955D-44C7-9145-37A8BD247CF7}" type="pres">
      <dgm:prSet presAssocID="{375E2900-52AF-4A78-B882-CE3B52D0C9D6}" presName="spacerL" presStyleCnt="0"/>
      <dgm:spPr/>
    </dgm:pt>
    <dgm:pt modelId="{15329807-D780-4BF4-AEE4-2B8BAE8184D3}" type="pres">
      <dgm:prSet presAssocID="{375E2900-52AF-4A78-B882-CE3B52D0C9D6}" presName="sibTrans" presStyleLbl="sibTrans2D1" presStyleIdx="1" presStyleCnt="2"/>
      <dgm:spPr/>
    </dgm:pt>
    <dgm:pt modelId="{4DE85353-2AAD-4280-A039-0FF216CF4327}" type="pres">
      <dgm:prSet presAssocID="{375E2900-52AF-4A78-B882-CE3B52D0C9D6}" presName="spacerR" presStyleCnt="0"/>
      <dgm:spPr/>
    </dgm:pt>
    <dgm:pt modelId="{291B010F-8BC2-45A3-BA3E-6EB6EAA450A1}" type="pres">
      <dgm:prSet presAssocID="{54B5D13E-1FF8-491C-B5CB-D9B98EEFF995}" presName="node" presStyleLbl="node1" presStyleIdx="2" presStyleCnt="3" custScaleX="128476" custLinFactNeighborX="-41898">
        <dgm:presLayoutVars>
          <dgm:bulletEnabled val="1"/>
        </dgm:presLayoutVars>
      </dgm:prSet>
      <dgm:spPr/>
    </dgm:pt>
  </dgm:ptLst>
  <dgm:cxnLst>
    <dgm:cxn modelId="{475F3C3D-550E-4A6D-BC34-9092F3AD9DB3}" type="presOf" srcId="{2F4521BA-7A49-4DE0-8BD1-2E43F9CAA453}" destId="{0CE3D682-9552-4E34-9010-C0FACB5435F2}" srcOrd="0" destOrd="0" presId="urn:microsoft.com/office/officeart/2005/8/layout/equation1"/>
    <dgm:cxn modelId="{9E6A933E-30FF-43FD-84E8-4AE13AF9AF63}" srcId="{FD415C92-63FD-433D-9C77-251080E32C62}" destId="{3774DB41-066E-49C1-8CB7-04EAAB43D10F}" srcOrd="1" destOrd="0" parTransId="{74FAF6CA-ECCC-4799-9BA7-B7A2B4BCA628}" sibTransId="{375E2900-52AF-4A78-B882-CE3B52D0C9D6}"/>
    <dgm:cxn modelId="{FB20B33F-B67A-4C02-9DE1-685192B1BAE8}" type="presOf" srcId="{FD415C92-63FD-433D-9C77-251080E32C62}" destId="{3BB2F61D-9A9D-4180-97F5-8D9EDB842BAA}" srcOrd="0" destOrd="0" presId="urn:microsoft.com/office/officeart/2005/8/layout/equation1"/>
    <dgm:cxn modelId="{8F214940-650B-4B41-A29B-AA4B5E0BB016}" type="presOf" srcId="{54B5D13E-1FF8-491C-B5CB-D9B98EEFF995}" destId="{291B010F-8BC2-45A3-BA3E-6EB6EAA450A1}" srcOrd="0" destOrd="0" presId="urn:microsoft.com/office/officeart/2005/8/layout/equation1"/>
    <dgm:cxn modelId="{CADF155D-5A8B-497E-8B62-754D0D170A9F}" srcId="{FD415C92-63FD-433D-9C77-251080E32C62}" destId="{41275B36-B763-4785-90B7-087060218886}" srcOrd="0" destOrd="0" parTransId="{CC110478-123D-4C59-96D1-9E9A3E2C6375}" sibTransId="{2F4521BA-7A49-4DE0-8BD1-2E43F9CAA453}"/>
    <dgm:cxn modelId="{2B33F073-C1A7-485C-B235-3E46E9CC6DBD}" type="presOf" srcId="{41275B36-B763-4785-90B7-087060218886}" destId="{1725D46B-08C5-49A4-825A-617A6D390F9B}" srcOrd="0" destOrd="0" presId="urn:microsoft.com/office/officeart/2005/8/layout/equation1"/>
    <dgm:cxn modelId="{EA152976-32C9-4211-9A32-FA2A49AA6F25}" srcId="{FD415C92-63FD-433D-9C77-251080E32C62}" destId="{54B5D13E-1FF8-491C-B5CB-D9B98EEFF995}" srcOrd="2" destOrd="0" parTransId="{B90BFCE6-8142-44E5-8B90-D40A7C32387D}" sibTransId="{FB1D3BB1-76C0-4CF2-8275-1840CC4F6E3D}"/>
    <dgm:cxn modelId="{0CB3A17F-B5DD-4511-9985-B30164615ACB}" type="presOf" srcId="{3774DB41-066E-49C1-8CB7-04EAAB43D10F}" destId="{E5EE5900-01B1-4F8B-B6DB-4265EA6AA957}" srcOrd="0" destOrd="0" presId="urn:microsoft.com/office/officeart/2005/8/layout/equation1"/>
    <dgm:cxn modelId="{B84692E6-7024-4D6A-A7F7-383536DABA2F}" type="presOf" srcId="{375E2900-52AF-4A78-B882-CE3B52D0C9D6}" destId="{15329807-D780-4BF4-AEE4-2B8BAE8184D3}" srcOrd="0" destOrd="0" presId="urn:microsoft.com/office/officeart/2005/8/layout/equation1"/>
    <dgm:cxn modelId="{EBAF7544-043B-46B9-813A-034D7F59EFF0}" type="presParOf" srcId="{3BB2F61D-9A9D-4180-97F5-8D9EDB842BAA}" destId="{1725D46B-08C5-49A4-825A-617A6D390F9B}" srcOrd="0" destOrd="0" presId="urn:microsoft.com/office/officeart/2005/8/layout/equation1"/>
    <dgm:cxn modelId="{B95AF9C3-B9BC-46E8-A397-9BC69BB2FBA5}" type="presParOf" srcId="{3BB2F61D-9A9D-4180-97F5-8D9EDB842BAA}" destId="{9503CF10-3E06-4F49-A18C-85ACF5A2ECCE}" srcOrd="1" destOrd="0" presId="urn:microsoft.com/office/officeart/2005/8/layout/equation1"/>
    <dgm:cxn modelId="{7797DEB4-E035-4325-A85A-6098D5F32F2C}" type="presParOf" srcId="{3BB2F61D-9A9D-4180-97F5-8D9EDB842BAA}" destId="{0CE3D682-9552-4E34-9010-C0FACB5435F2}" srcOrd="2" destOrd="0" presId="urn:microsoft.com/office/officeart/2005/8/layout/equation1"/>
    <dgm:cxn modelId="{FEC37828-8C5A-4D2D-99E1-468BB8355FE7}" type="presParOf" srcId="{3BB2F61D-9A9D-4180-97F5-8D9EDB842BAA}" destId="{2C299C33-250F-474D-B58C-1253C67E56E0}" srcOrd="3" destOrd="0" presId="urn:microsoft.com/office/officeart/2005/8/layout/equation1"/>
    <dgm:cxn modelId="{BCC83F8B-6A0B-4DCC-A03F-31FAD0079016}" type="presParOf" srcId="{3BB2F61D-9A9D-4180-97F5-8D9EDB842BAA}" destId="{E5EE5900-01B1-4F8B-B6DB-4265EA6AA957}" srcOrd="4" destOrd="0" presId="urn:microsoft.com/office/officeart/2005/8/layout/equation1"/>
    <dgm:cxn modelId="{503BBD58-D171-49D1-A748-478C027291AD}" type="presParOf" srcId="{3BB2F61D-9A9D-4180-97F5-8D9EDB842BAA}" destId="{4AAFEAE2-955D-44C7-9145-37A8BD247CF7}" srcOrd="5" destOrd="0" presId="urn:microsoft.com/office/officeart/2005/8/layout/equation1"/>
    <dgm:cxn modelId="{3DD372B8-8409-4D50-A914-FD57FC10729F}" type="presParOf" srcId="{3BB2F61D-9A9D-4180-97F5-8D9EDB842BAA}" destId="{15329807-D780-4BF4-AEE4-2B8BAE8184D3}" srcOrd="6" destOrd="0" presId="urn:microsoft.com/office/officeart/2005/8/layout/equation1"/>
    <dgm:cxn modelId="{C67FE8F8-2BA2-452B-945D-987D50903428}" type="presParOf" srcId="{3BB2F61D-9A9D-4180-97F5-8D9EDB842BAA}" destId="{4DE85353-2AAD-4280-A039-0FF216CF4327}" srcOrd="7" destOrd="0" presId="urn:microsoft.com/office/officeart/2005/8/layout/equation1"/>
    <dgm:cxn modelId="{11B5A727-4CB0-4BA2-B0F2-C9C7FA17E5C5}" type="presParOf" srcId="{3BB2F61D-9A9D-4180-97F5-8D9EDB842BAA}" destId="{291B010F-8BC2-45A3-BA3E-6EB6EAA450A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1B37D-A92E-4755-B615-B29725FCF96B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933FB54-9935-4EFA-B3AA-3ECCC0ED8AAE}">
      <dgm:prSet phldrT="[Texto]" custT="1"/>
      <dgm:spPr/>
      <dgm:t>
        <a:bodyPr/>
        <a:lstStyle/>
        <a:p>
          <a:r>
            <a:rPr lang="es-EC" sz="2500" dirty="0"/>
            <a:t>ICCA (2014)</a:t>
          </a:r>
        </a:p>
      </dgm:t>
    </dgm:pt>
    <dgm:pt modelId="{7A6529B4-01C2-4B16-8A55-451547648EB4}" type="parTrans" cxnId="{8F52826F-6CB4-42AE-B806-1B430B8A5C5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465E4C5-2713-4AB7-B85A-DA4EA8610E0F}" type="sibTrans" cxnId="{8F52826F-6CB4-42AE-B806-1B430B8A5C5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34A0A8AC-14DB-43D5-A1A3-F01B5264CDDE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500" dirty="0"/>
            <a:t>Comunidad global de la organización de congresos </a:t>
          </a:r>
          <a:endParaRPr lang="es-EC" sz="2500" dirty="0"/>
        </a:p>
      </dgm:t>
    </dgm:pt>
    <dgm:pt modelId="{9CE42AA3-FE25-42A2-B69F-B072D5843313}" type="parTrans" cxnId="{B5BB86BC-B44D-4C04-8DDB-367186E6B66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0FE7447B-4FF7-4DCF-A65E-FAD39F50E60E}" type="sibTrans" cxnId="{B5BB86BC-B44D-4C04-8DDB-367186E6B66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789B790-2F80-4C80-BE59-145664083E8E}">
      <dgm:prSet phldrT="[Texto]" custT="1"/>
      <dgm:spPr>
        <a:solidFill>
          <a:srgbClr val="DEBC9A">
            <a:alpha val="90000"/>
          </a:srgb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MX" sz="2500" dirty="0"/>
            <a:t>Base de datos con información de tendencias de los mercados</a:t>
          </a:r>
          <a:endParaRPr lang="es-EC" sz="2500" dirty="0"/>
        </a:p>
      </dgm:t>
    </dgm:pt>
    <dgm:pt modelId="{BA5B4483-7174-4B74-8710-4E9507FC4834}" type="parTrans" cxnId="{620E9E78-260B-4EA7-B754-A9578FA86A2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42F78F6-014A-4D5E-B3C2-B52580CF71E0}" type="sibTrans" cxnId="{620E9E78-260B-4EA7-B754-A9578FA86A2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ACCD0AA8-E835-4DB2-B778-1CE00885324B}">
      <dgm:prSet phldrT="[Texto]" custT="1"/>
      <dgm:spPr>
        <a:solidFill>
          <a:srgbClr val="FFFF9B">
            <a:alpha val="90000"/>
          </a:srgb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sz="2500" dirty="0"/>
            <a:t>Fortalecimiento de nexos comerciales con actores turísticos internacionales</a:t>
          </a:r>
          <a:endParaRPr lang="es-EC" sz="2500" dirty="0"/>
        </a:p>
      </dgm:t>
    </dgm:pt>
    <dgm:pt modelId="{9A553498-5E21-4FDD-AB58-FAFFB9D22496}" type="parTrans" cxnId="{5AC17CD0-BD48-4BBE-9B32-584C0FD5465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A790006-8A07-413C-86D8-F1187E3B6DE2}" type="sibTrans" cxnId="{5AC17CD0-BD48-4BBE-9B32-584C0FD5465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E33C30A1-B7C2-40DD-9EAD-B0E6B6308EDC}" type="pres">
      <dgm:prSet presAssocID="{2E11B37D-A92E-4755-B615-B29725FCF9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2CE94-AADA-4526-A2B9-943E8F7B9812}" type="pres">
      <dgm:prSet presAssocID="{2933FB54-9935-4EFA-B3AA-3ECCC0ED8AAE}" presName="root" presStyleCnt="0"/>
      <dgm:spPr/>
    </dgm:pt>
    <dgm:pt modelId="{7414A019-915E-48D5-8F76-295D28BF2DBD}" type="pres">
      <dgm:prSet presAssocID="{2933FB54-9935-4EFA-B3AA-3ECCC0ED8AAE}" presName="rootComposite" presStyleCnt="0"/>
      <dgm:spPr/>
    </dgm:pt>
    <dgm:pt modelId="{6EAD77A0-59CA-4AE1-8F95-F291A2A6A1AF}" type="pres">
      <dgm:prSet presAssocID="{2933FB54-9935-4EFA-B3AA-3ECCC0ED8AAE}" presName="rootText" presStyleLbl="node1" presStyleIdx="0" presStyleCnt="1" custScaleX="41879" custScaleY="51389"/>
      <dgm:spPr/>
    </dgm:pt>
    <dgm:pt modelId="{76F941B0-31EC-45A2-92F1-4AFCE932B8F2}" type="pres">
      <dgm:prSet presAssocID="{2933FB54-9935-4EFA-B3AA-3ECCC0ED8AAE}" presName="rootConnector" presStyleLbl="node1" presStyleIdx="0" presStyleCnt="1"/>
      <dgm:spPr/>
    </dgm:pt>
    <dgm:pt modelId="{D9A03803-B054-40EA-9BDB-B8F870FF1419}" type="pres">
      <dgm:prSet presAssocID="{2933FB54-9935-4EFA-B3AA-3ECCC0ED8AAE}" presName="childShape" presStyleCnt="0"/>
      <dgm:spPr/>
    </dgm:pt>
    <dgm:pt modelId="{A5F16348-E076-4B81-975B-199E7B7BB0AF}" type="pres">
      <dgm:prSet presAssocID="{9CE42AA3-FE25-42A2-B69F-B072D5843313}" presName="Name13" presStyleLbl="parChTrans1D2" presStyleIdx="0" presStyleCnt="3"/>
      <dgm:spPr/>
    </dgm:pt>
    <dgm:pt modelId="{491BCAD4-679C-4B42-B3B2-71866280A3C6}" type="pres">
      <dgm:prSet presAssocID="{34A0A8AC-14DB-43D5-A1A3-F01B5264CDDE}" presName="childText" presStyleLbl="bgAcc1" presStyleIdx="0" presStyleCnt="3" custScaleY="51389">
        <dgm:presLayoutVars>
          <dgm:bulletEnabled val="1"/>
        </dgm:presLayoutVars>
      </dgm:prSet>
      <dgm:spPr/>
    </dgm:pt>
    <dgm:pt modelId="{3625260E-CD63-40AA-AD12-5B21CE4545BF}" type="pres">
      <dgm:prSet presAssocID="{BA5B4483-7174-4B74-8710-4E9507FC4834}" presName="Name13" presStyleLbl="parChTrans1D2" presStyleIdx="1" presStyleCnt="3"/>
      <dgm:spPr/>
    </dgm:pt>
    <dgm:pt modelId="{CCA37182-181F-48E1-8FF5-26327FCE56C4}" type="pres">
      <dgm:prSet presAssocID="{7789B790-2F80-4C80-BE59-145664083E8E}" presName="childText" presStyleLbl="bgAcc1" presStyleIdx="1" presStyleCnt="3" custScaleY="51389">
        <dgm:presLayoutVars>
          <dgm:bulletEnabled val="1"/>
        </dgm:presLayoutVars>
      </dgm:prSet>
      <dgm:spPr/>
    </dgm:pt>
    <dgm:pt modelId="{CA7B7DE6-C7A0-412E-9F3B-14BA608FDB5C}" type="pres">
      <dgm:prSet presAssocID="{9A553498-5E21-4FDD-AB58-FAFFB9D22496}" presName="Name13" presStyleLbl="parChTrans1D2" presStyleIdx="2" presStyleCnt="3"/>
      <dgm:spPr/>
    </dgm:pt>
    <dgm:pt modelId="{75608E97-2828-4CC3-9B0E-B848D7CFC4A4}" type="pres">
      <dgm:prSet presAssocID="{ACCD0AA8-E835-4DB2-B778-1CE00885324B}" presName="childText" presStyleLbl="bgAcc1" presStyleIdx="2" presStyleCnt="3" custScaleY="51389">
        <dgm:presLayoutVars>
          <dgm:bulletEnabled val="1"/>
        </dgm:presLayoutVars>
      </dgm:prSet>
      <dgm:spPr/>
    </dgm:pt>
  </dgm:ptLst>
  <dgm:cxnLst>
    <dgm:cxn modelId="{63C89C39-B520-4F99-AB22-1E0BEBAAC6E2}" type="presOf" srcId="{ACCD0AA8-E835-4DB2-B778-1CE00885324B}" destId="{75608E97-2828-4CC3-9B0E-B848D7CFC4A4}" srcOrd="0" destOrd="0" presId="urn:microsoft.com/office/officeart/2005/8/layout/hierarchy3"/>
    <dgm:cxn modelId="{8F52826F-6CB4-42AE-B806-1B430B8A5C5E}" srcId="{2E11B37D-A92E-4755-B615-B29725FCF96B}" destId="{2933FB54-9935-4EFA-B3AA-3ECCC0ED8AAE}" srcOrd="0" destOrd="0" parTransId="{7A6529B4-01C2-4B16-8A55-451547648EB4}" sibTransId="{7465E4C5-2713-4AB7-B85A-DA4EA8610E0F}"/>
    <dgm:cxn modelId="{85ADA456-EED9-485F-A900-BF01BBA21FDD}" type="presOf" srcId="{9A553498-5E21-4FDD-AB58-FAFFB9D22496}" destId="{CA7B7DE6-C7A0-412E-9F3B-14BA608FDB5C}" srcOrd="0" destOrd="0" presId="urn:microsoft.com/office/officeart/2005/8/layout/hierarchy3"/>
    <dgm:cxn modelId="{620E9E78-260B-4EA7-B754-A9578FA86A29}" srcId="{2933FB54-9935-4EFA-B3AA-3ECCC0ED8AAE}" destId="{7789B790-2F80-4C80-BE59-145664083E8E}" srcOrd="1" destOrd="0" parTransId="{BA5B4483-7174-4B74-8710-4E9507FC4834}" sibTransId="{642F78F6-014A-4D5E-B3C2-B52580CF71E0}"/>
    <dgm:cxn modelId="{8F0C5D7E-2DCD-4933-88A4-38A5FBB56D91}" type="presOf" srcId="{2933FB54-9935-4EFA-B3AA-3ECCC0ED8AAE}" destId="{6EAD77A0-59CA-4AE1-8F95-F291A2A6A1AF}" srcOrd="0" destOrd="0" presId="urn:microsoft.com/office/officeart/2005/8/layout/hierarchy3"/>
    <dgm:cxn modelId="{B5BB86BC-B44D-4C04-8DDB-367186E6B66A}" srcId="{2933FB54-9935-4EFA-B3AA-3ECCC0ED8AAE}" destId="{34A0A8AC-14DB-43D5-A1A3-F01B5264CDDE}" srcOrd="0" destOrd="0" parTransId="{9CE42AA3-FE25-42A2-B69F-B072D5843313}" sibTransId="{0FE7447B-4FF7-4DCF-A65E-FAD39F50E60E}"/>
    <dgm:cxn modelId="{7E6B92BF-6492-4804-9DA4-1099F5D1A945}" type="presOf" srcId="{7789B790-2F80-4C80-BE59-145664083E8E}" destId="{CCA37182-181F-48E1-8FF5-26327FCE56C4}" srcOrd="0" destOrd="0" presId="urn:microsoft.com/office/officeart/2005/8/layout/hierarchy3"/>
    <dgm:cxn modelId="{2A1FA7C4-1F25-48E6-9A27-2196909BBF3C}" type="presOf" srcId="{2E11B37D-A92E-4755-B615-B29725FCF96B}" destId="{E33C30A1-B7C2-40DD-9EAD-B0E6B6308EDC}" srcOrd="0" destOrd="0" presId="urn:microsoft.com/office/officeart/2005/8/layout/hierarchy3"/>
    <dgm:cxn modelId="{D815EFC9-3D2E-4FF3-84C1-5696D8343263}" type="presOf" srcId="{34A0A8AC-14DB-43D5-A1A3-F01B5264CDDE}" destId="{491BCAD4-679C-4B42-B3B2-71866280A3C6}" srcOrd="0" destOrd="0" presId="urn:microsoft.com/office/officeart/2005/8/layout/hierarchy3"/>
    <dgm:cxn modelId="{5AC17CD0-BD48-4BBE-9B32-584C0FD5465F}" srcId="{2933FB54-9935-4EFA-B3AA-3ECCC0ED8AAE}" destId="{ACCD0AA8-E835-4DB2-B778-1CE00885324B}" srcOrd="2" destOrd="0" parTransId="{9A553498-5E21-4FDD-AB58-FAFFB9D22496}" sibTransId="{6A790006-8A07-413C-86D8-F1187E3B6DE2}"/>
    <dgm:cxn modelId="{1A6E34DA-6970-47F5-B83D-5FFC6FABB1A8}" type="presOf" srcId="{BA5B4483-7174-4B74-8710-4E9507FC4834}" destId="{3625260E-CD63-40AA-AD12-5B21CE4545BF}" srcOrd="0" destOrd="0" presId="urn:microsoft.com/office/officeart/2005/8/layout/hierarchy3"/>
    <dgm:cxn modelId="{1B99C1E1-84EA-40B9-AFBA-1DFF152614B2}" type="presOf" srcId="{9CE42AA3-FE25-42A2-B69F-B072D5843313}" destId="{A5F16348-E076-4B81-975B-199E7B7BB0AF}" srcOrd="0" destOrd="0" presId="urn:microsoft.com/office/officeart/2005/8/layout/hierarchy3"/>
    <dgm:cxn modelId="{9671D0E8-5601-4675-8222-29C0BCEB1132}" type="presOf" srcId="{2933FB54-9935-4EFA-B3AA-3ECCC0ED8AAE}" destId="{76F941B0-31EC-45A2-92F1-4AFCE932B8F2}" srcOrd="1" destOrd="0" presId="urn:microsoft.com/office/officeart/2005/8/layout/hierarchy3"/>
    <dgm:cxn modelId="{7CE8DC10-DBED-4232-8641-F6313B9AD9CC}" type="presParOf" srcId="{E33C30A1-B7C2-40DD-9EAD-B0E6B6308EDC}" destId="{A8D2CE94-AADA-4526-A2B9-943E8F7B9812}" srcOrd="0" destOrd="0" presId="urn:microsoft.com/office/officeart/2005/8/layout/hierarchy3"/>
    <dgm:cxn modelId="{EAB0606F-B363-4A08-BB86-CB6FDAFE648D}" type="presParOf" srcId="{A8D2CE94-AADA-4526-A2B9-943E8F7B9812}" destId="{7414A019-915E-48D5-8F76-295D28BF2DBD}" srcOrd="0" destOrd="0" presId="urn:microsoft.com/office/officeart/2005/8/layout/hierarchy3"/>
    <dgm:cxn modelId="{2C3A214C-A595-48A8-95C9-1DF1CC652CC6}" type="presParOf" srcId="{7414A019-915E-48D5-8F76-295D28BF2DBD}" destId="{6EAD77A0-59CA-4AE1-8F95-F291A2A6A1AF}" srcOrd="0" destOrd="0" presId="urn:microsoft.com/office/officeart/2005/8/layout/hierarchy3"/>
    <dgm:cxn modelId="{9BBB59F6-A4B3-4F8E-9DA5-48EA65FC64AE}" type="presParOf" srcId="{7414A019-915E-48D5-8F76-295D28BF2DBD}" destId="{76F941B0-31EC-45A2-92F1-4AFCE932B8F2}" srcOrd="1" destOrd="0" presId="urn:microsoft.com/office/officeart/2005/8/layout/hierarchy3"/>
    <dgm:cxn modelId="{AF5042A7-A864-4C0E-8312-087F97C0E744}" type="presParOf" srcId="{A8D2CE94-AADA-4526-A2B9-943E8F7B9812}" destId="{D9A03803-B054-40EA-9BDB-B8F870FF1419}" srcOrd="1" destOrd="0" presId="urn:microsoft.com/office/officeart/2005/8/layout/hierarchy3"/>
    <dgm:cxn modelId="{F0DB4DB9-D004-42C9-8AA7-EB67A3513E80}" type="presParOf" srcId="{D9A03803-B054-40EA-9BDB-B8F870FF1419}" destId="{A5F16348-E076-4B81-975B-199E7B7BB0AF}" srcOrd="0" destOrd="0" presId="urn:microsoft.com/office/officeart/2005/8/layout/hierarchy3"/>
    <dgm:cxn modelId="{BCEB6067-0176-4E5B-BBEE-3C578FE3006C}" type="presParOf" srcId="{D9A03803-B054-40EA-9BDB-B8F870FF1419}" destId="{491BCAD4-679C-4B42-B3B2-71866280A3C6}" srcOrd="1" destOrd="0" presId="urn:microsoft.com/office/officeart/2005/8/layout/hierarchy3"/>
    <dgm:cxn modelId="{812E94AE-3560-4D40-AC4A-9F301D79F5FC}" type="presParOf" srcId="{D9A03803-B054-40EA-9BDB-B8F870FF1419}" destId="{3625260E-CD63-40AA-AD12-5B21CE4545BF}" srcOrd="2" destOrd="0" presId="urn:microsoft.com/office/officeart/2005/8/layout/hierarchy3"/>
    <dgm:cxn modelId="{E147D300-EB0E-45CD-AD92-4D0E5E845932}" type="presParOf" srcId="{D9A03803-B054-40EA-9BDB-B8F870FF1419}" destId="{CCA37182-181F-48E1-8FF5-26327FCE56C4}" srcOrd="3" destOrd="0" presId="urn:microsoft.com/office/officeart/2005/8/layout/hierarchy3"/>
    <dgm:cxn modelId="{F0573486-B455-4BC9-B5FE-3A4F265D5582}" type="presParOf" srcId="{D9A03803-B054-40EA-9BDB-B8F870FF1419}" destId="{CA7B7DE6-C7A0-412E-9F3B-14BA608FDB5C}" srcOrd="4" destOrd="0" presId="urn:microsoft.com/office/officeart/2005/8/layout/hierarchy3"/>
    <dgm:cxn modelId="{3370908D-CB45-4AEF-9FBE-7DC69B2D4368}" type="presParOf" srcId="{D9A03803-B054-40EA-9BDB-B8F870FF1419}" destId="{75608E97-2828-4CC3-9B0E-B848D7CFC4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33723F-7647-418F-9ED3-7431D8FC62BA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735D8C7-D381-4FDC-A07B-E130346D437C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500" dirty="0"/>
            <a:t>Ministerio de Turismo</a:t>
          </a:r>
          <a:endParaRPr lang="es-EC" sz="2500" dirty="0"/>
        </a:p>
      </dgm:t>
    </dgm:pt>
    <dgm:pt modelId="{FF61304A-835E-414B-B17E-3ECA8032F828}" type="parTrans" cxnId="{31307B8E-2A3B-4979-BBDE-AB178932F0C2}">
      <dgm:prSet/>
      <dgm:spPr/>
      <dgm:t>
        <a:bodyPr/>
        <a:lstStyle/>
        <a:p>
          <a:endParaRPr lang="es-EC"/>
        </a:p>
      </dgm:t>
    </dgm:pt>
    <dgm:pt modelId="{561FE83D-B60B-4581-877F-64BE2EE2E831}" type="sibTrans" cxnId="{31307B8E-2A3B-4979-BBDE-AB178932F0C2}">
      <dgm:prSet/>
      <dgm:spPr/>
      <dgm:t>
        <a:bodyPr/>
        <a:lstStyle/>
        <a:p>
          <a:endParaRPr lang="es-EC"/>
        </a:p>
      </dgm:t>
    </dgm:pt>
    <dgm:pt modelId="{F4095A79-DBC9-4DEE-BE58-F81C7549A78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500" dirty="0">
              <a:solidFill>
                <a:schemeClr val="tx1"/>
              </a:solidFill>
            </a:rPr>
            <a:t>PLANDETUR 2020</a:t>
          </a:r>
        </a:p>
      </dgm:t>
    </dgm:pt>
    <dgm:pt modelId="{37EF1C75-2F37-4632-9E6E-D4E812BE6E44}" type="parTrans" cxnId="{C2B7EA9C-3995-44FF-905D-5E6051391E34}">
      <dgm:prSet/>
      <dgm:spPr/>
      <dgm:t>
        <a:bodyPr/>
        <a:lstStyle/>
        <a:p>
          <a:endParaRPr lang="es-EC"/>
        </a:p>
      </dgm:t>
    </dgm:pt>
    <dgm:pt modelId="{3642E079-78F7-4337-B884-7D0D3C791BBA}" type="sibTrans" cxnId="{C2B7EA9C-3995-44FF-905D-5E6051391E34}">
      <dgm:prSet/>
      <dgm:spPr/>
      <dgm:t>
        <a:bodyPr/>
        <a:lstStyle/>
        <a:p>
          <a:endParaRPr lang="es-EC"/>
        </a:p>
      </dgm:t>
    </dgm:pt>
    <dgm:pt modelId="{FEA9236F-1497-4534-AC3C-6980F32A97F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500" dirty="0"/>
            <a:t>Proyecto para desarrollar el sector RICE del país</a:t>
          </a:r>
          <a:endParaRPr lang="es-EC" sz="2500" dirty="0"/>
        </a:p>
      </dgm:t>
    </dgm:pt>
    <dgm:pt modelId="{9424470D-50D7-4844-9E24-6B4D6F4F3F5D}" type="parTrans" cxnId="{94464DCD-BCE8-4D0A-B992-83C80F0A5EF9}">
      <dgm:prSet/>
      <dgm:spPr/>
      <dgm:t>
        <a:bodyPr/>
        <a:lstStyle/>
        <a:p>
          <a:endParaRPr lang="es-EC"/>
        </a:p>
      </dgm:t>
    </dgm:pt>
    <dgm:pt modelId="{A306FB76-0455-47A4-BBB9-D85757A23E0A}" type="sibTrans" cxnId="{94464DCD-BCE8-4D0A-B992-83C80F0A5EF9}">
      <dgm:prSet/>
      <dgm:spPr/>
      <dgm:t>
        <a:bodyPr/>
        <a:lstStyle/>
        <a:p>
          <a:endParaRPr lang="es-EC"/>
        </a:p>
      </dgm:t>
    </dgm:pt>
    <dgm:pt modelId="{65720CE3-38C8-4047-BED3-66B0F5038630}" type="pres">
      <dgm:prSet presAssocID="{0A33723F-7647-418F-9ED3-7431D8FC62B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ACF1939-F0F2-423A-B931-F3C2A8275FB1}" type="pres">
      <dgm:prSet presAssocID="{A735D8C7-D381-4FDC-A07B-E130346D437C}" presName="Accent1" presStyleCnt="0"/>
      <dgm:spPr/>
    </dgm:pt>
    <dgm:pt modelId="{BD38A630-DB75-4841-96E7-D42859A23405}" type="pres">
      <dgm:prSet presAssocID="{A735D8C7-D381-4FDC-A07B-E130346D437C}" presName="Accent" presStyleLbl="node1" presStyleIdx="0" presStyleCnt="3"/>
      <dgm:spPr/>
    </dgm:pt>
    <dgm:pt modelId="{E5B57E7C-0190-430E-8E21-AA4A81C4DA51}" type="pres">
      <dgm:prSet presAssocID="{A735D8C7-D381-4FDC-A07B-E130346D437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9405E9B-AD6C-4DBF-8A2E-B8DB8BDAD9C3}" type="pres">
      <dgm:prSet presAssocID="{F4095A79-DBC9-4DEE-BE58-F81C7549A78A}" presName="Accent2" presStyleCnt="0"/>
      <dgm:spPr/>
    </dgm:pt>
    <dgm:pt modelId="{3130D456-3D93-4707-A71D-AC5B02CCEC83}" type="pres">
      <dgm:prSet presAssocID="{F4095A79-DBC9-4DEE-BE58-F81C7549A78A}" presName="Accent" presStyleLbl="node1" presStyleIdx="1" presStyleCnt="3"/>
      <dgm:spPr/>
    </dgm:pt>
    <dgm:pt modelId="{B1CAF01D-D9ED-40A3-9428-6791A23D8B18}" type="pres">
      <dgm:prSet presAssocID="{F4095A79-DBC9-4DEE-BE58-F81C7549A78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F3EFFB8-F265-45AC-9F6B-08C7B255787A}" type="pres">
      <dgm:prSet presAssocID="{FEA9236F-1497-4534-AC3C-6980F32A97FC}" presName="Accent3" presStyleCnt="0"/>
      <dgm:spPr/>
    </dgm:pt>
    <dgm:pt modelId="{91C253A4-0975-4FB8-B979-BC2DA1F4ED82}" type="pres">
      <dgm:prSet presAssocID="{FEA9236F-1497-4534-AC3C-6980F32A97FC}" presName="Accent" presStyleLbl="node1" presStyleIdx="2" presStyleCnt="3"/>
      <dgm:spPr/>
    </dgm:pt>
    <dgm:pt modelId="{D2F4CE09-6A2E-4BEB-8365-7581AD2962A0}" type="pres">
      <dgm:prSet presAssocID="{FEA9236F-1497-4534-AC3C-6980F32A97FC}" presName="Parent3" presStyleLbl="revTx" presStyleIdx="2" presStyleCnt="3" custScaleX="106735" custScaleY="166686">
        <dgm:presLayoutVars>
          <dgm:chMax val="1"/>
          <dgm:chPref val="1"/>
          <dgm:bulletEnabled val="1"/>
        </dgm:presLayoutVars>
      </dgm:prSet>
      <dgm:spPr/>
    </dgm:pt>
  </dgm:ptLst>
  <dgm:cxnLst>
    <dgm:cxn modelId="{85705E0B-EB42-4BF1-9FD7-80E597435BA5}" type="presOf" srcId="{F4095A79-DBC9-4DEE-BE58-F81C7549A78A}" destId="{B1CAF01D-D9ED-40A3-9428-6791A23D8B18}" srcOrd="0" destOrd="0" presId="urn:microsoft.com/office/officeart/2009/layout/CircleArrowProcess"/>
    <dgm:cxn modelId="{4B5CFE0E-7F3B-4059-887C-14A7FB348B08}" type="presOf" srcId="{0A33723F-7647-418F-9ED3-7431D8FC62BA}" destId="{65720CE3-38C8-4047-BED3-66B0F5038630}" srcOrd="0" destOrd="0" presId="urn:microsoft.com/office/officeart/2009/layout/CircleArrowProcess"/>
    <dgm:cxn modelId="{32D35932-9939-475A-BCD2-A2D91CCFAE90}" type="presOf" srcId="{A735D8C7-D381-4FDC-A07B-E130346D437C}" destId="{E5B57E7C-0190-430E-8E21-AA4A81C4DA51}" srcOrd="0" destOrd="0" presId="urn:microsoft.com/office/officeart/2009/layout/CircleArrowProcess"/>
    <dgm:cxn modelId="{31307B8E-2A3B-4979-BBDE-AB178932F0C2}" srcId="{0A33723F-7647-418F-9ED3-7431D8FC62BA}" destId="{A735D8C7-D381-4FDC-A07B-E130346D437C}" srcOrd="0" destOrd="0" parTransId="{FF61304A-835E-414B-B17E-3ECA8032F828}" sibTransId="{561FE83D-B60B-4581-877F-64BE2EE2E831}"/>
    <dgm:cxn modelId="{C2B7EA9C-3995-44FF-905D-5E6051391E34}" srcId="{0A33723F-7647-418F-9ED3-7431D8FC62BA}" destId="{F4095A79-DBC9-4DEE-BE58-F81C7549A78A}" srcOrd="1" destOrd="0" parTransId="{37EF1C75-2F37-4632-9E6E-D4E812BE6E44}" sibTransId="{3642E079-78F7-4337-B884-7D0D3C791BBA}"/>
    <dgm:cxn modelId="{6C46289D-E492-4AA1-B036-28F93A70F062}" type="presOf" srcId="{FEA9236F-1497-4534-AC3C-6980F32A97FC}" destId="{D2F4CE09-6A2E-4BEB-8365-7581AD2962A0}" srcOrd="0" destOrd="0" presId="urn:microsoft.com/office/officeart/2009/layout/CircleArrowProcess"/>
    <dgm:cxn modelId="{94464DCD-BCE8-4D0A-B992-83C80F0A5EF9}" srcId="{0A33723F-7647-418F-9ED3-7431D8FC62BA}" destId="{FEA9236F-1497-4534-AC3C-6980F32A97FC}" srcOrd="2" destOrd="0" parTransId="{9424470D-50D7-4844-9E24-6B4D6F4F3F5D}" sibTransId="{A306FB76-0455-47A4-BBB9-D85757A23E0A}"/>
    <dgm:cxn modelId="{FE289E25-3289-45D9-94A3-608DAECDD6F7}" type="presParOf" srcId="{65720CE3-38C8-4047-BED3-66B0F5038630}" destId="{5ACF1939-F0F2-423A-B931-F3C2A8275FB1}" srcOrd="0" destOrd="0" presId="urn:microsoft.com/office/officeart/2009/layout/CircleArrowProcess"/>
    <dgm:cxn modelId="{05E2CCDE-D393-4295-B7B2-F4642E7C44FE}" type="presParOf" srcId="{5ACF1939-F0F2-423A-B931-F3C2A8275FB1}" destId="{BD38A630-DB75-4841-96E7-D42859A23405}" srcOrd="0" destOrd="0" presId="urn:microsoft.com/office/officeart/2009/layout/CircleArrowProcess"/>
    <dgm:cxn modelId="{E8F73309-FD67-4BDB-9078-4245FD9AFF56}" type="presParOf" srcId="{65720CE3-38C8-4047-BED3-66B0F5038630}" destId="{E5B57E7C-0190-430E-8E21-AA4A81C4DA51}" srcOrd="1" destOrd="0" presId="urn:microsoft.com/office/officeart/2009/layout/CircleArrowProcess"/>
    <dgm:cxn modelId="{C4A0E924-CF38-4425-A811-0B854B09347E}" type="presParOf" srcId="{65720CE3-38C8-4047-BED3-66B0F5038630}" destId="{69405E9B-AD6C-4DBF-8A2E-B8DB8BDAD9C3}" srcOrd="2" destOrd="0" presId="urn:microsoft.com/office/officeart/2009/layout/CircleArrowProcess"/>
    <dgm:cxn modelId="{843E7DA8-DC5C-4B1A-889C-FAC1ED12B558}" type="presParOf" srcId="{69405E9B-AD6C-4DBF-8A2E-B8DB8BDAD9C3}" destId="{3130D456-3D93-4707-A71D-AC5B02CCEC83}" srcOrd="0" destOrd="0" presId="urn:microsoft.com/office/officeart/2009/layout/CircleArrowProcess"/>
    <dgm:cxn modelId="{C213D7FE-7E11-40CA-B08A-B293662B4393}" type="presParOf" srcId="{65720CE3-38C8-4047-BED3-66B0F5038630}" destId="{B1CAF01D-D9ED-40A3-9428-6791A23D8B18}" srcOrd="3" destOrd="0" presId="urn:microsoft.com/office/officeart/2009/layout/CircleArrowProcess"/>
    <dgm:cxn modelId="{1A74E83D-104E-4EF7-BC65-57751467F0CD}" type="presParOf" srcId="{65720CE3-38C8-4047-BED3-66B0F5038630}" destId="{AF3EFFB8-F265-45AC-9F6B-08C7B255787A}" srcOrd="4" destOrd="0" presId="urn:microsoft.com/office/officeart/2009/layout/CircleArrowProcess"/>
    <dgm:cxn modelId="{4CADA0EB-255A-4D9B-B8AB-6BDDDBD317FF}" type="presParOf" srcId="{AF3EFFB8-F265-45AC-9F6B-08C7B255787A}" destId="{91C253A4-0975-4FB8-B979-BC2DA1F4ED82}" srcOrd="0" destOrd="0" presId="urn:microsoft.com/office/officeart/2009/layout/CircleArrowProcess"/>
    <dgm:cxn modelId="{6BD05203-9356-4469-8A4A-A4D3506B07DE}" type="presParOf" srcId="{65720CE3-38C8-4047-BED3-66B0F5038630}" destId="{D2F4CE09-6A2E-4BEB-8365-7581AD2962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E2AD00-5809-4CF5-90F7-E4594ED1DC2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ACA1F31-1666-4370-97A8-CD48ECC12F9C}">
      <dgm:prSet phldrT="[Texto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EC" sz="2500" dirty="0"/>
            <a:t>Conectividad</a:t>
          </a:r>
        </a:p>
      </dgm:t>
    </dgm:pt>
    <dgm:pt modelId="{4F7AC55E-296E-4FB4-A136-CE4484D404C0}" type="parTrans" cxnId="{E1054A02-503D-4254-BE94-9486FB4A4F05}">
      <dgm:prSet/>
      <dgm:spPr/>
      <dgm:t>
        <a:bodyPr/>
        <a:lstStyle/>
        <a:p>
          <a:endParaRPr lang="es-EC"/>
        </a:p>
      </dgm:t>
    </dgm:pt>
    <dgm:pt modelId="{175A40FE-88BC-4054-BAB6-33F197E0D093}" type="sibTrans" cxnId="{E1054A02-503D-4254-BE94-9486FB4A4F05}">
      <dgm:prSet/>
      <dgm:spPr/>
      <dgm:t>
        <a:bodyPr/>
        <a:lstStyle/>
        <a:p>
          <a:endParaRPr lang="es-EC"/>
        </a:p>
      </dgm:t>
    </dgm:pt>
    <dgm:pt modelId="{1C204CE2-71AF-4AA3-9D91-037F18FC896B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EC" sz="2500" dirty="0"/>
            <a:t>Producto de alto impacto</a:t>
          </a:r>
        </a:p>
      </dgm:t>
    </dgm:pt>
    <dgm:pt modelId="{762C998E-DB8B-4BF9-985C-F164E9D7BA95}" type="parTrans" cxnId="{BBD73B71-3987-4ABA-A9D7-41C92DB36DFE}">
      <dgm:prSet/>
      <dgm:spPr/>
      <dgm:t>
        <a:bodyPr/>
        <a:lstStyle/>
        <a:p>
          <a:endParaRPr lang="es-EC"/>
        </a:p>
      </dgm:t>
    </dgm:pt>
    <dgm:pt modelId="{9CA0EE9E-CFAE-44E6-A47A-26300E7A2B7A}" type="sibTrans" cxnId="{BBD73B71-3987-4ABA-A9D7-41C92DB36DFE}">
      <dgm:prSet/>
      <dgm:spPr/>
      <dgm:t>
        <a:bodyPr/>
        <a:lstStyle/>
        <a:p>
          <a:endParaRPr lang="es-EC"/>
        </a:p>
      </dgm:t>
    </dgm:pt>
    <dgm:pt modelId="{3A18A5CF-5BA4-4918-9973-B2FD6A10F74A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es-EC" sz="2500" dirty="0"/>
            <a:t>Marketing</a:t>
          </a:r>
        </a:p>
      </dgm:t>
    </dgm:pt>
    <dgm:pt modelId="{3511AEA0-1153-4B14-BF71-984550F10346}" type="parTrans" cxnId="{837A9451-5634-4B61-99CC-B86F99C3CE17}">
      <dgm:prSet/>
      <dgm:spPr/>
      <dgm:t>
        <a:bodyPr/>
        <a:lstStyle/>
        <a:p>
          <a:endParaRPr lang="es-EC"/>
        </a:p>
      </dgm:t>
    </dgm:pt>
    <dgm:pt modelId="{E0CB1A84-DC28-42F8-B388-6C3FD53FA0D8}" type="sibTrans" cxnId="{837A9451-5634-4B61-99CC-B86F99C3CE17}">
      <dgm:prSet/>
      <dgm:spPr/>
      <dgm:t>
        <a:bodyPr/>
        <a:lstStyle/>
        <a:p>
          <a:endParaRPr lang="es-EC"/>
        </a:p>
      </dgm:t>
    </dgm:pt>
    <dgm:pt modelId="{346B1E20-4F2D-4008-86B2-F09882DADA76}" type="pres">
      <dgm:prSet presAssocID="{8EE2AD00-5809-4CF5-90F7-E4594ED1DC2B}" presName="compositeShape" presStyleCnt="0">
        <dgm:presLayoutVars>
          <dgm:chMax val="7"/>
          <dgm:dir/>
          <dgm:resizeHandles val="exact"/>
        </dgm:presLayoutVars>
      </dgm:prSet>
      <dgm:spPr/>
    </dgm:pt>
    <dgm:pt modelId="{98540429-B16F-4A66-BAED-3E7342531EA8}" type="pres">
      <dgm:prSet presAssocID="{AACA1F31-1666-4370-97A8-CD48ECC12F9C}" presName="circ1" presStyleLbl="vennNode1" presStyleIdx="0" presStyleCnt="3" custScaleX="136243" custScaleY="103198"/>
      <dgm:spPr/>
    </dgm:pt>
    <dgm:pt modelId="{08E8DDA0-A93D-4DE2-9405-BAF73A6DD5CF}" type="pres">
      <dgm:prSet presAssocID="{AACA1F31-1666-4370-97A8-CD48ECC12F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B3E9A0-E7B6-49AB-90EB-944865FF461D}" type="pres">
      <dgm:prSet presAssocID="{1C204CE2-71AF-4AA3-9D91-037F18FC896B}" presName="circ2" presStyleLbl="vennNode1" presStyleIdx="1" presStyleCnt="3" custScaleX="142360" custScaleY="103198" custLinFactNeighborX="14452" custLinFactNeighborY="-41"/>
      <dgm:spPr/>
    </dgm:pt>
    <dgm:pt modelId="{1D9F07D9-0D99-48E4-95F6-875D089C42CC}" type="pres">
      <dgm:prSet presAssocID="{1C204CE2-71AF-4AA3-9D91-037F18FC89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38C6F2-3654-4548-84A4-C54C739B12F9}" type="pres">
      <dgm:prSet presAssocID="{3A18A5CF-5BA4-4918-9973-B2FD6A10F74A}" presName="circ3" presStyleLbl="vennNode1" presStyleIdx="2" presStyleCnt="3" custScaleX="124369" custScaleY="103198"/>
      <dgm:spPr/>
    </dgm:pt>
    <dgm:pt modelId="{0C5DC6A8-4B54-4CE6-89C5-CF980CC708CA}" type="pres">
      <dgm:prSet presAssocID="{3A18A5CF-5BA4-4918-9973-B2FD6A10F7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1054A02-503D-4254-BE94-9486FB4A4F05}" srcId="{8EE2AD00-5809-4CF5-90F7-E4594ED1DC2B}" destId="{AACA1F31-1666-4370-97A8-CD48ECC12F9C}" srcOrd="0" destOrd="0" parTransId="{4F7AC55E-296E-4FB4-A136-CE4484D404C0}" sibTransId="{175A40FE-88BC-4054-BAB6-33F197E0D093}"/>
    <dgm:cxn modelId="{8777870E-E970-4DBE-A660-9D30119358FC}" type="presOf" srcId="{1C204CE2-71AF-4AA3-9D91-037F18FC896B}" destId="{1D9F07D9-0D99-48E4-95F6-875D089C42CC}" srcOrd="1" destOrd="0" presId="urn:microsoft.com/office/officeart/2005/8/layout/venn1"/>
    <dgm:cxn modelId="{A5AF4046-1917-4982-833F-B297CE5B0447}" type="presOf" srcId="{8EE2AD00-5809-4CF5-90F7-E4594ED1DC2B}" destId="{346B1E20-4F2D-4008-86B2-F09882DADA76}" srcOrd="0" destOrd="0" presId="urn:microsoft.com/office/officeart/2005/8/layout/venn1"/>
    <dgm:cxn modelId="{BBD73B71-3987-4ABA-A9D7-41C92DB36DFE}" srcId="{8EE2AD00-5809-4CF5-90F7-E4594ED1DC2B}" destId="{1C204CE2-71AF-4AA3-9D91-037F18FC896B}" srcOrd="1" destOrd="0" parTransId="{762C998E-DB8B-4BF9-985C-F164E9D7BA95}" sibTransId="{9CA0EE9E-CFAE-44E6-A47A-26300E7A2B7A}"/>
    <dgm:cxn modelId="{837A9451-5634-4B61-99CC-B86F99C3CE17}" srcId="{8EE2AD00-5809-4CF5-90F7-E4594ED1DC2B}" destId="{3A18A5CF-5BA4-4918-9973-B2FD6A10F74A}" srcOrd="2" destOrd="0" parTransId="{3511AEA0-1153-4B14-BF71-984550F10346}" sibTransId="{E0CB1A84-DC28-42F8-B388-6C3FD53FA0D8}"/>
    <dgm:cxn modelId="{7EE92593-F123-4EA0-BB0A-600BA3623194}" type="presOf" srcId="{AACA1F31-1666-4370-97A8-CD48ECC12F9C}" destId="{98540429-B16F-4A66-BAED-3E7342531EA8}" srcOrd="0" destOrd="0" presId="urn:microsoft.com/office/officeart/2005/8/layout/venn1"/>
    <dgm:cxn modelId="{934F1E9B-86F2-4ED7-A474-C8B651712F0B}" type="presOf" srcId="{AACA1F31-1666-4370-97A8-CD48ECC12F9C}" destId="{08E8DDA0-A93D-4DE2-9405-BAF73A6DD5CF}" srcOrd="1" destOrd="0" presId="urn:microsoft.com/office/officeart/2005/8/layout/venn1"/>
    <dgm:cxn modelId="{00A0BEE0-2901-42B3-A2E1-9653EB7DF30F}" type="presOf" srcId="{3A18A5CF-5BA4-4918-9973-B2FD6A10F74A}" destId="{7938C6F2-3654-4548-84A4-C54C739B12F9}" srcOrd="0" destOrd="0" presId="urn:microsoft.com/office/officeart/2005/8/layout/venn1"/>
    <dgm:cxn modelId="{E16900FE-5C10-4119-8A0C-B99463C0BD4C}" type="presOf" srcId="{3A18A5CF-5BA4-4918-9973-B2FD6A10F74A}" destId="{0C5DC6A8-4B54-4CE6-89C5-CF980CC708CA}" srcOrd="1" destOrd="0" presId="urn:microsoft.com/office/officeart/2005/8/layout/venn1"/>
    <dgm:cxn modelId="{3358EFFF-F488-4E88-B015-6CFE2341F84C}" type="presOf" srcId="{1C204CE2-71AF-4AA3-9D91-037F18FC896B}" destId="{EDB3E9A0-E7B6-49AB-90EB-944865FF461D}" srcOrd="0" destOrd="0" presId="urn:microsoft.com/office/officeart/2005/8/layout/venn1"/>
    <dgm:cxn modelId="{AA6960F1-7E37-4B57-9757-E1B322F4D086}" type="presParOf" srcId="{346B1E20-4F2D-4008-86B2-F09882DADA76}" destId="{98540429-B16F-4A66-BAED-3E7342531EA8}" srcOrd="0" destOrd="0" presId="urn:microsoft.com/office/officeart/2005/8/layout/venn1"/>
    <dgm:cxn modelId="{B677101D-078B-4ED8-9D98-935B89B88FE3}" type="presParOf" srcId="{346B1E20-4F2D-4008-86B2-F09882DADA76}" destId="{08E8DDA0-A93D-4DE2-9405-BAF73A6DD5CF}" srcOrd="1" destOrd="0" presId="urn:microsoft.com/office/officeart/2005/8/layout/venn1"/>
    <dgm:cxn modelId="{E2DDE9AD-C7B2-413C-BF84-C040DF6F74D8}" type="presParOf" srcId="{346B1E20-4F2D-4008-86B2-F09882DADA76}" destId="{EDB3E9A0-E7B6-49AB-90EB-944865FF461D}" srcOrd="2" destOrd="0" presId="urn:microsoft.com/office/officeart/2005/8/layout/venn1"/>
    <dgm:cxn modelId="{A75CA090-F100-426E-8E8C-4348BC5CF7B4}" type="presParOf" srcId="{346B1E20-4F2D-4008-86B2-F09882DADA76}" destId="{1D9F07D9-0D99-48E4-95F6-875D089C42CC}" srcOrd="3" destOrd="0" presId="urn:microsoft.com/office/officeart/2005/8/layout/venn1"/>
    <dgm:cxn modelId="{C0E23A9A-A2A7-4E4F-A63C-AC845FBF5B03}" type="presParOf" srcId="{346B1E20-4F2D-4008-86B2-F09882DADA76}" destId="{7938C6F2-3654-4548-84A4-C54C739B12F9}" srcOrd="4" destOrd="0" presId="urn:microsoft.com/office/officeart/2005/8/layout/venn1"/>
    <dgm:cxn modelId="{B2FDAE9D-A24A-4581-80C0-E30CE3BDEF95}" type="presParOf" srcId="{346B1E20-4F2D-4008-86B2-F09882DADA76}" destId="{0C5DC6A8-4B54-4CE6-89C5-CF980CC708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48CCB3-42A4-4CDA-89B5-DB2220A3A97D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CDFAB6C-F13D-4827-B729-4B57766B309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500" b="1" dirty="0">
              <a:solidFill>
                <a:schemeClr val="tx1"/>
              </a:solidFill>
            </a:rPr>
            <a:t>LIDERAZGO</a:t>
          </a:r>
        </a:p>
      </dgm:t>
    </dgm:pt>
    <dgm:pt modelId="{E5E9D39F-7987-44F5-AEFE-1E90E0AD6125}" type="parTrans" cxnId="{135CB042-7996-46CC-86C2-F3EE4F32DD24}">
      <dgm:prSet/>
      <dgm:spPr/>
      <dgm:t>
        <a:bodyPr/>
        <a:lstStyle/>
        <a:p>
          <a:endParaRPr lang="es-EC"/>
        </a:p>
      </dgm:t>
    </dgm:pt>
    <dgm:pt modelId="{CD1560C6-39CA-437E-80F2-C50ED726F328}" type="sibTrans" cxnId="{135CB042-7996-46CC-86C2-F3EE4F32DD24}">
      <dgm:prSet/>
      <dgm:spPr/>
      <dgm:t>
        <a:bodyPr/>
        <a:lstStyle/>
        <a:p>
          <a:endParaRPr lang="es-EC"/>
        </a:p>
      </dgm:t>
    </dgm:pt>
    <dgm:pt modelId="{8935934E-CD47-4392-990F-665D3363FA3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400" dirty="0"/>
            <a:t>Creación de la UEN (Unidad Estratégica de Negocios) para la industria de reuniones</a:t>
          </a:r>
        </a:p>
      </dgm:t>
    </dgm:pt>
    <dgm:pt modelId="{E008164E-D06A-4EAF-9B04-123817B7B3BB}" type="parTrans" cxnId="{8764F01E-E64B-4316-BD54-EB8E244A6599}">
      <dgm:prSet/>
      <dgm:spPr/>
      <dgm:t>
        <a:bodyPr/>
        <a:lstStyle/>
        <a:p>
          <a:endParaRPr lang="es-EC"/>
        </a:p>
      </dgm:t>
    </dgm:pt>
    <dgm:pt modelId="{397FF4D8-87BC-40A7-A786-2E87EF03FF97}" type="sibTrans" cxnId="{8764F01E-E64B-4316-BD54-EB8E244A6599}">
      <dgm:prSet/>
      <dgm:spPr/>
      <dgm:t>
        <a:bodyPr/>
        <a:lstStyle/>
        <a:p>
          <a:endParaRPr lang="es-EC"/>
        </a:p>
      </dgm:t>
    </dgm:pt>
    <dgm:pt modelId="{666AAB64-147F-421F-8A2A-E378B51E723F}">
      <dgm:prSet phldrT="[Texto]" custT="1"/>
      <dgm:spPr/>
      <dgm:t>
        <a:bodyPr/>
        <a:lstStyle/>
        <a:p>
          <a:r>
            <a:rPr lang="es-EC" sz="2300" dirty="0"/>
            <a:t>Fomento a la creación de OPC´s y DMC´s</a:t>
          </a:r>
        </a:p>
      </dgm:t>
    </dgm:pt>
    <dgm:pt modelId="{8A767315-8E6E-4C54-BD14-D8189C7FBB55}" type="parTrans" cxnId="{861356BF-3CC5-4B9A-924D-FFB74666A111}">
      <dgm:prSet/>
      <dgm:spPr/>
      <dgm:t>
        <a:bodyPr/>
        <a:lstStyle/>
        <a:p>
          <a:endParaRPr lang="es-EC"/>
        </a:p>
      </dgm:t>
    </dgm:pt>
    <dgm:pt modelId="{67A599AB-2D6B-4107-89AE-44B73F4B8311}" type="sibTrans" cxnId="{861356BF-3CC5-4B9A-924D-FFB74666A111}">
      <dgm:prSet/>
      <dgm:spPr/>
      <dgm:t>
        <a:bodyPr/>
        <a:lstStyle/>
        <a:p>
          <a:endParaRPr lang="es-EC"/>
        </a:p>
      </dgm:t>
    </dgm:pt>
    <dgm:pt modelId="{33BFF4C8-5ECE-4763-8456-8436684BFC86}">
      <dgm:prSet phldrT="[Texto]" custT="1"/>
      <dgm:spPr/>
      <dgm:t>
        <a:bodyPr/>
        <a:lstStyle/>
        <a:p>
          <a:pPr algn="ctr"/>
          <a:r>
            <a:rPr lang="es-EC" sz="2500" dirty="0"/>
            <a:t>Plan de marketing RICE de Quito</a:t>
          </a:r>
        </a:p>
      </dgm:t>
    </dgm:pt>
    <dgm:pt modelId="{9B9C8DC1-BCF9-44BD-81E0-5D34738F3BDE}" type="parTrans" cxnId="{E9F76938-9D43-44E9-81CA-E787D355FD5E}">
      <dgm:prSet/>
      <dgm:spPr/>
      <dgm:t>
        <a:bodyPr/>
        <a:lstStyle/>
        <a:p>
          <a:endParaRPr lang="es-EC"/>
        </a:p>
      </dgm:t>
    </dgm:pt>
    <dgm:pt modelId="{0E2A0615-A223-4DA3-9653-EF02C91C7802}" type="sibTrans" cxnId="{E9F76938-9D43-44E9-81CA-E787D355FD5E}">
      <dgm:prSet/>
      <dgm:spPr/>
      <dgm:t>
        <a:bodyPr/>
        <a:lstStyle/>
        <a:p>
          <a:endParaRPr lang="es-EC"/>
        </a:p>
      </dgm:t>
    </dgm:pt>
    <dgm:pt modelId="{B62DFC72-BCE1-401E-A24D-6B7FCE9148D3}">
      <dgm:prSet phldrT="[Texto]" custT="1"/>
      <dgm:spPr/>
      <dgm:t>
        <a:bodyPr/>
        <a:lstStyle/>
        <a:p>
          <a:r>
            <a:rPr lang="es-EC" sz="2500" b="1" dirty="0">
              <a:solidFill>
                <a:schemeClr val="tx1"/>
              </a:solidFill>
            </a:rPr>
            <a:t>MARKETING ESPECIALIZADO RICE E INVOLUCRAMIENTO COMUNITARIO</a:t>
          </a:r>
        </a:p>
      </dgm:t>
    </dgm:pt>
    <dgm:pt modelId="{D237106A-D6CD-479F-998C-0F4B2E356EF3}" type="parTrans" cxnId="{FC7B26F8-EF9E-45E9-93B5-BC0245AD430C}">
      <dgm:prSet/>
      <dgm:spPr/>
      <dgm:t>
        <a:bodyPr/>
        <a:lstStyle/>
        <a:p>
          <a:endParaRPr lang="es-EC"/>
        </a:p>
      </dgm:t>
    </dgm:pt>
    <dgm:pt modelId="{DC3D6C96-0A33-43E6-908E-25CA1708C70F}" type="sibTrans" cxnId="{FC7B26F8-EF9E-45E9-93B5-BC0245AD430C}">
      <dgm:prSet/>
      <dgm:spPr/>
      <dgm:t>
        <a:bodyPr/>
        <a:lstStyle/>
        <a:p>
          <a:endParaRPr lang="es-EC"/>
        </a:p>
      </dgm:t>
    </dgm:pt>
    <dgm:pt modelId="{8400E6E1-3E53-4BB2-8F50-162E93EA83E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500" b="1" dirty="0">
              <a:solidFill>
                <a:schemeClr val="tx1"/>
              </a:solidFill>
            </a:rPr>
            <a:t>GENERACIÓN DE CAPACIDADES DEL SISTEMA RICE DE QUITO</a:t>
          </a:r>
        </a:p>
      </dgm:t>
    </dgm:pt>
    <dgm:pt modelId="{65991F0C-CE29-45DD-8218-853419CB5FD8}" type="parTrans" cxnId="{3AA4642D-DCB8-40C3-82F5-D61EC585EF91}">
      <dgm:prSet/>
      <dgm:spPr/>
      <dgm:t>
        <a:bodyPr/>
        <a:lstStyle/>
        <a:p>
          <a:endParaRPr lang="es-EC"/>
        </a:p>
      </dgm:t>
    </dgm:pt>
    <dgm:pt modelId="{132E2C61-B966-4999-921B-1CCC37104C12}" type="sibTrans" cxnId="{3AA4642D-DCB8-40C3-82F5-D61EC585EF91}">
      <dgm:prSet/>
      <dgm:spPr/>
      <dgm:t>
        <a:bodyPr/>
        <a:lstStyle/>
        <a:p>
          <a:endParaRPr lang="es-EC"/>
        </a:p>
      </dgm:t>
    </dgm:pt>
    <dgm:pt modelId="{C79B5024-3AAA-467E-BCAD-47F20A0231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2400" dirty="0"/>
            <a:t>Creación de cuerpos colegiados</a:t>
          </a:r>
        </a:p>
      </dgm:t>
    </dgm:pt>
    <dgm:pt modelId="{F628E612-FC25-44A4-8AA9-F2F57B0D53F7}" type="parTrans" cxnId="{2830E886-A89A-4B08-A73C-93EC3CA54AD4}">
      <dgm:prSet/>
      <dgm:spPr/>
      <dgm:t>
        <a:bodyPr/>
        <a:lstStyle/>
        <a:p>
          <a:endParaRPr lang="es-EC"/>
        </a:p>
      </dgm:t>
    </dgm:pt>
    <dgm:pt modelId="{6BE081FC-DCC0-434D-A10D-CDE97C728ACC}" type="sibTrans" cxnId="{2830E886-A89A-4B08-A73C-93EC3CA54AD4}">
      <dgm:prSet/>
      <dgm:spPr/>
      <dgm:t>
        <a:bodyPr/>
        <a:lstStyle/>
        <a:p>
          <a:endParaRPr lang="es-EC"/>
        </a:p>
      </dgm:t>
    </dgm:pt>
    <dgm:pt modelId="{A39A1C3F-4D31-4BB5-B1E7-B02615ABFF1B}">
      <dgm:prSet phldrT="[Texto]" custT="1"/>
      <dgm:spPr/>
      <dgm:t>
        <a:bodyPr/>
        <a:lstStyle/>
        <a:p>
          <a:r>
            <a:rPr lang="es-EC" sz="2300" dirty="0"/>
            <a:t>Certificación internacional de profesionales del sector</a:t>
          </a:r>
        </a:p>
      </dgm:t>
    </dgm:pt>
    <dgm:pt modelId="{A2F5CC6E-E576-4591-88DE-9E03FE7BC14F}" type="parTrans" cxnId="{B24EF54A-F839-4BF3-80B9-A103C48E28C3}">
      <dgm:prSet/>
      <dgm:spPr/>
      <dgm:t>
        <a:bodyPr/>
        <a:lstStyle/>
        <a:p>
          <a:endParaRPr lang="es-EC"/>
        </a:p>
      </dgm:t>
    </dgm:pt>
    <dgm:pt modelId="{4B87F68E-9B5B-4252-8304-91E048D6B321}" type="sibTrans" cxnId="{B24EF54A-F839-4BF3-80B9-A103C48E28C3}">
      <dgm:prSet/>
      <dgm:spPr/>
      <dgm:t>
        <a:bodyPr/>
        <a:lstStyle/>
        <a:p>
          <a:endParaRPr lang="es-EC"/>
        </a:p>
      </dgm:t>
    </dgm:pt>
    <dgm:pt modelId="{79210090-AA9A-4988-9D4C-C4BC286BC8D3}">
      <dgm:prSet phldrT="[Texto]" custT="1"/>
      <dgm:spPr/>
      <dgm:t>
        <a:bodyPr/>
        <a:lstStyle/>
        <a:p>
          <a:r>
            <a:rPr lang="es-EC" sz="2300" dirty="0"/>
            <a:t>Acompañar el proceso de licitación de la operación del CC</a:t>
          </a:r>
        </a:p>
      </dgm:t>
    </dgm:pt>
    <dgm:pt modelId="{29EF54F6-73FB-4615-A2EE-8B008524D227}" type="parTrans" cxnId="{BE0BE727-9ED7-44D6-9DA5-8B87D79C30C2}">
      <dgm:prSet/>
      <dgm:spPr/>
      <dgm:t>
        <a:bodyPr/>
        <a:lstStyle/>
        <a:p>
          <a:endParaRPr lang="es-EC"/>
        </a:p>
      </dgm:t>
    </dgm:pt>
    <dgm:pt modelId="{9CAA6186-1F60-4149-876E-0E1DB579F1B0}" type="sibTrans" cxnId="{BE0BE727-9ED7-44D6-9DA5-8B87D79C30C2}">
      <dgm:prSet/>
      <dgm:spPr/>
      <dgm:t>
        <a:bodyPr/>
        <a:lstStyle/>
        <a:p>
          <a:endParaRPr lang="es-EC"/>
        </a:p>
      </dgm:t>
    </dgm:pt>
    <dgm:pt modelId="{04A8F2B4-C789-4E6D-B0DC-FAC18562D6C6}" type="pres">
      <dgm:prSet presAssocID="{2848CCB3-42A4-4CDA-89B5-DB2220A3A97D}" presName="Name0" presStyleCnt="0">
        <dgm:presLayoutVars>
          <dgm:dir/>
          <dgm:animLvl val="lvl"/>
          <dgm:resizeHandles val="exact"/>
        </dgm:presLayoutVars>
      </dgm:prSet>
      <dgm:spPr/>
    </dgm:pt>
    <dgm:pt modelId="{974D99AD-5F29-4336-B3F4-9A7785E81566}" type="pres">
      <dgm:prSet presAssocID="{B62DFC72-BCE1-401E-A24D-6B7FCE9148D3}" presName="boxAndChildren" presStyleCnt="0"/>
      <dgm:spPr/>
    </dgm:pt>
    <dgm:pt modelId="{225E2ACA-ECF0-4B13-9868-8AEAF6B7C9D3}" type="pres">
      <dgm:prSet presAssocID="{B62DFC72-BCE1-401E-A24D-6B7FCE9148D3}" presName="parentTextBox" presStyleLbl="node1" presStyleIdx="0" presStyleCnt="3"/>
      <dgm:spPr/>
    </dgm:pt>
    <dgm:pt modelId="{8222C406-DDB2-4CB5-986A-1E5AEAB4F830}" type="pres">
      <dgm:prSet presAssocID="{B62DFC72-BCE1-401E-A24D-6B7FCE9148D3}" presName="entireBox" presStyleLbl="node1" presStyleIdx="0" presStyleCnt="3" custScaleY="59184"/>
      <dgm:spPr/>
    </dgm:pt>
    <dgm:pt modelId="{D38389DB-CA56-4A4A-8EA0-77867F759F6D}" type="pres">
      <dgm:prSet presAssocID="{B62DFC72-BCE1-401E-A24D-6B7FCE9148D3}" presName="descendantBox" presStyleCnt="0"/>
      <dgm:spPr/>
    </dgm:pt>
    <dgm:pt modelId="{9D28563D-585D-43AB-BA37-F4DD6E22E43F}" type="pres">
      <dgm:prSet presAssocID="{33BFF4C8-5ECE-4763-8456-8436684BFC86}" presName="childTextBox" presStyleLbl="fgAccFollowNode1" presStyleIdx="0" presStyleCnt="6">
        <dgm:presLayoutVars>
          <dgm:bulletEnabled val="1"/>
        </dgm:presLayoutVars>
      </dgm:prSet>
      <dgm:spPr/>
    </dgm:pt>
    <dgm:pt modelId="{D1EFD0E8-9FCB-4EC0-BE32-5EC0D15CB7F0}" type="pres">
      <dgm:prSet presAssocID="{132E2C61-B966-4999-921B-1CCC37104C12}" presName="sp" presStyleCnt="0"/>
      <dgm:spPr/>
    </dgm:pt>
    <dgm:pt modelId="{837AC27F-BD0F-4CAC-9F69-DD0F32FFFB80}" type="pres">
      <dgm:prSet presAssocID="{8400E6E1-3E53-4BB2-8F50-162E93EA83E1}" presName="arrowAndChildren" presStyleCnt="0"/>
      <dgm:spPr/>
    </dgm:pt>
    <dgm:pt modelId="{48B5E3EF-D8F7-44BD-8C91-7B4453373C54}" type="pres">
      <dgm:prSet presAssocID="{8400E6E1-3E53-4BB2-8F50-162E93EA83E1}" presName="parentTextArrow" presStyleLbl="node1" presStyleIdx="0" presStyleCnt="3"/>
      <dgm:spPr/>
    </dgm:pt>
    <dgm:pt modelId="{C8871EDC-2C13-44CD-98E9-C72822770C86}" type="pres">
      <dgm:prSet presAssocID="{8400E6E1-3E53-4BB2-8F50-162E93EA83E1}" presName="arrow" presStyleLbl="node1" presStyleIdx="1" presStyleCnt="3" custScaleY="71079"/>
      <dgm:spPr/>
    </dgm:pt>
    <dgm:pt modelId="{812CD90A-0B8F-4FFA-835F-469A23F6D255}" type="pres">
      <dgm:prSet presAssocID="{8400E6E1-3E53-4BB2-8F50-162E93EA83E1}" presName="descendantArrow" presStyleCnt="0"/>
      <dgm:spPr/>
    </dgm:pt>
    <dgm:pt modelId="{6D74F6E9-F57B-4A11-AD3B-6A8E7B09DD22}" type="pres">
      <dgm:prSet presAssocID="{666AAB64-147F-421F-8A2A-E378B51E723F}" presName="childTextArrow" presStyleLbl="fgAccFollowNode1" presStyleIdx="1" presStyleCnt="6">
        <dgm:presLayoutVars>
          <dgm:bulletEnabled val="1"/>
        </dgm:presLayoutVars>
      </dgm:prSet>
      <dgm:spPr/>
    </dgm:pt>
    <dgm:pt modelId="{D6B5C91E-9905-453A-A81A-C92DCBE8E80B}" type="pres">
      <dgm:prSet presAssocID="{A39A1C3F-4D31-4BB5-B1E7-B02615ABFF1B}" presName="childTextArrow" presStyleLbl="fgAccFollowNode1" presStyleIdx="2" presStyleCnt="6">
        <dgm:presLayoutVars>
          <dgm:bulletEnabled val="1"/>
        </dgm:presLayoutVars>
      </dgm:prSet>
      <dgm:spPr/>
    </dgm:pt>
    <dgm:pt modelId="{4EAECAF3-D645-420B-A7F5-4AEEFB2E1D57}" type="pres">
      <dgm:prSet presAssocID="{79210090-AA9A-4988-9D4C-C4BC286BC8D3}" presName="childTextArrow" presStyleLbl="fgAccFollowNode1" presStyleIdx="3" presStyleCnt="6">
        <dgm:presLayoutVars>
          <dgm:bulletEnabled val="1"/>
        </dgm:presLayoutVars>
      </dgm:prSet>
      <dgm:spPr/>
    </dgm:pt>
    <dgm:pt modelId="{E852496A-87A3-4E34-9C4A-94DE5F0C4967}" type="pres">
      <dgm:prSet presAssocID="{CD1560C6-39CA-437E-80F2-C50ED726F328}" presName="sp" presStyleCnt="0"/>
      <dgm:spPr/>
    </dgm:pt>
    <dgm:pt modelId="{6B9EDCAF-F054-4FFD-8118-5E8CF47EDCC8}" type="pres">
      <dgm:prSet presAssocID="{4CDFAB6C-F13D-4827-B729-4B57766B3095}" presName="arrowAndChildren" presStyleCnt="0"/>
      <dgm:spPr/>
    </dgm:pt>
    <dgm:pt modelId="{8B7A5D39-F8BA-41DF-938B-532A726AB792}" type="pres">
      <dgm:prSet presAssocID="{4CDFAB6C-F13D-4827-B729-4B57766B3095}" presName="parentTextArrow" presStyleLbl="node1" presStyleIdx="1" presStyleCnt="3"/>
      <dgm:spPr/>
    </dgm:pt>
    <dgm:pt modelId="{3A6639EB-5CAE-4EE2-B8FF-F1523C8117F2}" type="pres">
      <dgm:prSet presAssocID="{4CDFAB6C-F13D-4827-B729-4B57766B3095}" presName="arrow" presStyleLbl="node1" presStyleIdx="2" presStyleCnt="3" custScaleY="67669"/>
      <dgm:spPr/>
    </dgm:pt>
    <dgm:pt modelId="{0F9E8A43-0B42-43FF-90E4-95197399CA51}" type="pres">
      <dgm:prSet presAssocID="{4CDFAB6C-F13D-4827-B729-4B57766B3095}" presName="descendantArrow" presStyleCnt="0"/>
      <dgm:spPr/>
    </dgm:pt>
    <dgm:pt modelId="{96F39B17-E127-436C-9697-263812D05A14}" type="pres">
      <dgm:prSet presAssocID="{8935934E-CD47-4392-990F-665D3363FA3D}" presName="childTextArrow" presStyleLbl="fgAccFollowNode1" presStyleIdx="4" presStyleCnt="6">
        <dgm:presLayoutVars>
          <dgm:bulletEnabled val="1"/>
        </dgm:presLayoutVars>
      </dgm:prSet>
      <dgm:spPr/>
    </dgm:pt>
    <dgm:pt modelId="{A4A72668-E880-4FA1-814E-6F8AB06937B3}" type="pres">
      <dgm:prSet presAssocID="{C79B5024-3AAA-467E-BCAD-47F20A023148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9C37E209-FAEF-4F41-8046-9A0512B7AC89}" type="presOf" srcId="{8400E6E1-3E53-4BB2-8F50-162E93EA83E1}" destId="{C8871EDC-2C13-44CD-98E9-C72822770C86}" srcOrd="1" destOrd="0" presId="urn:microsoft.com/office/officeart/2005/8/layout/process4"/>
    <dgm:cxn modelId="{2256FA0F-89A9-46A3-AB5E-DA19F26924A4}" type="presOf" srcId="{C79B5024-3AAA-467E-BCAD-47F20A023148}" destId="{A4A72668-E880-4FA1-814E-6F8AB06937B3}" srcOrd="0" destOrd="0" presId="urn:microsoft.com/office/officeart/2005/8/layout/process4"/>
    <dgm:cxn modelId="{8764F01E-E64B-4316-BD54-EB8E244A6599}" srcId="{4CDFAB6C-F13D-4827-B729-4B57766B3095}" destId="{8935934E-CD47-4392-990F-665D3363FA3D}" srcOrd="0" destOrd="0" parTransId="{E008164E-D06A-4EAF-9B04-123817B7B3BB}" sibTransId="{397FF4D8-87BC-40A7-A786-2E87EF03FF97}"/>
    <dgm:cxn modelId="{BE0BE727-9ED7-44D6-9DA5-8B87D79C30C2}" srcId="{8400E6E1-3E53-4BB2-8F50-162E93EA83E1}" destId="{79210090-AA9A-4988-9D4C-C4BC286BC8D3}" srcOrd="2" destOrd="0" parTransId="{29EF54F6-73FB-4615-A2EE-8B008524D227}" sibTransId="{9CAA6186-1F60-4149-876E-0E1DB579F1B0}"/>
    <dgm:cxn modelId="{3AA4642D-DCB8-40C3-82F5-D61EC585EF91}" srcId="{2848CCB3-42A4-4CDA-89B5-DB2220A3A97D}" destId="{8400E6E1-3E53-4BB2-8F50-162E93EA83E1}" srcOrd="1" destOrd="0" parTransId="{65991F0C-CE29-45DD-8218-853419CB5FD8}" sibTransId="{132E2C61-B966-4999-921B-1CCC37104C12}"/>
    <dgm:cxn modelId="{E9F76938-9D43-44E9-81CA-E787D355FD5E}" srcId="{B62DFC72-BCE1-401E-A24D-6B7FCE9148D3}" destId="{33BFF4C8-5ECE-4763-8456-8436684BFC86}" srcOrd="0" destOrd="0" parTransId="{9B9C8DC1-BCF9-44BD-81E0-5D34738F3BDE}" sibTransId="{0E2A0615-A223-4DA3-9653-EF02C91C7802}"/>
    <dgm:cxn modelId="{135CB042-7996-46CC-86C2-F3EE4F32DD24}" srcId="{2848CCB3-42A4-4CDA-89B5-DB2220A3A97D}" destId="{4CDFAB6C-F13D-4827-B729-4B57766B3095}" srcOrd="0" destOrd="0" parTransId="{E5E9D39F-7987-44F5-AEFE-1E90E0AD6125}" sibTransId="{CD1560C6-39CA-437E-80F2-C50ED726F328}"/>
    <dgm:cxn modelId="{B24EF54A-F839-4BF3-80B9-A103C48E28C3}" srcId="{8400E6E1-3E53-4BB2-8F50-162E93EA83E1}" destId="{A39A1C3F-4D31-4BB5-B1E7-B02615ABFF1B}" srcOrd="1" destOrd="0" parTransId="{A2F5CC6E-E576-4591-88DE-9E03FE7BC14F}" sibTransId="{4B87F68E-9B5B-4252-8304-91E048D6B321}"/>
    <dgm:cxn modelId="{D708B077-6728-404C-8322-09F60B8DD96E}" type="presOf" srcId="{A39A1C3F-4D31-4BB5-B1E7-B02615ABFF1B}" destId="{D6B5C91E-9905-453A-A81A-C92DCBE8E80B}" srcOrd="0" destOrd="0" presId="urn:microsoft.com/office/officeart/2005/8/layout/process4"/>
    <dgm:cxn modelId="{EA9DA379-7E9A-457D-8CCB-ED4C241795A2}" type="presOf" srcId="{B62DFC72-BCE1-401E-A24D-6B7FCE9148D3}" destId="{8222C406-DDB2-4CB5-986A-1E5AEAB4F830}" srcOrd="1" destOrd="0" presId="urn:microsoft.com/office/officeart/2005/8/layout/process4"/>
    <dgm:cxn modelId="{DF638C5A-5E09-40E7-A647-0714E3A0580C}" type="presOf" srcId="{8935934E-CD47-4392-990F-665D3363FA3D}" destId="{96F39B17-E127-436C-9697-263812D05A14}" srcOrd="0" destOrd="0" presId="urn:microsoft.com/office/officeart/2005/8/layout/process4"/>
    <dgm:cxn modelId="{B0297480-FB81-4493-8415-2085827CE69C}" type="presOf" srcId="{666AAB64-147F-421F-8A2A-E378B51E723F}" destId="{6D74F6E9-F57B-4A11-AD3B-6A8E7B09DD22}" srcOrd="0" destOrd="0" presId="urn:microsoft.com/office/officeart/2005/8/layout/process4"/>
    <dgm:cxn modelId="{2830E886-A89A-4B08-A73C-93EC3CA54AD4}" srcId="{4CDFAB6C-F13D-4827-B729-4B57766B3095}" destId="{C79B5024-3AAA-467E-BCAD-47F20A023148}" srcOrd="1" destOrd="0" parTransId="{F628E612-FC25-44A4-8AA9-F2F57B0D53F7}" sibTransId="{6BE081FC-DCC0-434D-A10D-CDE97C728ACC}"/>
    <dgm:cxn modelId="{E501FB9A-DEDB-4D1D-BDBC-4D9B886114F5}" type="presOf" srcId="{33BFF4C8-5ECE-4763-8456-8436684BFC86}" destId="{9D28563D-585D-43AB-BA37-F4DD6E22E43F}" srcOrd="0" destOrd="0" presId="urn:microsoft.com/office/officeart/2005/8/layout/process4"/>
    <dgm:cxn modelId="{EDD75CB4-0C79-40F2-8DC0-A1843BC21AB9}" type="presOf" srcId="{8400E6E1-3E53-4BB2-8F50-162E93EA83E1}" destId="{48B5E3EF-D8F7-44BD-8C91-7B4453373C54}" srcOrd="0" destOrd="0" presId="urn:microsoft.com/office/officeart/2005/8/layout/process4"/>
    <dgm:cxn modelId="{861356BF-3CC5-4B9A-924D-FFB74666A111}" srcId="{8400E6E1-3E53-4BB2-8F50-162E93EA83E1}" destId="{666AAB64-147F-421F-8A2A-E378B51E723F}" srcOrd="0" destOrd="0" parTransId="{8A767315-8E6E-4C54-BD14-D8189C7FBB55}" sibTransId="{67A599AB-2D6B-4107-89AE-44B73F4B8311}"/>
    <dgm:cxn modelId="{9B97FAC7-DDE1-459A-BB2B-6BD465533E53}" type="presOf" srcId="{4CDFAB6C-F13D-4827-B729-4B57766B3095}" destId="{8B7A5D39-F8BA-41DF-938B-532A726AB792}" srcOrd="0" destOrd="0" presId="urn:microsoft.com/office/officeart/2005/8/layout/process4"/>
    <dgm:cxn modelId="{F678B9EF-ADA5-42EE-9E15-7B17FF2FB150}" type="presOf" srcId="{2848CCB3-42A4-4CDA-89B5-DB2220A3A97D}" destId="{04A8F2B4-C789-4E6D-B0DC-FAC18562D6C6}" srcOrd="0" destOrd="0" presId="urn:microsoft.com/office/officeart/2005/8/layout/process4"/>
    <dgm:cxn modelId="{404A5BF2-AD48-40AA-AA95-5A10D3931E5F}" type="presOf" srcId="{4CDFAB6C-F13D-4827-B729-4B57766B3095}" destId="{3A6639EB-5CAE-4EE2-B8FF-F1523C8117F2}" srcOrd="1" destOrd="0" presId="urn:microsoft.com/office/officeart/2005/8/layout/process4"/>
    <dgm:cxn modelId="{2587A5F5-4AD1-4211-90FC-335BF7AFC73A}" type="presOf" srcId="{B62DFC72-BCE1-401E-A24D-6B7FCE9148D3}" destId="{225E2ACA-ECF0-4B13-9868-8AEAF6B7C9D3}" srcOrd="0" destOrd="0" presId="urn:microsoft.com/office/officeart/2005/8/layout/process4"/>
    <dgm:cxn modelId="{FC7B26F8-EF9E-45E9-93B5-BC0245AD430C}" srcId="{2848CCB3-42A4-4CDA-89B5-DB2220A3A97D}" destId="{B62DFC72-BCE1-401E-A24D-6B7FCE9148D3}" srcOrd="2" destOrd="0" parTransId="{D237106A-D6CD-479F-998C-0F4B2E356EF3}" sibTransId="{DC3D6C96-0A33-43E6-908E-25CA1708C70F}"/>
    <dgm:cxn modelId="{174111FD-4E3D-48EB-8AFB-67ECD312D1AF}" type="presOf" srcId="{79210090-AA9A-4988-9D4C-C4BC286BC8D3}" destId="{4EAECAF3-D645-420B-A7F5-4AEEFB2E1D57}" srcOrd="0" destOrd="0" presId="urn:microsoft.com/office/officeart/2005/8/layout/process4"/>
    <dgm:cxn modelId="{85C89B82-48B8-437B-A88F-B98E4C2995DC}" type="presParOf" srcId="{04A8F2B4-C789-4E6D-B0DC-FAC18562D6C6}" destId="{974D99AD-5F29-4336-B3F4-9A7785E81566}" srcOrd="0" destOrd="0" presId="urn:microsoft.com/office/officeart/2005/8/layout/process4"/>
    <dgm:cxn modelId="{58086129-B651-4320-9546-DC60BEF6E349}" type="presParOf" srcId="{974D99AD-5F29-4336-B3F4-9A7785E81566}" destId="{225E2ACA-ECF0-4B13-9868-8AEAF6B7C9D3}" srcOrd="0" destOrd="0" presId="urn:microsoft.com/office/officeart/2005/8/layout/process4"/>
    <dgm:cxn modelId="{FB059EE5-E0A9-4723-B51A-B48D9706FE5E}" type="presParOf" srcId="{974D99AD-5F29-4336-B3F4-9A7785E81566}" destId="{8222C406-DDB2-4CB5-986A-1E5AEAB4F830}" srcOrd="1" destOrd="0" presId="urn:microsoft.com/office/officeart/2005/8/layout/process4"/>
    <dgm:cxn modelId="{9F1CE757-1585-452F-800E-1259CEE0EECB}" type="presParOf" srcId="{974D99AD-5F29-4336-B3F4-9A7785E81566}" destId="{D38389DB-CA56-4A4A-8EA0-77867F759F6D}" srcOrd="2" destOrd="0" presId="urn:microsoft.com/office/officeart/2005/8/layout/process4"/>
    <dgm:cxn modelId="{B3A86BFD-710D-4F43-9BA9-289929A64469}" type="presParOf" srcId="{D38389DB-CA56-4A4A-8EA0-77867F759F6D}" destId="{9D28563D-585D-43AB-BA37-F4DD6E22E43F}" srcOrd="0" destOrd="0" presId="urn:microsoft.com/office/officeart/2005/8/layout/process4"/>
    <dgm:cxn modelId="{6EB765F2-B17E-425C-BFAB-705A6BEB5142}" type="presParOf" srcId="{04A8F2B4-C789-4E6D-B0DC-FAC18562D6C6}" destId="{D1EFD0E8-9FCB-4EC0-BE32-5EC0D15CB7F0}" srcOrd="1" destOrd="0" presId="urn:microsoft.com/office/officeart/2005/8/layout/process4"/>
    <dgm:cxn modelId="{87243D40-9484-4430-ACEB-4183136D9DC4}" type="presParOf" srcId="{04A8F2B4-C789-4E6D-B0DC-FAC18562D6C6}" destId="{837AC27F-BD0F-4CAC-9F69-DD0F32FFFB80}" srcOrd="2" destOrd="0" presId="urn:microsoft.com/office/officeart/2005/8/layout/process4"/>
    <dgm:cxn modelId="{D3EA0FAD-F4CA-4C31-8CBB-53ACD67CDEB6}" type="presParOf" srcId="{837AC27F-BD0F-4CAC-9F69-DD0F32FFFB80}" destId="{48B5E3EF-D8F7-44BD-8C91-7B4453373C54}" srcOrd="0" destOrd="0" presId="urn:microsoft.com/office/officeart/2005/8/layout/process4"/>
    <dgm:cxn modelId="{0E04C63C-B6E7-4AAE-AD01-F51AA3FBED45}" type="presParOf" srcId="{837AC27F-BD0F-4CAC-9F69-DD0F32FFFB80}" destId="{C8871EDC-2C13-44CD-98E9-C72822770C86}" srcOrd="1" destOrd="0" presId="urn:microsoft.com/office/officeart/2005/8/layout/process4"/>
    <dgm:cxn modelId="{5D46D1F3-0D2C-46A3-AAA1-6787E8BA11C2}" type="presParOf" srcId="{837AC27F-BD0F-4CAC-9F69-DD0F32FFFB80}" destId="{812CD90A-0B8F-4FFA-835F-469A23F6D255}" srcOrd="2" destOrd="0" presId="urn:microsoft.com/office/officeart/2005/8/layout/process4"/>
    <dgm:cxn modelId="{5B422FEA-F580-46AD-9680-EE70784E0825}" type="presParOf" srcId="{812CD90A-0B8F-4FFA-835F-469A23F6D255}" destId="{6D74F6E9-F57B-4A11-AD3B-6A8E7B09DD22}" srcOrd="0" destOrd="0" presId="urn:microsoft.com/office/officeart/2005/8/layout/process4"/>
    <dgm:cxn modelId="{8DCE264C-6914-4300-A714-9304A8F66254}" type="presParOf" srcId="{812CD90A-0B8F-4FFA-835F-469A23F6D255}" destId="{D6B5C91E-9905-453A-A81A-C92DCBE8E80B}" srcOrd="1" destOrd="0" presId="urn:microsoft.com/office/officeart/2005/8/layout/process4"/>
    <dgm:cxn modelId="{F7F45C6F-68FA-40D1-969A-8C5777946486}" type="presParOf" srcId="{812CD90A-0B8F-4FFA-835F-469A23F6D255}" destId="{4EAECAF3-D645-420B-A7F5-4AEEFB2E1D57}" srcOrd="2" destOrd="0" presId="urn:microsoft.com/office/officeart/2005/8/layout/process4"/>
    <dgm:cxn modelId="{50AA8AC2-1CE8-4023-BA65-825FBDAD7DE9}" type="presParOf" srcId="{04A8F2B4-C789-4E6D-B0DC-FAC18562D6C6}" destId="{E852496A-87A3-4E34-9C4A-94DE5F0C4967}" srcOrd="3" destOrd="0" presId="urn:microsoft.com/office/officeart/2005/8/layout/process4"/>
    <dgm:cxn modelId="{685415EE-5DA9-44DB-8834-685DFB6AAF03}" type="presParOf" srcId="{04A8F2B4-C789-4E6D-B0DC-FAC18562D6C6}" destId="{6B9EDCAF-F054-4FFD-8118-5E8CF47EDCC8}" srcOrd="4" destOrd="0" presId="urn:microsoft.com/office/officeart/2005/8/layout/process4"/>
    <dgm:cxn modelId="{94280B9A-AB2C-4748-BCC5-6103DE1D8548}" type="presParOf" srcId="{6B9EDCAF-F054-4FFD-8118-5E8CF47EDCC8}" destId="{8B7A5D39-F8BA-41DF-938B-532A726AB792}" srcOrd="0" destOrd="0" presId="urn:microsoft.com/office/officeart/2005/8/layout/process4"/>
    <dgm:cxn modelId="{7756AC51-254A-4025-B3BC-6CC1348EA159}" type="presParOf" srcId="{6B9EDCAF-F054-4FFD-8118-5E8CF47EDCC8}" destId="{3A6639EB-5CAE-4EE2-B8FF-F1523C8117F2}" srcOrd="1" destOrd="0" presId="urn:microsoft.com/office/officeart/2005/8/layout/process4"/>
    <dgm:cxn modelId="{8A133137-0E4D-454F-A3E6-C7E69631E7A9}" type="presParOf" srcId="{6B9EDCAF-F054-4FFD-8118-5E8CF47EDCC8}" destId="{0F9E8A43-0B42-43FF-90E4-95197399CA51}" srcOrd="2" destOrd="0" presId="urn:microsoft.com/office/officeart/2005/8/layout/process4"/>
    <dgm:cxn modelId="{D4DE912A-9DA9-48DF-A4E4-B8D7AB27FCB5}" type="presParOf" srcId="{0F9E8A43-0B42-43FF-90E4-95197399CA51}" destId="{96F39B17-E127-436C-9697-263812D05A14}" srcOrd="0" destOrd="0" presId="urn:microsoft.com/office/officeart/2005/8/layout/process4"/>
    <dgm:cxn modelId="{92A51F8F-5A2A-463E-9E70-470C561963D5}" type="presParOf" srcId="{0F9E8A43-0B42-43FF-90E4-95197399CA51}" destId="{A4A72668-E880-4FA1-814E-6F8AB06937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9500B1-D483-4A7C-AC00-865B28823A25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F2506E9-E598-4F79-A3C7-8778B133CB3E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Objetivos estratégicos por pilar</a:t>
          </a:r>
          <a:endParaRPr lang="es-EC" sz="2500" dirty="0">
            <a:solidFill>
              <a:schemeClr val="tx1"/>
            </a:solidFill>
          </a:endParaRPr>
        </a:p>
      </dgm:t>
    </dgm:pt>
    <dgm:pt modelId="{086DEFEB-8927-47B2-B8DC-58926DF07D16}" type="parTrans" cxnId="{159ED09D-9BCE-490C-9907-E3B358932290}">
      <dgm:prSet/>
      <dgm:spPr/>
      <dgm:t>
        <a:bodyPr/>
        <a:lstStyle/>
        <a:p>
          <a:endParaRPr lang="es-EC"/>
        </a:p>
      </dgm:t>
    </dgm:pt>
    <dgm:pt modelId="{A334080C-C6DE-4799-9641-8C2664F4734D}" type="sibTrans" cxnId="{159ED09D-9BCE-490C-9907-E3B358932290}">
      <dgm:prSet/>
      <dgm:spPr/>
      <dgm:t>
        <a:bodyPr/>
        <a:lstStyle/>
        <a:p>
          <a:endParaRPr lang="es-EC"/>
        </a:p>
      </dgm:t>
    </dgm:pt>
    <dgm:pt modelId="{85919E9B-FE91-4003-AC59-005673AE86E6}">
      <dgm:prSet phldrT="[Texto]" custT="1"/>
      <dgm:spPr/>
      <dgm:t>
        <a:bodyPr/>
        <a:lstStyle/>
        <a:p>
          <a:r>
            <a:rPr lang="es-EC" sz="2500" dirty="0">
              <a:solidFill>
                <a:schemeClr val="tx1"/>
              </a:solidFill>
            </a:rPr>
            <a:t>Observaciones</a:t>
          </a:r>
        </a:p>
      </dgm:t>
    </dgm:pt>
    <dgm:pt modelId="{28631E31-E3B8-4EAF-83AD-CB585A3354AA}" type="parTrans" cxnId="{974D8596-B586-4949-8C25-044466145E6F}">
      <dgm:prSet/>
      <dgm:spPr/>
      <dgm:t>
        <a:bodyPr/>
        <a:lstStyle/>
        <a:p>
          <a:endParaRPr lang="es-EC"/>
        </a:p>
      </dgm:t>
    </dgm:pt>
    <dgm:pt modelId="{3A194B75-21BB-43B7-9927-506B3D5F99F9}" type="sibTrans" cxnId="{974D8596-B586-4949-8C25-044466145E6F}">
      <dgm:prSet/>
      <dgm:spPr/>
      <dgm:t>
        <a:bodyPr/>
        <a:lstStyle/>
        <a:p>
          <a:endParaRPr lang="es-EC"/>
        </a:p>
      </dgm:t>
    </dgm:pt>
    <dgm:pt modelId="{E7776E45-C6AF-4A9C-9DDD-8D887D8C953E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Indicadores, responsables</a:t>
          </a:r>
          <a:endParaRPr lang="es-EC" sz="2500" dirty="0">
            <a:solidFill>
              <a:schemeClr val="tx1"/>
            </a:solidFill>
          </a:endParaRPr>
        </a:p>
      </dgm:t>
    </dgm:pt>
    <dgm:pt modelId="{C9FD9301-5F32-48F7-B3CC-6E5D83627847}" type="parTrans" cxnId="{A72AFF70-0E15-461D-A91B-1163BEF4E683}">
      <dgm:prSet/>
      <dgm:spPr/>
      <dgm:t>
        <a:bodyPr/>
        <a:lstStyle/>
        <a:p>
          <a:endParaRPr lang="es-EC"/>
        </a:p>
      </dgm:t>
    </dgm:pt>
    <dgm:pt modelId="{96B392AA-A538-4574-8BAF-2CDD6CC22A75}" type="sibTrans" cxnId="{A72AFF70-0E15-461D-A91B-1163BEF4E683}">
      <dgm:prSet/>
      <dgm:spPr/>
      <dgm:t>
        <a:bodyPr/>
        <a:lstStyle/>
        <a:p>
          <a:endParaRPr lang="es-EC"/>
        </a:p>
      </dgm:t>
    </dgm:pt>
    <dgm:pt modelId="{E346F065-34A0-4057-95DD-9562EC69DDD1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Periodicidad del indicador</a:t>
          </a:r>
          <a:endParaRPr lang="es-EC" sz="2500" dirty="0">
            <a:solidFill>
              <a:schemeClr val="tx1"/>
            </a:solidFill>
          </a:endParaRPr>
        </a:p>
      </dgm:t>
    </dgm:pt>
    <dgm:pt modelId="{C625FFBA-6035-48F1-8FF0-D4FE1F526F7F}" type="parTrans" cxnId="{B24534BA-732B-4AA5-9059-61FAFEFC6F31}">
      <dgm:prSet/>
      <dgm:spPr/>
      <dgm:t>
        <a:bodyPr/>
        <a:lstStyle/>
        <a:p>
          <a:endParaRPr lang="es-EC"/>
        </a:p>
      </dgm:t>
    </dgm:pt>
    <dgm:pt modelId="{D0E44EB3-9666-40D8-A3BB-948C8606C11A}" type="sibTrans" cxnId="{B24534BA-732B-4AA5-9059-61FAFEFC6F31}">
      <dgm:prSet/>
      <dgm:spPr/>
      <dgm:t>
        <a:bodyPr/>
        <a:lstStyle/>
        <a:p>
          <a:endParaRPr lang="es-EC"/>
        </a:p>
      </dgm:t>
    </dgm:pt>
    <dgm:pt modelId="{B04B928D-554A-4B04-BB2C-4F3FD314EFB5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Meta final</a:t>
          </a:r>
          <a:endParaRPr lang="es-EC" sz="2500" dirty="0">
            <a:solidFill>
              <a:schemeClr val="tx1"/>
            </a:solidFill>
          </a:endParaRPr>
        </a:p>
      </dgm:t>
    </dgm:pt>
    <dgm:pt modelId="{818D3189-5242-44FC-8A74-BF02C38940EB}" type="parTrans" cxnId="{763B8601-2A85-4931-8133-AC8708D87F57}">
      <dgm:prSet/>
      <dgm:spPr/>
      <dgm:t>
        <a:bodyPr/>
        <a:lstStyle/>
        <a:p>
          <a:endParaRPr lang="es-EC"/>
        </a:p>
      </dgm:t>
    </dgm:pt>
    <dgm:pt modelId="{08BDB0B6-68CE-4650-BEE5-E98A46A51011}" type="sibTrans" cxnId="{763B8601-2A85-4931-8133-AC8708D87F57}">
      <dgm:prSet/>
      <dgm:spPr/>
      <dgm:t>
        <a:bodyPr/>
        <a:lstStyle/>
        <a:p>
          <a:endParaRPr lang="es-EC"/>
        </a:p>
      </dgm:t>
    </dgm:pt>
    <dgm:pt modelId="{F7988D32-F5D1-4BC3-870D-5C3268CF2D25}">
      <dgm:prSet phldrT="[Texto]" custT="1"/>
      <dgm:spPr/>
      <dgm:t>
        <a:bodyPr/>
        <a:lstStyle/>
        <a:p>
          <a:r>
            <a:rPr lang="es-MX" sz="2500" dirty="0">
              <a:solidFill>
                <a:schemeClr val="tx1"/>
              </a:solidFill>
            </a:rPr>
            <a:t>Logros y monitoreo</a:t>
          </a:r>
          <a:endParaRPr lang="es-EC" sz="2500" dirty="0">
            <a:solidFill>
              <a:schemeClr val="tx1"/>
            </a:solidFill>
          </a:endParaRPr>
        </a:p>
      </dgm:t>
    </dgm:pt>
    <dgm:pt modelId="{9509ACFF-758A-48EE-97EE-416FE059C703}" type="parTrans" cxnId="{FCC6470E-A9BE-4FF7-8EFD-F37CC7AE7B7B}">
      <dgm:prSet/>
      <dgm:spPr/>
      <dgm:t>
        <a:bodyPr/>
        <a:lstStyle/>
        <a:p>
          <a:endParaRPr lang="es-EC"/>
        </a:p>
      </dgm:t>
    </dgm:pt>
    <dgm:pt modelId="{7FCF74A2-4D68-4A99-AF77-C1F90A86A44F}" type="sibTrans" cxnId="{FCC6470E-A9BE-4FF7-8EFD-F37CC7AE7B7B}">
      <dgm:prSet/>
      <dgm:spPr/>
      <dgm:t>
        <a:bodyPr/>
        <a:lstStyle/>
        <a:p>
          <a:endParaRPr lang="es-EC"/>
        </a:p>
      </dgm:t>
    </dgm:pt>
    <dgm:pt modelId="{7CCA3AFA-EAC1-4220-A501-855F3C2C00AE}" type="pres">
      <dgm:prSet presAssocID="{2F9500B1-D483-4A7C-AC00-865B28823A25}" presName="Name0" presStyleCnt="0">
        <dgm:presLayoutVars>
          <dgm:chMax val="7"/>
          <dgm:chPref val="7"/>
          <dgm:dir/>
        </dgm:presLayoutVars>
      </dgm:prSet>
      <dgm:spPr/>
    </dgm:pt>
    <dgm:pt modelId="{901B485E-952B-48AC-8CB4-A2A06D784DCD}" type="pres">
      <dgm:prSet presAssocID="{2F9500B1-D483-4A7C-AC00-865B28823A25}" presName="Name1" presStyleCnt="0"/>
      <dgm:spPr/>
    </dgm:pt>
    <dgm:pt modelId="{BDDFE563-9299-455D-BF07-11B7823C8D13}" type="pres">
      <dgm:prSet presAssocID="{2F9500B1-D483-4A7C-AC00-865B28823A25}" presName="cycle" presStyleCnt="0"/>
      <dgm:spPr/>
    </dgm:pt>
    <dgm:pt modelId="{894C6E01-8526-4666-B674-C3A3E9EEC3C2}" type="pres">
      <dgm:prSet presAssocID="{2F9500B1-D483-4A7C-AC00-865B28823A25}" presName="srcNode" presStyleLbl="node1" presStyleIdx="0" presStyleCnt="6"/>
      <dgm:spPr/>
    </dgm:pt>
    <dgm:pt modelId="{342FC51F-9553-4CB6-B5A6-F5426FE915EE}" type="pres">
      <dgm:prSet presAssocID="{2F9500B1-D483-4A7C-AC00-865B28823A25}" presName="conn" presStyleLbl="parChTrans1D2" presStyleIdx="0" presStyleCnt="1"/>
      <dgm:spPr/>
    </dgm:pt>
    <dgm:pt modelId="{87EA273D-6FDF-49B4-8617-4744CF5E6C33}" type="pres">
      <dgm:prSet presAssocID="{2F9500B1-D483-4A7C-AC00-865B28823A25}" presName="extraNode" presStyleLbl="node1" presStyleIdx="0" presStyleCnt="6"/>
      <dgm:spPr/>
    </dgm:pt>
    <dgm:pt modelId="{BD92DD98-13AD-4F50-B3B6-BD2BB3F85165}" type="pres">
      <dgm:prSet presAssocID="{2F9500B1-D483-4A7C-AC00-865B28823A25}" presName="dstNode" presStyleLbl="node1" presStyleIdx="0" presStyleCnt="6"/>
      <dgm:spPr/>
    </dgm:pt>
    <dgm:pt modelId="{BF9FD9E9-0FD6-4739-AD35-13A9B7E8E808}" type="pres">
      <dgm:prSet presAssocID="{3F2506E9-E598-4F79-A3C7-8778B133CB3E}" presName="text_1" presStyleLbl="node1" presStyleIdx="0" presStyleCnt="6">
        <dgm:presLayoutVars>
          <dgm:bulletEnabled val="1"/>
        </dgm:presLayoutVars>
      </dgm:prSet>
      <dgm:spPr/>
    </dgm:pt>
    <dgm:pt modelId="{6DDE7E37-0C8B-4154-859D-64C4B78DD661}" type="pres">
      <dgm:prSet presAssocID="{3F2506E9-E598-4F79-A3C7-8778B133CB3E}" presName="accent_1" presStyleCnt="0"/>
      <dgm:spPr/>
    </dgm:pt>
    <dgm:pt modelId="{80FB8C8D-8F26-4E02-A370-0E1862521B2B}" type="pres">
      <dgm:prSet presAssocID="{3F2506E9-E598-4F79-A3C7-8778B133CB3E}" presName="accentRepeatNode" presStyleLbl="solidFgAcc1" presStyleIdx="0" presStyleCnt="6"/>
      <dgm:spPr/>
    </dgm:pt>
    <dgm:pt modelId="{1835A839-95EB-4351-8910-6F942F7DE2AE}" type="pres">
      <dgm:prSet presAssocID="{E7776E45-C6AF-4A9C-9DDD-8D887D8C953E}" presName="text_2" presStyleLbl="node1" presStyleIdx="1" presStyleCnt="6">
        <dgm:presLayoutVars>
          <dgm:bulletEnabled val="1"/>
        </dgm:presLayoutVars>
      </dgm:prSet>
      <dgm:spPr/>
    </dgm:pt>
    <dgm:pt modelId="{0B070372-0F32-43D3-8E66-9B62EB9BA438}" type="pres">
      <dgm:prSet presAssocID="{E7776E45-C6AF-4A9C-9DDD-8D887D8C953E}" presName="accent_2" presStyleCnt="0"/>
      <dgm:spPr/>
    </dgm:pt>
    <dgm:pt modelId="{75BCB584-7E39-4A58-B3EC-AC49A26CE868}" type="pres">
      <dgm:prSet presAssocID="{E7776E45-C6AF-4A9C-9DDD-8D887D8C953E}" presName="accentRepeatNode" presStyleLbl="solidFgAcc1" presStyleIdx="1" presStyleCnt="6"/>
      <dgm:spPr/>
    </dgm:pt>
    <dgm:pt modelId="{CDD6D003-EF57-4675-AD14-4AA721CF572F}" type="pres">
      <dgm:prSet presAssocID="{E346F065-34A0-4057-95DD-9562EC69DDD1}" presName="text_3" presStyleLbl="node1" presStyleIdx="2" presStyleCnt="6">
        <dgm:presLayoutVars>
          <dgm:bulletEnabled val="1"/>
        </dgm:presLayoutVars>
      </dgm:prSet>
      <dgm:spPr/>
    </dgm:pt>
    <dgm:pt modelId="{CBCD436F-E7B7-448E-8BA6-85443DB2B80F}" type="pres">
      <dgm:prSet presAssocID="{E346F065-34A0-4057-95DD-9562EC69DDD1}" presName="accent_3" presStyleCnt="0"/>
      <dgm:spPr/>
    </dgm:pt>
    <dgm:pt modelId="{E786CC2E-9D2E-4099-A055-D2C2B55D06F8}" type="pres">
      <dgm:prSet presAssocID="{E346F065-34A0-4057-95DD-9562EC69DDD1}" presName="accentRepeatNode" presStyleLbl="solidFgAcc1" presStyleIdx="2" presStyleCnt="6"/>
      <dgm:spPr/>
    </dgm:pt>
    <dgm:pt modelId="{83E0B548-31D9-4DA8-B657-796CB7AAE789}" type="pres">
      <dgm:prSet presAssocID="{B04B928D-554A-4B04-BB2C-4F3FD314EFB5}" presName="text_4" presStyleLbl="node1" presStyleIdx="3" presStyleCnt="6">
        <dgm:presLayoutVars>
          <dgm:bulletEnabled val="1"/>
        </dgm:presLayoutVars>
      </dgm:prSet>
      <dgm:spPr/>
    </dgm:pt>
    <dgm:pt modelId="{7142D44A-B014-467F-9AAF-AD5431630F6F}" type="pres">
      <dgm:prSet presAssocID="{B04B928D-554A-4B04-BB2C-4F3FD314EFB5}" presName="accent_4" presStyleCnt="0"/>
      <dgm:spPr/>
    </dgm:pt>
    <dgm:pt modelId="{AC45FF63-3E10-4457-BECF-1DC0D44AAE59}" type="pres">
      <dgm:prSet presAssocID="{B04B928D-554A-4B04-BB2C-4F3FD314EFB5}" presName="accentRepeatNode" presStyleLbl="solidFgAcc1" presStyleIdx="3" presStyleCnt="6"/>
      <dgm:spPr/>
    </dgm:pt>
    <dgm:pt modelId="{0CB47D01-A1A6-436C-A7B7-1BCFCE8097E5}" type="pres">
      <dgm:prSet presAssocID="{F7988D32-F5D1-4BC3-870D-5C3268CF2D25}" presName="text_5" presStyleLbl="node1" presStyleIdx="4" presStyleCnt="6">
        <dgm:presLayoutVars>
          <dgm:bulletEnabled val="1"/>
        </dgm:presLayoutVars>
      </dgm:prSet>
      <dgm:spPr/>
    </dgm:pt>
    <dgm:pt modelId="{6AB99CD3-BD2C-40FF-BFEE-59D8E324D9E6}" type="pres">
      <dgm:prSet presAssocID="{F7988D32-F5D1-4BC3-870D-5C3268CF2D25}" presName="accent_5" presStyleCnt="0"/>
      <dgm:spPr/>
    </dgm:pt>
    <dgm:pt modelId="{84A634A2-A5BA-4B31-83E8-837A1D4A8677}" type="pres">
      <dgm:prSet presAssocID="{F7988D32-F5D1-4BC3-870D-5C3268CF2D25}" presName="accentRepeatNode" presStyleLbl="solidFgAcc1" presStyleIdx="4" presStyleCnt="6"/>
      <dgm:spPr/>
    </dgm:pt>
    <dgm:pt modelId="{8A51523A-2741-4587-9DB4-563B98AE4DD9}" type="pres">
      <dgm:prSet presAssocID="{85919E9B-FE91-4003-AC59-005673AE86E6}" presName="text_6" presStyleLbl="node1" presStyleIdx="5" presStyleCnt="6">
        <dgm:presLayoutVars>
          <dgm:bulletEnabled val="1"/>
        </dgm:presLayoutVars>
      </dgm:prSet>
      <dgm:spPr/>
    </dgm:pt>
    <dgm:pt modelId="{A9E231D9-C192-488A-AC37-0EA15641E523}" type="pres">
      <dgm:prSet presAssocID="{85919E9B-FE91-4003-AC59-005673AE86E6}" presName="accent_6" presStyleCnt="0"/>
      <dgm:spPr/>
    </dgm:pt>
    <dgm:pt modelId="{2D9D6194-B147-4B4F-8370-9C20D703CACB}" type="pres">
      <dgm:prSet presAssocID="{85919E9B-FE91-4003-AC59-005673AE86E6}" presName="accentRepeatNode" presStyleLbl="solidFgAcc1" presStyleIdx="5" presStyleCnt="6"/>
      <dgm:spPr/>
    </dgm:pt>
  </dgm:ptLst>
  <dgm:cxnLst>
    <dgm:cxn modelId="{763B8601-2A85-4931-8133-AC8708D87F57}" srcId="{2F9500B1-D483-4A7C-AC00-865B28823A25}" destId="{B04B928D-554A-4B04-BB2C-4F3FD314EFB5}" srcOrd="3" destOrd="0" parTransId="{818D3189-5242-44FC-8A74-BF02C38940EB}" sibTransId="{08BDB0B6-68CE-4650-BEE5-E98A46A51011}"/>
    <dgm:cxn modelId="{FCC6470E-A9BE-4FF7-8EFD-F37CC7AE7B7B}" srcId="{2F9500B1-D483-4A7C-AC00-865B28823A25}" destId="{F7988D32-F5D1-4BC3-870D-5C3268CF2D25}" srcOrd="4" destOrd="0" parTransId="{9509ACFF-758A-48EE-97EE-416FE059C703}" sibTransId="{7FCF74A2-4D68-4A99-AF77-C1F90A86A44F}"/>
    <dgm:cxn modelId="{C1FD4C19-BCAD-43D3-A420-9CDFC38A0A73}" type="presOf" srcId="{E346F065-34A0-4057-95DD-9562EC69DDD1}" destId="{CDD6D003-EF57-4675-AD14-4AA721CF572F}" srcOrd="0" destOrd="0" presId="urn:microsoft.com/office/officeart/2008/layout/VerticalCurvedList"/>
    <dgm:cxn modelId="{BE62A242-54C4-43F3-87D5-415845FE7997}" type="presOf" srcId="{B04B928D-554A-4B04-BB2C-4F3FD314EFB5}" destId="{83E0B548-31D9-4DA8-B657-796CB7AAE789}" srcOrd="0" destOrd="0" presId="urn:microsoft.com/office/officeart/2008/layout/VerticalCurvedList"/>
    <dgm:cxn modelId="{A9D17567-0B8B-430E-9669-720977BF1405}" type="presOf" srcId="{2F9500B1-D483-4A7C-AC00-865B28823A25}" destId="{7CCA3AFA-EAC1-4220-A501-855F3C2C00AE}" srcOrd="0" destOrd="0" presId="urn:microsoft.com/office/officeart/2008/layout/VerticalCurvedList"/>
    <dgm:cxn modelId="{18E59B70-6FC7-4676-9F95-BBEC31A7C762}" type="presOf" srcId="{E7776E45-C6AF-4A9C-9DDD-8D887D8C953E}" destId="{1835A839-95EB-4351-8910-6F942F7DE2AE}" srcOrd="0" destOrd="0" presId="urn:microsoft.com/office/officeart/2008/layout/VerticalCurvedList"/>
    <dgm:cxn modelId="{A72AFF70-0E15-461D-A91B-1163BEF4E683}" srcId="{2F9500B1-D483-4A7C-AC00-865B28823A25}" destId="{E7776E45-C6AF-4A9C-9DDD-8D887D8C953E}" srcOrd="1" destOrd="0" parTransId="{C9FD9301-5F32-48F7-B3CC-6E5D83627847}" sibTransId="{96B392AA-A538-4574-8BAF-2CDD6CC22A75}"/>
    <dgm:cxn modelId="{C2F0A671-4E56-447D-9AD5-873F154D8994}" type="presOf" srcId="{A334080C-C6DE-4799-9641-8C2664F4734D}" destId="{342FC51F-9553-4CB6-B5A6-F5426FE915EE}" srcOrd="0" destOrd="0" presId="urn:microsoft.com/office/officeart/2008/layout/VerticalCurvedList"/>
    <dgm:cxn modelId="{88368884-2F6D-4603-AAFF-D8A94F66E800}" type="presOf" srcId="{85919E9B-FE91-4003-AC59-005673AE86E6}" destId="{8A51523A-2741-4587-9DB4-563B98AE4DD9}" srcOrd="0" destOrd="0" presId="urn:microsoft.com/office/officeart/2008/layout/VerticalCurvedList"/>
    <dgm:cxn modelId="{974D8596-B586-4949-8C25-044466145E6F}" srcId="{2F9500B1-D483-4A7C-AC00-865B28823A25}" destId="{85919E9B-FE91-4003-AC59-005673AE86E6}" srcOrd="5" destOrd="0" parTransId="{28631E31-E3B8-4EAF-83AD-CB585A3354AA}" sibTransId="{3A194B75-21BB-43B7-9927-506B3D5F99F9}"/>
    <dgm:cxn modelId="{159ED09D-9BCE-490C-9907-E3B358932290}" srcId="{2F9500B1-D483-4A7C-AC00-865B28823A25}" destId="{3F2506E9-E598-4F79-A3C7-8778B133CB3E}" srcOrd="0" destOrd="0" parTransId="{086DEFEB-8927-47B2-B8DC-58926DF07D16}" sibTransId="{A334080C-C6DE-4799-9641-8C2664F4734D}"/>
    <dgm:cxn modelId="{5114DBB6-EEBD-407F-BAD6-D54984497DDA}" type="presOf" srcId="{3F2506E9-E598-4F79-A3C7-8778B133CB3E}" destId="{BF9FD9E9-0FD6-4739-AD35-13A9B7E8E808}" srcOrd="0" destOrd="0" presId="urn:microsoft.com/office/officeart/2008/layout/VerticalCurvedList"/>
    <dgm:cxn modelId="{B24534BA-732B-4AA5-9059-61FAFEFC6F31}" srcId="{2F9500B1-D483-4A7C-AC00-865B28823A25}" destId="{E346F065-34A0-4057-95DD-9562EC69DDD1}" srcOrd="2" destOrd="0" parTransId="{C625FFBA-6035-48F1-8FF0-D4FE1F526F7F}" sibTransId="{D0E44EB3-9666-40D8-A3BB-948C8606C11A}"/>
    <dgm:cxn modelId="{AC6D43E4-96AF-4387-880D-EB7062F7DF2D}" type="presOf" srcId="{F7988D32-F5D1-4BC3-870D-5C3268CF2D25}" destId="{0CB47D01-A1A6-436C-A7B7-1BCFCE8097E5}" srcOrd="0" destOrd="0" presId="urn:microsoft.com/office/officeart/2008/layout/VerticalCurvedList"/>
    <dgm:cxn modelId="{D5BD1C8A-B252-41F7-B621-50FE7396C865}" type="presParOf" srcId="{7CCA3AFA-EAC1-4220-A501-855F3C2C00AE}" destId="{901B485E-952B-48AC-8CB4-A2A06D784DCD}" srcOrd="0" destOrd="0" presId="urn:microsoft.com/office/officeart/2008/layout/VerticalCurvedList"/>
    <dgm:cxn modelId="{9194C2D1-903E-4EF1-888C-787D2D1391A6}" type="presParOf" srcId="{901B485E-952B-48AC-8CB4-A2A06D784DCD}" destId="{BDDFE563-9299-455D-BF07-11B7823C8D13}" srcOrd="0" destOrd="0" presId="urn:microsoft.com/office/officeart/2008/layout/VerticalCurvedList"/>
    <dgm:cxn modelId="{C3083D23-1A7B-4D58-8983-16E66118F1B9}" type="presParOf" srcId="{BDDFE563-9299-455D-BF07-11B7823C8D13}" destId="{894C6E01-8526-4666-B674-C3A3E9EEC3C2}" srcOrd="0" destOrd="0" presId="urn:microsoft.com/office/officeart/2008/layout/VerticalCurvedList"/>
    <dgm:cxn modelId="{6BB316D3-BA93-4C71-9283-4B9C95A4B401}" type="presParOf" srcId="{BDDFE563-9299-455D-BF07-11B7823C8D13}" destId="{342FC51F-9553-4CB6-B5A6-F5426FE915EE}" srcOrd="1" destOrd="0" presId="urn:microsoft.com/office/officeart/2008/layout/VerticalCurvedList"/>
    <dgm:cxn modelId="{D4D2BC1F-8B1C-454B-B58D-4F9F09CAC6C5}" type="presParOf" srcId="{BDDFE563-9299-455D-BF07-11B7823C8D13}" destId="{87EA273D-6FDF-49B4-8617-4744CF5E6C33}" srcOrd="2" destOrd="0" presId="urn:microsoft.com/office/officeart/2008/layout/VerticalCurvedList"/>
    <dgm:cxn modelId="{359236CB-EA4E-4C85-B567-1EA512FEBE73}" type="presParOf" srcId="{BDDFE563-9299-455D-BF07-11B7823C8D13}" destId="{BD92DD98-13AD-4F50-B3B6-BD2BB3F85165}" srcOrd="3" destOrd="0" presId="urn:microsoft.com/office/officeart/2008/layout/VerticalCurvedList"/>
    <dgm:cxn modelId="{96FB260B-7DCD-4975-A727-BDFBBF177083}" type="presParOf" srcId="{901B485E-952B-48AC-8CB4-A2A06D784DCD}" destId="{BF9FD9E9-0FD6-4739-AD35-13A9B7E8E808}" srcOrd="1" destOrd="0" presId="urn:microsoft.com/office/officeart/2008/layout/VerticalCurvedList"/>
    <dgm:cxn modelId="{63ACA9BB-E9C0-4045-B70B-82362078D488}" type="presParOf" srcId="{901B485E-952B-48AC-8CB4-A2A06D784DCD}" destId="{6DDE7E37-0C8B-4154-859D-64C4B78DD661}" srcOrd="2" destOrd="0" presId="urn:microsoft.com/office/officeart/2008/layout/VerticalCurvedList"/>
    <dgm:cxn modelId="{33314645-1CDE-4BE0-8609-95135AB76E91}" type="presParOf" srcId="{6DDE7E37-0C8B-4154-859D-64C4B78DD661}" destId="{80FB8C8D-8F26-4E02-A370-0E1862521B2B}" srcOrd="0" destOrd="0" presId="urn:microsoft.com/office/officeart/2008/layout/VerticalCurvedList"/>
    <dgm:cxn modelId="{2FD20A9D-262A-4390-BAE3-D8F9C050D370}" type="presParOf" srcId="{901B485E-952B-48AC-8CB4-A2A06D784DCD}" destId="{1835A839-95EB-4351-8910-6F942F7DE2AE}" srcOrd="3" destOrd="0" presId="urn:microsoft.com/office/officeart/2008/layout/VerticalCurvedList"/>
    <dgm:cxn modelId="{745251A9-9BAF-4FF4-8AFF-CB094D42EC3E}" type="presParOf" srcId="{901B485E-952B-48AC-8CB4-A2A06D784DCD}" destId="{0B070372-0F32-43D3-8E66-9B62EB9BA438}" srcOrd="4" destOrd="0" presId="urn:microsoft.com/office/officeart/2008/layout/VerticalCurvedList"/>
    <dgm:cxn modelId="{7570D39D-C7B6-40BD-AB65-AC589C3C2CCD}" type="presParOf" srcId="{0B070372-0F32-43D3-8E66-9B62EB9BA438}" destId="{75BCB584-7E39-4A58-B3EC-AC49A26CE868}" srcOrd="0" destOrd="0" presId="urn:microsoft.com/office/officeart/2008/layout/VerticalCurvedList"/>
    <dgm:cxn modelId="{BD375A10-B143-4DE5-B71F-A4AFC8146128}" type="presParOf" srcId="{901B485E-952B-48AC-8CB4-A2A06D784DCD}" destId="{CDD6D003-EF57-4675-AD14-4AA721CF572F}" srcOrd="5" destOrd="0" presId="urn:microsoft.com/office/officeart/2008/layout/VerticalCurvedList"/>
    <dgm:cxn modelId="{82F38EB1-BEBC-41B2-8FA9-78430D1A5617}" type="presParOf" srcId="{901B485E-952B-48AC-8CB4-A2A06D784DCD}" destId="{CBCD436F-E7B7-448E-8BA6-85443DB2B80F}" srcOrd="6" destOrd="0" presId="urn:microsoft.com/office/officeart/2008/layout/VerticalCurvedList"/>
    <dgm:cxn modelId="{C9B81C25-907F-4E6F-A939-4F4762717C02}" type="presParOf" srcId="{CBCD436F-E7B7-448E-8BA6-85443DB2B80F}" destId="{E786CC2E-9D2E-4099-A055-D2C2B55D06F8}" srcOrd="0" destOrd="0" presId="urn:microsoft.com/office/officeart/2008/layout/VerticalCurvedList"/>
    <dgm:cxn modelId="{374035F2-6D66-485A-9F71-A249D64CA939}" type="presParOf" srcId="{901B485E-952B-48AC-8CB4-A2A06D784DCD}" destId="{83E0B548-31D9-4DA8-B657-796CB7AAE789}" srcOrd="7" destOrd="0" presId="urn:microsoft.com/office/officeart/2008/layout/VerticalCurvedList"/>
    <dgm:cxn modelId="{71E00016-D319-4D82-88F9-F17A86D7C32F}" type="presParOf" srcId="{901B485E-952B-48AC-8CB4-A2A06D784DCD}" destId="{7142D44A-B014-467F-9AAF-AD5431630F6F}" srcOrd="8" destOrd="0" presId="urn:microsoft.com/office/officeart/2008/layout/VerticalCurvedList"/>
    <dgm:cxn modelId="{AAD06216-8905-4EA5-B327-533F6915BB0E}" type="presParOf" srcId="{7142D44A-B014-467F-9AAF-AD5431630F6F}" destId="{AC45FF63-3E10-4457-BECF-1DC0D44AAE59}" srcOrd="0" destOrd="0" presId="urn:microsoft.com/office/officeart/2008/layout/VerticalCurvedList"/>
    <dgm:cxn modelId="{19D3A07F-C230-47BE-A55E-D8F8D10A8F67}" type="presParOf" srcId="{901B485E-952B-48AC-8CB4-A2A06D784DCD}" destId="{0CB47D01-A1A6-436C-A7B7-1BCFCE8097E5}" srcOrd="9" destOrd="0" presId="urn:microsoft.com/office/officeart/2008/layout/VerticalCurvedList"/>
    <dgm:cxn modelId="{70A63939-932F-4D73-B201-67438E28DF55}" type="presParOf" srcId="{901B485E-952B-48AC-8CB4-A2A06D784DCD}" destId="{6AB99CD3-BD2C-40FF-BFEE-59D8E324D9E6}" srcOrd="10" destOrd="0" presId="urn:microsoft.com/office/officeart/2008/layout/VerticalCurvedList"/>
    <dgm:cxn modelId="{78E8AB96-8D49-424F-B8C0-96267196A087}" type="presParOf" srcId="{6AB99CD3-BD2C-40FF-BFEE-59D8E324D9E6}" destId="{84A634A2-A5BA-4B31-83E8-837A1D4A8677}" srcOrd="0" destOrd="0" presId="urn:microsoft.com/office/officeart/2008/layout/VerticalCurvedList"/>
    <dgm:cxn modelId="{6B92935A-61A3-40BA-B65F-00F932079D0B}" type="presParOf" srcId="{901B485E-952B-48AC-8CB4-A2A06D784DCD}" destId="{8A51523A-2741-4587-9DB4-563B98AE4DD9}" srcOrd="11" destOrd="0" presId="urn:microsoft.com/office/officeart/2008/layout/VerticalCurvedList"/>
    <dgm:cxn modelId="{FCCDA00A-54DA-4841-9172-916174EA685F}" type="presParOf" srcId="{901B485E-952B-48AC-8CB4-A2A06D784DCD}" destId="{A9E231D9-C192-488A-AC37-0EA15641E523}" srcOrd="12" destOrd="0" presId="urn:microsoft.com/office/officeart/2008/layout/VerticalCurvedList"/>
    <dgm:cxn modelId="{C647DB16-6DBE-4A88-A6AF-EAD0BE7A6237}" type="presParOf" srcId="{A9E231D9-C192-488A-AC37-0EA15641E523}" destId="{2D9D6194-B147-4B4F-8370-9C20D703CA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5EFFE-5490-41BB-890F-D54401ECCA31}">
      <dsp:nvSpPr>
        <dsp:cNvPr id="0" name=""/>
        <dsp:cNvSpPr/>
      </dsp:nvSpPr>
      <dsp:spPr>
        <a:xfrm>
          <a:off x="2744000" y="497097"/>
          <a:ext cx="7077201" cy="245781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E8CD0-C46D-46D8-B7AB-C7DD4B996548}">
      <dsp:nvSpPr>
        <dsp:cNvPr id="0" name=""/>
        <dsp:cNvSpPr/>
      </dsp:nvSpPr>
      <dsp:spPr>
        <a:xfrm>
          <a:off x="5839761" y="6286454"/>
          <a:ext cx="809667" cy="877792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4BEB-0EB9-47BC-92CC-E457C9417A0F}">
      <dsp:nvSpPr>
        <dsp:cNvPr id="0" name=""/>
        <dsp:cNvSpPr/>
      </dsp:nvSpPr>
      <dsp:spPr>
        <a:xfrm>
          <a:off x="2093007" y="7261928"/>
          <a:ext cx="8146352" cy="1083881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Deficiente posicionamiento de Quito en la industria RICE</a:t>
          </a:r>
        </a:p>
      </dsp:txBody>
      <dsp:txXfrm>
        <a:off x="2093007" y="7261928"/>
        <a:ext cx="8146352" cy="1083881"/>
      </dsp:txXfrm>
    </dsp:sp>
    <dsp:sp modelId="{0751B635-23C4-4DB1-8376-E6C49603F13A}">
      <dsp:nvSpPr>
        <dsp:cNvPr id="0" name=""/>
        <dsp:cNvSpPr/>
      </dsp:nvSpPr>
      <dsp:spPr>
        <a:xfrm>
          <a:off x="5317029" y="3144739"/>
          <a:ext cx="2468791" cy="24687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</a:rPr>
            <a:t>Trabajo empírico</a:t>
          </a:r>
        </a:p>
      </dsp:txBody>
      <dsp:txXfrm>
        <a:off x="5678575" y="3506285"/>
        <a:ext cx="1745699" cy="1745699"/>
      </dsp:txXfrm>
    </dsp:sp>
    <dsp:sp modelId="{7859217F-054F-4A2B-9FB0-2EF4B7295B5F}">
      <dsp:nvSpPr>
        <dsp:cNvPr id="0" name=""/>
        <dsp:cNvSpPr/>
      </dsp:nvSpPr>
      <dsp:spPr>
        <a:xfrm>
          <a:off x="3263216" y="1095044"/>
          <a:ext cx="3043303" cy="246879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Ineficaz proceso de comunicación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3708897" y="1456590"/>
        <a:ext cx="2151941" cy="1745699"/>
      </dsp:txXfrm>
    </dsp:sp>
    <dsp:sp modelId="{8E127AE3-1AD5-4873-A292-5C41B606C471}">
      <dsp:nvSpPr>
        <dsp:cNvPr id="0" name=""/>
        <dsp:cNvSpPr/>
      </dsp:nvSpPr>
      <dsp:spPr>
        <a:xfrm>
          <a:off x="6248891" y="594626"/>
          <a:ext cx="2704066" cy="246879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Indefinida dirección institucional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6644892" y="956172"/>
        <a:ext cx="1912064" cy="1745699"/>
      </dsp:txXfrm>
    </dsp:sp>
    <dsp:sp modelId="{E3999A53-D181-4ADB-9DC5-D4E5F8404231}">
      <dsp:nvSpPr>
        <dsp:cNvPr id="0" name=""/>
        <dsp:cNvSpPr/>
      </dsp:nvSpPr>
      <dsp:spPr>
        <a:xfrm>
          <a:off x="2464983" y="21"/>
          <a:ext cx="7680683" cy="61445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D0284-43F7-49EC-A9F6-E984CE0075A7}">
      <dsp:nvSpPr>
        <dsp:cNvPr id="0" name=""/>
        <dsp:cNvSpPr/>
      </dsp:nvSpPr>
      <dsp:spPr>
        <a:xfrm>
          <a:off x="0" y="6138303"/>
          <a:ext cx="6569793" cy="575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Porcentaje de cumplimiento anual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0" y="6138303"/>
        <a:ext cx="6569793" cy="575541"/>
      </dsp:txXfrm>
    </dsp:sp>
    <dsp:sp modelId="{BEE680D4-1F0F-4C24-863B-7AD3A9A1ABA6}">
      <dsp:nvSpPr>
        <dsp:cNvPr id="0" name=""/>
        <dsp:cNvSpPr/>
      </dsp:nvSpPr>
      <dsp:spPr>
        <a:xfrm rot="10800000">
          <a:off x="0" y="5261753"/>
          <a:ext cx="6569793" cy="88518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Porcentaje de cumplimento por programas</a:t>
          </a:r>
          <a:endParaRPr lang="es-EC" sz="2400" kern="1200" dirty="0">
            <a:solidFill>
              <a:schemeClr val="tx1"/>
            </a:solidFill>
          </a:endParaRPr>
        </a:p>
      </dsp:txBody>
      <dsp:txXfrm rot="10800000">
        <a:off x="0" y="5261753"/>
        <a:ext cx="6569793" cy="575165"/>
      </dsp:txXfrm>
    </dsp:sp>
    <dsp:sp modelId="{4F57D9A6-B30B-420A-9FF7-1E0BCC24F757}">
      <dsp:nvSpPr>
        <dsp:cNvPr id="0" name=""/>
        <dsp:cNvSpPr/>
      </dsp:nvSpPr>
      <dsp:spPr>
        <a:xfrm rot="10800000">
          <a:off x="0" y="4385202"/>
          <a:ext cx="6569793" cy="88518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Logros y dificultades</a:t>
          </a:r>
          <a:endParaRPr lang="es-EC" sz="2500" kern="1200" dirty="0">
            <a:solidFill>
              <a:schemeClr val="tx1"/>
            </a:solidFill>
          </a:endParaRPr>
        </a:p>
      </dsp:txBody>
      <dsp:txXfrm rot="10800000">
        <a:off x="0" y="4385202"/>
        <a:ext cx="6569793" cy="575165"/>
      </dsp:txXfrm>
    </dsp:sp>
    <dsp:sp modelId="{881A513C-A4EF-4C63-9D75-392476EFF59A}">
      <dsp:nvSpPr>
        <dsp:cNvPr id="0" name=""/>
        <dsp:cNvSpPr/>
      </dsp:nvSpPr>
      <dsp:spPr>
        <a:xfrm rot="10800000">
          <a:off x="0" y="3508652"/>
          <a:ext cx="6569793" cy="88518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Periodicidad (cuatrimestral)</a:t>
          </a:r>
          <a:endParaRPr lang="es-EC" sz="2500" kern="1200" dirty="0">
            <a:solidFill>
              <a:schemeClr val="tx1"/>
            </a:solidFill>
          </a:endParaRPr>
        </a:p>
      </dsp:txBody>
      <dsp:txXfrm rot="10800000">
        <a:off x="0" y="3508652"/>
        <a:ext cx="6569793" cy="575165"/>
      </dsp:txXfrm>
    </dsp:sp>
    <dsp:sp modelId="{0E5E2D44-0802-4DA5-89F6-1141DAB843FB}">
      <dsp:nvSpPr>
        <dsp:cNvPr id="0" name=""/>
        <dsp:cNvSpPr/>
      </dsp:nvSpPr>
      <dsp:spPr>
        <a:xfrm rot="10800000">
          <a:off x="0" y="2632101"/>
          <a:ext cx="6569793" cy="885183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Responsables</a:t>
          </a:r>
        </a:p>
      </dsp:txBody>
      <dsp:txXfrm rot="10800000">
        <a:off x="0" y="2632101"/>
        <a:ext cx="6569793" cy="575165"/>
      </dsp:txXfrm>
    </dsp:sp>
    <dsp:sp modelId="{0EDDD4C6-00CD-4298-9F60-F6DEFC6DE062}">
      <dsp:nvSpPr>
        <dsp:cNvPr id="0" name=""/>
        <dsp:cNvSpPr/>
      </dsp:nvSpPr>
      <dsp:spPr>
        <a:xfrm rot="10800000">
          <a:off x="0" y="1755551"/>
          <a:ext cx="6569793" cy="88518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Acciones</a:t>
          </a:r>
        </a:p>
      </dsp:txBody>
      <dsp:txXfrm rot="10800000">
        <a:off x="0" y="1755551"/>
        <a:ext cx="6569793" cy="575165"/>
      </dsp:txXfrm>
    </dsp:sp>
    <dsp:sp modelId="{737B3898-767E-4628-B948-E62886B29BD1}">
      <dsp:nvSpPr>
        <dsp:cNvPr id="0" name=""/>
        <dsp:cNvSpPr/>
      </dsp:nvSpPr>
      <dsp:spPr>
        <a:xfrm rot="10800000">
          <a:off x="0" y="879000"/>
          <a:ext cx="6569793" cy="88518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 Ejecución por programas</a:t>
          </a:r>
          <a:endParaRPr lang="es-EC" sz="2500" kern="1200" dirty="0">
            <a:solidFill>
              <a:schemeClr val="tx1"/>
            </a:solidFill>
          </a:endParaRPr>
        </a:p>
      </dsp:txBody>
      <dsp:txXfrm rot="10800000">
        <a:off x="0" y="879000"/>
        <a:ext cx="6569793" cy="575165"/>
      </dsp:txXfrm>
    </dsp:sp>
    <dsp:sp modelId="{15420C90-F3EB-448A-B1E2-857EC20C5809}">
      <dsp:nvSpPr>
        <dsp:cNvPr id="0" name=""/>
        <dsp:cNvSpPr/>
      </dsp:nvSpPr>
      <dsp:spPr>
        <a:xfrm rot="10800000">
          <a:off x="0" y="2450"/>
          <a:ext cx="6569793" cy="88518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Objetivos, metas, estrategias</a:t>
          </a:r>
          <a:endParaRPr lang="es-EC" sz="2500" kern="1200" dirty="0">
            <a:solidFill>
              <a:schemeClr val="tx1"/>
            </a:solidFill>
          </a:endParaRPr>
        </a:p>
      </dsp:txBody>
      <dsp:txXfrm rot="10800000">
        <a:off x="0" y="2450"/>
        <a:ext cx="6569793" cy="5751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70C97-47C6-45A6-A7CA-332327C268DA}">
      <dsp:nvSpPr>
        <dsp:cNvPr id="0" name=""/>
        <dsp:cNvSpPr/>
      </dsp:nvSpPr>
      <dsp:spPr>
        <a:xfrm>
          <a:off x="12911" y="0"/>
          <a:ext cx="2672691" cy="1253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>
              <a:solidFill>
                <a:schemeClr val="tx1"/>
              </a:solidFill>
            </a:rPr>
            <a:t>Acciones integras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49634" y="36723"/>
        <a:ext cx="2599245" cy="1180383"/>
      </dsp:txXfrm>
    </dsp:sp>
    <dsp:sp modelId="{C82ABA6B-8E7D-45BE-B762-271A7DB5CD09}">
      <dsp:nvSpPr>
        <dsp:cNvPr id="0" name=""/>
        <dsp:cNvSpPr/>
      </dsp:nvSpPr>
      <dsp:spPr>
        <a:xfrm>
          <a:off x="2952872" y="295500"/>
          <a:ext cx="566610" cy="66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>
            <a:solidFill>
              <a:schemeClr val="tx1"/>
            </a:solidFill>
          </a:endParaRPr>
        </a:p>
      </dsp:txBody>
      <dsp:txXfrm>
        <a:off x="2952872" y="428065"/>
        <a:ext cx="396627" cy="397697"/>
      </dsp:txXfrm>
    </dsp:sp>
    <dsp:sp modelId="{4D74374B-56EA-4C71-A6D5-27C9092392FD}">
      <dsp:nvSpPr>
        <dsp:cNvPr id="0" name=""/>
        <dsp:cNvSpPr/>
      </dsp:nvSpPr>
      <dsp:spPr>
        <a:xfrm>
          <a:off x="3754680" y="0"/>
          <a:ext cx="2672691" cy="1253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 err="1">
              <a:solidFill>
                <a:schemeClr val="tx1"/>
              </a:solidFill>
            </a:rPr>
            <a:t>N°</a:t>
          </a:r>
          <a:r>
            <a:rPr lang="es-MX" sz="2500" kern="1200" dirty="0">
              <a:solidFill>
                <a:schemeClr val="tx1"/>
              </a:solidFill>
            </a:rPr>
            <a:t> de eventos realizados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3791403" y="36723"/>
        <a:ext cx="2599245" cy="1180383"/>
      </dsp:txXfrm>
    </dsp:sp>
    <dsp:sp modelId="{CEA7FC8F-3C88-4BB1-B330-3E433EFDD268}">
      <dsp:nvSpPr>
        <dsp:cNvPr id="0" name=""/>
        <dsp:cNvSpPr/>
      </dsp:nvSpPr>
      <dsp:spPr>
        <a:xfrm>
          <a:off x="6694641" y="295500"/>
          <a:ext cx="566610" cy="66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>
            <a:solidFill>
              <a:schemeClr val="tx1"/>
            </a:solidFill>
          </a:endParaRPr>
        </a:p>
      </dsp:txBody>
      <dsp:txXfrm>
        <a:off x="6694641" y="428065"/>
        <a:ext cx="396627" cy="397697"/>
      </dsp:txXfrm>
    </dsp:sp>
    <dsp:sp modelId="{D465107E-7938-47BC-9FAF-B1045C64A31C}">
      <dsp:nvSpPr>
        <dsp:cNvPr id="0" name=""/>
        <dsp:cNvSpPr/>
      </dsp:nvSpPr>
      <dsp:spPr>
        <a:xfrm>
          <a:off x="7496448" y="0"/>
          <a:ext cx="2672691" cy="1253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Captación de eventos para próximos años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7533171" y="36723"/>
        <a:ext cx="2599245" cy="1180383"/>
      </dsp:txXfrm>
    </dsp:sp>
    <dsp:sp modelId="{E45EE937-8363-41CB-A500-479EFB9FD7E2}">
      <dsp:nvSpPr>
        <dsp:cNvPr id="0" name=""/>
        <dsp:cNvSpPr/>
      </dsp:nvSpPr>
      <dsp:spPr>
        <a:xfrm>
          <a:off x="10436409" y="295500"/>
          <a:ext cx="566610" cy="662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>
            <a:solidFill>
              <a:schemeClr val="tx1"/>
            </a:solidFill>
          </a:endParaRPr>
        </a:p>
      </dsp:txBody>
      <dsp:txXfrm>
        <a:off x="10436409" y="428065"/>
        <a:ext cx="396627" cy="397697"/>
      </dsp:txXfrm>
    </dsp:sp>
    <dsp:sp modelId="{ABAE529D-DAA1-403B-A10F-829774F70978}">
      <dsp:nvSpPr>
        <dsp:cNvPr id="0" name=""/>
        <dsp:cNvSpPr/>
      </dsp:nvSpPr>
      <dsp:spPr>
        <a:xfrm>
          <a:off x="11238217" y="0"/>
          <a:ext cx="2672691" cy="1253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solidFill>
                <a:schemeClr val="tx1"/>
              </a:solidFill>
            </a:rPr>
            <a:t>Constancia  Programa Embajadores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1274940" y="36723"/>
        <a:ext cx="2599245" cy="11803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70C97-47C6-45A6-A7CA-332327C268DA}">
      <dsp:nvSpPr>
        <dsp:cNvPr id="0" name=""/>
        <dsp:cNvSpPr/>
      </dsp:nvSpPr>
      <dsp:spPr>
        <a:xfrm>
          <a:off x="16656" y="0"/>
          <a:ext cx="3199375" cy="1193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solidFill>
                <a:schemeClr val="tx1"/>
              </a:solidFill>
            </a:rPr>
            <a:t>Actividades no tienen continuidad 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51615" y="34959"/>
        <a:ext cx="3129457" cy="1123673"/>
      </dsp:txXfrm>
    </dsp:sp>
    <dsp:sp modelId="{C82ABA6B-8E7D-45BE-B762-271A7DB5CD09}">
      <dsp:nvSpPr>
        <dsp:cNvPr id="0" name=""/>
        <dsp:cNvSpPr/>
      </dsp:nvSpPr>
      <dsp:spPr>
        <a:xfrm>
          <a:off x="3535970" y="200072"/>
          <a:ext cx="678267" cy="793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000" kern="1200">
            <a:solidFill>
              <a:schemeClr val="tx1"/>
            </a:solidFill>
          </a:endParaRPr>
        </a:p>
      </dsp:txBody>
      <dsp:txXfrm>
        <a:off x="3535970" y="358761"/>
        <a:ext cx="474787" cy="476067"/>
      </dsp:txXfrm>
    </dsp:sp>
    <dsp:sp modelId="{4D74374B-56EA-4C71-A6D5-27C9092392FD}">
      <dsp:nvSpPr>
        <dsp:cNvPr id="0" name=""/>
        <dsp:cNvSpPr/>
      </dsp:nvSpPr>
      <dsp:spPr>
        <a:xfrm>
          <a:off x="4495783" y="0"/>
          <a:ext cx="3199375" cy="1193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solidFill>
                <a:schemeClr val="tx1"/>
              </a:solidFill>
            </a:rPr>
            <a:t>No se cumplieron en su totalidad o se aplazaron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4530742" y="34959"/>
        <a:ext cx="3129457" cy="1123673"/>
      </dsp:txXfrm>
    </dsp:sp>
    <dsp:sp modelId="{CEA7FC8F-3C88-4BB1-B330-3E433EFDD268}">
      <dsp:nvSpPr>
        <dsp:cNvPr id="0" name=""/>
        <dsp:cNvSpPr/>
      </dsp:nvSpPr>
      <dsp:spPr>
        <a:xfrm>
          <a:off x="8015096" y="200072"/>
          <a:ext cx="678267" cy="793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000" kern="1200">
            <a:solidFill>
              <a:schemeClr val="tx1"/>
            </a:solidFill>
          </a:endParaRPr>
        </a:p>
      </dsp:txBody>
      <dsp:txXfrm>
        <a:off x="8015096" y="358761"/>
        <a:ext cx="474787" cy="476067"/>
      </dsp:txXfrm>
    </dsp:sp>
    <dsp:sp modelId="{2BEBA555-956E-47C0-A295-1D571C15E464}">
      <dsp:nvSpPr>
        <dsp:cNvPr id="0" name=""/>
        <dsp:cNvSpPr/>
      </dsp:nvSpPr>
      <dsp:spPr>
        <a:xfrm>
          <a:off x="8974909" y="0"/>
          <a:ext cx="3199375" cy="1193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solidFill>
                <a:schemeClr val="tx1"/>
              </a:solidFill>
            </a:rPr>
            <a:t>Redefinición de metas, falta de presupuesto, etc.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9009868" y="34959"/>
        <a:ext cx="3129457" cy="11236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6B249-18CE-4F81-B7B8-F720CD74BC50}">
      <dsp:nvSpPr>
        <dsp:cNvPr id="0" name=""/>
        <dsp:cNvSpPr/>
      </dsp:nvSpPr>
      <dsp:spPr>
        <a:xfrm>
          <a:off x="1559" y="239724"/>
          <a:ext cx="2474510" cy="170493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779E7-CC39-4B71-8FDE-4479FD68AEE4}">
      <dsp:nvSpPr>
        <dsp:cNvPr id="0" name=""/>
        <dsp:cNvSpPr/>
      </dsp:nvSpPr>
      <dsp:spPr>
        <a:xfrm>
          <a:off x="1559" y="1944661"/>
          <a:ext cx="2474510" cy="918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Trabajo en conjunto con algunos de los gremios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559" y="1944661"/>
        <a:ext cx="2474510" cy="918043"/>
      </dsp:txXfrm>
    </dsp:sp>
    <dsp:sp modelId="{3B5EB22F-8A3E-4E0F-91A5-6DF99163690B}">
      <dsp:nvSpPr>
        <dsp:cNvPr id="0" name=""/>
        <dsp:cNvSpPr/>
      </dsp:nvSpPr>
      <dsp:spPr>
        <a:xfrm>
          <a:off x="2723624" y="239724"/>
          <a:ext cx="2474510" cy="170493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364F7-DE72-49C4-8A11-829F8E81C9CD}">
      <dsp:nvSpPr>
        <dsp:cNvPr id="0" name=""/>
        <dsp:cNvSpPr/>
      </dsp:nvSpPr>
      <dsp:spPr>
        <a:xfrm>
          <a:off x="2723624" y="1944661"/>
          <a:ext cx="2474510" cy="918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Recinto especializado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2723624" y="1944661"/>
        <a:ext cx="2474510" cy="918043"/>
      </dsp:txXfrm>
    </dsp:sp>
    <dsp:sp modelId="{CB88A338-BB9E-4F93-8519-FFB7EEABDFA6}">
      <dsp:nvSpPr>
        <dsp:cNvPr id="0" name=""/>
        <dsp:cNvSpPr/>
      </dsp:nvSpPr>
      <dsp:spPr>
        <a:xfrm>
          <a:off x="5445690" y="239724"/>
          <a:ext cx="2474510" cy="170493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443D6-68C2-42BD-93B6-8A54B8D7D117}">
      <dsp:nvSpPr>
        <dsp:cNvPr id="0" name=""/>
        <dsp:cNvSpPr/>
      </dsp:nvSpPr>
      <dsp:spPr>
        <a:xfrm>
          <a:off x="5445690" y="1944661"/>
          <a:ext cx="2474510" cy="918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Temas de capacitación 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5445690" y="1944661"/>
        <a:ext cx="2474510" cy="918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1115A-4044-433D-A82C-3D2671DBC87C}">
      <dsp:nvSpPr>
        <dsp:cNvPr id="0" name=""/>
        <dsp:cNvSpPr/>
      </dsp:nvSpPr>
      <dsp:spPr>
        <a:xfrm>
          <a:off x="12677" y="0"/>
          <a:ext cx="6481448" cy="7577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Certificación internacional de profesionales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34870" y="22193"/>
        <a:ext cx="6437062" cy="7133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E8C4B-E81A-4E6F-94DE-1802E18BEF02}">
      <dsp:nvSpPr>
        <dsp:cNvPr id="0" name=""/>
        <dsp:cNvSpPr/>
      </dsp:nvSpPr>
      <dsp:spPr>
        <a:xfrm>
          <a:off x="4705785" y="3380"/>
          <a:ext cx="2754477" cy="25217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Jefe de Planificación</a:t>
          </a:r>
        </a:p>
      </dsp:txBody>
      <dsp:txXfrm>
        <a:off x="5109169" y="372678"/>
        <a:ext cx="1947709" cy="1783126"/>
      </dsp:txXfrm>
    </dsp:sp>
    <dsp:sp modelId="{B2E7CC6E-EFCC-41AB-9104-81673E0E35BA}">
      <dsp:nvSpPr>
        <dsp:cNvPr id="0" name=""/>
        <dsp:cNvSpPr/>
      </dsp:nvSpPr>
      <dsp:spPr>
        <a:xfrm rot="2160000">
          <a:off x="7313479" y="1961914"/>
          <a:ext cx="631031" cy="8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>
        <a:off x="7331556" y="2076493"/>
        <a:ext cx="441722" cy="510649"/>
      </dsp:txXfrm>
    </dsp:sp>
    <dsp:sp modelId="{5BCDA919-DFC5-47A7-AA1B-E4E486213E17}">
      <dsp:nvSpPr>
        <dsp:cNvPr id="0" name=""/>
        <dsp:cNvSpPr/>
      </dsp:nvSpPr>
      <dsp:spPr>
        <a:xfrm>
          <a:off x="7884258" y="2228123"/>
          <a:ext cx="2521722" cy="25217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Directora MICE</a:t>
          </a:r>
        </a:p>
      </dsp:txBody>
      <dsp:txXfrm>
        <a:off x="8253556" y="2597421"/>
        <a:ext cx="1783126" cy="1783126"/>
      </dsp:txXfrm>
    </dsp:sp>
    <dsp:sp modelId="{0E6B11AE-95FC-4579-82E1-EBC925F31140}">
      <dsp:nvSpPr>
        <dsp:cNvPr id="0" name=""/>
        <dsp:cNvSpPr/>
      </dsp:nvSpPr>
      <dsp:spPr>
        <a:xfrm rot="6480000">
          <a:off x="8235784" y="4840413"/>
          <a:ext cx="663926" cy="8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 rot="10800000">
        <a:off x="8366148" y="4915914"/>
        <a:ext cx="464748" cy="510649"/>
      </dsp:txXfrm>
    </dsp:sp>
    <dsp:sp modelId="{6D34166C-6DE7-4DBF-BE4E-417F2E1DEFCE}">
      <dsp:nvSpPr>
        <dsp:cNvPr id="0" name=""/>
        <dsp:cNvSpPr/>
      </dsp:nvSpPr>
      <dsp:spPr>
        <a:xfrm>
          <a:off x="6589022" y="5827833"/>
          <a:ext cx="2772961" cy="25217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Director de comercialización (E)</a:t>
          </a:r>
        </a:p>
      </dsp:txBody>
      <dsp:txXfrm>
        <a:off x="6995113" y="6197131"/>
        <a:ext cx="1960779" cy="1783126"/>
      </dsp:txXfrm>
    </dsp:sp>
    <dsp:sp modelId="{C73A9B72-E1F3-4E25-BFB3-270E9BFF0662}">
      <dsp:nvSpPr>
        <dsp:cNvPr id="0" name=""/>
        <dsp:cNvSpPr/>
      </dsp:nvSpPr>
      <dsp:spPr>
        <a:xfrm rot="10800000">
          <a:off x="5735809" y="6663153"/>
          <a:ext cx="602936" cy="8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 rot="10800000">
        <a:off x="5916690" y="6833369"/>
        <a:ext cx="422055" cy="510649"/>
      </dsp:txXfrm>
    </dsp:sp>
    <dsp:sp modelId="{FFE4ACF8-26E9-42A9-8124-875C724433F8}">
      <dsp:nvSpPr>
        <dsp:cNvPr id="0" name=""/>
        <dsp:cNvSpPr/>
      </dsp:nvSpPr>
      <dsp:spPr>
        <a:xfrm>
          <a:off x="2929683" y="5827833"/>
          <a:ext cx="2521722" cy="25217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Director de Mercadeo (E)</a:t>
          </a:r>
        </a:p>
      </dsp:txBody>
      <dsp:txXfrm>
        <a:off x="3298981" y="6197131"/>
        <a:ext cx="1783126" cy="1783126"/>
      </dsp:txXfrm>
    </dsp:sp>
    <dsp:sp modelId="{7672375E-63B9-44A2-8786-2220C656803C}">
      <dsp:nvSpPr>
        <dsp:cNvPr id="0" name=""/>
        <dsp:cNvSpPr/>
      </dsp:nvSpPr>
      <dsp:spPr>
        <a:xfrm rot="15120000">
          <a:off x="3276834" y="4881319"/>
          <a:ext cx="669515" cy="8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 rot="10800000">
        <a:off x="3408295" y="5147047"/>
        <a:ext cx="468661" cy="510649"/>
      </dsp:txXfrm>
    </dsp:sp>
    <dsp:sp modelId="{9A91EAC2-C71E-40E4-8DB7-2D2016A86450}">
      <dsp:nvSpPr>
        <dsp:cNvPr id="0" name=""/>
        <dsp:cNvSpPr/>
      </dsp:nvSpPr>
      <dsp:spPr>
        <a:xfrm>
          <a:off x="1760066" y="2228123"/>
          <a:ext cx="2521722" cy="25217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Presidente del Buró de Convenciones</a:t>
          </a:r>
        </a:p>
      </dsp:txBody>
      <dsp:txXfrm>
        <a:off x="2129364" y="2597421"/>
        <a:ext cx="1783126" cy="1783126"/>
      </dsp:txXfrm>
    </dsp:sp>
    <dsp:sp modelId="{88BF6090-1B59-4137-9C9A-01001B770F3A}">
      <dsp:nvSpPr>
        <dsp:cNvPr id="0" name=""/>
        <dsp:cNvSpPr/>
      </dsp:nvSpPr>
      <dsp:spPr>
        <a:xfrm rot="19440000">
          <a:off x="4192639" y="1982909"/>
          <a:ext cx="631031" cy="851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kern="1200"/>
        </a:p>
      </dsp:txBody>
      <dsp:txXfrm>
        <a:off x="4210716" y="2208762"/>
        <a:ext cx="441722" cy="5106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1BC77-AEC0-4427-9C9E-AB4DCF69F597}">
      <dsp:nvSpPr>
        <dsp:cNvPr id="0" name=""/>
        <dsp:cNvSpPr/>
      </dsp:nvSpPr>
      <dsp:spPr>
        <a:xfrm rot="16200000">
          <a:off x="1682363" y="-1682363"/>
          <a:ext cx="4565879" cy="79306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FORTALEZAS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Dominio de la gestión del sector turístico de la ciudad de Quito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Estructura organizacional definida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Personal competitivo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Cooperación por parte de la empresa pública y privada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Relaciones consolidadas con ciertos mercados </a:t>
          </a:r>
        </a:p>
      </dsp:txBody>
      <dsp:txXfrm rot="5400000">
        <a:off x="0" y="0"/>
        <a:ext cx="7930606" cy="3424409"/>
      </dsp:txXfrm>
    </dsp:sp>
    <dsp:sp modelId="{0918D200-C67D-4B91-A8FC-746F205CAE48}">
      <dsp:nvSpPr>
        <dsp:cNvPr id="0" name=""/>
        <dsp:cNvSpPr/>
      </dsp:nvSpPr>
      <dsp:spPr>
        <a:xfrm>
          <a:off x="7930606" y="0"/>
          <a:ext cx="7930606" cy="456587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5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OPORTUNIDADES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Reformulación de estrategias en base a resultados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Nuevos productos turísticos sostenibles y sustentables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Identificación de alianzas estratégicas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Innovación en promoción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Apertura de nuevos mercados</a:t>
          </a:r>
        </a:p>
      </dsp:txBody>
      <dsp:txXfrm>
        <a:off x="7930606" y="0"/>
        <a:ext cx="7930606" cy="3424409"/>
      </dsp:txXfrm>
    </dsp:sp>
    <dsp:sp modelId="{B37939DA-CFE2-49BD-A5F9-596C53FAF9EC}">
      <dsp:nvSpPr>
        <dsp:cNvPr id="0" name=""/>
        <dsp:cNvSpPr/>
      </dsp:nvSpPr>
      <dsp:spPr>
        <a:xfrm rot="10800000">
          <a:off x="0" y="4565879"/>
          <a:ext cx="7930606" cy="456587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DEBILIDADES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Planificación de estrategias y monitoreo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Socialización del plan estratégico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Profesionales especializados en la industria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Promoción tradicional de la ciudad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Procesos de comunicación con proveedores</a:t>
          </a:r>
        </a:p>
      </dsp:txBody>
      <dsp:txXfrm rot="10800000">
        <a:off x="0" y="5707348"/>
        <a:ext cx="7930606" cy="3424409"/>
      </dsp:txXfrm>
    </dsp:sp>
    <dsp:sp modelId="{222B406F-F503-4B6E-82B1-24F3B18AFD39}">
      <dsp:nvSpPr>
        <dsp:cNvPr id="0" name=""/>
        <dsp:cNvSpPr/>
      </dsp:nvSpPr>
      <dsp:spPr>
        <a:xfrm rot="5400000">
          <a:off x="9612970" y="2883515"/>
          <a:ext cx="4565879" cy="793060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AMENAZAS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Competidores posicionados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Cambio de políticas públicas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Problemas sociales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Desastres naturales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* Devaluación de la moneda</a:t>
          </a:r>
        </a:p>
      </dsp:txBody>
      <dsp:txXfrm rot="-5400000">
        <a:off x="7930607" y="5707348"/>
        <a:ext cx="7930606" cy="3424409"/>
      </dsp:txXfrm>
    </dsp:sp>
    <dsp:sp modelId="{E7DAED48-C8E6-4661-8AB0-E1D62ABE64E2}">
      <dsp:nvSpPr>
        <dsp:cNvPr id="0" name=""/>
        <dsp:cNvSpPr/>
      </dsp:nvSpPr>
      <dsp:spPr>
        <a:xfrm>
          <a:off x="6652962" y="3988261"/>
          <a:ext cx="2718310" cy="144516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FODA</a:t>
          </a:r>
        </a:p>
      </dsp:txBody>
      <dsp:txXfrm>
        <a:off x="6723509" y="4058808"/>
        <a:ext cx="2577216" cy="13040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AFA6-6C52-4F29-8705-235D2D610855}">
      <dsp:nvSpPr>
        <dsp:cNvPr id="0" name=""/>
        <dsp:cNvSpPr/>
      </dsp:nvSpPr>
      <dsp:spPr>
        <a:xfrm rot="5400000">
          <a:off x="3746475" y="1683551"/>
          <a:ext cx="1465169" cy="166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8AA883-5BB1-4123-AF61-DD9151EAC63E}">
      <dsp:nvSpPr>
        <dsp:cNvPr id="0" name=""/>
        <dsp:cNvSpPr/>
      </dsp:nvSpPr>
      <dsp:spPr>
        <a:xfrm>
          <a:off x="3358294" y="59381"/>
          <a:ext cx="2466483" cy="172645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1</a:t>
          </a:r>
        </a:p>
      </dsp:txBody>
      <dsp:txXfrm>
        <a:off x="3442588" y="143675"/>
        <a:ext cx="2297895" cy="1557870"/>
      </dsp:txXfrm>
    </dsp:sp>
    <dsp:sp modelId="{86D273EB-CBAC-42C7-BB70-94BEEC7DD0F0}">
      <dsp:nvSpPr>
        <dsp:cNvPr id="0" name=""/>
        <dsp:cNvSpPr/>
      </dsp:nvSpPr>
      <dsp:spPr>
        <a:xfrm>
          <a:off x="5824777" y="760186"/>
          <a:ext cx="1793885" cy="3231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8EB70-4026-4DBE-976E-7D1CC2803568}">
      <dsp:nvSpPr>
        <dsp:cNvPr id="0" name=""/>
        <dsp:cNvSpPr/>
      </dsp:nvSpPr>
      <dsp:spPr>
        <a:xfrm rot="5400000">
          <a:off x="5791452" y="3622934"/>
          <a:ext cx="1465169" cy="166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363171"/>
            <a:satOff val="-234"/>
            <a:lumOff val="37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211135-D1C0-403A-9FF2-7F9AA3A0115D}">
      <dsp:nvSpPr>
        <dsp:cNvPr id="0" name=""/>
        <dsp:cNvSpPr/>
      </dsp:nvSpPr>
      <dsp:spPr>
        <a:xfrm>
          <a:off x="5403271" y="1998764"/>
          <a:ext cx="2466483" cy="172645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2</a:t>
          </a:r>
        </a:p>
      </dsp:txBody>
      <dsp:txXfrm>
        <a:off x="5487565" y="2083058"/>
        <a:ext cx="2297895" cy="1557870"/>
      </dsp:txXfrm>
    </dsp:sp>
    <dsp:sp modelId="{17A12D96-6E45-4E62-BFB7-2076370AEE97}">
      <dsp:nvSpPr>
        <dsp:cNvPr id="0" name=""/>
        <dsp:cNvSpPr/>
      </dsp:nvSpPr>
      <dsp:spPr>
        <a:xfrm>
          <a:off x="7869754" y="2163421"/>
          <a:ext cx="1793885" cy="13953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7635-4F68-41FF-8A1A-2A4B918076E5}">
      <dsp:nvSpPr>
        <dsp:cNvPr id="0" name=""/>
        <dsp:cNvSpPr/>
      </dsp:nvSpPr>
      <dsp:spPr>
        <a:xfrm rot="5400000">
          <a:off x="7836429" y="5562316"/>
          <a:ext cx="1465169" cy="166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726342"/>
            <a:satOff val="-469"/>
            <a:lumOff val="75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3A83CA-BEBF-4A7B-BEA1-1BE2B1BD06A2}">
      <dsp:nvSpPr>
        <dsp:cNvPr id="0" name=""/>
        <dsp:cNvSpPr/>
      </dsp:nvSpPr>
      <dsp:spPr>
        <a:xfrm>
          <a:off x="7448248" y="3938146"/>
          <a:ext cx="2466483" cy="172645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3</a:t>
          </a:r>
        </a:p>
      </dsp:txBody>
      <dsp:txXfrm>
        <a:off x="7532542" y="4022440"/>
        <a:ext cx="2297895" cy="1557870"/>
      </dsp:txXfrm>
    </dsp:sp>
    <dsp:sp modelId="{1A903D79-6671-4081-9D71-DB704985DF24}">
      <dsp:nvSpPr>
        <dsp:cNvPr id="0" name=""/>
        <dsp:cNvSpPr/>
      </dsp:nvSpPr>
      <dsp:spPr>
        <a:xfrm>
          <a:off x="9914731" y="4102803"/>
          <a:ext cx="1793885" cy="13953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8D531-A617-4AFD-8C15-EC8A01749BFD}">
      <dsp:nvSpPr>
        <dsp:cNvPr id="0" name=""/>
        <dsp:cNvSpPr/>
      </dsp:nvSpPr>
      <dsp:spPr>
        <a:xfrm rot="5400000">
          <a:off x="9881406" y="7501699"/>
          <a:ext cx="1465169" cy="166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1C83D9-8CBC-4560-B36A-4C758B714DC6}">
      <dsp:nvSpPr>
        <dsp:cNvPr id="0" name=""/>
        <dsp:cNvSpPr/>
      </dsp:nvSpPr>
      <dsp:spPr>
        <a:xfrm>
          <a:off x="9493225" y="5877529"/>
          <a:ext cx="2466483" cy="172645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4</a:t>
          </a:r>
        </a:p>
      </dsp:txBody>
      <dsp:txXfrm>
        <a:off x="9577519" y="5961823"/>
        <a:ext cx="2297895" cy="1557870"/>
      </dsp:txXfrm>
    </dsp:sp>
    <dsp:sp modelId="{9FED5DE0-17D4-410C-B332-07BD27C1FA9E}">
      <dsp:nvSpPr>
        <dsp:cNvPr id="0" name=""/>
        <dsp:cNvSpPr/>
      </dsp:nvSpPr>
      <dsp:spPr>
        <a:xfrm>
          <a:off x="11959708" y="6042186"/>
          <a:ext cx="1793885" cy="13953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9DD3-E36E-417B-986C-AF0803CF1D2B}">
      <dsp:nvSpPr>
        <dsp:cNvPr id="0" name=""/>
        <dsp:cNvSpPr/>
      </dsp:nvSpPr>
      <dsp:spPr>
        <a:xfrm>
          <a:off x="11538202" y="7816911"/>
          <a:ext cx="2466483" cy="172645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/>
            <a:t>5</a:t>
          </a:r>
          <a:endParaRPr lang="es-EC" sz="6500" kern="1200" dirty="0"/>
        </a:p>
      </dsp:txBody>
      <dsp:txXfrm>
        <a:off x="11622496" y="7901205"/>
        <a:ext cx="2297895" cy="15578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AC45-5A74-4904-B6FD-CDEFFFA3F320}">
      <dsp:nvSpPr>
        <dsp:cNvPr id="0" name=""/>
        <dsp:cNvSpPr/>
      </dsp:nvSpPr>
      <dsp:spPr>
        <a:xfrm>
          <a:off x="5687849" y="4995242"/>
          <a:ext cx="3329277" cy="33301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2E553-E7B2-43D8-A1AE-582A24851E85}">
      <dsp:nvSpPr>
        <dsp:cNvPr id="0" name=""/>
        <dsp:cNvSpPr/>
      </dsp:nvSpPr>
      <dsp:spPr>
        <a:xfrm>
          <a:off x="7811411" y="2543410"/>
          <a:ext cx="988770" cy="98822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3C019-212F-4D7E-94BE-E2444C2BF8AD}">
      <dsp:nvSpPr>
        <dsp:cNvPr id="0" name=""/>
        <dsp:cNvSpPr/>
      </dsp:nvSpPr>
      <dsp:spPr>
        <a:xfrm>
          <a:off x="5815791" y="5123453"/>
          <a:ext cx="3074783" cy="30737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C8631E-C8DC-4E4E-A408-9CC6DBBB9D31}">
      <dsp:nvSpPr>
        <dsp:cNvPr id="0" name=""/>
        <dsp:cNvSpPr/>
      </dsp:nvSpPr>
      <dsp:spPr>
        <a:xfrm>
          <a:off x="9259104" y="5624642"/>
          <a:ext cx="1742516" cy="17416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DB675-A50B-4A98-8724-68D4B9BF3BA0}">
      <dsp:nvSpPr>
        <dsp:cNvPr id="0" name=""/>
        <dsp:cNvSpPr/>
      </dsp:nvSpPr>
      <dsp:spPr>
        <a:xfrm>
          <a:off x="9362014" y="5727045"/>
          <a:ext cx="1536696" cy="15368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2692E6-DB6E-43B8-A39D-F4DC099BB8B4}">
      <dsp:nvSpPr>
        <dsp:cNvPr id="0" name=""/>
        <dsp:cNvSpPr/>
      </dsp:nvSpPr>
      <dsp:spPr>
        <a:xfrm>
          <a:off x="8577673" y="3165318"/>
          <a:ext cx="2233424" cy="22337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F2270-DA04-45D8-AE08-3D2265432944}">
      <dsp:nvSpPr>
        <dsp:cNvPr id="0" name=""/>
        <dsp:cNvSpPr/>
      </dsp:nvSpPr>
      <dsp:spPr>
        <a:xfrm>
          <a:off x="9830671" y="366317"/>
          <a:ext cx="731495" cy="73180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AB38C7-66A5-47B4-AF39-65E6C6CFFC79}">
      <dsp:nvSpPr>
        <dsp:cNvPr id="0" name=""/>
        <dsp:cNvSpPr/>
      </dsp:nvSpPr>
      <dsp:spPr>
        <a:xfrm>
          <a:off x="10745736" y="0"/>
          <a:ext cx="365747" cy="36631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B1E0E-CC67-44F4-901C-F6A6C30F482B}">
      <dsp:nvSpPr>
        <dsp:cNvPr id="0" name=""/>
        <dsp:cNvSpPr/>
      </dsp:nvSpPr>
      <dsp:spPr>
        <a:xfrm>
          <a:off x="8695880" y="3283539"/>
          <a:ext cx="1998400" cy="19980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E3A359-7CB9-4988-80A3-829C58D5EFC9}">
      <dsp:nvSpPr>
        <dsp:cNvPr id="0" name=""/>
        <dsp:cNvSpPr/>
      </dsp:nvSpPr>
      <dsp:spPr>
        <a:xfrm>
          <a:off x="8827994" y="1178044"/>
          <a:ext cx="1565900" cy="1566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90CB6-0574-4D30-AD80-8778A51F4556}">
      <dsp:nvSpPr>
        <dsp:cNvPr id="0" name=""/>
        <dsp:cNvSpPr/>
      </dsp:nvSpPr>
      <dsp:spPr>
        <a:xfrm>
          <a:off x="11111484" y="7318862"/>
          <a:ext cx="549316" cy="54864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9D74D-129A-417E-B63E-4EE4ABD5F536}">
      <dsp:nvSpPr>
        <dsp:cNvPr id="0" name=""/>
        <dsp:cNvSpPr/>
      </dsp:nvSpPr>
      <dsp:spPr>
        <a:xfrm>
          <a:off x="8919779" y="1270456"/>
          <a:ext cx="1382331" cy="138201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8D5D39-8EAF-4B99-B137-28181DEED5C4}">
      <dsp:nvSpPr>
        <dsp:cNvPr id="0" name=""/>
        <dsp:cNvSpPr/>
      </dsp:nvSpPr>
      <dsp:spPr>
        <a:xfrm>
          <a:off x="2394730" y="3283539"/>
          <a:ext cx="4941069" cy="160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+mn-lt"/>
            </a:rPr>
            <a:t>Dirección MICE y Buró de Convenciones afianzan su accionar para conseguir que la ciudad se consolide en la mente del consumidor.</a:t>
          </a:r>
          <a:endParaRPr lang="es-EC" sz="2500" kern="1200" dirty="0">
            <a:latin typeface="+mn-lt"/>
          </a:endParaRPr>
        </a:p>
      </dsp:txBody>
      <dsp:txXfrm>
        <a:off x="2394730" y="3283539"/>
        <a:ext cx="4941069" cy="1607635"/>
      </dsp:txXfrm>
    </dsp:sp>
    <dsp:sp modelId="{5804FCF3-CE75-49DF-8074-44FE1C4E376B}">
      <dsp:nvSpPr>
        <dsp:cNvPr id="0" name=""/>
        <dsp:cNvSpPr/>
      </dsp:nvSpPr>
      <dsp:spPr>
        <a:xfrm>
          <a:off x="11360414" y="5727045"/>
          <a:ext cx="4941069" cy="153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+mn-lt"/>
            </a:rPr>
            <a:t>Estrategias en general no se cumplen en el plazo y con el presupuesto previsto, re direccionamiento de metas y cambio de autoridades.</a:t>
          </a:r>
          <a:endParaRPr lang="es-EC" sz="2500" kern="1200" dirty="0">
            <a:latin typeface="+mn-lt"/>
          </a:endParaRPr>
        </a:p>
      </dsp:txBody>
      <dsp:txXfrm>
        <a:off x="11360414" y="5727045"/>
        <a:ext cx="4941069" cy="1536869"/>
      </dsp:txXfrm>
    </dsp:sp>
    <dsp:sp modelId="{3EB931CA-7834-4566-852C-61F75A560E4E}">
      <dsp:nvSpPr>
        <dsp:cNvPr id="0" name=""/>
        <dsp:cNvSpPr/>
      </dsp:nvSpPr>
      <dsp:spPr>
        <a:xfrm>
          <a:off x="11178236" y="3283539"/>
          <a:ext cx="4941069" cy="19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+mn-lt"/>
            </a:rPr>
            <a:t>Destaca la capacitación a los actores y la promoción de la ciudad en varios mercados. Asimismo se detectaron sistemas de control imprecisos.</a:t>
          </a:r>
          <a:endParaRPr lang="es-EC" sz="2500" kern="1200" dirty="0">
            <a:latin typeface="+mn-lt"/>
          </a:endParaRPr>
        </a:p>
      </dsp:txBody>
      <dsp:txXfrm>
        <a:off x="11178236" y="3283539"/>
        <a:ext cx="4941069" cy="1998096"/>
      </dsp:txXfrm>
    </dsp:sp>
    <dsp:sp modelId="{542740AE-F601-41CF-8316-150838E6B3B9}">
      <dsp:nvSpPr>
        <dsp:cNvPr id="0" name=""/>
        <dsp:cNvSpPr/>
      </dsp:nvSpPr>
      <dsp:spPr>
        <a:xfrm>
          <a:off x="10745736" y="1270456"/>
          <a:ext cx="4941069" cy="138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+mn-lt"/>
            </a:rPr>
            <a:t>Quito aún no es una ciudad totalmente preparada para ofrecer un servicio integral al turista de negocios.</a:t>
          </a:r>
          <a:endParaRPr lang="es-EC" sz="2500" kern="1200" dirty="0">
            <a:latin typeface="+mn-lt"/>
          </a:endParaRPr>
        </a:p>
      </dsp:txBody>
      <dsp:txXfrm>
        <a:off x="10745736" y="1270456"/>
        <a:ext cx="4941069" cy="13820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CE12-C1DC-4F5A-BC71-767276FCCDE9}">
      <dsp:nvSpPr>
        <dsp:cNvPr id="0" name=""/>
        <dsp:cNvSpPr/>
      </dsp:nvSpPr>
      <dsp:spPr>
        <a:xfrm>
          <a:off x="5786041" y="1870903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42922B44-7B01-426D-ABEB-262A0306A42A}">
      <dsp:nvSpPr>
        <dsp:cNvPr id="0" name=""/>
        <dsp:cNvSpPr/>
      </dsp:nvSpPr>
      <dsp:spPr>
        <a:xfrm>
          <a:off x="5472733" y="0"/>
          <a:ext cx="3133072" cy="17067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Optimizar</a:t>
          </a:r>
          <a:r>
            <a:rPr lang="es-MX" sz="2300" kern="1200" dirty="0"/>
            <a:t> los procesos de comunicación dentro de la entidad.</a:t>
          </a:r>
          <a:endParaRPr lang="es-EC" sz="2300" kern="1200" dirty="0"/>
        </a:p>
      </dsp:txBody>
      <dsp:txXfrm>
        <a:off x="5472733" y="0"/>
        <a:ext cx="3133072" cy="1706731"/>
      </dsp:txXfrm>
    </dsp:sp>
    <dsp:sp modelId="{12F54D06-591E-4507-A4A1-2421EF8D97EA}">
      <dsp:nvSpPr>
        <dsp:cNvPr id="0" name=""/>
        <dsp:cNvSpPr/>
      </dsp:nvSpPr>
      <dsp:spPr>
        <a:xfrm>
          <a:off x="6599595" y="2340660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8C32E18-A6A6-4B92-BA1C-C5507D46FF60}">
      <dsp:nvSpPr>
        <dsp:cNvPr id="0" name=""/>
        <dsp:cNvSpPr/>
      </dsp:nvSpPr>
      <dsp:spPr>
        <a:xfrm>
          <a:off x="9291948" y="1625459"/>
          <a:ext cx="2969108" cy="18692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Priorizar la formación de profesionales en la industria de reuniones.</a:t>
          </a:r>
          <a:endParaRPr lang="es-EC" sz="2300" kern="1200" dirty="0"/>
        </a:p>
      </dsp:txBody>
      <dsp:txXfrm>
        <a:off x="9291948" y="1625459"/>
        <a:ext cx="2969108" cy="1869277"/>
      </dsp:txXfrm>
    </dsp:sp>
    <dsp:sp modelId="{45266E4D-59EE-43E9-895D-0284DC66224D}">
      <dsp:nvSpPr>
        <dsp:cNvPr id="0" name=""/>
        <dsp:cNvSpPr/>
      </dsp:nvSpPr>
      <dsp:spPr>
        <a:xfrm>
          <a:off x="6599595" y="3280176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39318D0-5E01-47C2-8CBE-71E4D84399F3}">
      <dsp:nvSpPr>
        <dsp:cNvPr id="0" name=""/>
        <dsp:cNvSpPr/>
      </dsp:nvSpPr>
      <dsp:spPr>
        <a:xfrm>
          <a:off x="9291948" y="4413121"/>
          <a:ext cx="2969108" cy="20887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Fortalecer las relaciones con el sector privado y universidades.</a:t>
          </a:r>
          <a:endParaRPr lang="es-EC" sz="2300" kern="1200" dirty="0"/>
        </a:p>
      </dsp:txBody>
      <dsp:txXfrm>
        <a:off x="9291948" y="4413121"/>
        <a:ext cx="2969108" cy="2088714"/>
      </dsp:txXfrm>
    </dsp:sp>
    <dsp:sp modelId="{DC1A4213-F450-4D1C-BB28-F78959C2F2C0}">
      <dsp:nvSpPr>
        <dsp:cNvPr id="0" name=""/>
        <dsp:cNvSpPr/>
      </dsp:nvSpPr>
      <dsp:spPr>
        <a:xfrm>
          <a:off x="5786041" y="3750746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045468E-FF60-4AB6-8CF6-404F3C26046E}">
      <dsp:nvSpPr>
        <dsp:cNvPr id="0" name=""/>
        <dsp:cNvSpPr/>
      </dsp:nvSpPr>
      <dsp:spPr>
        <a:xfrm>
          <a:off x="5472733" y="6420563"/>
          <a:ext cx="3133072" cy="17067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Implementar el diseño de la marca RICE y el plan de marketing especializado.</a:t>
          </a:r>
          <a:endParaRPr lang="es-EC" sz="2300" kern="1200" dirty="0"/>
        </a:p>
      </dsp:txBody>
      <dsp:txXfrm>
        <a:off x="5472733" y="6420563"/>
        <a:ext cx="3133072" cy="1706731"/>
      </dsp:txXfrm>
    </dsp:sp>
    <dsp:sp modelId="{EA95BC29-F59E-48E0-9167-3E28A432D48F}">
      <dsp:nvSpPr>
        <dsp:cNvPr id="0" name=""/>
        <dsp:cNvSpPr/>
      </dsp:nvSpPr>
      <dsp:spPr>
        <a:xfrm>
          <a:off x="4972486" y="3280176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99A1EFE-554D-4177-8CE5-569805421E41}">
      <dsp:nvSpPr>
        <dsp:cNvPr id="0" name=""/>
        <dsp:cNvSpPr/>
      </dsp:nvSpPr>
      <dsp:spPr>
        <a:xfrm>
          <a:off x="1817482" y="4413121"/>
          <a:ext cx="2969108" cy="20887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Trabajar en mejorar la calidad de los eventos a realizar.</a:t>
          </a:r>
          <a:endParaRPr lang="es-EC" sz="2300" kern="1200" dirty="0"/>
        </a:p>
      </dsp:txBody>
      <dsp:txXfrm>
        <a:off x="1817482" y="4413121"/>
        <a:ext cx="2969108" cy="2088714"/>
      </dsp:txXfrm>
    </dsp:sp>
    <dsp:sp modelId="{2B3F71DD-6584-49B9-A2E6-EBCA396D5514}">
      <dsp:nvSpPr>
        <dsp:cNvPr id="0" name=""/>
        <dsp:cNvSpPr/>
      </dsp:nvSpPr>
      <dsp:spPr>
        <a:xfrm>
          <a:off x="4972486" y="2340660"/>
          <a:ext cx="2506457" cy="25064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07040F0-E789-4186-9F57-020535EF78AF}">
      <dsp:nvSpPr>
        <dsp:cNvPr id="0" name=""/>
        <dsp:cNvSpPr/>
      </dsp:nvSpPr>
      <dsp:spPr>
        <a:xfrm>
          <a:off x="1817482" y="1625459"/>
          <a:ext cx="2969108" cy="20887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cap="none" spc="0" dirty="0">
              <a:ln w="0"/>
              <a:solidFill>
                <a:schemeClr val="tx1"/>
              </a:solidFill>
              <a:effectLst/>
            </a:rPr>
            <a:t>Se recomienda a la Dirección MICE considerar la propuesta desarrollada.</a:t>
          </a:r>
          <a:endParaRPr lang="es-EC" sz="23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817482" y="1625459"/>
        <a:ext cx="2969108" cy="2088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5D46B-08C5-49A4-825A-617A6D390F9B}">
      <dsp:nvSpPr>
        <dsp:cNvPr id="0" name=""/>
        <dsp:cNvSpPr/>
      </dsp:nvSpPr>
      <dsp:spPr>
        <a:xfrm>
          <a:off x="333" y="1274554"/>
          <a:ext cx="3151530" cy="195679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Teoría del posicionamiento</a:t>
          </a:r>
        </a:p>
      </dsp:txBody>
      <dsp:txXfrm>
        <a:off x="461864" y="1561119"/>
        <a:ext cx="2228468" cy="1383661"/>
      </dsp:txXfrm>
    </dsp:sp>
    <dsp:sp modelId="{0CE3D682-9552-4E34-9010-C0FACB5435F2}">
      <dsp:nvSpPr>
        <dsp:cNvPr id="0" name=""/>
        <dsp:cNvSpPr/>
      </dsp:nvSpPr>
      <dsp:spPr>
        <a:xfrm>
          <a:off x="3310755" y="1685480"/>
          <a:ext cx="1134939" cy="1134939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461191" y="2119481"/>
        <a:ext cx="834067" cy="266937"/>
      </dsp:txXfrm>
    </dsp:sp>
    <dsp:sp modelId="{5BC808D3-0C9D-406B-B849-6F326F730BAF}">
      <dsp:nvSpPr>
        <dsp:cNvPr id="0" name=""/>
        <dsp:cNvSpPr/>
      </dsp:nvSpPr>
      <dsp:spPr>
        <a:xfrm>
          <a:off x="4604586" y="1274554"/>
          <a:ext cx="2311010" cy="1956791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Modelo de gestión</a:t>
          </a:r>
        </a:p>
      </dsp:txBody>
      <dsp:txXfrm>
        <a:off x="4943026" y="1561119"/>
        <a:ext cx="1634130" cy="1383661"/>
      </dsp:txXfrm>
    </dsp:sp>
    <dsp:sp modelId="{092D8E18-7BD1-4C90-B0E5-B7EA556FDD66}">
      <dsp:nvSpPr>
        <dsp:cNvPr id="0" name=""/>
        <dsp:cNvSpPr/>
      </dsp:nvSpPr>
      <dsp:spPr>
        <a:xfrm>
          <a:off x="7074488" y="1685480"/>
          <a:ext cx="1134939" cy="1134939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7224924" y="1919277"/>
        <a:ext cx="834067" cy="667345"/>
      </dsp:txXfrm>
    </dsp:sp>
    <dsp:sp modelId="{E5EE5900-01B1-4F8B-B6DB-4265EA6AA957}">
      <dsp:nvSpPr>
        <dsp:cNvPr id="0" name=""/>
        <dsp:cNvSpPr/>
      </dsp:nvSpPr>
      <dsp:spPr>
        <a:xfrm>
          <a:off x="8368319" y="1274554"/>
          <a:ext cx="2872609" cy="19567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7030A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Importancia de la investigación</a:t>
          </a:r>
        </a:p>
      </dsp:txBody>
      <dsp:txXfrm>
        <a:off x="8789003" y="1561119"/>
        <a:ext cx="2031241" cy="1383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5D46B-08C5-49A4-825A-617A6D390F9B}">
      <dsp:nvSpPr>
        <dsp:cNvPr id="0" name=""/>
        <dsp:cNvSpPr/>
      </dsp:nvSpPr>
      <dsp:spPr>
        <a:xfrm>
          <a:off x="1417" y="1250438"/>
          <a:ext cx="2595243" cy="200502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1905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Dirección MICE</a:t>
          </a:r>
        </a:p>
      </dsp:txBody>
      <dsp:txXfrm>
        <a:off x="381482" y="1544067"/>
        <a:ext cx="1835113" cy="1417766"/>
      </dsp:txXfrm>
    </dsp:sp>
    <dsp:sp modelId="{0CE3D682-9552-4E34-9010-C0FACB5435F2}">
      <dsp:nvSpPr>
        <dsp:cNvPr id="0" name=""/>
        <dsp:cNvSpPr/>
      </dsp:nvSpPr>
      <dsp:spPr>
        <a:xfrm>
          <a:off x="2759468" y="1671493"/>
          <a:ext cx="1162914" cy="1162914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2913612" y="2116191"/>
        <a:ext cx="854626" cy="273518"/>
      </dsp:txXfrm>
    </dsp:sp>
    <dsp:sp modelId="{5BC808D3-0C9D-406B-B849-6F326F730BAF}">
      <dsp:nvSpPr>
        <dsp:cNvPr id="0" name=""/>
        <dsp:cNvSpPr/>
      </dsp:nvSpPr>
      <dsp:spPr>
        <a:xfrm>
          <a:off x="4085190" y="1250438"/>
          <a:ext cx="2528596" cy="2005024"/>
        </a:xfrm>
        <a:prstGeom prst="ellipse">
          <a:avLst/>
        </a:prstGeom>
        <a:solidFill>
          <a:srgbClr val="FFFF9B"/>
        </a:solidFill>
        <a:ln w="38100">
          <a:solidFill>
            <a:srgbClr val="D5DA0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Estrategias RICE</a:t>
          </a:r>
        </a:p>
      </dsp:txBody>
      <dsp:txXfrm>
        <a:off x="4455494" y="1544067"/>
        <a:ext cx="1787988" cy="1417766"/>
      </dsp:txXfrm>
    </dsp:sp>
    <dsp:sp modelId="{092D8E18-7BD1-4C90-B0E5-B7EA556FDD66}">
      <dsp:nvSpPr>
        <dsp:cNvPr id="0" name=""/>
        <dsp:cNvSpPr/>
      </dsp:nvSpPr>
      <dsp:spPr>
        <a:xfrm>
          <a:off x="6776595" y="1671493"/>
          <a:ext cx="1162914" cy="1162914"/>
        </a:xfrm>
        <a:prstGeom prst="mathEqual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930739" y="1911053"/>
        <a:ext cx="854626" cy="683794"/>
      </dsp:txXfrm>
    </dsp:sp>
    <dsp:sp modelId="{E5EE5900-01B1-4F8B-B6DB-4265EA6AA957}">
      <dsp:nvSpPr>
        <dsp:cNvPr id="0" name=""/>
        <dsp:cNvSpPr/>
      </dsp:nvSpPr>
      <dsp:spPr>
        <a:xfrm>
          <a:off x="7974024" y="1233174"/>
          <a:ext cx="3177282" cy="2005024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Posicionamiento de Quito</a:t>
          </a:r>
        </a:p>
      </dsp:txBody>
      <dsp:txXfrm>
        <a:off x="8439326" y="1526803"/>
        <a:ext cx="2246678" cy="1417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5D46B-08C5-49A4-825A-617A6D390F9B}">
      <dsp:nvSpPr>
        <dsp:cNvPr id="0" name=""/>
        <dsp:cNvSpPr/>
      </dsp:nvSpPr>
      <dsp:spPr>
        <a:xfrm>
          <a:off x="2889" y="1194965"/>
          <a:ext cx="2739038" cy="211597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1905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2016-2018</a:t>
          </a:r>
        </a:p>
      </dsp:txBody>
      <dsp:txXfrm>
        <a:off x="404012" y="1504842"/>
        <a:ext cx="1936792" cy="1496216"/>
      </dsp:txXfrm>
    </dsp:sp>
    <dsp:sp modelId="{0CE3D682-9552-4E34-9010-C0FACB5435F2}">
      <dsp:nvSpPr>
        <dsp:cNvPr id="0" name=""/>
        <dsp:cNvSpPr/>
      </dsp:nvSpPr>
      <dsp:spPr>
        <a:xfrm>
          <a:off x="2913744" y="1639319"/>
          <a:ext cx="1227262" cy="1227262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076418" y="2108624"/>
        <a:ext cx="901914" cy="288652"/>
      </dsp:txXfrm>
    </dsp:sp>
    <dsp:sp modelId="{E5EE5900-01B1-4F8B-B6DB-4265EA6AA957}">
      <dsp:nvSpPr>
        <dsp:cNvPr id="0" name=""/>
        <dsp:cNvSpPr/>
      </dsp:nvSpPr>
      <dsp:spPr>
        <a:xfrm>
          <a:off x="4312824" y="1194965"/>
          <a:ext cx="2636139" cy="2115970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Indicadores de gestión</a:t>
          </a:r>
        </a:p>
      </dsp:txBody>
      <dsp:txXfrm>
        <a:off x="4698878" y="1504842"/>
        <a:ext cx="1864031" cy="1496216"/>
      </dsp:txXfrm>
    </dsp:sp>
    <dsp:sp modelId="{15329807-D780-4BF4-AEE4-2B8BAE8184D3}">
      <dsp:nvSpPr>
        <dsp:cNvPr id="0" name=""/>
        <dsp:cNvSpPr/>
      </dsp:nvSpPr>
      <dsp:spPr>
        <a:xfrm>
          <a:off x="7120780" y="1639319"/>
          <a:ext cx="1227262" cy="1227262"/>
        </a:xfrm>
        <a:prstGeom prst="mathEqual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7283454" y="1892135"/>
        <a:ext cx="901914" cy="721630"/>
      </dsp:txXfrm>
    </dsp:sp>
    <dsp:sp modelId="{291B010F-8BC2-45A3-BA3E-6EB6EAA450A1}">
      <dsp:nvSpPr>
        <dsp:cNvPr id="0" name=""/>
        <dsp:cNvSpPr/>
      </dsp:nvSpPr>
      <dsp:spPr>
        <a:xfrm>
          <a:off x="8447871" y="1194965"/>
          <a:ext cx="2718513" cy="2115970"/>
        </a:xfrm>
        <a:prstGeom prst="ellipse">
          <a:avLst/>
        </a:prstGeom>
        <a:solidFill>
          <a:srgbClr val="CCFF99"/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Propuesta de estrategias </a:t>
          </a:r>
        </a:p>
      </dsp:txBody>
      <dsp:txXfrm>
        <a:off x="8845988" y="1504842"/>
        <a:ext cx="1922279" cy="1496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D77A0-59CA-4AE1-8F95-F291A2A6A1AF}">
      <dsp:nvSpPr>
        <dsp:cNvPr id="0" name=""/>
        <dsp:cNvSpPr/>
      </dsp:nvSpPr>
      <dsp:spPr>
        <a:xfrm>
          <a:off x="626486" y="2543"/>
          <a:ext cx="2350225" cy="1441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ICCA (2014)</a:t>
          </a:r>
        </a:p>
      </dsp:txBody>
      <dsp:txXfrm>
        <a:off x="668720" y="44777"/>
        <a:ext cx="2265757" cy="1357492"/>
      </dsp:txXfrm>
    </dsp:sp>
    <dsp:sp modelId="{A5F16348-E076-4B81-975B-199E7B7BB0AF}">
      <dsp:nvSpPr>
        <dsp:cNvPr id="0" name=""/>
        <dsp:cNvSpPr/>
      </dsp:nvSpPr>
      <dsp:spPr>
        <a:xfrm>
          <a:off x="861509" y="1444503"/>
          <a:ext cx="235022" cy="142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73"/>
              </a:lnTo>
              <a:lnTo>
                <a:pt x="235022" y="1422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BCAD4-679C-4B42-B3B2-71866280A3C6}">
      <dsp:nvSpPr>
        <dsp:cNvPr id="0" name=""/>
        <dsp:cNvSpPr/>
      </dsp:nvSpPr>
      <dsp:spPr>
        <a:xfrm>
          <a:off x="1096531" y="2145996"/>
          <a:ext cx="4489554" cy="14419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Comunidad global de la organización de congresos </a:t>
          </a:r>
          <a:endParaRPr lang="es-EC" sz="2500" kern="1200" dirty="0"/>
        </a:p>
      </dsp:txBody>
      <dsp:txXfrm>
        <a:off x="1138765" y="2188230"/>
        <a:ext cx="4405086" cy="1357492"/>
      </dsp:txXfrm>
    </dsp:sp>
    <dsp:sp modelId="{3625260E-CD63-40AA-AD12-5B21CE4545BF}">
      <dsp:nvSpPr>
        <dsp:cNvPr id="0" name=""/>
        <dsp:cNvSpPr/>
      </dsp:nvSpPr>
      <dsp:spPr>
        <a:xfrm>
          <a:off x="861509" y="1444503"/>
          <a:ext cx="235022" cy="3565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5927"/>
              </a:lnTo>
              <a:lnTo>
                <a:pt x="235022" y="35659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37182-181F-48E1-8FF5-26327FCE56C4}">
      <dsp:nvSpPr>
        <dsp:cNvPr id="0" name=""/>
        <dsp:cNvSpPr/>
      </dsp:nvSpPr>
      <dsp:spPr>
        <a:xfrm>
          <a:off x="1096531" y="4289450"/>
          <a:ext cx="4489554" cy="1441960"/>
        </a:xfrm>
        <a:prstGeom prst="roundRect">
          <a:avLst>
            <a:gd name="adj" fmla="val 10000"/>
          </a:avLst>
        </a:prstGeom>
        <a:solidFill>
          <a:srgbClr val="DEBC9A">
            <a:alpha val="90000"/>
          </a:srgb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Base de datos con información de tendencias de los mercados</a:t>
          </a:r>
          <a:endParaRPr lang="es-EC" sz="2500" kern="1200" dirty="0"/>
        </a:p>
      </dsp:txBody>
      <dsp:txXfrm>
        <a:off x="1138765" y="4331684"/>
        <a:ext cx="4405086" cy="1357492"/>
      </dsp:txXfrm>
    </dsp:sp>
    <dsp:sp modelId="{CA7B7DE6-C7A0-412E-9F3B-14BA608FDB5C}">
      <dsp:nvSpPr>
        <dsp:cNvPr id="0" name=""/>
        <dsp:cNvSpPr/>
      </dsp:nvSpPr>
      <dsp:spPr>
        <a:xfrm>
          <a:off x="861509" y="1444503"/>
          <a:ext cx="235022" cy="570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9380"/>
              </a:lnTo>
              <a:lnTo>
                <a:pt x="235022" y="57093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08E97-2828-4CC3-9B0E-B848D7CFC4A4}">
      <dsp:nvSpPr>
        <dsp:cNvPr id="0" name=""/>
        <dsp:cNvSpPr/>
      </dsp:nvSpPr>
      <dsp:spPr>
        <a:xfrm>
          <a:off x="1096531" y="6432904"/>
          <a:ext cx="4489554" cy="1441960"/>
        </a:xfrm>
        <a:prstGeom prst="roundRect">
          <a:avLst>
            <a:gd name="adj" fmla="val 10000"/>
          </a:avLst>
        </a:prstGeom>
        <a:solidFill>
          <a:srgbClr val="FFFF9B">
            <a:alpha val="90000"/>
          </a:srgb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Fortalecimiento de nexos comerciales con actores turísticos internacionales</a:t>
          </a:r>
          <a:endParaRPr lang="es-EC" sz="2500" kern="1200" dirty="0"/>
        </a:p>
      </dsp:txBody>
      <dsp:txXfrm>
        <a:off x="1138765" y="6475138"/>
        <a:ext cx="4405086" cy="1357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A630-DB75-4841-96E7-D42859A23405}">
      <dsp:nvSpPr>
        <dsp:cNvPr id="0" name=""/>
        <dsp:cNvSpPr/>
      </dsp:nvSpPr>
      <dsp:spPr>
        <a:xfrm>
          <a:off x="5280433" y="0"/>
          <a:ext cx="3638163" cy="36387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57E7C-0190-430E-8E21-AA4A81C4DA51}">
      <dsp:nvSpPr>
        <dsp:cNvPr id="0" name=""/>
        <dsp:cNvSpPr/>
      </dsp:nvSpPr>
      <dsp:spPr>
        <a:xfrm>
          <a:off x="6084586" y="1313687"/>
          <a:ext cx="2021657" cy="101058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Ministerio de Turismo</a:t>
          </a:r>
          <a:endParaRPr lang="es-EC" sz="2500" kern="1200" dirty="0"/>
        </a:p>
      </dsp:txBody>
      <dsp:txXfrm>
        <a:off x="6084586" y="1313687"/>
        <a:ext cx="2021657" cy="1010586"/>
      </dsp:txXfrm>
    </dsp:sp>
    <dsp:sp modelId="{3130D456-3D93-4707-A71D-AC5B02CCEC83}">
      <dsp:nvSpPr>
        <dsp:cNvPr id="0" name=""/>
        <dsp:cNvSpPr/>
      </dsp:nvSpPr>
      <dsp:spPr>
        <a:xfrm>
          <a:off x="4269946" y="2090712"/>
          <a:ext cx="3638163" cy="36387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AF01D-D9ED-40A3-9428-6791A23D8B18}">
      <dsp:nvSpPr>
        <dsp:cNvPr id="0" name=""/>
        <dsp:cNvSpPr/>
      </dsp:nvSpPr>
      <dsp:spPr>
        <a:xfrm>
          <a:off x="5078199" y="3416493"/>
          <a:ext cx="2021657" cy="101058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PLANDETUR 2020</a:t>
          </a:r>
        </a:p>
      </dsp:txBody>
      <dsp:txXfrm>
        <a:off x="5078199" y="3416493"/>
        <a:ext cx="2021657" cy="1010586"/>
      </dsp:txXfrm>
    </dsp:sp>
    <dsp:sp modelId="{91C253A4-0975-4FB8-B979-BC2DA1F4ED82}">
      <dsp:nvSpPr>
        <dsp:cNvPr id="0" name=""/>
        <dsp:cNvSpPr/>
      </dsp:nvSpPr>
      <dsp:spPr>
        <a:xfrm>
          <a:off x="5539374" y="4431615"/>
          <a:ext cx="3125746" cy="312699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4CE09-6A2E-4BEB-8365-7581AD2962A0}">
      <dsp:nvSpPr>
        <dsp:cNvPr id="0" name=""/>
        <dsp:cNvSpPr/>
      </dsp:nvSpPr>
      <dsp:spPr>
        <a:xfrm>
          <a:off x="6021290" y="5185364"/>
          <a:ext cx="2157816" cy="168450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Proyecto para desarrollar el sector RICE del país</a:t>
          </a:r>
          <a:endParaRPr lang="es-EC" sz="2500" kern="1200" dirty="0"/>
        </a:p>
      </dsp:txBody>
      <dsp:txXfrm>
        <a:off x="6021290" y="5185364"/>
        <a:ext cx="2157816" cy="1684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0429-B16F-4A66-BAED-3E7342531EA8}">
      <dsp:nvSpPr>
        <dsp:cNvPr id="0" name=""/>
        <dsp:cNvSpPr/>
      </dsp:nvSpPr>
      <dsp:spPr>
        <a:xfrm>
          <a:off x="2276568" y="65444"/>
          <a:ext cx="2756769" cy="20881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Conectividad</a:t>
          </a:r>
        </a:p>
      </dsp:txBody>
      <dsp:txXfrm>
        <a:off x="2644137" y="430866"/>
        <a:ext cx="2021630" cy="939658"/>
      </dsp:txXfrm>
    </dsp:sp>
    <dsp:sp modelId="{EDB3E9A0-E7B6-49AB-90EB-944865FF461D}">
      <dsp:nvSpPr>
        <dsp:cNvPr id="0" name=""/>
        <dsp:cNvSpPr/>
      </dsp:nvSpPr>
      <dsp:spPr>
        <a:xfrm>
          <a:off x="3237224" y="1329252"/>
          <a:ext cx="2880541" cy="208812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Producto de alto impacto</a:t>
          </a:r>
        </a:p>
      </dsp:txBody>
      <dsp:txXfrm>
        <a:off x="4118189" y="1868686"/>
        <a:ext cx="1728325" cy="1148471"/>
      </dsp:txXfrm>
    </dsp:sp>
    <dsp:sp modelId="{7938C6F2-3654-4548-84A4-C54C739B12F9}">
      <dsp:nvSpPr>
        <dsp:cNvPr id="0" name=""/>
        <dsp:cNvSpPr/>
      </dsp:nvSpPr>
      <dsp:spPr>
        <a:xfrm>
          <a:off x="1666580" y="1330082"/>
          <a:ext cx="2516508" cy="208812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Marketing</a:t>
          </a:r>
        </a:p>
      </dsp:txBody>
      <dsp:txXfrm>
        <a:off x="1903552" y="1869515"/>
        <a:ext cx="1509904" cy="1148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C406-DDB2-4CB5-986A-1E5AEAB4F830}">
      <dsp:nvSpPr>
        <dsp:cNvPr id="0" name=""/>
        <dsp:cNvSpPr/>
      </dsp:nvSpPr>
      <dsp:spPr>
        <a:xfrm>
          <a:off x="0" y="5916489"/>
          <a:ext cx="9783784" cy="16640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</a:rPr>
            <a:t>MARKETING ESPECIALIZADO RICE E INVOLUCRAMIENTO COMUNITARIO</a:t>
          </a:r>
        </a:p>
      </dsp:txBody>
      <dsp:txXfrm>
        <a:off x="0" y="5916489"/>
        <a:ext cx="9783784" cy="898602"/>
      </dsp:txXfrm>
    </dsp:sp>
    <dsp:sp modelId="{9D28563D-585D-43AB-BA37-F4DD6E22E43F}">
      <dsp:nvSpPr>
        <dsp:cNvPr id="0" name=""/>
        <dsp:cNvSpPr/>
      </dsp:nvSpPr>
      <dsp:spPr>
        <a:xfrm>
          <a:off x="0" y="6804763"/>
          <a:ext cx="9783784" cy="12933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Plan de marketing RICE de Quito</a:t>
          </a:r>
        </a:p>
      </dsp:txBody>
      <dsp:txXfrm>
        <a:off x="0" y="6804763"/>
        <a:ext cx="9783784" cy="1293383"/>
      </dsp:txXfrm>
    </dsp:sp>
    <dsp:sp modelId="{C8871EDC-2C13-44CD-98E9-C72822770C86}">
      <dsp:nvSpPr>
        <dsp:cNvPr id="0" name=""/>
        <dsp:cNvSpPr/>
      </dsp:nvSpPr>
      <dsp:spPr>
        <a:xfrm rot="10800000">
          <a:off x="0" y="2884925"/>
          <a:ext cx="9783784" cy="30737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</a:rPr>
            <a:t>GENERACIÓN DE CAPACIDADES DEL SISTEMA RICE DE QUITO</a:t>
          </a:r>
        </a:p>
      </dsp:txBody>
      <dsp:txXfrm rot="-10800000">
        <a:off x="0" y="2884925"/>
        <a:ext cx="9783784" cy="1078882"/>
      </dsp:txXfrm>
    </dsp:sp>
    <dsp:sp modelId="{6D74F6E9-F57B-4A11-AD3B-6A8E7B09DD22}">
      <dsp:nvSpPr>
        <dsp:cNvPr id="0" name=""/>
        <dsp:cNvSpPr/>
      </dsp:nvSpPr>
      <dsp:spPr>
        <a:xfrm>
          <a:off x="4777" y="3777460"/>
          <a:ext cx="3258076" cy="12929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Fomento a la creación de OPC´s y DMC´s</a:t>
          </a:r>
        </a:p>
      </dsp:txBody>
      <dsp:txXfrm>
        <a:off x="4777" y="3777460"/>
        <a:ext cx="3258076" cy="1292995"/>
      </dsp:txXfrm>
    </dsp:sp>
    <dsp:sp modelId="{D6B5C91E-9905-453A-A81A-C92DCBE8E80B}">
      <dsp:nvSpPr>
        <dsp:cNvPr id="0" name=""/>
        <dsp:cNvSpPr/>
      </dsp:nvSpPr>
      <dsp:spPr>
        <a:xfrm>
          <a:off x="3262853" y="3777460"/>
          <a:ext cx="3258076" cy="12929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Certificación internacional de profesionales del sector</a:t>
          </a:r>
        </a:p>
      </dsp:txBody>
      <dsp:txXfrm>
        <a:off x="3262853" y="3777460"/>
        <a:ext cx="3258076" cy="1292995"/>
      </dsp:txXfrm>
    </dsp:sp>
    <dsp:sp modelId="{4EAECAF3-D645-420B-A7F5-4AEEFB2E1D57}">
      <dsp:nvSpPr>
        <dsp:cNvPr id="0" name=""/>
        <dsp:cNvSpPr/>
      </dsp:nvSpPr>
      <dsp:spPr>
        <a:xfrm>
          <a:off x="6520930" y="3777460"/>
          <a:ext cx="3258076" cy="12929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Acompañar el proceso de licitación de la operación del CC</a:t>
          </a:r>
        </a:p>
      </dsp:txBody>
      <dsp:txXfrm>
        <a:off x="6520930" y="3777460"/>
        <a:ext cx="3258076" cy="1292995"/>
      </dsp:txXfrm>
    </dsp:sp>
    <dsp:sp modelId="{3A6639EB-5CAE-4EE2-B8FF-F1523C8117F2}">
      <dsp:nvSpPr>
        <dsp:cNvPr id="0" name=""/>
        <dsp:cNvSpPr/>
      </dsp:nvSpPr>
      <dsp:spPr>
        <a:xfrm rot="10800000">
          <a:off x="0" y="823"/>
          <a:ext cx="9783784" cy="292627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solidFill>
                <a:schemeClr val="tx1"/>
              </a:solidFill>
            </a:rPr>
            <a:t>LIDERAZGO</a:t>
          </a:r>
        </a:p>
      </dsp:txBody>
      <dsp:txXfrm rot="-10800000">
        <a:off x="0" y="823"/>
        <a:ext cx="9783784" cy="1027123"/>
      </dsp:txXfrm>
    </dsp:sp>
    <dsp:sp modelId="{96F39B17-E127-436C-9697-263812D05A14}">
      <dsp:nvSpPr>
        <dsp:cNvPr id="0" name=""/>
        <dsp:cNvSpPr/>
      </dsp:nvSpPr>
      <dsp:spPr>
        <a:xfrm>
          <a:off x="0" y="819626"/>
          <a:ext cx="4891892" cy="129299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Creación de la UEN (Unidad Estratégica de Negocios) para la industria de reuniones</a:t>
          </a:r>
        </a:p>
      </dsp:txBody>
      <dsp:txXfrm>
        <a:off x="0" y="819626"/>
        <a:ext cx="4891892" cy="1292995"/>
      </dsp:txXfrm>
    </dsp:sp>
    <dsp:sp modelId="{A4A72668-E880-4FA1-814E-6F8AB06937B3}">
      <dsp:nvSpPr>
        <dsp:cNvPr id="0" name=""/>
        <dsp:cNvSpPr/>
      </dsp:nvSpPr>
      <dsp:spPr>
        <a:xfrm>
          <a:off x="4891892" y="819626"/>
          <a:ext cx="4891892" cy="12929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Creación de cuerpos colegiados</a:t>
          </a:r>
        </a:p>
      </dsp:txBody>
      <dsp:txXfrm>
        <a:off x="4891892" y="819626"/>
        <a:ext cx="4891892" cy="12929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FC51F-9553-4CB6-B5A6-F5426FE915EE}">
      <dsp:nvSpPr>
        <dsp:cNvPr id="0" name=""/>
        <dsp:cNvSpPr/>
      </dsp:nvSpPr>
      <dsp:spPr>
        <a:xfrm>
          <a:off x="-5573049" y="-853198"/>
          <a:ext cx="6635457" cy="663545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FD9E9-0FD6-4739-AD35-13A9B7E8E808}">
      <dsp:nvSpPr>
        <dsp:cNvPr id="0" name=""/>
        <dsp:cNvSpPr/>
      </dsp:nvSpPr>
      <dsp:spPr>
        <a:xfrm>
          <a:off x="395961" y="259564"/>
          <a:ext cx="5549812" cy="5189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Objetivos estratégicos por pilar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395961" y="259564"/>
        <a:ext cx="5549812" cy="518931"/>
      </dsp:txXfrm>
    </dsp:sp>
    <dsp:sp modelId="{80FB8C8D-8F26-4E02-A370-0E1862521B2B}">
      <dsp:nvSpPr>
        <dsp:cNvPr id="0" name=""/>
        <dsp:cNvSpPr/>
      </dsp:nvSpPr>
      <dsp:spPr>
        <a:xfrm>
          <a:off x="71628" y="194697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5A839-95EB-4351-8910-6F942F7DE2AE}">
      <dsp:nvSpPr>
        <dsp:cNvPr id="0" name=""/>
        <dsp:cNvSpPr/>
      </dsp:nvSpPr>
      <dsp:spPr>
        <a:xfrm>
          <a:off x="822817" y="1037863"/>
          <a:ext cx="5122955" cy="518931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Indicadores, responsables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822817" y="1037863"/>
        <a:ext cx="5122955" cy="518931"/>
      </dsp:txXfrm>
    </dsp:sp>
    <dsp:sp modelId="{75BCB584-7E39-4A58-B3EC-AC49A26CE868}">
      <dsp:nvSpPr>
        <dsp:cNvPr id="0" name=""/>
        <dsp:cNvSpPr/>
      </dsp:nvSpPr>
      <dsp:spPr>
        <a:xfrm>
          <a:off x="498485" y="972996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6D003-EF57-4675-AD14-4AA721CF572F}">
      <dsp:nvSpPr>
        <dsp:cNvPr id="0" name=""/>
        <dsp:cNvSpPr/>
      </dsp:nvSpPr>
      <dsp:spPr>
        <a:xfrm>
          <a:off x="1018008" y="1816161"/>
          <a:ext cx="4927765" cy="518931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Periodicidad del indicador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018008" y="1816161"/>
        <a:ext cx="4927765" cy="518931"/>
      </dsp:txXfrm>
    </dsp:sp>
    <dsp:sp modelId="{E786CC2E-9D2E-4099-A055-D2C2B55D06F8}">
      <dsp:nvSpPr>
        <dsp:cNvPr id="0" name=""/>
        <dsp:cNvSpPr/>
      </dsp:nvSpPr>
      <dsp:spPr>
        <a:xfrm>
          <a:off x="693676" y="1751295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E0B548-31D9-4DA8-B657-796CB7AAE789}">
      <dsp:nvSpPr>
        <dsp:cNvPr id="0" name=""/>
        <dsp:cNvSpPr/>
      </dsp:nvSpPr>
      <dsp:spPr>
        <a:xfrm>
          <a:off x="1018008" y="2593967"/>
          <a:ext cx="4927765" cy="518931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Meta final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1018008" y="2593967"/>
        <a:ext cx="4927765" cy="518931"/>
      </dsp:txXfrm>
    </dsp:sp>
    <dsp:sp modelId="{AC45FF63-3E10-4457-BECF-1DC0D44AAE59}">
      <dsp:nvSpPr>
        <dsp:cNvPr id="0" name=""/>
        <dsp:cNvSpPr/>
      </dsp:nvSpPr>
      <dsp:spPr>
        <a:xfrm>
          <a:off x="693676" y="2529101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B47D01-A1A6-436C-A7B7-1BCFCE8097E5}">
      <dsp:nvSpPr>
        <dsp:cNvPr id="0" name=""/>
        <dsp:cNvSpPr/>
      </dsp:nvSpPr>
      <dsp:spPr>
        <a:xfrm>
          <a:off x="822817" y="3372266"/>
          <a:ext cx="5122955" cy="518931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tx1"/>
              </a:solidFill>
            </a:rPr>
            <a:t>Logros y monitoreo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822817" y="3372266"/>
        <a:ext cx="5122955" cy="518931"/>
      </dsp:txXfrm>
    </dsp:sp>
    <dsp:sp modelId="{84A634A2-A5BA-4B31-83E8-837A1D4A8677}">
      <dsp:nvSpPr>
        <dsp:cNvPr id="0" name=""/>
        <dsp:cNvSpPr/>
      </dsp:nvSpPr>
      <dsp:spPr>
        <a:xfrm>
          <a:off x="498485" y="3307399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1523A-2741-4587-9DB4-563B98AE4DD9}">
      <dsp:nvSpPr>
        <dsp:cNvPr id="0" name=""/>
        <dsp:cNvSpPr/>
      </dsp:nvSpPr>
      <dsp:spPr>
        <a:xfrm>
          <a:off x="395961" y="4150565"/>
          <a:ext cx="5549812" cy="51893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0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Observaciones</a:t>
          </a:r>
        </a:p>
      </dsp:txBody>
      <dsp:txXfrm>
        <a:off x="395961" y="4150565"/>
        <a:ext cx="5549812" cy="518931"/>
      </dsp:txXfrm>
    </dsp:sp>
    <dsp:sp modelId="{2D9D6194-B147-4B4F-8370-9C20D703CACB}">
      <dsp:nvSpPr>
        <dsp:cNvPr id="0" name=""/>
        <dsp:cNvSpPr/>
      </dsp:nvSpPr>
      <dsp:spPr>
        <a:xfrm>
          <a:off x="71628" y="4085698"/>
          <a:ext cx="648664" cy="648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7551936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7551936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40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0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6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ot">
  <p:cSld name="Blank - ho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16959696" y="9499701"/>
            <a:ext cx="1097305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0555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061" y="686277"/>
            <a:ext cx="15086291" cy="178308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1600061" y="9601200"/>
            <a:ext cx="1645777" cy="342900"/>
          </a:xfrm>
          <a:prstGeom prst="rect">
            <a:avLst/>
          </a:prstGeom>
        </p:spPr>
        <p:txBody>
          <a:bodyPr rtlCol="0"/>
          <a:lstStyle/>
          <a:p>
            <a:pPr rtl="0"/>
            <a:fld id="{6AC1283C-E497-4757-AEAD-6AA3004E5B3C}" type="datetime1">
              <a:rPr lang="es-ES" noProof="0" smtClean="0"/>
              <a:t>20/12/2019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50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75" r:id="rId42"/>
    <p:sldLayoutId id="2147483777" r:id="rId4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49.jpe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21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53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image" Target="../media/image55.jpeg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5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jpeg"/><Relationship Id="rId5" Type="http://schemas.openxmlformats.org/officeDocument/2006/relationships/image" Target="../media/image21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5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4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2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0DC0DD-375A-4098-835D-11A3C5F0EE8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6" r="4417" b="1153"/>
          <a:stretch/>
        </p:blipFill>
        <p:spPr bwMode="auto">
          <a:xfrm>
            <a:off x="3013364" y="163104"/>
            <a:ext cx="13196455" cy="10123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28E428-2472-417E-AC8E-9B01F778C8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1654"/>
          <a:stretch/>
        </p:blipFill>
        <p:spPr bwMode="auto">
          <a:xfrm>
            <a:off x="4209717" y="1892866"/>
            <a:ext cx="184157" cy="8394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6EA16D3-3F16-420F-8DC8-067362E9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927" y="1993265"/>
            <a:ext cx="10868892" cy="79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ECONÓMICAS, </a:t>
            </a: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ADMINISTRATIVAS Y DE COMERCIO</a:t>
            </a: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 PREVIO A LA OBTENCIÓN DEL TÍTULO DE INGENIERA EN ADMINISTRACIÓN TURÍSTICA Y HOTELERA</a:t>
            </a: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ANÁLISIS DE LAS ESTRATEGIAS DE POSICIONAMIENTO DE LA CIUDAD DE QUITO COMO DESTINO RICE</a:t>
            </a: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AUTORAS: </a:t>
            </a: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LINDAO CAJAMARCA, MAYRA ALEJANDRA</a:t>
            </a: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TOAQUIZA NARANJO, JOSSELYN CAROLINA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b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 MSC. PAVÓN PATIÑO, MARIANA CECILIA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3DC992-919A-4284-AEB9-2F4D18A811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1</a:t>
            </a:fld>
            <a:endParaRPr lang="es-EC"/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BA33DE8B-611B-48DB-AE2D-66D5E4FC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852" y="3249114"/>
            <a:ext cx="6549351" cy="57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ADMINISTRACIÓN TURÍSTICA Y HOTELERA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7AC20A-B52C-4EB9-AB06-FCAC0C17A39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8029" r="7653" b="8759"/>
          <a:stretch/>
        </p:blipFill>
        <p:spPr bwMode="auto">
          <a:xfrm>
            <a:off x="8073480" y="163104"/>
            <a:ext cx="4566671" cy="1830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EEF3CF-D8F4-4FDB-AC29-77F00D342EF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8029" r="69984" b="8759"/>
          <a:stretch/>
        </p:blipFill>
        <p:spPr bwMode="auto">
          <a:xfrm>
            <a:off x="3475602" y="152944"/>
            <a:ext cx="1652386" cy="1739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49C7FB-565A-4872-84B7-68AABA84C9A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151" y="3052144"/>
            <a:ext cx="1283667" cy="1271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25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Turismo RICE en Latinoamérica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0242" name="Picture 2" descr="Resultado de imagen para ic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0" y="2500840"/>
            <a:ext cx="2802755" cy="278651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5598838" y="2103799"/>
            <a:ext cx="5784390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Ranking mundial (países-ciudades)</a:t>
            </a:r>
            <a:endParaRPr lang="es-EC" sz="2500" dirty="0"/>
          </a:p>
        </p:txBody>
      </p:sp>
      <p:sp>
        <p:nvSpPr>
          <p:cNvPr id="19" name="Rectángulo 18"/>
          <p:cNvSpPr/>
          <p:nvPr/>
        </p:nvSpPr>
        <p:spPr>
          <a:xfrm>
            <a:off x="225353" y="5767686"/>
            <a:ext cx="3691358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De acuerdo al número de eventos realizados</a:t>
            </a:r>
            <a:endParaRPr lang="es-EC" sz="2500" dirty="0"/>
          </a:p>
        </p:txBody>
      </p:sp>
      <p:sp>
        <p:nvSpPr>
          <p:cNvPr id="20" name="Abrir llave 19"/>
          <p:cNvSpPr/>
          <p:nvPr/>
        </p:nvSpPr>
        <p:spPr>
          <a:xfrm>
            <a:off x="3783583" y="2307941"/>
            <a:ext cx="885629" cy="3459746"/>
          </a:xfrm>
          <a:prstGeom prst="leftBrace">
            <a:avLst>
              <a:gd name="adj1" fmla="val 8333"/>
              <a:gd name="adj2" fmla="val 49481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46" name="Picture 6" descr="Resultado de imagen para ECU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9" y="4751614"/>
            <a:ext cx="2557849" cy="15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4806059" y="5182911"/>
            <a:ext cx="20040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800" dirty="0">
                <a:ea typeface="Calibri" panose="020F0502020204030204" pitchFamily="34" charset="0"/>
              </a:rPr>
              <a:t>Puesto #61</a:t>
            </a:r>
            <a:endParaRPr lang="es-EC" sz="2800" dirty="0"/>
          </a:p>
        </p:txBody>
      </p:sp>
      <p:sp>
        <p:nvSpPr>
          <p:cNvPr id="22" name="Rectángulo 21"/>
          <p:cNvSpPr/>
          <p:nvPr/>
        </p:nvSpPr>
        <p:spPr>
          <a:xfrm>
            <a:off x="3196301" y="1420096"/>
            <a:ext cx="749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Año 2018: Participación de la región del 9%</a:t>
            </a:r>
            <a:endParaRPr lang="es-EC" dirty="0"/>
          </a:p>
        </p:txBody>
      </p:sp>
      <p:pic>
        <p:nvPicPr>
          <p:cNvPr id="27" name="Picture 4" descr="Resultado de imagen para BRAS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9" y="3004457"/>
            <a:ext cx="2557849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4921774" y="3583276"/>
            <a:ext cx="1805302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#15</a:t>
            </a:r>
            <a:endParaRPr lang="es-EC" sz="2500" dirty="0"/>
          </a:p>
        </p:txBody>
      </p:sp>
      <p:sp>
        <p:nvSpPr>
          <p:cNvPr id="31" name="Rectángulo 30"/>
          <p:cNvSpPr/>
          <p:nvPr/>
        </p:nvSpPr>
        <p:spPr>
          <a:xfrm>
            <a:off x="5117582" y="2801534"/>
            <a:ext cx="1284166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2016</a:t>
            </a:r>
            <a:endParaRPr lang="es-EC" sz="2500" dirty="0"/>
          </a:p>
        </p:txBody>
      </p:sp>
      <p:sp>
        <p:nvSpPr>
          <p:cNvPr id="32" name="Rectángulo 31"/>
          <p:cNvSpPr/>
          <p:nvPr/>
        </p:nvSpPr>
        <p:spPr>
          <a:xfrm>
            <a:off x="10087047" y="3479512"/>
            <a:ext cx="1805302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#17</a:t>
            </a:r>
            <a:endParaRPr lang="es-EC" sz="2500" dirty="0"/>
          </a:p>
        </p:txBody>
      </p:sp>
      <p:sp>
        <p:nvSpPr>
          <p:cNvPr id="33" name="Rectángulo 32"/>
          <p:cNvSpPr/>
          <p:nvPr/>
        </p:nvSpPr>
        <p:spPr>
          <a:xfrm>
            <a:off x="10087047" y="5044411"/>
            <a:ext cx="1805301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#50</a:t>
            </a:r>
            <a:endParaRPr lang="es-EC" sz="2500" dirty="0"/>
          </a:p>
        </p:txBody>
      </p:sp>
      <p:sp>
        <p:nvSpPr>
          <p:cNvPr id="34" name="Rectángulo 33"/>
          <p:cNvSpPr/>
          <p:nvPr/>
        </p:nvSpPr>
        <p:spPr>
          <a:xfrm>
            <a:off x="10347614" y="2750923"/>
            <a:ext cx="1284166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2018</a:t>
            </a:r>
            <a:endParaRPr lang="es-EC" sz="2500" dirty="0"/>
          </a:p>
        </p:txBody>
      </p:sp>
      <p:sp>
        <p:nvSpPr>
          <p:cNvPr id="23" name="Rectángulo 22"/>
          <p:cNvSpPr/>
          <p:nvPr/>
        </p:nvSpPr>
        <p:spPr>
          <a:xfrm>
            <a:off x="13497840" y="1770196"/>
            <a:ext cx="4261757" cy="163121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500" dirty="0">
                <a:ea typeface="Calibri" panose="020F0502020204030204" pitchFamily="34" charset="0"/>
              </a:rPr>
              <a:t>Por igualdad de condiciones tanto geográficas y culturales: </a:t>
            </a:r>
            <a:r>
              <a:rPr lang="es-MX" sz="2500" dirty="0">
                <a:ea typeface="Calibri" panose="020F0502020204030204" pitchFamily="34" charset="0"/>
              </a:rPr>
              <a:t>Bogotá, Cartagena y Lima</a:t>
            </a:r>
            <a:endParaRPr lang="es-EC" sz="250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089" y="8411626"/>
            <a:ext cx="2507230" cy="1536192"/>
          </a:xfrm>
          <a:prstGeom prst="rect">
            <a:avLst/>
          </a:prstGeom>
        </p:spPr>
      </p:pic>
      <p:sp>
        <p:nvSpPr>
          <p:cNvPr id="42" name="Rectángulo 41"/>
          <p:cNvSpPr/>
          <p:nvPr/>
        </p:nvSpPr>
        <p:spPr>
          <a:xfrm>
            <a:off x="4895026" y="8397709"/>
            <a:ext cx="878767" cy="477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Lima</a:t>
            </a:r>
            <a:endParaRPr lang="es-EC" sz="2500" dirty="0"/>
          </a:p>
        </p:txBody>
      </p:sp>
      <p:sp>
        <p:nvSpPr>
          <p:cNvPr id="43" name="Rectángulo 42"/>
          <p:cNvSpPr/>
          <p:nvPr/>
        </p:nvSpPr>
        <p:spPr>
          <a:xfrm>
            <a:off x="4861278" y="7482076"/>
            <a:ext cx="1805301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#17</a:t>
            </a:r>
            <a:endParaRPr lang="es-EC" sz="2500" dirty="0"/>
          </a:p>
        </p:txBody>
      </p:sp>
      <p:pic>
        <p:nvPicPr>
          <p:cNvPr id="10250" name="Picture 10" descr="Resultado de imagen para argenti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9" y="6743920"/>
            <a:ext cx="2507230" cy="14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lecha a la derecha con muesca 38"/>
          <p:cNvSpPr/>
          <p:nvPr/>
        </p:nvSpPr>
        <p:spPr>
          <a:xfrm>
            <a:off x="759622" y="7638193"/>
            <a:ext cx="2486127" cy="1216892"/>
          </a:xfrm>
          <a:prstGeom prst="notched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2500" dirty="0">
                <a:solidFill>
                  <a:schemeClr val="tx1"/>
                </a:solidFill>
              </a:rPr>
              <a:t>Ciudades</a:t>
            </a:r>
          </a:p>
        </p:txBody>
      </p:sp>
      <p:sp>
        <p:nvSpPr>
          <p:cNvPr id="47" name="Abrir llave 46"/>
          <p:cNvSpPr/>
          <p:nvPr/>
        </p:nvSpPr>
        <p:spPr>
          <a:xfrm>
            <a:off x="3864482" y="6520730"/>
            <a:ext cx="885629" cy="3459746"/>
          </a:xfrm>
          <a:prstGeom prst="leftBrace">
            <a:avLst>
              <a:gd name="adj1" fmla="val 8333"/>
              <a:gd name="adj2" fmla="val 49481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47"/>
          <p:cNvSpPr/>
          <p:nvPr/>
        </p:nvSpPr>
        <p:spPr>
          <a:xfrm>
            <a:off x="10020490" y="7395649"/>
            <a:ext cx="1997663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#11</a:t>
            </a:r>
            <a:endParaRPr lang="es-EC" sz="2500" dirty="0"/>
          </a:p>
        </p:txBody>
      </p:sp>
      <p:sp>
        <p:nvSpPr>
          <p:cNvPr id="49" name="Rectángulo 48"/>
          <p:cNvSpPr/>
          <p:nvPr/>
        </p:nvSpPr>
        <p:spPr>
          <a:xfrm>
            <a:off x="4898114" y="9097383"/>
            <a:ext cx="1805302" cy="477054"/>
          </a:xfrm>
          <a:prstGeom prst="rect">
            <a:avLst/>
          </a:prstGeom>
          <a:solidFill>
            <a:srgbClr val="FFFF9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#28</a:t>
            </a:r>
            <a:endParaRPr lang="es-EC" sz="2500" dirty="0"/>
          </a:p>
        </p:txBody>
      </p:sp>
      <p:sp>
        <p:nvSpPr>
          <p:cNvPr id="50" name="Rectángulo 49"/>
          <p:cNvSpPr/>
          <p:nvPr/>
        </p:nvSpPr>
        <p:spPr>
          <a:xfrm>
            <a:off x="10087047" y="9132274"/>
            <a:ext cx="1805301" cy="477054"/>
          </a:xfrm>
          <a:prstGeom prst="rect">
            <a:avLst/>
          </a:prstGeom>
          <a:solidFill>
            <a:srgbClr val="FFFF9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Puesto #35</a:t>
            </a:r>
            <a:endParaRPr lang="es-EC" sz="2500" dirty="0"/>
          </a:p>
        </p:txBody>
      </p:sp>
      <p:sp>
        <p:nvSpPr>
          <p:cNvPr id="51" name="Rectángulo 50"/>
          <p:cNvSpPr/>
          <p:nvPr/>
        </p:nvSpPr>
        <p:spPr>
          <a:xfrm>
            <a:off x="4765097" y="6782546"/>
            <a:ext cx="2071336" cy="477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Buenos Aires</a:t>
            </a:r>
            <a:endParaRPr lang="es-EC" sz="25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6765" y="3751686"/>
            <a:ext cx="4363905" cy="2016000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3459811" y="6089843"/>
            <a:ext cx="4350859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2016: #110 a nivel mundial</a:t>
            </a:r>
            <a:endParaRPr lang="es-EC" sz="2500" dirty="0"/>
          </a:p>
        </p:txBody>
      </p:sp>
      <p:sp>
        <p:nvSpPr>
          <p:cNvPr id="55" name="Rectángulo 54"/>
          <p:cNvSpPr/>
          <p:nvPr/>
        </p:nvSpPr>
        <p:spPr>
          <a:xfrm>
            <a:off x="13459811" y="7021293"/>
            <a:ext cx="4350859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2018: #134 a nivel mundial</a:t>
            </a:r>
          </a:p>
        </p:txBody>
      </p:sp>
      <p:sp>
        <p:nvSpPr>
          <p:cNvPr id="56" name="Cinta hacia arriba 55"/>
          <p:cNvSpPr/>
          <p:nvPr/>
        </p:nvSpPr>
        <p:spPr>
          <a:xfrm>
            <a:off x="13616377" y="8067121"/>
            <a:ext cx="3922536" cy="148759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u="sng" dirty="0">
                <a:solidFill>
                  <a:schemeClr val="tx1"/>
                </a:solidFill>
                <a:ea typeface="Calibri" panose="020F0502020204030204" pitchFamily="34" charset="0"/>
              </a:rPr>
              <a:t>Regional </a:t>
            </a:r>
            <a:r>
              <a:rPr lang="es-MX" sz="2500" dirty="0">
                <a:solidFill>
                  <a:schemeClr val="tx1"/>
                </a:solidFill>
                <a:ea typeface="Calibri" panose="020F0502020204030204" pitchFamily="34" charset="0"/>
              </a:rPr>
              <a:t>Uio #27</a:t>
            </a:r>
          </a:p>
          <a:p>
            <a:pPr algn="ctr"/>
            <a:r>
              <a:rPr lang="es-MX" sz="2500" dirty="0">
                <a:solidFill>
                  <a:schemeClr val="tx1"/>
                </a:solidFill>
                <a:ea typeface="Calibri" panose="020F0502020204030204" pitchFamily="34" charset="0"/>
              </a:rPr>
              <a:t> Gye #31</a:t>
            </a:r>
          </a:p>
        </p:txBody>
      </p:sp>
    </p:spTree>
    <p:extLst>
      <p:ext uri="{BB962C8B-B14F-4D97-AF65-F5344CB8AC3E}">
        <p14:creationId xmlns:p14="http://schemas.microsoft.com/office/powerpoint/2010/main" val="243787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turismo de eventos ecuador">
            <a:extLst>
              <a:ext uri="{FF2B5EF4-FFF2-40B4-BE49-F238E27FC236}">
                <a16:creationId xmlns:a16="http://schemas.microsoft.com/office/drawing/2014/main" id="{4F1073E2-6644-411B-8A24-1942301B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"/>
            <a:ext cx="18286412" cy="102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25CA62C-75D7-441A-BD0F-949134EF1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130711"/>
              </p:ext>
            </p:extLst>
          </p:nvPr>
        </p:nvGraphicFramePr>
        <p:xfrm>
          <a:off x="5784024" y="1842296"/>
          <a:ext cx="6212573" cy="787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692CC7B-0985-4A19-85BC-740AA9DF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98971"/>
            <a:ext cx="10143973" cy="77647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dirty="0">
                <a:solidFill>
                  <a:schemeClr val="tx2"/>
                </a:solidFill>
              </a:rPr>
              <a:t>Turismo RICE en Ecuador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A73F40D-EDE3-4345-A8F3-1FBBE6A86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629"/>
              </p:ext>
            </p:extLst>
          </p:nvPr>
        </p:nvGraphicFramePr>
        <p:xfrm>
          <a:off x="-3358433" y="1882246"/>
          <a:ext cx="13188543" cy="755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Resultado de imagen para quito turismo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944" y="3428372"/>
            <a:ext cx="3486994" cy="23253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flecha hacia arriba 4"/>
          <p:cNvSpPr/>
          <p:nvPr/>
        </p:nvSpPr>
        <p:spPr>
          <a:xfrm>
            <a:off x="13952763" y="6137312"/>
            <a:ext cx="2122715" cy="1094014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25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197443" y="7870371"/>
            <a:ext cx="5633357" cy="199208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500" b="1" u="sng" dirty="0">
                <a:solidFill>
                  <a:schemeClr val="tx1"/>
                </a:solidFill>
              </a:rPr>
              <a:t>QUITO</a:t>
            </a:r>
          </a:p>
          <a:p>
            <a:pPr algn="ctr"/>
            <a:r>
              <a:rPr lang="es-MX" sz="2500" dirty="0">
                <a:solidFill>
                  <a:schemeClr val="tx1"/>
                </a:solidFill>
              </a:rPr>
              <a:t> </a:t>
            </a:r>
            <a:r>
              <a:rPr lang="es-EC" sz="2500" dirty="0">
                <a:solidFill>
                  <a:schemeClr val="tx1"/>
                </a:solidFill>
              </a:rPr>
              <a:t>Entidades encargadas del desarrollo y la promoción turística de Quito tanto nacional como internacionalmente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log buro de convenciones quito">
            <a:extLst>
              <a:ext uri="{FF2B5EF4-FFF2-40B4-BE49-F238E27FC236}">
                <a16:creationId xmlns:a16="http://schemas.microsoft.com/office/drawing/2014/main" id="{EA1A6E8C-8C13-43CD-937D-B3A342EA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944" y="596942"/>
            <a:ext cx="3486994" cy="2404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n para ferias turismo de reuniones ecuador">
            <a:extLst>
              <a:ext uri="{FF2B5EF4-FFF2-40B4-BE49-F238E27FC236}">
                <a16:creationId xmlns:a16="http://schemas.microsoft.com/office/drawing/2014/main" id="{457F3074-353F-4B2A-BBE3-DFC89690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106"/>
            <a:ext cx="18286414" cy="102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92CC7B-0985-4A19-85BC-740AA9DF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19753"/>
            <a:ext cx="10143973" cy="77647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dirty="0">
                <a:solidFill>
                  <a:schemeClr val="tx2"/>
                </a:solidFill>
              </a:rPr>
              <a:t>Turismo RICE en Quito</a:t>
            </a:r>
          </a:p>
        </p:txBody>
      </p:sp>
      <p:pic>
        <p:nvPicPr>
          <p:cNvPr id="8" name="Picture 2" descr="Resultado de imagen para quito turism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95" y="2402771"/>
            <a:ext cx="3486994" cy="23253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40AF394-89ED-4704-9EDF-771A908F5424}"/>
              </a:ext>
            </a:extLst>
          </p:cNvPr>
          <p:cNvSpPr/>
          <p:nvPr/>
        </p:nvSpPr>
        <p:spPr>
          <a:xfrm>
            <a:off x="6204859" y="2385104"/>
            <a:ext cx="5192484" cy="2544855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Formula sus estrategias en base a los ejes de acción de la institución con la finalidad de que la ciudad llegue a ser un destino ideal para el turismo de negocios 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HOTELES DE QUITO">
            <a:extLst>
              <a:ext uri="{FF2B5EF4-FFF2-40B4-BE49-F238E27FC236}">
                <a16:creationId xmlns:a16="http://schemas.microsoft.com/office/drawing/2014/main" id="{B74FA83A-596E-4710-9FA1-53B7B4B9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8" y="5345653"/>
            <a:ext cx="4681615" cy="3314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16B382E-E744-4CD4-A640-26B655BBA3FF}"/>
              </a:ext>
            </a:extLst>
          </p:cNvPr>
          <p:cNvSpPr/>
          <p:nvPr/>
        </p:nvSpPr>
        <p:spPr>
          <a:xfrm>
            <a:off x="13234742" y="2645230"/>
            <a:ext cx="4441777" cy="210954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 Espacios patrimoniales y modernos con facilidades para desarrollar cualquier actividad turística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10C1C-9A76-4B39-8360-44795E6276F8}"/>
              </a:ext>
            </a:extLst>
          </p:cNvPr>
          <p:cNvSpPr/>
          <p:nvPr/>
        </p:nvSpPr>
        <p:spPr>
          <a:xfrm>
            <a:off x="2978338" y="8741172"/>
            <a:ext cx="4681614" cy="121026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Capacidad de 1 800 habitaciones de lujo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B30371F-D408-4BEA-89D4-537A5D7A0780}"/>
              </a:ext>
            </a:extLst>
          </p:cNvPr>
          <p:cNvSpPr/>
          <p:nvPr/>
        </p:nvSpPr>
        <p:spPr>
          <a:xfrm>
            <a:off x="11760870" y="3274481"/>
            <a:ext cx="1110345" cy="8510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2D481D12-5FDF-44F6-A750-38906E895439}"/>
              </a:ext>
            </a:extLst>
          </p:cNvPr>
          <p:cNvSpPr/>
          <p:nvPr/>
        </p:nvSpPr>
        <p:spPr>
          <a:xfrm>
            <a:off x="5000840" y="3274481"/>
            <a:ext cx="1110345" cy="8510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pic>
        <p:nvPicPr>
          <p:cNvPr id="1032" name="Picture 8" descr="Imagen relacionada">
            <a:extLst>
              <a:ext uri="{FF2B5EF4-FFF2-40B4-BE49-F238E27FC236}">
                <a16:creationId xmlns:a16="http://schemas.microsoft.com/office/drawing/2014/main" id="{94B89F4E-529E-47EE-BDF4-7FCEF7A5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973" y="5220023"/>
            <a:ext cx="5192484" cy="3458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47A4BA6A-5638-4A46-AF46-E054529E9D04}"/>
              </a:ext>
            </a:extLst>
          </p:cNvPr>
          <p:cNvSpPr/>
          <p:nvPr/>
        </p:nvSpPr>
        <p:spPr>
          <a:xfrm>
            <a:off x="10274973" y="8800636"/>
            <a:ext cx="5192484" cy="121026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Capacidad 14 000 personas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FAFA74-8FE3-4F9B-97C6-523228AF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MODELO DE GESTIÓN DE QUITO TURISMO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30958-1F3A-4B25-A558-F87028EDC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13</a:t>
            </a:fld>
            <a:endParaRPr lang="es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C40374-643A-453E-8ADF-6ADDB5736304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175" y="2188028"/>
            <a:ext cx="11223879" cy="779244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0AF08A1-3479-4E6E-BA41-BA8D06BDFBE7}"/>
              </a:ext>
            </a:extLst>
          </p:cNvPr>
          <p:cNvSpPr/>
          <p:nvPr/>
        </p:nvSpPr>
        <p:spPr>
          <a:xfrm>
            <a:off x="12391504" y="4112527"/>
            <a:ext cx="4759666" cy="2785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500" dirty="0"/>
              <a:t>Enfocándose en la funcionalidad de una estructura organizacional efectiva manteniendo parámetros importantes de eficiencia, transparencia y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19637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555"/>
            <a:ext cx="18286413" cy="101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14</a:t>
            </a:fld>
            <a:endParaRPr lang="es-ES" noProof="0" dirty="0"/>
          </a:p>
        </p:txBody>
      </p:sp>
      <p:sp>
        <p:nvSpPr>
          <p:cNvPr id="6" name="Título 24"/>
          <p:cNvSpPr>
            <a:spLocks noGrp="1"/>
          </p:cNvSpPr>
          <p:nvPr>
            <p:ph type="title"/>
          </p:nvPr>
        </p:nvSpPr>
        <p:spPr>
          <a:xfrm>
            <a:off x="55123" y="3526971"/>
            <a:ext cx="18176167" cy="3020786"/>
          </a:xfrm>
          <a:solidFill>
            <a:srgbClr val="CCFF99"/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CAPÍTULO II </a:t>
            </a:r>
            <a:b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s-EC" sz="10000" dirty="0">
                <a:solidFill>
                  <a:schemeClr val="tx1"/>
                </a:solidFill>
                <a:latin typeface="+mn-lt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6366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Marco Metodológico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Enfoque de la investigación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Por su finalidad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Por su alcance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Procedimiento para la recolección de datos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s-EC" sz="2500" dirty="0">
                <a:solidFill>
                  <a:schemeClr val="tx1"/>
                </a:solidFill>
              </a:rPr>
              <a:t>Mixto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s-EC" sz="2500" dirty="0">
                <a:solidFill>
                  <a:schemeClr val="tx1"/>
                </a:solidFill>
              </a:rPr>
              <a:t>Cuadros de mando </a:t>
            </a:r>
          </a:p>
          <a:p>
            <a:r>
              <a:rPr lang="es-EC" sz="2500" dirty="0">
                <a:solidFill>
                  <a:schemeClr val="tx1"/>
                </a:solidFill>
              </a:rPr>
              <a:t>Instrumento: Entrevistas 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s-EC" sz="2500" dirty="0">
                <a:solidFill>
                  <a:schemeClr val="tx1"/>
                </a:solidFill>
              </a:rPr>
              <a:t>Aplicada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s-EC" sz="2500" dirty="0">
                <a:solidFill>
                  <a:schemeClr val="tx1"/>
                </a:solidFill>
              </a:rPr>
              <a:t>Descriptiva</a:t>
            </a:r>
          </a:p>
        </p:txBody>
      </p:sp>
      <p:pic>
        <p:nvPicPr>
          <p:cNvPr id="11266" name="Picture 2" descr="Resultado de imagen para quito turism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7" y="5703170"/>
            <a:ext cx="2197037" cy="18674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46" y="7760905"/>
            <a:ext cx="2256822" cy="18455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/>
          <a:srcRect t="26571" b="7524"/>
          <a:stretch/>
        </p:blipFill>
        <p:spPr>
          <a:xfrm>
            <a:off x="10797780" y="1094014"/>
            <a:ext cx="7346425" cy="5117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03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3129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16</a:t>
            </a:fld>
            <a:endParaRPr lang="es-ES" noProof="0" dirty="0"/>
          </a:p>
        </p:txBody>
      </p:sp>
      <p:sp>
        <p:nvSpPr>
          <p:cNvPr id="6" name="Título 24"/>
          <p:cNvSpPr>
            <a:spLocks noGrp="1"/>
          </p:cNvSpPr>
          <p:nvPr>
            <p:ph type="title"/>
          </p:nvPr>
        </p:nvSpPr>
        <p:spPr>
          <a:xfrm>
            <a:off x="55123" y="3526971"/>
            <a:ext cx="18176167" cy="2873829"/>
          </a:xfr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CAPÍTULO III </a:t>
            </a:r>
            <a:b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s-EC" sz="10000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263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529444" y="614986"/>
            <a:ext cx="15445242" cy="1203151"/>
          </a:xfrm>
        </p:spPr>
        <p:txBody>
          <a:bodyPr>
            <a:no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+mn-lt"/>
              </a:rPr>
              <a:t>Plan estratégico de desarrollo de turismo sostenible de Quito al 2021</a:t>
            </a:r>
            <a:endParaRPr lang="es-EC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" name="Picture 2" descr="Resultado de imagen para quito turism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0" y="3410259"/>
            <a:ext cx="3322933" cy="22325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esultado de imagen para consulta deloitte empr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9" y="6303140"/>
            <a:ext cx="3322933" cy="2024744"/>
          </a:xfrm>
          <a:prstGeom prst="rect">
            <a:avLst/>
          </a:prstGeom>
          <a:ln w="381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42B329A-DC31-4E73-B915-043538BCC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27"/>
          <a:stretch/>
        </p:blipFill>
        <p:spPr>
          <a:xfrm>
            <a:off x="5131093" y="2875550"/>
            <a:ext cx="3109546" cy="355324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Igual que 17"/>
          <p:cNvSpPr/>
          <p:nvPr/>
        </p:nvSpPr>
        <p:spPr>
          <a:xfrm>
            <a:off x="4033157" y="4526517"/>
            <a:ext cx="865414" cy="865414"/>
          </a:xfrm>
          <a:prstGeom prst="mathEqual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100284148"/>
              </p:ext>
            </p:extLst>
          </p:nvPr>
        </p:nvGraphicFramePr>
        <p:xfrm>
          <a:off x="1951495" y="6554451"/>
          <a:ext cx="7491922" cy="348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Flecha: a la derecha 21"/>
          <p:cNvSpPr/>
          <p:nvPr/>
        </p:nvSpPr>
        <p:spPr>
          <a:xfrm>
            <a:off x="794876" y="8579195"/>
            <a:ext cx="2097407" cy="989349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2500" b="1" dirty="0">
                <a:solidFill>
                  <a:schemeClr val="tx1"/>
                </a:solidFill>
              </a:rPr>
              <a:t>PILARES</a:t>
            </a: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645324844"/>
              </p:ext>
            </p:extLst>
          </p:nvPr>
        </p:nvGraphicFramePr>
        <p:xfrm>
          <a:off x="8502629" y="2188030"/>
          <a:ext cx="9783784" cy="809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BACC2EEB-9A2A-453D-9A8B-BE5A5A53CDBB}"/>
              </a:ext>
            </a:extLst>
          </p:cNvPr>
          <p:cNvSpPr/>
          <p:nvPr/>
        </p:nvSpPr>
        <p:spPr>
          <a:xfrm>
            <a:off x="7062729" y="7197192"/>
            <a:ext cx="915919" cy="751114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9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Ficha de proyectos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7" y="2073729"/>
            <a:ext cx="18109603" cy="82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Análisis Plan Estratégico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6571" b="7524"/>
          <a:stretch/>
        </p:blipFill>
        <p:spPr>
          <a:xfrm>
            <a:off x="0" y="2730594"/>
            <a:ext cx="11430000" cy="7478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redondeado 8"/>
          <p:cNvSpPr/>
          <p:nvPr/>
        </p:nvSpPr>
        <p:spPr>
          <a:xfrm>
            <a:off x="3265714" y="1770082"/>
            <a:ext cx="4693722" cy="7184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Cuadros de mando de QT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7691761"/>
              </p:ext>
            </p:extLst>
          </p:nvPr>
        </p:nvGraphicFramePr>
        <p:xfrm>
          <a:off x="11872550" y="3742965"/>
          <a:ext cx="6014623" cy="492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051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15005573" y="9499323"/>
            <a:ext cx="822979" cy="787432"/>
          </a:xfrm>
          <a:prstGeom prst="rect">
            <a:avLst/>
          </a:prstGeom>
        </p:spPr>
        <p:txBody>
          <a:bodyPr spcFirstLastPara="1" vert="horz" wrap="square" lIns="137126" tIns="137126" rIns="137126" bIns="137126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1" y="798952"/>
            <a:ext cx="5145719" cy="140683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149954" y="6465445"/>
            <a:ext cx="924547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chemeClr val="tx2"/>
                </a:solidFill>
              </a:rPr>
              <a:t>Autoras:</a:t>
            </a:r>
          </a:p>
          <a:p>
            <a:pPr algn="ctr"/>
            <a:r>
              <a:rPr lang="es-EC" sz="3600" dirty="0">
                <a:solidFill>
                  <a:schemeClr val="tx1"/>
                </a:solidFill>
              </a:rPr>
              <a:t>Mayra Alejandra Lindao Cajamarca</a:t>
            </a:r>
          </a:p>
          <a:p>
            <a:pPr algn="ctr"/>
            <a:r>
              <a:rPr lang="es-EC" sz="3600" dirty="0">
                <a:solidFill>
                  <a:schemeClr val="tx1"/>
                </a:solidFill>
              </a:rPr>
              <a:t>Josselyn Carolina Toaquiza Naranjo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35317" y="2621102"/>
            <a:ext cx="13881745" cy="2873856"/>
          </a:xfrm>
          <a:prstGeom prst="rect">
            <a:avLst/>
          </a:prstGeom>
          <a:noFill/>
        </p:spPr>
        <p:txBody>
          <a:bodyPr wrap="square" lIns="102861" tIns="51431" rIns="102861" bIns="51431">
            <a:spAutoFit/>
          </a:bodyPr>
          <a:lstStyle/>
          <a:p>
            <a:pPr algn="ctr"/>
            <a:r>
              <a:rPr lang="es-EC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LAS ESTRATEGIAS DE POSICIONAMIENTO DE LA CIUDAD DE QUITO COMO DESTINO RICE</a:t>
            </a:r>
            <a:endParaRPr lang="es-E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SELLO CARRERA TURISMO ESPE">
            <a:extLst>
              <a:ext uri="{FF2B5EF4-FFF2-40B4-BE49-F238E27FC236}">
                <a16:creationId xmlns:a16="http://schemas.microsoft.com/office/drawing/2014/main" id="{D5D6F503-00F2-40C0-A8C4-889453B9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96" y="514143"/>
            <a:ext cx="1983735" cy="16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quito destino de reuni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7" y="5774673"/>
            <a:ext cx="5133313" cy="336435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2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Rectángulo 5"/>
          <p:cNvSpPr/>
          <p:nvPr/>
        </p:nvSpPr>
        <p:spPr>
          <a:xfrm>
            <a:off x="11460267" y="7137739"/>
            <a:ext cx="650540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ea typeface="Calibri" panose="020F0502020204030204" pitchFamily="34" charset="0"/>
              </a:rPr>
              <a:t>La ponderación de cada matriz:</a:t>
            </a:r>
          </a:p>
          <a:p>
            <a:pPr algn="ctr"/>
            <a:r>
              <a:rPr lang="es-MX" sz="2400" dirty="0">
                <a:ea typeface="Calibri" panose="020F0502020204030204" pitchFamily="34" charset="0"/>
              </a:rPr>
              <a:t>Los porcentajes de las metas mensuales cumplidas tomando en cuenta las observaciones, mismas que al no coincidir o al no hallar documentos de respaldo, disminuían el porcentaje de cumplimiento ya registrado</a:t>
            </a:r>
            <a:endParaRPr lang="es-EC" sz="2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2986934" y="858795"/>
            <a:ext cx="5454938" cy="7184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500" dirty="0">
                <a:solidFill>
                  <a:schemeClr val="tx1"/>
                </a:solidFill>
              </a:rPr>
              <a:t>Matriz de análisis de las estrategias 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008"/>
            <a:ext cx="11460267" cy="8227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00941168"/>
              </p:ext>
            </p:extLst>
          </p:nvPr>
        </p:nvGraphicFramePr>
        <p:xfrm>
          <a:off x="11460267" y="73565"/>
          <a:ext cx="6569793" cy="671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11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Logros y dificultados (2016-2018)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Rectángulo redondeado 6"/>
          <p:cNvSpPr/>
          <p:nvPr/>
        </p:nvSpPr>
        <p:spPr>
          <a:xfrm>
            <a:off x="947056" y="2142129"/>
            <a:ext cx="3314700" cy="70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Año 2016 = 89%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569526" y="2168086"/>
            <a:ext cx="3314700" cy="70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Año 2017 = 88%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3836470" y="2119100"/>
            <a:ext cx="3314700" cy="70212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500" dirty="0">
                <a:solidFill>
                  <a:schemeClr val="tx1"/>
                </a:solidFill>
              </a:rPr>
              <a:t>Año 2018 = 91%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0056" y="3678743"/>
            <a:ext cx="4882243" cy="26016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2500" dirty="0">
                <a:solidFill>
                  <a:schemeClr val="tx1"/>
                </a:solidFill>
              </a:rPr>
              <a:t>* Conseguir nuevas candidaturas y ganar sedes de eventos en los próximos años                     * Programa Embajadores</a:t>
            </a:r>
          </a:p>
          <a:p>
            <a:r>
              <a:rPr lang="es-EC" sz="2500" dirty="0">
                <a:solidFill>
                  <a:schemeClr val="tx1"/>
                </a:solidFill>
              </a:rPr>
              <a:t>* Empresa de RRPP </a:t>
            </a:r>
            <a:r>
              <a:rPr lang="es-EC" sz="2500" dirty="0" err="1">
                <a:solidFill>
                  <a:schemeClr val="tx1"/>
                </a:solidFill>
              </a:rPr>
              <a:t>Newlink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3526" y="7075566"/>
            <a:ext cx="4882243" cy="2631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Selección del operador del Centro de Convenciones Bicentenario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chemeClr val="tx1"/>
                </a:solidFill>
              </a:rPr>
              <a:t>Aplazamiento de eventos por factores externos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s-MX" sz="2500" dirty="0">
                <a:solidFill>
                  <a:schemeClr val="tx1"/>
                </a:solidFill>
              </a:rPr>
              <a:t>Falta de presupuesto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13" name="Más 12"/>
          <p:cNvSpPr/>
          <p:nvPr/>
        </p:nvSpPr>
        <p:spPr>
          <a:xfrm>
            <a:off x="0" y="3136556"/>
            <a:ext cx="783771" cy="921100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4" name="Flecha a la derecha con muesca 13"/>
          <p:cNvSpPr/>
          <p:nvPr/>
        </p:nvSpPr>
        <p:spPr>
          <a:xfrm rot="5400000">
            <a:off x="2316983" y="3048834"/>
            <a:ext cx="574844" cy="400047"/>
          </a:xfrm>
          <a:prstGeom prst="notch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5" name="Menos 14"/>
          <p:cNvSpPr/>
          <p:nvPr/>
        </p:nvSpPr>
        <p:spPr>
          <a:xfrm>
            <a:off x="0" y="6359364"/>
            <a:ext cx="1077686" cy="1170685"/>
          </a:xfrm>
          <a:prstGeom prst="mathMin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85755" y="3678743"/>
            <a:ext cx="4882243" cy="26016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Difusión de información en medios de comunicación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Capacitación de actores locales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3088196" y="3684806"/>
            <a:ext cx="4882243" cy="26016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Captación de nuevos eventos para años posteriores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Negociaciones con </a:t>
            </a:r>
            <a:r>
              <a:rPr lang="es-EC" sz="2500" dirty="0" err="1">
                <a:solidFill>
                  <a:schemeClr val="tx1"/>
                </a:solidFill>
              </a:rPr>
              <a:t>Prostatus</a:t>
            </a:r>
            <a:r>
              <a:rPr lang="es-EC" sz="2500" dirty="0">
                <a:solidFill>
                  <a:schemeClr val="tx1"/>
                </a:solidFill>
              </a:rPr>
              <a:t> </a:t>
            </a:r>
            <a:r>
              <a:rPr lang="es-EC" sz="2500" dirty="0" err="1">
                <a:solidFill>
                  <a:schemeClr val="tx1"/>
                </a:solidFill>
              </a:rPr>
              <a:t>Vitelsa</a:t>
            </a:r>
            <a:r>
              <a:rPr lang="es-EC" sz="25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Ferias nacionales e internacionales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785755" y="7028926"/>
            <a:ext cx="4882243" cy="2631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Descuido de alianzas estratégicas para eventos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Bases técnicas sin evidencia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Aplazamiento de actividades por redirección de metas</a:t>
            </a:r>
            <a:endParaRPr kumimoji="1" lang="es-EC" sz="25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097984" y="7075566"/>
            <a:ext cx="4882243" cy="2631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s-EC" sz="2500" dirty="0">
                <a:solidFill>
                  <a:schemeClr val="tx1"/>
                </a:solidFill>
              </a:rPr>
              <a:t>Redefinición de metas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Documentos no públicos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s-EC" sz="2500" dirty="0">
                <a:solidFill>
                  <a:schemeClr val="tx1"/>
                </a:solidFill>
              </a:rPr>
              <a:t>Planificación de eventos inadecuada</a:t>
            </a:r>
          </a:p>
        </p:txBody>
      </p:sp>
      <p:sp>
        <p:nvSpPr>
          <p:cNvPr id="20" name="Menos 19"/>
          <p:cNvSpPr/>
          <p:nvPr/>
        </p:nvSpPr>
        <p:spPr>
          <a:xfrm>
            <a:off x="12774383" y="6359364"/>
            <a:ext cx="1077686" cy="1170685"/>
          </a:xfrm>
          <a:prstGeom prst="mathMin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21" name="Menos 20"/>
          <p:cNvSpPr/>
          <p:nvPr/>
        </p:nvSpPr>
        <p:spPr>
          <a:xfrm>
            <a:off x="6486394" y="6294439"/>
            <a:ext cx="1077686" cy="1170685"/>
          </a:xfrm>
          <a:prstGeom prst="mathMinu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22" name="Más 21"/>
          <p:cNvSpPr/>
          <p:nvPr/>
        </p:nvSpPr>
        <p:spPr>
          <a:xfrm>
            <a:off x="12583768" y="3132287"/>
            <a:ext cx="783771" cy="921100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23" name="Más 22"/>
          <p:cNvSpPr/>
          <p:nvPr/>
        </p:nvSpPr>
        <p:spPr>
          <a:xfrm>
            <a:off x="6324542" y="3112057"/>
            <a:ext cx="783771" cy="921100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25" name="Explosión 1 24"/>
          <p:cNvSpPr/>
          <p:nvPr/>
        </p:nvSpPr>
        <p:spPr>
          <a:xfrm>
            <a:off x="15152914" y="-119051"/>
            <a:ext cx="3078376" cy="2223208"/>
          </a:xfrm>
          <a:prstGeom prst="irregularSeal1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7149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4440BFA-4F1A-4C8C-9F73-1CCA8CDD4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B75F88-C307-40C8-A4A5-84EA33825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2" r="14604"/>
          <a:stretch/>
        </p:blipFill>
        <p:spPr>
          <a:xfrm>
            <a:off x="2097867" y="820570"/>
            <a:ext cx="16133423" cy="89783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AF12DF2-70B3-4A5B-911F-3ADC6A465931}"/>
              </a:ext>
            </a:extLst>
          </p:cNvPr>
          <p:cNvSpPr/>
          <p:nvPr/>
        </p:nvSpPr>
        <p:spPr>
          <a:xfrm>
            <a:off x="2451721" y="4215740"/>
            <a:ext cx="11430000" cy="4114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56721A-B84B-4C9D-BFEF-6AEA4E85CF80}"/>
              </a:ext>
            </a:extLst>
          </p:cNvPr>
          <p:cNvSpPr txBox="1"/>
          <p:nvPr/>
        </p:nvSpPr>
        <p:spPr>
          <a:xfrm>
            <a:off x="-146036" y="5646923"/>
            <a:ext cx="22439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>
                <a:solidFill>
                  <a:srgbClr val="C00000"/>
                </a:solidFill>
              </a:rPr>
              <a:t>Actividades por estrategia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F443C0DC-AAE0-44AE-9AB2-887E98E007BE}"/>
              </a:ext>
            </a:extLst>
          </p:cNvPr>
          <p:cNvSpPr/>
          <p:nvPr/>
        </p:nvSpPr>
        <p:spPr>
          <a:xfrm>
            <a:off x="1890047" y="4212771"/>
            <a:ext cx="353854" cy="41148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83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857" y="2913203"/>
            <a:ext cx="3749743" cy="3178629"/>
          </a:xfr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>
                <a:solidFill>
                  <a:srgbClr val="002060"/>
                </a:solidFill>
                <a:latin typeface="+mn-lt"/>
              </a:rPr>
              <a:t>Análisis más minucioso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40" y="3678796"/>
            <a:ext cx="3159198" cy="21061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31015115"/>
              </p:ext>
            </p:extLst>
          </p:nvPr>
        </p:nvGraphicFramePr>
        <p:xfrm>
          <a:off x="3521263" y="384242"/>
          <a:ext cx="13923821" cy="125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51549161"/>
              </p:ext>
            </p:extLst>
          </p:nvPr>
        </p:nvGraphicFramePr>
        <p:xfrm>
          <a:off x="4672438" y="1880722"/>
          <a:ext cx="12190942" cy="11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183857" y="691746"/>
            <a:ext cx="2706300" cy="6388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Planificación</a:t>
            </a:r>
          </a:p>
        </p:txBody>
      </p:sp>
      <p:sp>
        <p:nvSpPr>
          <p:cNvPr id="11" name="Nube 10"/>
          <p:cNvSpPr/>
          <p:nvPr/>
        </p:nvSpPr>
        <p:spPr>
          <a:xfrm>
            <a:off x="1798610" y="6389410"/>
            <a:ext cx="5747657" cy="195941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1) Liderazgo= 84%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262255" y="4502518"/>
            <a:ext cx="6090558" cy="14695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/>
              <a:t>Crear una Unidad Estratégica de Negocios</a:t>
            </a:r>
            <a:endParaRPr kumimoji="1" lang="es-EC" dirty="0">
              <a:solidFill>
                <a:schemeClr val="accent6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262255" y="6214740"/>
            <a:ext cx="6090558" cy="37075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dirty="0"/>
              <a:t>Formación de colegios profesionales </a:t>
            </a:r>
          </a:p>
          <a:p>
            <a:endParaRPr lang="es-MX" dirty="0"/>
          </a:p>
          <a:p>
            <a:r>
              <a:rPr lang="es-MX" dirty="0"/>
              <a:t>Su involucramiento para atraer eventos en los que den una representación adecuada.</a:t>
            </a:r>
            <a:endParaRPr lang="es-EC" dirty="0"/>
          </a:p>
        </p:txBody>
      </p:sp>
      <p:sp>
        <p:nvSpPr>
          <p:cNvPr id="14" name="Distinto de 13"/>
          <p:cNvSpPr/>
          <p:nvPr/>
        </p:nvSpPr>
        <p:spPr>
          <a:xfrm>
            <a:off x="11448801" y="7140517"/>
            <a:ext cx="849086" cy="457200"/>
          </a:xfrm>
          <a:prstGeom prst="mathNotEqua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Resultado de imagen para COLEGIOS PROFESIONAL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30" y="4198486"/>
            <a:ext cx="2750911" cy="180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para PARTICIPACIÓN DE FERIAS INTERNACIONALES POR PARTE DE QUITO TURISM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033" y="6938643"/>
            <a:ext cx="3130704" cy="217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stinto de 16"/>
          <p:cNvSpPr/>
          <p:nvPr/>
        </p:nvSpPr>
        <p:spPr>
          <a:xfrm>
            <a:off x="16126742" y="6242456"/>
            <a:ext cx="849086" cy="457200"/>
          </a:xfrm>
          <a:prstGeom prst="mathNotEqua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82141C33-A73C-43B2-92D0-5A5C9EE82E37}"/>
              </a:ext>
            </a:extLst>
          </p:cNvPr>
          <p:cNvSpPr/>
          <p:nvPr/>
        </p:nvSpPr>
        <p:spPr>
          <a:xfrm>
            <a:off x="7627791" y="5122366"/>
            <a:ext cx="353854" cy="41148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427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Rectángulo 5"/>
          <p:cNvSpPr/>
          <p:nvPr/>
        </p:nvSpPr>
        <p:spPr>
          <a:xfrm>
            <a:off x="2202372" y="8546813"/>
            <a:ext cx="13758816" cy="1354217"/>
          </a:xfrm>
          <a:prstGeom prst="rect">
            <a:avLst/>
          </a:prstGeom>
          <a:solidFill>
            <a:srgbClr val="FFFF9B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spcAft>
                <a:spcPts val="800"/>
              </a:spcAft>
            </a:pPr>
            <a:r>
              <a:rPr lang="es-MX" sz="2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Sumando el promedio de las matrices (89%) y el promedio de cada pilar (66%), de forma global se tiene un </a:t>
            </a:r>
            <a:r>
              <a:rPr lang="es-MX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78% </a:t>
            </a:r>
            <a:r>
              <a:rPr lang="es-MX" sz="2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 cumplimiento de las estrategias de posicionamiento de la ciudad de Quito como destino RICE hasta el año 2018. </a:t>
            </a:r>
            <a:endParaRPr lang="es-EC" sz="2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1998255" y="503920"/>
            <a:ext cx="5702192" cy="1959413"/>
          </a:xfrm>
          <a:prstGeom prst="clou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2</a:t>
            </a:r>
            <a:r>
              <a:rPr kumimoji="1" lang="es-EC" dirty="0">
                <a:solidFill>
                  <a:schemeClr val="tx1"/>
                </a:solidFill>
              </a:rPr>
              <a:t>) Generación de capacidades= 47%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21052604"/>
              </p:ext>
            </p:extLst>
          </p:nvPr>
        </p:nvGraphicFramePr>
        <p:xfrm>
          <a:off x="806270" y="2556194"/>
          <a:ext cx="7921760" cy="310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00654933"/>
              </p:ext>
            </p:extLst>
          </p:nvPr>
        </p:nvGraphicFramePr>
        <p:xfrm>
          <a:off x="1206321" y="6394203"/>
          <a:ext cx="6494126" cy="75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Nube 7"/>
          <p:cNvSpPr/>
          <p:nvPr/>
        </p:nvSpPr>
        <p:spPr>
          <a:xfrm>
            <a:off x="10641513" y="205826"/>
            <a:ext cx="6379028" cy="1959413"/>
          </a:xfrm>
          <a:prstGeom prst="cloud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3</a:t>
            </a:r>
            <a:r>
              <a:rPr kumimoji="1" lang="es-EC" dirty="0">
                <a:solidFill>
                  <a:schemeClr val="tx1"/>
                </a:solidFill>
              </a:rPr>
              <a:t>) Marketing especializado= 67%</a:t>
            </a:r>
          </a:p>
        </p:txBody>
      </p:sp>
      <p:pic>
        <p:nvPicPr>
          <p:cNvPr id="2052" name="Picture 4" descr="Resultado de imagen para IMAGEN DE UNA EQUI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25469" r="58642" b="32285"/>
          <a:stretch/>
        </p:blipFill>
        <p:spPr bwMode="auto">
          <a:xfrm>
            <a:off x="9081780" y="3049121"/>
            <a:ext cx="1435462" cy="15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MAGEN DE UNA EQUI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8" t="25679" r="11211" b="34524"/>
          <a:stretch/>
        </p:blipFill>
        <p:spPr bwMode="auto">
          <a:xfrm>
            <a:off x="9062883" y="5769625"/>
            <a:ext cx="1454359" cy="14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2458011" y="6302283"/>
            <a:ext cx="3711272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2500" dirty="0">
                <a:ea typeface="Calibri" panose="020F0502020204030204" pitchFamily="34" charset="0"/>
              </a:rPr>
              <a:t>Plan de marketing RICE </a:t>
            </a:r>
            <a:endParaRPr lang="es-EC" sz="2500" dirty="0"/>
          </a:p>
        </p:txBody>
      </p:sp>
      <p:sp>
        <p:nvSpPr>
          <p:cNvPr id="10" name="Rectángulo 9"/>
          <p:cNvSpPr/>
          <p:nvPr/>
        </p:nvSpPr>
        <p:spPr>
          <a:xfrm>
            <a:off x="10880574" y="2494862"/>
            <a:ext cx="3514104" cy="4770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MX" sz="2500" dirty="0">
                <a:ea typeface="Calibri" panose="020F0502020204030204" pitchFamily="34" charset="0"/>
              </a:rPr>
              <a:t>Acciones de promoción</a:t>
            </a:r>
            <a:endParaRPr lang="es-EC" sz="2500" dirty="0"/>
          </a:p>
        </p:txBody>
      </p:sp>
      <p:sp>
        <p:nvSpPr>
          <p:cNvPr id="11" name="Rectángulo 10"/>
          <p:cNvSpPr/>
          <p:nvPr/>
        </p:nvSpPr>
        <p:spPr>
          <a:xfrm>
            <a:off x="11356100" y="3269783"/>
            <a:ext cx="553052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Tácticas para segmentar, focalizar y posicionar la marca de Quito RICE</a:t>
            </a:r>
            <a:endParaRPr lang="es-EC" sz="2500" dirty="0"/>
          </a:p>
        </p:txBody>
      </p:sp>
      <p:sp>
        <p:nvSpPr>
          <p:cNvPr id="12" name="Rectángulo 11"/>
          <p:cNvSpPr/>
          <p:nvPr/>
        </p:nvSpPr>
        <p:spPr>
          <a:xfrm>
            <a:off x="12637626" y="4461180"/>
            <a:ext cx="4735287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Página web (Meet in Quito)</a:t>
            </a:r>
            <a:endParaRPr lang="es-EC" sz="2500" dirty="0"/>
          </a:p>
        </p:txBody>
      </p:sp>
      <p:sp>
        <p:nvSpPr>
          <p:cNvPr id="13" name="Llamada de flecha hacia abajo 12"/>
          <p:cNvSpPr/>
          <p:nvPr/>
        </p:nvSpPr>
        <p:spPr>
          <a:xfrm>
            <a:off x="5815820" y="7567155"/>
            <a:ext cx="6494125" cy="73080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Cumplimiento: 5/6 estrategias = 66% 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358007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4026D-3A50-43BA-92BD-BFA3E8E5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Entrevistas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7B7B0E-CE44-4B2B-A479-4F8DC3AE1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812068C-120F-427E-9293-9F9030F56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084218"/>
              </p:ext>
            </p:extLst>
          </p:nvPr>
        </p:nvGraphicFramePr>
        <p:xfrm>
          <a:off x="2231307" y="1413884"/>
          <a:ext cx="12166048" cy="83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4C15C09-7BBA-478E-B4A6-5E04C0782442}"/>
              </a:ext>
            </a:extLst>
          </p:cNvPr>
          <p:cNvSpPr txBox="1"/>
          <p:nvPr/>
        </p:nvSpPr>
        <p:spPr>
          <a:xfrm>
            <a:off x="9835610" y="941353"/>
            <a:ext cx="5894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500" dirty="0"/>
              <a:t>* MICE fuente importante de ingresos para la ciudad </a:t>
            </a:r>
          </a:p>
          <a:p>
            <a:pPr algn="just"/>
            <a:r>
              <a:rPr lang="es-EC" sz="2500" dirty="0"/>
              <a:t>* Fuentes de financiamiento: Recursos propios y aporte municipal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D2D42D-09F9-4403-B4C9-0E20E3E316AC}"/>
              </a:ext>
            </a:extLst>
          </p:cNvPr>
          <p:cNvSpPr txBox="1"/>
          <p:nvPr/>
        </p:nvSpPr>
        <p:spPr>
          <a:xfrm>
            <a:off x="12906462" y="3739497"/>
            <a:ext cx="4314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Trabajo en conjunto con representantes del sector público y privado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Fortalecimiento Programa Embajadores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Capacitaciones a actores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Taylor </a:t>
            </a:r>
            <a:r>
              <a:rPr lang="es-EC" sz="2500" dirty="0" err="1"/>
              <a:t>made</a:t>
            </a:r>
            <a:endParaRPr lang="es-EC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Meeting </a:t>
            </a:r>
            <a:r>
              <a:rPr lang="es-EC" sz="2500" dirty="0" err="1"/>
              <a:t>Desing</a:t>
            </a:r>
            <a:endParaRPr lang="es-EC" sz="2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720408-AB31-4EB3-97D0-95D37E26440B}"/>
              </a:ext>
            </a:extLst>
          </p:cNvPr>
          <p:cNvSpPr txBox="1"/>
          <p:nvPr/>
        </p:nvSpPr>
        <p:spPr>
          <a:xfrm>
            <a:off x="11797004" y="7801572"/>
            <a:ext cx="58942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500" dirty="0"/>
              <a:t>* Alquiler de espacios: Centro de Convenciones Eugenio Espejo y Centro de Eventos </a:t>
            </a:r>
            <a:r>
              <a:rPr lang="es-EC" sz="2500" dirty="0" err="1"/>
              <a:t>Bicenternario</a:t>
            </a:r>
            <a:endParaRPr lang="es-EC" sz="2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9898F7-931F-443D-B053-1F86EDDA0EF3}"/>
              </a:ext>
            </a:extLst>
          </p:cNvPr>
          <p:cNvSpPr txBox="1"/>
          <p:nvPr/>
        </p:nvSpPr>
        <p:spPr>
          <a:xfrm>
            <a:off x="595183" y="7516543"/>
            <a:ext cx="4205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Mercados prioritarios con oficinas de representación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Participación en ferias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ROI por media </a:t>
            </a:r>
            <a:r>
              <a:rPr lang="es-EC" sz="2500" dirty="0" err="1"/>
              <a:t>value</a:t>
            </a:r>
            <a:r>
              <a:rPr lang="es-EC" sz="2500" dirty="0"/>
              <a:t> y relaciones comerciales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405511-F038-4B2D-8A6F-D79A63E0AE7A}"/>
              </a:ext>
            </a:extLst>
          </p:cNvPr>
          <p:cNvSpPr txBox="1"/>
          <p:nvPr/>
        </p:nvSpPr>
        <p:spPr>
          <a:xfrm>
            <a:off x="584369" y="2178711"/>
            <a:ext cx="32938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500" dirty="0"/>
              <a:t>Convenio con QT para definición de funciones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500" dirty="0"/>
              <a:t>18 miembros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500" dirty="0"/>
              <a:t>Asesoramiento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500" dirty="0"/>
              <a:t>Objetivo: Base de datos de profesionales y proveedores</a:t>
            </a:r>
          </a:p>
        </p:txBody>
      </p:sp>
    </p:spTree>
    <p:extLst>
      <p:ext uri="{BB962C8B-B14F-4D97-AF65-F5344CB8AC3E}">
        <p14:creationId xmlns:p14="http://schemas.microsoft.com/office/powerpoint/2010/main" val="78303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ROPUE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628"/>
            <a:ext cx="18286413" cy="101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6" name="Rectángulo redondeado 5"/>
          <p:cNvSpPr/>
          <p:nvPr/>
        </p:nvSpPr>
        <p:spPr>
          <a:xfrm rot="10800000" flipH="1" flipV="1">
            <a:off x="1546262" y="199688"/>
            <a:ext cx="1294909" cy="9653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endParaRPr kumimoji="1" lang="es-EC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Resultado de imagen para plan de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87" y="1708330"/>
            <a:ext cx="4615299" cy="28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CONVENIO CON UNIVERSIDADES Q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4522789"/>
            <a:ext cx="3750129" cy="16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9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71031899"/>
              </p:ext>
            </p:extLst>
          </p:nvPr>
        </p:nvGraphicFramePr>
        <p:xfrm>
          <a:off x="1289957" y="1155242"/>
          <a:ext cx="15861213" cy="913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2 Rectángulo redondeado"/>
          <p:cNvSpPr/>
          <p:nvPr/>
        </p:nvSpPr>
        <p:spPr>
          <a:xfrm>
            <a:off x="6570549" y="155117"/>
            <a:ext cx="1143000" cy="10001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0" dirty="0"/>
              <a:t>F</a:t>
            </a:r>
          </a:p>
        </p:txBody>
      </p:sp>
      <p:sp>
        <p:nvSpPr>
          <p:cNvPr id="11" name="3 Rectángulo redondeado"/>
          <p:cNvSpPr/>
          <p:nvPr/>
        </p:nvSpPr>
        <p:spPr>
          <a:xfrm>
            <a:off x="7942942" y="178593"/>
            <a:ext cx="1143000" cy="10001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0" dirty="0"/>
              <a:t>O</a:t>
            </a:r>
          </a:p>
        </p:txBody>
      </p:sp>
      <p:sp>
        <p:nvSpPr>
          <p:cNvPr id="12" name="4 Rectángulo redondeado"/>
          <p:cNvSpPr/>
          <p:nvPr/>
        </p:nvSpPr>
        <p:spPr>
          <a:xfrm>
            <a:off x="9315335" y="178591"/>
            <a:ext cx="1143000" cy="100012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0" dirty="0"/>
              <a:t>D</a:t>
            </a:r>
          </a:p>
        </p:txBody>
      </p:sp>
      <p:sp>
        <p:nvSpPr>
          <p:cNvPr id="13" name="5 Rectángulo redondeado"/>
          <p:cNvSpPr/>
          <p:nvPr/>
        </p:nvSpPr>
        <p:spPr>
          <a:xfrm>
            <a:off x="10687728" y="178592"/>
            <a:ext cx="1143000" cy="1000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8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2654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0032" y="53968"/>
            <a:ext cx="14349567" cy="120315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s-EC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Propuesta</a:t>
            </a:r>
            <a:endParaRPr lang="es-EC" dirty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1327671" y="3221359"/>
            <a:ext cx="4322015" cy="1248789"/>
          </a:xfrm>
        </p:spPr>
        <p:txBody>
          <a:bodyPr/>
          <a:lstStyle/>
          <a:p>
            <a:pPr lvl="0" algn="ctr"/>
            <a:r>
              <a:rPr lang="es-MX" sz="2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Promover la coordinación interinstitucional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>
          <a:xfrm>
            <a:off x="7826255" y="3229194"/>
            <a:ext cx="3678319" cy="1248788"/>
          </a:xfrm>
        </p:spPr>
        <p:txBody>
          <a:bodyPr/>
          <a:lstStyle/>
          <a:p>
            <a:pPr lvl="0" algn="ctr"/>
            <a:r>
              <a:rPr lang="es-MX" sz="2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Mejorar la aplicación del plan estratégico</a:t>
            </a:r>
            <a:endParaRPr lang="es-ES" sz="25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ctr"/>
            <a:r>
              <a:rPr lang="es-MX" sz="2500" dirty="0">
                <a:solidFill>
                  <a:srgbClr val="0070C0"/>
                </a:solidFill>
                <a:latin typeface="+mn-lt"/>
              </a:rPr>
              <a:t>Fortalecer el liderazgo y talento humano</a:t>
            </a:r>
            <a:endParaRPr lang="es-EC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>
          <a:xfrm>
            <a:off x="4418374" y="6543559"/>
            <a:ext cx="4106288" cy="1301611"/>
          </a:xfrm>
        </p:spPr>
        <p:txBody>
          <a:bodyPr/>
          <a:lstStyle/>
          <a:p>
            <a:pPr lvl="0" algn="ctr"/>
            <a:r>
              <a:rPr lang="es-MX" sz="25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Oficializar la regularización del servicio</a:t>
            </a:r>
            <a:endParaRPr lang="es-ES" sz="25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34"/>
          </p:nvPr>
        </p:nvSpPr>
        <p:spPr>
          <a:xfrm>
            <a:off x="10908020" y="6586480"/>
            <a:ext cx="4127203" cy="1301610"/>
          </a:xfrm>
        </p:spPr>
        <p:txBody>
          <a:bodyPr/>
          <a:lstStyle/>
          <a:p>
            <a:pPr algn="ctr"/>
            <a:r>
              <a:rPr lang="es-MX" sz="25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Promover la participación de los actores de la industria</a:t>
            </a:r>
            <a:endParaRPr lang="es-EC" sz="25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4098" name="Picture 2" descr="Resultado de imagen para Promover la coordinación interinstitucional quito tu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269" y="747819"/>
            <a:ext cx="3179533" cy="201721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reglamentos en ev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438" y="7962313"/>
            <a:ext cx="3082160" cy="203007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 descr="Resultado de imagen para quito turismo y buro de convenciones q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54" y="1600200"/>
            <a:ext cx="3095784" cy="180869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2B329A-DC31-4E73-B915-043538BCC2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827"/>
          <a:stretch/>
        </p:blipFill>
        <p:spPr>
          <a:xfrm>
            <a:off x="8465458" y="623240"/>
            <a:ext cx="2375541" cy="274831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Resultado de imagen para programa embajadores quito turis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574" y="7845170"/>
            <a:ext cx="2989533" cy="21353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43029"/>
      </p:ext>
    </p:extLst>
  </p:cSld>
  <p:clrMapOvr>
    <a:masterClrMapping/>
  </p:clrMapOvr>
  <p:transition spd="slow" advTm="25682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sultado de imagen para centro de convenciones bicenten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492"/>
            <a:ext cx="18286413" cy="10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908350692"/>
              </p:ext>
            </p:extLst>
          </p:nvPr>
        </p:nvGraphicFramePr>
        <p:xfrm>
          <a:off x="-3255094" y="377724"/>
          <a:ext cx="17362980" cy="960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2867690" y="100492"/>
            <a:ext cx="11109567" cy="17760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sz="2500" dirty="0">
                <a:solidFill>
                  <a:schemeClr val="tx1"/>
                </a:solidFill>
              </a:rPr>
              <a:t>*Implementar procesos de comunicación efectiva.</a:t>
            </a: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*Optimizar los procesos de seguimiento, monitoreo y evaluación. </a:t>
            </a: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*Proponer un modelo de asociación estratégica entre destinos de la región.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973348" y="4179761"/>
            <a:ext cx="11257942" cy="165248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sz="2500" dirty="0">
                <a:solidFill>
                  <a:schemeClr val="tx1"/>
                </a:solidFill>
              </a:rPr>
              <a:t>*Realizar un estudio de mercado = plan de marketing especializado en RICE. </a:t>
            </a:r>
            <a:endParaRPr lang="es-EC" sz="2500" dirty="0">
              <a:solidFill>
                <a:schemeClr val="tx1"/>
              </a:solidFill>
            </a:endParaRP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*Desarrollar una metodología para la medición de impactos.</a:t>
            </a:r>
            <a:endParaRPr lang="es-EC" sz="2500" dirty="0">
              <a:solidFill>
                <a:schemeClr val="tx1"/>
              </a:solidFill>
            </a:endParaRP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*Organizar eventos de iniciativa propia en Quito.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135003" y="2301098"/>
            <a:ext cx="10834339" cy="1601431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sz="2500" dirty="0">
                <a:solidFill>
                  <a:schemeClr val="tx1"/>
                </a:solidFill>
              </a:rPr>
              <a:t>*Recopilar una base de datos de los espacios donde se realizan eventos.</a:t>
            </a:r>
            <a:endParaRPr lang="es-EC" sz="2500" dirty="0">
              <a:solidFill>
                <a:schemeClr val="tx1"/>
              </a:solidFill>
            </a:endParaRP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*Crear un registro categorizado de todos los prestadores de servicio.</a:t>
            </a:r>
            <a:endParaRPr lang="es-EC" sz="2500" dirty="0">
              <a:solidFill>
                <a:schemeClr val="tx1"/>
              </a:solidFill>
            </a:endParaRP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*Formular un reglamento de operación de eventos.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010317" y="6498771"/>
            <a:ext cx="8934783" cy="127362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MX" sz="2500" dirty="0">
                <a:solidFill>
                  <a:schemeClr val="tx1"/>
                </a:solidFill>
              </a:rPr>
              <a:t>*Activar un sistema de comunicación efectiva (actores). </a:t>
            </a: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*Implementar programas de capacitación.</a:t>
            </a:r>
          </a:p>
          <a:p>
            <a:pPr lvl="0"/>
            <a:r>
              <a:rPr lang="es-MX" sz="2500" dirty="0">
                <a:solidFill>
                  <a:schemeClr val="tx1"/>
                </a:solidFill>
              </a:rPr>
              <a:t>Realizar encuentros con especialistas de la industria.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858499" y="8196941"/>
            <a:ext cx="7427913" cy="17508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500" dirty="0">
                <a:solidFill>
                  <a:schemeClr val="tx1"/>
                </a:solidFill>
              </a:rPr>
              <a:t>*Fortalecer el Programa Embajadores</a:t>
            </a:r>
            <a:r>
              <a:rPr lang="es-EC" sz="2500" dirty="0"/>
              <a:t>.</a:t>
            </a:r>
          </a:p>
          <a:p>
            <a:r>
              <a:rPr lang="es-EC" sz="2500" dirty="0"/>
              <a:t>*Generar convenios con universidades.</a:t>
            </a:r>
          </a:p>
          <a:p>
            <a:r>
              <a:rPr lang="es-EC" sz="2500" dirty="0"/>
              <a:t>*</a:t>
            </a:r>
            <a:r>
              <a:rPr lang="es-MX" sz="2500" dirty="0">
                <a:solidFill>
                  <a:schemeClr val="tx1"/>
                </a:solidFill>
              </a:rPr>
              <a:t>Impulsar una gestión y coordinación = tramitación</a:t>
            </a:r>
            <a:r>
              <a:rPr lang="es-EC" sz="2800" dirty="0"/>
              <a:t>.</a:t>
            </a:r>
          </a:p>
        </p:txBody>
      </p:sp>
      <p:pic>
        <p:nvPicPr>
          <p:cNvPr id="6148" name="Picture 4" descr="Resultado de imagen para turismo de reuniones en qu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6707681"/>
            <a:ext cx="3459172" cy="236469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0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D6EE1E2-B14B-4BE1-95E5-6D68A460F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935239"/>
              </p:ext>
            </p:extLst>
          </p:nvPr>
        </p:nvGraphicFramePr>
        <p:xfrm>
          <a:off x="-1375291" y="1509076"/>
          <a:ext cx="12587147" cy="877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42B329A-DC31-4E73-B915-043538BCC2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827"/>
          <a:stretch/>
        </p:blipFill>
        <p:spPr>
          <a:xfrm>
            <a:off x="10913273" y="1921947"/>
            <a:ext cx="5978859" cy="712408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0CE6C39C-D61D-4AE4-A122-DB656B313217}"/>
              </a:ext>
            </a:extLst>
          </p:cNvPr>
          <p:cNvSpPr/>
          <p:nvPr/>
        </p:nvSpPr>
        <p:spPr>
          <a:xfrm>
            <a:off x="4497444" y="390307"/>
            <a:ext cx="9405258" cy="912333"/>
          </a:xfrm>
          <a:prstGeom prst="ribbon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</a:t>
            </a:r>
          </a:p>
        </p:txBody>
      </p:sp>
    </p:spTree>
    <p:extLst>
      <p:ext uri="{BB962C8B-B14F-4D97-AF65-F5344CB8AC3E}">
        <p14:creationId xmlns:p14="http://schemas.microsoft.com/office/powerpoint/2010/main" val="892028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Conclusiones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87064941"/>
              </p:ext>
            </p:extLst>
          </p:nvPr>
        </p:nvGraphicFramePr>
        <p:xfrm>
          <a:off x="-751114" y="848531"/>
          <a:ext cx="18696215" cy="832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55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33052165"/>
              </p:ext>
            </p:extLst>
          </p:nvPr>
        </p:nvGraphicFramePr>
        <p:xfrm>
          <a:off x="2396795" y="1579337"/>
          <a:ext cx="14078540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Recomendaciones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1026" name="Picture 2" descr="Resultado de imagen para organizadores profesionales de congres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057" y="3112849"/>
            <a:ext cx="3363298" cy="1552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arca de una ciuda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9" b="29997"/>
          <a:stretch/>
        </p:blipFill>
        <p:spPr bwMode="auto">
          <a:xfrm>
            <a:off x="4229100" y="8195544"/>
            <a:ext cx="3126013" cy="1237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212771" y="9488838"/>
            <a:ext cx="3142343" cy="673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2500" dirty="0">
                <a:solidFill>
                  <a:srgbClr val="002060"/>
                </a:solidFill>
              </a:rPr>
              <a:t>TURISMO DE RICE</a:t>
            </a: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56" y="792954"/>
            <a:ext cx="3266015" cy="1835190"/>
          </a:xfrm>
          <a:prstGeom prst="rect">
            <a:avLst/>
          </a:prstGeom>
          <a:ln w="38100" cap="sq">
            <a:solidFill>
              <a:srgbClr val="DEBC9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1"/>
          <a:srcRect l="23112" t="23905" r="22138" b="23524"/>
          <a:stretch/>
        </p:blipFill>
        <p:spPr>
          <a:xfrm>
            <a:off x="206667" y="2807981"/>
            <a:ext cx="4022434" cy="258386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Resultado de imagen para EVENTOS REALIZADOS EN QUITO REUNIONE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3"/>
          <a:stretch/>
        </p:blipFill>
        <p:spPr bwMode="auto">
          <a:xfrm>
            <a:off x="190338" y="6279485"/>
            <a:ext cx="3907664" cy="245234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quito turismo y universidades convenios es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305" y="5900064"/>
            <a:ext cx="2828925" cy="257175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7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9218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"/>
            <a:ext cx="18286413" cy="101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9" y="91803"/>
            <a:ext cx="18359021" cy="1019519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9D660BC-11DF-4A3C-9E9B-ED23555C1179}"/>
              </a:ext>
            </a:extLst>
          </p:cNvPr>
          <p:cNvGrpSpPr/>
          <p:nvPr/>
        </p:nvGrpSpPr>
        <p:grpSpPr>
          <a:xfrm>
            <a:off x="3200400" y="340305"/>
            <a:ext cx="13943112" cy="1981593"/>
            <a:chOff x="15043" y="408167"/>
            <a:chExt cx="12701522" cy="1149422"/>
          </a:xfrm>
          <a:scene3d>
            <a:camera prst="orthographicFront"/>
            <a:lightRig rig="flat" dir="t"/>
          </a:scene3d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A779BB70-651E-4D45-9824-EB7713698A1D}"/>
                </a:ext>
              </a:extLst>
            </p:cNvPr>
            <p:cNvSpPr/>
            <p:nvPr/>
          </p:nvSpPr>
          <p:spPr>
            <a:xfrm>
              <a:off x="15043" y="408167"/>
              <a:ext cx="12701522" cy="1149422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C4077D39-FD40-447E-AF61-B552A4246E1A}"/>
                </a:ext>
              </a:extLst>
            </p:cNvPr>
            <p:cNvSpPr txBox="1"/>
            <p:nvPr/>
          </p:nvSpPr>
          <p:spPr>
            <a:xfrm>
              <a:off x="48707" y="555603"/>
              <a:ext cx="12634192" cy="968321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2860" tIns="41906" rIns="62860" bIns="41906" numCol="1" spcCol="1270" anchor="ctr" anchorCtr="0">
              <a:noAutofit/>
            </a:bodyPr>
            <a:lstStyle/>
            <a:p>
              <a:pPr algn="ctr" defTabSz="14667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000" b="1" dirty="0">
                  <a:solidFill>
                    <a:schemeClr val="accent2"/>
                  </a:solidFill>
                </a:rPr>
                <a:t>OBJETIVO GENERAL:</a:t>
              </a:r>
              <a:r>
                <a:rPr lang="es-MX" sz="3000" dirty="0">
                  <a:solidFill>
                    <a:schemeClr val="accent2"/>
                  </a:solidFill>
                </a:rPr>
                <a:t> </a:t>
              </a:r>
              <a:r>
                <a:rPr lang="es-MX" sz="3000" dirty="0">
                  <a:solidFill>
                    <a:schemeClr val="tx1"/>
                  </a:solidFill>
                </a:rPr>
                <a:t>Analizar las estrategias establecidas por Quito Turismo para posicionar a la ciudad de Quito como destino RICE mediante el estudio de los impactos provocados desde su aplicación, precisando los avances obtenidos y las limitaciones que impiden alcanzar su objetivo.</a:t>
              </a:r>
              <a:endParaRPr lang="es-EC" sz="3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09D50D2-CCDF-4243-B41F-695810BF8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644264"/>
              </p:ext>
            </p:extLst>
          </p:nvPr>
        </p:nvGraphicFramePr>
        <p:xfrm>
          <a:off x="5435048" y="1275198"/>
          <a:ext cx="11241262" cy="450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E3353BE-ADFB-4CDA-A014-4CD1F2CC1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527914"/>
              </p:ext>
            </p:extLst>
          </p:nvPr>
        </p:nvGraphicFramePr>
        <p:xfrm>
          <a:off x="5862495" y="3764015"/>
          <a:ext cx="11281017" cy="450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D4A0D5-B452-4331-B12E-ACB2ED8DD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529581"/>
              </p:ext>
            </p:extLst>
          </p:nvPr>
        </p:nvGraphicFramePr>
        <p:xfrm>
          <a:off x="5787087" y="6269269"/>
          <a:ext cx="11241263" cy="450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8157D9-17BD-4A60-A1ED-C24728A8D752}"/>
              </a:ext>
            </a:extLst>
          </p:cNvPr>
          <p:cNvSpPr/>
          <p:nvPr/>
        </p:nvSpPr>
        <p:spPr>
          <a:xfrm>
            <a:off x="747354" y="2549613"/>
            <a:ext cx="444631" cy="74238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250" b="1" dirty="0">
                <a:solidFill>
                  <a:schemeClr val="tx1"/>
                </a:solidFill>
              </a:rPr>
              <a:t>OBJETIVOS </a:t>
            </a:r>
          </a:p>
          <a:p>
            <a:pPr algn="ctr"/>
            <a:endParaRPr lang="es-EC" sz="2250" b="1" dirty="0">
              <a:solidFill>
                <a:schemeClr val="tx1"/>
              </a:solidFill>
            </a:endParaRPr>
          </a:p>
          <a:p>
            <a:pPr algn="ctr"/>
            <a:r>
              <a:rPr lang="es-EC" sz="2250" b="1" dirty="0">
                <a:solidFill>
                  <a:schemeClr val="tx1"/>
                </a:solidFill>
              </a:rPr>
              <a:t>ESPECÍFICOS</a:t>
            </a:r>
          </a:p>
        </p:txBody>
      </p:sp>
      <p:sp>
        <p:nvSpPr>
          <p:cNvPr id="2" name="Pentágono 1"/>
          <p:cNvSpPr/>
          <p:nvPr/>
        </p:nvSpPr>
        <p:spPr>
          <a:xfrm>
            <a:off x="2343418" y="3035110"/>
            <a:ext cx="2367643" cy="653142"/>
          </a:xfrm>
          <a:prstGeom prst="homePlate">
            <a:avLst/>
          </a:prstGeom>
          <a:solidFill>
            <a:srgbClr val="CCFF99"/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Relacionar</a:t>
            </a:r>
          </a:p>
        </p:txBody>
      </p:sp>
      <p:sp>
        <p:nvSpPr>
          <p:cNvPr id="10" name="Pentágono 9"/>
          <p:cNvSpPr/>
          <p:nvPr/>
        </p:nvSpPr>
        <p:spPr>
          <a:xfrm>
            <a:off x="2343418" y="5608414"/>
            <a:ext cx="2734768" cy="653142"/>
          </a:xfrm>
          <a:prstGeom prst="homePlat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Diagnostic</a:t>
            </a:r>
            <a:r>
              <a:rPr kumimoji="1" lang="es-EC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2270371" y="8181718"/>
            <a:ext cx="2367643" cy="653142"/>
          </a:xfrm>
          <a:prstGeom prst="homePlate">
            <a:avLst/>
          </a:prstGeom>
          <a:solidFill>
            <a:srgbClr val="DEBC9A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Examinar</a:t>
            </a:r>
          </a:p>
        </p:txBody>
      </p:sp>
    </p:spTree>
    <p:extLst>
      <p:ext uri="{BB962C8B-B14F-4D97-AF65-F5344CB8AC3E}">
        <p14:creationId xmlns:p14="http://schemas.microsoft.com/office/powerpoint/2010/main" val="347179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3129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0" name="Título 24"/>
          <p:cNvSpPr>
            <a:spLocks noGrp="1"/>
          </p:cNvSpPr>
          <p:nvPr>
            <p:ph type="title"/>
          </p:nvPr>
        </p:nvSpPr>
        <p:spPr>
          <a:xfrm>
            <a:off x="0" y="3328466"/>
            <a:ext cx="18176167" cy="2775856"/>
          </a:xfr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CAPÍTULO I </a:t>
            </a:r>
            <a:br>
              <a:rPr lang="es-EC" sz="10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s-EC" sz="10000" dirty="0">
                <a:solidFill>
                  <a:schemeClr val="tx1"/>
                </a:solidFill>
                <a:latin typeface="+mn-lt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91366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4353791" y="112431"/>
            <a:ext cx="14349567" cy="1203151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Teoría del Posicionamiento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3"/>
          </p:nvPr>
        </p:nvSpPr>
        <p:spPr>
          <a:xfrm>
            <a:off x="3814109" y="1101014"/>
            <a:ext cx="11079401" cy="102169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es-MX" sz="2500" i="0" dirty="0">
                <a:solidFill>
                  <a:schemeClr val="tx1"/>
                </a:solidFill>
              </a:rPr>
              <a:t>“No es crear algo nuevo y distinto, sino manejar lo que ya está en la mente; esto es, restablecer las conexiones existentes” </a:t>
            </a:r>
            <a:endParaRPr lang="es-EC" sz="2500" i="0" dirty="0">
              <a:solidFill>
                <a:schemeClr val="tx1"/>
              </a:solidFill>
            </a:endParaRP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7"/>
          </p:nvPr>
        </p:nvSpPr>
        <p:spPr>
          <a:xfrm>
            <a:off x="1267250" y="6942415"/>
            <a:ext cx="4782428" cy="770181"/>
          </a:xfrm>
        </p:spPr>
        <p:txBody>
          <a:bodyPr/>
          <a:lstStyle/>
          <a:p>
            <a:pPr algn="ctr"/>
            <a:r>
              <a:rPr lang="es-EC" sz="2500" dirty="0">
                <a:solidFill>
                  <a:schemeClr val="tx1"/>
                </a:solidFill>
                <a:latin typeface="+mn-lt"/>
              </a:rPr>
              <a:t>Los recursos disponibles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29"/>
          </p:nvPr>
        </p:nvSpPr>
        <p:spPr>
          <a:xfrm>
            <a:off x="11709974" y="2509711"/>
            <a:ext cx="6367073" cy="720080"/>
          </a:xfrm>
        </p:spPr>
        <p:txBody>
          <a:bodyPr/>
          <a:lstStyle/>
          <a:p>
            <a:pPr algn="ctr"/>
            <a:r>
              <a:rPr lang="es-MX" sz="2500" dirty="0">
                <a:solidFill>
                  <a:schemeClr val="tx1"/>
                </a:solidFill>
                <a:latin typeface="+mn-lt"/>
              </a:rPr>
              <a:t>El lugar actual en la mente del consumidor</a:t>
            </a:r>
            <a:endParaRPr lang="es-EC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Marcador de texto 26"/>
          <p:cNvSpPr>
            <a:spLocks noGrp="1"/>
          </p:cNvSpPr>
          <p:nvPr>
            <p:ph type="body" sz="quarter" idx="29"/>
          </p:nvPr>
        </p:nvSpPr>
        <p:spPr>
          <a:xfrm>
            <a:off x="12336489" y="4751181"/>
            <a:ext cx="5616245" cy="720080"/>
          </a:xfrm>
        </p:spPr>
        <p:txBody>
          <a:bodyPr/>
          <a:lstStyle/>
          <a:p>
            <a:pPr algn="ctr"/>
            <a:r>
              <a:rPr lang="es-MX" sz="2500" dirty="0">
                <a:solidFill>
                  <a:schemeClr val="tx1"/>
                </a:solidFill>
                <a:latin typeface="+mn-lt"/>
              </a:rPr>
              <a:t>La posición que se desea alcanzar</a:t>
            </a:r>
            <a:endParaRPr lang="es-EC" sz="2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" name="Picture 2" descr="Imagen relacionada">
            <a:extLst>
              <a:ext uri="{FF2B5EF4-FFF2-40B4-BE49-F238E27FC236}">
                <a16:creationId xmlns:a16="http://schemas.microsoft.com/office/drawing/2014/main" id="{0F135486-05BA-4B89-AA1D-E33FA234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13" y="3974725"/>
            <a:ext cx="3616036" cy="3630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arcador de texto 26"/>
          <p:cNvSpPr>
            <a:spLocks noGrp="1"/>
          </p:cNvSpPr>
          <p:nvPr>
            <p:ph type="body" sz="quarter" idx="29"/>
          </p:nvPr>
        </p:nvSpPr>
        <p:spPr>
          <a:xfrm>
            <a:off x="12430675" y="6967466"/>
            <a:ext cx="5260555" cy="720080"/>
          </a:xfrm>
        </p:spPr>
        <p:txBody>
          <a:bodyPr/>
          <a:lstStyle/>
          <a:p>
            <a:pPr algn="ctr"/>
            <a:r>
              <a:rPr lang="es-MX" sz="2500" dirty="0">
                <a:solidFill>
                  <a:schemeClr val="tx1"/>
                </a:solidFill>
                <a:latin typeface="+mn-lt"/>
              </a:rPr>
              <a:t>Los competidores a superar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10975849" y="4329076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2</a:t>
            </a:r>
            <a:endParaRPr kumimoji="1" lang="es-EC" dirty="0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8891467" y="2978245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0975848" y="6610996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3</a:t>
            </a:r>
            <a:endParaRPr kumimoji="1" lang="es-EC" dirty="0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777091" y="6610994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5</a:t>
            </a:r>
            <a:endParaRPr kumimoji="1" lang="es-EC" dirty="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8891466" y="7926126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4</a:t>
            </a:r>
            <a:endParaRPr kumimoji="1" lang="es-EC" dirty="0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777092" y="4329075"/>
            <a:ext cx="552727" cy="45042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6</a:t>
            </a:r>
            <a:endParaRPr kumimoji="1" lang="es-EC" dirty="0">
              <a:solidFill>
                <a:schemeClr val="tx1"/>
              </a:solidFill>
            </a:endParaRPr>
          </a:p>
        </p:txBody>
      </p:sp>
      <p:sp>
        <p:nvSpPr>
          <p:cNvPr id="48" name="Marcador de texto 24"/>
          <p:cNvSpPr>
            <a:spLocks noGrp="1"/>
          </p:cNvSpPr>
          <p:nvPr>
            <p:ph type="body" sz="quarter" idx="27"/>
          </p:nvPr>
        </p:nvSpPr>
        <p:spPr>
          <a:xfrm>
            <a:off x="-3112" y="4726130"/>
            <a:ext cx="6800457" cy="770181"/>
          </a:xfrm>
        </p:spPr>
        <p:txBody>
          <a:bodyPr/>
          <a:lstStyle/>
          <a:p>
            <a:pPr algn="ctr"/>
            <a:r>
              <a:rPr lang="es-EC" sz="2500" dirty="0">
                <a:solidFill>
                  <a:schemeClr val="tx1"/>
                </a:solidFill>
                <a:latin typeface="+mn-lt"/>
              </a:rPr>
              <a:t>Las estrategias de permanencia a largo plazo</a:t>
            </a:r>
          </a:p>
        </p:txBody>
      </p:sp>
      <p:sp>
        <p:nvSpPr>
          <p:cNvPr id="49" name="Marcador de texto 24"/>
          <p:cNvSpPr>
            <a:spLocks noGrp="1"/>
          </p:cNvSpPr>
          <p:nvPr>
            <p:ph type="body" sz="quarter" idx="27"/>
          </p:nvPr>
        </p:nvSpPr>
        <p:spPr>
          <a:xfrm>
            <a:off x="1339597" y="2442035"/>
            <a:ext cx="4782428" cy="770181"/>
          </a:xfrm>
        </p:spPr>
        <p:txBody>
          <a:bodyPr/>
          <a:lstStyle/>
          <a:p>
            <a:pPr algn="ctr"/>
            <a:r>
              <a:rPr lang="es-EC" sz="2500" dirty="0">
                <a:solidFill>
                  <a:schemeClr val="tx1"/>
                </a:solidFill>
                <a:latin typeface="+mn-lt"/>
              </a:rPr>
              <a:t>La mercadotecnia empleada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-3112" y="9432788"/>
            <a:ext cx="5522169" cy="8542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2500" dirty="0">
                <a:solidFill>
                  <a:schemeClr val="tx1"/>
                </a:solidFill>
              </a:rPr>
              <a:t>Desarrollada por All Ries y Jack Trout</a:t>
            </a:r>
          </a:p>
        </p:txBody>
      </p:sp>
    </p:spTree>
    <p:extLst>
      <p:ext uri="{BB962C8B-B14F-4D97-AF65-F5344CB8AC3E}">
        <p14:creationId xmlns:p14="http://schemas.microsoft.com/office/powerpoint/2010/main" val="429201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748254" y="328599"/>
            <a:ext cx="10382112" cy="1203151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solidFill>
                  <a:srgbClr val="002060"/>
                </a:solidFill>
                <a:latin typeface="+mn-lt"/>
              </a:rPr>
              <a:t>Modelo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7</a:t>
            </a:fld>
            <a:endParaRPr lang="es-ES" noProof="0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9748" r="3985" b="4228"/>
          <a:stretch/>
        </p:blipFill>
        <p:spPr bwMode="auto">
          <a:xfrm>
            <a:off x="0" y="1649185"/>
            <a:ext cx="12262757" cy="863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3079186" y="594800"/>
            <a:ext cx="5207227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500" dirty="0">
                <a:solidFill>
                  <a:schemeClr val="tx1"/>
                </a:solidFill>
                <a:ea typeface="Calibri" panose="020F0502020204030204" pitchFamily="34" charset="0"/>
              </a:rPr>
              <a:t>Finalidad de realizar un constante monitoreo de los procesos implementados para asegurar una estabilización total de los beneficios internos y externos que implica.</a:t>
            </a:r>
            <a:endParaRPr lang="es-EC" sz="25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079187" y="6154717"/>
            <a:ext cx="5207228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500" dirty="0">
                <a:ea typeface="Calibri" panose="020F0502020204030204" pitchFamily="34" charset="0"/>
              </a:rPr>
              <a:t>A través de indicadores específicos, permitirán a la investigación establecer los parámetros macro sobre los cuales se debe analizar la gestión realizada por Quito Turismo.</a:t>
            </a:r>
            <a:endParaRPr lang="es-EC" sz="2500" dirty="0"/>
          </a:p>
        </p:txBody>
      </p:sp>
      <p:pic>
        <p:nvPicPr>
          <p:cNvPr id="6146" name="Picture 2" descr="Resultado de imagen para logo quito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749" y="3153892"/>
            <a:ext cx="4554100" cy="2842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Marco Referencial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s-ES" noProof="0" smtClean="0"/>
              <a:t>8</a:t>
            </a:fld>
            <a:endParaRPr lang="es-ES" noProof="0" dirty="0"/>
          </a:p>
        </p:txBody>
      </p:sp>
      <p:pic>
        <p:nvPicPr>
          <p:cNvPr id="8" name="Picture 2" descr="Resultado de imagen para imagen de destino en turismo de reuniones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8171"/>
            <a:ext cx="18286413" cy="85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900075" y="5959928"/>
            <a:ext cx="6698076" cy="308016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2500" b="1" dirty="0">
                <a:solidFill>
                  <a:schemeClr val="tx1"/>
                </a:solidFill>
              </a:rPr>
              <a:t>TURISMO DE REUNIONES</a:t>
            </a:r>
          </a:p>
          <a:p>
            <a:pPr lvl="0" algn="ctr"/>
            <a:r>
              <a:rPr lang="es-MX" sz="2500" dirty="0">
                <a:solidFill>
                  <a:schemeClr val="tx1"/>
                </a:solidFill>
              </a:rPr>
              <a:t>Actividad turística en la que los visitantes viajan por un motivo</a:t>
            </a:r>
            <a:r>
              <a:rPr lang="es-EC" sz="2500" dirty="0">
                <a:solidFill>
                  <a:schemeClr val="tx1"/>
                </a:solidFill>
              </a:rPr>
              <a:t> </a:t>
            </a:r>
            <a:r>
              <a:rPr lang="es-MX" sz="2500" dirty="0">
                <a:solidFill>
                  <a:schemeClr val="tx1"/>
                </a:solidFill>
              </a:rPr>
              <a:t>específico profesional y/o de negocio a un lugar situado fuera de su lugar de trabajo y residencia</a:t>
            </a:r>
            <a:r>
              <a:rPr lang="es-EC" sz="2500" dirty="0">
                <a:solidFill>
                  <a:schemeClr val="tx1"/>
                </a:solidFill>
              </a:rPr>
              <a:t> </a:t>
            </a:r>
            <a:r>
              <a:rPr lang="es-MX" sz="2500" dirty="0">
                <a:solidFill>
                  <a:schemeClr val="tx1"/>
                </a:solidFill>
              </a:rPr>
              <a:t>con el fin de asistir a una reunión, una actividad o evento.</a:t>
            </a:r>
            <a:endParaRPr lang="es-EC" sz="2500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741" y="2231383"/>
            <a:ext cx="3178742" cy="257873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echa abajo 13"/>
          <p:cNvSpPr/>
          <p:nvPr/>
        </p:nvSpPr>
        <p:spPr>
          <a:xfrm>
            <a:off x="3865391" y="5058185"/>
            <a:ext cx="767443" cy="64497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0" name="Flecha abajo 13">
            <a:extLst>
              <a:ext uri="{FF2B5EF4-FFF2-40B4-BE49-F238E27FC236}">
                <a16:creationId xmlns:a16="http://schemas.microsoft.com/office/drawing/2014/main" id="{5C3C97B6-DFAE-4FDA-B8DD-DCEDE5BDE100}"/>
              </a:ext>
            </a:extLst>
          </p:cNvPr>
          <p:cNvSpPr/>
          <p:nvPr/>
        </p:nvSpPr>
        <p:spPr>
          <a:xfrm rot="16200000">
            <a:off x="8436995" y="7177518"/>
            <a:ext cx="767443" cy="64497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2" name="Rectángulo redondeado 10">
            <a:extLst>
              <a:ext uri="{FF2B5EF4-FFF2-40B4-BE49-F238E27FC236}">
                <a16:creationId xmlns:a16="http://schemas.microsoft.com/office/drawing/2014/main" id="{8BD3F93C-BD88-4F75-B7C6-CC2CC0750346}"/>
              </a:ext>
            </a:extLst>
          </p:cNvPr>
          <p:cNvSpPr/>
          <p:nvPr/>
        </p:nvSpPr>
        <p:spPr>
          <a:xfrm>
            <a:off x="10054301" y="5992585"/>
            <a:ext cx="6698076" cy="3080163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MX" sz="2500" b="1" dirty="0">
                <a:solidFill>
                  <a:schemeClr val="tx1"/>
                </a:solidFill>
              </a:rPr>
              <a:t>REUNIÓN</a:t>
            </a:r>
          </a:p>
          <a:p>
            <a:pPr lvl="0" algn="ctr"/>
            <a:r>
              <a:rPr lang="es-EC" sz="2500" dirty="0">
                <a:solidFill>
                  <a:schemeClr val="tx1"/>
                </a:solidFill>
              </a:rPr>
              <a:t>Encuentro de 10 o más participantes por un mínimo de cuatro horas en un espacio contratado, con el objetivo de organizar o llevar a cabo una actividad concreta</a:t>
            </a:r>
          </a:p>
        </p:txBody>
      </p:sp>
    </p:spTree>
    <p:extLst>
      <p:ext uri="{BB962C8B-B14F-4D97-AF65-F5344CB8AC3E}">
        <p14:creationId xmlns:p14="http://schemas.microsoft.com/office/powerpoint/2010/main" val="31403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2060"/>
                </a:solidFill>
                <a:latin typeface="+mn-lt"/>
              </a:rPr>
              <a:t>Características y beneficios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9</a:t>
            </a:fld>
            <a:endParaRPr lang="es-EC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7852956" y="4658334"/>
            <a:ext cx="2567393" cy="773203"/>
          </a:xfrm>
        </p:spPr>
        <p:txBody>
          <a:bodyPr/>
          <a:lstStyle/>
          <a:p>
            <a:r>
              <a:rPr lang="es-MX" sz="2500" dirty="0">
                <a:solidFill>
                  <a:schemeClr val="tx1"/>
                </a:solidFill>
                <a:latin typeface="+mn-lt"/>
              </a:rPr>
              <a:t>Aporta al desarrollo de la marca e imagen de la ciudad sede</a:t>
            </a:r>
            <a:endParaRPr lang="es-EC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4460561" y="3339874"/>
            <a:ext cx="2567393" cy="1951579"/>
          </a:xfrm>
        </p:spPr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Aumenta la demanda de servicios de alta gama </a:t>
            </a:r>
          </a:p>
          <a:p>
            <a:endParaRPr lang="es-EC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>
          <a:xfrm>
            <a:off x="11133022" y="5767151"/>
            <a:ext cx="2811578" cy="773203"/>
          </a:xfrm>
        </p:spPr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Promueve la capacitación e intercambio de conocimientos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7"/>
          </p:nvPr>
        </p:nvSpPr>
        <p:spPr>
          <a:xfrm>
            <a:off x="2624301" y="5892795"/>
            <a:ext cx="2811577" cy="773203"/>
          </a:xfrm>
        </p:spPr>
        <p:txBody>
          <a:bodyPr/>
          <a:lstStyle/>
          <a:p>
            <a:r>
              <a:rPr lang="es-MX" sz="2500" dirty="0">
                <a:solidFill>
                  <a:schemeClr val="tx1"/>
                </a:solidFill>
                <a:latin typeface="+mn-lt"/>
              </a:rPr>
              <a:t>Regula la estacionalidad de la demanda </a:t>
            </a:r>
            <a:endParaRPr lang="es-EC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8"/>
          </p:nvPr>
        </p:nvSpPr>
        <p:spPr>
          <a:xfrm>
            <a:off x="835984" y="4404561"/>
            <a:ext cx="2567393" cy="773203"/>
          </a:xfrm>
        </p:spPr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Dinamiza la industria</a:t>
            </a:r>
          </a:p>
          <a:p>
            <a:endParaRPr lang="es-EC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9"/>
          </p:nvPr>
        </p:nvSpPr>
        <p:spPr>
          <a:xfrm>
            <a:off x="12809252" y="3685179"/>
            <a:ext cx="3192817" cy="773203"/>
          </a:xfrm>
        </p:spPr>
        <p:txBody>
          <a:bodyPr/>
          <a:lstStyle/>
          <a:p>
            <a:r>
              <a:rPr lang="es-MX" sz="2500" dirty="0">
                <a:solidFill>
                  <a:schemeClr val="tx1"/>
                </a:solidFill>
                <a:latin typeface="+mn-lt"/>
              </a:rPr>
              <a:t>Expande estructuralmente la economía</a:t>
            </a:r>
            <a:endParaRPr lang="es-EC" sz="2500" dirty="0">
              <a:solidFill>
                <a:schemeClr val="tx1"/>
              </a:solidFill>
              <a:latin typeface="+mn-lt"/>
            </a:endParaRPr>
          </a:p>
          <a:p>
            <a:endParaRPr lang="es-EC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0"/>
          </p:nvPr>
        </p:nvSpPr>
        <p:spPr>
          <a:xfrm>
            <a:off x="15170125" y="5719951"/>
            <a:ext cx="2766130" cy="773203"/>
          </a:xfrm>
        </p:spPr>
        <p:txBody>
          <a:bodyPr/>
          <a:lstStyle/>
          <a:p>
            <a:r>
              <a:rPr lang="es-EC" sz="2500" dirty="0">
                <a:solidFill>
                  <a:schemeClr val="tx1"/>
                </a:solidFill>
                <a:latin typeface="+mn-lt"/>
              </a:rPr>
              <a:t>Incrementa las inversiones público y privadas </a:t>
            </a:r>
          </a:p>
          <a:p>
            <a:endParaRPr lang="es-EC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30" y="7381029"/>
            <a:ext cx="3444513" cy="25994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estacionalidad turis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" y="7874602"/>
            <a:ext cx="4547053" cy="225283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imagen de destino en turismo de reuniones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413" y="246956"/>
            <a:ext cx="3192817" cy="246472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88478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16717</TotalTime>
  <Words>1829</Words>
  <Application>Microsoft Office PowerPoint</Application>
  <PresentationFormat>Personalizado</PresentationFormat>
  <Paragraphs>333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Times New Roman</vt:lpstr>
      <vt:lpstr>Wingdings</vt:lpstr>
      <vt:lpstr>Vega - Header</vt:lpstr>
      <vt:lpstr>Vega - Footer Only</vt:lpstr>
      <vt:lpstr>Vega - Free</vt:lpstr>
      <vt:lpstr>Presentación de PowerPoint</vt:lpstr>
      <vt:lpstr>Presentación de PowerPoint</vt:lpstr>
      <vt:lpstr>Presentación de PowerPoint</vt:lpstr>
      <vt:lpstr>Presentación de PowerPoint</vt:lpstr>
      <vt:lpstr>CAPÍTULO I  Marco Teórico</vt:lpstr>
      <vt:lpstr>Teoría del Posicionamiento</vt:lpstr>
      <vt:lpstr>Modelo</vt:lpstr>
      <vt:lpstr>Marco Referencial</vt:lpstr>
      <vt:lpstr>Características y beneficios</vt:lpstr>
      <vt:lpstr>Turismo RICE en Latinoamérica</vt:lpstr>
      <vt:lpstr>Turismo RICE en Ecuador</vt:lpstr>
      <vt:lpstr>Turismo RICE en Quito</vt:lpstr>
      <vt:lpstr>MODELO DE GESTIÓN DE QUITO TURISMO</vt:lpstr>
      <vt:lpstr>CAPÍTULO II  Marco Metodológico</vt:lpstr>
      <vt:lpstr>Marco Metodológico</vt:lpstr>
      <vt:lpstr>CAPÍTULO III  Resultados</vt:lpstr>
      <vt:lpstr>Plan estratégico de desarrollo de turismo sostenible de Quito al 2021</vt:lpstr>
      <vt:lpstr>Ficha de proyectos</vt:lpstr>
      <vt:lpstr>Análisis Plan Estratégico</vt:lpstr>
      <vt:lpstr>Presentación de PowerPoint</vt:lpstr>
      <vt:lpstr>Logros y dificultados (2016-2018)</vt:lpstr>
      <vt:lpstr>Presentación de PowerPoint</vt:lpstr>
      <vt:lpstr>Análisis más minucioso</vt:lpstr>
      <vt:lpstr>Presentación de PowerPoint</vt:lpstr>
      <vt:lpstr>Entrevistas</vt:lpstr>
      <vt:lpstr>Presentación de PowerPoint</vt:lpstr>
      <vt:lpstr>Presentación de PowerPoint</vt:lpstr>
      <vt:lpstr>Propuesta</vt:lpstr>
      <vt:lpstr>Presentación de PowerPoint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♪♫Mayris♫♪ .</cp:lastModifiedBy>
  <cp:revision>622</cp:revision>
  <dcterms:created xsi:type="dcterms:W3CDTF">2015-09-05T11:42:45Z</dcterms:created>
  <dcterms:modified xsi:type="dcterms:W3CDTF">2019-12-20T16:39:57Z</dcterms:modified>
</cp:coreProperties>
</file>