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61" r:id="rId1"/>
    <p:sldMasterId id="2147484200" r:id="rId2"/>
  </p:sldMasterIdLst>
  <p:notesMasterIdLst>
    <p:notesMasterId r:id="rId48"/>
  </p:notesMasterIdLst>
  <p:handoutMasterIdLst>
    <p:handoutMasterId r:id="rId49"/>
  </p:handoutMasterIdLst>
  <p:sldIdLst>
    <p:sldId id="888" r:id="rId3"/>
    <p:sldId id="622" r:id="rId4"/>
    <p:sldId id="884" r:id="rId5"/>
    <p:sldId id="699" r:id="rId6"/>
    <p:sldId id="787" r:id="rId7"/>
    <p:sldId id="820" r:id="rId8"/>
    <p:sldId id="819" r:id="rId9"/>
    <p:sldId id="824" r:id="rId10"/>
    <p:sldId id="825" r:id="rId11"/>
    <p:sldId id="836" r:id="rId12"/>
    <p:sldId id="792" r:id="rId13"/>
    <p:sldId id="861" r:id="rId14"/>
    <p:sldId id="831" r:id="rId15"/>
    <p:sldId id="829" r:id="rId16"/>
    <p:sldId id="833" r:id="rId17"/>
    <p:sldId id="863" r:id="rId18"/>
    <p:sldId id="793" r:id="rId19"/>
    <p:sldId id="850" r:id="rId20"/>
    <p:sldId id="851" r:id="rId21"/>
    <p:sldId id="864" r:id="rId22"/>
    <p:sldId id="865" r:id="rId23"/>
    <p:sldId id="799" r:id="rId24"/>
    <p:sldId id="883" r:id="rId25"/>
    <p:sldId id="868" r:id="rId26"/>
    <p:sldId id="870" r:id="rId27"/>
    <p:sldId id="848" r:id="rId28"/>
    <p:sldId id="796" r:id="rId29"/>
    <p:sldId id="872" r:id="rId30"/>
    <p:sldId id="874" r:id="rId31"/>
    <p:sldId id="873" r:id="rId32"/>
    <p:sldId id="877" r:id="rId33"/>
    <p:sldId id="875" r:id="rId34"/>
    <p:sldId id="878" r:id="rId35"/>
    <p:sldId id="879" r:id="rId36"/>
    <p:sldId id="880" r:id="rId37"/>
    <p:sldId id="881" r:id="rId38"/>
    <p:sldId id="882" r:id="rId39"/>
    <p:sldId id="797" r:id="rId40"/>
    <p:sldId id="800" r:id="rId41"/>
    <p:sldId id="802" r:id="rId42"/>
    <p:sldId id="801" r:id="rId43"/>
    <p:sldId id="876" r:id="rId44"/>
    <p:sldId id="886" r:id="rId45"/>
    <p:sldId id="887" r:id="rId46"/>
    <p:sldId id="803" r:id="rId47"/>
  </p:sldIdLst>
  <p:sldSz cx="9144000" cy="6858000" type="screen4x3"/>
  <p:notesSz cx="9856788" cy="6797675"/>
  <p:defaultTextStyle>
    <a:defPPr>
      <a:defRPr lang="es-PE"/>
    </a:defPPr>
    <a:lvl1pPr algn="ctr" rtl="0" fontAlgn="base">
      <a:spcBef>
        <a:spcPct val="50000"/>
      </a:spcBef>
      <a:spcAft>
        <a:spcPct val="0"/>
      </a:spcAft>
      <a:defRPr sz="1300" kern="1200">
        <a:solidFill>
          <a:schemeClr val="tx1"/>
        </a:solidFill>
        <a:latin typeface="Arial" pitchFamily="34" charset="0"/>
        <a:ea typeface="+mn-ea"/>
        <a:cs typeface="+mn-cs"/>
      </a:defRPr>
    </a:lvl1pPr>
    <a:lvl2pPr marL="457200" algn="ctr" rtl="0" fontAlgn="base">
      <a:spcBef>
        <a:spcPct val="50000"/>
      </a:spcBef>
      <a:spcAft>
        <a:spcPct val="0"/>
      </a:spcAft>
      <a:defRPr sz="1300" kern="1200">
        <a:solidFill>
          <a:schemeClr val="tx1"/>
        </a:solidFill>
        <a:latin typeface="Arial" pitchFamily="34" charset="0"/>
        <a:ea typeface="+mn-ea"/>
        <a:cs typeface="+mn-cs"/>
      </a:defRPr>
    </a:lvl2pPr>
    <a:lvl3pPr marL="914400" algn="ctr" rtl="0" fontAlgn="base">
      <a:spcBef>
        <a:spcPct val="50000"/>
      </a:spcBef>
      <a:spcAft>
        <a:spcPct val="0"/>
      </a:spcAft>
      <a:defRPr sz="1300" kern="1200">
        <a:solidFill>
          <a:schemeClr val="tx1"/>
        </a:solidFill>
        <a:latin typeface="Arial" pitchFamily="34" charset="0"/>
        <a:ea typeface="+mn-ea"/>
        <a:cs typeface="+mn-cs"/>
      </a:defRPr>
    </a:lvl3pPr>
    <a:lvl4pPr marL="1371600" algn="ctr" rtl="0" fontAlgn="base">
      <a:spcBef>
        <a:spcPct val="50000"/>
      </a:spcBef>
      <a:spcAft>
        <a:spcPct val="0"/>
      </a:spcAft>
      <a:defRPr sz="1300" kern="1200">
        <a:solidFill>
          <a:schemeClr val="tx1"/>
        </a:solidFill>
        <a:latin typeface="Arial" pitchFamily="34" charset="0"/>
        <a:ea typeface="+mn-ea"/>
        <a:cs typeface="+mn-cs"/>
      </a:defRPr>
    </a:lvl4pPr>
    <a:lvl5pPr marL="1828800" algn="ctr" rtl="0" fontAlgn="base">
      <a:spcBef>
        <a:spcPct val="50000"/>
      </a:spcBef>
      <a:spcAft>
        <a:spcPct val="0"/>
      </a:spcAft>
      <a:defRPr sz="1300" kern="1200">
        <a:solidFill>
          <a:schemeClr val="tx1"/>
        </a:solidFill>
        <a:latin typeface="Arial" pitchFamily="34" charset="0"/>
        <a:ea typeface="+mn-ea"/>
        <a:cs typeface="+mn-cs"/>
      </a:defRPr>
    </a:lvl5pPr>
    <a:lvl6pPr marL="2286000" algn="l" defTabSz="914400" rtl="0" eaLnBrk="1" latinLnBrk="0" hangingPunct="1">
      <a:defRPr sz="1300" kern="1200">
        <a:solidFill>
          <a:schemeClr val="tx1"/>
        </a:solidFill>
        <a:latin typeface="Arial" pitchFamily="34" charset="0"/>
        <a:ea typeface="+mn-ea"/>
        <a:cs typeface="+mn-cs"/>
      </a:defRPr>
    </a:lvl6pPr>
    <a:lvl7pPr marL="2743200" algn="l" defTabSz="914400" rtl="0" eaLnBrk="1" latinLnBrk="0" hangingPunct="1">
      <a:defRPr sz="1300" kern="1200">
        <a:solidFill>
          <a:schemeClr val="tx1"/>
        </a:solidFill>
        <a:latin typeface="Arial" pitchFamily="34" charset="0"/>
        <a:ea typeface="+mn-ea"/>
        <a:cs typeface="+mn-cs"/>
      </a:defRPr>
    </a:lvl7pPr>
    <a:lvl8pPr marL="3200400" algn="l" defTabSz="914400" rtl="0" eaLnBrk="1" latinLnBrk="0" hangingPunct="1">
      <a:defRPr sz="1300" kern="1200">
        <a:solidFill>
          <a:schemeClr val="tx1"/>
        </a:solidFill>
        <a:latin typeface="Arial" pitchFamily="34" charset="0"/>
        <a:ea typeface="+mn-ea"/>
        <a:cs typeface="+mn-cs"/>
      </a:defRPr>
    </a:lvl8pPr>
    <a:lvl9pPr marL="3657600" algn="l" defTabSz="914400" rtl="0" eaLnBrk="1" latinLnBrk="0" hangingPunct="1">
      <a:defRPr sz="13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41" userDrawn="1">
          <p15:clr>
            <a:srgbClr val="A4A3A4"/>
          </p15:clr>
        </p15:guide>
        <p15:guide id="2" pos="310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99"/>
    <a:srgbClr val="FFFFFF"/>
    <a:srgbClr val="CC9900"/>
    <a:srgbClr val="B2B2B2"/>
    <a:srgbClr val="66CCFF"/>
    <a:srgbClr val="0066FF"/>
    <a:srgbClr val="6CA1D2"/>
    <a:srgbClr val="399AB5"/>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47" autoAdjust="0"/>
    <p:restoredTop sz="93913" autoAdjust="0"/>
  </p:normalViewPr>
  <p:slideViewPr>
    <p:cSldViewPr>
      <p:cViewPr varScale="1">
        <p:scale>
          <a:sx n="70" d="100"/>
          <a:sy n="70" d="100"/>
        </p:scale>
        <p:origin x="1152"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33" d="100"/>
          <a:sy n="33" d="100"/>
        </p:scale>
        <p:origin x="-1548" y="-90"/>
      </p:cViewPr>
      <p:guideLst>
        <p:guide orient="horz" pos="2141"/>
        <p:guide pos="310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8991E6-A4E6-4BC7-A4F3-51DE30938D34}" type="doc">
      <dgm:prSet loTypeId="urn:microsoft.com/office/officeart/2008/layout/VerticalCurvedList" loCatId="list" qsTypeId="urn:microsoft.com/office/officeart/2005/8/quickstyle/3d2" qsCatId="3D" csTypeId="urn:microsoft.com/office/officeart/2005/8/colors/colorful2" csCatId="colorful" phldr="1"/>
      <dgm:spPr/>
      <dgm:t>
        <a:bodyPr/>
        <a:lstStyle/>
        <a:p>
          <a:endParaRPr lang="es-EC"/>
        </a:p>
      </dgm:t>
    </dgm:pt>
    <dgm:pt modelId="{E3A1988F-AE23-452E-A31D-AEA4828082CF}">
      <dgm:prSet phldrT="[Texto]" custT="1"/>
      <dgm:spPr/>
      <dgm:t>
        <a:bodyPr/>
        <a:lstStyle/>
        <a:p>
          <a:r>
            <a:rPr lang="es-EC" sz="2800" dirty="0" smtClean="0"/>
            <a:t>PRÁCTICA</a:t>
          </a:r>
          <a:endParaRPr lang="es-EC" sz="2800" dirty="0"/>
        </a:p>
      </dgm:t>
    </dgm:pt>
    <dgm:pt modelId="{063DE334-4BE4-4757-A598-9B8803BDBDDF}" type="parTrans" cxnId="{24C53A95-E01B-47C7-8890-419B123AF961}">
      <dgm:prSet/>
      <dgm:spPr/>
      <dgm:t>
        <a:bodyPr/>
        <a:lstStyle/>
        <a:p>
          <a:endParaRPr lang="es-EC" sz="1400"/>
        </a:p>
      </dgm:t>
    </dgm:pt>
    <dgm:pt modelId="{E52E1014-075F-473B-A9F1-C796C677C984}" type="sibTrans" cxnId="{24C53A95-E01B-47C7-8890-419B123AF961}">
      <dgm:prSet/>
      <dgm:spPr/>
      <dgm:t>
        <a:bodyPr/>
        <a:lstStyle/>
        <a:p>
          <a:endParaRPr lang="es-EC" sz="1400"/>
        </a:p>
      </dgm:t>
    </dgm:pt>
    <dgm:pt modelId="{705E81E3-AAB0-4612-984F-58036B968635}">
      <dgm:prSet phldrT="[Texto]"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s-EC" sz="2800" dirty="0" smtClean="0"/>
            <a:t>TEÓRICA</a:t>
          </a:r>
        </a:p>
      </dgm:t>
    </dgm:pt>
    <dgm:pt modelId="{02E5D328-E5A8-4C40-9A37-1E9D2425370F}" type="parTrans" cxnId="{701BF8D9-E633-4DD7-A6BD-72EE74F1A840}">
      <dgm:prSet/>
      <dgm:spPr/>
      <dgm:t>
        <a:bodyPr/>
        <a:lstStyle/>
        <a:p>
          <a:endParaRPr lang="es-EC" sz="1400"/>
        </a:p>
      </dgm:t>
    </dgm:pt>
    <dgm:pt modelId="{23F983AC-4346-4151-A486-E0FD438454D3}" type="sibTrans" cxnId="{701BF8D9-E633-4DD7-A6BD-72EE74F1A840}">
      <dgm:prSet/>
      <dgm:spPr/>
      <dgm:t>
        <a:bodyPr/>
        <a:lstStyle/>
        <a:p>
          <a:endParaRPr lang="es-EC" sz="1400"/>
        </a:p>
      </dgm:t>
    </dgm:pt>
    <dgm:pt modelId="{9837303C-5C8F-482E-A650-EDC7F15A0A28}">
      <dgm:prSet phldrT="[Texto]"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s-EC" sz="2800" dirty="0" smtClean="0"/>
            <a:t>SOCIAL</a:t>
          </a:r>
        </a:p>
      </dgm:t>
    </dgm:pt>
    <dgm:pt modelId="{C31D9905-3937-4C76-BFB0-1A074920B0E7}" type="parTrans" cxnId="{C0870C73-522E-45A5-910C-1C2016F5D16E}">
      <dgm:prSet/>
      <dgm:spPr/>
      <dgm:t>
        <a:bodyPr/>
        <a:lstStyle/>
        <a:p>
          <a:endParaRPr lang="es-PE"/>
        </a:p>
      </dgm:t>
    </dgm:pt>
    <dgm:pt modelId="{609FC97B-9993-4D9B-8C45-E6498AB5FA0E}" type="sibTrans" cxnId="{C0870C73-522E-45A5-910C-1C2016F5D16E}">
      <dgm:prSet/>
      <dgm:spPr/>
      <dgm:t>
        <a:bodyPr/>
        <a:lstStyle/>
        <a:p>
          <a:endParaRPr lang="es-PE"/>
        </a:p>
      </dgm:t>
    </dgm:pt>
    <dgm:pt modelId="{6E6DD2D7-D2BB-4235-8739-64081DF94869}" type="pres">
      <dgm:prSet presAssocID="{0F8991E6-A4E6-4BC7-A4F3-51DE30938D34}" presName="Name0" presStyleCnt="0">
        <dgm:presLayoutVars>
          <dgm:chMax val="7"/>
          <dgm:chPref val="7"/>
          <dgm:dir/>
        </dgm:presLayoutVars>
      </dgm:prSet>
      <dgm:spPr/>
      <dgm:t>
        <a:bodyPr/>
        <a:lstStyle/>
        <a:p>
          <a:endParaRPr lang="es-EC"/>
        </a:p>
      </dgm:t>
    </dgm:pt>
    <dgm:pt modelId="{BD8EE2A6-54E0-4880-9171-E9737B841EC2}" type="pres">
      <dgm:prSet presAssocID="{0F8991E6-A4E6-4BC7-A4F3-51DE30938D34}" presName="Name1" presStyleCnt="0"/>
      <dgm:spPr/>
    </dgm:pt>
    <dgm:pt modelId="{D6917D70-EF86-4545-B680-C1DE43A9CEF6}" type="pres">
      <dgm:prSet presAssocID="{0F8991E6-A4E6-4BC7-A4F3-51DE30938D34}" presName="cycle" presStyleCnt="0"/>
      <dgm:spPr/>
    </dgm:pt>
    <dgm:pt modelId="{315FC83D-8043-400A-9AE2-03E0EFBD85B8}" type="pres">
      <dgm:prSet presAssocID="{0F8991E6-A4E6-4BC7-A4F3-51DE30938D34}" presName="srcNode" presStyleLbl="node1" presStyleIdx="0" presStyleCnt="3"/>
      <dgm:spPr/>
    </dgm:pt>
    <dgm:pt modelId="{3BA83B69-1A0E-4038-8581-30D18062B5C0}" type="pres">
      <dgm:prSet presAssocID="{0F8991E6-A4E6-4BC7-A4F3-51DE30938D34}" presName="conn" presStyleLbl="parChTrans1D2" presStyleIdx="0" presStyleCnt="1"/>
      <dgm:spPr/>
      <dgm:t>
        <a:bodyPr/>
        <a:lstStyle/>
        <a:p>
          <a:endParaRPr lang="es-EC"/>
        </a:p>
      </dgm:t>
    </dgm:pt>
    <dgm:pt modelId="{1037C473-9D87-43EC-A935-688BB0EC8F88}" type="pres">
      <dgm:prSet presAssocID="{0F8991E6-A4E6-4BC7-A4F3-51DE30938D34}" presName="extraNode" presStyleLbl="node1" presStyleIdx="0" presStyleCnt="3"/>
      <dgm:spPr/>
    </dgm:pt>
    <dgm:pt modelId="{9A539C3F-9EFE-4140-B7F1-EBF58462DC98}" type="pres">
      <dgm:prSet presAssocID="{0F8991E6-A4E6-4BC7-A4F3-51DE30938D34}" presName="dstNode" presStyleLbl="node1" presStyleIdx="0" presStyleCnt="3"/>
      <dgm:spPr/>
    </dgm:pt>
    <dgm:pt modelId="{EBDC826C-F28B-48A3-8559-FA5F7372C68E}" type="pres">
      <dgm:prSet presAssocID="{E3A1988F-AE23-452E-A31D-AEA4828082CF}" presName="text_1" presStyleLbl="node1" presStyleIdx="0" presStyleCnt="3">
        <dgm:presLayoutVars>
          <dgm:bulletEnabled val="1"/>
        </dgm:presLayoutVars>
      </dgm:prSet>
      <dgm:spPr/>
      <dgm:t>
        <a:bodyPr/>
        <a:lstStyle/>
        <a:p>
          <a:endParaRPr lang="es-EC"/>
        </a:p>
      </dgm:t>
    </dgm:pt>
    <dgm:pt modelId="{6B43A281-4434-4BB1-AED9-42849C311A0A}" type="pres">
      <dgm:prSet presAssocID="{E3A1988F-AE23-452E-A31D-AEA4828082CF}" presName="accent_1" presStyleCnt="0"/>
      <dgm:spPr/>
    </dgm:pt>
    <dgm:pt modelId="{812D11C9-AB95-43F8-BE60-764307E8551E}" type="pres">
      <dgm:prSet presAssocID="{E3A1988F-AE23-452E-A31D-AEA4828082CF}"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s-PE"/>
        </a:p>
      </dgm:t>
    </dgm:pt>
    <dgm:pt modelId="{EADE8180-9C07-4EB8-A320-9D356C73003D}" type="pres">
      <dgm:prSet presAssocID="{705E81E3-AAB0-4612-984F-58036B968635}" presName="text_2" presStyleLbl="node1" presStyleIdx="1" presStyleCnt="3">
        <dgm:presLayoutVars>
          <dgm:bulletEnabled val="1"/>
        </dgm:presLayoutVars>
      </dgm:prSet>
      <dgm:spPr/>
      <dgm:t>
        <a:bodyPr/>
        <a:lstStyle/>
        <a:p>
          <a:endParaRPr lang="es-PE"/>
        </a:p>
      </dgm:t>
    </dgm:pt>
    <dgm:pt modelId="{95C3C41B-AD4F-4391-A78E-92F4FCF89D42}" type="pres">
      <dgm:prSet presAssocID="{705E81E3-AAB0-4612-984F-58036B968635}" presName="accent_2" presStyleCnt="0"/>
      <dgm:spPr/>
    </dgm:pt>
    <dgm:pt modelId="{22D5653E-E4DB-472D-A285-20467452F3EF}" type="pres">
      <dgm:prSet presAssocID="{705E81E3-AAB0-4612-984F-58036B968635}"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s-EC"/>
        </a:p>
      </dgm:t>
    </dgm:pt>
    <dgm:pt modelId="{7F314045-712C-4B3C-8948-925DD76E02AA}" type="pres">
      <dgm:prSet presAssocID="{9837303C-5C8F-482E-A650-EDC7F15A0A28}" presName="text_3" presStyleLbl="node1" presStyleIdx="2" presStyleCnt="3">
        <dgm:presLayoutVars>
          <dgm:bulletEnabled val="1"/>
        </dgm:presLayoutVars>
      </dgm:prSet>
      <dgm:spPr/>
      <dgm:t>
        <a:bodyPr/>
        <a:lstStyle/>
        <a:p>
          <a:endParaRPr lang="es-PE"/>
        </a:p>
      </dgm:t>
    </dgm:pt>
    <dgm:pt modelId="{3A50AEBE-2D28-498D-8355-7C1874EDD9BC}" type="pres">
      <dgm:prSet presAssocID="{9837303C-5C8F-482E-A650-EDC7F15A0A28}" presName="accent_3" presStyleCnt="0"/>
      <dgm:spPr/>
    </dgm:pt>
    <dgm:pt modelId="{6737B31A-2F17-496D-96B6-867D057FF31E}" type="pres">
      <dgm:prSet presAssocID="{9837303C-5C8F-482E-A650-EDC7F15A0A28}" presName="accentRepeatNode" presStyleLbl="solidFgAcc1" presStyleIdx="2" presStyleCnt="3"/>
      <dgm:spPr>
        <a:blipFill rotWithShape="0">
          <a:blip xmlns:r="http://schemas.openxmlformats.org/officeDocument/2006/relationships" r:embed="rId1"/>
          <a:stretch>
            <a:fillRect/>
          </a:stretch>
        </a:blipFill>
      </dgm:spPr>
      <dgm:t>
        <a:bodyPr/>
        <a:lstStyle/>
        <a:p>
          <a:endParaRPr lang="es-PE"/>
        </a:p>
      </dgm:t>
    </dgm:pt>
  </dgm:ptLst>
  <dgm:cxnLst>
    <dgm:cxn modelId="{F1CAA371-20A5-45AF-BA9D-57BDCEA2C459}" type="presOf" srcId="{0F8991E6-A4E6-4BC7-A4F3-51DE30938D34}" destId="{6E6DD2D7-D2BB-4235-8739-64081DF94869}" srcOrd="0" destOrd="0" presId="urn:microsoft.com/office/officeart/2008/layout/VerticalCurvedList"/>
    <dgm:cxn modelId="{0D1894DC-6BD9-4106-84BC-F49640B99565}" type="presOf" srcId="{E3A1988F-AE23-452E-A31D-AEA4828082CF}" destId="{EBDC826C-F28B-48A3-8559-FA5F7372C68E}" srcOrd="0" destOrd="0" presId="urn:microsoft.com/office/officeart/2008/layout/VerticalCurvedList"/>
    <dgm:cxn modelId="{C4FE62C1-4DA0-491D-A052-D2724C1883AB}" type="presOf" srcId="{705E81E3-AAB0-4612-984F-58036B968635}" destId="{EADE8180-9C07-4EB8-A320-9D356C73003D}" srcOrd="0" destOrd="0" presId="urn:microsoft.com/office/officeart/2008/layout/VerticalCurvedList"/>
    <dgm:cxn modelId="{701BF8D9-E633-4DD7-A6BD-72EE74F1A840}" srcId="{0F8991E6-A4E6-4BC7-A4F3-51DE30938D34}" destId="{705E81E3-AAB0-4612-984F-58036B968635}" srcOrd="1" destOrd="0" parTransId="{02E5D328-E5A8-4C40-9A37-1E9D2425370F}" sibTransId="{23F983AC-4346-4151-A486-E0FD438454D3}"/>
    <dgm:cxn modelId="{24C53A95-E01B-47C7-8890-419B123AF961}" srcId="{0F8991E6-A4E6-4BC7-A4F3-51DE30938D34}" destId="{E3A1988F-AE23-452E-A31D-AEA4828082CF}" srcOrd="0" destOrd="0" parTransId="{063DE334-4BE4-4757-A598-9B8803BDBDDF}" sibTransId="{E52E1014-075F-473B-A9F1-C796C677C984}"/>
    <dgm:cxn modelId="{34D034ED-0CC2-49C2-9123-82CEC8D1C8E4}" type="presOf" srcId="{9837303C-5C8F-482E-A650-EDC7F15A0A28}" destId="{7F314045-712C-4B3C-8948-925DD76E02AA}" srcOrd="0" destOrd="0" presId="urn:microsoft.com/office/officeart/2008/layout/VerticalCurvedList"/>
    <dgm:cxn modelId="{F17675DD-C8FA-4399-B6EB-D987F5FAFCF1}" type="presOf" srcId="{E52E1014-075F-473B-A9F1-C796C677C984}" destId="{3BA83B69-1A0E-4038-8581-30D18062B5C0}" srcOrd="0" destOrd="0" presId="urn:microsoft.com/office/officeart/2008/layout/VerticalCurvedList"/>
    <dgm:cxn modelId="{C0870C73-522E-45A5-910C-1C2016F5D16E}" srcId="{0F8991E6-A4E6-4BC7-A4F3-51DE30938D34}" destId="{9837303C-5C8F-482E-A650-EDC7F15A0A28}" srcOrd="2" destOrd="0" parTransId="{C31D9905-3937-4C76-BFB0-1A074920B0E7}" sibTransId="{609FC97B-9993-4D9B-8C45-E6498AB5FA0E}"/>
    <dgm:cxn modelId="{BC778C9A-CA83-4962-AEE6-9A80EFA5B878}" type="presParOf" srcId="{6E6DD2D7-D2BB-4235-8739-64081DF94869}" destId="{BD8EE2A6-54E0-4880-9171-E9737B841EC2}" srcOrd="0" destOrd="0" presId="urn:microsoft.com/office/officeart/2008/layout/VerticalCurvedList"/>
    <dgm:cxn modelId="{16097FA3-1478-4ADA-A0A3-849AC190B8F0}" type="presParOf" srcId="{BD8EE2A6-54E0-4880-9171-E9737B841EC2}" destId="{D6917D70-EF86-4545-B680-C1DE43A9CEF6}" srcOrd="0" destOrd="0" presId="urn:microsoft.com/office/officeart/2008/layout/VerticalCurvedList"/>
    <dgm:cxn modelId="{C0EEA313-6717-4646-A949-BFA35D4FB286}" type="presParOf" srcId="{D6917D70-EF86-4545-B680-C1DE43A9CEF6}" destId="{315FC83D-8043-400A-9AE2-03E0EFBD85B8}" srcOrd="0" destOrd="0" presId="urn:microsoft.com/office/officeart/2008/layout/VerticalCurvedList"/>
    <dgm:cxn modelId="{DCC84AAE-262F-484C-AAD5-18740400FB1F}" type="presParOf" srcId="{D6917D70-EF86-4545-B680-C1DE43A9CEF6}" destId="{3BA83B69-1A0E-4038-8581-30D18062B5C0}" srcOrd="1" destOrd="0" presId="urn:microsoft.com/office/officeart/2008/layout/VerticalCurvedList"/>
    <dgm:cxn modelId="{77A88205-073C-4B4E-8428-C0A1C9B4B918}" type="presParOf" srcId="{D6917D70-EF86-4545-B680-C1DE43A9CEF6}" destId="{1037C473-9D87-43EC-A935-688BB0EC8F88}" srcOrd="2" destOrd="0" presId="urn:microsoft.com/office/officeart/2008/layout/VerticalCurvedList"/>
    <dgm:cxn modelId="{8563E65F-2088-4D70-BC00-1EEF0ED7B505}" type="presParOf" srcId="{D6917D70-EF86-4545-B680-C1DE43A9CEF6}" destId="{9A539C3F-9EFE-4140-B7F1-EBF58462DC98}" srcOrd="3" destOrd="0" presId="urn:microsoft.com/office/officeart/2008/layout/VerticalCurvedList"/>
    <dgm:cxn modelId="{4A4F5856-2193-4FE7-BD4E-817D1959E7AC}" type="presParOf" srcId="{BD8EE2A6-54E0-4880-9171-E9737B841EC2}" destId="{EBDC826C-F28B-48A3-8559-FA5F7372C68E}" srcOrd="1" destOrd="0" presId="urn:microsoft.com/office/officeart/2008/layout/VerticalCurvedList"/>
    <dgm:cxn modelId="{CBEB5522-040A-4B5E-9F08-657C8D2383EE}" type="presParOf" srcId="{BD8EE2A6-54E0-4880-9171-E9737B841EC2}" destId="{6B43A281-4434-4BB1-AED9-42849C311A0A}" srcOrd="2" destOrd="0" presId="urn:microsoft.com/office/officeart/2008/layout/VerticalCurvedList"/>
    <dgm:cxn modelId="{FDED9A8B-BAF1-47B7-BDB9-D1167503B02D}" type="presParOf" srcId="{6B43A281-4434-4BB1-AED9-42849C311A0A}" destId="{812D11C9-AB95-43F8-BE60-764307E8551E}" srcOrd="0" destOrd="0" presId="urn:microsoft.com/office/officeart/2008/layout/VerticalCurvedList"/>
    <dgm:cxn modelId="{97DD4E71-B0AE-49F9-B486-D7DD3BE5BA34}" type="presParOf" srcId="{BD8EE2A6-54E0-4880-9171-E9737B841EC2}" destId="{EADE8180-9C07-4EB8-A320-9D356C73003D}" srcOrd="3" destOrd="0" presId="urn:microsoft.com/office/officeart/2008/layout/VerticalCurvedList"/>
    <dgm:cxn modelId="{64EE5E00-2986-4A1F-B538-7B79876600E8}" type="presParOf" srcId="{BD8EE2A6-54E0-4880-9171-E9737B841EC2}" destId="{95C3C41B-AD4F-4391-A78E-92F4FCF89D42}" srcOrd="4" destOrd="0" presId="urn:microsoft.com/office/officeart/2008/layout/VerticalCurvedList"/>
    <dgm:cxn modelId="{E0301BBB-2666-4479-8921-F12A89D61F7F}" type="presParOf" srcId="{95C3C41B-AD4F-4391-A78E-92F4FCF89D42}" destId="{22D5653E-E4DB-472D-A285-20467452F3EF}" srcOrd="0" destOrd="0" presId="urn:microsoft.com/office/officeart/2008/layout/VerticalCurvedList"/>
    <dgm:cxn modelId="{CA21FC70-6FED-478D-B11C-FEF70C514ECE}" type="presParOf" srcId="{BD8EE2A6-54E0-4880-9171-E9737B841EC2}" destId="{7F314045-712C-4B3C-8948-925DD76E02AA}" srcOrd="5" destOrd="0" presId="urn:microsoft.com/office/officeart/2008/layout/VerticalCurvedList"/>
    <dgm:cxn modelId="{509C73DC-267E-4A9B-8A35-7367AADB03A1}" type="presParOf" srcId="{BD8EE2A6-54E0-4880-9171-E9737B841EC2}" destId="{3A50AEBE-2D28-498D-8355-7C1874EDD9BC}" srcOrd="6" destOrd="0" presId="urn:microsoft.com/office/officeart/2008/layout/VerticalCurvedList"/>
    <dgm:cxn modelId="{3620527D-ED22-4BE7-974F-7842BB1E4B67}" type="presParOf" srcId="{3A50AEBE-2D28-498D-8355-7C1874EDD9BC}" destId="{6737B31A-2F17-496D-96B6-867D057FF31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DBC4F4-A8C2-4E43-9537-5F8124313BD2}"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12094F36-D1DC-4081-AF04-22FC1D39403E}">
      <dgm:prSet custT="1"/>
      <dgm:spPr/>
      <dgm:t>
        <a:bodyPr/>
        <a:lstStyle/>
        <a:p>
          <a:pPr algn="just" rtl="0"/>
          <a:endParaRPr lang="es-EC" sz="1800" b="1" dirty="0" smtClean="0">
            <a:solidFill>
              <a:schemeClr val="tx1"/>
            </a:solidFill>
            <a:latin typeface="Times New Roman" panose="02020603050405020304" pitchFamily="18" charset="0"/>
            <a:cs typeface="Times New Roman" panose="02020603050405020304" pitchFamily="18" charset="0"/>
          </a:endParaRPr>
        </a:p>
        <a:p>
          <a:pPr algn="just" rtl="0"/>
          <a:endParaRPr lang="es-EC" sz="1600" dirty="0" smtClean="0">
            <a:solidFill>
              <a:schemeClr val="bg1"/>
            </a:solidFill>
            <a:latin typeface="Times New Roman" panose="02020603050405020304" pitchFamily="18" charset="0"/>
            <a:cs typeface="Times New Roman" panose="02020603050405020304" pitchFamily="18" charset="0"/>
          </a:endParaRPr>
        </a:p>
      </dgm:t>
    </dgm:pt>
    <dgm:pt modelId="{02290263-C7B5-4E8C-9DEE-7BBC0B75DAE2}" type="parTrans" cxnId="{FEF9EE7A-BF1A-4333-B7BF-854AB04E2B6A}">
      <dgm:prSet/>
      <dgm:spPr/>
      <dgm:t>
        <a:bodyPr/>
        <a:lstStyle/>
        <a:p>
          <a:endParaRPr lang="en-US"/>
        </a:p>
      </dgm:t>
    </dgm:pt>
    <dgm:pt modelId="{63CC890E-E087-4805-92B0-A489E14BB3A6}" type="sibTrans" cxnId="{FEF9EE7A-BF1A-4333-B7BF-854AB04E2B6A}">
      <dgm:prSet/>
      <dgm:spPr/>
      <dgm:t>
        <a:bodyPr/>
        <a:lstStyle/>
        <a:p>
          <a:endParaRPr lang="en-US"/>
        </a:p>
      </dgm:t>
    </dgm:pt>
    <dgm:pt modelId="{A66D7825-6B35-4800-A168-401228E249A3}">
      <dgm:prSet custT="1"/>
      <dgm:spPr/>
      <dgm:t>
        <a:bodyPr/>
        <a:lstStyle/>
        <a:p>
          <a:pPr algn="just" rtl="0"/>
          <a:endParaRPr lang="es-EC" sz="15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dgm:t>
    </dgm:pt>
    <dgm:pt modelId="{3EBC6D9C-0155-4452-AC5E-F2E7919F0D32}" type="parTrans" cxnId="{E6F28752-7032-4713-9C9B-C80B65DA6F55}">
      <dgm:prSet/>
      <dgm:spPr/>
      <dgm:t>
        <a:bodyPr/>
        <a:lstStyle/>
        <a:p>
          <a:endParaRPr lang="en-US"/>
        </a:p>
      </dgm:t>
    </dgm:pt>
    <dgm:pt modelId="{AEA4E6BC-6183-450A-B358-7273CEE75309}" type="sibTrans" cxnId="{E6F28752-7032-4713-9C9B-C80B65DA6F55}">
      <dgm:prSet/>
      <dgm:spPr/>
      <dgm:t>
        <a:bodyPr/>
        <a:lstStyle/>
        <a:p>
          <a:endParaRPr lang="en-US"/>
        </a:p>
      </dgm:t>
    </dgm:pt>
    <dgm:pt modelId="{42C3E77E-820A-46EA-AD24-28AD6CF4A28C}">
      <dgm:prSet custT="1"/>
      <dgm:spPr/>
      <dgm:t>
        <a:bodyPr/>
        <a:lstStyle/>
        <a:p>
          <a:pPr algn="just" rtl="0"/>
          <a:endParaRPr lang="es-EC" sz="15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rtl="0"/>
          <a:endParaRPr lang="es-EC" sz="15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dgm:t>
    </dgm:pt>
    <dgm:pt modelId="{84C6A4E7-D5C4-4BAD-8495-6F07A4517F6F}" type="parTrans" cxnId="{1FD33470-0636-473B-B3D4-3137A6DD989F}">
      <dgm:prSet/>
      <dgm:spPr/>
      <dgm:t>
        <a:bodyPr/>
        <a:lstStyle/>
        <a:p>
          <a:endParaRPr lang="en-US"/>
        </a:p>
      </dgm:t>
    </dgm:pt>
    <dgm:pt modelId="{4BEECBA8-6F70-4A8E-8B1B-EF26AB3BE5C6}" type="sibTrans" cxnId="{1FD33470-0636-473B-B3D4-3137A6DD989F}">
      <dgm:prSet/>
      <dgm:spPr/>
      <dgm:t>
        <a:bodyPr/>
        <a:lstStyle/>
        <a:p>
          <a:endParaRPr lang="en-US"/>
        </a:p>
      </dgm:t>
    </dgm:pt>
    <dgm:pt modelId="{F79823A3-EE92-41C3-911D-706C762A9EA6}">
      <dgm:prSet custT="1"/>
      <dgm:spPr/>
      <dgm:t>
        <a:bodyPr/>
        <a:lstStyle/>
        <a:p>
          <a:pPr algn="just" rtl="0">
            <a:lnSpc>
              <a:spcPct val="100000"/>
            </a:lnSpc>
          </a:pPr>
          <a:endParaRPr lang="es-EC" sz="15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rtl="0">
            <a:lnSpc>
              <a:spcPct val="90000"/>
            </a:lnSpc>
          </a:pPr>
          <a:endParaRPr lang="es-EC" sz="1600" dirty="0" smtClean="0">
            <a:solidFill>
              <a:schemeClr val="bg1"/>
            </a:solidFill>
            <a:latin typeface="Times New Roman" panose="02020603050405020304" pitchFamily="18" charset="0"/>
            <a:cs typeface="Times New Roman" panose="02020603050405020304" pitchFamily="18" charset="0"/>
          </a:endParaRPr>
        </a:p>
      </dgm:t>
    </dgm:pt>
    <dgm:pt modelId="{C13D4589-3429-4EAA-9628-C9506DBC88AC}" type="sibTrans" cxnId="{406CBADB-A566-46C9-9A0A-913223E7E77C}">
      <dgm:prSet/>
      <dgm:spPr/>
      <dgm:t>
        <a:bodyPr/>
        <a:lstStyle/>
        <a:p>
          <a:endParaRPr lang="en-US"/>
        </a:p>
      </dgm:t>
    </dgm:pt>
    <dgm:pt modelId="{6F296512-828B-491E-A3A3-8C3961B537E0}" type="parTrans" cxnId="{406CBADB-A566-46C9-9A0A-913223E7E77C}">
      <dgm:prSet/>
      <dgm:spPr/>
      <dgm:t>
        <a:bodyPr/>
        <a:lstStyle/>
        <a:p>
          <a:endParaRPr lang="en-US"/>
        </a:p>
      </dgm:t>
    </dgm:pt>
    <dgm:pt modelId="{3F60EB0E-2CEC-4C9D-98E6-E91C16CDF70D}" type="pres">
      <dgm:prSet presAssocID="{37DBC4F4-A8C2-4E43-9537-5F8124313BD2}" presName="Name0" presStyleCnt="0">
        <dgm:presLayoutVars>
          <dgm:dir/>
          <dgm:resizeHandles val="exact"/>
        </dgm:presLayoutVars>
      </dgm:prSet>
      <dgm:spPr/>
      <dgm:t>
        <a:bodyPr/>
        <a:lstStyle/>
        <a:p>
          <a:endParaRPr lang="es-ES"/>
        </a:p>
      </dgm:t>
    </dgm:pt>
    <dgm:pt modelId="{DDB145D4-C932-4397-9E45-B6446F4C91A0}" type="pres">
      <dgm:prSet presAssocID="{37DBC4F4-A8C2-4E43-9537-5F8124313BD2}" presName="fgShape" presStyleLbl="fgShp" presStyleIdx="0" presStyleCnt="1" custLinFactY="237" custLinFactNeighborX="672" custLinFactNeighborY="100000"/>
      <dgm:spPr/>
    </dgm:pt>
    <dgm:pt modelId="{EB5F17E2-8CF0-4A90-A5AE-1314B1F43874}" type="pres">
      <dgm:prSet presAssocID="{37DBC4F4-A8C2-4E43-9537-5F8124313BD2}" presName="linComp" presStyleCnt="0"/>
      <dgm:spPr/>
    </dgm:pt>
    <dgm:pt modelId="{B42E2183-C38D-4665-813E-5870FD9236D8}" type="pres">
      <dgm:prSet presAssocID="{12094F36-D1DC-4081-AF04-22FC1D39403E}" presName="compNode" presStyleCnt="0"/>
      <dgm:spPr/>
    </dgm:pt>
    <dgm:pt modelId="{7C88B213-B584-4E99-BDEF-0DE5BAED9318}" type="pres">
      <dgm:prSet presAssocID="{12094F36-D1DC-4081-AF04-22FC1D39403E}" presName="bkgdShape" presStyleLbl="node1" presStyleIdx="0" presStyleCnt="4" custScaleX="106127" custLinFactX="100000" custLinFactNeighborX="107510"/>
      <dgm:spPr/>
      <dgm:t>
        <a:bodyPr/>
        <a:lstStyle/>
        <a:p>
          <a:endParaRPr lang="en-US"/>
        </a:p>
      </dgm:t>
    </dgm:pt>
    <dgm:pt modelId="{15379333-03E2-4ED5-8F03-B6D74C2D9561}" type="pres">
      <dgm:prSet presAssocID="{12094F36-D1DC-4081-AF04-22FC1D39403E}" presName="nodeTx" presStyleLbl="node1" presStyleIdx="0" presStyleCnt="4">
        <dgm:presLayoutVars>
          <dgm:bulletEnabled val="1"/>
        </dgm:presLayoutVars>
      </dgm:prSet>
      <dgm:spPr/>
      <dgm:t>
        <a:bodyPr/>
        <a:lstStyle/>
        <a:p>
          <a:endParaRPr lang="en-US"/>
        </a:p>
      </dgm:t>
    </dgm:pt>
    <dgm:pt modelId="{F6867658-1CCB-499C-969C-D87F00F1EF28}" type="pres">
      <dgm:prSet presAssocID="{12094F36-D1DC-4081-AF04-22FC1D39403E}" presName="invisiNode" presStyleLbl="node1" presStyleIdx="0" presStyleCnt="4"/>
      <dgm:spPr/>
    </dgm:pt>
    <dgm:pt modelId="{F69C8A0D-F3A8-4947-9D38-E47F59860336}" type="pres">
      <dgm:prSet presAssocID="{12094F36-D1DC-4081-AF04-22FC1D39403E}" presName="imagNode" presStyleLbl="fgImgPlace1" presStyleIdx="0" presStyleCnt="4" custScaleX="86395" custScaleY="81979" custLinFactX="100000" custLinFactNeighborX="170394" custLinFactNeighborY="-9888"/>
      <dgm:spPr>
        <a:blipFill rotWithShape="1">
          <a:blip xmlns:r="http://schemas.openxmlformats.org/officeDocument/2006/relationships" r:embed="rId1"/>
          <a:stretch>
            <a:fillRect/>
          </a:stretch>
        </a:blipFill>
      </dgm:spPr>
      <dgm:t>
        <a:bodyPr/>
        <a:lstStyle/>
        <a:p>
          <a:endParaRPr lang="es-ES"/>
        </a:p>
      </dgm:t>
    </dgm:pt>
    <dgm:pt modelId="{BADBD675-BAD9-4866-96F1-A34A803D011B}" type="pres">
      <dgm:prSet presAssocID="{63CC890E-E087-4805-92B0-A489E14BB3A6}" presName="sibTrans" presStyleLbl="sibTrans2D1" presStyleIdx="0" presStyleCnt="0"/>
      <dgm:spPr/>
      <dgm:t>
        <a:bodyPr/>
        <a:lstStyle/>
        <a:p>
          <a:endParaRPr lang="es-ES"/>
        </a:p>
      </dgm:t>
    </dgm:pt>
    <dgm:pt modelId="{B60596EE-1B5E-4A97-B1DD-53801A82871F}" type="pres">
      <dgm:prSet presAssocID="{42C3E77E-820A-46EA-AD24-28AD6CF4A28C}" presName="compNode" presStyleCnt="0"/>
      <dgm:spPr/>
    </dgm:pt>
    <dgm:pt modelId="{43727010-A549-4141-80E2-6B5E7F85FBD6}" type="pres">
      <dgm:prSet presAssocID="{42C3E77E-820A-46EA-AD24-28AD6CF4A28C}" presName="bkgdShape" presStyleLbl="node1" presStyleIdx="1" presStyleCnt="4" custLinFactX="-9271" custLinFactNeighborX="-100000" custLinFactNeighborY="0"/>
      <dgm:spPr/>
      <dgm:t>
        <a:bodyPr/>
        <a:lstStyle/>
        <a:p>
          <a:endParaRPr lang="en-US"/>
        </a:p>
      </dgm:t>
    </dgm:pt>
    <dgm:pt modelId="{7426D506-E87F-4F33-A980-8AFAF1F6FC97}" type="pres">
      <dgm:prSet presAssocID="{42C3E77E-820A-46EA-AD24-28AD6CF4A28C}" presName="nodeTx" presStyleLbl="node1" presStyleIdx="1" presStyleCnt="4">
        <dgm:presLayoutVars>
          <dgm:bulletEnabled val="1"/>
        </dgm:presLayoutVars>
      </dgm:prSet>
      <dgm:spPr/>
      <dgm:t>
        <a:bodyPr/>
        <a:lstStyle/>
        <a:p>
          <a:endParaRPr lang="en-US"/>
        </a:p>
      </dgm:t>
    </dgm:pt>
    <dgm:pt modelId="{873830A0-48DF-4A3F-A232-284ED7A08126}" type="pres">
      <dgm:prSet presAssocID="{42C3E77E-820A-46EA-AD24-28AD6CF4A28C}" presName="invisiNode" presStyleLbl="node1" presStyleIdx="1" presStyleCnt="4"/>
      <dgm:spPr/>
    </dgm:pt>
    <dgm:pt modelId="{9E2377BF-9C33-467A-A07B-01D42FF8B80B}" type="pres">
      <dgm:prSet presAssocID="{42C3E77E-820A-46EA-AD24-28AD6CF4A28C}" presName="imagNode" presStyleLbl="fgImgPlace1" presStyleIdx="1" presStyleCnt="4" custScaleX="81979" custScaleY="81979" custLinFactX="-45013" custLinFactNeighborX="-100000" custLinFactNeighborY="-9888"/>
      <dgm:spPr>
        <a:blipFill rotWithShape="1">
          <a:blip xmlns:r="http://schemas.openxmlformats.org/officeDocument/2006/relationships" r:embed="rId2"/>
          <a:stretch>
            <a:fillRect/>
          </a:stretch>
        </a:blipFill>
      </dgm:spPr>
      <dgm:t>
        <a:bodyPr/>
        <a:lstStyle/>
        <a:p>
          <a:endParaRPr lang="es-ES"/>
        </a:p>
      </dgm:t>
    </dgm:pt>
    <dgm:pt modelId="{A6649B25-F4F4-4EE7-A536-755A418F939C}" type="pres">
      <dgm:prSet presAssocID="{4BEECBA8-6F70-4A8E-8B1B-EF26AB3BE5C6}" presName="sibTrans" presStyleLbl="sibTrans2D1" presStyleIdx="0" presStyleCnt="0"/>
      <dgm:spPr/>
      <dgm:t>
        <a:bodyPr/>
        <a:lstStyle/>
        <a:p>
          <a:endParaRPr lang="es-ES"/>
        </a:p>
      </dgm:t>
    </dgm:pt>
    <dgm:pt modelId="{06ADDDAC-CD2A-4BE6-992F-B83A3240D1B4}" type="pres">
      <dgm:prSet presAssocID="{F79823A3-EE92-41C3-911D-706C762A9EA6}" presName="compNode" presStyleCnt="0"/>
      <dgm:spPr/>
    </dgm:pt>
    <dgm:pt modelId="{2A5C0B7F-E52F-44DF-A4B3-C3D8A53D4A1A}" type="pres">
      <dgm:prSet presAssocID="{F79823A3-EE92-41C3-911D-706C762A9EA6}" presName="bkgdShape" presStyleLbl="node1" presStyleIdx="2" presStyleCnt="4" custLinFactX="3445" custLinFactNeighborX="100000"/>
      <dgm:spPr/>
      <dgm:t>
        <a:bodyPr/>
        <a:lstStyle/>
        <a:p>
          <a:endParaRPr lang="en-US"/>
        </a:p>
      </dgm:t>
    </dgm:pt>
    <dgm:pt modelId="{2C5D8357-F71C-4D8A-9E1F-C4CF66F9140B}" type="pres">
      <dgm:prSet presAssocID="{F79823A3-EE92-41C3-911D-706C762A9EA6}" presName="nodeTx" presStyleLbl="node1" presStyleIdx="2" presStyleCnt="4">
        <dgm:presLayoutVars>
          <dgm:bulletEnabled val="1"/>
        </dgm:presLayoutVars>
      </dgm:prSet>
      <dgm:spPr/>
      <dgm:t>
        <a:bodyPr/>
        <a:lstStyle/>
        <a:p>
          <a:endParaRPr lang="en-US"/>
        </a:p>
      </dgm:t>
    </dgm:pt>
    <dgm:pt modelId="{17CEAAC8-559B-4849-8DBF-6AABEF167385}" type="pres">
      <dgm:prSet presAssocID="{F79823A3-EE92-41C3-911D-706C762A9EA6}" presName="invisiNode" presStyleLbl="node1" presStyleIdx="2" presStyleCnt="4"/>
      <dgm:spPr/>
    </dgm:pt>
    <dgm:pt modelId="{D7830439-9D63-4485-97FD-6AB4F90D3939}" type="pres">
      <dgm:prSet presAssocID="{F79823A3-EE92-41C3-911D-706C762A9EA6}" presName="imagNode" presStyleLbl="fgImgPlace1" presStyleIdx="2" presStyleCnt="4" custScaleX="85033" custScaleY="84732" custLinFactX="29168" custLinFactNeighborX="100000" custLinFactNeighborY="-6759"/>
      <dgm:spPr>
        <a:blipFill rotWithShape="1">
          <a:blip xmlns:r="http://schemas.openxmlformats.org/officeDocument/2006/relationships" r:embed="rId3"/>
          <a:stretch>
            <a:fillRect/>
          </a:stretch>
        </a:blipFill>
      </dgm:spPr>
      <dgm:t>
        <a:bodyPr/>
        <a:lstStyle/>
        <a:p>
          <a:endParaRPr lang="en-US"/>
        </a:p>
      </dgm:t>
    </dgm:pt>
    <dgm:pt modelId="{C124706C-06DA-424A-8F6A-7E0438430512}" type="pres">
      <dgm:prSet presAssocID="{C13D4589-3429-4EAA-9628-C9506DBC88AC}" presName="sibTrans" presStyleLbl="sibTrans2D1" presStyleIdx="0" presStyleCnt="0"/>
      <dgm:spPr/>
      <dgm:t>
        <a:bodyPr/>
        <a:lstStyle/>
        <a:p>
          <a:endParaRPr lang="es-ES"/>
        </a:p>
      </dgm:t>
    </dgm:pt>
    <dgm:pt modelId="{43A12FD4-762C-471F-9D34-A7FFEB473538}" type="pres">
      <dgm:prSet presAssocID="{A66D7825-6B35-4800-A168-401228E249A3}" presName="compNode" presStyleCnt="0"/>
      <dgm:spPr/>
    </dgm:pt>
    <dgm:pt modelId="{88E87851-90BE-4DD4-8F0F-008D6812B3D7}" type="pres">
      <dgm:prSet presAssocID="{A66D7825-6B35-4800-A168-401228E249A3}" presName="bkgdShape" presStyleLbl="node1" presStyleIdx="3" presStyleCnt="4" custLinFactX="-100000" custLinFactNeighborX="-111598" custLinFactNeighborY="3001"/>
      <dgm:spPr/>
      <dgm:t>
        <a:bodyPr/>
        <a:lstStyle/>
        <a:p>
          <a:endParaRPr lang="en-US"/>
        </a:p>
      </dgm:t>
    </dgm:pt>
    <dgm:pt modelId="{D61A61DF-A1D7-4E9E-9A18-00E4921486E7}" type="pres">
      <dgm:prSet presAssocID="{A66D7825-6B35-4800-A168-401228E249A3}" presName="nodeTx" presStyleLbl="node1" presStyleIdx="3" presStyleCnt="4">
        <dgm:presLayoutVars>
          <dgm:bulletEnabled val="1"/>
        </dgm:presLayoutVars>
      </dgm:prSet>
      <dgm:spPr/>
      <dgm:t>
        <a:bodyPr/>
        <a:lstStyle/>
        <a:p>
          <a:endParaRPr lang="en-US"/>
        </a:p>
      </dgm:t>
    </dgm:pt>
    <dgm:pt modelId="{3A02CFBC-2CCE-4891-B2A3-0645B4FB97E7}" type="pres">
      <dgm:prSet presAssocID="{A66D7825-6B35-4800-A168-401228E249A3}" presName="invisiNode" presStyleLbl="node1" presStyleIdx="3" presStyleCnt="4"/>
      <dgm:spPr/>
    </dgm:pt>
    <dgm:pt modelId="{74C8E6AF-3729-40A9-9DB9-D9430047D43C}" type="pres">
      <dgm:prSet presAssocID="{A66D7825-6B35-4800-A168-401228E249A3}" presName="imagNode" presStyleLbl="fgImgPlace1" presStyleIdx="3" presStyleCnt="4" custScaleX="83727" custScaleY="81979" custLinFactX="-100000" custLinFactNeighborX="-179295" custLinFactNeighborY="-9888"/>
      <dgm:spPr>
        <a:blipFill rotWithShape="1">
          <a:blip xmlns:r="http://schemas.openxmlformats.org/officeDocument/2006/relationships" r:embed="rId4"/>
          <a:stretch>
            <a:fillRect/>
          </a:stretch>
        </a:blipFill>
      </dgm:spPr>
      <dgm:t>
        <a:bodyPr/>
        <a:lstStyle/>
        <a:p>
          <a:endParaRPr lang="en-US"/>
        </a:p>
      </dgm:t>
    </dgm:pt>
  </dgm:ptLst>
  <dgm:cxnLst>
    <dgm:cxn modelId="{E6F28752-7032-4713-9C9B-C80B65DA6F55}" srcId="{37DBC4F4-A8C2-4E43-9537-5F8124313BD2}" destId="{A66D7825-6B35-4800-A168-401228E249A3}" srcOrd="3" destOrd="0" parTransId="{3EBC6D9C-0155-4452-AC5E-F2E7919F0D32}" sibTransId="{AEA4E6BC-6183-450A-B358-7273CEE75309}"/>
    <dgm:cxn modelId="{F95CD91E-D9D2-4579-9B1D-7DF6D0CB9C3C}" type="presOf" srcId="{42C3E77E-820A-46EA-AD24-28AD6CF4A28C}" destId="{43727010-A549-4141-80E2-6B5E7F85FBD6}" srcOrd="0" destOrd="0" presId="urn:microsoft.com/office/officeart/2005/8/layout/hList7"/>
    <dgm:cxn modelId="{5212DD6E-B72D-4469-8073-4DD5C6D173B9}" type="presOf" srcId="{12094F36-D1DC-4081-AF04-22FC1D39403E}" destId="{7C88B213-B584-4E99-BDEF-0DE5BAED9318}" srcOrd="0" destOrd="0" presId="urn:microsoft.com/office/officeart/2005/8/layout/hList7"/>
    <dgm:cxn modelId="{692B84BD-C866-4153-A558-EB5087119754}" type="presOf" srcId="{63CC890E-E087-4805-92B0-A489E14BB3A6}" destId="{BADBD675-BAD9-4866-96F1-A34A803D011B}" srcOrd="0" destOrd="0" presId="urn:microsoft.com/office/officeart/2005/8/layout/hList7"/>
    <dgm:cxn modelId="{5777533E-3C46-4AFC-91DE-B49214D510CF}" type="presOf" srcId="{F79823A3-EE92-41C3-911D-706C762A9EA6}" destId="{2A5C0B7F-E52F-44DF-A4B3-C3D8A53D4A1A}" srcOrd="0" destOrd="0" presId="urn:microsoft.com/office/officeart/2005/8/layout/hList7"/>
    <dgm:cxn modelId="{A15EDC6E-E321-4F14-B4E5-D73A61389F80}" type="presOf" srcId="{F79823A3-EE92-41C3-911D-706C762A9EA6}" destId="{2C5D8357-F71C-4D8A-9E1F-C4CF66F9140B}" srcOrd="1" destOrd="0" presId="urn:microsoft.com/office/officeart/2005/8/layout/hList7"/>
    <dgm:cxn modelId="{1FD33470-0636-473B-B3D4-3137A6DD989F}" srcId="{37DBC4F4-A8C2-4E43-9537-5F8124313BD2}" destId="{42C3E77E-820A-46EA-AD24-28AD6CF4A28C}" srcOrd="1" destOrd="0" parTransId="{84C6A4E7-D5C4-4BAD-8495-6F07A4517F6F}" sibTransId="{4BEECBA8-6F70-4A8E-8B1B-EF26AB3BE5C6}"/>
    <dgm:cxn modelId="{4B785600-ED2A-4975-8319-FB5FA3F0096A}" type="presOf" srcId="{4BEECBA8-6F70-4A8E-8B1B-EF26AB3BE5C6}" destId="{A6649B25-F4F4-4EE7-A536-755A418F939C}" srcOrd="0" destOrd="0" presId="urn:microsoft.com/office/officeart/2005/8/layout/hList7"/>
    <dgm:cxn modelId="{84E8CE03-B0C2-413D-A529-EA4103608308}" type="presOf" srcId="{42C3E77E-820A-46EA-AD24-28AD6CF4A28C}" destId="{7426D506-E87F-4F33-A980-8AFAF1F6FC97}" srcOrd="1" destOrd="0" presId="urn:microsoft.com/office/officeart/2005/8/layout/hList7"/>
    <dgm:cxn modelId="{CC1680F6-7D28-42AD-9148-34C78246DC17}" type="presOf" srcId="{37DBC4F4-A8C2-4E43-9537-5F8124313BD2}" destId="{3F60EB0E-2CEC-4C9D-98E6-E91C16CDF70D}" srcOrd="0" destOrd="0" presId="urn:microsoft.com/office/officeart/2005/8/layout/hList7"/>
    <dgm:cxn modelId="{406CBADB-A566-46C9-9A0A-913223E7E77C}" srcId="{37DBC4F4-A8C2-4E43-9537-5F8124313BD2}" destId="{F79823A3-EE92-41C3-911D-706C762A9EA6}" srcOrd="2" destOrd="0" parTransId="{6F296512-828B-491E-A3A3-8C3961B537E0}" sibTransId="{C13D4589-3429-4EAA-9628-C9506DBC88AC}"/>
    <dgm:cxn modelId="{229F7FE7-359A-4056-BC74-6EF053484537}" type="presOf" srcId="{12094F36-D1DC-4081-AF04-22FC1D39403E}" destId="{15379333-03E2-4ED5-8F03-B6D74C2D9561}" srcOrd="1" destOrd="0" presId="urn:microsoft.com/office/officeart/2005/8/layout/hList7"/>
    <dgm:cxn modelId="{2B85C49F-924D-4C6B-9FBC-5382F840CB77}" type="presOf" srcId="{A66D7825-6B35-4800-A168-401228E249A3}" destId="{D61A61DF-A1D7-4E9E-9A18-00E4921486E7}" srcOrd="1" destOrd="0" presId="urn:microsoft.com/office/officeart/2005/8/layout/hList7"/>
    <dgm:cxn modelId="{82436496-8477-425C-B868-DB048D3C633C}" type="presOf" srcId="{A66D7825-6B35-4800-A168-401228E249A3}" destId="{88E87851-90BE-4DD4-8F0F-008D6812B3D7}" srcOrd="0" destOrd="0" presId="urn:microsoft.com/office/officeart/2005/8/layout/hList7"/>
    <dgm:cxn modelId="{DFD8EA80-C9A6-47A9-A341-BD6E6236D20E}" type="presOf" srcId="{C13D4589-3429-4EAA-9628-C9506DBC88AC}" destId="{C124706C-06DA-424A-8F6A-7E0438430512}" srcOrd="0" destOrd="0" presId="urn:microsoft.com/office/officeart/2005/8/layout/hList7"/>
    <dgm:cxn modelId="{FEF9EE7A-BF1A-4333-B7BF-854AB04E2B6A}" srcId="{37DBC4F4-A8C2-4E43-9537-5F8124313BD2}" destId="{12094F36-D1DC-4081-AF04-22FC1D39403E}" srcOrd="0" destOrd="0" parTransId="{02290263-C7B5-4E8C-9DEE-7BBC0B75DAE2}" sibTransId="{63CC890E-E087-4805-92B0-A489E14BB3A6}"/>
    <dgm:cxn modelId="{AC042D53-2A48-4B3C-AA8C-B95A2AC6BBA5}" type="presParOf" srcId="{3F60EB0E-2CEC-4C9D-98E6-E91C16CDF70D}" destId="{DDB145D4-C932-4397-9E45-B6446F4C91A0}" srcOrd="0" destOrd="0" presId="urn:microsoft.com/office/officeart/2005/8/layout/hList7"/>
    <dgm:cxn modelId="{6B685F86-4CD3-4608-8A50-1C76BD74BCDB}" type="presParOf" srcId="{3F60EB0E-2CEC-4C9D-98E6-E91C16CDF70D}" destId="{EB5F17E2-8CF0-4A90-A5AE-1314B1F43874}" srcOrd="1" destOrd="0" presId="urn:microsoft.com/office/officeart/2005/8/layout/hList7"/>
    <dgm:cxn modelId="{8D71B6AB-B506-4536-9BFB-E342F0F6A62D}" type="presParOf" srcId="{EB5F17E2-8CF0-4A90-A5AE-1314B1F43874}" destId="{B42E2183-C38D-4665-813E-5870FD9236D8}" srcOrd="0" destOrd="0" presId="urn:microsoft.com/office/officeart/2005/8/layout/hList7"/>
    <dgm:cxn modelId="{6933FF1F-3175-45C6-8F04-DAAEA0F8DE4B}" type="presParOf" srcId="{B42E2183-C38D-4665-813E-5870FD9236D8}" destId="{7C88B213-B584-4E99-BDEF-0DE5BAED9318}" srcOrd="0" destOrd="0" presId="urn:microsoft.com/office/officeart/2005/8/layout/hList7"/>
    <dgm:cxn modelId="{6297F812-5D48-4496-9F17-80BC150FCC80}" type="presParOf" srcId="{B42E2183-C38D-4665-813E-5870FD9236D8}" destId="{15379333-03E2-4ED5-8F03-B6D74C2D9561}" srcOrd="1" destOrd="0" presId="urn:microsoft.com/office/officeart/2005/8/layout/hList7"/>
    <dgm:cxn modelId="{8495A4BD-756A-463A-9C62-D1CD12A5FCF4}" type="presParOf" srcId="{B42E2183-C38D-4665-813E-5870FD9236D8}" destId="{F6867658-1CCB-499C-969C-D87F00F1EF28}" srcOrd="2" destOrd="0" presId="urn:microsoft.com/office/officeart/2005/8/layout/hList7"/>
    <dgm:cxn modelId="{82CBD7FB-5CC0-4943-9A65-7A1F5BB9F663}" type="presParOf" srcId="{B42E2183-C38D-4665-813E-5870FD9236D8}" destId="{F69C8A0D-F3A8-4947-9D38-E47F59860336}" srcOrd="3" destOrd="0" presId="urn:microsoft.com/office/officeart/2005/8/layout/hList7"/>
    <dgm:cxn modelId="{CE0A963D-4035-4275-8CDD-127AC7C3B1A7}" type="presParOf" srcId="{EB5F17E2-8CF0-4A90-A5AE-1314B1F43874}" destId="{BADBD675-BAD9-4866-96F1-A34A803D011B}" srcOrd="1" destOrd="0" presId="urn:microsoft.com/office/officeart/2005/8/layout/hList7"/>
    <dgm:cxn modelId="{CD041A9E-863A-4D0D-B023-78727F6301FC}" type="presParOf" srcId="{EB5F17E2-8CF0-4A90-A5AE-1314B1F43874}" destId="{B60596EE-1B5E-4A97-B1DD-53801A82871F}" srcOrd="2" destOrd="0" presId="urn:microsoft.com/office/officeart/2005/8/layout/hList7"/>
    <dgm:cxn modelId="{185BBAD5-963B-43F0-89F3-EDA7CC957823}" type="presParOf" srcId="{B60596EE-1B5E-4A97-B1DD-53801A82871F}" destId="{43727010-A549-4141-80E2-6B5E7F85FBD6}" srcOrd="0" destOrd="0" presId="urn:microsoft.com/office/officeart/2005/8/layout/hList7"/>
    <dgm:cxn modelId="{03716FE6-FB78-4CAD-8D24-2AC4C6FF71ED}" type="presParOf" srcId="{B60596EE-1B5E-4A97-B1DD-53801A82871F}" destId="{7426D506-E87F-4F33-A980-8AFAF1F6FC97}" srcOrd="1" destOrd="0" presId="urn:microsoft.com/office/officeart/2005/8/layout/hList7"/>
    <dgm:cxn modelId="{E1C01FAA-3D38-4E17-9E53-7D15C868D71A}" type="presParOf" srcId="{B60596EE-1B5E-4A97-B1DD-53801A82871F}" destId="{873830A0-48DF-4A3F-A232-284ED7A08126}" srcOrd="2" destOrd="0" presId="urn:microsoft.com/office/officeart/2005/8/layout/hList7"/>
    <dgm:cxn modelId="{74BD684A-CEED-45A5-93C1-6513CE4179D4}" type="presParOf" srcId="{B60596EE-1B5E-4A97-B1DD-53801A82871F}" destId="{9E2377BF-9C33-467A-A07B-01D42FF8B80B}" srcOrd="3" destOrd="0" presId="urn:microsoft.com/office/officeart/2005/8/layout/hList7"/>
    <dgm:cxn modelId="{6E185F47-D8DD-4619-9267-948D0CF94166}" type="presParOf" srcId="{EB5F17E2-8CF0-4A90-A5AE-1314B1F43874}" destId="{A6649B25-F4F4-4EE7-A536-755A418F939C}" srcOrd="3" destOrd="0" presId="urn:microsoft.com/office/officeart/2005/8/layout/hList7"/>
    <dgm:cxn modelId="{921AA774-03F2-49E5-A0DF-58C84E37B7B0}" type="presParOf" srcId="{EB5F17E2-8CF0-4A90-A5AE-1314B1F43874}" destId="{06ADDDAC-CD2A-4BE6-992F-B83A3240D1B4}" srcOrd="4" destOrd="0" presId="urn:microsoft.com/office/officeart/2005/8/layout/hList7"/>
    <dgm:cxn modelId="{01969EED-D2B1-486C-BF3D-D35C11CD17AC}" type="presParOf" srcId="{06ADDDAC-CD2A-4BE6-992F-B83A3240D1B4}" destId="{2A5C0B7F-E52F-44DF-A4B3-C3D8A53D4A1A}" srcOrd="0" destOrd="0" presId="urn:microsoft.com/office/officeart/2005/8/layout/hList7"/>
    <dgm:cxn modelId="{57067FBB-8CF3-4583-BA6C-C8DD3C8F211A}" type="presParOf" srcId="{06ADDDAC-CD2A-4BE6-992F-B83A3240D1B4}" destId="{2C5D8357-F71C-4D8A-9E1F-C4CF66F9140B}" srcOrd="1" destOrd="0" presId="urn:microsoft.com/office/officeart/2005/8/layout/hList7"/>
    <dgm:cxn modelId="{F71CAE8F-B1E2-45AE-8DFB-413B90C65090}" type="presParOf" srcId="{06ADDDAC-CD2A-4BE6-992F-B83A3240D1B4}" destId="{17CEAAC8-559B-4849-8DBF-6AABEF167385}" srcOrd="2" destOrd="0" presId="urn:microsoft.com/office/officeart/2005/8/layout/hList7"/>
    <dgm:cxn modelId="{9ADD50AE-A5F8-4583-AB48-12ADFE4337A9}" type="presParOf" srcId="{06ADDDAC-CD2A-4BE6-992F-B83A3240D1B4}" destId="{D7830439-9D63-4485-97FD-6AB4F90D3939}" srcOrd="3" destOrd="0" presId="urn:microsoft.com/office/officeart/2005/8/layout/hList7"/>
    <dgm:cxn modelId="{FEEA67C5-6061-439C-9C61-AA9677ED2E59}" type="presParOf" srcId="{EB5F17E2-8CF0-4A90-A5AE-1314B1F43874}" destId="{C124706C-06DA-424A-8F6A-7E0438430512}" srcOrd="5" destOrd="0" presId="urn:microsoft.com/office/officeart/2005/8/layout/hList7"/>
    <dgm:cxn modelId="{300F8DB5-674F-46B6-97ED-AEC0B1CAA44C}" type="presParOf" srcId="{EB5F17E2-8CF0-4A90-A5AE-1314B1F43874}" destId="{43A12FD4-762C-471F-9D34-A7FFEB473538}" srcOrd="6" destOrd="0" presId="urn:microsoft.com/office/officeart/2005/8/layout/hList7"/>
    <dgm:cxn modelId="{79C24557-7453-4E55-AC6C-E359C2F4BB85}" type="presParOf" srcId="{43A12FD4-762C-471F-9D34-A7FFEB473538}" destId="{88E87851-90BE-4DD4-8F0F-008D6812B3D7}" srcOrd="0" destOrd="0" presId="urn:microsoft.com/office/officeart/2005/8/layout/hList7"/>
    <dgm:cxn modelId="{C8E28E9D-D9CA-4B1C-8DBB-3C6FBD5D31EC}" type="presParOf" srcId="{43A12FD4-762C-471F-9D34-A7FFEB473538}" destId="{D61A61DF-A1D7-4E9E-9A18-00E4921486E7}" srcOrd="1" destOrd="0" presId="urn:microsoft.com/office/officeart/2005/8/layout/hList7"/>
    <dgm:cxn modelId="{F84C008B-BF07-4375-A857-12463A529553}" type="presParOf" srcId="{43A12FD4-762C-471F-9D34-A7FFEB473538}" destId="{3A02CFBC-2CCE-4891-B2A3-0645B4FB97E7}" srcOrd="2" destOrd="0" presId="urn:microsoft.com/office/officeart/2005/8/layout/hList7"/>
    <dgm:cxn modelId="{DBE65A0B-C78D-4943-8EFB-1E287B141163}" type="presParOf" srcId="{43A12FD4-762C-471F-9D34-A7FFEB473538}" destId="{74C8E6AF-3729-40A9-9DB9-D9430047D43C}"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31D6D8-775A-4EB0-81D0-80409C94DE0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PE"/>
        </a:p>
      </dgm:t>
    </dgm:pt>
    <dgm:pt modelId="{C46D8AA8-94DE-4F70-9A8E-0658E4B2017D}">
      <dgm:prSet phldrT="[Texto]">
        <dgm:style>
          <a:lnRef idx="0">
            <a:schemeClr val="accent5"/>
          </a:lnRef>
          <a:fillRef idx="3">
            <a:schemeClr val="accent5"/>
          </a:fillRef>
          <a:effectRef idx="3">
            <a:schemeClr val="accent5"/>
          </a:effectRef>
          <a:fontRef idx="minor">
            <a:schemeClr val="lt1"/>
          </a:fontRef>
        </dgm:style>
      </dgm:prSet>
      <dgm:spPr>
        <a:solidFill>
          <a:schemeClr val="tx2"/>
        </a:solidFill>
      </dgm:spPr>
      <dgm:t>
        <a:bodyPr/>
        <a:lstStyle/>
        <a:p>
          <a:r>
            <a:rPr lang="es-PE" dirty="0" smtClean="0">
              <a:solidFill>
                <a:schemeClr val="bg1"/>
              </a:solidFill>
            </a:rPr>
            <a:t>Armada o Marina de Guerra </a:t>
          </a:r>
          <a:endParaRPr lang="es-PE" dirty="0">
            <a:solidFill>
              <a:schemeClr val="bg1"/>
            </a:solidFill>
          </a:endParaRPr>
        </a:p>
      </dgm:t>
    </dgm:pt>
    <dgm:pt modelId="{B130A1D2-9BFF-450E-BBC8-A4F079E1C0FE}" type="parTrans" cxnId="{C744CC67-47F0-40A9-BD57-56D27A8EC778}">
      <dgm:prSet/>
      <dgm:spPr/>
      <dgm:t>
        <a:bodyPr/>
        <a:lstStyle/>
        <a:p>
          <a:endParaRPr lang="es-PE"/>
        </a:p>
      </dgm:t>
    </dgm:pt>
    <dgm:pt modelId="{C5923759-DC24-4410-89BD-85F2DDBD4241}" type="sibTrans" cxnId="{C744CC67-47F0-40A9-BD57-56D27A8EC778}">
      <dgm:prSet/>
      <dgm:spPr/>
      <dgm:t>
        <a:bodyPr/>
        <a:lstStyle/>
        <a:p>
          <a:endParaRPr lang="es-PE"/>
        </a:p>
      </dgm:t>
    </dgm:pt>
    <dgm:pt modelId="{749CA258-1A7B-4E9A-B3F7-6384B0939341}">
      <dgm:prSet phldrT="[Texto]">
        <dgm:style>
          <a:lnRef idx="0">
            <a:schemeClr val="dk1"/>
          </a:lnRef>
          <a:fillRef idx="3">
            <a:schemeClr val="dk1"/>
          </a:fillRef>
          <a:effectRef idx="3">
            <a:schemeClr val="dk1"/>
          </a:effectRef>
          <a:fontRef idx="minor">
            <a:schemeClr val="lt1"/>
          </a:fontRef>
        </dgm:style>
      </dgm:prSet>
      <dgm:spPr/>
      <dgm:t>
        <a:bodyPr/>
        <a:lstStyle/>
        <a:p>
          <a:r>
            <a:rPr lang="es-PE" dirty="0" smtClean="0"/>
            <a:t>Fuerza de Tarea Naval</a:t>
          </a:r>
          <a:endParaRPr lang="es-PE" dirty="0"/>
        </a:p>
      </dgm:t>
    </dgm:pt>
    <dgm:pt modelId="{A8E163A6-0E2C-4043-94ED-2A9C44907E63}" type="parTrans" cxnId="{9326A8A5-D363-4F28-AC8B-85C3469CFCD7}">
      <dgm:prSet/>
      <dgm:spPr/>
      <dgm:t>
        <a:bodyPr/>
        <a:lstStyle/>
        <a:p>
          <a:endParaRPr lang="es-PE"/>
        </a:p>
      </dgm:t>
    </dgm:pt>
    <dgm:pt modelId="{2380CB80-F6E0-4E8A-A6B8-0B0AFCE7D004}" type="sibTrans" cxnId="{9326A8A5-D363-4F28-AC8B-85C3469CFCD7}">
      <dgm:prSet/>
      <dgm:spPr/>
      <dgm:t>
        <a:bodyPr/>
        <a:lstStyle/>
        <a:p>
          <a:endParaRPr lang="es-PE"/>
        </a:p>
      </dgm:t>
    </dgm:pt>
    <dgm:pt modelId="{8955398A-A462-4687-8FD7-B09FDC20F4A2}">
      <dgm:prSet phldrT="[Texto]">
        <dgm:style>
          <a:lnRef idx="0">
            <a:schemeClr val="accent2"/>
          </a:lnRef>
          <a:fillRef idx="3">
            <a:schemeClr val="accent2"/>
          </a:fillRef>
          <a:effectRef idx="3">
            <a:schemeClr val="accent2"/>
          </a:effectRef>
          <a:fontRef idx="minor">
            <a:schemeClr val="lt1"/>
          </a:fontRef>
        </dgm:style>
      </dgm:prSet>
      <dgm:spPr/>
      <dgm:t>
        <a:bodyPr/>
        <a:lstStyle/>
        <a:p>
          <a:r>
            <a:rPr lang="es-PE" dirty="0" smtClean="0"/>
            <a:t>Fuerza de Tarea Naval Multinacional</a:t>
          </a:r>
          <a:endParaRPr lang="es-PE" dirty="0"/>
        </a:p>
      </dgm:t>
    </dgm:pt>
    <dgm:pt modelId="{51C6875B-9FD0-4687-A75A-81A287C5BEA6}" type="parTrans" cxnId="{C960FBE5-1115-4CDB-8C3F-C1291645C812}">
      <dgm:prSet/>
      <dgm:spPr/>
      <dgm:t>
        <a:bodyPr/>
        <a:lstStyle/>
        <a:p>
          <a:endParaRPr lang="es-PE"/>
        </a:p>
      </dgm:t>
    </dgm:pt>
    <dgm:pt modelId="{AC2080EE-D6E5-4470-9CD9-7D324D719BEF}" type="sibTrans" cxnId="{C960FBE5-1115-4CDB-8C3F-C1291645C812}">
      <dgm:prSet/>
      <dgm:spPr/>
      <dgm:t>
        <a:bodyPr/>
        <a:lstStyle/>
        <a:p>
          <a:endParaRPr lang="es-PE"/>
        </a:p>
      </dgm:t>
    </dgm:pt>
    <dgm:pt modelId="{EF8751FC-5565-42F7-95F4-CD91A48DC4C1}">
      <dgm:prSet phldrT="[Texto]">
        <dgm:style>
          <a:lnRef idx="0">
            <a:schemeClr val="accent6"/>
          </a:lnRef>
          <a:fillRef idx="3">
            <a:schemeClr val="accent6"/>
          </a:fillRef>
          <a:effectRef idx="3">
            <a:schemeClr val="accent6"/>
          </a:effectRef>
          <a:fontRef idx="minor">
            <a:schemeClr val="lt1"/>
          </a:fontRef>
        </dgm:style>
      </dgm:prSet>
      <dgm:spPr/>
      <dgm:t>
        <a:bodyPr/>
        <a:lstStyle/>
        <a:p>
          <a:r>
            <a:rPr lang="es-PE" dirty="0" smtClean="0"/>
            <a:t>Capacidad de respuesta de la Armada</a:t>
          </a:r>
          <a:endParaRPr lang="es-PE" dirty="0"/>
        </a:p>
      </dgm:t>
    </dgm:pt>
    <dgm:pt modelId="{CBFFFB4A-4414-4A78-864E-77A589DDFCE6}" type="parTrans" cxnId="{C3E98456-1645-4F1B-9482-29AAA05F6505}">
      <dgm:prSet/>
      <dgm:spPr/>
      <dgm:t>
        <a:bodyPr/>
        <a:lstStyle/>
        <a:p>
          <a:endParaRPr lang="es-PE"/>
        </a:p>
      </dgm:t>
    </dgm:pt>
    <dgm:pt modelId="{FFB83205-D5FC-43D6-A46B-ABE554CBFBD6}" type="sibTrans" cxnId="{C3E98456-1645-4F1B-9482-29AAA05F6505}">
      <dgm:prSet/>
      <dgm:spPr/>
      <dgm:t>
        <a:bodyPr/>
        <a:lstStyle/>
        <a:p>
          <a:endParaRPr lang="es-PE"/>
        </a:p>
      </dgm:t>
    </dgm:pt>
    <dgm:pt modelId="{B7C9FE0C-1406-4E78-852D-ED0101CC8DA6}">
      <dgm:prSet phldrT="[Texto]">
        <dgm:style>
          <a:lnRef idx="0">
            <a:schemeClr val="accent3"/>
          </a:lnRef>
          <a:fillRef idx="3">
            <a:schemeClr val="accent3"/>
          </a:fillRef>
          <a:effectRef idx="3">
            <a:schemeClr val="accent3"/>
          </a:effectRef>
          <a:fontRef idx="minor">
            <a:schemeClr val="lt1"/>
          </a:fontRef>
        </dgm:style>
      </dgm:prSet>
      <dgm:spPr/>
      <dgm:t>
        <a:bodyPr/>
        <a:lstStyle/>
        <a:p>
          <a:r>
            <a:rPr lang="es-PE" dirty="0" smtClean="0"/>
            <a:t>Desastres Naturales</a:t>
          </a:r>
          <a:endParaRPr lang="es-PE" dirty="0"/>
        </a:p>
      </dgm:t>
    </dgm:pt>
    <dgm:pt modelId="{8E043CE0-08D3-4D4F-BC92-5462A3B132DB}" type="parTrans" cxnId="{641C14B3-C8AB-4F23-A214-54A5E4E9049F}">
      <dgm:prSet/>
      <dgm:spPr/>
      <dgm:t>
        <a:bodyPr/>
        <a:lstStyle/>
        <a:p>
          <a:endParaRPr lang="es-PE"/>
        </a:p>
      </dgm:t>
    </dgm:pt>
    <dgm:pt modelId="{DFE8C951-BF8A-4A8C-B87D-EA4A8A4ABA3B}" type="sibTrans" cxnId="{641C14B3-C8AB-4F23-A214-54A5E4E9049F}">
      <dgm:prSet/>
      <dgm:spPr/>
      <dgm:t>
        <a:bodyPr/>
        <a:lstStyle/>
        <a:p>
          <a:endParaRPr lang="es-PE"/>
        </a:p>
      </dgm:t>
    </dgm:pt>
    <dgm:pt modelId="{13E110CF-EBB8-43F2-9B2C-ECE28A8D947B}" type="pres">
      <dgm:prSet presAssocID="{0731D6D8-775A-4EB0-81D0-80409C94DE04}" presName="diagram" presStyleCnt="0">
        <dgm:presLayoutVars>
          <dgm:dir/>
          <dgm:resizeHandles val="exact"/>
        </dgm:presLayoutVars>
      </dgm:prSet>
      <dgm:spPr/>
      <dgm:t>
        <a:bodyPr/>
        <a:lstStyle/>
        <a:p>
          <a:endParaRPr lang="es-PE"/>
        </a:p>
      </dgm:t>
    </dgm:pt>
    <dgm:pt modelId="{C7A0D194-678E-4E2B-9DB0-F40F1FA3D55E}" type="pres">
      <dgm:prSet presAssocID="{C46D8AA8-94DE-4F70-9A8E-0658E4B2017D}" presName="node" presStyleLbl="node1" presStyleIdx="0" presStyleCnt="5">
        <dgm:presLayoutVars>
          <dgm:bulletEnabled val="1"/>
        </dgm:presLayoutVars>
      </dgm:prSet>
      <dgm:spPr/>
      <dgm:t>
        <a:bodyPr/>
        <a:lstStyle/>
        <a:p>
          <a:endParaRPr lang="es-PE"/>
        </a:p>
      </dgm:t>
    </dgm:pt>
    <dgm:pt modelId="{76371176-FEEB-4629-ADA8-639C3E64A50E}" type="pres">
      <dgm:prSet presAssocID="{C5923759-DC24-4410-89BD-85F2DDBD4241}" presName="sibTrans" presStyleCnt="0"/>
      <dgm:spPr/>
    </dgm:pt>
    <dgm:pt modelId="{7A4D02BE-17E3-4FDF-8EF5-A2A8DFEB5244}" type="pres">
      <dgm:prSet presAssocID="{749CA258-1A7B-4E9A-B3F7-6384B0939341}" presName="node" presStyleLbl="node1" presStyleIdx="1" presStyleCnt="5">
        <dgm:presLayoutVars>
          <dgm:bulletEnabled val="1"/>
        </dgm:presLayoutVars>
      </dgm:prSet>
      <dgm:spPr/>
      <dgm:t>
        <a:bodyPr/>
        <a:lstStyle/>
        <a:p>
          <a:endParaRPr lang="es-PE"/>
        </a:p>
      </dgm:t>
    </dgm:pt>
    <dgm:pt modelId="{31EE0ACF-3B21-430F-B2D8-C3B1A170A14B}" type="pres">
      <dgm:prSet presAssocID="{2380CB80-F6E0-4E8A-A6B8-0B0AFCE7D004}" presName="sibTrans" presStyleCnt="0"/>
      <dgm:spPr/>
    </dgm:pt>
    <dgm:pt modelId="{AB3115C4-8E8C-43CE-BF22-09B9DAB0370D}" type="pres">
      <dgm:prSet presAssocID="{8955398A-A462-4687-8FD7-B09FDC20F4A2}" presName="node" presStyleLbl="node1" presStyleIdx="2" presStyleCnt="5">
        <dgm:presLayoutVars>
          <dgm:bulletEnabled val="1"/>
        </dgm:presLayoutVars>
      </dgm:prSet>
      <dgm:spPr/>
      <dgm:t>
        <a:bodyPr/>
        <a:lstStyle/>
        <a:p>
          <a:endParaRPr lang="es-PE"/>
        </a:p>
      </dgm:t>
    </dgm:pt>
    <dgm:pt modelId="{4B8B0719-587F-4FEA-A8D5-51682069A755}" type="pres">
      <dgm:prSet presAssocID="{AC2080EE-D6E5-4470-9CD9-7D324D719BEF}" presName="sibTrans" presStyleCnt="0"/>
      <dgm:spPr/>
    </dgm:pt>
    <dgm:pt modelId="{BF1A8AB4-FF45-4890-9919-AF16B8123CA8}" type="pres">
      <dgm:prSet presAssocID="{EF8751FC-5565-42F7-95F4-CD91A48DC4C1}" presName="node" presStyleLbl="node1" presStyleIdx="3" presStyleCnt="5">
        <dgm:presLayoutVars>
          <dgm:bulletEnabled val="1"/>
        </dgm:presLayoutVars>
      </dgm:prSet>
      <dgm:spPr/>
      <dgm:t>
        <a:bodyPr/>
        <a:lstStyle/>
        <a:p>
          <a:endParaRPr lang="es-PE"/>
        </a:p>
      </dgm:t>
    </dgm:pt>
    <dgm:pt modelId="{F5E6F729-0DD0-405D-B6D9-37B3EB82968A}" type="pres">
      <dgm:prSet presAssocID="{FFB83205-D5FC-43D6-A46B-ABE554CBFBD6}" presName="sibTrans" presStyleCnt="0"/>
      <dgm:spPr/>
    </dgm:pt>
    <dgm:pt modelId="{C814A47A-2FED-43C1-9DBC-A82F3DFE0B7B}" type="pres">
      <dgm:prSet presAssocID="{B7C9FE0C-1406-4E78-852D-ED0101CC8DA6}" presName="node" presStyleLbl="node1" presStyleIdx="4" presStyleCnt="5">
        <dgm:presLayoutVars>
          <dgm:bulletEnabled val="1"/>
        </dgm:presLayoutVars>
      </dgm:prSet>
      <dgm:spPr/>
      <dgm:t>
        <a:bodyPr/>
        <a:lstStyle/>
        <a:p>
          <a:endParaRPr lang="es-PE"/>
        </a:p>
      </dgm:t>
    </dgm:pt>
  </dgm:ptLst>
  <dgm:cxnLst>
    <dgm:cxn modelId="{41846C2B-1095-40EB-8F23-7CF3614E825D}" type="presOf" srcId="{B7C9FE0C-1406-4E78-852D-ED0101CC8DA6}" destId="{C814A47A-2FED-43C1-9DBC-A82F3DFE0B7B}" srcOrd="0" destOrd="0" presId="urn:microsoft.com/office/officeart/2005/8/layout/default"/>
    <dgm:cxn modelId="{C960FBE5-1115-4CDB-8C3F-C1291645C812}" srcId="{0731D6D8-775A-4EB0-81D0-80409C94DE04}" destId="{8955398A-A462-4687-8FD7-B09FDC20F4A2}" srcOrd="2" destOrd="0" parTransId="{51C6875B-9FD0-4687-A75A-81A287C5BEA6}" sibTransId="{AC2080EE-D6E5-4470-9CD9-7D324D719BEF}"/>
    <dgm:cxn modelId="{C744CC67-47F0-40A9-BD57-56D27A8EC778}" srcId="{0731D6D8-775A-4EB0-81D0-80409C94DE04}" destId="{C46D8AA8-94DE-4F70-9A8E-0658E4B2017D}" srcOrd="0" destOrd="0" parTransId="{B130A1D2-9BFF-450E-BBC8-A4F079E1C0FE}" sibTransId="{C5923759-DC24-4410-89BD-85F2DDBD4241}"/>
    <dgm:cxn modelId="{9326A8A5-D363-4F28-AC8B-85C3469CFCD7}" srcId="{0731D6D8-775A-4EB0-81D0-80409C94DE04}" destId="{749CA258-1A7B-4E9A-B3F7-6384B0939341}" srcOrd="1" destOrd="0" parTransId="{A8E163A6-0E2C-4043-94ED-2A9C44907E63}" sibTransId="{2380CB80-F6E0-4E8A-A6B8-0B0AFCE7D004}"/>
    <dgm:cxn modelId="{641C14B3-C8AB-4F23-A214-54A5E4E9049F}" srcId="{0731D6D8-775A-4EB0-81D0-80409C94DE04}" destId="{B7C9FE0C-1406-4E78-852D-ED0101CC8DA6}" srcOrd="4" destOrd="0" parTransId="{8E043CE0-08D3-4D4F-BC92-5462A3B132DB}" sibTransId="{DFE8C951-BF8A-4A8C-B87D-EA4A8A4ABA3B}"/>
    <dgm:cxn modelId="{C3E98456-1645-4F1B-9482-29AAA05F6505}" srcId="{0731D6D8-775A-4EB0-81D0-80409C94DE04}" destId="{EF8751FC-5565-42F7-95F4-CD91A48DC4C1}" srcOrd="3" destOrd="0" parTransId="{CBFFFB4A-4414-4A78-864E-77A589DDFCE6}" sibTransId="{FFB83205-D5FC-43D6-A46B-ABE554CBFBD6}"/>
    <dgm:cxn modelId="{D9DC2329-97B2-4F6A-B0E8-6E50956901B8}" type="presOf" srcId="{749CA258-1A7B-4E9A-B3F7-6384B0939341}" destId="{7A4D02BE-17E3-4FDF-8EF5-A2A8DFEB5244}" srcOrd="0" destOrd="0" presId="urn:microsoft.com/office/officeart/2005/8/layout/default"/>
    <dgm:cxn modelId="{B5E905CD-F5C9-4F50-804C-D5EF443D7ADD}" type="presOf" srcId="{C46D8AA8-94DE-4F70-9A8E-0658E4B2017D}" destId="{C7A0D194-678E-4E2B-9DB0-F40F1FA3D55E}" srcOrd="0" destOrd="0" presId="urn:microsoft.com/office/officeart/2005/8/layout/default"/>
    <dgm:cxn modelId="{14B17036-02D5-4B8D-ABFF-DA0A5FE85FCE}" type="presOf" srcId="{0731D6D8-775A-4EB0-81D0-80409C94DE04}" destId="{13E110CF-EBB8-43F2-9B2C-ECE28A8D947B}" srcOrd="0" destOrd="0" presId="urn:microsoft.com/office/officeart/2005/8/layout/default"/>
    <dgm:cxn modelId="{EDADFFA2-70AD-4272-80AF-8D11760BFE23}" type="presOf" srcId="{EF8751FC-5565-42F7-95F4-CD91A48DC4C1}" destId="{BF1A8AB4-FF45-4890-9919-AF16B8123CA8}" srcOrd="0" destOrd="0" presId="urn:microsoft.com/office/officeart/2005/8/layout/default"/>
    <dgm:cxn modelId="{BC5C8063-4FA5-4FF5-B837-23A5BD14BFDF}" type="presOf" srcId="{8955398A-A462-4687-8FD7-B09FDC20F4A2}" destId="{AB3115C4-8E8C-43CE-BF22-09B9DAB0370D}" srcOrd="0" destOrd="0" presId="urn:microsoft.com/office/officeart/2005/8/layout/default"/>
    <dgm:cxn modelId="{77B4DF8A-C98D-44BF-A494-5F1A24F2C9AA}" type="presParOf" srcId="{13E110CF-EBB8-43F2-9B2C-ECE28A8D947B}" destId="{C7A0D194-678E-4E2B-9DB0-F40F1FA3D55E}" srcOrd="0" destOrd="0" presId="urn:microsoft.com/office/officeart/2005/8/layout/default"/>
    <dgm:cxn modelId="{AB7506ED-9267-4BA1-9C7F-25A076EEF731}" type="presParOf" srcId="{13E110CF-EBB8-43F2-9B2C-ECE28A8D947B}" destId="{76371176-FEEB-4629-ADA8-639C3E64A50E}" srcOrd="1" destOrd="0" presId="urn:microsoft.com/office/officeart/2005/8/layout/default"/>
    <dgm:cxn modelId="{E57056C0-B7A7-442E-BA4F-9B061F56F62F}" type="presParOf" srcId="{13E110CF-EBB8-43F2-9B2C-ECE28A8D947B}" destId="{7A4D02BE-17E3-4FDF-8EF5-A2A8DFEB5244}" srcOrd="2" destOrd="0" presId="urn:microsoft.com/office/officeart/2005/8/layout/default"/>
    <dgm:cxn modelId="{23B89FE1-3C23-4D33-BEDC-363B70E2D573}" type="presParOf" srcId="{13E110CF-EBB8-43F2-9B2C-ECE28A8D947B}" destId="{31EE0ACF-3B21-430F-B2D8-C3B1A170A14B}" srcOrd="3" destOrd="0" presId="urn:microsoft.com/office/officeart/2005/8/layout/default"/>
    <dgm:cxn modelId="{42509186-7F05-4B1C-979F-E0E9FEA9B790}" type="presParOf" srcId="{13E110CF-EBB8-43F2-9B2C-ECE28A8D947B}" destId="{AB3115C4-8E8C-43CE-BF22-09B9DAB0370D}" srcOrd="4" destOrd="0" presId="urn:microsoft.com/office/officeart/2005/8/layout/default"/>
    <dgm:cxn modelId="{2B0C8ED4-F3A2-40CA-9206-68A1D4BBE4A3}" type="presParOf" srcId="{13E110CF-EBB8-43F2-9B2C-ECE28A8D947B}" destId="{4B8B0719-587F-4FEA-A8D5-51682069A755}" srcOrd="5" destOrd="0" presId="urn:microsoft.com/office/officeart/2005/8/layout/default"/>
    <dgm:cxn modelId="{22BC0467-629B-4235-B007-53B2D7A5A301}" type="presParOf" srcId="{13E110CF-EBB8-43F2-9B2C-ECE28A8D947B}" destId="{BF1A8AB4-FF45-4890-9919-AF16B8123CA8}" srcOrd="6" destOrd="0" presId="urn:microsoft.com/office/officeart/2005/8/layout/default"/>
    <dgm:cxn modelId="{6E541338-5308-4A21-A1AA-4A654FD9AA8D}" type="presParOf" srcId="{13E110CF-EBB8-43F2-9B2C-ECE28A8D947B}" destId="{F5E6F729-0DD0-405D-B6D9-37B3EB82968A}" srcOrd="7" destOrd="0" presId="urn:microsoft.com/office/officeart/2005/8/layout/default"/>
    <dgm:cxn modelId="{75FB5D58-1BD6-428D-9D1B-3239963F0914}" type="presParOf" srcId="{13E110CF-EBB8-43F2-9B2C-ECE28A8D947B}" destId="{C814A47A-2FED-43C1-9DBC-A82F3DFE0B7B}"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1B66D5-847B-46C0-B81E-D3E51BB0DED2}" type="doc">
      <dgm:prSet loTypeId="urn:microsoft.com/office/officeart/2009/3/layout/CircleRelationship" loCatId="relationship" qsTypeId="urn:microsoft.com/office/officeart/2005/8/quickstyle/simple1" qsCatId="simple" csTypeId="urn:microsoft.com/office/officeart/2005/8/colors/colorful5" csCatId="colorful" phldr="1"/>
      <dgm:spPr/>
      <dgm:t>
        <a:bodyPr/>
        <a:lstStyle/>
        <a:p>
          <a:endParaRPr lang="es-EC"/>
        </a:p>
      </dgm:t>
    </dgm:pt>
    <dgm:pt modelId="{CC174AFB-12EF-4AD8-B5BD-5445C37E0C25}">
      <dgm:prSet custT="1"/>
      <dgm:spPr/>
      <dgm:t>
        <a:bodyPr/>
        <a:lstStyle/>
        <a:p>
          <a:pPr rtl="0"/>
          <a:r>
            <a:rPr lang="es-ES" sz="1600" dirty="0" smtClean="0"/>
            <a:t>INSTRUMENTOS REGIONALES E INTERNACIONALES</a:t>
          </a:r>
          <a:endParaRPr lang="es-EC" sz="1600" dirty="0"/>
        </a:p>
      </dgm:t>
    </dgm:pt>
    <dgm:pt modelId="{885237A8-8415-4470-87BA-1EE058D2BD01}" type="parTrans" cxnId="{8B23A07C-99D3-42A5-A226-DDCE87AAB4F0}">
      <dgm:prSet/>
      <dgm:spPr/>
      <dgm:t>
        <a:bodyPr/>
        <a:lstStyle/>
        <a:p>
          <a:endParaRPr lang="es-EC"/>
        </a:p>
      </dgm:t>
    </dgm:pt>
    <dgm:pt modelId="{DFCD06B4-B455-4201-845D-902C22851B0F}" type="sibTrans" cxnId="{8B23A07C-99D3-42A5-A226-DDCE87AAB4F0}">
      <dgm:prSet/>
      <dgm:spPr/>
      <dgm:t>
        <a:bodyPr/>
        <a:lstStyle/>
        <a:p>
          <a:endParaRPr lang="es-EC"/>
        </a:p>
      </dgm:t>
    </dgm:pt>
    <dgm:pt modelId="{5441D032-873B-4E9B-A4F3-EA6BCBEE4943}">
      <dgm:prSet custT="1"/>
      <dgm:spPr/>
      <dgm:t>
        <a:bodyPr/>
        <a:lstStyle/>
        <a:p>
          <a:pPr rtl="0"/>
          <a:r>
            <a:rPr lang="es-ES" sz="1600" dirty="0" smtClean="0">
              <a:solidFill>
                <a:schemeClr val="tx1"/>
              </a:solidFill>
            </a:rPr>
            <a:t>LOS CONVENIOS DE GINEBRA Y SUS PROTOCOLOS, I Y II DE 1949</a:t>
          </a:r>
          <a:endParaRPr lang="es-EC" sz="1600" dirty="0">
            <a:solidFill>
              <a:schemeClr val="tx1"/>
            </a:solidFill>
          </a:endParaRPr>
        </a:p>
      </dgm:t>
    </dgm:pt>
    <dgm:pt modelId="{F4F083EB-FC6E-480C-9A72-2B3DE72E1B6F}" type="parTrans" cxnId="{1A1371CC-3982-4401-A081-EF6D62026F98}">
      <dgm:prSet/>
      <dgm:spPr/>
      <dgm:t>
        <a:bodyPr/>
        <a:lstStyle/>
        <a:p>
          <a:endParaRPr lang="es-EC"/>
        </a:p>
      </dgm:t>
    </dgm:pt>
    <dgm:pt modelId="{78C5C922-8268-4962-BF28-D9A237FA5EA0}" type="sibTrans" cxnId="{1A1371CC-3982-4401-A081-EF6D62026F98}">
      <dgm:prSet/>
      <dgm:spPr/>
      <dgm:t>
        <a:bodyPr/>
        <a:lstStyle/>
        <a:p>
          <a:endParaRPr lang="es-EC"/>
        </a:p>
      </dgm:t>
    </dgm:pt>
    <dgm:pt modelId="{B4D003E5-077D-46D4-B34C-69833EB556E0}">
      <dgm:prSet custT="1"/>
      <dgm:spPr/>
      <dgm:t>
        <a:bodyPr/>
        <a:lstStyle/>
        <a:p>
          <a:pPr rtl="0"/>
          <a:r>
            <a:rPr lang="es-ES" sz="1600" dirty="0" smtClean="0">
              <a:solidFill>
                <a:schemeClr val="tx1"/>
              </a:solidFill>
            </a:rPr>
            <a:t>LA DECLARACIÓN UNIVERSAL DE LOS DERECHOS HUMANOS</a:t>
          </a:r>
          <a:r>
            <a:rPr lang="es-ES" sz="1600" dirty="0" smtClean="0"/>
            <a:t>.</a:t>
          </a:r>
          <a:endParaRPr lang="es-EC" sz="1600" dirty="0"/>
        </a:p>
      </dgm:t>
    </dgm:pt>
    <dgm:pt modelId="{F674A859-80E2-4B22-B085-AE9120633759}" type="parTrans" cxnId="{86A05066-7C9C-4A09-B1EB-6BB8C754AD72}">
      <dgm:prSet/>
      <dgm:spPr/>
      <dgm:t>
        <a:bodyPr/>
        <a:lstStyle/>
        <a:p>
          <a:endParaRPr lang="es-EC"/>
        </a:p>
      </dgm:t>
    </dgm:pt>
    <dgm:pt modelId="{7A72B03D-5C51-4C36-842D-BE5C9C505472}" type="sibTrans" cxnId="{86A05066-7C9C-4A09-B1EB-6BB8C754AD72}">
      <dgm:prSet/>
      <dgm:spPr/>
      <dgm:t>
        <a:bodyPr/>
        <a:lstStyle/>
        <a:p>
          <a:endParaRPr lang="es-EC"/>
        </a:p>
      </dgm:t>
    </dgm:pt>
    <dgm:pt modelId="{9131AE05-5114-42FD-9677-7C51ABB537F0}">
      <dgm:prSet custT="1"/>
      <dgm:spPr/>
      <dgm:t>
        <a:bodyPr/>
        <a:lstStyle/>
        <a:p>
          <a:pPr rtl="0"/>
          <a:r>
            <a:rPr lang="es-ES" sz="1600" dirty="0" smtClean="0">
              <a:solidFill>
                <a:schemeClr val="tx1"/>
              </a:solidFill>
            </a:rPr>
            <a:t>EL DERECHO INTERNACIONAL HUMANITARIO CONSUETUDINARIO</a:t>
          </a:r>
          <a:endParaRPr lang="es-EC" sz="1600" dirty="0">
            <a:solidFill>
              <a:schemeClr val="tx1"/>
            </a:solidFill>
          </a:endParaRPr>
        </a:p>
      </dgm:t>
    </dgm:pt>
    <dgm:pt modelId="{EFCE9D5F-12F3-44FD-A7DA-A4F492E1686D}" type="parTrans" cxnId="{EC8765C1-38F9-4CA5-A782-365F25FCC5F7}">
      <dgm:prSet/>
      <dgm:spPr/>
      <dgm:t>
        <a:bodyPr/>
        <a:lstStyle/>
        <a:p>
          <a:endParaRPr lang="es-EC"/>
        </a:p>
      </dgm:t>
    </dgm:pt>
    <dgm:pt modelId="{6CA98695-F2E1-4877-836C-A2F7317D2345}" type="sibTrans" cxnId="{EC8765C1-38F9-4CA5-A782-365F25FCC5F7}">
      <dgm:prSet/>
      <dgm:spPr/>
      <dgm:t>
        <a:bodyPr/>
        <a:lstStyle/>
        <a:p>
          <a:endParaRPr lang="es-EC"/>
        </a:p>
      </dgm:t>
    </dgm:pt>
    <dgm:pt modelId="{89309F57-9834-4B30-A344-CA98BA4481EE}">
      <dgm:prSet custT="1"/>
      <dgm:spPr/>
      <dgm:t>
        <a:bodyPr/>
        <a:lstStyle/>
        <a:p>
          <a:r>
            <a:rPr lang="es-ES" sz="1600" dirty="0" smtClean="0"/>
            <a:t>LA DECLARACIÓN DE QUEBEC, DEL 22 DE ABRIL DE 2001.</a:t>
          </a:r>
          <a:endParaRPr lang="es-EC" sz="1600" dirty="0"/>
        </a:p>
      </dgm:t>
    </dgm:pt>
    <dgm:pt modelId="{896FAE52-8CE1-4500-B538-B8A1695CE017}" type="parTrans" cxnId="{9461FAEE-0D0E-4E3F-B7EB-42404667A0A7}">
      <dgm:prSet/>
      <dgm:spPr/>
      <dgm:t>
        <a:bodyPr/>
        <a:lstStyle/>
        <a:p>
          <a:endParaRPr lang="es-EC"/>
        </a:p>
      </dgm:t>
    </dgm:pt>
    <dgm:pt modelId="{9DD47498-B8D9-4AA1-BFBF-BC41DE4D5118}" type="sibTrans" cxnId="{9461FAEE-0D0E-4E3F-B7EB-42404667A0A7}">
      <dgm:prSet/>
      <dgm:spPr/>
      <dgm:t>
        <a:bodyPr/>
        <a:lstStyle/>
        <a:p>
          <a:endParaRPr lang="es-EC"/>
        </a:p>
      </dgm:t>
    </dgm:pt>
    <dgm:pt modelId="{66FB0076-7564-4878-B772-62A16AFB606E}">
      <dgm:prSet custT="1"/>
      <dgm:spPr/>
      <dgm:t>
        <a:bodyPr/>
        <a:lstStyle/>
        <a:p>
          <a:pPr rtl="0"/>
          <a:r>
            <a:rPr lang="es-ES" sz="1600" dirty="0" smtClean="0">
              <a:solidFill>
                <a:schemeClr val="tx1"/>
              </a:solidFill>
            </a:rPr>
            <a:t>LA RESOLUCIÓN 46/182 DE LA ASAMBLEA GENERAL DE LAS NACIONES UNIDAS.</a:t>
          </a:r>
          <a:endParaRPr lang="es-EC" sz="1600" dirty="0">
            <a:solidFill>
              <a:schemeClr val="tx1"/>
            </a:solidFill>
          </a:endParaRPr>
        </a:p>
      </dgm:t>
    </dgm:pt>
    <dgm:pt modelId="{FA6164BB-B00A-48BD-8531-46F3F1E08752}" type="parTrans" cxnId="{63180CCB-2182-4F2A-9562-9BB68E1850B3}">
      <dgm:prSet/>
      <dgm:spPr/>
      <dgm:t>
        <a:bodyPr/>
        <a:lstStyle/>
        <a:p>
          <a:endParaRPr lang="es-EC"/>
        </a:p>
      </dgm:t>
    </dgm:pt>
    <dgm:pt modelId="{87E8E704-2F7F-45EC-87A6-D1B8BF3039B8}" type="sibTrans" cxnId="{63180CCB-2182-4F2A-9562-9BB68E1850B3}">
      <dgm:prSet/>
      <dgm:spPr/>
      <dgm:t>
        <a:bodyPr/>
        <a:lstStyle/>
        <a:p>
          <a:endParaRPr lang="es-EC"/>
        </a:p>
      </dgm:t>
    </dgm:pt>
    <dgm:pt modelId="{20156199-27AE-4CD0-A2C8-CAC9911A20E9}">
      <dgm:prSet/>
      <dgm:spPr/>
      <dgm:t>
        <a:bodyPr/>
        <a:lstStyle/>
        <a:p>
          <a:endParaRPr lang="es-EC" dirty="0"/>
        </a:p>
      </dgm:t>
    </dgm:pt>
    <dgm:pt modelId="{CA9BD372-4458-4D79-97EB-C7036B7DDCC2}" type="sibTrans" cxnId="{3453B037-E392-4872-B166-E53BBE6B4FED}">
      <dgm:prSet/>
      <dgm:spPr/>
      <dgm:t>
        <a:bodyPr/>
        <a:lstStyle/>
        <a:p>
          <a:endParaRPr lang="es-PE"/>
        </a:p>
      </dgm:t>
    </dgm:pt>
    <dgm:pt modelId="{D044494D-A974-4FD0-85EF-2F7C4A759947}" type="parTrans" cxnId="{3453B037-E392-4872-B166-E53BBE6B4FED}">
      <dgm:prSet/>
      <dgm:spPr/>
      <dgm:t>
        <a:bodyPr/>
        <a:lstStyle/>
        <a:p>
          <a:endParaRPr lang="es-PE"/>
        </a:p>
      </dgm:t>
    </dgm:pt>
    <dgm:pt modelId="{4DEAB493-A52B-452A-827A-ED56823B274D}">
      <dgm:prSet/>
      <dgm:spPr/>
      <dgm:t>
        <a:bodyPr/>
        <a:lstStyle/>
        <a:p>
          <a:endParaRPr lang="es-PE"/>
        </a:p>
      </dgm:t>
    </dgm:pt>
    <dgm:pt modelId="{114052E1-3601-4573-A473-2D47CB05A75F}" type="sibTrans" cxnId="{9EFC5F22-E45B-428E-B27D-5DDED776FADC}">
      <dgm:prSet/>
      <dgm:spPr/>
      <dgm:t>
        <a:bodyPr/>
        <a:lstStyle/>
        <a:p>
          <a:endParaRPr lang="es-EC"/>
        </a:p>
      </dgm:t>
    </dgm:pt>
    <dgm:pt modelId="{180556E2-D6EE-47A9-A6D4-0236255671AF}" type="parTrans" cxnId="{9EFC5F22-E45B-428E-B27D-5DDED776FADC}">
      <dgm:prSet/>
      <dgm:spPr/>
      <dgm:t>
        <a:bodyPr/>
        <a:lstStyle/>
        <a:p>
          <a:endParaRPr lang="es-EC"/>
        </a:p>
      </dgm:t>
    </dgm:pt>
    <dgm:pt modelId="{42D0FC27-4F3C-4100-9A61-18889E28410A}">
      <dgm:prSet/>
      <dgm:spPr/>
      <dgm:t>
        <a:bodyPr/>
        <a:lstStyle/>
        <a:p>
          <a:endParaRPr lang="es-EC" dirty="0"/>
        </a:p>
      </dgm:t>
    </dgm:pt>
    <dgm:pt modelId="{F3767247-BFF7-4774-A8FF-1D0CB73C7375}" type="sibTrans" cxnId="{4F1DA743-8817-4597-9BCA-C0758381E040}">
      <dgm:prSet/>
      <dgm:spPr/>
      <dgm:t>
        <a:bodyPr/>
        <a:lstStyle/>
        <a:p>
          <a:endParaRPr lang="es-EC"/>
        </a:p>
      </dgm:t>
    </dgm:pt>
    <dgm:pt modelId="{FBE6ED57-0A13-4937-A01C-7034DA087849}" type="parTrans" cxnId="{4F1DA743-8817-4597-9BCA-C0758381E040}">
      <dgm:prSet/>
      <dgm:spPr/>
      <dgm:t>
        <a:bodyPr/>
        <a:lstStyle/>
        <a:p>
          <a:endParaRPr lang="es-EC"/>
        </a:p>
      </dgm:t>
    </dgm:pt>
    <dgm:pt modelId="{4FC296D7-B1BE-4D75-880A-92D99D1EBB36}" type="pres">
      <dgm:prSet presAssocID="{C01B66D5-847B-46C0-B81E-D3E51BB0DED2}" presName="Name0" presStyleCnt="0">
        <dgm:presLayoutVars>
          <dgm:chMax val="1"/>
          <dgm:chPref val="1"/>
        </dgm:presLayoutVars>
      </dgm:prSet>
      <dgm:spPr/>
      <dgm:t>
        <a:bodyPr/>
        <a:lstStyle/>
        <a:p>
          <a:endParaRPr lang="es-EC"/>
        </a:p>
      </dgm:t>
    </dgm:pt>
    <dgm:pt modelId="{AC5F3F8A-FCF8-40D6-9CCA-79AC0A1D4C3D}" type="pres">
      <dgm:prSet presAssocID="{CC174AFB-12EF-4AD8-B5BD-5445C37E0C25}" presName="Parent" presStyleLbl="node0" presStyleIdx="0" presStyleCnt="1">
        <dgm:presLayoutVars>
          <dgm:chMax val="5"/>
          <dgm:chPref val="5"/>
        </dgm:presLayoutVars>
      </dgm:prSet>
      <dgm:spPr/>
      <dgm:t>
        <a:bodyPr/>
        <a:lstStyle/>
        <a:p>
          <a:endParaRPr lang="es-EC"/>
        </a:p>
      </dgm:t>
    </dgm:pt>
    <dgm:pt modelId="{866975BF-5722-4874-BB28-26D768D362FD}" type="pres">
      <dgm:prSet presAssocID="{CC174AFB-12EF-4AD8-B5BD-5445C37E0C25}" presName="Accent2" presStyleLbl="node1" presStyleIdx="0" presStyleCnt="19"/>
      <dgm:spPr/>
      <dgm:t>
        <a:bodyPr/>
        <a:lstStyle/>
        <a:p>
          <a:endParaRPr lang="es-PE"/>
        </a:p>
      </dgm:t>
    </dgm:pt>
    <dgm:pt modelId="{217F4933-C222-403C-BB91-C1866A0CDF86}" type="pres">
      <dgm:prSet presAssocID="{CC174AFB-12EF-4AD8-B5BD-5445C37E0C25}" presName="Accent3" presStyleLbl="node1" presStyleIdx="1" presStyleCnt="19"/>
      <dgm:spPr/>
      <dgm:t>
        <a:bodyPr/>
        <a:lstStyle/>
        <a:p>
          <a:endParaRPr lang="es-PE"/>
        </a:p>
      </dgm:t>
    </dgm:pt>
    <dgm:pt modelId="{035F73D9-CE1B-4651-8C61-8EAE30119316}" type="pres">
      <dgm:prSet presAssocID="{CC174AFB-12EF-4AD8-B5BD-5445C37E0C25}" presName="Accent4" presStyleLbl="node1" presStyleIdx="2" presStyleCnt="19"/>
      <dgm:spPr/>
      <dgm:t>
        <a:bodyPr/>
        <a:lstStyle/>
        <a:p>
          <a:endParaRPr lang="es-PE"/>
        </a:p>
      </dgm:t>
    </dgm:pt>
    <dgm:pt modelId="{5A78301E-E0BB-4743-A364-BD29865330AF}" type="pres">
      <dgm:prSet presAssocID="{CC174AFB-12EF-4AD8-B5BD-5445C37E0C25}" presName="Accent5" presStyleLbl="node1" presStyleIdx="3" presStyleCnt="19"/>
      <dgm:spPr/>
      <dgm:t>
        <a:bodyPr/>
        <a:lstStyle/>
        <a:p>
          <a:endParaRPr lang="es-PE"/>
        </a:p>
      </dgm:t>
    </dgm:pt>
    <dgm:pt modelId="{5BE71AA8-519C-4F35-9098-0A7EBF23D0D5}" type="pres">
      <dgm:prSet presAssocID="{CC174AFB-12EF-4AD8-B5BD-5445C37E0C25}" presName="Accent6" presStyleLbl="node1" presStyleIdx="4" presStyleCnt="19"/>
      <dgm:spPr/>
      <dgm:t>
        <a:bodyPr/>
        <a:lstStyle/>
        <a:p>
          <a:endParaRPr lang="es-PE"/>
        </a:p>
      </dgm:t>
    </dgm:pt>
    <dgm:pt modelId="{97D1D802-2ED8-4F5A-AC60-1AE86F01FDD0}" type="pres">
      <dgm:prSet presAssocID="{5441D032-873B-4E9B-A4F3-EA6BCBEE4943}" presName="Child1" presStyleLbl="node1" presStyleIdx="5" presStyleCnt="19" custScaleX="170360" custScaleY="172882" custLinFactNeighborX="-58266" custLinFactNeighborY="-32748">
        <dgm:presLayoutVars>
          <dgm:chMax val="0"/>
          <dgm:chPref val="0"/>
        </dgm:presLayoutVars>
      </dgm:prSet>
      <dgm:spPr/>
      <dgm:t>
        <a:bodyPr/>
        <a:lstStyle/>
        <a:p>
          <a:endParaRPr lang="es-EC"/>
        </a:p>
      </dgm:t>
    </dgm:pt>
    <dgm:pt modelId="{FB9C93CC-4667-4D96-9692-3C3BF68C2DBA}" type="pres">
      <dgm:prSet presAssocID="{5441D032-873B-4E9B-A4F3-EA6BCBEE4943}" presName="Accent7" presStyleCnt="0"/>
      <dgm:spPr/>
      <dgm:t>
        <a:bodyPr/>
        <a:lstStyle/>
        <a:p>
          <a:endParaRPr lang="es-PE"/>
        </a:p>
      </dgm:t>
    </dgm:pt>
    <dgm:pt modelId="{F76C6577-234F-4BB2-920B-13275C7A8DB0}" type="pres">
      <dgm:prSet presAssocID="{5441D032-873B-4E9B-A4F3-EA6BCBEE4943}" presName="AccentHold1" presStyleLbl="node1" presStyleIdx="6" presStyleCnt="19"/>
      <dgm:spPr/>
      <dgm:t>
        <a:bodyPr/>
        <a:lstStyle/>
        <a:p>
          <a:endParaRPr lang="es-PE"/>
        </a:p>
      </dgm:t>
    </dgm:pt>
    <dgm:pt modelId="{7F7BCFA2-2510-4954-901A-85D143F59641}" type="pres">
      <dgm:prSet presAssocID="{5441D032-873B-4E9B-A4F3-EA6BCBEE4943}" presName="Accent8" presStyleCnt="0"/>
      <dgm:spPr/>
      <dgm:t>
        <a:bodyPr/>
        <a:lstStyle/>
        <a:p>
          <a:endParaRPr lang="es-PE"/>
        </a:p>
      </dgm:t>
    </dgm:pt>
    <dgm:pt modelId="{D84B2B3C-C4E3-4376-AF2C-D32CD8AB6A34}" type="pres">
      <dgm:prSet presAssocID="{5441D032-873B-4E9B-A4F3-EA6BCBEE4943}" presName="AccentHold2" presStyleLbl="node1" presStyleIdx="7" presStyleCnt="19"/>
      <dgm:spPr/>
      <dgm:t>
        <a:bodyPr/>
        <a:lstStyle/>
        <a:p>
          <a:endParaRPr lang="es-PE"/>
        </a:p>
      </dgm:t>
    </dgm:pt>
    <dgm:pt modelId="{C36EB349-93AF-479F-ADAD-3B5FBEB894A6}" type="pres">
      <dgm:prSet presAssocID="{B4D003E5-077D-46D4-B34C-69833EB556E0}" presName="Child2" presStyleLbl="node1" presStyleIdx="8" presStyleCnt="19" custScaleX="202146" custScaleY="155162" custLinFactNeighborX="14655" custLinFactNeighborY="53607">
        <dgm:presLayoutVars>
          <dgm:chMax val="0"/>
          <dgm:chPref val="0"/>
        </dgm:presLayoutVars>
      </dgm:prSet>
      <dgm:spPr/>
      <dgm:t>
        <a:bodyPr/>
        <a:lstStyle/>
        <a:p>
          <a:endParaRPr lang="es-EC"/>
        </a:p>
      </dgm:t>
    </dgm:pt>
    <dgm:pt modelId="{BFFAB43F-B07E-46FC-BA9C-6F56BABC0335}" type="pres">
      <dgm:prSet presAssocID="{B4D003E5-077D-46D4-B34C-69833EB556E0}" presName="Accent9" presStyleCnt="0"/>
      <dgm:spPr/>
      <dgm:t>
        <a:bodyPr/>
        <a:lstStyle/>
        <a:p>
          <a:endParaRPr lang="es-PE"/>
        </a:p>
      </dgm:t>
    </dgm:pt>
    <dgm:pt modelId="{374E2F0B-1355-41C4-A47C-5230388C4A41}" type="pres">
      <dgm:prSet presAssocID="{B4D003E5-077D-46D4-B34C-69833EB556E0}" presName="AccentHold1" presStyleLbl="node1" presStyleIdx="9" presStyleCnt="19"/>
      <dgm:spPr/>
      <dgm:t>
        <a:bodyPr/>
        <a:lstStyle/>
        <a:p>
          <a:endParaRPr lang="es-PE"/>
        </a:p>
      </dgm:t>
    </dgm:pt>
    <dgm:pt modelId="{FBAF9ECA-F370-4C25-9291-466B519794D1}" type="pres">
      <dgm:prSet presAssocID="{B4D003E5-077D-46D4-B34C-69833EB556E0}" presName="Accent10" presStyleCnt="0"/>
      <dgm:spPr/>
      <dgm:t>
        <a:bodyPr/>
        <a:lstStyle/>
        <a:p>
          <a:endParaRPr lang="es-PE"/>
        </a:p>
      </dgm:t>
    </dgm:pt>
    <dgm:pt modelId="{5F1A97EE-DD33-47F9-81F4-95CA137640CB}" type="pres">
      <dgm:prSet presAssocID="{B4D003E5-077D-46D4-B34C-69833EB556E0}" presName="AccentHold2" presStyleLbl="node1" presStyleIdx="10" presStyleCnt="19"/>
      <dgm:spPr/>
      <dgm:t>
        <a:bodyPr/>
        <a:lstStyle/>
        <a:p>
          <a:endParaRPr lang="es-PE"/>
        </a:p>
      </dgm:t>
    </dgm:pt>
    <dgm:pt modelId="{417CA8E4-02B0-452F-B59B-968BB87ED74E}" type="pres">
      <dgm:prSet presAssocID="{B4D003E5-077D-46D4-B34C-69833EB556E0}" presName="Accent11" presStyleCnt="0"/>
      <dgm:spPr/>
      <dgm:t>
        <a:bodyPr/>
        <a:lstStyle/>
        <a:p>
          <a:endParaRPr lang="es-PE"/>
        </a:p>
      </dgm:t>
    </dgm:pt>
    <dgm:pt modelId="{3798F635-4A82-40F8-A692-164EC30826D7}" type="pres">
      <dgm:prSet presAssocID="{B4D003E5-077D-46D4-B34C-69833EB556E0}" presName="AccentHold3" presStyleLbl="node1" presStyleIdx="11" presStyleCnt="19"/>
      <dgm:spPr/>
      <dgm:t>
        <a:bodyPr/>
        <a:lstStyle/>
        <a:p>
          <a:endParaRPr lang="es-PE"/>
        </a:p>
      </dgm:t>
    </dgm:pt>
    <dgm:pt modelId="{24748F9E-13F8-40BA-94FB-0C2DAA0DD0F4}" type="pres">
      <dgm:prSet presAssocID="{66FB0076-7564-4878-B772-62A16AFB606E}" presName="Child3" presStyleLbl="node1" presStyleIdx="12" presStyleCnt="19" custScaleX="180718" custScaleY="149586" custLinFactNeighborX="-95004" custLinFactNeighborY="42006">
        <dgm:presLayoutVars>
          <dgm:chMax val="0"/>
          <dgm:chPref val="0"/>
        </dgm:presLayoutVars>
      </dgm:prSet>
      <dgm:spPr/>
      <dgm:t>
        <a:bodyPr/>
        <a:lstStyle/>
        <a:p>
          <a:endParaRPr lang="es-EC"/>
        </a:p>
      </dgm:t>
    </dgm:pt>
    <dgm:pt modelId="{7B00B6C1-51BE-463E-A0F6-FBACAF242D88}" type="pres">
      <dgm:prSet presAssocID="{66FB0076-7564-4878-B772-62A16AFB606E}" presName="Accent12" presStyleCnt="0"/>
      <dgm:spPr/>
      <dgm:t>
        <a:bodyPr/>
        <a:lstStyle/>
        <a:p>
          <a:endParaRPr lang="es-PE"/>
        </a:p>
      </dgm:t>
    </dgm:pt>
    <dgm:pt modelId="{DF611307-4BE2-4D4D-B8A0-5402A1D12622}" type="pres">
      <dgm:prSet presAssocID="{66FB0076-7564-4878-B772-62A16AFB606E}" presName="AccentHold1" presStyleLbl="node1" presStyleIdx="13" presStyleCnt="19"/>
      <dgm:spPr/>
      <dgm:t>
        <a:bodyPr/>
        <a:lstStyle/>
        <a:p>
          <a:endParaRPr lang="es-PE"/>
        </a:p>
      </dgm:t>
    </dgm:pt>
    <dgm:pt modelId="{17303AAA-7314-4BA8-9A58-A9F065C5B48B}" type="pres">
      <dgm:prSet presAssocID="{9131AE05-5114-42FD-9677-7C51ABB537F0}" presName="Child4" presStyleLbl="node1" presStyleIdx="14" presStyleCnt="19" custScaleX="180448" custScaleY="169685" custLinFactNeighborX="-17896" custLinFactNeighborY="-42465">
        <dgm:presLayoutVars>
          <dgm:chMax val="0"/>
          <dgm:chPref val="0"/>
        </dgm:presLayoutVars>
      </dgm:prSet>
      <dgm:spPr/>
      <dgm:t>
        <a:bodyPr/>
        <a:lstStyle/>
        <a:p>
          <a:endParaRPr lang="es-EC"/>
        </a:p>
      </dgm:t>
    </dgm:pt>
    <dgm:pt modelId="{84F7EDBF-FC3A-4A21-9FE7-24621ABF362F}" type="pres">
      <dgm:prSet presAssocID="{9131AE05-5114-42FD-9677-7C51ABB537F0}" presName="Accent13" presStyleCnt="0"/>
      <dgm:spPr/>
      <dgm:t>
        <a:bodyPr/>
        <a:lstStyle/>
        <a:p>
          <a:endParaRPr lang="es-PE"/>
        </a:p>
      </dgm:t>
    </dgm:pt>
    <dgm:pt modelId="{8674C6EB-48BB-4E3A-96E7-CAAFBED69ACF}" type="pres">
      <dgm:prSet presAssocID="{9131AE05-5114-42FD-9677-7C51ABB537F0}" presName="AccentHold1" presStyleLbl="node1" presStyleIdx="15" presStyleCnt="19"/>
      <dgm:spPr/>
      <dgm:t>
        <a:bodyPr/>
        <a:lstStyle/>
        <a:p>
          <a:endParaRPr lang="es-PE"/>
        </a:p>
      </dgm:t>
    </dgm:pt>
    <dgm:pt modelId="{28B597A8-12BE-426B-9F4B-C6E94355A145}" type="pres">
      <dgm:prSet presAssocID="{89309F57-9834-4B30-A344-CA98BA4481EE}" presName="Child5" presStyleLbl="node1" presStyleIdx="16" presStyleCnt="19" custScaleX="165732" custScaleY="147681">
        <dgm:presLayoutVars>
          <dgm:chMax val="0"/>
          <dgm:chPref val="0"/>
        </dgm:presLayoutVars>
      </dgm:prSet>
      <dgm:spPr/>
      <dgm:t>
        <a:bodyPr/>
        <a:lstStyle/>
        <a:p>
          <a:endParaRPr lang="es-PE"/>
        </a:p>
      </dgm:t>
    </dgm:pt>
    <dgm:pt modelId="{21B4FCB2-9D6A-4507-92A2-2F0A1D78D5C9}" type="pres">
      <dgm:prSet presAssocID="{89309F57-9834-4B30-A344-CA98BA4481EE}" presName="Accent15" presStyleCnt="0"/>
      <dgm:spPr/>
      <dgm:t>
        <a:bodyPr/>
        <a:lstStyle/>
        <a:p>
          <a:endParaRPr lang="es-PE"/>
        </a:p>
      </dgm:t>
    </dgm:pt>
    <dgm:pt modelId="{1649820D-C1D3-434C-9F5A-87613CC2AF90}" type="pres">
      <dgm:prSet presAssocID="{89309F57-9834-4B30-A344-CA98BA4481EE}" presName="AccentHold2" presStyleLbl="node1" presStyleIdx="17" presStyleCnt="19"/>
      <dgm:spPr/>
      <dgm:t>
        <a:bodyPr/>
        <a:lstStyle/>
        <a:p>
          <a:endParaRPr lang="es-PE"/>
        </a:p>
      </dgm:t>
    </dgm:pt>
    <dgm:pt modelId="{4CA23990-ABCA-4C79-BF1D-411B15766D5C}" type="pres">
      <dgm:prSet presAssocID="{89309F57-9834-4B30-A344-CA98BA4481EE}" presName="Accent16" presStyleCnt="0"/>
      <dgm:spPr/>
      <dgm:t>
        <a:bodyPr/>
        <a:lstStyle/>
        <a:p>
          <a:endParaRPr lang="es-PE"/>
        </a:p>
      </dgm:t>
    </dgm:pt>
    <dgm:pt modelId="{AF0A78CA-4044-413F-BCD6-CE46B01A2AEF}" type="pres">
      <dgm:prSet presAssocID="{89309F57-9834-4B30-A344-CA98BA4481EE}" presName="AccentHold3" presStyleLbl="node1" presStyleIdx="18" presStyleCnt="19"/>
      <dgm:spPr/>
      <dgm:t>
        <a:bodyPr/>
        <a:lstStyle/>
        <a:p>
          <a:endParaRPr lang="es-PE"/>
        </a:p>
      </dgm:t>
    </dgm:pt>
  </dgm:ptLst>
  <dgm:cxnLst>
    <dgm:cxn modelId="{63180CCB-2182-4F2A-9562-9BB68E1850B3}" srcId="{CC174AFB-12EF-4AD8-B5BD-5445C37E0C25}" destId="{66FB0076-7564-4878-B772-62A16AFB606E}" srcOrd="2" destOrd="0" parTransId="{FA6164BB-B00A-48BD-8531-46F3F1E08752}" sibTransId="{87E8E704-2F7F-45EC-87A6-D1B8BF3039B8}"/>
    <dgm:cxn modelId="{50D8D8C5-70F9-4B71-A442-C53F76ABE6E1}" type="presOf" srcId="{5441D032-873B-4E9B-A4F3-EA6BCBEE4943}" destId="{97D1D802-2ED8-4F5A-AC60-1AE86F01FDD0}" srcOrd="0" destOrd="0" presId="urn:microsoft.com/office/officeart/2009/3/layout/CircleRelationship"/>
    <dgm:cxn modelId="{86A05066-7C9C-4A09-B1EB-6BB8C754AD72}" srcId="{CC174AFB-12EF-4AD8-B5BD-5445C37E0C25}" destId="{B4D003E5-077D-46D4-B34C-69833EB556E0}" srcOrd="1" destOrd="0" parTransId="{F674A859-80E2-4B22-B085-AE9120633759}" sibTransId="{7A72B03D-5C51-4C36-842D-BE5C9C505472}"/>
    <dgm:cxn modelId="{535CE534-463E-40D1-9346-2C9F2323BE9E}" type="presOf" srcId="{9131AE05-5114-42FD-9677-7C51ABB537F0}" destId="{17303AAA-7314-4BA8-9A58-A9F065C5B48B}" srcOrd="0" destOrd="0" presId="urn:microsoft.com/office/officeart/2009/3/layout/CircleRelationship"/>
    <dgm:cxn modelId="{4389E1F4-FE78-44FA-ABC4-BA146274B202}" type="presOf" srcId="{C01B66D5-847B-46C0-B81E-D3E51BB0DED2}" destId="{4FC296D7-B1BE-4D75-880A-92D99D1EBB36}" srcOrd="0" destOrd="0" presId="urn:microsoft.com/office/officeart/2009/3/layout/CircleRelationship"/>
    <dgm:cxn modelId="{3453B037-E392-4872-B166-E53BBE6B4FED}" srcId="{CC174AFB-12EF-4AD8-B5BD-5445C37E0C25}" destId="{20156199-27AE-4CD0-A2C8-CAC9911A20E9}" srcOrd="5" destOrd="0" parTransId="{D044494D-A974-4FD0-85EF-2F7C4A759947}" sibTransId="{CA9BD372-4458-4D79-97EB-C7036B7DDCC2}"/>
    <dgm:cxn modelId="{1A1371CC-3982-4401-A081-EF6D62026F98}" srcId="{CC174AFB-12EF-4AD8-B5BD-5445C37E0C25}" destId="{5441D032-873B-4E9B-A4F3-EA6BCBEE4943}" srcOrd="0" destOrd="0" parTransId="{F4F083EB-FC6E-480C-9A72-2B3DE72E1B6F}" sibTransId="{78C5C922-8268-4962-BF28-D9A237FA5EA0}"/>
    <dgm:cxn modelId="{EC8765C1-38F9-4CA5-A782-365F25FCC5F7}" srcId="{CC174AFB-12EF-4AD8-B5BD-5445C37E0C25}" destId="{9131AE05-5114-42FD-9677-7C51ABB537F0}" srcOrd="3" destOrd="0" parTransId="{EFCE9D5F-12F3-44FD-A7DA-A4F492E1686D}" sibTransId="{6CA98695-F2E1-4877-836C-A2F7317D2345}"/>
    <dgm:cxn modelId="{3575328D-E4BC-4480-8BDA-261069DC6152}" type="presOf" srcId="{CC174AFB-12EF-4AD8-B5BD-5445C37E0C25}" destId="{AC5F3F8A-FCF8-40D6-9CCA-79AC0A1D4C3D}" srcOrd="0" destOrd="0" presId="urn:microsoft.com/office/officeart/2009/3/layout/CircleRelationship"/>
    <dgm:cxn modelId="{1CE2C9F8-EED0-4AD9-B1D5-B04418AF5F7E}" type="presOf" srcId="{89309F57-9834-4B30-A344-CA98BA4481EE}" destId="{28B597A8-12BE-426B-9F4B-C6E94355A145}" srcOrd="0" destOrd="0" presId="urn:microsoft.com/office/officeart/2009/3/layout/CircleRelationship"/>
    <dgm:cxn modelId="{8B23A07C-99D3-42A5-A226-DDCE87AAB4F0}" srcId="{C01B66D5-847B-46C0-B81E-D3E51BB0DED2}" destId="{CC174AFB-12EF-4AD8-B5BD-5445C37E0C25}" srcOrd="0" destOrd="0" parTransId="{885237A8-8415-4470-87BA-1EE058D2BD01}" sibTransId="{DFCD06B4-B455-4201-845D-902C22851B0F}"/>
    <dgm:cxn modelId="{FEC97F80-CC4A-4E46-83D3-A1B32F8055C3}" type="presOf" srcId="{66FB0076-7564-4878-B772-62A16AFB606E}" destId="{24748F9E-13F8-40BA-94FB-0C2DAA0DD0F4}" srcOrd="0" destOrd="0" presId="urn:microsoft.com/office/officeart/2009/3/layout/CircleRelationship"/>
    <dgm:cxn modelId="{9EFC5F22-E45B-428E-B27D-5DDED776FADC}" srcId="{C01B66D5-847B-46C0-B81E-D3E51BB0DED2}" destId="{4DEAB493-A52B-452A-827A-ED56823B274D}" srcOrd="1" destOrd="0" parTransId="{180556E2-D6EE-47A9-A6D4-0236255671AF}" sibTransId="{114052E1-3601-4573-A473-2D47CB05A75F}"/>
    <dgm:cxn modelId="{9461FAEE-0D0E-4E3F-B7EB-42404667A0A7}" srcId="{CC174AFB-12EF-4AD8-B5BD-5445C37E0C25}" destId="{89309F57-9834-4B30-A344-CA98BA4481EE}" srcOrd="4" destOrd="0" parTransId="{896FAE52-8CE1-4500-B538-B8A1695CE017}" sibTransId="{9DD47498-B8D9-4AA1-BFBF-BC41DE4D5118}"/>
    <dgm:cxn modelId="{4F1DA743-8817-4597-9BCA-C0758381E040}" srcId="{C01B66D5-847B-46C0-B81E-D3E51BB0DED2}" destId="{42D0FC27-4F3C-4100-9A61-18889E28410A}" srcOrd="2" destOrd="0" parTransId="{FBE6ED57-0A13-4937-A01C-7034DA087849}" sibTransId="{F3767247-BFF7-4774-A8FF-1D0CB73C7375}"/>
    <dgm:cxn modelId="{4AA605F3-90AD-4490-8DCB-B2D62AD98328}" type="presOf" srcId="{B4D003E5-077D-46D4-B34C-69833EB556E0}" destId="{C36EB349-93AF-479F-ADAD-3B5FBEB894A6}" srcOrd="0" destOrd="0" presId="urn:microsoft.com/office/officeart/2009/3/layout/CircleRelationship"/>
    <dgm:cxn modelId="{39E9A647-7E0B-449F-BE51-371C76BFC284}" type="presParOf" srcId="{4FC296D7-B1BE-4D75-880A-92D99D1EBB36}" destId="{AC5F3F8A-FCF8-40D6-9CCA-79AC0A1D4C3D}" srcOrd="0" destOrd="0" presId="urn:microsoft.com/office/officeart/2009/3/layout/CircleRelationship"/>
    <dgm:cxn modelId="{ED18C8D7-EAB3-4AE8-8FF4-EA894E47A394}" type="presParOf" srcId="{4FC296D7-B1BE-4D75-880A-92D99D1EBB36}" destId="{866975BF-5722-4874-BB28-26D768D362FD}" srcOrd="1" destOrd="0" presId="urn:microsoft.com/office/officeart/2009/3/layout/CircleRelationship"/>
    <dgm:cxn modelId="{CB3F2B32-944F-4E62-A8FA-4DE1F9CCFD57}" type="presParOf" srcId="{4FC296D7-B1BE-4D75-880A-92D99D1EBB36}" destId="{217F4933-C222-403C-BB91-C1866A0CDF86}" srcOrd="2" destOrd="0" presId="urn:microsoft.com/office/officeart/2009/3/layout/CircleRelationship"/>
    <dgm:cxn modelId="{62AFFB80-E87E-4B83-A1D4-91C900FF4460}" type="presParOf" srcId="{4FC296D7-B1BE-4D75-880A-92D99D1EBB36}" destId="{035F73D9-CE1B-4651-8C61-8EAE30119316}" srcOrd="3" destOrd="0" presId="urn:microsoft.com/office/officeart/2009/3/layout/CircleRelationship"/>
    <dgm:cxn modelId="{6A9D33BE-00F5-46D8-AD57-A16FA3CEAABC}" type="presParOf" srcId="{4FC296D7-B1BE-4D75-880A-92D99D1EBB36}" destId="{5A78301E-E0BB-4743-A364-BD29865330AF}" srcOrd="4" destOrd="0" presId="urn:microsoft.com/office/officeart/2009/3/layout/CircleRelationship"/>
    <dgm:cxn modelId="{14113262-D902-44B6-909C-DA42F63F60DC}" type="presParOf" srcId="{4FC296D7-B1BE-4D75-880A-92D99D1EBB36}" destId="{5BE71AA8-519C-4F35-9098-0A7EBF23D0D5}" srcOrd="5" destOrd="0" presId="urn:microsoft.com/office/officeart/2009/3/layout/CircleRelationship"/>
    <dgm:cxn modelId="{ECC2C6C1-61D2-4CED-A08C-4EEB1462B0C0}" type="presParOf" srcId="{4FC296D7-B1BE-4D75-880A-92D99D1EBB36}" destId="{97D1D802-2ED8-4F5A-AC60-1AE86F01FDD0}" srcOrd="6" destOrd="0" presId="urn:microsoft.com/office/officeart/2009/3/layout/CircleRelationship"/>
    <dgm:cxn modelId="{D9687BDF-0D11-42BC-91DB-EBE2ACB3C791}" type="presParOf" srcId="{4FC296D7-B1BE-4D75-880A-92D99D1EBB36}" destId="{FB9C93CC-4667-4D96-9692-3C3BF68C2DBA}" srcOrd="7" destOrd="0" presId="urn:microsoft.com/office/officeart/2009/3/layout/CircleRelationship"/>
    <dgm:cxn modelId="{19A2B43A-3D8B-424C-9A37-74A7ED5C106E}" type="presParOf" srcId="{FB9C93CC-4667-4D96-9692-3C3BF68C2DBA}" destId="{F76C6577-234F-4BB2-920B-13275C7A8DB0}" srcOrd="0" destOrd="0" presId="urn:microsoft.com/office/officeart/2009/3/layout/CircleRelationship"/>
    <dgm:cxn modelId="{76E4BBA9-A20B-4F35-ABD4-512F3E646493}" type="presParOf" srcId="{4FC296D7-B1BE-4D75-880A-92D99D1EBB36}" destId="{7F7BCFA2-2510-4954-901A-85D143F59641}" srcOrd="8" destOrd="0" presId="urn:microsoft.com/office/officeart/2009/3/layout/CircleRelationship"/>
    <dgm:cxn modelId="{C891104A-40AA-43BE-B648-76E3A9EF6918}" type="presParOf" srcId="{7F7BCFA2-2510-4954-901A-85D143F59641}" destId="{D84B2B3C-C4E3-4376-AF2C-D32CD8AB6A34}" srcOrd="0" destOrd="0" presId="urn:microsoft.com/office/officeart/2009/3/layout/CircleRelationship"/>
    <dgm:cxn modelId="{81140774-33AB-4A6E-B6E0-90866611E588}" type="presParOf" srcId="{4FC296D7-B1BE-4D75-880A-92D99D1EBB36}" destId="{C36EB349-93AF-479F-ADAD-3B5FBEB894A6}" srcOrd="9" destOrd="0" presId="urn:microsoft.com/office/officeart/2009/3/layout/CircleRelationship"/>
    <dgm:cxn modelId="{51670351-9F17-4CD5-BCD1-9C46D8619EF9}" type="presParOf" srcId="{4FC296D7-B1BE-4D75-880A-92D99D1EBB36}" destId="{BFFAB43F-B07E-46FC-BA9C-6F56BABC0335}" srcOrd="10" destOrd="0" presId="urn:microsoft.com/office/officeart/2009/3/layout/CircleRelationship"/>
    <dgm:cxn modelId="{B6F5E7B5-1898-4BC9-9075-E9FF50F7C9FB}" type="presParOf" srcId="{BFFAB43F-B07E-46FC-BA9C-6F56BABC0335}" destId="{374E2F0B-1355-41C4-A47C-5230388C4A41}" srcOrd="0" destOrd="0" presId="urn:microsoft.com/office/officeart/2009/3/layout/CircleRelationship"/>
    <dgm:cxn modelId="{326088E2-47A1-4B3A-983E-BA404613AF7D}" type="presParOf" srcId="{4FC296D7-B1BE-4D75-880A-92D99D1EBB36}" destId="{FBAF9ECA-F370-4C25-9291-466B519794D1}" srcOrd="11" destOrd="0" presId="urn:microsoft.com/office/officeart/2009/3/layout/CircleRelationship"/>
    <dgm:cxn modelId="{B2C2A46F-3669-478D-A8FD-320154C7E0CB}" type="presParOf" srcId="{FBAF9ECA-F370-4C25-9291-466B519794D1}" destId="{5F1A97EE-DD33-47F9-81F4-95CA137640CB}" srcOrd="0" destOrd="0" presId="urn:microsoft.com/office/officeart/2009/3/layout/CircleRelationship"/>
    <dgm:cxn modelId="{F870CBA0-A974-4F87-AA14-EB47E3504E1E}" type="presParOf" srcId="{4FC296D7-B1BE-4D75-880A-92D99D1EBB36}" destId="{417CA8E4-02B0-452F-B59B-968BB87ED74E}" srcOrd="12" destOrd="0" presId="urn:microsoft.com/office/officeart/2009/3/layout/CircleRelationship"/>
    <dgm:cxn modelId="{82EF475B-3D13-4612-A44A-284735087B7E}" type="presParOf" srcId="{417CA8E4-02B0-452F-B59B-968BB87ED74E}" destId="{3798F635-4A82-40F8-A692-164EC30826D7}" srcOrd="0" destOrd="0" presId="urn:microsoft.com/office/officeart/2009/3/layout/CircleRelationship"/>
    <dgm:cxn modelId="{E8CFEBDE-7E91-4468-A4C7-66ED525E0BD4}" type="presParOf" srcId="{4FC296D7-B1BE-4D75-880A-92D99D1EBB36}" destId="{24748F9E-13F8-40BA-94FB-0C2DAA0DD0F4}" srcOrd="13" destOrd="0" presId="urn:microsoft.com/office/officeart/2009/3/layout/CircleRelationship"/>
    <dgm:cxn modelId="{3F556E91-0291-4B72-83CA-9B1033E89AFC}" type="presParOf" srcId="{4FC296D7-B1BE-4D75-880A-92D99D1EBB36}" destId="{7B00B6C1-51BE-463E-A0F6-FBACAF242D88}" srcOrd="14" destOrd="0" presId="urn:microsoft.com/office/officeart/2009/3/layout/CircleRelationship"/>
    <dgm:cxn modelId="{7A794133-EC43-497F-B33B-D6C764CB1B86}" type="presParOf" srcId="{7B00B6C1-51BE-463E-A0F6-FBACAF242D88}" destId="{DF611307-4BE2-4D4D-B8A0-5402A1D12622}" srcOrd="0" destOrd="0" presId="urn:microsoft.com/office/officeart/2009/3/layout/CircleRelationship"/>
    <dgm:cxn modelId="{5A74BCA1-1D0A-4B72-85B6-D31CCCE33052}" type="presParOf" srcId="{4FC296D7-B1BE-4D75-880A-92D99D1EBB36}" destId="{17303AAA-7314-4BA8-9A58-A9F065C5B48B}" srcOrd="15" destOrd="0" presId="urn:microsoft.com/office/officeart/2009/3/layout/CircleRelationship"/>
    <dgm:cxn modelId="{2F2530F0-102E-4A87-B550-BF4A037D16A3}" type="presParOf" srcId="{4FC296D7-B1BE-4D75-880A-92D99D1EBB36}" destId="{84F7EDBF-FC3A-4A21-9FE7-24621ABF362F}" srcOrd="16" destOrd="0" presId="urn:microsoft.com/office/officeart/2009/3/layout/CircleRelationship"/>
    <dgm:cxn modelId="{DBB51C61-1C97-41A7-95B7-000570DC08B9}" type="presParOf" srcId="{84F7EDBF-FC3A-4A21-9FE7-24621ABF362F}" destId="{8674C6EB-48BB-4E3A-96E7-CAAFBED69ACF}" srcOrd="0" destOrd="0" presId="urn:microsoft.com/office/officeart/2009/3/layout/CircleRelationship"/>
    <dgm:cxn modelId="{11115D6F-4FE7-4881-AFC3-DC848E1D179B}" type="presParOf" srcId="{4FC296D7-B1BE-4D75-880A-92D99D1EBB36}" destId="{28B597A8-12BE-426B-9F4B-C6E94355A145}" srcOrd="17" destOrd="0" presId="urn:microsoft.com/office/officeart/2009/3/layout/CircleRelationship"/>
    <dgm:cxn modelId="{B2D1DAA7-C4ED-4EE7-8E0B-FAC639003BCB}" type="presParOf" srcId="{4FC296D7-B1BE-4D75-880A-92D99D1EBB36}" destId="{21B4FCB2-9D6A-4507-92A2-2F0A1D78D5C9}" srcOrd="18" destOrd="0" presId="urn:microsoft.com/office/officeart/2009/3/layout/CircleRelationship"/>
    <dgm:cxn modelId="{33D23B02-0086-4971-B14D-8671C430F951}" type="presParOf" srcId="{21B4FCB2-9D6A-4507-92A2-2F0A1D78D5C9}" destId="{1649820D-C1D3-434C-9F5A-87613CC2AF90}" srcOrd="0" destOrd="0" presId="urn:microsoft.com/office/officeart/2009/3/layout/CircleRelationship"/>
    <dgm:cxn modelId="{C07B0DDB-0C4E-4E27-8506-839D70AB3B9F}" type="presParOf" srcId="{4FC296D7-B1BE-4D75-880A-92D99D1EBB36}" destId="{4CA23990-ABCA-4C79-BF1D-411B15766D5C}" srcOrd="19" destOrd="0" presId="urn:microsoft.com/office/officeart/2009/3/layout/CircleRelationship"/>
    <dgm:cxn modelId="{844E5C6C-60AE-4D9C-856A-6CF79A076E06}" type="presParOf" srcId="{4CA23990-ABCA-4C79-BF1D-411B15766D5C}" destId="{AF0A78CA-4044-413F-BCD6-CE46B01A2AEF}" srcOrd="0" destOrd="0" presId="urn:microsoft.com/office/officeart/2009/3/layout/CircleRelationship"/>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1B66D5-847B-46C0-B81E-D3E51BB0DED2}" type="doc">
      <dgm:prSet loTypeId="urn:microsoft.com/office/officeart/2009/3/layout/CircleRelationship" loCatId="relationship" qsTypeId="urn:microsoft.com/office/officeart/2005/8/quickstyle/simple1" qsCatId="simple" csTypeId="urn:microsoft.com/office/officeart/2005/8/colors/colorful3" csCatId="colorful" phldr="1"/>
      <dgm:spPr/>
      <dgm:t>
        <a:bodyPr/>
        <a:lstStyle/>
        <a:p>
          <a:endParaRPr lang="es-EC"/>
        </a:p>
      </dgm:t>
    </dgm:pt>
    <dgm:pt modelId="{CC174AFB-12EF-4AD8-B5BD-5445C37E0C25}">
      <dgm:prSet/>
      <dgm:spPr/>
      <dgm:t>
        <a:bodyPr/>
        <a:lstStyle/>
        <a:p>
          <a:pPr rtl="0"/>
          <a:r>
            <a:rPr lang="es-ES" dirty="0" smtClean="0"/>
            <a:t>TRATADOS BINACIONALES </a:t>
          </a:r>
          <a:endParaRPr lang="es-EC" dirty="0"/>
        </a:p>
      </dgm:t>
    </dgm:pt>
    <dgm:pt modelId="{885237A8-8415-4470-87BA-1EE058D2BD01}" type="parTrans" cxnId="{8B23A07C-99D3-42A5-A226-DDCE87AAB4F0}">
      <dgm:prSet/>
      <dgm:spPr/>
      <dgm:t>
        <a:bodyPr/>
        <a:lstStyle/>
        <a:p>
          <a:endParaRPr lang="es-EC"/>
        </a:p>
      </dgm:t>
    </dgm:pt>
    <dgm:pt modelId="{DFCD06B4-B455-4201-845D-902C22851B0F}" type="sibTrans" cxnId="{8B23A07C-99D3-42A5-A226-DDCE87AAB4F0}">
      <dgm:prSet/>
      <dgm:spPr/>
      <dgm:t>
        <a:bodyPr/>
        <a:lstStyle/>
        <a:p>
          <a:endParaRPr lang="es-EC"/>
        </a:p>
      </dgm:t>
    </dgm:pt>
    <dgm:pt modelId="{5441D032-873B-4E9B-A4F3-EA6BCBEE4943}">
      <dgm:prSet/>
      <dgm:spPr/>
      <dgm:t>
        <a:bodyPr/>
        <a:lstStyle/>
        <a:p>
          <a:pPr rtl="0"/>
          <a:r>
            <a:rPr lang="es-ES" dirty="0" smtClean="0"/>
            <a:t>CHILE-PERÚ </a:t>
          </a:r>
          <a:endParaRPr lang="es-EC" dirty="0"/>
        </a:p>
      </dgm:t>
    </dgm:pt>
    <dgm:pt modelId="{F4F083EB-FC6E-480C-9A72-2B3DE72E1B6F}" type="parTrans" cxnId="{1A1371CC-3982-4401-A081-EF6D62026F98}">
      <dgm:prSet/>
      <dgm:spPr/>
      <dgm:t>
        <a:bodyPr/>
        <a:lstStyle/>
        <a:p>
          <a:endParaRPr lang="es-EC"/>
        </a:p>
      </dgm:t>
    </dgm:pt>
    <dgm:pt modelId="{78C5C922-8268-4962-BF28-D9A237FA5EA0}" type="sibTrans" cxnId="{1A1371CC-3982-4401-A081-EF6D62026F98}">
      <dgm:prSet/>
      <dgm:spPr/>
      <dgm:t>
        <a:bodyPr/>
        <a:lstStyle/>
        <a:p>
          <a:endParaRPr lang="es-EC"/>
        </a:p>
      </dgm:t>
    </dgm:pt>
    <dgm:pt modelId="{B4D003E5-077D-46D4-B34C-69833EB556E0}">
      <dgm:prSet/>
      <dgm:spPr/>
      <dgm:t>
        <a:bodyPr/>
        <a:lstStyle/>
        <a:p>
          <a:pPr rtl="0"/>
          <a:r>
            <a:rPr lang="es-ES" dirty="0" smtClean="0"/>
            <a:t>COLOMBIA- ECUADOR </a:t>
          </a:r>
          <a:endParaRPr lang="es-EC" dirty="0"/>
        </a:p>
      </dgm:t>
    </dgm:pt>
    <dgm:pt modelId="{F674A859-80E2-4B22-B085-AE9120633759}" type="parTrans" cxnId="{86A05066-7C9C-4A09-B1EB-6BB8C754AD72}">
      <dgm:prSet/>
      <dgm:spPr/>
      <dgm:t>
        <a:bodyPr/>
        <a:lstStyle/>
        <a:p>
          <a:endParaRPr lang="es-EC"/>
        </a:p>
      </dgm:t>
    </dgm:pt>
    <dgm:pt modelId="{7A72B03D-5C51-4C36-842D-BE5C9C505472}" type="sibTrans" cxnId="{86A05066-7C9C-4A09-B1EB-6BB8C754AD72}">
      <dgm:prSet/>
      <dgm:spPr/>
      <dgm:t>
        <a:bodyPr/>
        <a:lstStyle/>
        <a:p>
          <a:endParaRPr lang="es-EC"/>
        </a:p>
      </dgm:t>
    </dgm:pt>
    <dgm:pt modelId="{9131AE05-5114-42FD-9677-7C51ABB537F0}">
      <dgm:prSet/>
      <dgm:spPr/>
      <dgm:t>
        <a:bodyPr/>
        <a:lstStyle/>
        <a:p>
          <a:pPr rtl="0"/>
          <a:r>
            <a:rPr lang="es-ES" dirty="0" smtClean="0"/>
            <a:t>ECUADOR – PERÚ </a:t>
          </a:r>
          <a:endParaRPr lang="es-EC" dirty="0"/>
        </a:p>
      </dgm:t>
    </dgm:pt>
    <dgm:pt modelId="{EFCE9D5F-12F3-44FD-A7DA-A4F492E1686D}" type="parTrans" cxnId="{EC8765C1-38F9-4CA5-A782-365F25FCC5F7}">
      <dgm:prSet/>
      <dgm:spPr/>
      <dgm:t>
        <a:bodyPr/>
        <a:lstStyle/>
        <a:p>
          <a:endParaRPr lang="es-EC"/>
        </a:p>
      </dgm:t>
    </dgm:pt>
    <dgm:pt modelId="{6CA98695-F2E1-4877-836C-A2F7317D2345}" type="sibTrans" cxnId="{EC8765C1-38F9-4CA5-A782-365F25FCC5F7}">
      <dgm:prSet/>
      <dgm:spPr/>
      <dgm:t>
        <a:bodyPr/>
        <a:lstStyle/>
        <a:p>
          <a:endParaRPr lang="es-EC"/>
        </a:p>
      </dgm:t>
    </dgm:pt>
    <dgm:pt modelId="{66FB0076-7564-4878-B772-62A16AFB606E}">
      <dgm:prSet/>
      <dgm:spPr/>
      <dgm:t>
        <a:bodyPr/>
        <a:lstStyle/>
        <a:p>
          <a:pPr rtl="0"/>
          <a:r>
            <a:rPr lang="es-ES" dirty="0" smtClean="0"/>
            <a:t>ECUADOR – CHILE</a:t>
          </a:r>
          <a:endParaRPr lang="es-EC" dirty="0"/>
        </a:p>
      </dgm:t>
    </dgm:pt>
    <dgm:pt modelId="{FA6164BB-B00A-48BD-8531-46F3F1E08752}" type="parTrans" cxnId="{63180CCB-2182-4F2A-9562-9BB68E1850B3}">
      <dgm:prSet/>
      <dgm:spPr/>
      <dgm:t>
        <a:bodyPr/>
        <a:lstStyle/>
        <a:p>
          <a:endParaRPr lang="es-EC"/>
        </a:p>
      </dgm:t>
    </dgm:pt>
    <dgm:pt modelId="{87E8E704-2F7F-45EC-87A6-D1B8BF3039B8}" type="sibTrans" cxnId="{63180CCB-2182-4F2A-9562-9BB68E1850B3}">
      <dgm:prSet/>
      <dgm:spPr/>
      <dgm:t>
        <a:bodyPr/>
        <a:lstStyle/>
        <a:p>
          <a:endParaRPr lang="es-EC"/>
        </a:p>
      </dgm:t>
    </dgm:pt>
    <dgm:pt modelId="{20156199-27AE-4CD0-A2C8-CAC9911A20E9}">
      <dgm:prSet/>
      <dgm:spPr/>
      <dgm:t>
        <a:bodyPr/>
        <a:lstStyle/>
        <a:p>
          <a:endParaRPr lang="es-EC" dirty="0"/>
        </a:p>
      </dgm:t>
    </dgm:pt>
    <dgm:pt modelId="{CA9BD372-4458-4D79-97EB-C7036B7DDCC2}" type="sibTrans" cxnId="{3453B037-E392-4872-B166-E53BBE6B4FED}">
      <dgm:prSet/>
      <dgm:spPr/>
      <dgm:t>
        <a:bodyPr/>
        <a:lstStyle/>
        <a:p>
          <a:endParaRPr lang="es-PE"/>
        </a:p>
      </dgm:t>
    </dgm:pt>
    <dgm:pt modelId="{D044494D-A974-4FD0-85EF-2F7C4A759947}" type="parTrans" cxnId="{3453B037-E392-4872-B166-E53BBE6B4FED}">
      <dgm:prSet/>
      <dgm:spPr/>
      <dgm:t>
        <a:bodyPr/>
        <a:lstStyle/>
        <a:p>
          <a:endParaRPr lang="es-PE"/>
        </a:p>
      </dgm:t>
    </dgm:pt>
    <dgm:pt modelId="{4DEAB493-A52B-452A-827A-ED56823B274D}">
      <dgm:prSet/>
      <dgm:spPr/>
      <dgm:t>
        <a:bodyPr/>
        <a:lstStyle/>
        <a:p>
          <a:endParaRPr lang="es-PE"/>
        </a:p>
      </dgm:t>
    </dgm:pt>
    <dgm:pt modelId="{114052E1-3601-4573-A473-2D47CB05A75F}" type="sibTrans" cxnId="{9EFC5F22-E45B-428E-B27D-5DDED776FADC}">
      <dgm:prSet/>
      <dgm:spPr/>
      <dgm:t>
        <a:bodyPr/>
        <a:lstStyle/>
        <a:p>
          <a:endParaRPr lang="es-EC"/>
        </a:p>
      </dgm:t>
    </dgm:pt>
    <dgm:pt modelId="{180556E2-D6EE-47A9-A6D4-0236255671AF}" type="parTrans" cxnId="{9EFC5F22-E45B-428E-B27D-5DDED776FADC}">
      <dgm:prSet/>
      <dgm:spPr/>
      <dgm:t>
        <a:bodyPr/>
        <a:lstStyle/>
        <a:p>
          <a:endParaRPr lang="es-EC"/>
        </a:p>
      </dgm:t>
    </dgm:pt>
    <dgm:pt modelId="{42D0FC27-4F3C-4100-9A61-18889E28410A}">
      <dgm:prSet/>
      <dgm:spPr/>
      <dgm:t>
        <a:bodyPr/>
        <a:lstStyle/>
        <a:p>
          <a:endParaRPr lang="es-EC" dirty="0"/>
        </a:p>
      </dgm:t>
    </dgm:pt>
    <dgm:pt modelId="{F3767247-BFF7-4774-A8FF-1D0CB73C7375}" type="sibTrans" cxnId="{4F1DA743-8817-4597-9BCA-C0758381E040}">
      <dgm:prSet/>
      <dgm:spPr/>
      <dgm:t>
        <a:bodyPr/>
        <a:lstStyle/>
        <a:p>
          <a:endParaRPr lang="es-EC"/>
        </a:p>
      </dgm:t>
    </dgm:pt>
    <dgm:pt modelId="{FBE6ED57-0A13-4937-A01C-7034DA087849}" type="parTrans" cxnId="{4F1DA743-8817-4597-9BCA-C0758381E040}">
      <dgm:prSet/>
      <dgm:spPr/>
      <dgm:t>
        <a:bodyPr/>
        <a:lstStyle/>
        <a:p>
          <a:endParaRPr lang="es-EC"/>
        </a:p>
      </dgm:t>
    </dgm:pt>
    <dgm:pt modelId="{4FC296D7-B1BE-4D75-880A-92D99D1EBB36}" type="pres">
      <dgm:prSet presAssocID="{C01B66D5-847B-46C0-B81E-D3E51BB0DED2}" presName="Name0" presStyleCnt="0">
        <dgm:presLayoutVars>
          <dgm:chMax val="1"/>
          <dgm:chPref val="1"/>
        </dgm:presLayoutVars>
      </dgm:prSet>
      <dgm:spPr/>
      <dgm:t>
        <a:bodyPr/>
        <a:lstStyle/>
        <a:p>
          <a:endParaRPr lang="es-EC"/>
        </a:p>
      </dgm:t>
    </dgm:pt>
    <dgm:pt modelId="{AC5F3F8A-FCF8-40D6-9CCA-79AC0A1D4C3D}" type="pres">
      <dgm:prSet presAssocID="{CC174AFB-12EF-4AD8-B5BD-5445C37E0C25}" presName="Parent" presStyleLbl="node0" presStyleIdx="0" presStyleCnt="1">
        <dgm:presLayoutVars>
          <dgm:chMax val="5"/>
          <dgm:chPref val="5"/>
        </dgm:presLayoutVars>
      </dgm:prSet>
      <dgm:spPr/>
      <dgm:t>
        <a:bodyPr/>
        <a:lstStyle/>
        <a:p>
          <a:endParaRPr lang="es-EC"/>
        </a:p>
      </dgm:t>
    </dgm:pt>
    <dgm:pt modelId="{4D01575F-3795-485F-8A3E-09EA0DF9FE97}" type="pres">
      <dgm:prSet presAssocID="{CC174AFB-12EF-4AD8-B5BD-5445C37E0C25}" presName="Accent1" presStyleLbl="node1" presStyleIdx="0" presStyleCnt="17"/>
      <dgm:spPr/>
      <dgm:t>
        <a:bodyPr/>
        <a:lstStyle/>
        <a:p>
          <a:endParaRPr lang="es-PE"/>
        </a:p>
      </dgm:t>
    </dgm:pt>
    <dgm:pt modelId="{866975BF-5722-4874-BB28-26D768D362FD}" type="pres">
      <dgm:prSet presAssocID="{CC174AFB-12EF-4AD8-B5BD-5445C37E0C25}" presName="Accent2" presStyleLbl="node1" presStyleIdx="1" presStyleCnt="17"/>
      <dgm:spPr/>
      <dgm:t>
        <a:bodyPr/>
        <a:lstStyle/>
        <a:p>
          <a:endParaRPr lang="es-PE"/>
        </a:p>
      </dgm:t>
    </dgm:pt>
    <dgm:pt modelId="{217F4933-C222-403C-BB91-C1866A0CDF86}" type="pres">
      <dgm:prSet presAssocID="{CC174AFB-12EF-4AD8-B5BD-5445C37E0C25}" presName="Accent3" presStyleLbl="node1" presStyleIdx="2" presStyleCnt="17"/>
      <dgm:spPr/>
      <dgm:t>
        <a:bodyPr/>
        <a:lstStyle/>
        <a:p>
          <a:endParaRPr lang="es-PE"/>
        </a:p>
      </dgm:t>
    </dgm:pt>
    <dgm:pt modelId="{035F73D9-CE1B-4651-8C61-8EAE30119316}" type="pres">
      <dgm:prSet presAssocID="{CC174AFB-12EF-4AD8-B5BD-5445C37E0C25}" presName="Accent4" presStyleLbl="node1" presStyleIdx="3" presStyleCnt="17"/>
      <dgm:spPr/>
      <dgm:t>
        <a:bodyPr/>
        <a:lstStyle/>
        <a:p>
          <a:endParaRPr lang="es-PE"/>
        </a:p>
      </dgm:t>
    </dgm:pt>
    <dgm:pt modelId="{5A78301E-E0BB-4743-A364-BD29865330AF}" type="pres">
      <dgm:prSet presAssocID="{CC174AFB-12EF-4AD8-B5BD-5445C37E0C25}" presName="Accent5" presStyleLbl="node1" presStyleIdx="4" presStyleCnt="17"/>
      <dgm:spPr/>
      <dgm:t>
        <a:bodyPr/>
        <a:lstStyle/>
        <a:p>
          <a:endParaRPr lang="es-PE"/>
        </a:p>
      </dgm:t>
    </dgm:pt>
    <dgm:pt modelId="{5BE71AA8-519C-4F35-9098-0A7EBF23D0D5}" type="pres">
      <dgm:prSet presAssocID="{CC174AFB-12EF-4AD8-B5BD-5445C37E0C25}" presName="Accent6" presStyleLbl="node1" presStyleIdx="5" presStyleCnt="17"/>
      <dgm:spPr/>
      <dgm:t>
        <a:bodyPr/>
        <a:lstStyle/>
        <a:p>
          <a:endParaRPr lang="es-PE"/>
        </a:p>
      </dgm:t>
    </dgm:pt>
    <dgm:pt modelId="{97D1D802-2ED8-4F5A-AC60-1AE86F01FDD0}" type="pres">
      <dgm:prSet presAssocID="{5441D032-873B-4E9B-A4F3-EA6BCBEE4943}" presName="Child1" presStyleLbl="node1" presStyleIdx="6" presStyleCnt="17">
        <dgm:presLayoutVars>
          <dgm:chMax val="0"/>
          <dgm:chPref val="0"/>
        </dgm:presLayoutVars>
      </dgm:prSet>
      <dgm:spPr/>
      <dgm:t>
        <a:bodyPr/>
        <a:lstStyle/>
        <a:p>
          <a:endParaRPr lang="es-EC"/>
        </a:p>
      </dgm:t>
    </dgm:pt>
    <dgm:pt modelId="{FB9C93CC-4667-4D96-9692-3C3BF68C2DBA}" type="pres">
      <dgm:prSet presAssocID="{5441D032-873B-4E9B-A4F3-EA6BCBEE4943}" presName="Accent7" presStyleCnt="0"/>
      <dgm:spPr/>
      <dgm:t>
        <a:bodyPr/>
        <a:lstStyle/>
        <a:p>
          <a:endParaRPr lang="es-PE"/>
        </a:p>
      </dgm:t>
    </dgm:pt>
    <dgm:pt modelId="{F76C6577-234F-4BB2-920B-13275C7A8DB0}" type="pres">
      <dgm:prSet presAssocID="{5441D032-873B-4E9B-A4F3-EA6BCBEE4943}" presName="AccentHold1" presStyleLbl="node1" presStyleIdx="7" presStyleCnt="17"/>
      <dgm:spPr/>
      <dgm:t>
        <a:bodyPr/>
        <a:lstStyle/>
        <a:p>
          <a:endParaRPr lang="es-PE"/>
        </a:p>
      </dgm:t>
    </dgm:pt>
    <dgm:pt modelId="{7F7BCFA2-2510-4954-901A-85D143F59641}" type="pres">
      <dgm:prSet presAssocID="{5441D032-873B-4E9B-A4F3-EA6BCBEE4943}" presName="Accent8" presStyleCnt="0"/>
      <dgm:spPr/>
      <dgm:t>
        <a:bodyPr/>
        <a:lstStyle/>
        <a:p>
          <a:endParaRPr lang="es-PE"/>
        </a:p>
      </dgm:t>
    </dgm:pt>
    <dgm:pt modelId="{D84B2B3C-C4E3-4376-AF2C-D32CD8AB6A34}" type="pres">
      <dgm:prSet presAssocID="{5441D032-873B-4E9B-A4F3-EA6BCBEE4943}" presName="AccentHold2" presStyleLbl="node1" presStyleIdx="8" presStyleCnt="17"/>
      <dgm:spPr/>
      <dgm:t>
        <a:bodyPr/>
        <a:lstStyle/>
        <a:p>
          <a:endParaRPr lang="es-PE"/>
        </a:p>
      </dgm:t>
    </dgm:pt>
    <dgm:pt modelId="{C36EB349-93AF-479F-ADAD-3B5FBEB894A6}" type="pres">
      <dgm:prSet presAssocID="{B4D003E5-077D-46D4-B34C-69833EB556E0}" presName="Child2" presStyleLbl="node1" presStyleIdx="9" presStyleCnt="17">
        <dgm:presLayoutVars>
          <dgm:chMax val="0"/>
          <dgm:chPref val="0"/>
        </dgm:presLayoutVars>
      </dgm:prSet>
      <dgm:spPr/>
      <dgm:t>
        <a:bodyPr/>
        <a:lstStyle/>
        <a:p>
          <a:endParaRPr lang="es-EC"/>
        </a:p>
      </dgm:t>
    </dgm:pt>
    <dgm:pt modelId="{BFFAB43F-B07E-46FC-BA9C-6F56BABC0335}" type="pres">
      <dgm:prSet presAssocID="{B4D003E5-077D-46D4-B34C-69833EB556E0}" presName="Accent9" presStyleCnt="0"/>
      <dgm:spPr/>
      <dgm:t>
        <a:bodyPr/>
        <a:lstStyle/>
        <a:p>
          <a:endParaRPr lang="es-PE"/>
        </a:p>
      </dgm:t>
    </dgm:pt>
    <dgm:pt modelId="{374E2F0B-1355-41C4-A47C-5230388C4A41}" type="pres">
      <dgm:prSet presAssocID="{B4D003E5-077D-46D4-B34C-69833EB556E0}" presName="AccentHold1" presStyleLbl="node1" presStyleIdx="10" presStyleCnt="17"/>
      <dgm:spPr/>
      <dgm:t>
        <a:bodyPr/>
        <a:lstStyle/>
        <a:p>
          <a:endParaRPr lang="es-PE"/>
        </a:p>
      </dgm:t>
    </dgm:pt>
    <dgm:pt modelId="{FBAF9ECA-F370-4C25-9291-466B519794D1}" type="pres">
      <dgm:prSet presAssocID="{B4D003E5-077D-46D4-B34C-69833EB556E0}" presName="Accent10" presStyleCnt="0"/>
      <dgm:spPr/>
      <dgm:t>
        <a:bodyPr/>
        <a:lstStyle/>
        <a:p>
          <a:endParaRPr lang="es-PE"/>
        </a:p>
      </dgm:t>
    </dgm:pt>
    <dgm:pt modelId="{5F1A97EE-DD33-47F9-81F4-95CA137640CB}" type="pres">
      <dgm:prSet presAssocID="{B4D003E5-077D-46D4-B34C-69833EB556E0}" presName="AccentHold2" presStyleLbl="node1" presStyleIdx="11" presStyleCnt="17"/>
      <dgm:spPr/>
      <dgm:t>
        <a:bodyPr/>
        <a:lstStyle/>
        <a:p>
          <a:endParaRPr lang="es-PE"/>
        </a:p>
      </dgm:t>
    </dgm:pt>
    <dgm:pt modelId="{417CA8E4-02B0-452F-B59B-968BB87ED74E}" type="pres">
      <dgm:prSet presAssocID="{B4D003E5-077D-46D4-B34C-69833EB556E0}" presName="Accent11" presStyleCnt="0"/>
      <dgm:spPr/>
      <dgm:t>
        <a:bodyPr/>
        <a:lstStyle/>
        <a:p>
          <a:endParaRPr lang="es-PE"/>
        </a:p>
      </dgm:t>
    </dgm:pt>
    <dgm:pt modelId="{3798F635-4A82-40F8-A692-164EC30826D7}" type="pres">
      <dgm:prSet presAssocID="{B4D003E5-077D-46D4-B34C-69833EB556E0}" presName="AccentHold3" presStyleLbl="node1" presStyleIdx="12" presStyleCnt="17"/>
      <dgm:spPr/>
      <dgm:t>
        <a:bodyPr/>
        <a:lstStyle/>
        <a:p>
          <a:endParaRPr lang="es-PE"/>
        </a:p>
      </dgm:t>
    </dgm:pt>
    <dgm:pt modelId="{24748F9E-13F8-40BA-94FB-0C2DAA0DD0F4}" type="pres">
      <dgm:prSet presAssocID="{66FB0076-7564-4878-B772-62A16AFB606E}" presName="Child3" presStyleLbl="node1" presStyleIdx="13" presStyleCnt="17">
        <dgm:presLayoutVars>
          <dgm:chMax val="0"/>
          <dgm:chPref val="0"/>
        </dgm:presLayoutVars>
      </dgm:prSet>
      <dgm:spPr/>
      <dgm:t>
        <a:bodyPr/>
        <a:lstStyle/>
        <a:p>
          <a:endParaRPr lang="es-EC"/>
        </a:p>
      </dgm:t>
    </dgm:pt>
    <dgm:pt modelId="{7B00B6C1-51BE-463E-A0F6-FBACAF242D88}" type="pres">
      <dgm:prSet presAssocID="{66FB0076-7564-4878-B772-62A16AFB606E}" presName="Accent12" presStyleCnt="0"/>
      <dgm:spPr/>
      <dgm:t>
        <a:bodyPr/>
        <a:lstStyle/>
        <a:p>
          <a:endParaRPr lang="es-PE"/>
        </a:p>
      </dgm:t>
    </dgm:pt>
    <dgm:pt modelId="{DF611307-4BE2-4D4D-B8A0-5402A1D12622}" type="pres">
      <dgm:prSet presAssocID="{66FB0076-7564-4878-B772-62A16AFB606E}" presName="AccentHold1" presStyleLbl="node1" presStyleIdx="14" presStyleCnt="17"/>
      <dgm:spPr/>
      <dgm:t>
        <a:bodyPr/>
        <a:lstStyle/>
        <a:p>
          <a:endParaRPr lang="es-PE"/>
        </a:p>
      </dgm:t>
    </dgm:pt>
    <dgm:pt modelId="{17303AAA-7314-4BA8-9A58-A9F065C5B48B}" type="pres">
      <dgm:prSet presAssocID="{9131AE05-5114-42FD-9677-7C51ABB537F0}" presName="Child4" presStyleLbl="node1" presStyleIdx="15" presStyleCnt="17">
        <dgm:presLayoutVars>
          <dgm:chMax val="0"/>
          <dgm:chPref val="0"/>
        </dgm:presLayoutVars>
      </dgm:prSet>
      <dgm:spPr/>
      <dgm:t>
        <a:bodyPr/>
        <a:lstStyle/>
        <a:p>
          <a:endParaRPr lang="es-EC"/>
        </a:p>
      </dgm:t>
    </dgm:pt>
    <dgm:pt modelId="{84F7EDBF-FC3A-4A21-9FE7-24621ABF362F}" type="pres">
      <dgm:prSet presAssocID="{9131AE05-5114-42FD-9677-7C51ABB537F0}" presName="Accent13" presStyleCnt="0"/>
      <dgm:spPr/>
      <dgm:t>
        <a:bodyPr/>
        <a:lstStyle/>
        <a:p>
          <a:endParaRPr lang="es-PE"/>
        </a:p>
      </dgm:t>
    </dgm:pt>
    <dgm:pt modelId="{8674C6EB-48BB-4E3A-96E7-CAAFBED69ACF}" type="pres">
      <dgm:prSet presAssocID="{9131AE05-5114-42FD-9677-7C51ABB537F0}" presName="AccentHold1" presStyleLbl="node1" presStyleIdx="16" presStyleCnt="17"/>
      <dgm:spPr/>
      <dgm:t>
        <a:bodyPr/>
        <a:lstStyle/>
        <a:p>
          <a:endParaRPr lang="es-PE"/>
        </a:p>
      </dgm:t>
    </dgm:pt>
  </dgm:ptLst>
  <dgm:cxnLst>
    <dgm:cxn modelId="{68938988-F9EE-4D5A-9CCB-9B2E956D0570}" type="presOf" srcId="{CC174AFB-12EF-4AD8-B5BD-5445C37E0C25}" destId="{AC5F3F8A-FCF8-40D6-9CCA-79AC0A1D4C3D}" srcOrd="0" destOrd="0" presId="urn:microsoft.com/office/officeart/2009/3/layout/CircleRelationship"/>
    <dgm:cxn modelId="{56760DCD-F547-4E5B-8543-FB7CF4071CC0}" type="presOf" srcId="{B4D003E5-077D-46D4-B34C-69833EB556E0}" destId="{C36EB349-93AF-479F-ADAD-3B5FBEB894A6}" srcOrd="0" destOrd="0" presId="urn:microsoft.com/office/officeart/2009/3/layout/CircleRelationship"/>
    <dgm:cxn modelId="{3453B037-E392-4872-B166-E53BBE6B4FED}" srcId="{C01B66D5-847B-46C0-B81E-D3E51BB0DED2}" destId="{20156199-27AE-4CD0-A2C8-CAC9911A20E9}" srcOrd="1" destOrd="0" parTransId="{D044494D-A974-4FD0-85EF-2F7C4A759947}" sibTransId="{CA9BD372-4458-4D79-97EB-C7036B7DDCC2}"/>
    <dgm:cxn modelId="{1E890133-8D21-4CF9-BFB6-6DB3AED3DA21}" type="presOf" srcId="{C01B66D5-847B-46C0-B81E-D3E51BB0DED2}" destId="{4FC296D7-B1BE-4D75-880A-92D99D1EBB36}" srcOrd="0" destOrd="0" presId="urn:microsoft.com/office/officeart/2009/3/layout/CircleRelationship"/>
    <dgm:cxn modelId="{42F9BE62-CB01-4D03-BA2F-1C4C89F9AE4E}" type="presOf" srcId="{5441D032-873B-4E9B-A4F3-EA6BCBEE4943}" destId="{97D1D802-2ED8-4F5A-AC60-1AE86F01FDD0}" srcOrd="0" destOrd="0" presId="urn:microsoft.com/office/officeart/2009/3/layout/CircleRelationship"/>
    <dgm:cxn modelId="{9EFC5F22-E45B-428E-B27D-5DDED776FADC}" srcId="{C01B66D5-847B-46C0-B81E-D3E51BB0DED2}" destId="{4DEAB493-A52B-452A-827A-ED56823B274D}" srcOrd="2" destOrd="0" parTransId="{180556E2-D6EE-47A9-A6D4-0236255671AF}" sibTransId="{114052E1-3601-4573-A473-2D47CB05A75F}"/>
    <dgm:cxn modelId="{1A1371CC-3982-4401-A081-EF6D62026F98}" srcId="{CC174AFB-12EF-4AD8-B5BD-5445C37E0C25}" destId="{5441D032-873B-4E9B-A4F3-EA6BCBEE4943}" srcOrd="0" destOrd="0" parTransId="{F4F083EB-FC6E-480C-9A72-2B3DE72E1B6F}" sibTransId="{78C5C922-8268-4962-BF28-D9A237FA5EA0}"/>
    <dgm:cxn modelId="{EC8765C1-38F9-4CA5-A782-365F25FCC5F7}" srcId="{CC174AFB-12EF-4AD8-B5BD-5445C37E0C25}" destId="{9131AE05-5114-42FD-9677-7C51ABB537F0}" srcOrd="3" destOrd="0" parTransId="{EFCE9D5F-12F3-44FD-A7DA-A4F492E1686D}" sibTransId="{6CA98695-F2E1-4877-836C-A2F7317D2345}"/>
    <dgm:cxn modelId="{E41A9973-8382-4664-BBD9-BCDF0F6FF059}" type="presOf" srcId="{9131AE05-5114-42FD-9677-7C51ABB537F0}" destId="{17303AAA-7314-4BA8-9A58-A9F065C5B48B}" srcOrd="0" destOrd="0" presId="urn:microsoft.com/office/officeart/2009/3/layout/CircleRelationship"/>
    <dgm:cxn modelId="{86A05066-7C9C-4A09-B1EB-6BB8C754AD72}" srcId="{CC174AFB-12EF-4AD8-B5BD-5445C37E0C25}" destId="{B4D003E5-077D-46D4-B34C-69833EB556E0}" srcOrd="1" destOrd="0" parTransId="{F674A859-80E2-4B22-B085-AE9120633759}" sibTransId="{7A72B03D-5C51-4C36-842D-BE5C9C505472}"/>
    <dgm:cxn modelId="{5E7EA12B-E687-432D-B763-F8D9BFB9675E}" type="presOf" srcId="{66FB0076-7564-4878-B772-62A16AFB606E}" destId="{24748F9E-13F8-40BA-94FB-0C2DAA0DD0F4}" srcOrd="0" destOrd="0" presId="urn:microsoft.com/office/officeart/2009/3/layout/CircleRelationship"/>
    <dgm:cxn modelId="{4F1DA743-8817-4597-9BCA-C0758381E040}" srcId="{C01B66D5-847B-46C0-B81E-D3E51BB0DED2}" destId="{42D0FC27-4F3C-4100-9A61-18889E28410A}" srcOrd="3" destOrd="0" parTransId="{FBE6ED57-0A13-4937-A01C-7034DA087849}" sibTransId="{F3767247-BFF7-4774-A8FF-1D0CB73C7375}"/>
    <dgm:cxn modelId="{8B23A07C-99D3-42A5-A226-DDCE87AAB4F0}" srcId="{C01B66D5-847B-46C0-B81E-D3E51BB0DED2}" destId="{CC174AFB-12EF-4AD8-B5BD-5445C37E0C25}" srcOrd="0" destOrd="0" parTransId="{885237A8-8415-4470-87BA-1EE058D2BD01}" sibTransId="{DFCD06B4-B455-4201-845D-902C22851B0F}"/>
    <dgm:cxn modelId="{63180CCB-2182-4F2A-9562-9BB68E1850B3}" srcId="{CC174AFB-12EF-4AD8-B5BD-5445C37E0C25}" destId="{66FB0076-7564-4878-B772-62A16AFB606E}" srcOrd="2" destOrd="0" parTransId="{FA6164BB-B00A-48BD-8531-46F3F1E08752}" sibTransId="{87E8E704-2F7F-45EC-87A6-D1B8BF3039B8}"/>
    <dgm:cxn modelId="{2678360E-CD13-400D-A22F-E0788EE5CDE8}" type="presParOf" srcId="{4FC296D7-B1BE-4D75-880A-92D99D1EBB36}" destId="{AC5F3F8A-FCF8-40D6-9CCA-79AC0A1D4C3D}" srcOrd="0" destOrd="0" presId="urn:microsoft.com/office/officeart/2009/3/layout/CircleRelationship"/>
    <dgm:cxn modelId="{AB417F0B-78C9-4ADD-B03B-B1EE81AF5576}" type="presParOf" srcId="{4FC296D7-B1BE-4D75-880A-92D99D1EBB36}" destId="{4D01575F-3795-485F-8A3E-09EA0DF9FE97}" srcOrd="1" destOrd="0" presId="urn:microsoft.com/office/officeart/2009/3/layout/CircleRelationship"/>
    <dgm:cxn modelId="{E3D2E6BE-E83E-42DB-93D4-9815BCBC4172}" type="presParOf" srcId="{4FC296D7-B1BE-4D75-880A-92D99D1EBB36}" destId="{866975BF-5722-4874-BB28-26D768D362FD}" srcOrd="2" destOrd="0" presId="urn:microsoft.com/office/officeart/2009/3/layout/CircleRelationship"/>
    <dgm:cxn modelId="{16E99CE5-02C5-4408-85F9-089DD6F2B658}" type="presParOf" srcId="{4FC296D7-B1BE-4D75-880A-92D99D1EBB36}" destId="{217F4933-C222-403C-BB91-C1866A0CDF86}" srcOrd="3" destOrd="0" presId="urn:microsoft.com/office/officeart/2009/3/layout/CircleRelationship"/>
    <dgm:cxn modelId="{41EB5565-8E2C-4518-942A-14CC4391EA94}" type="presParOf" srcId="{4FC296D7-B1BE-4D75-880A-92D99D1EBB36}" destId="{035F73D9-CE1B-4651-8C61-8EAE30119316}" srcOrd="4" destOrd="0" presId="urn:microsoft.com/office/officeart/2009/3/layout/CircleRelationship"/>
    <dgm:cxn modelId="{6C5D4F2B-D2C7-4891-91E2-FAC8E6EC6C3F}" type="presParOf" srcId="{4FC296D7-B1BE-4D75-880A-92D99D1EBB36}" destId="{5A78301E-E0BB-4743-A364-BD29865330AF}" srcOrd="5" destOrd="0" presId="urn:microsoft.com/office/officeart/2009/3/layout/CircleRelationship"/>
    <dgm:cxn modelId="{1468BB59-D66D-4FA3-984D-5469144BFF57}" type="presParOf" srcId="{4FC296D7-B1BE-4D75-880A-92D99D1EBB36}" destId="{5BE71AA8-519C-4F35-9098-0A7EBF23D0D5}" srcOrd="6" destOrd="0" presId="urn:microsoft.com/office/officeart/2009/3/layout/CircleRelationship"/>
    <dgm:cxn modelId="{EA73891A-0733-4787-A7FD-77123046A7D8}" type="presParOf" srcId="{4FC296D7-B1BE-4D75-880A-92D99D1EBB36}" destId="{97D1D802-2ED8-4F5A-AC60-1AE86F01FDD0}" srcOrd="7" destOrd="0" presId="urn:microsoft.com/office/officeart/2009/3/layout/CircleRelationship"/>
    <dgm:cxn modelId="{EFFD282A-A53A-4BB0-A715-20AC2671F1D4}" type="presParOf" srcId="{4FC296D7-B1BE-4D75-880A-92D99D1EBB36}" destId="{FB9C93CC-4667-4D96-9692-3C3BF68C2DBA}" srcOrd="8" destOrd="0" presId="urn:microsoft.com/office/officeart/2009/3/layout/CircleRelationship"/>
    <dgm:cxn modelId="{52104B65-4F3A-402A-A429-37A56F30A11A}" type="presParOf" srcId="{FB9C93CC-4667-4D96-9692-3C3BF68C2DBA}" destId="{F76C6577-234F-4BB2-920B-13275C7A8DB0}" srcOrd="0" destOrd="0" presId="urn:microsoft.com/office/officeart/2009/3/layout/CircleRelationship"/>
    <dgm:cxn modelId="{A66C311B-FB25-4B9C-A1A3-C028435682CB}" type="presParOf" srcId="{4FC296D7-B1BE-4D75-880A-92D99D1EBB36}" destId="{7F7BCFA2-2510-4954-901A-85D143F59641}" srcOrd="9" destOrd="0" presId="urn:microsoft.com/office/officeart/2009/3/layout/CircleRelationship"/>
    <dgm:cxn modelId="{A5112051-50DA-4C53-812D-95831D4E9551}" type="presParOf" srcId="{7F7BCFA2-2510-4954-901A-85D143F59641}" destId="{D84B2B3C-C4E3-4376-AF2C-D32CD8AB6A34}" srcOrd="0" destOrd="0" presId="urn:microsoft.com/office/officeart/2009/3/layout/CircleRelationship"/>
    <dgm:cxn modelId="{3892920E-16F4-4794-B456-EA894072DB03}" type="presParOf" srcId="{4FC296D7-B1BE-4D75-880A-92D99D1EBB36}" destId="{C36EB349-93AF-479F-ADAD-3B5FBEB894A6}" srcOrd="10" destOrd="0" presId="urn:microsoft.com/office/officeart/2009/3/layout/CircleRelationship"/>
    <dgm:cxn modelId="{7B174291-0A34-4C9D-82A7-1B4C1F90F97B}" type="presParOf" srcId="{4FC296D7-B1BE-4D75-880A-92D99D1EBB36}" destId="{BFFAB43F-B07E-46FC-BA9C-6F56BABC0335}" srcOrd="11" destOrd="0" presId="urn:microsoft.com/office/officeart/2009/3/layout/CircleRelationship"/>
    <dgm:cxn modelId="{0458DC2E-F0FB-4647-A7B0-AEA55B8E34CD}" type="presParOf" srcId="{BFFAB43F-B07E-46FC-BA9C-6F56BABC0335}" destId="{374E2F0B-1355-41C4-A47C-5230388C4A41}" srcOrd="0" destOrd="0" presId="urn:microsoft.com/office/officeart/2009/3/layout/CircleRelationship"/>
    <dgm:cxn modelId="{F83ACB11-AA91-4C5A-B2BA-4D01CA5C6BF0}" type="presParOf" srcId="{4FC296D7-B1BE-4D75-880A-92D99D1EBB36}" destId="{FBAF9ECA-F370-4C25-9291-466B519794D1}" srcOrd="12" destOrd="0" presId="urn:microsoft.com/office/officeart/2009/3/layout/CircleRelationship"/>
    <dgm:cxn modelId="{A0F11F66-0CD1-40EC-B41A-0B0941E10536}" type="presParOf" srcId="{FBAF9ECA-F370-4C25-9291-466B519794D1}" destId="{5F1A97EE-DD33-47F9-81F4-95CA137640CB}" srcOrd="0" destOrd="0" presId="urn:microsoft.com/office/officeart/2009/3/layout/CircleRelationship"/>
    <dgm:cxn modelId="{155F91B8-0B45-48FC-9C20-EC15A92BD1BA}" type="presParOf" srcId="{4FC296D7-B1BE-4D75-880A-92D99D1EBB36}" destId="{417CA8E4-02B0-452F-B59B-968BB87ED74E}" srcOrd="13" destOrd="0" presId="urn:microsoft.com/office/officeart/2009/3/layout/CircleRelationship"/>
    <dgm:cxn modelId="{42A0A432-BDA3-4A21-875B-25B3717E6392}" type="presParOf" srcId="{417CA8E4-02B0-452F-B59B-968BB87ED74E}" destId="{3798F635-4A82-40F8-A692-164EC30826D7}" srcOrd="0" destOrd="0" presId="urn:microsoft.com/office/officeart/2009/3/layout/CircleRelationship"/>
    <dgm:cxn modelId="{BDD369A3-66B7-439B-8665-E43C6DDEC815}" type="presParOf" srcId="{4FC296D7-B1BE-4D75-880A-92D99D1EBB36}" destId="{24748F9E-13F8-40BA-94FB-0C2DAA0DD0F4}" srcOrd="14" destOrd="0" presId="urn:microsoft.com/office/officeart/2009/3/layout/CircleRelationship"/>
    <dgm:cxn modelId="{EC1146F2-170E-4702-B27A-664AD7338E62}" type="presParOf" srcId="{4FC296D7-B1BE-4D75-880A-92D99D1EBB36}" destId="{7B00B6C1-51BE-463E-A0F6-FBACAF242D88}" srcOrd="15" destOrd="0" presId="urn:microsoft.com/office/officeart/2009/3/layout/CircleRelationship"/>
    <dgm:cxn modelId="{8401101A-C4BD-41AB-B5B7-19BAD42DD00D}" type="presParOf" srcId="{7B00B6C1-51BE-463E-A0F6-FBACAF242D88}" destId="{DF611307-4BE2-4D4D-B8A0-5402A1D12622}" srcOrd="0" destOrd="0" presId="urn:microsoft.com/office/officeart/2009/3/layout/CircleRelationship"/>
    <dgm:cxn modelId="{244DD5DE-AB00-4B44-A627-9A608CF496AE}" type="presParOf" srcId="{4FC296D7-B1BE-4D75-880A-92D99D1EBB36}" destId="{17303AAA-7314-4BA8-9A58-A9F065C5B48B}" srcOrd="16" destOrd="0" presId="urn:microsoft.com/office/officeart/2009/3/layout/CircleRelationship"/>
    <dgm:cxn modelId="{D131AD29-CA82-41D8-BA15-FD7DE0DDBF05}" type="presParOf" srcId="{4FC296D7-B1BE-4D75-880A-92D99D1EBB36}" destId="{84F7EDBF-FC3A-4A21-9FE7-24621ABF362F}" srcOrd="17" destOrd="0" presId="urn:microsoft.com/office/officeart/2009/3/layout/CircleRelationship"/>
    <dgm:cxn modelId="{E80F0C0D-521C-4FD1-BA4D-D821410F42C0}" type="presParOf" srcId="{84F7EDBF-FC3A-4A21-9FE7-24621ABF362F}" destId="{8674C6EB-48BB-4E3A-96E7-CAAFBED69ACF}" srcOrd="0" destOrd="0" presId="urn:microsoft.com/office/officeart/2009/3/layout/CircleRelationshi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C0DB644-BD2C-47A8-BDA6-4FF8F0C2DEAA}" type="doc">
      <dgm:prSet loTypeId="urn:microsoft.com/office/officeart/2005/8/layout/StepDownProcess" loCatId="process" qsTypeId="urn:microsoft.com/office/officeart/2005/8/quickstyle/simple1" qsCatId="simple" csTypeId="urn:microsoft.com/office/officeart/2005/8/colors/colorful2" csCatId="colorful" phldr="1"/>
      <dgm:spPr/>
      <dgm:t>
        <a:bodyPr/>
        <a:lstStyle/>
        <a:p>
          <a:endParaRPr lang="es-EC"/>
        </a:p>
      </dgm:t>
    </dgm:pt>
    <dgm:pt modelId="{0130BBA9-5137-4678-8A03-D1433B3D24B2}">
      <dgm:prSet phldrT="[Texto]" custT="1"/>
      <dgm:spPr/>
      <dgm:t>
        <a:bodyPr/>
        <a:lstStyle/>
        <a:p>
          <a:r>
            <a:rPr lang="es-EC" sz="1600" dirty="0" smtClean="0"/>
            <a:t>TÍTULO</a:t>
          </a:r>
          <a:endParaRPr lang="es-EC" sz="1600" dirty="0"/>
        </a:p>
      </dgm:t>
    </dgm:pt>
    <dgm:pt modelId="{E88E2513-FBF4-46EA-92A6-00E162B044BC}" type="parTrans" cxnId="{1D48E51F-8D1C-4EA1-BD47-139B206415BA}">
      <dgm:prSet/>
      <dgm:spPr/>
      <dgm:t>
        <a:bodyPr/>
        <a:lstStyle/>
        <a:p>
          <a:endParaRPr lang="es-EC" sz="3600"/>
        </a:p>
      </dgm:t>
    </dgm:pt>
    <dgm:pt modelId="{624043F4-C79F-487C-AD1C-8F7E53F0CAFC}" type="sibTrans" cxnId="{1D48E51F-8D1C-4EA1-BD47-139B206415BA}">
      <dgm:prSet/>
      <dgm:spPr/>
      <dgm:t>
        <a:bodyPr/>
        <a:lstStyle/>
        <a:p>
          <a:endParaRPr lang="es-EC" sz="3600"/>
        </a:p>
      </dgm:t>
    </dgm:pt>
    <dgm:pt modelId="{B79B58AB-4592-43B2-AFB7-B62A019A2822}">
      <dgm:prSet phldrT="[Texto]" custT="1"/>
      <dgm:spPr/>
      <dgm:t>
        <a:bodyPr/>
        <a:lstStyle/>
        <a:p>
          <a:r>
            <a:rPr lang="es-EC" sz="1600" dirty="0" smtClean="0"/>
            <a:t>V Independiente</a:t>
          </a:r>
          <a:endParaRPr lang="es-EC" sz="1600" dirty="0"/>
        </a:p>
      </dgm:t>
    </dgm:pt>
    <dgm:pt modelId="{D80848CF-E548-4892-9FC9-2E943A855045}" type="parTrans" cxnId="{124AB7D3-A53F-40D3-B343-FF377685A0D5}">
      <dgm:prSet/>
      <dgm:spPr/>
      <dgm:t>
        <a:bodyPr/>
        <a:lstStyle/>
        <a:p>
          <a:endParaRPr lang="es-EC" sz="3600"/>
        </a:p>
      </dgm:t>
    </dgm:pt>
    <dgm:pt modelId="{43509C75-E61C-4974-A5A6-3099EB05BEE3}" type="sibTrans" cxnId="{124AB7D3-A53F-40D3-B343-FF377685A0D5}">
      <dgm:prSet/>
      <dgm:spPr/>
      <dgm:t>
        <a:bodyPr/>
        <a:lstStyle/>
        <a:p>
          <a:endParaRPr lang="es-EC" sz="3600"/>
        </a:p>
      </dgm:t>
    </dgm:pt>
    <dgm:pt modelId="{D7B162E3-F506-4481-9657-DDA75CBA3867}">
      <dgm:prSet phldrT="[Texto]" custT="1"/>
      <dgm:spPr/>
      <dgm:t>
        <a:bodyPr/>
        <a:lstStyle/>
        <a:p>
          <a:r>
            <a:rPr lang="es-EC" sz="1600" dirty="0" smtClean="0"/>
            <a:t>PROBLEMA</a:t>
          </a:r>
          <a:endParaRPr lang="es-EC" sz="1600" dirty="0"/>
        </a:p>
      </dgm:t>
    </dgm:pt>
    <dgm:pt modelId="{B45EC3D2-F3A9-432F-8D0D-DDCDCF11CA56}" type="parTrans" cxnId="{625F82B7-7B75-4C35-9611-26B1B190A38C}">
      <dgm:prSet/>
      <dgm:spPr/>
      <dgm:t>
        <a:bodyPr/>
        <a:lstStyle/>
        <a:p>
          <a:endParaRPr lang="es-EC" sz="3600"/>
        </a:p>
      </dgm:t>
    </dgm:pt>
    <dgm:pt modelId="{42D4559A-0317-4911-A24A-32C366D28B11}" type="sibTrans" cxnId="{625F82B7-7B75-4C35-9611-26B1B190A38C}">
      <dgm:prSet/>
      <dgm:spPr/>
      <dgm:t>
        <a:bodyPr/>
        <a:lstStyle/>
        <a:p>
          <a:endParaRPr lang="es-EC" sz="3600"/>
        </a:p>
      </dgm:t>
    </dgm:pt>
    <dgm:pt modelId="{96600AD3-8A7A-4640-A1BC-F421333991C8}">
      <dgm:prSet phldrT="[Texto]" custT="1"/>
      <dgm:spPr/>
      <dgm:t>
        <a:bodyPr/>
        <a:lstStyle/>
        <a:p>
          <a:r>
            <a:rPr lang="es-EC" sz="1600" dirty="0" smtClean="0"/>
            <a:t>VI</a:t>
          </a:r>
          <a:endParaRPr lang="es-EC" sz="1600" dirty="0"/>
        </a:p>
      </dgm:t>
    </dgm:pt>
    <dgm:pt modelId="{C3DFC487-C9AB-43C6-A742-450320C89800}" type="parTrans" cxnId="{3EADDE7F-2DF4-40C5-BF58-9E285F8C285D}">
      <dgm:prSet/>
      <dgm:spPr/>
      <dgm:t>
        <a:bodyPr/>
        <a:lstStyle/>
        <a:p>
          <a:endParaRPr lang="es-EC" sz="3600"/>
        </a:p>
      </dgm:t>
    </dgm:pt>
    <dgm:pt modelId="{8BBBAD8F-3236-430F-84DA-5D66E0F91762}" type="sibTrans" cxnId="{3EADDE7F-2DF4-40C5-BF58-9E285F8C285D}">
      <dgm:prSet/>
      <dgm:spPr/>
      <dgm:t>
        <a:bodyPr/>
        <a:lstStyle/>
        <a:p>
          <a:endParaRPr lang="es-EC" sz="3600"/>
        </a:p>
      </dgm:t>
    </dgm:pt>
    <dgm:pt modelId="{FDE7823B-0BDB-4BF2-9B70-CFF1976C3159}">
      <dgm:prSet phldrT="[Texto]" custT="1"/>
      <dgm:spPr/>
      <dgm:t>
        <a:bodyPr/>
        <a:lstStyle/>
        <a:p>
          <a:r>
            <a:rPr lang="es-EC" sz="1600" dirty="0" smtClean="0"/>
            <a:t>OBJETIVOS</a:t>
          </a:r>
          <a:endParaRPr lang="es-EC" sz="1600" dirty="0"/>
        </a:p>
      </dgm:t>
    </dgm:pt>
    <dgm:pt modelId="{0E16129A-3DBD-402E-AAF3-52B782745A70}" type="parTrans" cxnId="{5BDB46A5-4FFE-4BCB-951E-8C0E9B428A39}">
      <dgm:prSet/>
      <dgm:spPr/>
      <dgm:t>
        <a:bodyPr/>
        <a:lstStyle/>
        <a:p>
          <a:endParaRPr lang="es-EC" sz="3600"/>
        </a:p>
      </dgm:t>
    </dgm:pt>
    <dgm:pt modelId="{A128274A-A55B-4586-BB69-5E889287C784}" type="sibTrans" cxnId="{5BDB46A5-4FFE-4BCB-951E-8C0E9B428A39}">
      <dgm:prSet/>
      <dgm:spPr/>
      <dgm:t>
        <a:bodyPr/>
        <a:lstStyle/>
        <a:p>
          <a:endParaRPr lang="es-EC" sz="3600"/>
        </a:p>
      </dgm:t>
    </dgm:pt>
    <dgm:pt modelId="{05CC0DDA-4739-40B6-A82B-7566D1C536D6}">
      <dgm:prSet phldrT="[Texto]" custT="1"/>
      <dgm:spPr/>
      <dgm:t>
        <a:bodyPr/>
        <a:lstStyle/>
        <a:p>
          <a:r>
            <a:rPr lang="es-EC" sz="1600" dirty="0" smtClean="0"/>
            <a:t>GENERAL: TÍTULO</a:t>
          </a:r>
          <a:endParaRPr lang="es-EC" sz="1600" dirty="0"/>
        </a:p>
      </dgm:t>
    </dgm:pt>
    <dgm:pt modelId="{C2298F99-542E-4884-BA81-B26D9DFB1BAB}" type="parTrans" cxnId="{A55AD7E4-AA4A-408A-8868-859378A41823}">
      <dgm:prSet/>
      <dgm:spPr/>
      <dgm:t>
        <a:bodyPr/>
        <a:lstStyle/>
        <a:p>
          <a:endParaRPr lang="es-EC" sz="3600"/>
        </a:p>
      </dgm:t>
    </dgm:pt>
    <dgm:pt modelId="{FE391420-A980-44EC-BB2A-347854EA3BB7}" type="sibTrans" cxnId="{A55AD7E4-AA4A-408A-8868-859378A41823}">
      <dgm:prSet/>
      <dgm:spPr/>
      <dgm:t>
        <a:bodyPr/>
        <a:lstStyle/>
        <a:p>
          <a:endParaRPr lang="es-EC" sz="3600"/>
        </a:p>
      </dgm:t>
    </dgm:pt>
    <dgm:pt modelId="{728C7864-EFB6-4C62-8E61-D8D0D3BD3D99}">
      <dgm:prSet phldrT="[Texto]" custT="1"/>
      <dgm:spPr/>
      <dgm:t>
        <a:bodyPr/>
        <a:lstStyle/>
        <a:p>
          <a:r>
            <a:rPr lang="es-EC" sz="1600" dirty="0" smtClean="0"/>
            <a:t>V Dependiente</a:t>
          </a:r>
          <a:endParaRPr lang="es-EC" sz="1600" dirty="0"/>
        </a:p>
      </dgm:t>
    </dgm:pt>
    <dgm:pt modelId="{475222A2-C03B-4196-8CF5-1C9763444A77}" type="parTrans" cxnId="{60A4C757-C588-48CA-8601-4A2DCD542EE1}">
      <dgm:prSet/>
      <dgm:spPr/>
      <dgm:t>
        <a:bodyPr/>
        <a:lstStyle/>
        <a:p>
          <a:endParaRPr lang="es-EC" sz="3600"/>
        </a:p>
      </dgm:t>
    </dgm:pt>
    <dgm:pt modelId="{6C31001E-DCB0-4FDC-B987-38454057D4FA}" type="sibTrans" cxnId="{60A4C757-C588-48CA-8601-4A2DCD542EE1}">
      <dgm:prSet/>
      <dgm:spPr/>
      <dgm:t>
        <a:bodyPr/>
        <a:lstStyle/>
        <a:p>
          <a:endParaRPr lang="es-EC" sz="3600"/>
        </a:p>
      </dgm:t>
    </dgm:pt>
    <dgm:pt modelId="{101D8E1D-E079-45B9-8CC3-0955B109BF27}">
      <dgm:prSet phldrT="[Texto]" custT="1"/>
      <dgm:spPr/>
      <dgm:t>
        <a:bodyPr/>
        <a:lstStyle/>
        <a:p>
          <a:r>
            <a:rPr lang="es-EC" sz="1600" dirty="0" smtClean="0"/>
            <a:t>VD</a:t>
          </a:r>
          <a:endParaRPr lang="es-EC" sz="1600" dirty="0"/>
        </a:p>
      </dgm:t>
    </dgm:pt>
    <dgm:pt modelId="{81E9B140-7608-431C-8CA3-4666001FFD74}" type="parTrans" cxnId="{11D48C83-56AF-46C9-9B68-D10A1056D613}">
      <dgm:prSet/>
      <dgm:spPr/>
      <dgm:t>
        <a:bodyPr/>
        <a:lstStyle/>
        <a:p>
          <a:endParaRPr lang="es-EC" sz="3600"/>
        </a:p>
      </dgm:t>
    </dgm:pt>
    <dgm:pt modelId="{286A023E-F335-4162-A2A7-7A01B950FF0A}" type="sibTrans" cxnId="{11D48C83-56AF-46C9-9B68-D10A1056D613}">
      <dgm:prSet/>
      <dgm:spPr/>
      <dgm:t>
        <a:bodyPr/>
        <a:lstStyle/>
        <a:p>
          <a:endParaRPr lang="es-EC" sz="3600"/>
        </a:p>
      </dgm:t>
    </dgm:pt>
    <dgm:pt modelId="{F8F861FC-7F88-4AAA-B35D-6831FD2827DD}">
      <dgm:prSet phldrT="[Texto]" custT="1"/>
      <dgm:spPr/>
      <dgm:t>
        <a:bodyPr/>
        <a:lstStyle/>
        <a:p>
          <a:r>
            <a:rPr lang="es-EC" sz="1600" dirty="0" smtClean="0"/>
            <a:t>OBJ. ESPECIF. CONTRIBUYEN AL OBJ. GENERAL</a:t>
          </a:r>
          <a:endParaRPr lang="es-EC" sz="1600" dirty="0"/>
        </a:p>
      </dgm:t>
    </dgm:pt>
    <dgm:pt modelId="{0A206497-C0F7-4BFF-A076-AFBF9C15BED6}" type="parTrans" cxnId="{A562C103-2759-4E57-92C5-C654A604EA9D}">
      <dgm:prSet/>
      <dgm:spPr/>
      <dgm:t>
        <a:bodyPr/>
        <a:lstStyle/>
        <a:p>
          <a:endParaRPr lang="es-EC" sz="3600"/>
        </a:p>
      </dgm:t>
    </dgm:pt>
    <dgm:pt modelId="{0BD9AB2F-16F7-4F6D-AA40-2D6B5C1D9573}" type="sibTrans" cxnId="{A562C103-2759-4E57-92C5-C654A604EA9D}">
      <dgm:prSet/>
      <dgm:spPr/>
      <dgm:t>
        <a:bodyPr/>
        <a:lstStyle/>
        <a:p>
          <a:endParaRPr lang="es-EC" sz="3600"/>
        </a:p>
      </dgm:t>
    </dgm:pt>
    <dgm:pt modelId="{21FC3791-D388-43AF-8AAA-1F53537A0E0B}">
      <dgm:prSet phldrT="[Texto]" custT="1"/>
      <dgm:spPr/>
      <dgm:t>
        <a:bodyPr/>
        <a:lstStyle/>
        <a:p>
          <a:r>
            <a:rPr lang="es-EC" sz="1600" dirty="0" smtClean="0"/>
            <a:t>HIPÓTESIS</a:t>
          </a:r>
          <a:endParaRPr lang="es-EC" sz="1600" dirty="0"/>
        </a:p>
      </dgm:t>
    </dgm:pt>
    <dgm:pt modelId="{B155B736-8A11-4A27-B77D-002B1046AD5F}" type="parTrans" cxnId="{0283FAA1-148A-4E06-99D9-A253517B9137}">
      <dgm:prSet/>
      <dgm:spPr/>
      <dgm:t>
        <a:bodyPr/>
        <a:lstStyle/>
        <a:p>
          <a:endParaRPr lang="es-EC" sz="3600"/>
        </a:p>
      </dgm:t>
    </dgm:pt>
    <dgm:pt modelId="{2E28FACB-766F-4504-BD3D-249B6C1D417B}" type="sibTrans" cxnId="{0283FAA1-148A-4E06-99D9-A253517B9137}">
      <dgm:prSet/>
      <dgm:spPr/>
      <dgm:t>
        <a:bodyPr/>
        <a:lstStyle/>
        <a:p>
          <a:endParaRPr lang="es-EC" sz="3600"/>
        </a:p>
      </dgm:t>
    </dgm:pt>
    <dgm:pt modelId="{0A44E274-2230-42C4-B448-67FE76BA38BA}">
      <dgm:prSet phldrT="[Texto]" custT="1"/>
      <dgm:spPr/>
      <dgm:t>
        <a:bodyPr/>
        <a:lstStyle/>
        <a:p>
          <a:r>
            <a:rPr lang="es-EC" sz="1600" dirty="0" smtClean="0"/>
            <a:t>CONCLUSIONES</a:t>
          </a:r>
          <a:endParaRPr lang="es-EC" sz="1600" dirty="0"/>
        </a:p>
      </dgm:t>
    </dgm:pt>
    <dgm:pt modelId="{4D8EE773-5A7C-4422-9E19-7A50BD16C377}" type="parTrans" cxnId="{D7F205C4-CA27-4E13-A6D8-EEC41B92B3CD}">
      <dgm:prSet/>
      <dgm:spPr/>
      <dgm:t>
        <a:bodyPr/>
        <a:lstStyle/>
        <a:p>
          <a:endParaRPr lang="es-EC" sz="3600"/>
        </a:p>
      </dgm:t>
    </dgm:pt>
    <dgm:pt modelId="{BA32AE69-E458-4D78-94E6-3A92EEBC1689}" type="sibTrans" cxnId="{D7F205C4-CA27-4E13-A6D8-EEC41B92B3CD}">
      <dgm:prSet/>
      <dgm:spPr/>
      <dgm:t>
        <a:bodyPr/>
        <a:lstStyle/>
        <a:p>
          <a:endParaRPr lang="es-EC" sz="3600"/>
        </a:p>
      </dgm:t>
    </dgm:pt>
    <dgm:pt modelId="{78229432-F950-47E6-AD61-20A75B148737}">
      <dgm:prSet phldrT="[Texto]" custT="1"/>
      <dgm:spPr/>
      <dgm:t>
        <a:bodyPr/>
        <a:lstStyle/>
        <a:p>
          <a:r>
            <a:rPr lang="es-EC" sz="1600" dirty="0" smtClean="0"/>
            <a:t>VI</a:t>
          </a:r>
          <a:endParaRPr lang="es-EC" sz="1600" dirty="0"/>
        </a:p>
      </dgm:t>
    </dgm:pt>
    <dgm:pt modelId="{50B696A8-A6B7-40AC-A618-35E8286FE144}" type="parTrans" cxnId="{3B803D36-D353-409E-A1C4-F0A70581D4B7}">
      <dgm:prSet/>
      <dgm:spPr/>
      <dgm:t>
        <a:bodyPr/>
        <a:lstStyle/>
        <a:p>
          <a:endParaRPr lang="es-EC" sz="3600"/>
        </a:p>
      </dgm:t>
    </dgm:pt>
    <dgm:pt modelId="{0AA0FBA2-1C9A-42AB-8056-1E7A069C496B}" type="sibTrans" cxnId="{3B803D36-D353-409E-A1C4-F0A70581D4B7}">
      <dgm:prSet/>
      <dgm:spPr/>
      <dgm:t>
        <a:bodyPr/>
        <a:lstStyle/>
        <a:p>
          <a:endParaRPr lang="es-EC" sz="3600"/>
        </a:p>
      </dgm:t>
    </dgm:pt>
    <dgm:pt modelId="{E47BB68D-4B1F-4A70-AA88-BD9A87586F7C}">
      <dgm:prSet phldrT="[Texto]" custT="1"/>
      <dgm:spPr/>
      <dgm:t>
        <a:bodyPr/>
        <a:lstStyle/>
        <a:p>
          <a:r>
            <a:rPr lang="es-EC" sz="1600" dirty="0" smtClean="0"/>
            <a:t>VD</a:t>
          </a:r>
          <a:endParaRPr lang="es-EC" sz="1600" dirty="0"/>
        </a:p>
      </dgm:t>
    </dgm:pt>
    <dgm:pt modelId="{1A16EE09-EAE7-4786-958D-DAF97EE1F571}" type="parTrans" cxnId="{EC722325-EDC3-45EA-BC26-D04C0FB6BC9B}">
      <dgm:prSet/>
      <dgm:spPr/>
      <dgm:t>
        <a:bodyPr/>
        <a:lstStyle/>
        <a:p>
          <a:endParaRPr lang="es-EC" sz="3600"/>
        </a:p>
      </dgm:t>
    </dgm:pt>
    <dgm:pt modelId="{322F3F1B-EBBC-4157-B6F0-9E069D73EA12}" type="sibTrans" cxnId="{EC722325-EDC3-45EA-BC26-D04C0FB6BC9B}">
      <dgm:prSet/>
      <dgm:spPr/>
      <dgm:t>
        <a:bodyPr/>
        <a:lstStyle/>
        <a:p>
          <a:endParaRPr lang="es-EC" sz="3600"/>
        </a:p>
      </dgm:t>
    </dgm:pt>
    <dgm:pt modelId="{115E360F-155C-401C-B269-FCEA7007B25A}">
      <dgm:prSet phldrT="[Texto]" custT="1"/>
      <dgm:spPr/>
      <dgm:t>
        <a:bodyPr/>
        <a:lstStyle/>
        <a:p>
          <a:r>
            <a:rPr lang="es-EC" sz="1600" dirty="0" smtClean="0"/>
            <a:t>OBJETIVO GENERAL</a:t>
          </a:r>
          <a:endParaRPr lang="es-EC" sz="1600" dirty="0"/>
        </a:p>
      </dgm:t>
    </dgm:pt>
    <dgm:pt modelId="{D1DB2967-5CF1-4E11-AF9A-E9CAA0F31851}" type="parTrans" cxnId="{75F279D0-F93E-44FD-9307-FCB849742F63}">
      <dgm:prSet/>
      <dgm:spPr/>
      <dgm:t>
        <a:bodyPr/>
        <a:lstStyle/>
        <a:p>
          <a:endParaRPr lang="es-EC" sz="3600"/>
        </a:p>
      </dgm:t>
    </dgm:pt>
    <dgm:pt modelId="{A9E30640-F733-4B3C-805D-83C0304BC29B}" type="sibTrans" cxnId="{75F279D0-F93E-44FD-9307-FCB849742F63}">
      <dgm:prSet/>
      <dgm:spPr/>
      <dgm:t>
        <a:bodyPr/>
        <a:lstStyle/>
        <a:p>
          <a:endParaRPr lang="es-EC" sz="3600"/>
        </a:p>
      </dgm:t>
    </dgm:pt>
    <dgm:pt modelId="{AD46463A-A91B-4039-9154-723C58262B11}">
      <dgm:prSet phldrT="[Texto]" custT="1"/>
      <dgm:spPr/>
      <dgm:t>
        <a:bodyPr/>
        <a:lstStyle/>
        <a:p>
          <a:r>
            <a:rPr lang="es-EC" sz="1600" dirty="0" smtClean="0"/>
            <a:t>OBJETIVOS ESPECÍFICOS</a:t>
          </a:r>
          <a:endParaRPr lang="es-EC" sz="1600" dirty="0"/>
        </a:p>
      </dgm:t>
    </dgm:pt>
    <dgm:pt modelId="{C4A84C65-FAF5-4C9B-9273-23AD914A2825}" type="parTrans" cxnId="{5C4A9A25-1212-4C3A-9048-B2D42471963C}">
      <dgm:prSet/>
      <dgm:spPr/>
      <dgm:t>
        <a:bodyPr/>
        <a:lstStyle/>
        <a:p>
          <a:endParaRPr lang="es-EC" sz="3600"/>
        </a:p>
      </dgm:t>
    </dgm:pt>
    <dgm:pt modelId="{FBEE61FD-2C5A-449C-86FF-9EC91E35C2BE}" type="sibTrans" cxnId="{5C4A9A25-1212-4C3A-9048-B2D42471963C}">
      <dgm:prSet/>
      <dgm:spPr/>
      <dgm:t>
        <a:bodyPr/>
        <a:lstStyle/>
        <a:p>
          <a:endParaRPr lang="es-EC" sz="3600"/>
        </a:p>
      </dgm:t>
    </dgm:pt>
    <dgm:pt modelId="{D8CC2DFC-3E71-4A62-BA9F-E3669D68FE91}" type="pres">
      <dgm:prSet presAssocID="{7C0DB644-BD2C-47A8-BDA6-4FF8F0C2DEAA}" presName="rootnode" presStyleCnt="0">
        <dgm:presLayoutVars>
          <dgm:chMax/>
          <dgm:chPref/>
          <dgm:dir/>
          <dgm:animLvl val="lvl"/>
        </dgm:presLayoutVars>
      </dgm:prSet>
      <dgm:spPr/>
      <dgm:t>
        <a:bodyPr/>
        <a:lstStyle/>
        <a:p>
          <a:endParaRPr lang="es-EC"/>
        </a:p>
      </dgm:t>
    </dgm:pt>
    <dgm:pt modelId="{B38EA36E-68C5-402B-9096-BA99037A77CA}" type="pres">
      <dgm:prSet presAssocID="{0130BBA9-5137-4678-8A03-D1433B3D24B2}" presName="composite" presStyleCnt="0"/>
      <dgm:spPr/>
    </dgm:pt>
    <dgm:pt modelId="{0FC92C6E-D74D-45E1-A916-4BB87841F8FC}" type="pres">
      <dgm:prSet presAssocID="{0130BBA9-5137-4678-8A03-D1433B3D24B2}" presName="bentUpArrow1" presStyleLbl="alignImgPlace1" presStyleIdx="0" presStyleCnt="4"/>
      <dgm:spPr>
        <a:ln>
          <a:solidFill>
            <a:schemeClr val="tx1">
              <a:alpha val="54000"/>
            </a:schemeClr>
          </a:solidFill>
        </a:ln>
      </dgm:spPr>
      <dgm:t>
        <a:bodyPr/>
        <a:lstStyle/>
        <a:p>
          <a:endParaRPr lang="es-EC"/>
        </a:p>
      </dgm:t>
    </dgm:pt>
    <dgm:pt modelId="{ACFB2108-E59C-450F-9E86-CB6844B588B7}" type="pres">
      <dgm:prSet presAssocID="{0130BBA9-5137-4678-8A03-D1433B3D24B2}" presName="ParentText" presStyleLbl="node1" presStyleIdx="0" presStyleCnt="5" custScaleX="121665">
        <dgm:presLayoutVars>
          <dgm:chMax val="1"/>
          <dgm:chPref val="1"/>
          <dgm:bulletEnabled val="1"/>
        </dgm:presLayoutVars>
      </dgm:prSet>
      <dgm:spPr/>
      <dgm:t>
        <a:bodyPr/>
        <a:lstStyle/>
        <a:p>
          <a:endParaRPr lang="es-EC"/>
        </a:p>
      </dgm:t>
    </dgm:pt>
    <dgm:pt modelId="{E5CFA850-0E84-47BA-A7F8-9532972CE8BD}" type="pres">
      <dgm:prSet presAssocID="{0130BBA9-5137-4678-8A03-D1433B3D24B2}" presName="ChildText" presStyleLbl="revTx" presStyleIdx="0" presStyleCnt="5" custScaleX="299084" custLinFactX="43908" custLinFactNeighborX="100000">
        <dgm:presLayoutVars>
          <dgm:chMax val="0"/>
          <dgm:chPref val="0"/>
          <dgm:bulletEnabled val="1"/>
        </dgm:presLayoutVars>
      </dgm:prSet>
      <dgm:spPr/>
      <dgm:t>
        <a:bodyPr/>
        <a:lstStyle/>
        <a:p>
          <a:endParaRPr lang="es-EC"/>
        </a:p>
      </dgm:t>
    </dgm:pt>
    <dgm:pt modelId="{10AE7779-E94C-481D-B193-67F2ADEC56A4}" type="pres">
      <dgm:prSet presAssocID="{624043F4-C79F-487C-AD1C-8F7E53F0CAFC}" presName="sibTrans" presStyleCnt="0"/>
      <dgm:spPr/>
    </dgm:pt>
    <dgm:pt modelId="{906C4A1A-0B87-48E8-83A4-3033D6F4CD5E}" type="pres">
      <dgm:prSet presAssocID="{D7B162E3-F506-4481-9657-DDA75CBA3867}" presName="composite" presStyleCnt="0"/>
      <dgm:spPr/>
    </dgm:pt>
    <dgm:pt modelId="{3EE1A819-28FF-47AF-906C-0888F3DD9C09}" type="pres">
      <dgm:prSet presAssocID="{D7B162E3-F506-4481-9657-DDA75CBA3867}" presName="bentUpArrow1" presStyleLbl="alignImgPlace1" presStyleIdx="1" presStyleCnt="4" custLinFactNeighborX="-23734"/>
      <dgm:spPr>
        <a:ln>
          <a:solidFill>
            <a:schemeClr val="tx1">
              <a:alpha val="54000"/>
            </a:schemeClr>
          </a:solidFill>
        </a:ln>
      </dgm:spPr>
      <dgm:t>
        <a:bodyPr/>
        <a:lstStyle/>
        <a:p>
          <a:endParaRPr lang="es-EC"/>
        </a:p>
      </dgm:t>
    </dgm:pt>
    <dgm:pt modelId="{F1D8F38F-BEB2-41FD-8B8C-26903E1AF447}" type="pres">
      <dgm:prSet presAssocID="{D7B162E3-F506-4481-9657-DDA75CBA3867}" presName="ParentText" presStyleLbl="node1" presStyleIdx="1" presStyleCnt="5" custScaleX="116420" custLinFactNeighborX="-20860">
        <dgm:presLayoutVars>
          <dgm:chMax val="1"/>
          <dgm:chPref val="1"/>
          <dgm:bulletEnabled val="1"/>
        </dgm:presLayoutVars>
      </dgm:prSet>
      <dgm:spPr/>
      <dgm:t>
        <a:bodyPr/>
        <a:lstStyle/>
        <a:p>
          <a:endParaRPr lang="es-EC"/>
        </a:p>
      </dgm:t>
    </dgm:pt>
    <dgm:pt modelId="{34F3E2B9-873D-4834-A56D-FA830B0B838C}" type="pres">
      <dgm:prSet presAssocID="{D7B162E3-F506-4481-9657-DDA75CBA3867}" presName="ChildText" presStyleLbl="revTx" presStyleIdx="1" presStyleCnt="5" custScaleX="299084" custLinFactNeighborX="99976">
        <dgm:presLayoutVars>
          <dgm:chMax val="0"/>
          <dgm:chPref val="0"/>
          <dgm:bulletEnabled val="1"/>
        </dgm:presLayoutVars>
      </dgm:prSet>
      <dgm:spPr/>
      <dgm:t>
        <a:bodyPr/>
        <a:lstStyle/>
        <a:p>
          <a:endParaRPr lang="es-EC"/>
        </a:p>
      </dgm:t>
    </dgm:pt>
    <dgm:pt modelId="{0B82A5A0-F21E-4DD5-9913-AC1ABA886B0D}" type="pres">
      <dgm:prSet presAssocID="{42D4559A-0317-4911-A24A-32C366D28B11}" presName="sibTrans" presStyleCnt="0"/>
      <dgm:spPr/>
    </dgm:pt>
    <dgm:pt modelId="{956E87C3-BC33-44E0-BD4E-1671DF796680}" type="pres">
      <dgm:prSet presAssocID="{FDE7823B-0BDB-4BF2-9B70-CFF1976C3159}" presName="composite" presStyleCnt="0"/>
      <dgm:spPr/>
    </dgm:pt>
    <dgm:pt modelId="{43A0D51A-1B3B-4A05-BE95-AD3CBD3C5ACB}" type="pres">
      <dgm:prSet presAssocID="{FDE7823B-0BDB-4BF2-9B70-CFF1976C3159}" presName="bentUpArrow1" presStyleLbl="alignImgPlace1" presStyleIdx="2" presStyleCnt="4" custLinFactNeighborX="-58562"/>
      <dgm:spPr>
        <a:ln>
          <a:solidFill>
            <a:schemeClr val="tx1">
              <a:alpha val="53000"/>
            </a:schemeClr>
          </a:solidFill>
        </a:ln>
      </dgm:spPr>
      <dgm:t>
        <a:bodyPr/>
        <a:lstStyle/>
        <a:p>
          <a:endParaRPr lang="es-EC"/>
        </a:p>
      </dgm:t>
    </dgm:pt>
    <dgm:pt modelId="{91C420E8-14E2-41BE-BCAA-5CF9A5FB38D9}" type="pres">
      <dgm:prSet presAssocID="{FDE7823B-0BDB-4BF2-9B70-CFF1976C3159}" presName="ParentText" presStyleLbl="node1" presStyleIdx="2" presStyleCnt="5" custScaleX="139610" custLinFactNeighborX="-62619">
        <dgm:presLayoutVars>
          <dgm:chMax val="1"/>
          <dgm:chPref val="1"/>
          <dgm:bulletEnabled val="1"/>
        </dgm:presLayoutVars>
      </dgm:prSet>
      <dgm:spPr/>
      <dgm:t>
        <a:bodyPr/>
        <a:lstStyle/>
        <a:p>
          <a:endParaRPr lang="es-EC"/>
        </a:p>
      </dgm:t>
    </dgm:pt>
    <dgm:pt modelId="{5CEB519C-8C55-4D21-A1CA-FF8C934D0668}" type="pres">
      <dgm:prSet presAssocID="{FDE7823B-0BDB-4BF2-9B70-CFF1976C3159}" presName="ChildText" presStyleLbl="revTx" presStyleIdx="2" presStyleCnt="5" custScaleX="483280" custLinFactX="40831" custLinFactNeighborX="100000">
        <dgm:presLayoutVars>
          <dgm:chMax val="0"/>
          <dgm:chPref val="0"/>
          <dgm:bulletEnabled val="1"/>
        </dgm:presLayoutVars>
      </dgm:prSet>
      <dgm:spPr/>
      <dgm:t>
        <a:bodyPr/>
        <a:lstStyle/>
        <a:p>
          <a:endParaRPr lang="es-EC"/>
        </a:p>
      </dgm:t>
    </dgm:pt>
    <dgm:pt modelId="{93B52B21-A469-4947-81B7-88131F7B7A08}" type="pres">
      <dgm:prSet presAssocID="{A128274A-A55B-4586-BB69-5E889287C784}" presName="sibTrans" presStyleCnt="0"/>
      <dgm:spPr/>
    </dgm:pt>
    <dgm:pt modelId="{748081BA-3B5B-44B6-9E68-5DC523BC5BE1}" type="pres">
      <dgm:prSet presAssocID="{21FC3791-D388-43AF-8AAA-1F53537A0E0B}" presName="composite" presStyleCnt="0"/>
      <dgm:spPr/>
    </dgm:pt>
    <dgm:pt modelId="{AE7D07EC-2083-4DDD-8C03-9310D61E3B00}" type="pres">
      <dgm:prSet presAssocID="{21FC3791-D388-43AF-8AAA-1F53537A0E0B}" presName="bentUpArrow1" presStyleLbl="alignImgPlace1" presStyleIdx="3" presStyleCnt="4" custLinFactNeighborX="-84281"/>
      <dgm:spPr>
        <a:ln>
          <a:solidFill>
            <a:schemeClr val="tx1">
              <a:alpha val="56000"/>
            </a:schemeClr>
          </a:solidFill>
        </a:ln>
      </dgm:spPr>
      <dgm:t>
        <a:bodyPr/>
        <a:lstStyle/>
        <a:p>
          <a:endParaRPr lang="es-EC"/>
        </a:p>
      </dgm:t>
    </dgm:pt>
    <dgm:pt modelId="{91789336-7B07-451B-AE41-20153F088DCF}" type="pres">
      <dgm:prSet presAssocID="{21FC3791-D388-43AF-8AAA-1F53537A0E0B}" presName="ParentText" presStyleLbl="node1" presStyleIdx="3" presStyleCnt="5" custScaleX="138155" custLinFactNeighborX="-57100">
        <dgm:presLayoutVars>
          <dgm:chMax val="1"/>
          <dgm:chPref val="1"/>
          <dgm:bulletEnabled val="1"/>
        </dgm:presLayoutVars>
      </dgm:prSet>
      <dgm:spPr/>
      <dgm:t>
        <a:bodyPr/>
        <a:lstStyle/>
        <a:p>
          <a:endParaRPr lang="es-EC"/>
        </a:p>
      </dgm:t>
    </dgm:pt>
    <dgm:pt modelId="{732425A9-6023-47F3-BC00-320800211C95}" type="pres">
      <dgm:prSet presAssocID="{21FC3791-D388-43AF-8AAA-1F53537A0E0B}" presName="ChildText" presStyleLbl="revTx" presStyleIdx="3" presStyleCnt="5" custScaleX="299084" custLinFactNeighborX="60620" custLinFactNeighborY="-10058">
        <dgm:presLayoutVars>
          <dgm:chMax val="0"/>
          <dgm:chPref val="0"/>
          <dgm:bulletEnabled val="1"/>
        </dgm:presLayoutVars>
      </dgm:prSet>
      <dgm:spPr/>
      <dgm:t>
        <a:bodyPr/>
        <a:lstStyle/>
        <a:p>
          <a:endParaRPr lang="es-EC"/>
        </a:p>
      </dgm:t>
    </dgm:pt>
    <dgm:pt modelId="{23DF0EDC-67B4-4C2F-BBB0-31231395AE2B}" type="pres">
      <dgm:prSet presAssocID="{2E28FACB-766F-4504-BD3D-249B6C1D417B}" presName="sibTrans" presStyleCnt="0"/>
      <dgm:spPr/>
    </dgm:pt>
    <dgm:pt modelId="{3D361EDB-6A5E-4A35-ABE1-85D0022AA36D}" type="pres">
      <dgm:prSet presAssocID="{0A44E274-2230-42C4-B448-67FE76BA38BA}" presName="composite" presStyleCnt="0"/>
      <dgm:spPr/>
    </dgm:pt>
    <dgm:pt modelId="{06D3EA0E-7670-4E4F-B40C-1A9A124DE27D}" type="pres">
      <dgm:prSet presAssocID="{0A44E274-2230-42C4-B448-67FE76BA38BA}" presName="ParentText" presStyleLbl="node1" presStyleIdx="4" presStyleCnt="5" custScaleX="156203" custLinFactNeighborX="-81382">
        <dgm:presLayoutVars>
          <dgm:chMax val="1"/>
          <dgm:chPref val="1"/>
          <dgm:bulletEnabled val="1"/>
        </dgm:presLayoutVars>
      </dgm:prSet>
      <dgm:spPr/>
      <dgm:t>
        <a:bodyPr/>
        <a:lstStyle/>
        <a:p>
          <a:endParaRPr lang="es-EC"/>
        </a:p>
      </dgm:t>
    </dgm:pt>
    <dgm:pt modelId="{1C390B51-9934-459E-8F84-05401D7C1046}" type="pres">
      <dgm:prSet presAssocID="{0A44E274-2230-42C4-B448-67FE76BA38BA}" presName="FinalChildText" presStyleLbl="revTx" presStyleIdx="4" presStyleCnt="5" custScaleX="299084" custLinFactNeighborX="23298">
        <dgm:presLayoutVars>
          <dgm:chMax val="0"/>
          <dgm:chPref val="0"/>
          <dgm:bulletEnabled val="1"/>
        </dgm:presLayoutVars>
      </dgm:prSet>
      <dgm:spPr/>
      <dgm:t>
        <a:bodyPr/>
        <a:lstStyle/>
        <a:p>
          <a:endParaRPr lang="es-EC"/>
        </a:p>
      </dgm:t>
    </dgm:pt>
  </dgm:ptLst>
  <dgm:cxnLst>
    <dgm:cxn modelId="{B141EB19-8C2E-484C-BB3F-778D5C9886DA}" type="presOf" srcId="{FDE7823B-0BDB-4BF2-9B70-CFF1976C3159}" destId="{91C420E8-14E2-41BE-BCAA-5CF9A5FB38D9}" srcOrd="0" destOrd="0" presId="urn:microsoft.com/office/officeart/2005/8/layout/StepDownProcess"/>
    <dgm:cxn modelId="{A55AD7E4-AA4A-408A-8868-859378A41823}" srcId="{FDE7823B-0BDB-4BF2-9B70-CFF1976C3159}" destId="{05CC0DDA-4739-40B6-A82B-7566D1C536D6}" srcOrd="0" destOrd="0" parTransId="{C2298F99-542E-4884-BA81-B26D9DFB1BAB}" sibTransId="{FE391420-A980-44EC-BB2A-347854EA3BB7}"/>
    <dgm:cxn modelId="{75F279D0-F93E-44FD-9307-FCB849742F63}" srcId="{0A44E274-2230-42C4-B448-67FE76BA38BA}" destId="{115E360F-155C-401C-B269-FCEA7007B25A}" srcOrd="0" destOrd="0" parTransId="{D1DB2967-5CF1-4E11-AF9A-E9CAA0F31851}" sibTransId="{A9E30640-F733-4B3C-805D-83C0304BC29B}"/>
    <dgm:cxn modelId="{DF41B878-309B-4C97-A900-959F574625B3}" type="presOf" srcId="{7C0DB644-BD2C-47A8-BDA6-4FF8F0C2DEAA}" destId="{D8CC2DFC-3E71-4A62-BA9F-E3669D68FE91}" srcOrd="0" destOrd="0" presId="urn:microsoft.com/office/officeart/2005/8/layout/StepDownProcess"/>
    <dgm:cxn modelId="{5C4A9A25-1212-4C3A-9048-B2D42471963C}" srcId="{0A44E274-2230-42C4-B448-67FE76BA38BA}" destId="{AD46463A-A91B-4039-9154-723C58262B11}" srcOrd="1" destOrd="0" parTransId="{C4A84C65-FAF5-4C9B-9273-23AD914A2825}" sibTransId="{FBEE61FD-2C5A-449C-86FF-9EC91E35C2BE}"/>
    <dgm:cxn modelId="{60A4C757-C588-48CA-8601-4A2DCD542EE1}" srcId="{0130BBA9-5137-4678-8A03-D1433B3D24B2}" destId="{728C7864-EFB6-4C62-8E61-D8D0D3BD3D99}" srcOrd="1" destOrd="0" parTransId="{475222A2-C03B-4196-8CF5-1C9763444A77}" sibTransId="{6C31001E-DCB0-4FDC-B987-38454057D4FA}"/>
    <dgm:cxn modelId="{3EADDE7F-2DF4-40C5-BF58-9E285F8C285D}" srcId="{D7B162E3-F506-4481-9657-DDA75CBA3867}" destId="{96600AD3-8A7A-4640-A1BC-F421333991C8}" srcOrd="0" destOrd="0" parTransId="{C3DFC487-C9AB-43C6-A742-450320C89800}" sibTransId="{8BBBAD8F-3236-430F-84DA-5D66E0F91762}"/>
    <dgm:cxn modelId="{F706451C-9DC1-4ACB-9E66-6BBA21FE25DA}" type="presOf" srcId="{0A44E274-2230-42C4-B448-67FE76BA38BA}" destId="{06D3EA0E-7670-4E4F-B40C-1A9A124DE27D}" srcOrd="0" destOrd="0" presId="urn:microsoft.com/office/officeart/2005/8/layout/StepDownProcess"/>
    <dgm:cxn modelId="{55511574-6AF6-4C34-A5B9-D0E3A4E4C504}" type="presOf" srcId="{E47BB68D-4B1F-4A70-AA88-BD9A87586F7C}" destId="{732425A9-6023-47F3-BC00-320800211C95}" srcOrd="0" destOrd="1" presId="urn:microsoft.com/office/officeart/2005/8/layout/StepDownProcess"/>
    <dgm:cxn modelId="{3CCAC0F5-44C2-4AD8-BE46-7FB63B4A3E2F}" type="presOf" srcId="{101D8E1D-E079-45B9-8CC3-0955B109BF27}" destId="{34F3E2B9-873D-4834-A56D-FA830B0B838C}" srcOrd="0" destOrd="1" presId="urn:microsoft.com/office/officeart/2005/8/layout/StepDownProcess"/>
    <dgm:cxn modelId="{5BDB46A5-4FFE-4BCB-951E-8C0E9B428A39}" srcId="{7C0DB644-BD2C-47A8-BDA6-4FF8F0C2DEAA}" destId="{FDE7823B-0BDB-4BF2-9B70-CFF1976C3159}" srcOrd="2" destOrd="0" parTransId="{0E16129A-3DBD-402E-AAF3-52B782745A70}" sibTransId="{A128274A-A55B-4586-BB69-5E889287C784}"/>
    <dgm:cxn modelId="{3B803D36-D353-409E-A1C4-F0A70581D4B7}" srcId="{21FC3791-D388-43AF-8AAA-1F53537A0E0B}" destId="{78229432-F950-47E6-AD61-20A75B148737}" srcOrd="0" destOrd="0" parTransId="{50B696A8-A6B7-40AC-A618-35E8286FE144}" sibTransId="{0AA0FBA2-1C9A-42AB-8056-1E7A069C496B}"/>
    <dgm:cxn modelId="{EC722325-EDC3-45EA-BC26-D04C0FB6BC9B}" srcId="{21FC3791-D388-43AF-8AAA-1F53537A0E0B}" destId="{E47BB68D-4B1F-4A70-AA88-BD9A87586F7C}" srcOrd="1" destOrd="0" parTransId="{1A16EE09-EAE7-4786-958D-DAF97EE1F571}" sibTransId="{322F3F1B-EBBC-4157-B6F0-9E069D73EA12}"/>
    <dgm:cxn modelId="{9DF4CE04-F887-4724-8348-FFF3BAF1C6B2}" type="presOf" srcId="{D7B162E3-F506-4481-9657-DDA75CBA3867}" destId="{F1D8F38F-BEB2-41FD-8B8C-26903E1AF447}" srcOrd="0" destOrd="0" presId="urn:microsoft.com/office/officeart/2005/8/layout/StepDownProcess"/>
    <dgm:cxn modelId="{625F82B7-7B75-4C35-9611-26B1B190A38C}" srcId="{7C0DB644-BD2C-47A8-BDA6-4FF8F0C2DEAA}" destId="{D7B162E3-F506-4481-9657-DDA75CBA3867}" srcOrd="1" destOrd="0" parTransId="{B45EC3D2-F3A9-432F-8D0D-DDCDCF11CA56}" sibTransId="{42D4559A-0317-4911-A24A-32C366D28B11}"/>
    <dgm:cxn modelId="{E7B2C53F-0E8E-426F-B541-E5D0E9BF2878}" type="presOf" srcId="{96600AD3-8A7A-4640-A1BC-F421333991C8}" destId="{34F3E2B9-873D-4834-A56D-FA830B0B838C}" srcOrd="0" destOrd="0" presId="urn:microsoft.com/office/officeart/2005/8/layout/StepDownProcess"/>
    <dgm:cxn modelId="{65549D5D-7D95-48D7-B9E4-F22F1B9560B4}" type="presOf" srcId="{115E360F-155C-401C-B269-FCEA7007B25A}" destId="{1C390B51-9934-459E-8F84-05401D7C1046}" srcOrd="0" destOrd="0" presId="urn:microsoft.com/office/officeart/2005/8/layout/StepDownProcess"/>
    <dgm:cxn modelId="{11D48C83-56AF-46C9-9B68-D10A1056D613}" srcId="{D7B162E3-F506-4481-9657-DDA75CBA3867}" destId="{101D8E1D-E079-45B9-8CC3-0955B109BF27}" srcOrd="1" destOrd="0" parTransId="{81E9B140-7608-431C-8CA3-4666001FFD74}" sibTransId="{286A023E-F335-4162-A2A7-7A01B950FF0A}"/>
    <dgm:cxn modelId="{FC165CD3-0F41-4649-AE91-C8F8B25A64EF}" type="presOf" srcId="{B79B58AB-4592-43B2-AFB7-B62A019A2822}" destId="{E5CFA850-0E84-47BA-A7F8-9532972CE8BD}" srcOrd="0" destOrd="0" presId="urn:microsoft.com/office/officeart/2005/8/layout/StepDownProcess"/>
    <dgm:cxn modelId="{9D4EF7AE-652D-4A05-AE98-CA4B749B13FB}" type="presOf" srcId="{05CC0DDA-4739-40B6-A82B-7566D1C536D6}" destId="{5CEB519C-8C55-4D21-A1CA-FF8C934D0668}" srcOrd="0" destOrd="0" presId="urn:microsoft.com/office/officeart/2005/8/layout/StepDownProcess"/>
    <dgm:cxn modelId="{124AB7D3-A53F-40D3-B343-FF377685A0D5}" srcId="{0130BBA9-5137-4678-8A03-D1433B3D24B2}" destId="{B79B58AB-4592-43B2-AFB7-B62A019A2822}" srcOrd="0" destOrd="0" parTransId="{D80848CF-E548-4892-9FC9-2E943A855045}" sibTransId="{43509C75-E61C-4974-A5A6-3099EB05BEE3}"/>
    <dgm:cxn modelId="{D7F205C4-CA27-4E13-A6D8-EEC41B92B3CD}" srcId="{7C0DB644-BD2C-47A8-BDA6-4FF8F0C2DEAA}" destId="{0A44E274-2230-42C4-B448-67FE76BA38BA}" srcOrd="4" destOrd="0" parTransId="{4D8EE773-5A7C-4422-9E19-7A50BD16C377}" sibTransId="{BA32AE69-E458-4D78-94E6-3A92EEBC1689}"/>
    <dgm:cxn modelId="{0AB2A4C0-0C66-47EE-A876-4AE12CB4B435}" type="presOf" srcId="{AD46463A-A91B-4039-9154-723C58262B11}" destId="{1C390B51-9934-459E-8F84-05401D7C1046}" srcOrd="0" destOrd="1" presId="urn:microsoft.com/office/officeart/2005/8/layout/StepDownProcess"/>
    <dgm:cxn modelId="{F3FB3D78-ACEC-449F-8AEB-DB98D516B0CD}" type="presOf" srcId="{21FC3791-D388-43AF-8AAA-1F53537A0E0B}" destId="{91789336-7B07-451B-AE41-20153F088DCF}" srcOrd="0" destOrd="0" presId="urn:microsoft.com/office/officeart/2005/8/layout/StepDownProcess"/>
    <dgm:cxn modelId="{AC8E89A2-A24F-4234-AA3A-52A9FA466D82}" type="presOf" srcId="{F8F861FC-7F88-4AAA-B35D-6831FD2827DD}" destId="{5CEB519C-8C55-4D21-A1CA-FF8C934D0668}" srcOrd="0" destOrd="1" presId="urn:microsoft.com/office/officeart/2005/8/layout/StepDownProcess"/>
    <dgm:cxn modelId="{0283FAA1-148A-4E06-99D9-A253517B9137}" srcId="{7C0DB644-BD2C-47A8-BDA6-4FF8F0C2DEAA}" destId="{21FC3791-D388-43AF-8AAA-1F53537A0E0B}" srcOrd="3" destOrd="0" parTransId="{B155B736-8A11-4A27-B77D-002B1046AD5F}" sibTransId="{2E28FACB-766F-4504-BD3D-249B6C1D417B}"/>
    <dgm:cxn modelId="{1D48E51F-8D1C-4EA1-BD47-139B206415BA}" srcId="{7C0DB644-BD2C-47A8-BDA6-4FF8F0C2DEAA}" destId="{0130BBA9-5137-4678-8A03-D1433B3D24B2}" srcOrd="0" destOrd="0" parTransId="{E88E2513-FBF4-46EA-92A6-00E162B044BC}" sibTransId="{624043F4-C79F-487C-AD1C-8F7E53F0CAFC}"/>
    <dgm:cxn modelId="{A562C103-2759-4E57-92C5-C654A604EA9D}" srcId="{FDE7823B-0BDB-4BF2-9B70-CFF1976C3159}" destId="{F8F861FC-7F88-4AAA-B35D-6831FD2827DD}" srcOrd="1" destOrd="0" parTransId="{0A206497-C0F7-4BFF-A076-AFBF9C15BED6}" sibTransId="{0BD9AB2F-16F7-4F6D-AA40-2D6B5C1D9573}"/>
    <dgm:cxn modelId="{AFFEA4D2-605B-4DD3-8A87-EED3E88FCDD5}" type="presOf" srcId="{0130BBA9-5137-4678-8A03-D1433B3D24B2}" destId="{ACFB2108-E59C-450F-9E86-CB6844B588B7}" srcOrd="0" destOrd="0" presId="urn:microsoft.com/office/officeart/2005/8/layout/StepDownProcess"/>
    <dgm:cxn modelId="{9B213FC7-1C0C-4547-ADDF-973717075795}" type="presOf" srcId="{78229432-F950-47E6-AD61-20A75B148737}" destId="{732425A9-6023-47F3-BC00-320800211C95}" srcOrd="0" destOrd="0" presId="urn:microsoft.com/office/officeart/2005/8/layout/StepDownProcess"/>
    <dgm:cxn modelId="{A81E865E-C07A-4147-9428-FF5AB5B98F06}" type="presOf" srcId="{728C7864-EFB6-4C62-8E61-D8D0D3BD3D99}" destId="{E5CFA850-0E84-47BA-A7F8-9532972CE8BD}" srcOrd="0" destOrd="1" presId="urn:microsoft.com/office/officeart/2005/8/layout/StepDownProcess"/>
    <dgm:cxn modelId="{4D94A033-0179-4E35-9F03-0DA7F0A33999}" type="presParOf" srcId="{D8CC2DFC-3E71-4A62-BA9F-E3669D68FE91}" destId="{B38EA36E-68C5-402B-9096-BA99037A77CA}" srcOrd="0" destOrd="0" presId="urn:microsoft.com/office/officeart/2005/8/layout/StepDownProcess"/>
    <dgm:cxn modelId="{E5BBFAEB-EBD0-4C0D-85A1-DAEBC39238E8}" type="presParOf" srcId="{B38EA36E-68C5-402B-9096-BA99037A77CA}" destId="{0FC92C6E-D74D-45E1-A916-4BB87841F8FC}" srcOrd="0" destOrd="0" presId="urn:microsoft.com/office/officeart/2005/8/layout/StepDownProcess"/>
    <dgm:cxn modelId="{E10D4214-8FC1-452A-88ED-DC6936BDA8B7}" type="presParOf" srcId="{B38EA36E-68C5-402B-9096-BA99037A77CA}" destId="{ACFB2108-E59C-450F-9E86-CB6844B588B7}" srcOrd="1" destOrd="0" presId="urn:microsoft.com/office/officeart/2005/8/layout/StepDownProcess"/>
    <dgm:cxn modelId="{1F027428-CD04-4D8B-897B-FF6E5194864C}" type="presParOf" srcId="{B38EA36E-68C5-402B-9096-BA99037A77CA}" destId="{E5CFA850-0E84-47BA-A7F8-9532972CE8BD}" srcOrd="2" destOrd="0" presId="urn:microsoft.com/office/officeart/2005/8/layout/StepDownProcess"/>
    <dgm:cxn modelId="{E4B7F3D8-B657-4D8D-A9F6-4FFFC52FCAE2}" type="presParOf" srcId="{D8CC2DFC-3E71-4A62-BA9F-E3669D68FE91}" destId="{10AE7779-E94C-481D-B193-67F2ADEC56A4}" srcOrd="1" destOrd="0" presId="urn:microsoft.com/office/officeart/2005/8/layout/StepDownProcess"/>
    <dgm:cxn modelId="{389BA128-6C09-4BC2-BF0A-9AEB64E59B84}" type="presParOf" srcId="{D8CC2DFC-3E71-4A62-BA9F-E3669D68FE91}" destId="{906C4A1A-0B87-48E8-83A4-3033D6F4CD5E}" srcOrd="2" destOrd="0" presId="urn:microsoft.com/office/officeart/2005/8/layout/StepDownProcess"/>
    <dgm:cxn modelId="{52AC3903-4AB6-4EA2-B982-D8ACC9FD6876}" type="presParOf" srcId="{906C4A1A-0B87-48E8-83A4-3033D6F4CD5E}" destId="{3EE1A819-28FF-47AF-906C-0888F3DD9C09}" srcOrd="0" destOrd="0" presId="urn:microsoft.com/office/officeart/2005/8/layout/StepDownProcess"/>
    <dgm:cxn modelId="{F06AF4D9-EFA1-4CC3-9C68-B543A44F5D10}" type="presParOf" srcId="{906C4A1A-0B87-48E8-83A4-3033D6F4CD5E}" destId="{F1D8F38F-BEB2-41FD-8B8C-26903E1AF447}" srcOrd="1" destOrd="0" presId="urn:microsoft.com/office/officeart/2005/8/layout/StepDownProcess"/>
    <dgm:cxn modelId="{7DE74914-E363-4013-9DD1-07796B51D13C}" type="presParOf" srcId="{906C4A1A-0B87-48E8-83A4-3033D6F4CD5E}" destId="{34F3E2B9-873D-4834-A56D-FA830B0B838C}" srcOrd="2" destOrd="0" presId="urn:microsoft.com/office/officeart/2005/8/layout/StepDownProcess"/>
    <dgm:cxn modelId="{17327B5C-F8C8-48EF-94D0-3E97CEC46409}" type="presParOf" srcId="{D8CC2DFC-3E71-4A62-BA9F-E3669D68FE91}" destId="{0B82A5A0-F21E-4DD5-9913-AC1ABA886B0D}" srcOrd="3" destOrd="0" presId="urn:microsoft.com/office/officeart/2005/8/layout/StepDownProcess"/>
    <dgm:cxn modelId="{D728E38C-A020-49DC-BBCB-AD0D94EDBC85}" type="presParOf" srcId="{D8CC2DFC-3E71-4A62-BA9F-E3669D68FE91}" destId="{956E87C3-BC33-44E0-BD4E-1671DF796680}" srcOrd="4" destOrd="0" presId="urn:microsoft.com/office/officeart/2005/8/layout/StepDownProcess"/>
    <dgm:cxn modelId="{FD4C498D-1106-4FB0-87C6-AAE1B94E46BF}" type="presParOf" srcId="{956E87C3-BC33-44E0-BD4E-1671DF796680}" destId="{43A0D51A-1B3B-4A05-BE95-AD3CBD3C5ACB}" srcOrd="0" destOrd="0" presId="urn:microsoft.com/office/officeart/2005/8/layout/StepDownProcess"/>
    <dgm:cxn modelId="{BE9208A2-477F-4A9E-8A0E-9B0343F3318D}" type="presParOf" srcId="{956E87C3-BC33-44E0-BD4E-1671DF796680}" destId="{91C420E8-14E2-41BE-BCAA-5CF9A5FB38D9}" srcOrd="1" destOrd="0" presId="urn:microsoft.com/office/officeart/2005/8/layout/StepDownProcess"/>
    <dgm:cxn modelId="{6F1835EF-AE45-43AB-9390-613950852A43}" type="presParOf" srcId="{956E87C3-BC33-44E0-BD4E-1671DF796680}" destId="{5CEB519C-8C55-4D21-A1CA-FF8C934D0668}" srcOrd="2" destOrd="0" presId="urn:microsoft.com/office/officeart/2005/8/layout/StepDownProcess"/>
    <dgm:cxn modelId="{25990ABA-AFC6-4F6D-8AB0-E175DAD5644F}" type="presParOf" srcId="{D8CC2DFC-3E71-4A62-BA9F-E3669D68FE91}" destId="{93B52B21-A469-4947-81B7-88131F7B7A08}" srcOrd="5" destOrd="0" presId="urn:microsoft.com/office/officeart/2005/8/layout/StepDownProcess"/>
    <dgm:cxn modelId="{E32D8D67-74FC-4C0C-9EAD-57E42C6726BA}" type="presParOf" srcId="{D8CC2DFC-3E71-4A62-BA9F-E3669D68FE91}" destId="{748081BA-3B5B-44B6-9E68-5DC523BC5BE1}" srcOrd="6" destOrd="0" presId="urn:microsoft.com/office/officeart/2005/8/layout/StepDownProcess"/>
    <dgm:cxn modelId="{5459C602-B4E8-48E6-BCA1-5AA495FCAFB5}" type="presParOf" srcId="{748081BA-3B5B-44B6-9E68-5DC523BC5BE1}" destId="{AE7D07EC-2083-4DDD-8C03-9310D61E3B00}" srcOrd="0" destOrd="0" presId="urn:microsoft.com/office/officeart/2005/8/layout/StepDownProcess"/>
    <dgm:cxn modelId="{43CC9CB9-589E-48C2-A577-84AE4D64F909}" type="presParOf" srcId="{748081BA-3B5B-44B6-9E68-5DC523BC5BE1}" destId="{91789336-7B07-451B-AE41-20153F088DCF}" srcOrd="1" destOrd="0" presId="urn:microsoft.com/office/officeart/2005/8/layout/StepDownProcess"/>
    <dgm:cxn modelId="{8796304D-93B2-4DE4-8C66-E29B334BACE9}" type="presParOf" srcId="{748081BA-3B5B-44B6-9E68-5DC523BC5BE1}" destId="{732425A9-6023-47F3-BC00-320800211C95}" srcOrd="2" destOrd="0" presId="urn:microsoft.com/office/officeart/2005/8/layout/StepDownProcess"/>
    <dgm:cxn modelId="{8EA88518-D7A8-4C84-B7AC-5CE0506DD79E}" type="presParOf" srcId="{D8CC2DFC-3E71-4A62-BA9F-E3669D68FE91}" destId="{23DF0EDC-67B4-4C2F-BBB0-31231395AE2B}" srcOrd="7" destOrd="0" presId="urn:microsoft.com/office/officeart/2005/8/layout/StepDownProcess"/>
    <dgm:cxn modelId="{49F71D6F-794B-4AA2-92B0-6DA1F096E221}" type="presParOf" srcId="{D8CC2DFC-3E71-4A62-BA9F-E3669D68FE91}" destId="{3D361EDB-6A5E-4A35-ABE1-85D0022AA36D}" srcOrd="8" destOrd="0" presId="urn:microsoft.com/office/officeart/2005/8/layout/StepDownProcess"/>
    <dgm:cxn modelId="{3BBC0321-4EE9-4E27-9F04-36593DD7D301}" type="presParOf" srcId="{3D361EDB-6A5E-4A35-ABE1-85D0022AA36D}" destId="{06D3EA0E-7670-4E4F-B40C-1A9A124DE27D}" srcOrd="0" destOrd="0" presId="urn:microsoft.com/office/officeart/2005/8/layout/StepDownProcess"/>
    <dgm:cxn modelId="{0594048E-1B30-4C5C-8DAD-1C36A80B6C25}" type="presParOf" srcId="{3D361EDB-6A5E-4A35-ABE1-85D0022AA36D}" destId="{1C390B51-9934-459E-8F84-05401D7C1046}"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83B69-1A0E-4038-8581-30D18062B5C0}">
      <dsp:nvSpPr>
        <dsp:cNvPr id="0" name=""/>
        <dsp:cNvSpPr/>
      </dsp:nvSpPr>
      <dsp:spPr>
        <a:xfrm>
          <a:off x="-4195534" y="-643779"/>
          <a:ext cx="4999069" cy="4999069"/>
        </a:xfrm>
        <a:prstGeom prst="blockArc">
          <a:avLst>
            <a:gd name="adj1" fmla="val 18900000"/>
            <a:gd name="adj2" fmla="val 2700000"/>
            <a:gd name="adj3" fmla="val 432"/>
          </a:avLst>
        </a:prstGeom>
        <a:noFill/>
        <a:ln w="254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BDC826C-F28B-48A3-8559-FA5F7372C68E}">
      <dsp:nvSpPr>
        <dsp:cNvPr id="0" name=""/>
        <dsp:cNvSpPr/>
      </dsp:nvSpPr>
      <dsp:spPr>
        <a:xfrm>
          <a:off x="516757" y="371151"/>
          <a:ext cx="6213699" cy="742302"/>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89202" tIns="71120" rIns="71120" bIns="71120" numCol="1" spcCol="1270" anchor="ctr" anchorCtr="0">
          <a:noAutofit/>
        </a:bodyPr>
        <a:lstStyle/>
        <a:p>
          <a:pPr lvl="0" algn="l" defTabSz="1244600">
            <a:lnSpc>
              <a:spcPct val="90000"/>
            </a:lnSpc>
            <a:spcBef>
              <a:spcPct val="0"/>
            </a:spcBef>
            <a:spcAft>
              <a:spcPct val="35000"/>
            </a:spcAft>
          </a:pPr>
          <a:r>
            <a:rPr lang="es-EC" sz="2800" kern="1200" dirty="0" smtClean="0"/>
            <a:t>PRÁCTICA</a:t>
          </a:r>
          <a:endParaRPr lang="es-EC" sz="2800" kern="1200" dirty="0"/>
        </a:p>
      </dsp:txBody>
      <dsp:txXfrm>
        <a:off x="516757" y="371151"/>
        <a:ext cx="6213699" cy="742302"/>
      </dsp:txXfrm>
    </dsp:sp>
    <dsp:sp modelId="{812D11C9-AB95-43F8-BE60-764307E8551E}">
      <dsp:nvSpPr>
        <dsp:cNvPr id="0" name=""/>
        <dsp:cNvSpPr/>
      </dsp:nvSpPr>
      <dsp:spPr>
        <a:xfrm>
          <a:off x="52818" y="278363"/>
          <a:ext cx="927877" cy="927877"/>
        </a:xfrm>
        <a:prstGeom prst="ellipse">
          <a:avLst/>
        </a:prstGeom>
        <a:blipFill rotWithShape="0">
          <a:blip xmlns:r="http://schemas.openxmlformats.org/officeDocument/2006/relationships" r:embed="rId1"/>
          <a:stretch>
            <a:fillRect/>
          </a:stretch>
        </a:blip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ADE8180-9C07-4EB8-A320-9D356C73003D}">
      <dsp:nvSpPr>
        <dsp:cNvPr id="0" name=""/>
        <dsp:cNvSpPr/>
      </dsp:nvSpPr>
      <dsp:spPr>
        <a:xfrm>
          <a:off x="786583" y="1484603"/>
          <a:ext cx="5943872" cy="742302"/>
        </a:xfrm>
        <a:prstGeom prst="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89202" tIns="71120" rIns="71120" bIns="7112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s-EC" sz="2800" kern="1200" dirty="0" smtClean="0"/>
            <a:t>TEÓRICA</a:t>
          </a:r>
        </a:p>
      </dsp:txBody>
      <dsp:txXfrm>
        <a:off x="786583" y="1484603"/>
        <a:ext cx="5943872" cy="742302"/>
      </dsp:txXfrm>
    </dsp:sp>
    <dsp:sp modelId="{22D5653E-E4DB-472D-A285-20467452F3EF}">
      <dsp:nvSpPr>
        <dsp:cNvPr id="0" name=""/>
        <dsp:cNvSpPr/>
      </dsp:nvSpPr>
      <dsp:spPr>
        <a:xfrm>
          <a:off x="322645" y="1391816"/>
          <a:ext cx="927877" cy="927877"/>
        </a:xfrm>
        <a:prstGeom prst="ellipse">
          <a:avLst/>
        </a:prstGeom>
        <a:blipFill rotWithShape="0">
          <a:blip xmlns:r="http://schemas.openxmlformats.org/officeDocument/2006/relationships" r:embed="rId2"/>
          <a:stretch>
            <a:fillRect/>
          </a:stretch>
        </a:blipFill>
        <a:ln w="9525" cap="flat" cmpd="sng" algn="ctr">
          <a:solidFill>
            <a:schemeClr val="accent2">
              <a:hueOff val="2340759"/>
              <a:satOff val="-2919"/>
              <a:lumOff val="68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7F314045-712C-4B3C-8948-925DD76E02AA}">
      <dsp:nvSpPr>
        <dsp:cNvPr id="0" name=""/>
        <dsp:cNvSpPr/>
      </dsp:nvSpPr>
      <dsp:spPr>
        <a:xfrm>
          <a:off x="516757" y="2598057"/>
          <a:ext cx="6213699" cy="742302"/>
        </a:xfrm>
        <a:prstGeom prst="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89202" tIns="71120" rIns="71120" bIns="7112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s-EC" sz="2800" kern="1200" dirty="0" smtClean="0"/>
            <a:t>SOCIAL</a:t>
          </a:r>
        </a:p>
      </dsp:txBody>
      <dsp:txXfrm>
        <a:off x="516757" y="2598057"/>
        <a:ext cx="6213699" cy="742302"/>
      </dsp:txXfrm>
    </dsp:sp>
    <dsp:sp modelId="{6737B31A-2F17-496D-96B6-867D057FF31E}">
      <dsp:nvSpPr>
        <dsp:cNvPr id="0" name=""/>
        <dsp:cNvSpPr/>
      </dsp:nvSpPr>
      <dsp:spPr>
        <a:xfrm>
          <a:off x="52818" y="2505269"/>
          <a:ext cx="927877" cy="927877"/>
        </a:xfrm>
        <a:prstGeom prst="ellipse">
          <a:avLst/>
        </a:prstGeom>
        <a:blipFill rotWithShape="0">
          <a:blip xmlns:r="http://schemas.openxmlformats.org/officeDocument/2006/relationships" r:embed="rId1"/>
          <a:stretch>
            <a:fillRect/>
          </a:stretch>
        </a:blipFill>
        <a:ln w="9525" cap="flat" cmpd="sng" algn="ctr">
          <a:solidFill>
            <a:schemeClr val="accent2">
              <a:hueOff val="4681519"/>
              <a:satOff val="-5839"/>
              <a:lumOff val="137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8B213-B584-4E99-BDEF-0DE5BAED9318}">
      <dsp:nvSpPr>
        <dsp:cNvPr id="0" name=""/>
        <dsp:cNvSpPr/>
      </dsp:nvSpPr>
      <dsp:spPr>
        <a:xfrm>
          <a:off x="4326904" y="0"/>
          <a:ext cx="2211373" cy="47995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just" defTabSz="800100" rtl="0">
            <a:lnSpc>
              <a:spcPct val="90000"/>
            </a:lnSpc>
            <a:spcBef>
              <a:spcPct val="0"/>
            </a:spcBef>
            <a:spcAft>
              <a:spcPct val="35000"/>
            </a:spcAft>
          </a:pPr>
          <a:endParaRPr lang="es-EC" sz="1800" b="1" kern="1200" dirty="0" smtClean="0">
            <a:solidFill>
              <a:schemeClr val="tx1"/>
            </a:solidFill>
            <a:latin typeface="Times New Roman" panose="02020603050405020304" pitchFamily="18" charset="0"/>
            <a:cs typeface="Times New Roman" panose="02020603050405020304" pitchFamily="18" charset="0"/>
          </a:endParaRPr>
        </a:p>
        <a:p>
          <a:pPr lvl="0" algn="just" defTabSz="800100" rtl="0">
            <a:lnSpc>
              <a:spcPct val="90000"/>
            </a:lnSpc>
            <a:spcBef>
              <a:spcPct val="0"/>
            </a:spcBef>
            <a:spcAft>
              <a:spcPct val="35000"/>
            </a:spcAft>
          </a:pPr>
          <a:endParaRPr lang="es-EC" sz="1600" kern="1200" dirty="0" smtClean="0">
            <a:solidFill>
              <a:schemeClr val="bg1"/>
            </a:solidFill>
            <a:latin typeface="Times New Roman" panose="02020603050405020304" pitchFamily="18" charset="0"/>
            <a:cs typeface="Times New Roman" panose="02020603050405020304" pitchFamily="18" charset="0"/>
          </a:endParaRPr>
        </a:p>
      </dsp:txBody>
      <dsp:txXfrm>
        <a:off x="4326904" y="1919823"/>
        <a:ext cx="2211373" cy="1919823"/>
      </dsp:txXfrm>
    </dsp:sp>
    <dsp:sp modelId="{F69C8A0D-F3A8-4947-9D38-E47F59860336}">
      <dsp:nvSpPr>
        <dsp:cNvPr id="0" name=""/>
        <dsp:cNvSpPr/>
      </dsp:nvSpPr>
      <dsp:spPr>
        <a:xfrm>
          <a:off x="4739870" y="273948"/>
          <a:ext cx="1380810" cy="1310231"/>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727010-A549-4141-80E2-6B5E7F85FBD6}">
      <dsp:nvSpPr>
        <dsp:cNvPr id="0" name=""/>
        <dsp:cNvSpPr/>
      </dsp:nvSpPr>
      <dsp:spPr>
        <a:xfrm>
          <a:off x="8" y="0"/>
          <a:ext cx="2083704" cy="47995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666750" rtl="0">
            <a:lnSpc>
              <a:spcPct val="90000"/>
            </a:lnSpc>
            <a:spcBef>
              <a:spcPct val="0"/>
            </a:spcBef>
            <a:spcAft>
              <a:spcPct val="35000"/>
            </a:spcAft>
          </a:pPr>
          <a:endParaRPr lang="es-EC" sz="1500" b="1" kern="12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lvl="0" algn="just" defTabSz="666750" rtl="0">
            <a:lnSpc>
              <a:spcPct val="90000"/>
            </a:lnSpc>
            <a:spcBef>
              <a:spcPct val="0"/>
            </a:spcBef>
            <a:spcAft>
              <a:spcPct val="35000"/>
            </a:spcAft>
          </a:pPr>
          <a:endParaRPr lang="es-EC" sz="1500" b="1" kern="12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dsp:txBody>
      <dsp:txXfrm>
        <a:off x="8" y="1919823"/>
        <a:ext cx="2083704" cy="1919823"/>
      </dsp:txXfrm>
    </dsp:sp>
    <dsp:sp modelId="{9E2377BF-9C33-467A-A07B-01D42FF8B80B}">
      <dsp:nvSpPr>
        <dsp:cNvPr id="0" name=""/>
        <dsp:cNvSpPr/>
      </dsp:nvSpPr>
      <dsp:spPr>
        <a:xfrm>
          <a:off x="345955" y="273948"/>
          <a:ext cx="1310231" cy="1310231"/>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5C0B7F-E52F-44DF-A4B3-C3D8A53D4A1A}">
      <dsp:nvSpPr>
        <dsp:cNvPr id="0" name=""/>
        <dsp:cNvSpPr/>
      </dsp:nvSpPr>
      <dsp:spPr>
        <a:xfrm>
          <a:off x="6572333" y="0"/>
          <a:ext cx="2083704" cy="47995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666750" rtl="0">
            <a:lnSpc>
              <a:spcPct val="100000"/>
            </a:lnSpc>
            <a:spcBef>
              <a:spcPct val="0"/>
            </a:spcBef>
            <a:spcAft>
              <a:spcPct val="35000"/>
            </a:spcAft>
          </a:pPr>
          <a:endParaRPr lang="es-EC" sz="1500" b="1" kern="12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lvl="0" algn="just" defTabSz="666750" rtl="0">
            <a:lnSpc>
              <a:spcPct val="90000"/>
            </a:lnSpc>
            <a:spcBef>
              <a:spcPct val="0"/>
            </a:spcBef>
            <a:spcAft>
              <a:spcPct val="35000"/>
            </a:spcAft>
          </a:pPr>
          <a:endParaRPr lang="es-EC" sz="1600" kern="1200" dirty="0" smtClean="0">
            <a:solidFill>
              <a:schemeClr val="bg1"/>
            </a:solidFill>
            <a:latin typeface="Times New Roman" panose="02020603050405020304" pitchFamily="18" charset="0"/>
            <a:cs typeface="Times New Roman" panose="02020603050405020304" pitchFamily="18" charset="0"/>
          </a:endParaRPr>
        </a:p>
      </dsp:txBody>
      <dsp:txXfrm>
        <a:off x="6572333" y="1919823"/>
        <a:ext cx="2083704" cy="1919823"/>
      </dsp:txXfrm>
    </dsp:sp>
    <dsp:sp modelId="{D7830439-9D63-4485-97FD-6AB4F90D3939}">
      <dsp:nvSpPr>
        <dsp:cNvPr id="0" name=""/>
        <dsp:cNvSpPr/>
      </dsp:nvSpPr>
      <dsp:spPr>
        <a:xfrm>
          <a:off x="6849871" y="301958"/>
          <a:ext cx="1359042" cy="1354231"/>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E87851-90BE-4DD4-8F0F-008D6812B3D7}">
      <dsp:nvSpPr>
        <dsp:cNvPr id="0" name=""/>
        <dsp:cNvSpPr/>
      </dsp:nvSpPr>
      <dsp:spPr>
        <a:xfrm>
          <a:off x="2160247" y="0"/>
          <a:ext cx="2083704" cy="47995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666750" rtl="0">
            <a:lnSpc>
              <a:spcPct val="90000"/>
            </a:lnSpc>
            <a:spcBef>
              <a:spcPct val="0"/>
            </a:spcBef>
            <a:spcAft>
              <a:spcPct val="35000"/>
            </a:spcAft>
          </a:pPr>
          <a:endParaRPr lang="es-EC" sz="1500" b="1" kern="12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dsp:txBody>
      <dsp:txXfrm>
        <a:off x="2160247" y="1919823"/>
        <a:ext cx="2083704" cy="1919823"/>
      </dsp:txXfrm>
    </dsp:sp>
    <dsp:sp modelId="{74C8E6AF-3729-40A9-9DB9-D9430047D43C}">
      <dsp:nvSpPr>
        <dsp:cNvPr id="0" name=""/>
        <dsp:cNvSpPr/>
      </dsp:nvSpPr>
      <dsp:spPr>
        <a:xfrm>
          <a:off x="2478251" y="273948"/>
          <a:ext cx="1338169" cy="1310231"/>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B145D4-C932-4397-9E45-B6446F4C91A0}">
      <dsp:nvSpPr>
        <dsp:cNvPr id="0" name=""/>
        <dsp:cNvSpPr/>
      </dsp:nvSpPr>
      <dsp:spPr>
        <a:xfrm>
          <a:off x="399756" y="4079624"/>
          <a:ext cx="7963554" cy="719933"/>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A0D194-678E-4E2B-9DB0-F40F1FA3D55E}">
      <dsp:nvSpPr>
        <dsp:cNvPr id="0" name=""/>
        <dsp:cNvSpPr/>
      </dsp:nvSpPr>
      <dsp:spPr>
        <a:xfrm>
          <a:off x="916483" y="1984"/>
          <a:ext cx="2030015" cy="1218009"/>
        </a:xfrm>
        <a:prstGeom prst="rect">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PE" sz="2400" kern="1200" dirty="0" smtClean="0">
              <a:solidFill>
                <a:schemeClr val="bg1"/>
              </a:solidFill>
            </a:rPr>
            <a:t>Armada o Marina de Guerra </a:t>
          </a:r>
          <a:endParaRPr lang="es-PE" sz="2400" kern="1200" dirty="0">
            <a:solidFill>
              <a:schemeClr val="bg1"/>
            </a:solidFill>
          </a:endParaRPr>
        </a:p>
      </dsp:txBody>
      <dsp:txXfrm>
        <a:off x="916483" y="1984"/>
        <a:ext cx="2030015" cy="1218009"/>
      </dsp:txXfrm>
    </dsp:sp>
    <dsp:sp modelId="{7A4D02BE-17E3-4FDF-8EF5-A2A8DFEB5244}">
      <dsp:nvSpPr>
        <dsp:cNvPr id="0" name=""/>
        <dsp:cNvSpPr/>
      </dsp:nvSpPr>
      <dsp:spPr>
        <a:xfrm>
          <a:off x="3149500" y="1984"/>
          <a:ext cx="2030015" cy="1218009"/>
        </a:xfrm>
        <a:prstGeom prst="rect">
          <a:avLst/>
        </a:prstGeom>
        <a:gradFill rotWithShape="1">
          <a:gsLst>
            <a:gs pos="0">
              <a:schemeClr val="dk1">
                <a:shade val="51000"/>
                <a:satMod val="130000"/>
              </a:schemeClr>
            </a:gs>
            <a:gs pos="80000">
              <a:schemeClr val="dk1">
                <a:shade val="93000"/>
                <a:satMod val="130000"/>
              </a:schemeClr>
            </a:gs>
            <a:gs pos="100000">
              <a:schemeClr val="dk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dk1"/>
        </a:lnRef>
        <a:fillRef idx="3">
          <a:schemeClr val="dk1"/>
        </a:fillRef>
        <a:effectRef idx="3">
          <a:schemeClr val="dk1"/>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PE" sz="2400" kern="1200" dirty="0" smtClean="0"/>
            <a:t>Fuerza de Tarea Naval</a:t>
          </a:r>
          <a:endParaRPr lang="es-PE" sz="2400" kern="1200" dirty="0"/>
        </a:p>
      </dsp:txBody>
      <dsp:txXfrm>
        <a:off x="3149500" y="1984"/>
        <a:ext cx="2030015" cy="1218009"/>
      </dsp:txXfrm>
    </dsp:sp>
    <dsp:sp modelId="{AB3115C4-8E8C-43CE-BF22-09B9DAB0370D}">
      <dsp:nvSpPr>
        <dsp:cNvPr id="0" name=""/>
        <dsp:cNvSpPr/>
      </dsp:nvSpPr>
      <dsp:spPr>
        <a:xfrm>
          <a:off x="916483" y="1422995"/>
          <a:ext cx="2030015" cy="1218009"/>
        </a:xfrm>
        <a:prstGeom prst="rect">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PE" sz="2400" kern="1200" dirty="0" smtClean="0"/>
            <a:t>Fuerza de Tarea Naval Multinacional</a:t>
          </a:r>
          <a:endParaRPr lang="es-PE" sz="2400" kern="1200" dirty="0"/>
        </a:p>
      </dsp:txBody>
      <dsp:txXfrm>
        <a:off x="916483" y="1422995"/>
        <a:ext cx="2030015" cy="1218009"/>
      </dsp:txXfrm>
    </dsp:sp>
    <dsp:sp modelId="{BF1A8AB4-FF45-4890-9919-AF16B8123CA8}">
      <dsp:nvSpPr>
        <dsp:cNvPr id="0" name=""/>
        <dsp:cNvSpPr/>
      </dsp:nvSpPr>
      <dsp:spPr>
        <a:xfrm>
          <a:off x="3149500" y="1422995"/>
          <a:ext cx="2030015" cy="1218009"/>
        </a:xfrm>
        <a:prstGeom prst="rect">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PE" sz="2400" kern="1200" dirty="0" smtClean="0"/>
            <a:t>Capacidad de respuesta de la Armada</a:t>
          </a:r>
          <a:endParaRPr lang="es-PE" sz="2400" kern="1200" dirty="0"/>
        </a:p>
      </dsp:txBody>
      <dsp:txXfrm>
        <a:off x="3149500" y="1422995"/>
        <a:ext cx="2030015" cy="1218009"/>
      </dsp:txXfrm>
    </dsp:sp>
    <dsp:sp modelId="{C814A47A-2FED-43C1-9DBC-A82F3DFE0B7B}">
      <dsp:nvSpPr>
        <dsp:cNvPr id="0" name=""/>
        <dsp:cNvSpPr/>
      </dsp:nvSpPr>
      <dsp:spPr>
        <a:xfrm>
          <a:off x="2032992" y="2844006"/>
          <a:ext cx="2030015" cy="1218009"/>
        </a:xfrm>
        <a:prstGeom prst="rect">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PE" sz="2400" kern="1200" dirty="0" smtClean="0"/>
            <a:t>Desastres Naturales</a:t>
          </a:r>
          <a:endParaRPr lang="es-PE" sz="2400" kern="1200" dirty="0"/>
        </a:p>
      </dsp:txBody>
      <dsp:txXfrm>
        <a:off x="2032992" y="2844006"/>
        <a:ext cx="2030015" cy="12180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5F3F8A-FCF8-40D6-9CCA-79AC0A1D4C3D}">
      <dsp:nvSpPr>
        <dsp:cNvPr id="0" name=""/>
        <dsp:cNvSpPr/>
      </dsp:nvSpPr>
      <dsp:spPr>
        <a:xfrm>
          <a:off x="2498691" y="945525"/>
          <a:ext cx="2968963" cy="2969473"/>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 sz="1600" kern="1200" dirty="0" smtClean="0"/>
            <a:t>INSTRUMENTOS REGIONALES E INTERNACIONALES</a:t>
          </a:r>
          <a:endParaRPr lang="es-EC" sz="1600" kern="1200" dirty="0"/>
        </a:p>
      </dsp:txBody>
      <dsp:txXfrm>
        <a:off x="2933486" y="1380394"/>
        <a:ext cx="2099373" cy="2099735"/>
      </dsp:txXfrm>
    </dsp:sp>
    <dsp:sp modelId="{866975BF-5722-4874-BB28-26D768D362FD}">
      <dsp:nvSpPr>
        <dsp:cNvPr id="0" name=""/>
        <dsp:cNvSpPr/>
      </dsp:nvSpPr>
      <dsp:spPr>
        <a:xfrm>
          <a:off x="3411609" y="3694252"/>
          <a:ext cx="239344" cy="239319"/>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7F4933-C222-403C-BB91-C1866A0CDF86}">
      <dsp:nvSpPr>
        <dsp:cNvPr id="0" name=""/>
        <dsp:cNvSpPr/>
      </dsp:nvSpPr>
      <dsp:spPr>
        <a:xfrm>
          <a:off x="5658885" y="2150614"/>
          <a:ext cx="239344" cy="239319"/>
        </a:xfrm>
        <a:prstGeom prst="ellipse">
          <a:avLst/>
        </a:prstGeom>
        <a:solidFill>
          <a:schemeClr val="accent5">
            <a:hueOff val="-551882"/>
            <a:satOff val="2212"/>
            <a:lumOff val="4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5F73D9-CE1B-4651-8C61-8EAE30119316}">
      <dsp:nvSpPr>
        <dsp:cNvPr id="0" name=""/>
        <dsp:cNvSpPr/>
      </dsp:nvSpPr>
      <dsp:spPr>
        <a:xfrm>
          <a:off x="4515150" y="3948960"/>
          <a:ext cx="330087" cy="330590"/>
        </a:xfrm>
        <a:prstGeom prst="ellipse">
          <a:avLst/>
        </a:prstGeom>
        <a:solidFill>
          <a:schemeClr val="accent5">
            <a:hueOff val="-1103764"/>
            <a:satOff val="4423"/>
            <a:lumOff val="9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78301E-E0BB-4743-A364-BD29865330AF}">
      <dsp:nvSpPr>
        <dsp:cNvPr id="0" name=""/>
        <dsp:cNvSpPr/>
      </dsp:nvSpPr>
      <dsp:spPr>
        <a:xfrm>
          <a:off x="3478601" y="1279299"/>
          <a:ext cx="239344" cy="239319"/>
        </a:xfrm>
        <a:prstGeom prst="ellipse">
          <a:avLst/>
        </a:prstGeom>
        <a:solidFill>
          <a:schemeClr val="accent5">
            <a:hueOff val="-1655646"/>
            <a:satOff val="6635"/>
            <a:lumOff val="14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E71AA8-519C-4F35-9098-0A7EBF23D0D5}">
      <dsp:nvSpPr>
        <dsp:cNvPr id="0" name=""/>
        <dsp:cNvSpPr/>
      </dsp:nvSpPr>
      <dsp:spPr>
        <a:xfrm>
          <a:off x="2725245" y="2648887"/>
          <a:ext cx="239344" cy="239319"/>
        </a:xfrm>
        <a:prstGeom prst="ellipse">
          <a:avLst/>
        </a:prstGeom>
        <a:solidFill>
          <a:schemeClr val="accent5">
            <a:hueOff val="-2207528"/>
            <a:satOff val="8847"/>
            <a:lumOff val="19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D1D802-2ED8-4F5A-AC60-1AE86F01FDD0}">
      <dsp:nvSpPr>
        <dsp:cNvPr id="0" name=""/>
        <dsp:cNvSpPr/>
      </dsp:nvSpPr>
      <dsp:spPr>
        <a:xfrm>
          <a:off x="442585" y="646217"/>
          <a:ext cx="2056370" cy="2087050"/>
        </a:xfrm>
        <a:prstGeom prst="ellipse">
          <a:avLst/>
        </a:prstGeom>
        <a:solidFill>
          <a:schemeClr val="accent5">
            <a:hueOff val="-2759410"/>
            <a:satOff val="11059"/>
            <a:lumOff val="23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 sz="1600" kern="1200" dirty="0" smtClean="0">
              <a:solidFill>
                <a:schemeClr val="tx1"/>
              </a:solidFill>
            </a:rPr>
            <a:t>LOS CONVENIOS DE GINEBRA Y SUS PROTOCOLOS, I Y II DE 1949</a:t>
          </a:r>
          <a:endParaRPr lang="es-EC" sz="1600" kern="1200" dirty="0">
            <a:solidFill>
              <a:schemeClr val="tx1"/>
            </a:solidFill>
          </a:endParaRPr>
        </a:p>
      </dsp:txBody>
      <dsp:txXfrm>
        <a:off x="743733" y="951858"/>
        <a:ext cx="1454074" cy="1475768"/>
      </dsp:txXfrm>
    </dsp:sp>
    <dsp:sp modelId="{F76C6577-234F-4BB2-920B-13275C7A8DB0}">
      <dsp:nvSpPr>
        <dsp:cNvPr id="0" name=""/>
        <dsp:cNvSpPr/>
      </dsp:nvSpPr>
      <dsp:spPr>
        <a:xfrm>
          <a:off x="3859237" y="1289912"/>
          <a:ext cx="330087" cy="330590"/>
        </a:xfrm>
        <a:prstGeom prst="ellipse">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4B2B3C-C4E3-4376-AF2C-D32CD8AB6A34}">
      <dsp:nvSpPr>
        <dsp:cNvPr id="0" name=""/>
        <dsp:cNvSpPr/>
      </dsp:nvSpPr>
      <dsp:spPr>
        <a:xfrm>
          <a:off x="1684434" y="3042093"/>
          <a:ext cx="596837" cy="596972"/>
        </a:xfrm>
        <a:prstGeom prst="ellipse">
          <a:avLst/>
        </a:prstGeom>
        <a:solidFill>
          <a:schemeClr val="accent5">
            <a:hueOff val="-3863174"/>
            <a:satOff val="15482"/>
            <a:lumOff val="33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6EB349-93AF-479F-ADAD-3B5FBEB894A6}">
      <dsp:nvSpPr>
        <dsp:cNvPr id="0" name=""/>
        <dsp:cNvSpPr/>
      </dsp:nvSpPr>
      <dsp:spPr>
        <a:xfrm>
          <a:off x="5333180" y="1227876"/>
          <a:ext cx="2440051" cy="1873132"/>
        </a:xfrm>
        <a:prstGeom prst="ellipse">
          <a:avLst/>
        </a:prstGeom>
        <a:solidFill>
          <a:schemeClr val="accent5">
            <a:hueOff val="-4415056"/>
            <a:satOff val="17694"/>
            <a:lumOff val="38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 sz="1600" kern="1200" dirty="0" smtClean="0">
              <a:solidFill>
                <a:schemeClr val="tx1"/>
              </a:solidFill>
            </a:rPr>
            <a:t>LA DECLARACIÓN UNIVERSAL DE LOS DERECHOS HUMANOS</a:t>
          </a:r>
          <a:r>
            <a:rPr lang="es-ES" sz="1600" kern="1200" dirty="0" smtClean="0"/>
            <a:t>.</a:t>
          </a:r>
          <a:endParaRPr lang="es-EC" sz="1600" kern="1200" dirty="0"/>
        </a:p>
      </dsp:txBody>
      <dsp:txXfrm>
        <a:off x="5690517" y="1502190"/>
        <a:ext cx="1725377" cy="1324504"/>
      </dsp:txXfrm>
    </dsp:sp>
    <dsp:sp modelId="{374E2F0B-1355-41C4-A47C-5230388C4A41}">
      <dsp:nvSpPr>
        <dsp:cNvPr id="0" name=""/>
        <dsp:cNvSpPr/>
      </dsp:nvSpPr>
      <dsp:spPr>
        <a:xfrm>
          <a:off x="5233791" y="1746795"/>
          <a:ext cx="330087" cy="330590"/>
        </a:xfrm>
        <a:prstGeom prst="ellipse">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1A97EE-DD33-47F9-81F4-95CA137640CB}">
      <dsp:nvSpPr>
        <dsp:cNvPr id="0" name=""/>
        <dsp:cNvSpPr/>
      </dsp:nvSpPr>
      <dsp:spPr>
        <a:xfrm>
          <a:off x="1457270" y="3752623"/>
          <a:ext cx="239344" cy="239319"/>
        </a:xfrm>
        <a:prstGeom prst="ellipse">
          <a:avLst/>
        </a:prstGeom>
        <a:solidFill>
          <a:schemeClr val="accent5">
            <a:hueOff val="-5518820"/>
            <a:satOff val="22117"/>
            <a:lumOff val="47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98F635-4A82-40F8-A692-164EC30826D7}">
      <dsp:nvSpPr>
        <dsp:cNvPr id="0" name=""/>
        <dsp:cNvSpPr/>
      </dsp:nvSpPr>
      <dsp:spPr>
        <a:xfrm>
          <a:off x="3842185" y="3411950"/>
          <a:ext cx="239344" cy="239319"/>
        </a:xfrm>
        <a:prstGeom prst="ellipse">
          <a:avLst/>
        </a:prstGeom>
        <a:solidFill>
          <a:schemeClr val="accent5">
            <a:hueOff val="-6070702"/>
            <a:satOff val="24329"/>
            <a:lumOff val="52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748F9E-13F8-40BA-94FB-0C2DAA0DD0F4}">
      <dsp:nvSpPr>
        <dsp:cNvPr id="0" name=""/>
        <dsp:cNvSpPr/>
      </dsp:nvSpPr>
      <dsp:spPr>
        <a:xfrm>
          <a:off x="4706445" y="3207439"/>
          <a:ext cx="2181399" cy="1805818"/>
        </a:xfrm>
        <a:prstGeom prst="ellipse">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 sz="1600" kern="1200" dirty="0" smtClean="0">
              <a:solidFill>
                <a:schemeClr val="tx1"/>
              </a:solidFill>
            </a:rPr>
            <a:t>LA RESOLUCIÓN 46/182 DE LA ASAMBLEA GENERAL DE LAS NACIONES UNIDAS.</a:t>
          </a:r>
          <a:endParaRPr lang="es-EC" sz="1600" kern="1200" dirty="0">
            <a:solidFill>
              <a:schemeClr val="tx1"/>
            </a:solidFill>
          </a:endParaRPr>
        </a:p>
      </dsp:txBody>
      <dsp:txXfrm>
        <a:off x="5025903" y="3471895"/>
        <a:ext cx="1542483" cy="1276906"/>
      </dsp:txXfrm>
    </dsp:sp>
    <dsp:sp modelId="{DF611307-4BE2-4D4D-B8A0-5402A1D12622}">
      <dsp:nvSpPr>
        <dsp:cNvPr id="0" name=""/>
        <dsp:cNvSpPr/>
      </dsp:nvSpPr>
      <dsp:spPr>
        <a:xfrm>
          <a:off x="5999936" y="2957721"/>
          <a:ext cx="239344" cy="239319"/>
        </a:xfrm>
        <a:prstGeom prst="ellipse">
          <a:avLst/>
        </a:prstGeom>
        <a:solidFill>
          <a:schemeClr val="accent5">
            <a:hueOff val="-7174466"/>
            <a:satOff val="28752"/>
            <a:lumOff val="62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303AAA-7314-4BA8-9A58-A9F065C5B48B}">
      <dsp:nvSpPr>
        <dsp:cNvPr id="0" name=""/>
        <dsp:cNvSpPr/>
      </dsp:nvSpPr>
      <dsp:spPr>
        <a:xfrm>
          <a:off x="2174122" y="3099537"/>
          <a:ext cx="2178140" cy="2048455"/>
        </a:xfrm>
        <a:prstGeom prst="ellipse">
          <a:avLst/>
        </a:prstGeom>
        <a:solidFill>
          <a:schemeClr val="accent5">
            <a:hueOff val="-7726349"/>
            <a:satOff val="30964"/>
            <a:lumOff val="67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s-ES" sz="1600" kern="1200" dirty="0" smtClean="0">
              <a:solidFill>
                <a:schemeClr val="tx1"/>
              </a:solidFill>
            </a:rPr>
            <a:t>EL DERECHO INTERNACIONAL HUMANITARIO CONSUETUDINARIO</a:t>
          </a:r>
          <a:endParaRPr lang="es-EC" sz="1600" kern="1200" dirty="0">
            <a:solidFill>
              <a:schemeClr val="tx1"/>
            </a:solidFill>
          </a:endParaRPr>
        </a:p>
      </dsp:txBody>
      <dsp:txXfrm>
        <a:off x="2493103" y="3399526"/>
        <a:ext cx="1540178" cy="1448477"/>
      </dsp:txXfrm>
    </dsp:sp>
    <dsp:sp modelId="{8674C6EB-48BB-4E3A-96E7-CAAFBED69ACF}">
      <dsp:nvSpPr>
        <dsp:cNvPr id="0" name=""/>
        <dsp:cNvSpPr/>
      </dsp:nvSpPr>
      <dsp:spPr>
        <a:xfrm>
          <a:off x="3953635" y="3991942"/>
          <a:ext cx="239344" cy="239319"/>
        </a:xfrm>
        <a:prstGeom prst="ellipse">
          <a:avLst/>
        </a:prstGeom>
        <a:solidFill>
          <a:schemeClr val="accent5">
            <a:hueOff val="-8278230"/>
            <a:satOff val="33176"/>
            <a:lumOff val="71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B597A8-12BE-426B-9F4B-C6E94355A145}">
      <dsp:nvSpPr>
        <dsp:cNvPr id="0" name=""/>
        <dsp:cNvSpPr/>
      </dsp:nvSpPr>
      <dsp:spPr>
        <a:xfrm>
          <a:off x="3630000" y="-354213"/>
          <a:ext cx="2000507" cy="1782821"/>
        </a:xfrm>
        <a:prstGeom prst="ellipse">
          <a:avLst/>
        </a:prstGeom>
        <a:solidFill>
          <a:schemeClr val="accent5">
            <a:hueOff val="-8830112"/>
            <a:satOff val="35388"/>
            <a:lumOff val="76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LA DECLARACIÓN DE QUEBEC, DEL 22 DE ABRIL DE 2001.</a:t>
          </a:r>
          <a:endParaRPr lang="es-EC" sz="1600" kern="1200" dirty="0"/>
        </a:p>
      </dsp:txBody>
      <dsp:txXfrm>
        <a:off x="3922967" y="-93125"/>
        <a:ext cx="1414573" cy="1260645"/>
      </dsp:txXfrm>
    </dsp:sp>
    <dsp:sp modelId="{1649820D-C1D3-434C-9F5A-87613CC2AF90}">
      <dsp:nvSpPr>
        <dsp:cNvPr id="0" name=""/>
        <dsp:cNvSpPr/>
      </dsp:nvSpPr>
      <dsp:spPr>
        <a:xfrm>
          <a:off x="2538277" y="1242154"/>
          <a:ext cx="239344" cy="239319"/>
        </a:xfrm>
        <a:prstGeom prst="ellipse">
          <a:avLst/>
        </a:prstGeom>
        <a:solidFill>
          <a:schemeClr val="accent5">
            <a:hueOff val="-9381994"/>
            <a:satOff val="37599"/>
            <a:lumOff val="81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0A78CA-4044-413F-BCD6-CE46B01A2AEF}">
      <dsp:nvSpPr>
        <dsp:cNvPr id="0" name=""/>
        <dsp:cNvSpPr/>
      </dsp:nvSpPr>
      <dsp:spPr>
        <a:xfrm>
          <a:off x="5325144" y="230750"/>
          <a:ext cx="239344" cy="239319"/>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5F3F8A-FCF8-40D6-9CCA-79AC0A1D4C3D}">
      <dsp:nvSpPr>
        <dsp:cNvPr id="0" name=""/>
        <dsp:cNvSpPr/>
      </dsp:nvSpPr>
      <dsp:spPr>
        <a:xfrm>
          <a:off x="2189938" y="162376"/>
          <a:ext cx="3556702" cy="355689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S" sz="1400" kern="1200" dirty="0" smtClean="0"/>
            <a:t>TRATADOS BINACIONALES </a:t>
          </a:r>
          <a:endParaRPr lang="es-EC" sz="1400" kern="1200" dirty="0"/>
        </a:p>
      </dsp:txBody>
      <dsp:txXfrm>
        <a:off x="2710805" y="683271"/>
        <a:ext cx="2514968" cy="2515104"/>
      </dsp:txXfrm>
    </dsp:sp>
    <dsp:sp modelId="{4D01575F-3795-485F-8A3E-09EA0DF9FE97}">
      <dsp:nvSpPr>
        <dsp:cNvPr id="0" name=""/>
        <dsp:cNvSpPr/>
      </dsp:nvSpPr>
      <dsp:spPr>
        <a:xfrm>
          <a:off x="4219629" y="0"/>
          <a:ext cx="395432" cy="395859"/>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6975BF-5722-4874-BB28-26D768D362FD}">
      <dsp:nvSpPr>
        <dsp:cNvPr id="0" name=""/>
        <dsp:cNvSpPr/>
      </dsp:nvSpPr>
      <dsp:spPr>
        <a:xfrm>
          <a:off x="3283578" y="3455011"/>
          <a:ext cx="286724" cy="286546"/>
        </a:xfrm>
        <a:prstGeom prst="ellipse">
          <a:avLst/>
        </a:prstGeom>
        <a:solidFill>
          <a:schemeClr val="accent3">
            <a:hueOff val="703141"/>
            <a:satOff val="-1055"/>
            <a:lumOff val="-1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7F4933-C222-403C-BB91-C1866A0CDF86}">
      <dsp:nvSpPr>
        <dsp:cNvPr id="0" name=""/>
        <dsp:cNvSpPr/>
      </dsp:nvSpPr>
      <dsp:spPr>
        <a:xfrm>
          <a:off x="5975728" y="1605723"/>
          <a:ext cx="286724" cy="286546"/>
        </a:xfrm>
        <a:prstGeom prst="ellipse">
          <a:avLst/>
        </a:prstGeom>
        <a:solidFill>
          <a:schemeClr val="accent3">
            <a:hueOff val="1406283"/>
            <a:satOff val="-211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5F73D9-CE1B-4651-8C61-8EAE30119316}">
      <dsp:nvSpPr>
        <dsp:cNvPr id="0" name=""/>
        <dsp:cNvSpPr/>
      </dsp:nvSpPr>
      <dsp:spPr>
        <a:xfrm>
          <a:off x="4605577" y="3759599"/>
          <a:ext cx="395432" cy="395859"/>
        </a:xfrm>
        <a:prstGeom prst="ellipse">
          <a:avLst/>
        </a:prstGeom>
        <a:solidFill>
          <a:schemeClr val="accent3">
            <a:hueOff val="2109424"/>
            <a:satOff val="-3165"/>
            <a:lumOff val="-5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78301E-E0BB-4743-A364-BD29865330AF}">
      <dsp:nvSpPr>
        <dsp:cNvPr id="0" name=""/>
        <dsp:cNvSpPr/>
      </dsp:nvSpPr>
      <dsp:spPr>
        <a:xfrm>
          <a:off x="3363832" y="561950"/>
          <a:ext cx="286724" cy="286546"/>
        </a:xfrm>
        <a:prstGeom prst="ellipse">
          <a:avLst/>
        </a:prstGeom>
        <a:solidFill>
          <a:schemeClr val="accent3">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E71AA8-519C-4F35-9098-0A7EBF23D0D5}">
      <dsp:nvSpPr>
        <dsp:cNvPr id="0" name=""/>
        <dsp:cNvSpPr/>
      </dsp:nvSpPr>
      <dsp:spPr>
        <a:xfrm>
          <a:off x="2461342" y="2202695"/>
          <a:ext cx="286724" cy="286546"/>
        </a:xfrm>
        <a:prstGeom prst="ellipse">
          <a:avLst/>
        </a:prstGeom>
        <a:solidFill>
          <a:schemeClr val="accent3">
            <a:hueOff val="3515707"/>
            <a:satOff val="-5275"/>
            <a:lumOff val="-8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D1D802-2ED8-4F5A-AC60-1AE86F01FDD0}">
      <dsp:nvSpPr>
        <dsp:cNvPr id="0" name=""/>
        <dsp:cNvSpPr/>
      </dsp:nvSpPr>
      <dsp:spPr>
        <a:xfrm>
          <a:off x="1078058" y="803922"/>
          <a:ext cx="1446027" cy="1445999"/>
        </a:xfrm>
        <a:prstGeom prst="ellipse">
          <a:avLst/>
        </a:prstGeom>
        <a:solidFill>
          <a:schemeClr val="accent3">
            <a:hueOff val="4218849"/>
            <a:satOff val="-6330"/>
            <a:lumOff val="-10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S" sz="1400" kern="1200" dirty="0" smtClean="0"/>
            <a:t>CHILE-PERÚ </a:t>
          </a:r>
          <a:endParaRPr lang="es-EC" sz="1400" kern="1200" dirty="0"/>
        </a:p>
      </dsp:txBody>
      <dsp:txXfrm>
        <a:off x="1289824" y="1015684"/>
        <a:ext cx="1022495" cy="1022475"/>
      </dsp:txXfrm>
    </dsp:sp>
    <dsp:sp modelId="{F76C6577-234F-4BB2-920B-13275C7A8DB0}">
      <dsp:nvSpPr>
        <dsp:cNvPr id="0" name=""/>
        <dsp:cNvSpPr/>
      </dsp:nvSpPr>
      <dsp:spPr>
        <a:xfrm>
          <a:off x="3819820" y="574685"/>
          <a:ext cx="395432" cy="395859"/>
        </a:xfrm>
        <a:prstGeom prst="ellipse">
          <a:avLst/>
        </a:prstGeom>
        <a:solidFill>
          <a:schemeClr val="accent3">
            <a:hueOff val="4921990"/>
            <a:satOff val="-7385"/>
            <a:lumOff val="-12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4B2B3C-C4E3-4376-AF2C-D32CD8AB6A34}">
      <dsp:nvSpPr>
        <dsp:cNvPr id="0" name=""/>
        <dsp:cNvSpPr/>
      </dsp:nvSpPr>
      <dsp:spPr>
        <a:xfrm>
          <a:off x="1214490" y="2673375"/>
          <a:ext cx="714988" cy="715305"/>
        </a:xfrm>
        <a:prstGeom prst="ellipse">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6EB349-93AF-479F-ADAD-3B5FBEB894A6}">
      <dsp:nvSpPr>
        <dsp:cNvPr id="0" name=""/>
        <dsp:cNvSpPr/>
      </dsp:nvSpPr>
      <dsp:spPr>
        <a:xfrm>
          <a:off x="6112160" y="123639"/>
          <a:ext cx="1446027" cy="1445999"/>
        </a:xfrm>
        <a:prstGeom prst="ellipse">
          <a:avLst/>
        </a:prstGeom>
        <a:solidFill>
          <a:schemeClr val="accent3">
            <a:hueOff val="6328273"/>
            <a:satOff val="-9495"/>
            <a:lumOff val="-15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S" sz="1400" kern="1200" dirty="0" smtClean="0"/>
            <a:t>COLOMBIA- ECUADOR </a:t>
          </a:r>
          <a:endParaRPr lang="es-EC" sz="1400" kern="1200" dirty="0"/>
        </a:p>
      </dsp:txBody>
      <dsp:txXfrm>
        <a:off x="6323926" y="335401"/>
        <a:ext cx="1022495" cy="1022475"/>
      </dsp:txXfrm>
    </dsp:sp>
    <dsp:sp modelId="{374E2F0B-1355-41C4-A47C-5230388C4A41}">
      <dsp:nvSpPr>
        <dsp:cNvPr id="0" name=""/>
        <dsp:cNvSpPr/>
      </dsp:nvSpPr>
      <dsp:spPr>
        <a:xfrm>
          <a:off x="5466482" y="1122308"/>
          <a:ext cx="395432" cy="395859"/>
        </a:xfrm>
        <a:prstGeom prst="ellipse">
          <a:avLst/>
        </a:prstGeom>
        <a:solidFill>
          <a:schemeClr val="accent3">
            <a:hueOff val="7031415"/>
            <a:satOff val="-10550"/>
            <a:lumOff val="-17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1A97EE-DD33-47F9-81F4-95CA137640CB}">
      <dsp:nvSpPr>
        <dsp:cNvPr id="0" name=""/>
        <dsp:cNvSpPr/>
      </dsp:nvSpPr>
      <dsp:spPr>
        <a:xfrm>
          <a:off x="942356" y="3524525"/>
          <a:ext cx="286724" cy="286546"/>
        </a:xfrm>
        <a:prstGeom prst="ellipse">
          <a:avLst/>
        </a:prstGeom>
        <a:solidFill>
          <a:schemeClr val="accent3">
            <a:hueOff val="7734556"/>
            <a:satOff val="-11605"/>
            <a:lumOff val="-188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98F635-4A82-40F8-A692-164EC30826D7}">
      <dsp:nvSpPr>
        <dsp:cNvPr id="0" name=""/>
        <dsp:cNvSpPr/>
      </dsp:nvSpPr>
      <dsp:spPr>
        <a:xfrm>
          <a:off x="3799391" y="3116461"/>
          <a:ext cx="286724" cy="286546"/>
        </a:xfrm>
        <a:prstGeom prst="ellipse">
          <a:avLst/>
        </a:prstGeom>
        <a:solidFill>
          <a:schemeClr val="accent3">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748F9E-13F8-40BA-94FB-0C2DAA0DD0F4}">
      <dsp:nvSpPr>
        <dsp:cNvPr id="0" name=""/>
        <dsp:cNvSpPr/>
      </dsp:nvSpPr>
      <dsp:spPr>
        <a:xfrm>
          <a:off x="6792128" y="2622964"/>
          <a:ext cx="1446027" cy="1445999"/>
        </a:xfrm>
        <a:prstGeom prst="ellipse">
          <a:avLst/>
        </a:prstGeom>
        <a:solidFill>
          <a:schemeClr val="accent3">
            <a:hueOff val="9140839"/>
            <a:satOff val="-13715"/>
            <a:lumOff val="-22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S" sz="1400" kern="1200" dirty="0" smtClean="0"/>
            <a:t>ECUADOR – CHILE</a:t>
          </a:r>
          <a:endParaRPr lang="es-EC" sz="1400" kern="1200" dirty="0"/>
        </a:p>
      </dsp:txBody>
      <dsp:txXfrm>
        <a:off x="7003894" y="2834726"/>
        <a:ext cx="1022495" cy="1022475"/>
      </dsp:txXfrm>
    </dsp:sp>
    <dsp:sp modelId="{DF611307-4BE2-4D4D-B8A0-5402A1D12622}">
      <dsp:nvSpPr>
        <dsp:cNvPr id="0" name=""/>
        <dsp:cNvSpPr/>
      </dsp:nvSpPr>
      <dsp:spPr>
        <a:xfrm>
          <a:off x="6384293" y="2572553"/>
          <a:ext cx="286724" cy="286546"/>
        </a:xfrm>
        <a:prstGeom prst="ellipse">
          <a:avLst/>
        </a:prstGeom>
        <a:solidFill>
          <a:schemeClr val="accent3">
            <a:hueOff val="9843981"/>
            <a:satOff val="-14770"/>
            <a:lumOff val="-24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303AAA-7314-4BA8-9A58-A9F065C5B48B}">
      <dsp:nvSpPr>
        <dsp:cNvPr id="0" name=""/>
        <dsp:cNvSpPr/>
      </dsp:nvSpPr>
      <dsp:spPr>
        <a:xfrm>
          <a:off x="2641548" y="3860422"/>
          <a:ext cx="1446027" cy="1445999"/>
        </a:xfrm>
        <a:prstGeom prst="ellipse">
          <a:avLst/>
        </a:prstGeom>
        <a:solidFill>
          <a:schemeClr val="accent3">
            <a:hueOff val="10547122"/>
            <a:satOff val="-15825"/>
            <a:lumOff val="-25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ES" sz="1400" kern="1200" dirty="0" smtClean="0"/>
            <a:t>ECUADOR – PERÚ </a:t>
          </a:r>
          <a:endParaRPr lang="es-EC" sz="1400" kern="1200" dirty="0"/>
        </a:p>
      </dsp:txBody>
      <dsp:txXfrm>
        <a:off x="2853314" y="4072184"/>
        <a:ext cx="1022495" cy="1022475"/>
      </dsp:txXfrm>
    </dsp:sp>
    <dsp:sp modelId="{8674C6EB-48BB-4E3A-96E7-CAAFBED69ACF}">
      <dsp:nvSpPr>
        <dsp:cNvPr id="0" name=""/>
        <dsp:cNvSpPr/>
      </dsp:nvSpPr>
      <dsp:spPr>
        <a:xfrm>
          <a:off x="3932904" y="3811602"/>
          <a:ext cx="286724" cy="286546"/>
        </a:xfrm>
        <a:prstGeom prst="ellips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C92C6E-D74D-45E1-A916-4BB87841F8FC}">
      <dsp:nvSpPr>
        <dsp:cNvPr id="0" name=""/>
        <dsp:cNvSpPr/>
      </dsp:nvSpPr>
      <dsp:spPr>
        <a:xfrm rot="5400000">
          <a:off x="1134655" y="797740"/>
          <a:ext cx="694261" cy="790391"/>
        </a:xfrm>
        <a:prstGeom prst="bentUpArrow">
          <a:avLst>
            <a:gd name="adj1" fmla="val 32840"/>
            <a:gd name="adj2" fmla="val 25000"/>
            <a:gd name="adj3" fmla="val 35780"/>
          </a:avLst>
        </a:prstGeom>
        <a:solidFill>
          <a:schemeClr val="accent2">
            <a:tint val="50000"/>
            <a:hueOff val="0"/>
            <a:satOff val="0"/>
            <a:lumOff val="0"/>
            <a:alphaOff val="0"/>
          </a:schemeClr>
        </a:solidFill>
        <a:ln w="25400" cap="flat" cmpd="sng" algn="ctr">
          <a:solidFill>
            <a:schemeClr val="tx1">
              <a:alpha val="54000"/>
            </a:schemeClr>
          </a:solidFill>
          <a:prstDash val="solid"/>
        </a:ln>
        <a:effectLst/>
      </dsp:spPr>
      <dsp:style>
        <a:lnRef idx="2">
          <a:scrgbClr r="0" g="0" b="0"/>
        </a:lnRef>
        <a:fillRef idx="1">
          <a:scrgbClr r="0" g="0" b="0"/>
        </a:fillRef>
        <a:effectRef idx="0">
          <a:scrgbClr r="0" g="0" b="0"/>
        </a:effectRef>
        <a:fontRef idx="minor"/>
      </dsp:style>
    </dsp:sp>
    <dsp:sp modelId="{ACFB2108-E59C-450F-9E86-CB6844B588B7}">
      <dsp:nvSpPr>
        <dsp:cNvPr id="0" name=""/>
        <dsp:cNvSpPr/>
      </dsp:nvSpPr>
      <dsp:spPr>
        <a:xfrm>
          <a:off x="824115" y="28137"/>
          <a:ext cx="1421932" cy="818071"/>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TÍTULO</a:t>
          </a:r>
          <a:endParaRPr lang="es-EC" sz="1600" kern="1200" dirty="0"/>
        </a:p>
      </dsp:txBody>
      <dsp:txXfrm>
        <a:off x="864057" y="68079"/>
        <a:ext cx="1342048" cy="738187"/>
      </dsp:txXfrm>
    </dsp:sp>
    <dsp:sp modelId="{E5CFA850-0E84-47BA-A7F8-9532972CE8BD}">
      <dsp:nvSpPr>
        <dsp:cNvPr id="0" name=""/>
        <dsp:cNvSpPr/>
      </dsp:nvSpPr>
      <dsp:spPr>
        <a:xfrm>
          <a:off x="2496565" y="106159"/>
          <a:ext cx="2542276" cy="661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s-EC" sz="1600" kern="1200" dirty="0" smtClean="0"/>
            <a:t>V Independiente</a:t>
          </a:r>
          <a:endParaRPr lang="es-EC" sz="1600" kern="1200" dirty="0"/>
        </a:p>
        <a:p>
          <a:pPr marL="171450" lvl="1" indent="-171450" algn="l" defTabSz="711200">
            <a:lnSpc>
              <a:spcPct val="90000"/>
            </a:lnSpc>
            <a:spcBef>
              <a:spcPct val="0"/>
            </a:spcBef>
            <a:spcAft>
              <a:spcPct val="15000"/>
            </a:spcAft>
            <a:buChar char="••"/>
          </a:pPr>
          <a:r>
            <a:rPr lang="es-EC" sz="1600" kern="1200" dirty="0" smtClean="0"/>
            <a:t>V Dependiente</a:t>
          </a:r>
          <a:endParaRPr lang="es-EC" sz="1600" kern="1200" dirty="0"/>
        </a:p>
      </dsp:txBody>
      <dsp:txXfrm>
        <a:off x="2496565" y="106159"/>
        <a:ext cx="2542276" cy="661201"/>
      </dsp:txXfrm>
    </dsp:sp>
    <dsp:sp modelId="{3EE1A819-28FF-47AF-906C-0888F3DD9C09}">
      <dsp:nvSpPr>
        <dsp:cNvPr id="0" name=""/>
        <dsp:cNvSpPr/>
      </dsp:nvSpPr>
      <dsp:spPr>
        <a:xfrm rot="5400000">
          <a:off x="2352323" y="1716704"/>
          <a:ext cx="694261" cy="790391"/>
        </a:xfrm>
        <a:prstGeom prst="bentUpArrow">
          <a:avLst>
            <a:gd name="adj1" fmla="val 32840"/>
            <a:gd name="adj2" fmla="val 25000"/>
            <a:gd name="adj3" fmla="val 35780"/>
          </a:avLst>
        </a:prstGeom>
        <a:solidFill>
          <a:schemeClr val="accent2">
            <a:tint val="50000"/>
            <a:hueOff val="1685679"/>
            <a:satOff val="-2314"/>
            <a:lumOff val="3726"/>
            <a:alphaOff val="0"/>
          </a:schemeClr>
        </a:solidFill>
        <a:ln w="25400" cap="flat" cmpd="sng" algn="ctr">
          <a:solidFill>
            <a:schemeClr val="tx1">
              <a:alpha val="54000"/>
            </a:schemeClr>
          </a:solidFill>
          <a:prstDash val="solid"/>
        </a:ln>
        <a:effectLst/>
      </dsp:spPr>
      <dsp:style>
        <a:lnRef idx="2">
          <a:scrgbClr r="0" g="0" b="0"/>
        </a:lnRef>
        <a:fillRef idx="1">
          <a:scrgbClr r="0" g="0" b="0"/>
        </a:fillRef>
        <a:effectRef idx="0">
          <a:scrgbClr r="0" g="0" b="0"/>
        </a:effectRef>
        <a:fontRef idx="minor"/>
      </dsp:style>
    </dsp:sp>
    <dsp:sp modelId="{F1D8F38F-BEB2-41FD-8B8C-26903E1AF447}">
      <dsp:nvSpPr>
        <dsp:cNvPr id="0" name=""/>
        <dsp:cNvSpPr/>
      </dsp:nvSpPr>
      <dsp:spPr>
        <a:xfrm>
          <a:off x="2016228" y="947101"/>
          <a:ext cx="1360632" cy="818071"/>
        </a:xfrm>
        <a:prstGeom prst="roundRect">
          <a:avLst>
            <a:gd name="adj" fmla="val 16670"/>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PROBLEMA</a:t>
          </a:r>
          <a:endParaRPr lang="es-EC" sz="1600" kern="1200" dirty="0"/>
        </a:p>
      </dsp:txBody>
      <dsp:txXfrm>
        <a:off x="2056170" y="987043"/>
        <a:ext cx="1280748" cy="738187"/>
      </dsp:txXfrm>
    </dsp:sp>
    <dsp:sp modelId="{34F3E2B9-873D-4834-A56D-FA830B0B838C}">
      <dsp:nvSpPr>
        <dsp:cNvPr id="0" name=""/>
        <dsp:cNvSpPr/>
      </dsp:nvSpPr>
      <dsp:spPr>
        <a:xfrm>
          <a:off x="3528394" y="1025123"/>
          <a:ext cx="2542276" cy="661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s-EC" sz="1600" kern="1200" dirty="0" smtClean="0"/>
            <a:t>VI</a:t>
          </a:r>
          <a:endParaRPr lang="es-EC" sz="1600" kern="1200" dirty="0"/>
        </a:p>
        <a:p>
          <a:pPr marL="171450" lvl="1" indent="-171450" algn="l" defTabSz="711200">
            <a:lnSpc>
              <a:spcPct val="90000"/>
            </a:lnSpc>
            <a:spcBef>
              <a:spcPct val="0"/>
            </a:spcBef>
            <a:spcAft>
              <a:spcPct val="15000"/>
            </a:spcAft>
            <a:buChar char="••"/>
          </a:pPr>
          <a:r>
            <a:rPr lang="es-EC" sz="1600" kern="1200" dirty="0" smtClean="0"/>
            <a:t>VD</a:t>
          </a:r>
          <a:endParaRPr lang="es-EC" sz="1600" kern="1200" dirty="0"/>
        </a:p>
      </dsp:txBody>
      <dsp:txXfrm>
        <a:off x="3528394" y="1025123"/>
        <a:ext cx="2542276" cy="661201"/>
      </dsp:txXfrm>
    </dsp:sp>
    <dsp:sp modelId="{43A0D51A-1B3B-4A05-BE95-AD3CBD3C5ACB}">
      <dsp:nvSpPr>
        <dsp:cNvPr id="0" name=""/>
        <dsp:cNvSpPr/>
      </dsp:nvSpPr>
      <dsp:spPr>
        <a:xfrm rot="5400000">
          <a:off x="3877255" y="2635667"/>
          <a:ext cx="694261" cy="790391"/>
        </a:xfrm>
        <a:prstGeom prst="bentUpArrow">
          <a:avLst>
            <a:gd name="adj1" fmla="val 32840"/>
            <a:gd name="adj2" fmla="val 25000"/>
            <a:gd name="adj3" fmla="val 35780"/>
          </a:avLst>
        </a:prstGeom>
        <a:solidFill>
          <a:schemeClr val="accent2">
            <a:tint val="50000"/>
            <a:hueOff val="3371357"/>
            <a:satOff val="-4627"/>
            <a:lumOff val="7451"/>
            <a:alphaOff val="0"/>
          </a:schemeClr>
        </a:solidFill>
        <a:ln w="25400" cap="flat" cmpd="sng" algn="ctr">
          <a:solidFill>
            <a:schemeClr val="tx1">
              <a:alpha val="53000"/>
            </a:schemeClr>
          </a:solidFill>
          <a:prstDash val="solid"/>
        </a:ln>
        <a:effectLst/>
      </dsp:spPr>
      <dsp:style>
        <a:lnRef idx="2">
          <a:scrgbClr r="0" g="0" b="0"/>
        </a:lnRef>
        <a:fillRef idx="1">
          <a:scrgbClr r="0" g="0" b="0"/>
        </a:fillRef>
        <a:effectRef idx="0">
          <a:scrgbClr r="0" g="0" b="0"/>
        </a:effectRef>
        <a:fontRef idx="minor"/>
      </dsp:style>
    </dsp:sp>
    <dsp:sp modelId="{91C420E8-14E2-41BE-BCAA-5CF9A5FB38D9}">
      <dsp:nvSpPr>
        <dsp:cNvPr id="0" name=""/>
        <dsp:cNvSpPr/>
      </dsp:nvSpPr>
      <dsp:spPr>
        <a:xfrm>
          <a:off x="3192875" y="1866065"/>
          <a:ext cx="1631660" cy="818071"/>
        </a:xfrm>
        <a:prstGeom prst="roundRect">
          <a:avLst>
            <a:gd name="adj" fmla="val 1667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OBJETIVOS</a:t>
          </a:r>
          <a:endParaRPr lang="es-EC" sz="1600" kern="1200" dirty="0"/>
        </a:p>
      </dsp:txBody>
      <dsp:txXfrm>
        <a:off x="3232817" y="1906007"/>
        <a:ext cx="1551776" cy="738187"/>
      </dsp:txXfrm>
    </dsp:sp>
    <dsp:sp modelId="{5CEB519C-8C55-4D21-A1CA-FF8C934D0668}">
      <dsp:nvSpPr>
        <dsp:cNvPr id="0" name=""/>
        <dsp:cNvSpPr/>
      </dsp:nvSpPr>
      <dsp:spPr>
        <a:xfrm>
          <a:off x="4893027" y="1944087"/>
          <a:ext cx="4107980" cy="661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s-EC" sz="1600" kern="1200" dirty="0" smtClean="0"/>
            <a:t>GENERAL: TÍTULO</a:t>
          </a:r>
          <a:endParaRPr lang="es-EC" sz="1600" kern="1200" dirty="0"/>
        </a:p>
        <a:p>
          <a:pPr marL="171450" lvl="1" indent="-171450" algn="l" defTabSz="711200">
            <a:lnSpc>
              <a:spcPct val="90000"/>
            </a:lnSpc>
            <a:spcBef>
              <a:spcPct val="0"/>
            </a:spcBef>
            <a:spcAft>
              <a:spcPct val="15000"/>
            </a:spcAft>
            <a:buChar char="••"/>
          </a:pPr>
          <a:r>
            <a:rPr lang="es-EC" sz="1600" kern="1200" dirty="0" smtClean="0"/>
            <a:t>OBJ. ESPECIF. CONTRIBUYEN AL OBJ. GENERAL</a:t>
          </a:r>
          <a:endParaRPr lang="es-EC" sz="1600" kern="1200" dirty="0"/>
        </a:p>
      </dsp:txBody>
      <dsp:txXfrm>
        <a:off x="4893027" y="1944087"/>
        <a:ext cx="4107980" cy="661201"/>
      </dsp:txXfrm>
    </dsp:sp>
    <dsp:sp modelId="{AE7D07EC-2083-4DDD-8C03-9310D61E3B00}">
      <dsp:nvSpPr>
        <dsp:cNvPr id="0" name=""/>
        <dsp:cNvSpPr/>
      </dsp:nvSpPr>
      <dsp:spPr>
        <a:xfrm rot="5400000">
          <a:off x="4872595" y="3554631"/>
          <a:ext cx="694261" cy="790391"/>
        </a:xfrm>
        <a:prstGeom prst="bentUpArrow">
          <a:avLst>
            <a:gd name="adj1" fmla="val 32840"/>
            <a:gd name="adj2" fmla="val 25000"/>
            <a:gd name="adj3" fmla="val 35780"/>
          </a:avLst>
        </a:prstGeom>
        <a:solidFill>
          <a:schemeClr val="accent2">
            <a:tint val="50000"/>
            <a:hueOff val="5057036"/>
            <a:satOff val="-6941"/>
            <a:lumOff val="11177"/>
            <a:alphaOff val="0"/>
          </a:schemeClr>
        </a:solidFill>
        <a:ln w="25400" cap="flat" cmpd="sng" algn="ctr">
          <a:solidFill>
            <a:schemeClr val="tx1">
              <a:alpha val="56000"/>
            </a:schemeClr>
          </a:solidFill>
          <a:prstDash val="solid"/>
        </a:ln>
        <a:effectLst/>
      </dsp:spPr>
      <dsp:style>
        <a:lnRef idx="2">
          <a:scrgbClr r="0" g="0" b="0"/>
        </a:lnRef>
        <a:fillRef idx="1">
          <a:scrgbClr r="0" g="0" b="0"/>
        </a:fillRef>
        <a:effectRef idx="0">
          <a:scrgbClr r="0" g="0" b="0"/>
        </a:effectRef>
        <a:fontRef idx="minor"/>
      </dsp:style>
    </dsp:sp>
    <dsp:sp modelId="{91789336-7B07-451B-AE41-20153F088DCF}">
      <dsp:nvSpPr>
        <dsp:cNvPr id="0" name=""/>
        <dsp:cNvSpPr/>
      </dsp:nvSpPr>
      <dsp:spPr>
        <a:xfrm>
          <a:off x="4464501" y="2785029"/>
          <a:ext cx="1614655" cy="818071"/>
        </a:xfrm>
        <a:prstGeom prst="roundRect">
          <a:avLst>
            <a:gd name="adj" fmla="val 16670"/>
          </a:avLst>
        </a:prstGeom>
        <a:solidFill>
          <a:schemeClr val="accent2">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HIPÓTESIS</a:t>
          </a:r>
          <a:endParaRPr lang="es-EC" sz="1600" kern="1200" dirty="0"/>
        </a:p>
      </dsp:txBody>
      <dsp:txXfrm>
        <a:off x="4504443" y="2824971"/>
        <a:ext cx="1534771" cy="738187"/>
      </dsp:txXfrm>
    </dsp:sp>
    <dsp:sp modelId="{732425A9-6023-47F3-BC00-320800211C95}">
      <dsp:nvSpPr>
        <dsp:cNvPr id="0" name=""/>
        <dsp:cNvSpPr/>
      </dsp:nvSpPr>
      <dsp:spPr>
        <a:xfrm>
          <a:off x="6192690" y="2796547"/>
          <a:ext cx="2542276" cy="661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s-EC" sz="1600" kern="1200" dirty="0" smtClean="0"/>
            <a:t>VI</a:t>
          </a:r>
          <a:endParaRPr lang="es-EC" sz="1600" kern="1200" dirty="0"/>
        </a:p>
        <a:p>
          <a:pPr marL="171450" lvl="1" indent="-171450" algn="l" defTabSz="711200">
            <a:lnSpc>
              <a:spcPct val="90000"/>
            </a:lnSpc>
            <a:spcBef>
              <a:spcPct val="0"/>
            </a:spcBef>
            <a:spcAft>
              <a:spcPct val="15000"/>
            </a:spcAft>
            <a:buChar char="••"/>
          </a:pPr>
          <a:r>
            <a:rPr lang="es-EC" sz="1600" kern="1200" dirty="0" smtClean="0"/>
            <a:t>VD</a:t>
          </a:r>
          <a:endParaRPr lang="es-EC" sz="1600" kern="1200" dirty="0"/>
        </a:p>
      </dsp:txBody>
      <dsp:txXfrm>
        <a:off x="6192690" y="2796547"/>
        <a:ext cx="2542276" cy="661201"/>
      </dsp:txXfrm>
    </dsp:sp>
    <dsp:sp modelId="{06D3EA0E-7670-4E4F-B40C-1A9A124DE27D}">
      <dsp:nvSpPr>
        <dsp:cNvPr id="0" name=""/>
        <dsp:cNvSpPr/>
      </dsp:nvSpPr>
      <dsp:spPr>
        <a:xfrm>
          <a:off x="5616620" y="3703993"/>
          <a:ext cx="1825587" cy="818071"/>
        </a:xfrm>
        <a:prstGeom prst="roundRect">
          <a:avLst>
            <a:gd name="adj" fmla="val 1667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CONCLUSIONES</a:t>
          </a:r>
          <a:endParaRPr lang="es-EC" sz="1600" kern="1200" dirty="0"/>
        </a:p>
      </dsp:txBody>
      <dsp:txXfrm>
        <a:off x="5656562" y="3743935"/>
        <a:ext cx="1745703" cy="738187"/>
      </dsp:txXfrm>
    </dsp:sp>
    <dsp:sp modelId="{1C390B51-9934-459E-8F84-05401D7C1046}">
      <dsp:nvSpPr>
        <dsp:cNvPr id="0" name=""/>
        <dsp:cNvSpPr/>
      </dsp:nvSpPr>
      <dsp:spPr>
        <a:xfrm>
          <a:off x="7416821" y="3782014"/>
          <a:ext cx="2542276" cy="661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s-EC" sz="1600" kern="1200" dirty="0" smtClean="0"/>
            <a:t>OBJETIVO GENERAL</a:t>
          </a:r>
          <a:endParaRPr lang="es-EC" sz="1600" kern="1200" dirty="0"/>
        </a:p>
        <a:p>
          <a:pPr marL="171450" lvl="1" indent="-171450" algn="l" defTabSz="711200">
            <a:lnSpc>
              <a:spcPct val="90000"/>
            </a:lnSpc>
            <a:spcBef>
              <a:spcPct val="0"/>
            </a:spcBef>
            <a:spcAft>
              <a:spcPct val="15000"/>
            </a:spcAft>
            <a:buChar char="••"/>
          </a:pPr>
          <a:r>
            <a:rPr lang="es-EC" sz="1600" kern="1200" dirty="0" smtClean="0"/>
            <a:t>OBJETIVOS ESPECÍFICOS</a:t>
          </a:r>
          <a:endParaRPr lang="es-EC" sz="1600" kern="1200" dirty="0"/>
        </a:p>
      </dsp:txBody>
      <dsp:txXfrm>
        <a:off x="7416821" y="3782014"/>
        <a:ext cx="2542276" cy="661201"/>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5.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1" y="0"/>
            <a:ext cx="4271275" cy="33988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200">
                <a:latin typeface="Arial" charset="0"/>
              </a:defRPr>
            </a:lvl1pPr>
          </a:lstStyle>
          <a:p>
            <a:pPr>
              <a:defRPr/>
            </a:pPr>
            <a:endParaRPr lang="es-PE" dirty="0"/>
          </a:p>
        </p:txBody>
      </p:sp>
      <p:sp>
        <p:nvSpPr>
          <p:cNvPr id="16387" name="Rectangle 3"/>
          <p:cNvSpPr>
            <a:spLocks noGrp="1" noChangeArrowheads="1"/>
          </p:cNvSpPr>
          <p:nvPr>
            <p:ph type="dt" sz="quarter" idx="1"/>
          </p:nvPr>
        </p:nvSpPr>
        <p:spPr bwMode="auto">
          <a:xfrm>
            <a:off x="5583234" y="0"/>
            <a:ext cx="4271275" cy="33988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latin typeface="Arial" charset="0"/>
              </a:defRPr>
            </a:lvl1pPr>
          </a:lstStyle>
          <a:p>
            <a:pPr>
              <a:defRPr/>
            </a:pPr>
            <a:endParaRPr lang="es-PE" dirty="0"/>
          </a:p>
        </p:txBody>
      </p:sp>
      <p:sp>
        <p:nvSpPr>
          <p:cNvPr id="16388" name="Rectangle 4"/>
          <p:cNvSpPr>
            <a:spLocks noGrp="1" noChangeArrowheads="1"/>
          </p:cNvSpPr>
          <p:nvPr>
            <p:ph type="ftr" sz="quarter" idx="2"/>
          </p:nvPr>
        </p:nvSpPr>
        <p:spPr bwMode="auto">
          <a:xfrm>
            <a:off x="1" y="6456611"/>
            <a:ext cx="4271275" cy="33988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200">
                <a:latin typeface="Arial" charset="0"/>
              </a:defRPr>
            </a:lvl1pPr>
          </a:lstStyle>
          <a:p>
            <a:pPr>
              <a:defRPr/>
            </a:pPr>
            <a:endParaRPr lang="es-PE" dirty="0"/>
          </a:p>
        </p:txBody>
      </p:sp>
      <p:sp>
        <p:nvSpPr>
          <p:cNvPr id="16389" name="Rectangle 5"/>
          <p:cNvSpPr>
            <a:spLocks noGrp="1" noChangeArrowheads="1"/>
          </p:cNvSpPr>
          <p:nvPr>
            <p:ph type="sldNum" sz="quarter" idx="3"/>
          </p:nvPr>
        </p:nvSpPr>
        <p:spPr bwMode="auto">
          <a:xfrm>
            <a:off x="5583234" y="6456611"/>
            <a:ext cx="4271275" cy="33988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latin typeface="Arial" charset="0"/>
              </a:defRPr>
            </a:lvl1pPr>
          </a:lstStyle>
          <a:p>
            <a:pPr>
              <a:defRPr/>
            </a:pPr>
            <a:fld id="{27D85DE0-6822-4133-8AFB-D86F1236ED65}" type="slidenum">
              <a:rPr lang="es-PE"/>
              <a:pPr>
                <a:defRPr/>
              </a:pPr>
              <a:t>‹Nº›</a:t>
            </a:fld>
            <a:endParaRPr lang="es-PE" dirty="0"/>
          </a:p>
        </p:txBody>
      </p:sp>
    </p:spTree>
    <p:extLst>
      <p:ext uri="{BB962C8B-B14F-4D97-AF65-F5344CB8AC3E}">
        <p14:creationId xmlns:p14="http://schemas.microsoft.com/office/powerpoint/2010/main" val="1541624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1" y="0"/>
            <a:ext cx="4271275" cy="33988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200">
                <a:latin typeface="Arial" charset="0"/>
              </a:defRPr>
            </a:lvl1pPr>
          </a:lstStyle>
          <a:p>
            <a:pPr>
              <a:defRPr/>
            </a:pPr>
            <a:endParaRPr lang="es-PE" dirty="0"/>
          </a:p>
        </p:txBody>
      </p:sp>
      <p:sp>
        <p:nvSpPr>
          <p:cNvPr id="13315" name="Rectangle 3"/>
          <p:cNvSpPr>
            <a:spLocks noGrp="1" noChangeArrowheads="1"/>
          </p:cNvSpPr>
          <p:nvPr>
            <p:ph type="dt" idx="1"/>
          </p:nvPr>
        </p:nvSpPr>
        <p:spPr bwMode="auto">
          <a:xfrm>
            <a:off x="5583234" y="0"/>
            <a:ext cx="4271275" cy="33988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latin typeface="Arial" charset="0"/>
              </a:defRPr>
            </a:lvl1pPr>
          </a:lstStyle>
          <a:p>
            <a:pPr>
              <a:defRPr/>
            </a:pPr>
            <a:endParaRPr lang="es-PE" dirty="0"/>
          </a:p>
        </p:txBody>
      </p:sp>
      <p:sp>
        <p:nvSpPr>
          <p:cNvPr id="112644" name="Rectangle 4"/>
          <p:cNvSpPr>
            <a:spLocks noGrp="1" noRot="1" noChangeAspect="1" noChangeArrowheads="1" noTextEdit="1"/>
          </p:cNvSpPr>
          <p:nvPr>
            <p:ph type="sldImg" idx="2"/>
          </p:nvPr>
        </p:nvSpPr>
        <p:spPr bwMode="auto">
          <a:xfrm>
            <a:off x="3228975" y="509588"/>
            <a:ext cx="3398838" cy="2549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p:cNvSpPr>
            <a:spLocks noGrp="1" noChangeArrowheads="1"/>
          </p:cNvSpPr>
          <p:nvPr>
            <p:ph type="body" sz="quarter" idx="3"/>
          </p:nvPr>
        </p:nvSpPr>
        <p:spPr bwMode="auto">
          <a:xfrm>
            <a:off x="985680" y="3228896"/>
            <a:ext cx="7885430" cy="30589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PE" noProof="0"/>
              <a:t>Haga clic para modificar el estilo de texto del patrón</a:t>
            </a:r>
          </a:p>
          <a:p>
            <a:pPr lvl="1"/>
            <a:r>
              <a:rPr lang="es-PE" noProof="0"/>
              <a:t>Segundo nivel</a:t>
            </a:r>
          </a:p>
          <a:p>
            <a:pPr lvl="2"/>
            <a:r>
              <a:rPr lang="es-PE" noProof="0"/>
              <a:t>Tercer nivel</a:t>
            </a:r>
          </a:p>
          <a:p>
            <a:pPr lvl="3"/>
            <a:r>
              <a:rPr lang="es-PE" noProof="0"/>
              <a:t>Cuarto nivel</a:t>
            </a:r>
          </a:p>
          <a:p>
            <a:pPr lvl="4"/>
            <a:r>
              <a:rPr lang="es-PE" noProof="0"/>
              <a:t>Quinto nivel</a:t>
            </a:r>
          </a:p>
        </p:txBody>
      </p:sp>
      <p:sp>
        <p:nvSpPr>
          <p:cNvPr id="13318" name="Rectangle 6"/>
          <p:cNvSpPr>
            <a:spLocks noGrp="1" noChangeArrowheads="1"/>
          </p:cNvSpPr>
          <p:nvPr>
            <p:ph type="ftr" sz="quarter" idx="4"/>
          </p:nvPr>
        </p:nvSpPr>
        <p:spPr bwMode="auto">
          <a:xfrm>
            <a:off x="1" y="6456611"/>
            <a:ext cx="4271275" cy="33988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200">
                <a:latin typeface="Arial" charset="0"/>
              </a:defRPr>
            </a:lvl1pPr>
          </a:lstStyle>
          <a:p>
            <a:pPr>
              <a:defRPr/>
            </a:pPr>
            <a:endParaRPr lang="es-PE" dirty="0"/>
          </a:p>
        </p:txBody>
      </p:sp>
      <p:sp>
        <p:nvSpPr>
          <p:cNvPr id="13319" name="Rectangle 7"/>
          <p:cNvSpPr>
            <a:spLocks noGrp="1" noChangeArrowheads="1"/>
          </p:cNvSpPr>
          <p:nvPr>
            <p:ph type="sldNum" sz="quarter" idx="5"/>
          </p:nvPr>
        </p:nvSpPr>
        <p:spPr bwMode="auto">
          <a:xfrm>
            <a:off x="5583234" y="6456611"/>
            <a:ext cx="4271275" cy="33988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latin typeface="Arial" charset="0"/>
              </a:defRPr>
            </a:lvl1pPr>
          </a:lstStyle>
          <a:p>
            <a:pPr>
              <a:defRPr/>
            </a:pPr>
            <a:fld id="{B3C79922-BB77-48D9-8753-5B137E8A927F}" type="slidenum">
              <a:rPr lang="es-PE"/>
              <a:pPr>
                <a:defRPr/>
              </a:pPr>
              <a:t>‹Nº›</a:t>
            </a:fld>
            <a:endParaRPr lang="es-PE" dirty="0"/>
          </a:p>
        </p:txBody>
      </p:sp>
    </p:spTree>
    <p:extLst>
      <p:ext uri="{BB962C8B-B14F-4D97-AF65-F5344CB8AC3E}">
        <p14:creationId xmlns:p14="http://schemas.microsoft.com/office/powerpoint/2010/main" val="6067618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pPr>
              <a:defRPr/>
            </a:pPr>
            <a:fld id="{B3C79922-BB77-48D9-8753-5B137E8A927F}" type="slidenum">
              <a:rPr lang="es-PE" smtClean="0"/>
              <a:pPr>
                <a:defRPr/>
              </a:pPr>
              <a:t>4</a:t>
            </a:fld>
            <a:endParaRPr lang="es-PE" dirty="0"/>
          </a:p>
        </p:txBody>
      </p:sp>
    </p:spTree>
    <p:extLst>
      <p:ext uri="{BB962C8B-B14F-4D97-AF65-F5344CB8AC3E}">
        <p14:creationId xmlns:p14="http://schemas.microsoft.com/office/powerpoint/2010/main" val="1174909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pPr>
              <a:defRPr/>
            </a:pPr>
            <a:fld id="{B3C79922-BB77-48D9-8753-5B137E8A927F}" type="slidenum">
              <a:rPr lang="es-PE" smtClean="0">
                <a:solidFill>
                  <a:srgbClr val="000000"/>
                </a:solidFill>
              </a:rPr>
              <a:pPr>
                <a:defRPr/>
              </a:pPr>
              <a:t>24</a:t>
            </a:fld>
            <a:endParaRPr lang="es-PE" dirty="0">
              <a:solidFill>
                <a:srgbClr val="000000"/>
              </a:solidFill>
            </a:endParaRPr>
          </a:p>
        </p:txBody>
      </p:sp>
    </p:spTree>
    <p:extLst>
      <p:ext uri="{BB962C8B-B14F-4D97-AF65-F5344CB8AC3E}">
        <p14:creationId xmlns:p14="http://schemas.microsoft.com/office/powerpoint/2010/main" val="4150672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pPr>
              <a:defRPr/>
            </a:pPr>
            <a:fld id="{B3C79922-BB77-48D9-8753-5B137E8A927F}" type="slidenum">
              <a:rPr lang="es-PE" smtClean="0">
                <a:solidFill>
                  <a:srgbClr val="000000"/>
                </a:solidFill>
              </a:rPr>
              <a:pPr>
                <a:defRPr/>
              </a:pPr>
              <a:t>25</a:t>
            </a:fld>
            <a:endParaRPr lang="es-PE" dirty="0">
              <a:solidFill>
                <a:srgbClr val="000000"/>
              </a:solidFill>
            </a:endParaRPr>
          </a:p>
        </p:txBody>
      </p:sp>
    </p:spTree>
    <p:extLst>
      <p:ext uri="{BB962C8B-B14F-4D97-AF65-F5344CB8AC3E}">
        <p14:creationId xmlns:p14="http://schemas.microsoft.com/office/powerpoint/2010/main" val="2730790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pPr>
              <a:defRPr/>
            </a:pPr>
            <a:fld id="{B3C79922-BB77-48D9-8753-5B137E8A927F}" type="slidenum">
              <a:rPr lang="es-PE" smtClean="0"/>
              <a:pPr>
                <a:defRPr/>
              </a:pPr>
              <a:t>29</a:t>
            </a:fld>
            <a:endParaRPr lang="es-PE" dirty="0"/>
          </a:p>
        </p:txBody>
      </p:sp>
    </p:spTree>
    <p:extLst>
      <p:ext uri="{BB962C8B-B14F-4D97-AF65-F5344CB8AC3E}">
        <p14:creationId xmlns:p14="http://schemas.microsoft.com/office/powerpoint/2010/main" val="1480573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pPr>
              <a:defRPr/>
            </a:pPr>
            <a:fld id="{B3C79922-BB77-48D9-8753-5B137E8A927F}" type="slidenum">
              <a:rPr lang="es-PE" smtClean="0"/>
              <a:pPr>
                <a:defRPr/>
              </a:pPr>
              <a:t>30</a:t>
            </a:fld>
            <a:endParaRPr lang="es-PE" dirty="0"/>
          </a:p>
        </p:txBody>
      </p:sp>
    </p:spTree>
    <p:extLst>
      <p:ext uri="{BB962C8B-B14F-4D97-AF65-F5344CB8AC3E}">
        <p14:creationId xmlns:p14="http://schemas.microsoft.com/office/powerpoint/2010/main" val="3578168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pPr>
              <a:defRPr/>
            </a:pPr>
            <a:fld id="{B3C79922-BB77-48D9-8753-5B137E8A927F}" type="slidenum">
              <a:rPr lang="es-PE" smtClean="0"/>
              <a:pPr>
                <a:defRPr/>
              </a:pPr>
              <a:t>31</a:t>
            </a:fld>
            <a:endParaRPr lang="es-PE" dirty="0"/>
          </a:p>
        </p:txBody>
      </p:sp>
    </p:spTree>
    <p:extLst>
      <p:ext uri="{BB962C8B-B14F-4D97-AF65-F5344CB8AC3E}">
        <p14:creationId xmlns:p14="http://schemas.microsoft.com/office/powerpoint/2010/main" val="729587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pPr>
              <a:defRPr/>
            </a:pPr>
            <a:fld id="{B3C79922-BB77-48D9-8753-5B137E8A927F}" type="slidenum">
              <a:rPr lang="es-PE" smtClean="0"/>
              <a:pPr>
                <a:defRPr/>
              </a:pPr>
              <a:t>32</a:t>
            </a:fld>
            <a:endParaRPr lang="es-PE" dirty="0"/>
          </a:p>
        </p:txBody>
      </p:sp>
    </p:spTree>
    <p:extLst>
      <p:ext uri="{BB962C8B-B14F-4D97-AF65-F5344CB8AC3E}">
        <p14:creationId xmlns:p14="http://schemas.microsoft.com/office/powerpoint/2010/main" val="1974991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pPr>
              <a:defRPr/>
            </a:pPr>
            <a:fld id="{B3C79922-BB77-48D9-8753-5B137E8A927F}" type="slidenum">
              <a:rPr lang="es-PE" smtClean="0"/>
              <a:pPr>
                <a:defRPr/>
              </a:pPr>
              <a:t>33</a:t>
            </a:fld>
            <a:endParaRPr lang="es-PE" dirty="0"/>
          </a:p>
        </p:txBody>
      </p:sp>
    </p:spTree>
    <p:extLst>
      <p:ext uri="{BB962C8B-B14F-4D97-AF65-F5344CB8AC3E}">
        <p14:creationId xmlns:p14="http://schemas.microsoft.com/office/powerpoint/2010/main" val="830329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pPr>
              <a:defRPr/>
            </a:pPr>
            <a:fld id="{B3C79922-BB77-48D9-8753-5B137E8A927F}" type="slidenum">
              <a:rPr lang="es-PE" smtClean="0"/>
              <a:pPr>
                <a:defRPr/>
              </a:pPr>
              <a:t>34</a:t>
            </a:fld>
            <a:endParaRPr lang="es-PE" dirty="0"/>
          </a:p>
        </p:txBody>
      </p:sp>
    </p:spTree>
    <p:extLst>
      <p:ext uri="{BB962C8B-B14F-4D97-AF65-F5344CB8AC3E}">
        <p14:creationId xmlns:p14="http://schemas.microsoft.com/office/powerpoint/2010/main" val="1720164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pPr>
              <a:defRPr/>
            </a:pPr>
            <a:fld id="{B3C79922-BB77-48D9-8753-5B137E8A927F}" type="slidenum">
              <a:rPr lang="es-PE" smtClean="0"/>
              <a:pPr>
                <a:defRPr/>
              </a:pPr>
              <a:t>35</a:t>
            </a:fld>
            <a:endParaRPr lang="es-PE" dirty="0"/>
          </a:p>
        </p:txBody>
      </p:sp>
    </p:spTree>
    <p:extLst>
      <p:ext uri="{BB962C8B-B14F-4D97-AF65-F5344CB8AC3E}">
        <p14:creationId xmlns:p14="http://schemas.microsoft.com/office/powerpoint/2010/main" val="3468484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pPr>
              <a:defRPr/>
            </a:pPr>
            <a:fld id="{B3C79922-BB77-48D9-8753-5B137E8A927F}" type="slidenum">
              <a:rPr lang="es-PE" smtClean="0"/>
              <a:pPr>
                <a:defRPr/>
              </a:pPr>
              <a:t>36</a:t>
            </a:fld>
            <a:endParaRPr lang="es-PE" dirty="0"/>
          </a:p>
        </p:txBody>
      </p:sp>
    </p:spTree>
    <p:extLst>
      <p:ext uri="{BB962C8B-B14F-4D97-AF65-F5344CB8AC3E}">
        <p14:creationId xmlns:p14="http://schemas.microsoft.com/office/powerpoint/2010/main" val="3589780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pPr>
              <a:defRPr/>
            </a:pPr>
            <a:fld id="{B3C79922-BB77-48D9-8753-5B137E8A927F}" type="slidenum">
              <a:rPr lang="es-PE" smtClean="0"/>
              <a:pPr>
                <a:defRPr/>
              </a:pPr>
              <a:t>5</a:t>
            </a:fld>
            <a:endParaRPr lang="es-PE" dirty="0"/>
          </a:p>
        </p:txBody>
      </p:sp>
    </p:spTree>
    <p:extLst>
      <p:ext uri="{BB962C8B-B14F-4D97-AF65-F5344CB8AC3E}">
        <p14:creationId xmlns:p14="http://schemas.microsoft.com/office/powerpoint/2010/main" val="3830240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pPr>
              <a:defRPr/>
            </a:pPr>
            <a:fld id="{B3C79922-BB77-48D9-8753-5B137E8A927F}" type="slidenum">
              <a:rPr lang="es-PE" smtClean="0"/>
              <a:pPr>
                <a:defRPr/>
              </a:pPr>
              <a:t>37</a:t>
            </a:fld>
            <a:endParaRPr lang="es-PE" dirty="0"/>
          </a:p>
        </p:txBody>
      </p:sp>
    </p:spTree>
    <p:extLst>
      <p:ext uri="{BB962C8B-B14F-4D97-AF65-F5344CB8AC3E}">
        <p14:creationId xmlns:p14="http://schemas.microsoft.com/office/powerpoint/2010/main" val="3070031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E5C1E662-6601-4DB8-9BAF-904343C8E679}" type="slidenum">
              <a:rPr lang="es-ES"/>
              <a:pPr/>
              <a:t>45</a:t>
            </a:fld>
            <a:endParaRPr lang="es-ES" dirty="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784566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pPr>
              <a:defRPr/>
            </a:pPr>
            <a:fld id="{B3C79922-BB77-48D9-8753-5B137E8A927F}" type="slidenum">
              <a:rPr lang="es-PE" smtClean="0"/>
              <a:pPr>
                <a:defRPr/>
              </a:pPr>
              <a:t>11</a:t>
            </a:fld>
            <a:endParaRPr lang="es-PE" dirty="0"/>
          </a:p>
        </p:txBody>
      </p:sp>
    </p:spTree>
    <p:extLst>
      <p:ext uri="{BB962C8B-B14F-4D97-AF65-F5344CB8AC3E}">
        <p14:creationId xmlns:p14="http://schemas.microsoft.com/office/powerpoint/2010/main" val="1052264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pPr>
              <a:defRPr/>
            </a:pPr>
            <a:fld id="{B3C79922-BB77-48D9-8753-5B137E8A927F}" type="slidenum">
              <a:rPr lang="es-PE" smtClean="0">
                <a:solidFill>
                  <a:srgbClr val="000000"/>
                </a:solidFill>
              </a:rPr>
              <a:pPr>
                <a:defRPr/>
              </a:pPr>
              <a:t>12</a:t>
            </a:fld>
            <a:endParaRPr lang="es-PE" dirty="0">
              <a:solidFill>
                <a:srgbClr val="000000"/>
              </a:solidFill>
            </a:endParaRPr>
          </a:p>
        </p:txBody>
      </p:sp>
    </p:spTree>
    <p:extLst>
      <p:ext uri="{BB962C8B-B14F-4D97-AF65-F5344CB8AC3E}">
        <p14:creationId xmlns:p14="http://schemas.microsoft.com/office/powerpoint/2010/main" val="3860465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pPr>
              <a:defRPr/>
            </a:pPr>
            <a:fld id="{B3C79922-BB77-48D9-8753-5B137E8A927F}" type="slidenum">
              <a:rPr lang="es-PE" smtClean="0">
                <a:solidFill>
                  <a:srgbClr val="000000"/>
                </a:solidFill>
              </a:rPr>
              <a:pPr>
                <a:defRPr/>
              </a:pPr>
              <a:t>15</a:t>
            </a:fld>
            <a:endParaRPr lang="es-PE" dirty="0">
              <a:solidFill>
                <a:srgbClr val="000000"/>
              </a:solidFill>
            </a:endParaRPr>
          </a:p>
        </p:txBody>
      </p:sp>
    </p:spTree>
    <p:extLst>
      <p:ext uri="{BB962C8B-B14F-4D97-AF65-F5344CB8AC3E}">
        <p14:creationId xmlns:p14="http://schemas.microsoft.com/office/powerpoint/2010/main" val="4272549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pPr>
              <a:defRPr/>
            </a:pPr>
            <a:fld id="{B3C79922-BB77-48D9-8753-5B137E8A927F}" type="slidenum">
              <a:rPr lang="es-PE" smtClean="0">
                <a:solidFill>
                  <a:srgbClr val="000000"/>
                </a:solidFill>
              </a:rPr>
              <a:pPr>
                <a:defRPr/>
              </a:pPr>
              <a:t>16</a:t>
            </a:fld>
            <a:endParaRPr lang="es-PE" dirty="0">
              <a:solidFill>
                <a:srgbClr val="000000"/>
              </a:solidFill>
            </a:endParaRPr>
          </a:p>
        </p:txBody>
      </p:sp>
    </p:spTree>
    <p:extLst>
      <p:ext uri="{BB962C8B-B14F-4D97-AF65-F5344CB8AC3E}">
        <p14:creationId xmlns:p14="http://schemas.microsoft.com/office/powerpoint/2010/main" val="2760562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pPr>
              <a:defRPr/>
            </a:pPr>
            <a:fld id="{B3C79922-BB77-48D9-8753-5B137E8A927F}" type="slidenum">
              <a:rPr lang="es-PE" smtClean="0"/>
              <a:pPr>
                <a:defRPr/>
              </a:pPr>
              <a:t>17</a:t>
            </a:fld>
            <a:endParaRPr lang="es-PE" dirty="0"/>
          </a:p>
        </p:txBody>
      </p:sp>
    </p:spTree>
    <p:extLst>
      <p:ext uri="{BB962C8B-B14F-4D97-AF65-F5344CB8AC3E}">
        <p14:creationId xmlns:p14="http://schemas.microsoft.com/office/powerpoint/2010/main" val="2492306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pPr>
              <a:defRPr/>
            </a:pPr>
            <a:fld id="{B3C79922-BB77-48D9-8753-5B137E8A927F}" type="slidenum">
              <a:rPr lang="es-PE" smtClean="0"/>
              <a:pPr>
                <a:defRPr/>
              </a:pPr>
              <a:t>22</a:t>
            </a:fld>
            <a:endParaRPr lang="es-PE" dirty="0"/>
          </a:p>
        </p:txBody>
      </p:sp>
    </p:spTree>
    <p:extLst>
      <p:ext uri="{BB962C8B-B14F-4D97-AF65-F5344CB8AC3E}">
        <p14:creationId xmlns:p14="http://schemas.microsoft.com/office/powerpoint/2010/main" val="3318425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pPr>
              <a:defRPr/>
            </a:pPr>
            <a:fld id="{B3C79922-BB77-48D9-8753-5B137E8A927F}" type="slidenum">
              <a:rPr lang="es-PE" smtClean="0">
                <a:solidFill>
                  <a:srgbClr val="000000"/>
                </a:solidFill>
              </a:rPr>
              <a:pPr>
                <a:defRPr/>
              </a:pPr>
              <a:t>23</a:t>
            </a:fld>
            <a:endParaRPr lang="es-PE" dirty="0">
              <a:solidFill>
                <a:srgbClr val="000000"/>
              </a:solidFill>
            </a:endParaRPr>
          </a:p>
        </p:txBody>
      </p:sp>
    </p:spTree>
    <p:extLst>
      <p:ext uri="{BB962C8B-B14F-4D97-AF65-F5344CB8AC3E}">
        <p14:creationId xmlns:p14="http://schemas.microsoft.com/office/powerpoint/2010/main" val="3061752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spcBef>
                <a:spcPct val="50000"/>
              </a:spcBef>
              <a:defRPr>
                <a:latin typeface="Arial" charset="0"/>
                <a:cs typeface="+mn-cs"/>
              </a:defRPr>
            </a:lvl1pPr>
          </a:lstStyle>
          <a:p>
            <a:pPr>
              <a:defRPr/>
            </a:pPr>
            <a:fld id="{25C82E47-7A3B-4976-A0B8-C138E28FA7B3}" type="datetime1">
              <a:rPr lang="es-ES" smtClean="0"/>
              <a:t>13/11/2019</a:t>
            </a:fld>
            <a:endParaRPr lang="es-ES" dirty="0"/>
          </a:p>
        </p:txBody>
      </p:sp>
      <p:sp>
        <p:nvSpPr>
          <p:cNvPr id="5" name="4 Marcador de pie de página"/>
          <p:cNvSpPr>
            <a:spLocks noGrp="1"/>
          </p:cNvSpPr>
          <p:nvPr>
            <p:ph type="ftr" sz="quarter" idx="11"/>
          </p:nvPr>
        </p:nvSpPr>
        <p:spPr/>
        <p:txBody>
          <a:bodyPr/>
          <a:lstStyle>
            <a:lvl1pPr>
              <a:spcBef>
                <a:spcPct val="50000"/>
              </a:spcBef>
              <a:defRPr>
                <a:latin typeface="Arial" charset="0"/>
                <a:cs typeface="+mn-cs"/>
              </a:defRPr>
            </a:lvl1pPr>
          </a:lstStyle>
          <a:p>
            <a:pPr>
              <a:defRPr/>
            </a:pPr>
            <a:endParaRPr lang="es-ES" dirty="0"/>
          </a:p>
        </p:txBody>
      </p:sp>
      <p:sp>
        <p:nvSpPr>
          <p:cNvPr id="6" name="5 Marcador de número de diapositiva"/>
          <p:cNvSpPr>
            <a:spLocks noGrp="1"/>
          </p:cNvSpPr>
          <p:nvPr>
            <p:ph type="sldNum" sz="quarter" idx="12"/>
          </p:nvPr>
        </p:nvSpPr>
        <p:spPr/>
        <p:txBody>
          <a:bodyPr/>
          <a:lstStyle>
            <a:lvl1pPr>
              <a:spcBef>
                <a:spcPct val="50000"/>
              </a:spcBef>
              <a:defRPr>
                <a:latin typeface="Arial" charset="0"/>
                <a:cs typeface="+mn-cs"/>
              </a:defRPr>
            </a:lvl1pPr>
          </a:lstStyle>
          <a:p>
            <a:pPr>
              <a:defRPr/>
            </a:pPr>
            <a:fld id="{B345456E-BDDF-4625-8B65-6B50146C6715}" type="slidenum">
              <a:rPr lang="es-ES"/>
              <a:pPr>
                <a:defRPr/>
              </a:pPr>
              <a:t>‹Nº›</a:t>
            </a:fld>
            <a:endParaRPr lang="es-ES" dirty="0"/>
          </a:p>
        </p:txBody>
      </p:sp>
    </p:spTree>
    <p:extLst>
      <p:ext uri="{BB962C8B-B14F-4D97-AF65-F5344CB8AC3E}">
        <p14:creationId xmlns:p14="http://schemas.microsoft.com/office/powerpoint/2010/main" val="1670659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spcBef>
                <a:spcPct val="50000"/>
              </a:spcBef>
              <a:defRPr>
                <a:latin typeface="Arial" charset="0"/>
                <a:cs typeface="+mn-cs"/>
              </a:defRPr>
            </a:lvl1pPr>
          </a:lstStyle>
          <a:p>
            <a:pPr>
              <a:defRPr/>
            </a:pPr>
            <a:fld id="{A6BEE373-AD4F-4B8F-83F6-89515A3EDF87}" type="datetime1">
              <a:rPr lang="es-ES" smtClean="0"/>
              <a:t>13/11/2019</a:t>
            </a:fld>
            <a:endParaRPr lang="es-ES" dirty="0"/>
          </a:p>
        </p:txBody>
      </p:sp>
      <p:sp>
        <p:nvSpPr>
          <p:cNvPr id="5" name="4 Marcador de pie de página"/>
          <p:cNvSpPr>
            <a:spLocks noGrp="1"/>
          </p:cNvSpPr>
          <p:nvPr>
            <p:ph type="ftr" sz="quarter" idx="11"/>
          </p:nvPr>
        </p:nvSpPr>
        <p:spPr/>
        <p:txBody>
          <a:bodyPr/>
          <a:lstStyle>
            <a:lvl1pPr>
              <a:spcBef>
                <a:spcPct val="50000"/>
              </a:spcBef>
              <a:defRPr>
                <a:latin typeface="Arial" charset="0"/>
                <a:cs typeface="+mn-cs"/>
              </a:defRPr>
            </a:lvl1pPr>
          </a:lstStyle>
          <a:p>
            <a:pPr>
              <a:defRPr/>
            </a:pPr>
            <a:endParaRPr lang="es-ES" dirty="0"/>
          </a:p>
        </p:txBody>
      </p:sp>
      <p:sp>
        <p:nvSpPr>
          <p:cNvPr id="6" name="5 Marcador de número de diapositiva"/>
          <p:cNvSpPr>
            <a:spLocks noGrp="1"/>
          </p:cNvSpPr>
          <p:nvPr>
            <p:ph type="sldNum" sz="quarter" idx="12"/>
          </p:nvPr>
        </p:nvSpPr>
        <p:spPr/>
        <p:txBody>
          <a:bodyPr/>
          <a:lstStyle>
            <a:lvl1pPr>
              <a:spcBef>
                <a:spcPct val="50000"/>
              </a:spcBef>
              <a:defRPr>
                <a:latin typeface="Arial" charset="0"/>
                <a:cs typeface="+mn-cs"/>
              </a:defRPr>
            </a:lvl1pPr>
          </a:lstStyle>
          <a:p>
            <a:pPr>
              <a:defRPr/>
            </a:pPr>
            <a:fld id="{385DFCDE-E891-4F76-BE01-9B8860BC44C2}" type="slidenum">
              <a:rPr lang="es-ES"/>
              <a:pPr>
                <a:defRPr/>
              </a:pPr>
              <a:t>‹Nº›</a:t>
            </a:fld>
            <a:endParaRPr lang="es-ES" dirty="0"/>
          </a:p>
        </p:txBody>
      </p:sp>
    </p:spTree>
    <p:extLst>
      <p:ext uri="{BB962C8B-B14F-4D97-AF65-F5344CB8AC3E}">
        <p14:creationId xmlns:p14="http://schemas.microsoft.com/office/powerpoint/2010/main" val="2093195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spcBef>
                <a:spcPct val="50000"/>
              </a:spcBef>
              <a:defRPr>
                <a:latin typeface="Arial" charset="0"/>
                <a:cs typeface="+mn-cs"/>
              </a:defRPr>
            </a:lvl1pPr>
          </a:lstStyle>
          <a:p>
            <a:pPr>
              <a:defRPr/>
            </a:pPr>
            <a:fld id="{4F7B544D-E7AF-4250-8E6F-BED30059F5F7}" type="datetime1">
              <a:rPr lang="es-ES" smtClean="0"/>
              <a:t>13/11/2019</a:t>
            </a:fld>
            <a:endParaRPr lang="es-ES" dirty="0"/>
          </a:p>
        </p:txBody>
      </p:sp>
      <p:sp>
        <p:nvSpPr>
          <p:cNvPr id="5" name="4 Marcador de pie de página"/>
          <p:cNvSpPr>
            <a:spLocks noGrp="1"/>
          </p:cNvSpPr>
          <p:nvPr>
            <p:ph type="ftr" sz="quarter" idx="11"/>
          </p:nvPr>
        </p:nvSpPr>
        <p:spPr/>
        <p:txBody>
          <a:bodyPr/>
          <a:lstStyle>
            <a:lvl1pPr>
              <a:spcBef>
                <a:spcPct val="50000"/>
              </a:spcBef>
              <a:defRPr>
                <a:latin typeface="Arial" charset="0"/>
                <a:cs typeface="+mn-cs"/>
              </a:defRPr>
            </a:lvl1pPr>
          </a:lstStyle>
          <a:p>
            <a:pPr>
              <a:defRPr/>
            </a:pPr>
            <a:endParaRPr lang="es-ES" dirty="0"/>
          </a:p>
        </p:txBody>
      </p:sp>
      <p:sp>
        <p:nvSpPr>
          <p:cNvPr id="6" name="5 Marcador de número de diapositiva"/>
          <p:cNvSpPr>
            <a:spLocks noGrp="1"/>
          </p:cNvSpPr>
          <p:nvPr>
            <p:ph type="sldNum" sz="quarter" idx="12"/>
          </p:nvPr>
        </p:nvSpPr>
        <p:spPr/>
        <p:txBody>
          <a:bodyPr/>
          <a:lstStyle>
            <a:lvl1pPr>
              <a:spcBef>
                <a:spcPct val="50000"/>
              </a:spcBef>
              <a:defRPr>
                <a:latin typeface="Arial" charset="0"/>
                <a:cs typeface="+mn-cs"/>
              </a:defRPr>
            </a:lvl1pPr>
          </a:lstStyle>
          <a:p>
            <a:pPr>
              <a:defRPr/>
            </a:pPr>
            <a:fld id="{50DA712A-5096-4C31-A0EE-738DE5E56C90}" type="slidenum">
              <a:rPr lang="es-ES"/>
              <a:pPr>
                <a:defRPr/>
              </a:pPr>
              <a:t>‹Nº›</a:t>
            </a:fld>
            <a:endParaRPr lang="es-ES" dirty="0"/>
          </a:p>
        </p:txBody>
      </p:sp>
    </p:spTree>
    <p:extLst>
      <p:ext uri="{BB962C8B-B14F-4D97-AF65-F5344CB8AC3E}">
        <p14:creationId xmlns:p14="http://schemas.microsoft.com/office/powerpoint/2010/main" val="3909153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2050" name="Picture 2" descr="C:\Users\PC\Pictures\Principa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3" y="-531440"/>
            <a:ext cx="9611817" cy="7397428"/>
          </a:xfrm>
          <a:prstGeom prst="rect">
            <a:avLst/>
          </a:prstGeom>
          <a:noFill/>
          <a:extLst>
            <a:ext uri="{909E8E84-426E-40DD-AFC4-6F175D3DCCD1}">
              <a14:hiddenFill xmlns:a14="http://schemas.microsoft.com/office/drawing/2010/main">
                <a:solidFill>
                  <a:srgbClr val="FFFFFF"/>
                </a:solidFill>
              </a14:hiddenFill>
            </a:ext>
          </a:extLst>
        </p:spPr>
      </p:pic>
      <p:sp>
        <p:nvSpPr>
          <p:cNvPr id="4" name="3 Marcador de fecha"/>
          <p:cNvSpPr>
            <a:spLocks noGrp="1"/>
          </p:cNvSpPr>
          <p:nvPr>
            <p:ph type="dt" sz="half" idx="10"/>
          </p:nvPr>
        </p:nvSpPr>
        <p:spPr/>
        <p:txBody>
          <a:bodyPr/>
          <a:lstStyle/>
          <a:p>
            <a:fld id="{0ACA0F5C-32C3-4023-8DEF-0743C5F79715}" type="datetime1">
              <a:rPr lang="es-ES" smtClean="0">
                <a:solidFill>
                  <a:prstClr val="black">
                    <a:tint val="75000"/>
                  </a:prstClr>
                </a:solidFill>
              </a:rPr>
              <a:t>13/11/2019</a:t>
            </a:fld>
            <a:endParaRPr lang="es-EC"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B8E02949-4CF0-41F9-868E-9DB81E933003}"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42357098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1026" name="Picture 2" descr="C:\Users\PC\AppData\Local\Microsoft\Windows\Temporary Internet Files\Content.IE5\9MTM4X7M\Presentacion 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4544" y="-350571"/>
            <a:ext cx="9468544" cy="3059491"/>
          </a:xfrm>
          <a:prstGeom prst="rect">
            <a:avLst/>
          </a:prstGeom>
          <a:noFill/>
          <a:extLst>
            <a:ext uri="{909E8E84-426E-40DD-AFC4-6F175D3DCCD1}">
              <a14:hiddenFill xmlns:a14="http://schemas.microsoft.com/office/drawing/2010/main">
                <a:solidFill>
                  <a:srgbClr val="FFFFFF"/>
                </a:solidFill>
              </a14:hiddenFill>
            </a:ext>
          </a:extLst>
        </p:spPr>
      </p:pic>
      <p:sp>
        <p:nvSpPr>
          <p:cNvPr id="4" name="3 Marcador de fecha"/>
          <p:cNvSpPr>
            <a:spLocks noGrp="1"/>
          </p:cNvSpPr>
          <p:nvPr>
            <p:ph type="dt" sz="half" idx="10"/>
          </p:nvPr>
        </p:nvSpPr>
        <p:spPr/>
        <p:txBody>
          <a:bodyPr/>
          <a:lstStyle/>
          <a:p>
            <a:fld id="{4B93DCCF-4136-4A06-8A0D-B2910B13684A}" type="datetime1">
              <a:rPr lang="es-ES" smtClean="0">
                <a:solidFill>
                  <a:prstClr val="black">
                    <a:tint val="75000"/>
                  </a:prstClr>
                </a:solidFill>
              </a:rPr>
              <a:t>13/11/2019</a:t>
            </a:fld>
            <a:endParaRPr lang="es-EC" dirty="0">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dirty="0">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B8E02949-4CF0-41F9-868E-9DB81E933003}"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153925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quarter" idx="1"/>
          </p:nvPr>
        </p:nvSpPr>
        <p:spPr>
          <a:xfrm>
            <a:off x="457200" y="1600200"/>
            <a:ext cx="4038600" cy="21859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600200"/>
            <a:ext cx="4038600" cy="21859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57200" y="3938588"/>
            <a:ext cx="4038600" cy="218757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contenido"/>
          <p:cNvSpPr>
            <a:spLocks noGrp="1"/>
          </p:cNvSpPr>
          <p:nvPr>
            <p:ph sz="quarter" idx="4"/>
          </p:nvPr>
        </p:nvSpPr>
        <p:spPr>
          <a:xfrm>
            <a:off x="4648200" y="3938588"/>
            <a:ext cx="4038600" cy="2187575"/>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2"/>
          <p:cNvSpPr>
            <a:spLocks noGrp="1" noChangeArrowheads="1"/>
          </p:cNvSpPr>
          <p:nvPr>
            <p:ph type="dt" sz="half" idx="10"/>
          </p:nvPr>
        </p:nvSpPr>
        <p:spPr>
          <a:ln/>
        </p:spPr>
        <p:txBody>
          <a:bodyPr/>
          <a:lstStyle>
            <a:lvl1pPr>
              <a:defRPr/>
            </a:lvl1pPr>
          </a:lstStyle>
          <a:p>
            <a:pPr>
              <a:defRPr/>
            </a:pPr>
            <a:endParaRPr lang="es-ES" dirty="0"/>
          </a:p>
        </p:txBody>
      </p:sp>
      <p:sp>
        <p:nvSpPr>
          <p:cNvPr id="8" name="Rectangle 3"/>
          <p:cNvSpPr>
            <a:spLocks noGrp="1" noChangeArrowheads="1"/>
          </p:cNvSpPr>
          <p:nvPr>
            <p:ph type="sldNum" sz="quarter" idx="11"/>
          </p:nvPr>
        </p:nvSpPr>
        <p:spPr>
          <a:ln/>
        </p:spPr>
        <p:txBody>
          <a:bodyPr/>
          <a:lstStyle>
            <a:lvl1pPr>
              <a:defRPr/>
            </a:lvl1pPr>
          </a:lstStyle>
          <a:p>
            <a:pPr>
              <a:defRPr/>
            </a:pPr>
            <a:fld id="{F8F58AD7-A014-4B76-B18A-DE8735941BBE}" type="slidenum">
              <a:rPr lang="es-ES"/>
              <a:pPr>
                <a:defRPr/>
              </a:pPr>
              <a:t>‹Nº›</a:t>
            </a:fld>
            <a:endParaRPr lang="es-ES" dirty="0"/>
          </a:p>
        </p:txBody>
      </p:sp>
      <p:sp>
        <p:nvSpPr>
          <p:cNvPr id="9" name="Rectangle 14"/>
          <p:cNvSpPr>
            <a:spLocks noGrp="1" noChangeArrowheads="1"/>
          </p:cNvSpPr>
          <p:nvPr>
            <p:ph type="ftr" sz="quarter" idx="12"/>
          </p:nvPr>
        </p:nvSpPr>
        <p:spPr>
          <a:ln/>
        </p:spPr>
        <p:txBody>
          <a:bodyPr/>
          <a:lstStyle>
            <a:lvl1pPr>
              <a:defRPr/>
            </a:lvl1pPr>
          </a:lstStyle>
          <a:p>
            <a:pPr>
              <a:defRPr/>
            </a:pPr>
            <a:endParaRPr lang="es-ES" dirty="0"/>
          </a:p>
        </p:txBody>
      </p:sp>
    </p:spTree>
    <p:extLst>
      <p:ext uri="{BB962C8B-B14F-4D97-AF65-F5344CB8AC3E}">
        <p14:creationId xmlns:p14="http://schemas.microsoft.com/office/powerpoint/2010/main" val="1635672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idx="1"/>
          </p:nvPr>
        </p:nvSpPr>
        <p:spPr>
          <a:xfrm>
            <a:off x="685800" y="1981200"/>
            <a:ext cx="7772400" cy="4114800"/>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Rectangle 4"/>
          <p:cNvSpPr>
            <a:spLocks noGrp="1" noChangeArrowheads="1"/>
          </p:cNvSpPr>
          <p:nvPr>
            <p:ph type="dt" sz="half" idx="10"/>
          </p:nvPr>
        </p:nvSpPr>
        <p:spPr>
          <a:ln/>
        </p:spPr>
        <p:txBody>
          <a:bodyPr/>
          <a:lstStyle>
            <a:lvl1pPr>
              <a:defRPr/>
            </a:lvl1pPr>
          </a:lstStyle>
          <a:p>
            <a:pPr>
              <a:defRPr/>
            </a:pPr>
            <a:fld id="{C1F7A130-3738-4533-94AD-B5B77A3DD8C7}" type="datetime1">
              <a:rPr lang="es-ES" smtClean="0">
                <a:solidFill>
                  <a:prstClr val="black">
                    <a:tint val="75000"/>
                  </a:prstClr>
                </a:solidFill>
              </a:rPr>
              <a:t>13/11/2019</a:t>
            </a:fld>
            <a:endParaRPr lang="es-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B90A1E-0B7A-463E-931A-857D5AF37560}" type="slidenum">
              <a:rPr lang="es-US">
                <a:solidFill>
                  <a:prstClr val="black">
                    <a:tint val="75000"/>
                  </a:prstClr>
                </a:solidFill>
              </a:rPr>
              <a:pPr>
                <a:defRPr/>
              </a:pPr>
              <a:t>‹Nº›</a:t>
            </a:fld>
            <a:endParaRPr lang="es-US" dirty="0">
              <a:solidFill>
                <a:prstClr val="black">
                  <a:tint val="75000"/>
                </a:prstClr>
              </a:solidFill>
            </a:endParaRPr>
          </a:p>
        </p:txBody>
      </p:sp>
    </p:spTree>
    <p:extLst>
      <p:ext uri="{BB962C8B-B14F-4D97-AF65-F5344CB8AC3E}">
        <p14:creationId xmlns:p14="http://schemas.microsoft.com/office/powerpoint/2010/main" val="566647359"/>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spcBef>
                <a:spcPct val="50000"/>
              </a:spcBef>
              <a:defRPr>
                <a:latin typeface="Arial" charset="0"/>
                <a:cs typeface="+mn-cs"/>
              </a:defRPr>
            </a:lvl1pPr>
          </a:lstStyle>
          <a:p>
            <a:pPr>
              <a:defRPr/>
            </a:pPr>
            <a:fld id="{78762354-B6F6-432D-B222-0F5F46279B03}" type="datetime1">
              <a:rPr lang="es-ES" smtClean="0"/>
              <a:t>13/11/2019</a:t>
            </a:fld>
            <a:endParaRPr lang="es-ES" dirty="0"/>
          </a:p>
        </p:txBody>
      </p:sp>
      <p:sp>
        <p:nvSpPr>
          <p:cNvPr id="5" name="4 Marcador de pie de página"/>
          <p:cNvSpPr>
            <a:spLocks noGrp="1"/>
          </p:cNvSpPr>
          <p:nvPr>
            <p:ph type="ftr" sz="quarter" idx="11"/>
          </p:nvPr>
        </p:nvSpPr>
        <p:spPr/>
        <p:txBody>
          <a:bodyPr/>
          <a:lstStyle>
            <a:lvl1pPr>
              <a:spcBef>
                <a:spcPct val="50000"/>
              </a:spcBef>
              <a:defRPr>
                <a:latin typeface="Arial" charset="0"/>
                <a:cs typeface="+mn-cs"/>
              </a:defRPr>
            </a:lvl1pPr>
          </a:lstStyle>
          <a:p>
            <a:pPr>
              <a:defRPr/>
            </a:pPr>
            <a:endParaRPr lang="es-ES" dirty="0"/>
          </a:p>
        </p:txBody>
      </p:sp>
      <p:sp>
        <p:nvSpPr>
          <p:cNvPr id="6" name="5 Marcador de número de diapositiva"/>
          <p:cNvSpPr>
            <a:spLocks noGrp="1"/>
          </p:cNvSpPr>
          <p:nvPr>
            <p:ph type="sldNum" sz="quarter" idx="12"/>
          </p:nvPr>
        </p:nvSpPr>
        <p:spPr/>
        <p:txBody>
          <a:bodyPr/>
          <a:lstStyle>
            <a:lvl1pPr>
              <a:spcBef>
                <a:spcPct val="50000"/>
              </a:spcBef>
              <a:defRPr>
                <a:latin typeface="Arial" charset="0"/>
                <a:cs typeface="+mn-cs"/>
              </a:defRPr>
            </a:lvl1pPr>
          </a:lstStyle>
          <a:p>
            <a:pPr>
              <a:defRPr/>
            </a:pPr>
            <a:fld id="{DDB685F8-400C-46AA-9743-D25DB70AA21A}" type="slidenum">
              <a:rPr lang="es-ES"/>
              <a:pPr>
                <a:defRPr/>
              </a:pPr>
              <a:t>‹Nº›</a:t>
            </a:fld>
            <a:endParaRPr lang="es-ES" dirty="0"/>
          </a:p>
        </p:txBody>
      </p:sp>
    </p:spTree>
    <p:extLst>
      <p:ext uri="{BB962C8B-B14F-4D97-AF65-F5344CB8AC3E}">
        <p14:creationId xmlns:p14="http://schemas.microsoft.com/office/powerpoint/2010/main" val="1624419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spcBef>
                <a:spcPct val="50000"/>
              </a:spcBef>
              <a:defRPr>
                <a:latin typeface="Arial" charset="0"/>
                <a:cs typeface="+mn-cs"/>
              </a:defRPr>
            </a:lvl1pPr>
          </a:lstStyle>
          <a:p>
            <a:pPr>
              <a:defRPr/>
            </a:pPr>
            <a:fld id="{E3F15E85-7978-49A2-9CDF-889442CCE781}" type="datetime1">
              <a:rPr lang="es-ES" smtClean="0"/>
              <a:t>13/11/2019</a:t>
            </a:fld>
            <a:endParaRPr lang="es-ES" dirty="0"/>
          </a:p>
        </p:txBody>
      </p:sp>
      <p:sp>
        <p:nvSpPr>
          <p:cNvPr id="5" name="4 Marcador de pie de página"/>
          <p:cNvSpPr>
            <a:spLocks noGrp="1"/>
          </p:cNvSpPr>
          <p:nvPr>
            <p:ph type="ftr" sz="quarter" idx="11"/>
          </p:nvPr>
        </p:nvSpPr>
        <p:spPr/>
        <p:txBody>
          <a:bodyPr/>
          <a:lstStyle>
            <a:lvl1pPr>
              <a:spcBef>
                <a:spcPct val="50000"/>
              </a:spcBef>
              <a:defRPr>
                <a:latin typeface="Arial" charset="0"/>
                <a:cs typeface="+mn-cs"/>
              </a:defRPr>
            </a:lvl1pPr>
          </a:lstStyle>
          <a:p>
            <a:pPr>
              <a:defRPr/>
            </a:pPr>
            <a:endParaRPr lang="es-ES" dirty="0"/>
          </a:p>
        </p:txBody>
      </p:sp>
      <p:sp>
        <p:nvSpPr>
          <p:cNvPr id="6" name="5 Marcador de número de diapositiva"/>
          <p:cNvSpPr>
            <a:spLocks noGrp="1"/>
          </p:cNvSpPr>
          <p:nvPr>
            <p:ph type="sldNum" sz="quarter" idx="12"/>
          </p:nvPr>
        </p:nvSpPr>
        <p:spPr/>
        <p:txBody>
          <a:bodyPr/>
          <a:lstStyle>
            <a:lvl1pPr>
              <a:spcBef>
                <a:spcPct val="50000"/>
              </a:spcBef>
              <a:defRPr>
                <a:latin typeface="Arial" charset="0"/>
                <a:cs typeface="+mn-cs"/>
              </a:defRPr>
            </a:lvl1pPr>
          </a:lstStyle>
          <a:p>
            <a:pPr>
              <a:defRPr/>
            </a:pPr>
            <a:fld id="{85C05ABB-0BA8-47EB-9CCC-6A2D398184B2}" type="slidenum">
              <a:rPr lang="es-ES"/>
              <a:pPr>
                <a:defRPr/>
              </a:pPr>
              <a:t>‹Nº›</a:t>
            </a:fld>
            <a:endParaRPr lang="es-ES" dirty="0"/>
          </a:p>
        </p:txBody>
      </p:sp>
    </p:spTree>
    <p:extLst>
      <p:ext uri="{BB962C8B-B14F-4D97-AF65-F5344CB8AC3E}">
        <p14:creationId xmlns:p14="http://schemas.microsoft.com/office/powerpoint/2010/main" val="4230604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spcBef>
                <a:spcPct val="50000"/>
              </a:spcBef>
              <a:defRPr>
                <a:latin typeface="Arial" charset="0"/>
                <a:cs typeface="+mn-cs"/>
              </a:defRPr>
            </a:lvl1pPr>
          </a:lstStyle>
          <a:p>
            <a:pPr>
              <a:defRPr/>
            </a:pPr>
            <a:fld id="{F2EDC5FF-0A17-49E1-B413-E307BA9AC12E}" type="datetime1">
              <a:rPr lang="es-ES" smtClean="0"/>
              <a:t>13/11/2019</a:t>
            </a:fld>
            <a:endParaRPr lang="es-ES" dirty="0"/>
          </a:p>
        </p:txBody>
      </p:sp>
      <p:sp>
        <p:nvSpPr>
          <p:cNvPr id="6" name="4 Marcador de pie de página"/>
          <p:cNvSpPr>
            <a:spLocks noGrp="1"/>
          </p:cNvSpPr>
          <p:nvPr>
            <p:ph type="ftr" sz="quarter" idx="11"/>
          </p:nvPr>
        </p:nvSpPr>
        <p:spPr/>
        <p:txBody>
          <a:bodyPr/>
          <a:lstStyle>
            <a:lvl1pPr>
              <a:spcBef>
                <a:spcPct val="50000"/>
              </a:spcBef>
              <a:defRPr>
                <a:latin typeface="Arial" charset="0"/>
                <a:cs typeface="+mn-cs"/>
              </a:defRPr>
            </a:lvl1pPr>
          </a:lstStyle>
          <a:p>
            <a:pPr>
              <a:defRPr/>
            </a:pPr>
            <a:endParaRPr lang="es-ES" dirty="0"/>
          </a:p>
        </p:txBody>
      </p:sp>
      <p:sp>
        <p:nvSpPr>
          <p:cNvPr id="7" name="5 Marcador de número de diapositiva"/>
          <p:cNvSpPr>
            <a:spLocks noGrp="1"/>
          </p:cNvSpPr>
          <p:nvPr>
            <p:ph type="sldNum" sz="quarter" idx="12"/>
          </p:nvPr>
        </p:nvSpPr>
        <p:spPr/>
        <p:txBody>
          <a:bodyPr/>
          <a:lstStyle>
            <a:lvl1pPr>
              <a:spcBef>
                <a:spcPct val="50000"/>
              </a:spcBef>
              <a:defRPr>
                <a:latin typeface="Arial" charset="0"/>
                <a:cs typeface="+mn-cs"/>
              </a:defRPr>
            </a:lvl1pPr>
          </a:lstStyle>
          <a:p>
            <a:pPr>
              <a:defRPr/>
            </a:pPr>
            <a:fld id="{8160AA9D-EA16-4FB9-BE53-46F8BAB81CB7}" type="slidenum">
              <a:rPr lang="es-ES"/>
              <a:pPr>
                <a:defRPr/>
              </a:pPr>
              <a:t>‹Nº›</a:t>
            </a:fld>
            <a:endParaRPr lang="es-ES" dirty="0"/>
          </a:p>
        </p:txBody>
      </p:sp>
    </p:spTree>
    <p:extLst>
      <p:ext uri="{BB962C8B-B14F-4D97-AF65-F5344CB8AC3E}">
        <p14:creationId xmlns:p14="http://schemas.microsoft.com/office/powerpoint/2010/main" val="1372317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spcBef>
                <a:spcPct val="50000"/>
              </a:spcBef>
              <a:defRPr>
                <a:latin typeface="Arial" charset="0"/>
                <a:cs typeface="+mn-cs"/>
              </a:defRPr>
            </a:lvl1pPr>
          </a:lstStyle>
          <a:p>
            <a:pPr>
              <a:defRPr/>
            </a:pPr>
            <a:fld id="{3C67EF4B-D49B-43E7-8F07-57F8A653F861}" type="datetime1">
              <a:rPr lang="es-ES" smtClean="0"/>
              <a:t>13/11/2019</a:t>
            </a:fld>
            <a:endParaRPr lang="es-ES" dirty="0"/>
          </a:p>
        </p:txBody>
      </p:sp>
      <p:sp>
        <p:nvSpPr>
          <p:cNvPr id="8" name="4 Marcador de pie de página"/>
          <p:cNvSpPr>
            <a:spLocks noGrp="1"/>
          </p:cNvSpPr>
          <p:nvPr>
            <p:ph type="ftr" sz="quarter" idx="11"/>
          </p:nvPr>
        </p:nvSpPr>
        <p:spPr/>
        <p:txBody>
          <a:bodyPr/>
          <a:lstStyle>
            <a:lvl1pPr>
              <a:spcBef>
                <a:spcPct val="50000"/>
              </a:spcBef>
              <a:defRPr>
                <a:latin typeface="Arial" charset="0"/>
                <a:cs typeface="+mn-cs"/>
              </a:defRPr>
            </a:lvl1pPr>
          </a:lstStyle>
          <a:p>
            <a:pPr>
              <a:defRPr/>
            </a:pPr>
            <a:endParaRPr lang="es-ES" dirty="0"/>
          </a:p>
        </p:txBody>
      </p:sp>
      <p:sp>
        <p:nvSpPr>
          <p:cNvPr id="9" name="5 Marcador de número de diapositiva"/>
          <p:cNvSpPr>
            <a:spLocks noGrp="1"/>
          </p:cNvSpPr>
          <p:nvPr>
            <p:ph type="sldNum" sz="quarter" idx="12"/>
          </p:nvPr>
        </p:nvSpPr>
        <p:spPr/>
        <p:txBody>
          <a:bodyPr/>
          <a:lstStyle>
            <a:lvl1pPr>
              <a:spcBef>
                <a:spcPct val="50000"/>
              </a:spcBef>
              <a:defRPr>
                <a:latin typeface="Arial" charset="0"/>
                <a:cs typeface="+mn-cs"/>
              </a:defRPr>
            </a:lvl1pPr>
          </a:lstStyle>
          <a:p>
            <a:pPr>
              <a:defRPr/>
            </a:pPr>
            <a:fld id="{57C71F40-53AD-4B94-BA7C-42FABD058CFB}" type="slidenum">
              <a:rPr lang="es-ES"/>
              <a:pPr>
                <a:defRPr/>
              </a:pPr>
              <a:t>‹Nº›</a:t>
            </a:fld>
            <a:endParaRPr lang="es-ES" dirty="0"/>
          </a:p>
        </p:txBody>
      </p:sp>
    </p:spTree>
    <p:extLst>
      <p:ext uri="{BB962C8B-B14F-4D97-AF65-F5344CB8AC3E}">
        <p14:creationId xmlns:p14="http://schemas.microsoft.com/office/powerpoint/2010/main" val="2172803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spcBef>
                <a:spcPct val="50000"/>
              </a:spcBef>
              <a:defRPr>
                <a:latin typeface="Arial" charset="0"/>
                <a:cs typeface="+mn-cs"/>
              </a:defRPr>
            </a:lvl1pPr>
          </a:lstStyle>
          <a:p>
            <a:pPr>
              <a:defRPr/>
            </a:pPr>
            <a:fld id="{FF50B98B-57DF-46E9-8276-F35AC238648A}" type="datetime1">
              <a:rPr lang="es-ES" smtClean="0"/>
              <a:t>13/11/2019</a:t>
            </a:fld>
            <a:endParaRPr lang="es-ES" dirty="0"/>
          </a:p>
        </p:txBody>
      </p:sp>
      <p:sp>
        <p:nvSpPr>
          <p:cNvPr id="4" name="4 Marcador de pie de página"/>
          <p:cNvSpPr>
            <a:spLocks noGrp="1"/>
          </p:cNvSpPr>
          <p:nvPr>
            <p:ph type="ftr" sz="quarter" idx="11"/>
          </p:nvPr>
        </p:nvSpPr>
        <p:spPr/>
        <p:txBody>
          <a:bodyPr/>
          <a:lstStyle>
            <a:lvl1pPr>
              <a:spcBef>
                <a:spcPct val="50000"/>
              </a:spcBef>
              <a:defRPr>
                <a:latin typeface="Arial" charset="0"/>
                <a:cs typeface="+mn-cs"/>
              </a:defRPr>
            </a:lvl1pPr>
          </a:lstStyle>
          <a:p>
            <a:pPr>
              <a:defRPr/>
            </a:pPr>
            <a:endParaRPr lang="es-ES" dirty="0"/>
          </a:p>
        </p:txBody>
      </p:sp>
      <p:sp>
        <p:nvSpPr>
          <p:cNvPr id="5" name="5 Marcador de número de diapositiva"/>
          <p:cNvSpPr>
            <a:spLocks noGrp="1"/>
          </p:cNvSpPr>
          <p:nvPr>
            <p:ph type="sldNum" sz="quarter" idx="12"/>
          </p:nvPr>
        </p:nvSpPr>
        <p:spPr/>
        <p:txBody>
          <a:bodyPr/>
          <a:lstStyle>
            <a:lvl1pPr>
              <a:spcBef>
                <a:spcPct val="50000"/>
              </a:spcBef>
              <a:defRPr>
                <a:latin typeface="Arial" charset="0"/>
                <a:cs typeface="+mn-cs"/>
              </a:defRPr>
            </a:lvl1pPr>
          </a:lstStyle>
          <a:p>
            <a:pPr>
              <a:defRPr/>
            </a:pPr>
            <a:fld id="{B0A4F446-C47D-4B9B-A674-ECB5D2FD8418}" type="slidenum">
              <a:rPr lang="es-ES"/>
              <a:pPr>
                <a:defRPr/>
              </a:pPr>
              <a:t>‹Nº›</a:t>
            </a:fld>
            <a:endParaRPr lang="es-ES" dirty="0"/>
          </a:p>
        </p:txBody>
      </p:sp>
    </p:spTree>
    <p:extLst>
      <p:ext uri="{BB962C8B-B14F-4D97-AF65-F5344CB8AC3E}">
        <p14:creationId xmlns:p14="http://schemas.microsoft.com/office/powerpoint/2010/main" val="2271440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spcBef>
                <a:spcPct val="50000"/>
              </a:spcBef>
              <a:defRPr>
                <a:latin typeface="Arial" charset="0"/>
                <a:cs typeface="+mn-cs"/>
              </a:defRPr>
            </a:lvl1pPr>
          </a:lstStyle>
          <a:p>
            <a:pPr>
              <a:defRPr/>
            </a:pPr>
            <a:fld id="{D06795D5-863D-47F4-BADF-C8578A902A8E}" type="datetime1">
              <a:rPr lang="es-ES" smtClean="0"/>
              <a:t>13/11/2019</a:t>
            </a:fld>
            <a:endParaRPr lang="es-ES" dirty="0"/>
          </a:p>
        </p:txBody>
      </p:sp>
      <p:sp>
        <p:nvSpPr>
          <p:cNvPr id="3" name="4 Marcador de pie de página"/>
          <p:cNvSpPr>
            <a:spLocks noGrp="1"/>
          </p:cNvSpPr>
          <p:nvPr>
            <p:ph type="ftr" sz="quarter" idx="11"/>
          </p:nvPr>
        </p:nvSpPr>
        <p:spPr/>
        <p:txBody>
          <a:bodyPr/>
          <a:lstStyle>
            <a:lvl1pPr>
              <a:spcBef>
                <a:spcPct val="50000"/>
              </a:spcBef>
              <a:defRPr>
                <a:latin typeface="Arial" charset="0"/>
                <a:cs typeface="+mn-cs"/>
              </a:defRPr>
            </a:lvl1pPr>
          </a:lstStyle>
          <a:p>
            <a:pPr>
              <a:defRPr/>
            </a:pPr>
            <a:endParaRPr lang="es-ES" dirty="0"/>
          </a:p>
        </p:txBody>
      </p:sp>
      <p:sp>
        <p:nvSpPr>
          <p:cNvPr id="4" name="5 Marcador de número de diapositiva"/>
          <p:cNvSpPr>
            <a:spLocks noGrp="1"/>
          </p:cNvSpPr>
          <p:nvPr>
            <p:ph type="sldNum" sz="quarter" idx="12"/>
          </p:nvPr>
        </p:nvSpPr>
        <p:spPr/>
        <p:txBody>
          <a:bodyPr/>
          <a:lstStyle>
            <a:lvl1pPr>
              <a:spcBef>
                <a:spcPct val="50000"/>
              </a:spcBef>
              <a:defRPr>
                <a:latin typeface="Arial" charset="0"/>
                <a:cs typeface="+mn-cs"/>
              </a:defRPr>
            </a:lvl1pPr>
          </a:lstStyle>
          <a:p>
            <a:pPr>
              <a:defRPr/>
            </a:pPr>
            <a:fld id="{00DDD8B6-88D2-48B5-AD6C-7AD6F6FA66F1}" type="slidenum">
              <a:rPr lang="es-ES"/>
              <a:pPr>
                <a:defRPr/>
              </a:pPr>
              <a:t>‹Nº›</a:t>
            </a:fld>
            <a:endParaRPr lang="es-ES" dirty="0"/>
          </a:p>
        </p:txBody>
      </p:sp>
    </p:spTree>
    <p:extLst>
      <p:ext uri="{BB962C8B-B14F-4D97-AF65-F5344CB8AC3E}">
        <p14:creationId xmlns:p14="http://schemas.microsoft.com/office/powerpoint/2010/main" val="3705210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spcBef>
                <a:spcPct val="50000"/>
              </a:spcBef>
              <a:defRPr>
                <a:latin typeface="Arial" charset="0"/>
                <a:cs typeface="+mn-cs"/>
              </a:defRPr>
            </a:lvl1pPr>
          </a:lstStyle>
          <a:p>
            <a:pPr>
              <a:defRPr/>
            </a:pPr>
            <a:fld id="{118DC8DC-C220-4FDF-95C3-A61474C476F9}" type="datetime1">
              <a:rPr lang="es-ES" smtClean="0"/>
              <a:t>13/11/2019</a:t>
            </a:fld>
            <a:endParaRPr lang="es-ES" dirty="0"/>
          </a:p>
        </p:txBody>
      </p:sp>
      <p:sp>
        <p:nvSpPr>
          <p:cNvPr id="6" name="4 Marcador de pie de página"/>
          <p:cNvSpPr>
            <a:spLocks noGrp="1"/>
          </p:cNvSpPr>
          <p:nvPr>
            <p:ph type="ftr" sz="quarter" idx="11"/>
          </p:nvPr>
        </p:nvSpPr>
        <p:spPr/>
        <p:txBody>
          <a:bodyPr/>
          <a:lstStyle>
            <a:lvl1pPr>
              <a:spcBef>
                <a:spcPct val="50000"/>
              </a:spcBef>
              <a:defRPr>
                <a:latin typeface="Arial" charset="0"/>
                <a:cs typeface="+mn-cs"/>
              </a:defRPr>
            </a:lvl1pPr>
          </a:lstStyle>
          <a:p>
            <a:pPr>
              <a:defRPr/>
            </a:pPr>
            <a:endParaRPr lang="es-ES" dirty="0"/>
          </a:p>
        </p:txBody>
      </p:sp>
      <p:sp>
        <p:nvSpPr>
          <p:cNvPr id="7" name="5 Marcador de número de diapositiva"/>
          <p:cNvSpPr>
            <a:spLocks noGrp="1"/>
          </p:cNvSpPr>
          <p:nvPr>
            <p:ph type="sldNum" sz="quarter" idx="12"/>
          </p:nvPr>
        </p:nvSpPr>
        <p:spPr/>
        <p:txBody>
          <a:bodyPr/>
          <a:lstStyle>
            <a:lvl1pPr>
              <a:spcBef>
                <a:spcPct val="50000"/>
              </a:spcBef>
              <a:defRPr>
                <a:latin typeface="Arial" charset="0"/>
                <a:cs typeface="+mn-cs"/>
              </a:defRPr>
            </a:lvl1pPr>
          </a:lstStyle>
          <a:p>
            <a:pPr>
              <a:defRPr/>
            </a:pPr>
            <a:fld id="{8245FE3C-3B79-4BED-8623-20BD70616938}" type="slidenum">
              <a:rPr lang="es-ES"/>
              <a:pPr>
                <a:defRPr/>
              </a:pPr>
              <a:t>‹Nº›</a:t>
            </a:fld>
            <a:endParaRPr lang="es-ES" dirty="0"/>
          </a:p>
        </p:txBody>
      </p:sp>
    </p:spTree>
    <p:extLst>
      <p:ext uri="{BB962C8B-B14F-4D97-AF65-F5344CB8AC3E}">
        <p14:creationId xmlns:p14="http://schemas.microsoft.com/office/powerpoint/2010/main" val="3243778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spcBef>
                <a:spcPct val="50000"/>
              </a:spcBef>
              <a:defRPr>
                <a:latin typeface="Arial" charset="0"/>
                <a:cs typeface="+mn-cs"/>
              </a:defRPr>
            </a:lvl1pPr>
          </a:lstStyle>
          <a:p>
            <a:pPr>
              <a:defRPr/>
            </a:pPr>
            <a:fld id="{C565E4BF-3FE5-44EF-A851-F67D16BF3178}" type="datetime1">
              <a:rPr lang="es-ES" smtClean="0"/>
              <a:t>13/11/2019</a:t>
            </a:fld>
            <a:endParaRPr lang="es-ES" dirty="0"/>
          </a:p>
        </p:txBody>
      </p:sp>
      <p:sp>
        <p:nvSpPr>
          <p:cNvPr id="6" name="4 Marcador de pie de página"/>
          <p:cNvSpPr>
            <a:spLocks noGrp="1"/>
          </p:cNvSpPr>
          <p:nvPr>
            <p:ph type="ftr" sz="quarter" idx="11"/>
          </p:nvPr>
        </p:nvSpPr>
        <p:spPr/>
        <p:txBody>
          <a:bodyPr/>
          <a:lstStyle>
            <a:lvl1pPr>
              <a:spcBef>
                <a:spcPct val="50000"/>
              </a:spcBef>
              <a:defRPr>
                <a:latin typeface="Arial" charset="0"/>
                <a:cs typeface="+mn-cs"/>
              </a:defRPr>
            </a:lvl1pPr>
          </a:lstStyle>
          <a:p>
            <a:pPr>
              <a:defRPr/>
            </a:pPr>
            <a:endParaRPr lang="es-ES" dirty="0"/>
          </a:p>
        </p:txBody>
      </p:sp>
      <p:sp>
        <p:nvSpPr>
          <p:cNvPr id="7" name="5 Marcador de número de diapositiva"/>
          <p:cNvSpPr>
            <a:spLocks noGrp="1"/>
          </p:cNvSpPr>
          <p:nvPr>
            <p:ph type="sldNum" sz="quarter" idx="12"/>
          </p:nvPr>
        </p:nvSpPr>
        <p:spPr/>
        <p:txBody>
          <a:bodyPr/>
          <a:lstStyle>
            <a:lvl1pPr>
              <a:spcBef>
                <a:spcPct val="50000"/>
              </a:spcBef>
              <a:defRPr>
                <a:latin typeface="Arial" charset="0"/>
                <a:cs typeface="+mn-cs"/>
              </a:defRPr>
            </a:lvl1pPr>
          </a:lstStyle>
          <a:p>
            <a:pPr>
              <a:defRPr/>
            </a:pPr>
            <a:fld id="{B1701EE2-382F-4BE0-B26B-6D7696861EAA}" type="slidenum">
              <a:rPr lang="es-ES"/>
              <a:pPr>
                <a:defRPr/>
              </a:pPr>
              <a:t>‹Nº›</a:t>
            </a:fld>
            <a:endParaRPr lang="es-ES" dirty="0"/>
          </a:p>
        </p:txBody>
      </p:sp>
    </p:spTree>
    <p:extLst>
      <p:ext uri="{BB962C8B-B14F-4D97-AF65-F5344CB8AC3E}">
        <p14:creationId xmlns:p14="http://schemas.microsoft.com/office/powerpoint/2010/main" val="1087359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C"/>
              <a:t>Haga clic para modificar el estilo de título del patrón</a:t>
            </a:r>
          </a:p>
        </p:txBody>
      </p:sp>
      <p:sp>
        <p:nvSpPr>
          <p:cNvPr id="2051"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C"/>
              <a:t>Haga clic para modificar el estilo de texto del patrón</a:t>
            </a:r>
          </a:p>
          <a:p>
            <a:pPr lvl="1"/>
            <a:r>
              <a:rPr lang="es-ES" altLang="es-EC"/>
              <a:t>Segundo nivel</a:t>
            </a:r>
          </a:p>
          <a:p>
            <a:pPr lvl="2"/>
            <a:r>
              <a:rPr lang="es-ES" altLang="es-EC"/>
              <a:t>Tercer nivel</a:t>
            </a:r>
          </a:p>
          <a:p>
            <a:pPr lvl="3"/>
            <a:r>
              <a:rPr lang="es-ES" altLang="es-EC"/>
              <a:t>Cuarto nivel</a:t>
            </a:r>
          </a:p>
          <a:p>
            <a:pPr lvl="4"/>
            <a:r>
              <a:rPr lang="es-ES" altLang="es-EC"/>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spcBef>
                <a:spcPct val="0"/>
              </a:spcBef>
              <a:defRPr sz="1200">
                <a:solidFill>
                  <a:prstClr val="black">
                    <a:tint val="75000"/>
                  </a:prstClr>
                </a:solidFill>
                <a:latin typeface="Arial" pitchFamily="34" charset="0"/>
                <a:cs typeface="Arial" pitchFamily="34" charset="0"/>
              </a:defRPr>
            </a:lvl1pPr>
          </a:lstStyle>
          <a:p>
            <a:pPr>
              <a:defRPr/>
            </a:pPr>
            <a:fld id="{8A1140E4-0172-401E-8154-BA607E67DF11}" type="datetime1">
              <a:rPr lang="es-ES" smtClean="0"/>
              <a:t>13/11/2019</a:t>
            </a:fld>
            <a:endParaRPr lang="es-ES"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spcBef>
                <a:spcPct val="0"/>
              </a:spcBef>
              <a:defRPr sz="1200">
                <a:solidFill>
                  <a:prstClr val="black">
                    <a:tint val="75000"/>
                  </a:prstClr>
                </a:solidFill>
                <a:latin typeface="Arial" pitchFamily="34" charset="0"/>
                <a:cs typeface="Arial" pitchFamily="34" charset="0"/>
              </a:defRPr>
            </a:lvl1pPr>
          </a:lstStyle>
          <a:p>
            <a:pPr>
              <a:defRPr/>
            </a:pPr>
            <a:endParaRPr lang="es-ES"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spcBef>
                <a:spcPct val="0"/>
              </a:spcBef>
              <a:defRPr sz="1200">
                <a:solidFill>
                  <a:prstClr val="black">
                    <a:tint val="75000"/>
                  </a:prstClr>
                </a:solidFill>
                <a:latin typeface="Arial" pitchFamily="34" charset="0"/>
                <a:cs typeface="Arial" pitchFamily="34" charset="0"/>
              </a:defRPr>
            </a:lvl1pPr>
          </a:lstStyle>
          <a:p>
            <a:pPr>
              <a:defRPr/>
            </a:pPr>
            <a:fld id="{21730D28-C6CC-4793-A89A-B3BE8DDB1BAE}" type="slidenum">
              <a:rPr lang="es-ES"/>
              <a:pPr>
                <a:defRPr/>
              </a:pPr>
              <a:t>‹Nº›</a:t>
            </a:fld>
            <a:endParaRPr lang="es-ES" dirty="0"/>
          </a:p>
        </p:txBody>
      </p:sp>
    </p:spTree>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descr="C:\Users\PC\AppData\Local\Microsoft\Windows\Temporary Internet Files\Content.IE5\9MTM4X7M\Presentacion 1.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24544" y="-350571"/>
            <a:ext cx="9468544" cy="3059491"/>
          </a:xfrm>
          <a:prstGeom prst="rect">
            <a:avLst/>
          </a:prstGeom>
          <a:noFill/>
          <a:extLst>
            <a:ext uri="{909E8E84-426E-40DD-AFC4-6F175D3DCCD1}">
              <a14:hiddenFill xmlns:a14="http://schemas.microsoft.com/office/drawing/2010/main">
                <a:solidFill>
                  <a:srgbClr val="FFFFFF"/>
                </a:solidFill>
              </a14:hiddenFill>
            </a:ext>
          </a:extLst>
        </p:spPr>
      </p:pic>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5C19FEC-0BE4-4AAC-AFB7-D8C16AF37F24}" type="datetime1">
              <a:rPr lang="es-ES" smtClean="0">
                <a:solidFill>
                  <a:prstClr val="black">
                    <a:tint val="75000"/>
                  </a:prstClr>
                </a:solidFill>
                <a:latin typeface="Calibri"/>
              </a:rPr>
              <a:t>13/11/2019</a:t>
            </a:fld>
            <a:endParaRPr lang="es-EC" dirty="0">
              <a:solidFill>
                <a:prstClr val="black">
                  <a:tint val="75000"/>
                </a:prstClr>
              </a:solidFill>
              <a:latin typeface="Calibri"/>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s-EC" dirty="0">
              <a:solidFill>
                <a:prstClr val="black">
                  <a:tint val="75000"/>
                </a:prstClr>
              </a:solidFill>
              <a:latin typeface="Calibri"/>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8E02949-4CF0-41F9-868E-9DB81E933003}" type="slidenum">
              <a:rPr lang="es-EC" smtClean="0">
                <a:solidFill>
                  <a:prstClr val="black">
                    <a:tint val="75000"/>
                  </a:prstClr>
                </a:solidFill>
                <a:latin typeface="Calibri"/>
              </a:rPr>
              <a:pPr fontAlgn="auto">
                <a:spcBef>
                  <a:spcPts val="0"/>
                </a:spcBef>
                <a:spcAft>
                  <a:spcPts val="0"/>
                </a:spcAft>
              </a:pPr>
              <a:t>‹Nº›</a:t>
            </a:fld>
            <a:endParaRPr lang="es-EC" dirty="0">
              <a:solidFill>
                <a:prstClr val="black">
                  <a:tint val="75000"/>
                </a:prstClr>
              </a:solidFill>
              <a:latin typeface="Calibri"/>
            </a:endParaRPr>
          </a:p>
        </p:txBody>
      </p:sp>
    </p:spTree>
    <p:extLst>
      <p:ext uri="{BB962C8B-B14F-4D97-AF65-F5344CB8AC3E}">
        <p14:creationId xmlns:p14="http://schemas.microsoft.com/office/powerpoint/2010/main" val="3206781964"/>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4" r:id="rId3"/>
    <p:sldLayoutId id="2147484205"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pn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8.png"/><Relationship Id="rId7" Type="http://schemas.openxmlformats.org/officeDocument/2006/relationships/diagramQuickStyle" Target="../diagrams/quickStyle4.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5.png"/><Relationship Id="rId4" Type="http://schemas.microsoft.com/office/2007/relationships/hdphoto" Target="../media/hdphoto1.wdp"/><Relationship Id="rId9" Type="http://schemas.microsoft.com/office/2007/relationships/diagramDrawing" Target="../diagrams/drawing4.xml"/></Relationships>
</file>

<file path=ppt/slides/_rels/slide1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9.png"/><Relationship Id="rId7"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5.png"/><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6.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28.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6.png"/><Relationship Id="rId7"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28.png"/><Relationship Id="rId10"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28.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6.png"/><Relationship Id="rId7"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28.png"/><Relationship Id="rId10"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34.png"/></Relationships>
</file>

<file path=ppt/slides/_rels/slide3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6.png"/><Relationship Id="rId7"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pPr>
              <a:defRPr/>
            </a:pPr>
            <a:fld id="{00DDD8B6-88D2-48B5-AD6C-7AD6F6FA66F1}" type="slidenum">
              <a:rPr lang="es-ES" smtClean="0"/>
              <a:pPr>
                <a:defRPr/>
              </a:pPr>
              <a:t>1</a:t>
            </a:fld>
            <a:endParaRPr lang="es-ES" dirty="0"/>
          </a:p>
        </p:txBody>
      </p:sp>
      <p:pic>
        <p:nvPicPr>
          <p:cNvPr id="3" name="Imagen 2"/>
          <p:cNvPicPr>
            <a:picLocks noChangeAspect="1"/>
          </p:cNvPicPr>
          <p:nvPr/>
        </p:nvPicPr>
        <p:blipFill>
          <a:blip r:embed="rId2"/>
          <a:stretch>
            <a:fillRect/>
          </a:stretch>
        </p:blipFill>
        <p:spPr>
          <a:xfrm>
            <a:off x="0" y="1"/>
            <a:ext cx="9144000" cy="6858000"/>
          </a:xfrm>
          <a:prstGeom prst="rect">
            <a:avLst/>
          </a:prstGeom>
        </p:spPr>
      </p:pic>
      <p:sp>
        <p:nvSpPr>
          <p:cNvPr id="4" name="CuadroTexto 3"/>
          <p:cNvSpPr txBox="1"/>
          <p:nvPr/>
        </p:nvSpPr>
        <p:spPr>
          <a:xfrm>
            <a:off x="323528" y="476672"/>
            <a:ext cx="8460940" cy="1631216"/>
          </a:xfrm>
          <a:prstGeom prst="rect">
            <a:avLst/>
          </a:prstGeom>
          <a:solidFill>
            <a:srgbClr val="003399">
              <a:alpha val="38000"/>
            </a:srgbClr>
          </a:solidFill>
          <a:ln w="38100">
            <a:noFill/>
          </a:ln>
          <a:effectLst>
            <a:outerShdw blurRad="63500" sx="102000" sy="102000" algn="ctr" rotWithShape="0">
              <a:prstClr val="black">
                <a:alpha val="40000"/>
              </a:prstClr>
            </a:outerShdw>
          </a:effectLst>
          <a:scene3d>
            <a:camera prst="orthographicFront"/>
            <a:lightRig rig="threePt" dir="t"/>
          </a:scene3d>
          <a:sp3d>
            <a:bevelT w="165100" prst="coolSlant"/>
          </a:sp3d>
        </p:spPr>
        <p:txBody>
          <a:bodyPr wrap="square" rtlCol="0">
            <a:spAutoFit/>
          </a:bodyPr>
          <a:lstStyle/>
          <a:p>
            <a:r>
              <a:rPr lang="es-EC" sz="2800" dirty="0" smtClean="0">
                <a:solidFill>
                  <a:srgbClr val="FFFF00"/>
                </a:solidFill>
              </a:rPr>
              <a:t>“</a:t>
            </a:r>
            <a:r>
              <a:rPr lang="es-EC" sz="2400" b="1" dirty="0" smtClean="0">
                <a:solidFill>
                  <a:srgbClr val="FFFF00"/>
                </a:solidFill>
              </a:rPr>
              <a:t>LA IMPLICANCIA DE UNA FUERZA DE TAREA NAVAL MULTINACIONAL “DE LLAMADA” A LA CAPACIDAD DE RESPUESTA DE LAS ARMADAS ANTE DESASTRES NATURALES EN LOS PAÍSES DEL PACÍFICO SUR” </a:t>
            </a:r>
          </a:p>
        </p:txBody>
      </p:sp>
      <p:graphicFrame>
        <p:nvGraphicFramePr>
          <p:cNvPr id="5" name="Tabla 4"/>
          <p:cNvGraphicFramePr>
            <a:graphicFrameLocks noGrp="1"/>
          </p:cNvGraphicFramePr>
          <p:nvPr>
            <p:extLst>
              <p:ext uri="{D42A27DB-BD31-4B8C-83A1-F6EECF244321}">
                <p14:modId xmlns:p14="http://schemas.microsoft.com/office/powerpoint/2010/main" val="2175802501"/>
              </p:ext>
            </p:extLst>
          </p:nvPr>
        </p:nvGraphicFramePr>
        <p:xfrm>
          <a:off x="5292080" y="5805264"/>
          <a:ext cx="2880320" cy="411654"/>
        </p:xfrm>
        <a:graphic>
          <a:graphicData uri="http://schemas.openxmlformats.org/drawingml/2006/table">
            <a:tbl>
              <a:tblPr firstRow="1" bandRow="1">
                <a:tableStyleId>{5C22544A-7EE6-4342-B048-85BDC9FD1C3A}</a:tableStyleId>
              </a:tblPr>
              <a:tblGrid>
                <a:gridCol w="2880320">
                  <a:extLst>
                    <a:ext uri="{9D8B030D-6E8A-4147-A177-3AD203B41FA5}">
                      <a16:colId xmlns:a16="http://schemas.microsoft.com/office/drawing/2014/main" xmlns="" val="20000"/>
                    </a:ext>
                  </a:extLst>
                </a:gridCol>
              </a:tblGrid>
              <a:tr h="411654">
                <a:tc>
                  <a:txBody>
                    <a:bodyPr/>
                    <a:lstStyle/>
                    <a:p>
                      <a:r>
                        <a:rPr lang="pt-BR" sz="1800" b="1" kern="1200" dirty="0" smtClean="0">
                          <a:solidFill>
                            <a:schemeClr val="lt1"/>
                          </a:solidFill>
                          <a:effectLst/>
                          <a:latin typeface="+mn-lt"/>
                          <a:ea typeface="+mn-ea"/>
                          <a:cs typeface="+mn-cs"/>
                        </a:rPr>
                        <a:t>CPCB-EM</a:t>
                      </a:r>
                      <a:r>
                        <a:rPr lang="pt-BR" sz="1800" b="1" kern="1200" baseline="0" dirty="0" smtClean="0">
                          <a:solidFill>
                            <a:schemeClr val="lt1"/>
                          </a:solidFill>
                          <a:effectLst/>
                          <a:latin typeface="+mn-lt"/>
                          <a:ea typeface="+mn-ea"/>
                          <a:cs typeface="+mn-cs"/>
                        </a:rPr>
                        <a:t> </a:t>
                      </a:r>
                      <a:r>
                        <a:rPr lang="pt-BR" sz="1800" b="1" kern="1200" dirty="0" smtClean="0">
                          <a:solidFill>
                            <a:schemeClr val="lt1"/>
                          </a:solidFill>
                          <a:effectLst/>
                          <a:latin typeface="+mn-lt"/>
                          <a:ea typeface="+mn-ea"/>
                          <a:cs typeface="+mn-cs"/>
                        </a:rPr>
                        <a:t>DENISS RIOJAS</a:t>
                      </a:r>
                      <a:r>
                        <a:rPr lang="pt-BR" sz="1800" b="1" kern="1200" baseline="0" dirty="0" smtClean="0">
                          <a:solidFill>
                            <a:schemeClr val="lt1"/>
                          </a:solidFill>
                          <a:effectLst/>
                          <a:latin typeface="+mn-lt"/>
                          <a:ea typeface="+mn-ea"/>
                          <a:cs typeface="+mn-cs"/>
                        </a:rPr>
                        <a:t> G</a:t>
                      </a:r>
                      <a:r>
                        <a:rPr lang="pt-BR" sz="1800" b="1" kern="1200" dirty="0" smtClean="0">
                          <a:solidFill>
                            <a:schemeClr val="lt1"/>
                          </a:solidFill>
                          <a:effectLst/>
                          <a:latin typeface="+mn-lt"/>
                          <a:ea typeface="+mn-ea"/>
                          <a:cs typeface="+mn-cs"/>
                        </a:rPr>
                        <a:t>.</a:t>
                      </a:r>
                      <a:endParaRPr lang="es-EC" sz="1800" b="1" kern="1200" dirty="0">
                        <a:solidFill>
                          <a:schemeClr val="lt1"/>
                        </a:solidFill>
                        <a:effectLst/>
                        <a:latin typeface="+mn-lt"/>
                        <a:ea typeface="+mn-ea"/>
                        <a:cs typeface="+mn-cs"/>
                      </a:endParaRPr>
                    </a:p>
                  </a:txBody>
                  <a:tcPr>
                    <a:cell3D prstMaterial="dkEdge">
                      <a:bevel/>
                      <a:lightRig rig="flood" dir="t"/>
                    </a:cell3D>
                    <a:solidFill>
                      <a:schemeClr val="tx1">
                        <a:alpha val="34000"/>
                      </a:schemeClr>
                    </a:solid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342657144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553200" y="6094452"/>
            <a:ext cx="2133600" cy="365125"/>
          </a:xfrm>
        </p:spPr>
        <p:txBody>
          <a:bodyPr/>
          <a:lstStyle/>
          <a:p>
            <a:fld id="{B8E02949-4CF0-41F9-868E-9DB81E933003}" type="slidenum">
              <a:rPr lang="es-EC" smtClean="0">
                <a:solidFill>
                  <a:prstClr val="black">
                    <a:tint val="75000"/>
                  </a:prstClr>
                </a:solidFill>
              </a:rPr>
              <a:pPr/>
              <a:t>10</a:t>
            </a:fld>
            <a:endParaRPr lang="es-EC" dirty="0">
              <a:solidFill>
                <a:prstClr val="black">
                  <a:tint val="75000"/>
                </a:prstClr>
              </a:solidFill>
            </a:endParaRPr>
          </a:p>
        </p:txBody>
      </p:sp>
      <p:cxnSp>
        <p:nvCxnSpPr>
          <p:cNvPr id="3" name="Conector recto 2"/>
          <p:cNvCxnSpPr/>
          <p:nvPr/>
        </p:nvCxnSpPr>
        <p:spPr>
          <a:xfrm>
            <a:off x="1979712" y="1314865"/>
            <a:ext cx="72008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CuadroTexto 3"/>
          <p:cNvSpPr txBox="1"/>
          <p:nvPr/>
        </p:nvSpPr>
        <p:spPr>
          <a:xfrm>
            <a:off x="5506072" y="908720"/>
            <a:ext cx="3458416" cy="400110"/>
          </a:xfrm>
          <a:prstGeom prst="rect">
            <a:avLst/>
          </a:prstGeom>
          <a:noFill/>
        </p:spPr>
        <p:txBody>
          <a:bodyPr wrap="square" rtlCol="0">
            <a:spAutoFit/>
          </a:bodyPr>
          <a:lstStyle/>
          <a:p>
            <a:pPr algn="r"/>
            <a:r>
              <a:rPr lang="es-EC" sz="2000" b="1" dirty="0" smtClean="0">
                <a:solidFill>
                  <a:schemeClr val="tx1">
                    <a:lumMod val="65000"/>
                    <a:lumOff val="35000"/>
                  </a:schemeClr>
                </a:solidFill>
              </a:rPr>
              <a:t>VARIABLES</a:t>
            </a:r>
            <a:endParaRPr lang="es-EC" sz="2000" b="1" dirty="0">
              <a:solidFill>
                <a:schemeClr val="tx1">
                  <a:lumMod val="65000"/>
                  <a:lumOff val="35000"/>
                </a:schemeClr>
              </a:solidFill>
            </a:endParaRPr>
          </a:p>
        </p:txBody>
      </p:sp>
      <p:sp>
        <p:nvSpPr>
          <p:cNvPr id="5" name="Rectángulo 4"/>
          <p:cNvSpPr/>
          <p:nvPr/>
        </p:nvSpPr>
        <p:spPr>
          <a:xfrm>
            <a:off x="395536" y="1988840"/>
            <a:ext cx="4104456" cy="3046988"/>
          </a:xfrm>
          <a:prstGeom prst="rect">
            <a:avLst/>
          </a:prstGeom>
          <a:ln>
            <a:solidFill>
              <a:srgbClr val="FF0000"/>
            </a:solidFill>
          </a:ln>
        </p:spPr>
        <p:txBody>
          <a:bodyPr wrap="square">
            <a:spAutoFit/>
          </a:bodyPr>
          <a:lstStyle/>
          <a:p>
            <a:pPr>
              <a:lnSpc>
                <a:spcPct val="150000"/>
              </a:lnSpc>
              <a:spcAft>
                <a:spcPts val="0"/>
              </a:spcAft>
            </a:pPr>
            <a:r>
              <a:rPr lang="es-ES" sz="2400" u="sng" dirty="0" smtClean="0">
                <a:ea typeface="Calibri" panose="020F0502020204030204" pitchFamily="34" charset="0"/>
                <a:cs typeface="Times New Roman" panose="02020603050405020304" pitchFamily="18" charset="0"/>
              </a:rPr>
              <a:t>Variable independiente (VI)</a:t>
            </a:r>
            <a:r>
              <a:rPr lang="es-ES" sz="2400" dirty="0" smtClean="0">
                <a:ea typeface="Calibri" panose="020F0502020204030204" pitchFamily="34" charset="0"/>
                <a:cs typeface="Times New Roman" panose="02020603050405020304" pitchFamily="18" charset="0"/>
              </a:rPr>
              <a:t>: </a:t>
            </a:r>
          </a:p>
          <a:p>
            <a:pPr algn="just">
              <a:lnSpc>
                <a:spcPct val="150000"/>
              </a:lnSpc>
              <a:spcAft>
                <a:spcPts val="0"/>
              </a:spcAft>
            </a:pPr>
            <a:r>
              <a:rPr lang="es-ES" sz="2400" dirty="0" smtClean="0">
                <a:cs typeface="Times New Roman" panose="02020603050405020304" pitchFamily="18" charset="0"/>
              </a:rPr>
              <a:t>La conformación de la </a:t>
            </a:r>
            <a:r>
              <a:rPr lang="es-PE" sz="2400" dirty="0" smtClean="0">
                <a:solidFill>
                  <a:srgbClr val="FF0000"/>
                </a:solidFill>
              </a:rPr>
              <a:t>Fuerza </a:t>
            </a:r>
            <a:r>
              <a:rPr lang="es-PE" sz="2400" dirty="0">
                <a:solidFill>
                  <a:srgbClr val="FF0000"/>
                </a:solidFill>
              </a:rPr>
              <a:t>de Tarea Naval Multinacional “De llamada</a:t>
            </a:r>
            <a:r>
              <a:rPr lang="es-PE" sz="2400" dirty="0" smtClean="0">
                <a:solidFill>
                  <a:srgbClr val="FF0000"/>
                </a:solidFill>
              </a:rPr>
              <a:t>”</a:t>
            </a:r>
          </a:p>
          <a:p>
            <a:pPr algn="just">
              <a:lnSpc>
                <a:spcPct val="150000"/>
              </a:lnSpc>
              <a:spcAft>
                <a:spcPts val="0"/>
              </a:spcAft>
            </a:pPr>
            <a:endParaRPr lang="es-PE" sz="1800" dirty="0" smtClean="0">
              <a:solidFill>
                <a:srgbClr val="FF0000"/>
              </a:solidFill>
            </a:endParaRPr>
          </a:p>
        </p:txBody>
      </p:sp>
      <p:sp>
        <p:nvSpPr>
          <p:cNvPr id="6" name="Rectángulo 5"/>
          <p:cNvSpPr/>
          <p:nvPr/>
        </p:nvSpPr>
        <p:spPr>
          <a:xfrm>
            <a:off x="4644008" y="1966188"/>
            <a:ext cx="4248472" cy="3046988"/>
          </a:xfrm>
          <a:prstGeom prst="rect">
            <a:avLst/>
          </a:prstGeom>
          <a:ln>
            <a:solidFill>
              <a:srgbClr val="00B050"/>
            </a:solidFill>
          </a:ln>
        </p:spPr>
        <p:txBody>
          <a:bodyPr wrap="square">
            <a:spAutoFit/>
          </a:bodyPr>
          <a:lstStyle/>
          <a:p>
            <a:pPr>
              <a:lnSpc>
                <a:spcPct val="150000"/>
              </a:lnSpc>
              <a:spcAft>
                <a:spcPts val="0"/>
              </a:spcAft>
            </a:pPr>
            <a:r>
              <a:rPr lang="es-ES" sz="2400" u="sng" dirty="0">
                <a:ea typeface="Calibri" panose="020F0502020204030204" pitchFamily="34" charset="0"/>
                <a:cs typeface="Times New Roman" panose="02020603050405020304" pitchFamily="18" charset="0"/>
              </a:rPr>
              <a:t>Variable </a:t>
            </a:r>
            <a:r>
              <a:rPr lang="es-ES" sz="2400" u="sng" dirty="0" smtClean="0">
                <a:ea typeface="Calibri" panose="020F0502020204030204" pitchFamily="34" charset="0"/>
                <a:cs typeface="Times New Roman" panose="02020603050405020304" pitchFamily="18" charset="0"/>
              </a:rPr>
              <a:t>Dependiente(VD)</a:t>
            </a:r>
            <a:r>
              <a:rPr lang="es-ES" sz="2400" dirty="0" smtClean="0">
                <a:ea typeface="Calibri" panose="020F0502020204030204" pitchFamily="34" charset="0"/>
                <a:cs typeface="Times New Roman" panose="02020603050405020304" pitchFamily="18" charset="0"/>
              </a:rPr>
              <a:t>:</a:t>
            </a:r>
          </a:p>
          <a:p>
            <a:pPr algn="just">
              <a:lnSpc>
                <a:spcPct val="150000"/>
              </a:lnSpc>
              <a:spcAft>
                <a:spcPts val="0"/>
              </a:spcAft>
            </a:pPr>
            <a:r>
              <a:rPr lang="es-ES" sz="2400" dirty="0" smtClean="0">
                <a:ea typeface="Calibri" panose="020F0502020204030204" pitchFamily="34" charset="0"/>
                <a:cs typeface="Times New Roman" panose="02020603050405020304" pitchFamily="18" charset="0"/>
              </a:rPr>
              <a:t>  </a:t>
            </a:r>
            <a:r>
              <a:rPr lang="es-PE" sz="2400" dirty="0" smtClean="0">
                <a:solidFill>
                  <a:srgbClr val="00B050"/>
                </a:solidFill>
              </a:rPr>
              <a:t>Capacidad </a:t>
            </a:r>
            <a:r>
              <a:rPr lang="es-PE" sz="2400" dirty="0">
                <a:solidFill>
                  <a:srgbClr val="00B050"/>
                </a:solidFill>
              </a:rPr>
              <a:t>de respuesta de las </a:t>
            </a:r>
            <a:r>
              <a:rPr lang="es-PE" sz="2400" dirty="0" smtClean="0">
                <a:solidFill>
                  <a:srgbClr val="00B050"/>
                </a:solidFill>
              </a:rPr>
              <a:t>Armadas </a:t>
            </a:r>
            <a:r>
              <a:rPr lang="es-ES" sz="2400" dirty="0" smtClean="0">
                <a:cs typeface="Times New Roman" panose="02020603050405020304" pitchFamily="18" charset="0"/>
              </a:rPr>
              <a:t>de los Países del Pacífico Sur en caso de desastres naturales.</a:t>
            </a:r>
            <a:endParaRPr lang="es-EC" sz="24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p:cNvSpPr/>
          <p:nvPr/>
        </p:nvSpPr>
        <p:spPr>
          <a:xfrm>
            <a:off x="2697108" y="5453850"/>
            <a:ext cx="3349352" cy="83747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50000"/>
              </a:lnSpc>
              <a:spcBef>
                <a:spcPts val="0"/>
              </a:spcBef>
              <a:spcAft>
                <a:spcPts val="0"/>
              </a:spcAft>
            </a:pPr>
            <a:r>
              <a:rPr lang="es-EC" sz="3600"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CR</a:t>
            </a:r>
            <a:r>
              <a:rPr lang="es-EC" sz="3600" dirty="0" smtClean="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 = f(</a:t>
            </a:r>
            <a:r>
              <a:rPr lang="es-EC" sz="36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FTNM</a:t>
            </a:r>
            <a:r>
              <a:rPr lang="es-EC" sz="3600" dirty="0" smtClean="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es-EC" sz="3600" dirty="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n 7"/>
          <p:cNvPicPr>
            <a:picLocks noChangeAspect="1"/>
          </p:cNvPicPr>
          <p:nvPr/>
        </p:nvPicPr>
        <p:blipFill>
          <a:blip r:embed="rId2"/>
          <a:stretch>
            <a:fillRect/>
          </a:stretch>
        </p:blipFill>
        <p:spPr>
          <a:xfrm>
            <a:off x="-157855" y="43061"/>
            <a:ext cx="2085013" cy="2493480"/>
          </a:xfrm>
          <a:prstGeom prst="rect">
            <a:avLst/>
          </a:prstGeom>
        </p:spPr>
      </p:pic>
    </p:spTree>
    <p:extLst>
      <p:ext uri="{BB962C8B-B14F-4D97-AF65-F5344CB8AC3E}">
        <p14:creationId xmlns:p14="http://schemas.microsoft.com/office/powerpoint/2010/main" val="17258319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sultado de imagen para la marina de guerra del peru y los desastres natura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2725"/>
            <a:ext cx="9144000" cy="5238750"/>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número de diapositiva 1"/>
          <p:cNvSpPr>
            <a:spLocks noGrp="1"/>
          </p:cNvSpPr>
          <p:nvPr>
            <p:ph type="sldNum" sz="quarter" idx="12"/>
          </p:nvPr>
        </p:nvSpPr>
        <p:spPr/>
        <p:txBody>
          <a:bodyPr/>
          <a:lstStyle/>
          <a:p>
            <a:fld id="{B8E02949-4CF0-41F9-868E-9DB81E933003}" type="slidenum">
              <a:rPr lang="es-EC" smtClean="0">
                <a:solidFill>
                  <a:prstClr val="black">
                    <a:tint val="75000"/>
                  </a:prstClr>
                </a:solidFill>
              </a:rPr>
              <a:pPr/>
              <a:t>11</a:t>
            </a:fld>
            <a:endParaRPr lang="es-EC" dirty="0">
              <a:solidFill>
                <a:prstClr val="black">
                  <a:tint val="75000"/>
                </a:prstClr>
              </a:solidFill>
            </a:endParaRPr>
          </a:p>
        </p:txBody>
      </p:sp>
      <p:sp>
        <p:nvSpPr>
          <p:cNvPr id="15" name="CuadroTexto 14"/>
          <p:cNvSpPr txBox="1"/>
          <p:nvPr/>
        </p:nvSpPr>
        <p:spPr>
          <a:xfrm>
            <a:off x="-13332" y="5847655"/>
            <a:ext cx="9179496" cy="461665"/>
          </a:xfrm>
          <a:prstGeom prst="rect">
            <a:avLst/>
          </a:prstGeom>
          <a:solidFill>
            <a:schemeClr val="tx1">
              <a:alpha val="69000"/>
            </a:schemeClr>
          </a:solidFill>
        </p:spPr>
        <p:txBody>
          <a:bodyPr wrap="square" rtlCol="0">
            <a:spAutoFit/>
          </a:bodyPr>
          <a:lstStyle/>
          <a:p>
            <a:pPr algn="l"/>
            <a:r>
              <a:rPr lang="es-EC" sz="2400" b="1" dirty="0" smtClean="0">
                <a:solidFill>
                  <a:srgbClr val="FFFF00"/>
                </a:solidFill>
              </a:rPr>
              <a:t>                                                            </a:t>
            </a:r>
            <a:r>
              <a:rPr lang="es-EC" sz="2400" b="1" dirty="0" smtClean="0">
                <a:solidFill>
                  <a:schemeClr val="bg1"/>
                </a:solidFill>
              </a:rPr>
              <a:t>2. MARCO TEÓRICO</a:t>
            </a:r>
            <a:endParaRPr lang="es-EC" sz="2400" b="1" dirty="0">
              <a:solidFill>
                <a:schemeClr val="bg1"/>
              </a:solidFill>
            </a:endParaRPr>
          </a:p>
        </p:txBody>
      </p:sp>
      <p:cxnSp>
        <p:nvCxnSpPr>
          <p:cNvPr id="19" name="Conector recto 18"/>
          <p:cNvCxnSpPr/>
          <p:nvPr/>
        </p:nvCxnSpPr>
        <p:spPr>
          <a:xfrm>
            <a:off x="-36512" y="6356350"/>
            <a:ext cx="91805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Imagen 5"/>
          <p:cNvPicPr>
            <a:picLocks noChangeAspect="1"/>
          </p:cNvPicPr>
          <p:nvPr/>
        </p:nvPicPr>
        <p:blipFill>
          <a:blip r:embed="rId4"/>
          <a:stretch>
            <a:fillRect/>
          </a:stretch>
        </p:blipFill>
        <p:spPr>
          <a:xfrm>
            <a:off x="-157855" y="43061"/>
            <a:ext cx="2085013" cy="2493480"/>
          </a:xfrm>
          <a:prstGeom prst="rect">
            <a:avLst/>
          </a:prstGeom>
        </p:spPr>
      </p:pic>
    </p:spTree>
    <p:extLst>
      <p:ext uri="{BB962C8B-B14F-4D97-AF65-F5344CB8AC3E}">
        <p14:creationId xmlns:p14="http://schemas.microsoft.com/office/powerpoint/2010/main" val="27137963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pPr>
              <a:defRPr/>
            </a:pPr>
            <a:fld id="{A26BE161-EA67-4A90-8CBA-8EEE6215C40C}" type="slidenum">
              <a:rPr lang="es-US" b="1" smtClean="0">
                <a:solidFill>
                  <a:schemeClr val="tx1"/>
                </a:solidFill>
              </a:rPr>
              <a:pPr>
                <a:defRPr/>
              </a:pPr>
              <a:t>12</a:t>
            </a:fld>
            <a:endParaRPr lang="es-US" b="1" dirty="0">
              <a:solidFill>
                <a:schemeClr val="tx1"/>
              </a:solidFill>
            </a:endParaRPr>
          </a:p>
        </p:txBody>
      </p:sp>
      <p:sp>
        <p:nvSpPr>
          <p:cNvPr id="8" name="Rectángulo 7"/>
          <p:cNvSpPr/>
          <p:nvPr/>
        </p:nvSpPr>
        <p:spPr>
          <a:xfrm>
            <a:off x="5648233" y="813401"/>
            <a:ext cx="3051093" cy="461665"/>
          </a:xfrm>
          <a:prstGeom prst="rect">
            <a:avLst/>
          </a:prstGeom>
        </p:spPr>
        <p:txBody>
          <a:bodyPr wrap="none">
            <a:spAutoFit/>
          </a:bodyPr>
          <a:lstStyle/>
          <a:p>
            <a:pPr algn="r"/>
            <a:r>
              <a:rPr lang="es-EC" sz="2400" b="1" dirty="0" smtClean="0">
                <a:solidFill>
                  <a:schemeClr val="tx1">
                    <a:lumMod val="65000"/>
                    <a:lumOff val="35000"/>
                  </a:schemeClr>
                </a:solidFill>
              </a:rPr>
              <a:t>ESTADO DEL ARTE</a:t>
            </a:r>
            <a:endParaRPr lang="es-EC" sz="2400" b="1" dirty="0">
              <a:solidFill>
                <a:schemeClr val="tx1">
                  <a:lumMod val="65000"/>
                  <a:lumOff val="35000"/>
                </a:schemeClr>
              </a:solidFill>
            </a:endParaRPr>
          </a:p>
        </p:txBody>
      </p:sp>
      <p:cxnSp>
        <p:nvCxnSpPr>
          <p:cNvPr id="21" name="Conector recto 20"/>
          <p:cNvCxnSpPr/>
          <p:nvPr/>
        </p:nvCxnSpPr>
        <p:spPr>
          <a:xfrm>
            <a:off x="2642862" y="1275066"/>
            <a:ext cx="63367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 name="Tabla 2"/>
          <p:cNvGraphicFramePr>
            <a:graphicFrameLocks noGrp="1"/>
          </p:cNvGraphicFramePr>
          <p:nvPr>
            <p:extLst>
              <p:ext uri="{D42A27DB-BD31-4B8C-83A1-F6EECF244321}">
                <p14:modId xmlns:p14="http://schemas.microsoft.com/office/powerpoint/2010/main" val="4052816624"/>
              </p:ext>
            </p:extLst>
          </p:nvPr>
        </p:nvGraphicFramePr>
        <p:xfrm>
          <a:off x="251520" y="1916832"/>
          <a:ext cx="8728046" cy="4135060"/>
        </p:xfrm>
        <a:graphic>
          <a:graphicData uri="http://schemas.openxmlformats.org/drawingml/2006/table">
            <a:tbl>
              <a:tblPr>
                <a:tableStyleId>{5C22544A-7EE6-4342-B048-85BDC9FD1C3A}</a:tableStyleId>
              </a:tblPr>
              <a:tblGrid>
                <a:gridCol w="499192">
                  <a:extLst>
                    <a:ext uri="{9D8B030D-6E8A-4147-A177-3AD203B41FA5}">
                      <a16:colId xmlns:a16="http://schemas.microsoft.com/office/drawing/2014/main" xmlns="" val="2838058906"/>
                    </a:ext>
                  </a:extLst>
                </a:gridCol>
                <a:gridCol w="842384">
                  <a:extLst>
                    <a:ext uri="{9D8B030D-6E8A-4147-A177-3AD203B41FA5}">
                      <a16:colId xmlns:a16="http://schemas.microsoft.com/office/drawing/2014/main" xmlns="" val="3538959876"/>
                    </a:ext>
                  </a:extLst>
                </a:gridCol>
                <a:gridCol w="945799">
                  <a:extLst>
                    <a:ext uri="{9D8B030D-6E8A-4147-A177-3AD203B41FA5}">
                      <a16:colId xmlns:a16="http://schemas.microsoft.com/office/drawing/2014/main" xmlns="" val="1659071153"/>
                    </a:ext>
                  </a:extLst>
                </a:gridCol>
                <a:gridCol w="1583568">
                  <a:extLst>
                    <a:ext uri="{9D8B030D-6E8A-4147-A177-3AD203B41FA5}">
                      <a16:colId xmlns:a16="http://schemas.microsoft.com/office/drawing/2014/main" xmlns="" val="4128531576"/>
                    </a:ext>
                  </a:extLst>
                </a:gridCol>
                <a:gridCol w="4857103">
                  <a:extLst>
                    <a:ext uri="{9D8B030D-6E8A-4147-A177-3AD203B41FA5}">
                      <a16:colId xmlns:a16="http://schemas.microsoft.com/office/drawing/2014/main" xmlns="" val="2416358821"/>
                    </a:ext>
                  </a:extLst>
                </a:gridCol>
              </a:tblGrid>
              <a:tr h="527174">
                <a:tc>
                  <a:txBody>
                    <a:bodyPr/>
                    <a:lstStyle/>
                    <a:p>
                      <a:pPr algn="ctr" fontAlgn="b"/>
                      <a:r>
                        <a:rPr lang="es-ES" sz="1400" u="none" strike="noStrike" dirty="0">
                          <a:effectLst/>
                        </a:rPr>
                        <a:t>No. </a:t>
                      </a:r>
                      <a:endParaRPr lang="es-ES" sz="1400" b="1" i="0" u="none" strike="noStrike" dirty="0">
                        <a:solidFill>
                          <a:srgbClr val="000000"/>
                        </a:solidFill>
                        <a:effectLst/>
                        <a:latin typeface="Calibri" panose="020F0502020204030204" pitchFamily="34" charset="0"/>
                      </a:endParaRPr>
                    </a:p>
                  </a:txBody>
                  <a:tcPr marL="8226" marR="8226" marT="8226" marB="0" anchor="ctr">
                    <a:solidFill>
                      <a:srgbClr val="6699FF"/>
                    </a:solidFill>
                  </a:tcPr>
                </a:tc>
                <a:tc>
                  <a:txBody>
                    <a:bodyPr/>
                    <a:lstStyle/>
                    <a:p>
                      <a:pPr algn="ctr" fontAlgn="b"/>
                      <a:r>
                        <a:rPr lang="es-ES" sz="1400" b="0" i="0" u="none" strike="noStrike" dirty="0" smtClean="0">
                          <a:solidFill>
                            <a:schemeClr val="dk1"/>
                          </a:solidFill>
                          <a:effectLst/>
                          <a:latin typeface="+mn-lt"/>
                        </a:rPr>
                        <a:t>Trabajo/</a:t>
                      </a:r>
                      <a:r>
                        <a:rPr lang="es-ES" sz="1400" b="0" i="0" u="none" strike="noStrike" baseline="0" dirty="0" smtClean="0">
                          <a:solidFill>
                            <a:schemeClr val="dk1"/>
                          </a:solidFill>
                          <a:effectLst/>
                          <a:latin typeface="+mn-lt"/>
                        </a:rPr>
                        <a:t> </a:t>
                      </a:r>
                    </a:p>
                    <a:p>
                      <a:pPr algn="ctr" fontAlgn="b"/>
                      <a:r>
                        <a:rPr lang="es-ES" sz="1400" b="0" i="0" u="none" strike="noStrike" baseline="0" dirty="0" smtClean="0">
                          <a:solidFill>
                            <a:schemeClr val="dk1"/>
                          </a:solidFill>
                          <a:effectLst/>
                          <a:latin typeface="+mn-lt"/>
                        </a:rPr>
                        <a:t>institución</a:t>
                      </a:r>
                      <a:endParaRPr lang="es-ES" sz="1400" b="1" i="0" u="none" strike="noStrike" dirty="0">
                        <a:solidFill>
                          <a:srgbClr val="000000"/>
                        </a:solidFill>
                        <a:effectLst/>
                        <a:latin typeface="Calibri" panose="020F0502020204030204" pitchFamily="34" charset="0"/>
                      </a:endParaRPr>
                    </a:p>
                  </a:txBody>
                  <a:tcPr marL="8226" marR="8226" marT="8226" marB="0" anchor="ctr">
                    <a:solidFill>
                      <a:srgbClr val="6699FF"/>
                    </a:solidFill>
                  </a:tcPr>
                </a:tc>
                <a:tc>
                  <a:txBody>
                    <a:bodyPr/>
                    <a:lstStyle/>
                    <a:p>
                      <a:pPr algn="ctr" fontAlgn="b"/>
                      <a:r>
                        <a:rPr lang="es-ES" sz="1400" u="none" strike="noStrike" dirty="0">
                          <a:effectLst/>
                        </a:rPr>
                        <a:t>País </a:t>
                      </a:r>
                      <a:endParaRPr lang="es-ES" sz="1400" b="1" i="0" u="none" strike="noStrike" dirty="0">
                        <a:solidFill>
                          <a:srgbClr val="000000"/>
                        </a:solidFill>
                        <a:effectLst/>
                        <a:latin typeface="Calibri" panose="020F0502020204030204" pitchFamily="34" charset="0"/>
                      </a:endParaRPr>
                    </a:p>
                  </a:txBody>
                  <a:tcPr marL="8226" marR="8226" marT="8226" marB="0" anchor="ctr">
                    <a:solidFill>
                      <a:srgbClr val="6699FF"/>
                    </a:solidFill>
                  </a:tcPr>
                </a:tc>
                <a:tc>
                  <a:txBody>
                    <a:bodyPr/>
                    <a:lstStyle/>
                    <a:p>
                      <a:pPr algn="ctr" fontAlgn="b"/>
                      <a:r>
                        <a:rPr lang="es-ES" sz="1400" u="none" strike="noStrike" dirty="0">
                          <a:effectLst/>
                        </a:rPr>
                        <a:t>Investigador</a:t>
                      </a:r>
                      <a:endParaRPr lang="es-ES" sz="1400" b="1" i="0" u="none" strike="noStrike" dirty="0">
                        <a:solidFill>
                          <a:srgbClr val="000000"/>
                        </a:solidFill>
                        <a:effectLst/>
                        <a:latin typeface="Calibri" panose="020F0502020204030204" pitchFamily="34" charset="0"/>
                      </a:endParaRPr>
                    </a:p>
                  </a:txBody>
                  <a:tcPr marL="8226" marR="8226" marT="8226" marB="0" anchor="ctr">
                    <a:solidFill>
                      <a:srgbClr val="6699FF"/>
                    </a:solidFill>
                  </a:tcPr>
                </a:tc>
                <a:tc>
                  <a:txBody>
                    <a:bodyPr/>
                    <a:lstStyle/>
                    <a:p>
                      <a:pPr algn="ctr" fontAlgn="b"/>
                      <a:r>
                        <a:rPr lang="es-ES" sz="1400" u="none" strike="noStrike" dirty="0">
                          <a:effectLst/>
                        </a:rPr>
                        <a:t>Aporte </a:t>
                      </a:r>
                      <a:endParaRPr lang="es-ES" sz="1400" b="1" i="0" u="none" strike="noStrike" dirty="0">
                        <a:solidFill>
                          <a:srgbClr val="000000"/>
                        </a:solidFill>
                        <a:effectLst/>
                        <a:latin typeface="Calibri" panose="020F0502020204030204" pitchFamily="34" charset="0"/>
                      </a:endParaRPr>
                    </a:p>
                  </a:txBody>
                  <a:tcPr marL="8226" marR="8226" marT="8226" marB="0" anchor="ctr">
                    <a:solidFill>
                      <a:srgbClr val="6699FF"/>
                    </a:solidFill>
                  </a:tcPr>
                </a:tc>
                <a:extLst>
                  <a:ext uri="{0D108BD9-81ED-4DB2-BD59-A6C34878D82A}">
                    <a16:rowId xmlns:a16="http://schemas.microsoft.com/office/drawing/2014/main" xmlns="" val="1396885921"/>
                  </a:ext>
                </a:extLst>
              </a:tr>
              <a:tr h="1532255">
                <a:tc>
                  <a:txBody>
                    <a:bodyPr/>
                    <a:lstStyle/>
                    <a:p>
                      <a:pPr algn="ctr" fontAlgn="ctr"/>
                      <a:r>
                        <a:rPr lang="es-ES" sz="1400" u="none" strike="noStrike" dirty="0">
                          <a:effectLst/>
                        </a:rPr>
                        <a:t>1</a:t>
                      </a:r>
                      <a:endParaRPr lang="es-ES" sz="1400" b="0" i="0" u="none" strike="noStrike" dirty="0">
                        <a:solidFill>
                          <a:srgbClr val="000000"/>
                        </a:solidFill>
                        <a:effectLst/>
                        <a:latin typeface="Times New Roman" panose="02020603050405020304" pitchFamily="18" charset="0"/>
                      </a:endParaRPr>
                    </a:p>
                  </a:txBody>
                  <a:tcPr marL="8226" marR="8226" marT="8226" marB="0" anchor="ctr">
                    <a:solidFill>
                      <a:schemeClr val="accent3"/>
                    </a:solidFill>
                  </a:tcPr>
                </a:tc>
                <a:tc>
                  <a:txBody>
                    <a:bodyPr/>
                    <a:lstStyle/>
                    <a:p>
                      <a:pPr algn="ctr" fontAlgn="ctr"/>
                      <a:r>
                        <a:rPr lang="es-ES" sz="1400" u="none" strike="noStrike" dirty="0" smtClean="0">
                          <a:effectLst/>
                        </a:rPr>
                        <a:t>Tesis/</a:t>
                      </a:r>
                    </a:p>
                    <a:p>
                      <a:pPr algn="ctr" fontAlgn="ctr"/>
                      <a:r>
                        <a:rPr lang="es-ES" sz="1400" u="none" strike="noStrike" dirty="0" smtClean="0">
                          <a:effectLst/>
                        </a:rPr>
                        <a:t>ESPE </a:t>
                      </a:r>
                      <a:endParaRPr lang="es-ES" sz="1400" b="0" i="0" u="none" strike="noStrike" dirty="0">
                        <a:solidFill>
                          <a:srgbClr val="000000"/>
                        </a:solidFill>
                        <a:effectLst/>
                        <a:latin typeface="Times New Roman" panose="02020603050405020304" pitchFamily="18" charset="0"/>
                      </a:endParaRPr>
                    </a:p>
                  </a:txBody>
                  <a:tcPr marL="8226" marR="8226" marT="8226" marB="0" anchor="ctr">
                    <a:solidFill>
                      <a:schemeClr val="accent3"/>
                    </a:solidFill>
                  </a:tcPr>
                </a:tc>
                <a:tc>
                  <a:txBody>
                    <a:bodyPr/>
                    <a:lstStyle/>
                    <a:p>
                      <a:pPr algn="ctr" fontAlgn="ctr"/>
                      <a:r>
                        <a:rPr lang="es-ES" sz="1400" u="none" strike="noStrike" dirty="0" smtClean="0">
                          <a:effectLst/>
                        </a:rPr>
                        <a:t>Ecuador </a:t>
                      </a:r>
                      <a:endParaRPr lang="es-ES" sz="1400" b="0" i="0" u="none" strike="noStrike" dirty="0">
                        <a:solidFill>
                          <a:srgbClr val="000000"/>
                        </a:solidFill>
                        <a:effectLst/>
                        <a:latin typeface="Times New Roman" panose="02020603050405020304" pitchFamily="18" charset="0"/>
                      </a:endParaRPr>
                    </a:p>
                  </a:txBody>
                  <a:tcPr marL="8226" marR="8226" marT="8226" marB="0" anchor="ctr">
                    <a:solidFill>
                      <a:schemeClr val="accent3"/>
                    </a:solidFill>
                  </a:tcPr>
                </a:tc>
                <a:tc>
                  <a:txBody>
                    <a:bodyPr/>
                    <a:lstStyle/>
                    <a:p>
                      <a:pPr algn="ctr" fontAlgn="ctr"/>
                      <a:r>
                        <a:rPr lang="en-US" sz="1400" u="none" strike="noStrike" dirty="0" smtClean="0">
                          <a:effectLst/>
                        </a:rPr>
                        <a:t>CRNL. E.M.C. FLORES ZAMBRANO LUIS OLMEDO  </a:t>
                      </a:r>
                    </a:p>
                    <a:p>
                      <a:pPr algn="ctr" fontAlgn="ctr"/>
                      <a:r>
                        <a:rPr lang="en-US" sz="1400" u="none" strike="noStrike" dirty="0" smtClean="0">
                          <a:effectLst/>
                        </a:rPr>
                        <a:t>CRNL. E.M.C. LOZADA GONZÁLEZ PABLO MARIO SENÉN </a:t>
                      </a:r>
                      <a:endParaRPr lang="en-US" sz="1400" b="0" i="0" u="none" strike="noStrike" dirty="0">
                        <a:solidFill>
                          <a:srgbClr val="000000"/>
                        </a:solidFill>
                        <a:effectLst/>
                        <a:latin typeface="Times New Roman" panose="02020603050405020304" pitchFamily="18" charset="0"/>
                      </a:endParaRPr>
                    </a:p>
                  </a:txBody>
                  <a:tcPr marL="8226" marR="8226" marT="8226" marB="0" anchor="ctr">
                    <a:solidFill>
                      <a:schemeClr val="accent3"/>
                    </a:solidFill>
                  </a:tcPr>
                </a:tc>
                <a:tc>
                  <a:txBody>
                    <a:bodyPr/>
                    <a:lstStyle/>
                    <a:p>
                      <a:pPr algn="just"/>
                      <a:r>
                        <a:rPr lang="es-EC" sz="1600" kern="1200" dirty="0" smtClean="0">
                          <a:solidFill>
                            <a:schemeClr val="dk1"/>
                          </a:solidFill>
                          <a:effectLst/>
                          <a:latin typeface="+mn-lt"/>
                          <a:ea typeface="+mn-ea"/>
                          <a:cs typeface="+mn-cs"/>
                        </a:rPr>
                        <a:t>Se plasma la importancia de la participación de las </a:t>
                      </a:r>
                      <a:r>
                        <a:rPr lang="es-EC" sz="1600" kern="1200" dirty="0" smtClean="0">
                          <a:solidFill>
                            <a:srgbClr val="FF0000"/>
                          </a:solidFill>
                          <a:effectLst/>
                          <a:latin typeface="+mn-lt"/>
                          <a:ea typeface="+mn-ea"/>
                          <a:cs typeface="+mn-cs"/>
                        </a:rPr>
                        <a:t>Fuerzas Armadas en el Sistema de Gestión de Riesgos </a:t>
                      </a:r>
                      <a:r>
                        <a:rPr lang="es-EC" sz="1600" kern="1200" dirty="0" smtClean="0">
                          <a:solidFill>
                            <a:schemeClr val="dk1"/>
                          </a:solidFill>
                          <a:effectLst/>
                          <a:latin typeface="+mn-lt"/>
                          <a:ea typeface="+mn-ea"/>
                          <a:cs typeface="+mn-cs"/>
                        </a:rPr>
                        <a:t>y el papel preponderante de los medios en lo que respecta a capacidad logística y trasporte repercutiendo significativamente en las operaciones de ayuda humanitaria, es decir en la contribución a la reducción de daños posteriores a la ocurrencia de un desastre natural</a:t>
                      </a:r>
                      <a:r>
                        <a:rPr lang="es-EC" sz="2000" kern="1200" dirty="0" smtClean="0">
                          <a:solidFill>
                            <a:schemeClr val="dk1"/>
                          </a:solidFill>
                          <a:effectLst/>
                          <a:latin typeface="+mn-lt"/>
                          <a:ea typeface="+mn-ea"/>
                          <a:cs typeface="+mn-cs"/>
                        </a:rPr>
                        <a:t>. </a:t>
                      </a:r>
                      <a:endParaRPr lang="es-PE" sz="2000" kern="1200" dirty="0">
                        <a:solidFill>
                          <a:schemeClr val="dk1"/>
                        </a:solidFill>
                        <a:effectLst/>
                        <a:latin typeface="+mn-lt"/>
                        <a:ea typeface="+mn-ea"/>
                        <a:cs typeface="+mn-cs"/>
                      </a:endParaRPr>
                    </a:p>
                  </a:txBody>
                  <a:tcPr marL="8226" marR="8226" marT="8226" marB="0" anchor="ctr">
                    <a:solidFill>
                      <a:schemeClr val="accent3"/>
                    </a:solidFill>
                  </a:tcPr>
                </a:tc>
                <a:extLst>
                  <a:ext uri="{0D108BD9-81ED-4DB2-BD59-A6C34878D82A}">
                    <a16:rowId xmlns:a16="http://schemas.microsoft.com/office/drawing/2014/main" xmlns="" val="2219978942"/>
                  </a:ext>
                </a:extLst>
              </a:tr>
              <a:tr h="848234">
                <a:tc>
                  <a:txBody>
                    <a:bodyPr/>
                    <a:lstStyle/>
                    <a:p>
                      <a:pPr algn="ctr" fontAlgn="ctr"/>
                      <a:r>
                        <a:rPr lang="es-ES" sz="1400" u="none" strike="noStrike" dirty="0">
                          <a:effectLst/>
                        </a:rPr>
                        <a:t>2</a:t>
                      </a:r>
                      <a:endParaRPr lang="es-ES" sz="1400" b="0" i="0" u="none" strike="noStrike" dirty="0">
                        <a:solidFill>
                          <a:srgbClr val="000000"/>
                        </a:solidFill>
                        <a:effectLst/>
                        <a:latin typeface="Times New Roman" panose="02020603050405020304" pitchFamily="18" charset="0"/>
                      </a:endParaRPr>
                    </a:p>
                  </a:txBody>
                  <a:tcPr marL="8226" marR="8226" marT="8226" marB="0" anchor="ctr">
                    <a:solidFill>
                      <a:schemeClr val="accent3"/>
                    </a:solidFill>
                  </a:tcPr>
                </a:tc>
                <a:tc>
                  <a:txBody>
                    <a:bodyPr/>
                    <a:lstStyle/>
                    <a:p>
                      <a:pPr algn="ctr" fontAlgn="ctr"/>
                      <a:r>
                        <a:rPr lang="es-ES" sz="1400" b="0" i="0" u="none" strike="noStrike" dirty="0" smtClean="0">
                          <a:solidFill>
                            <a:schemeClr val="dk1"/>
                          </a:solidFill>
                          <a:effectLst/>
                          <a:latin typeface="+mn-lt"/>
                        </a:rPr>
                        <a:t>Tesis/</a:t>
                      </a:r>
                    </a:p>
                    <a:p>
                      <a:pPr algn="ctr" fontAlgn="ctr"/>
                      <a:r>
                        <a:rPr lang="es-ES" sz="1400" b="0" i="0" u="none" strike="noStrike" dirty="0" smtClean="0">
                          <a:solidFill>
                            <a:schemeClr val="dk1"/>
                          </a:solidFill>
                          <a:effectLst/>
                          <a:latin typeface="+mn-lt"/>
                        </a:rPr>
                        <a:t>PUCV</a:t>
                      </a:r>
                      <a:endParaRPr lang="es-ES" sz="1400" b="0" i="0" u="none" strike="noStrike" dirty="0">
                        <a:solidFill>
                          <a:srgbClr val="000000"/>
                        </a:solidFill>
                        <a:effectLst/>
                        <a:latin typeface="Times New Roman" panose="02020603050405020304" pitchFamily="18" charset="0"/>
                      </a:endParaRPr>
                    </a:p>
                  </a:txBody>
                  <a:tcPr marL="8226" marR="8226" marT="8226" marB="0" anchor="ctr">
                    <a:solidFill>
                      <a:schemeClr val="accent3"/>
                    </a:solidFill>
                  </a:tcPr>
                </a:tc>
                <a:tc>
                  <a:txBody>
                    <a:bodyPr/>
                    <a:lstStyle/>
                    <a:p>
                      <a:pPr algn="ctr" fontAlgn="ctr"/>
                      <a:r>
                        <a:rPr lang="es-ES" sz="1400" u="none" strike="noStrike" dirty="0" smtClean="0">
                          <a:effectLst/>
                        </a:rPr>
                        <a:t>Chile</a:t>
                      </a:r>
                      <a:endParaRPr lang="es-ES" sz="1400" b="0" i="0" u="none" strike="noStrike" dirty="0">
                        <a:solidFill>
                          <a:srgbClr val="000000"/>
                        </a:solidFill>
                        <a:effectLst/>
                        <a:latin typeface="Times New Roman" panose="02020603050405020304" pitchFamily="18" charset="0"/>
                      </a:endParaRPr>
                    </a:p>
                  </a:txBody>
                  <a:tcPr marL="8226" marR="8226" marT="8226" marB="0" anchor="ctr">
                    <a:solidFill>
                      <a:schemeClr val="accent3"/>
                    </a:solidFill>
                  </a:tcPr>
                </a:tc>
                <a:tc>
                  <a:txBody>
                    <a:bodyPr/>
                    <a:lstStyle/>
                    <a:p>
                      <a:pPr algn="ctr" fontAlgn="ctr"/>
                      <a:r>
                        <a:rPr lang="es-PE" sz="1400" dirty="0" smtClean="0"/>
                        <a:t>Magister en RR.II</a:t>
                      </a:r>
                    </a:p>
                    <a:p>
                      <a:pPr algn="ctr" fontAlgn="ctr"/>
                      <a:r>
                        <a:rPr lang="es-PE" sz="1400" dirty="0" smtClean="0"/>
                        <a:t>Esteban López Ortiz </a:t>
                      </a:r>
                      <a:endParaRPr lang="es-ES" sz="1400" b="0" i="0" u="none" strike="noStrike" dirty="0">
                        <a:solidFill>
                          <a:srgbClr val="000000"/>
                        </a:solidFill>
                        <a:effectLst/>
                        <a:latin typeface="Times New Roman" panose="02020603050405020304" pitchFamily="18" charset="0"/>
                      </a:endParaRPr>
                    </a:p>
                  </a:txBody>
                  <a:tcPr marL="8226" marR="8226" marT="8226" marB="0" anchor="ctr">
                    <a:solidFill>
                      <a:schemeClr val="accent3"/>
                    </a:solidFill>
                  </a:tcPr>
                </a:tc>
                <a:tc>
                  <a:txBody>
                    <a:bodyPr/>
                    <a:lstStyle/>
                    <a:p>
                      <a:pPr algn="just" fontAlgn="b"/>
                      <a:r>
                        <a:rPr lang="es-ES" sz="1600" b="0" i="0" u="none" strike="noStrike" dirty="0" smtClean="0">
                          <a:solidFill>
                            <a:schemeClr val="dk1"/>
                          </a:solidFill>
                          <a:effectLst/>
                          <a:latin typeface="+mn-lt"/>
                        </a:rPr>
                        <a:t>Identificar</a:t>
                      </a:r>
                      <a:r>
                        <a:rPr lang="es-ES" sz="1600" b="0" i="0" u="none" strike="noStrike" baseline="0" dirty="0" smtClean="0">
                          <a:solidFill>
                            <a:schemeClr val="dk1"/>
                          </a:solidFill>
                          <a:effectLst/>
                          <a:latin typeface="+mn-lt"/>
                        </a:rPr>
                        <a:t> a los desastres naturales como una </a:t>
                      </a:r>
                      <a:r>
                        <a:rPr lang="es-ES" sz="1600" b="0" i="0" u="none" strike="noStrike" baseline="0" dirty="0" smtClean="0">
                          <a:solidFill>
                            <a:srgbClr val="FF0000"/>
                          </a:solidFill>
                          <a:effectLst/>
                          <a:latin typeface="+mn-lt"/>
                        </a:rPr>
                        <a:t>amenaza común en la región</a:t>
                      </a:r>
                      <a:r>
                        <a:rPr lang="es-ES" sz="1600" b="0" i="0" u="none" strike="noStrike" baseline="0" dirty="0" smtClean="0">
                          <a:solidFill>
                            <a:schemeClr val="dk1"/>
                          </a:solidFill>
                          <a:effectLst/>
                          <a:latin typeface="+mn-lt"/>
                        </a:rPr>
                        <a:t>. </a:t>
                      </a:r>
                      <a:r>
                        <a:rPr lang="es-ES" sz="1600" b="0" i="0" u="none" strike="noStrike" baseline="0" dirty="0" smtClean="0">
                          <a:solidFill>
                            <a:srgbClr val="FF0000"/>
                          </a:solidFill>
                          <a:effectLst/>
                          <a:latin typeface="+mn-lt"/>
                        </a:rPr>
                        <a:t>Ayuda humanitaria Internacional </a:t>
                      </a:r>
                      <a:r>
                        <a:rPr lang="es-ES" sz="1600" b="0" i="0" u="none" strike="noStrike" baseline="0" dirty="0" smtClean="0">
                          <a:solidFill>
                            <a:schemeClr val="dk1"/>
                          </a:solidFill>
                          <a:effectLst/>
                          <a:latin typeface="+mn-lt"/>
                        </a:rPr>
                        <a:t>en el marco de UNASUR</a:t>
                      </a:r>
                      <a:endParaRPr lang="es-ES" sz="1600" b="0" i="0" u="none" strike="noStrike" dirty="0">
                        <a:solidFill>
                          <a:srgbClr val="000000"/>
                        </a:solidFill>
                        <a:effectLst/>
                        <a:latin typeface="Times New Roman" panose="02020603050405020304" pitchFamily="18" charset="0"/>
                      </a:endParaRPr>
                    </a:p>
                  </a:txBody>
                  <a:tcPr marL="8226" marR="8226" marT="8226" marB="0" anchor="ctr">
                    <a:solidFill>
                      <a:schemeClr val="accent3"/>
                    </a:solidFill>
                  </a:tcPr>
                </a:tc>
                <a:extLst>
                  <a:ext uri="{0D108BD9-81ED-4DB2-BD59-A6C34878D82A}">
                    <a16:rowId xmlns:a16="http://schemas.microsoft.com/office/drawing/2014/main" xmlns="" val="345671104"/>
                  </a:ext>
                </a:extLst>
              </a:tr>
              <a:tr h="889482">
                <a:tc>
                  <a:txBody>
                    <a:bodyPr/>
                    <a:lstStyle/>
                    <a:p>
                      <a:pPr algn="ctr" fontAlgn="ctr"/>
                      <a:r>
                        <a:rPr lang="es-ES" sz="1400" u="none" strike="noStrike" dirty="0">
                          <a:effectLst/>
                        </a:rPr>
                        <a:t>3</a:t>
                      </a:r>
                      <a:endParaRPr lang="es-ES" sz="1400" b="0" i="0" u="none" strike="noStrike" dirty="0">
                        <a:solidFill>
                          <a:srgbClr val="000000"/>
                        </a:solidFill>
                        <a:effectLst/>
                        <a:latin typeface="Times New Roman" panose="02020603050405020304" pitchFamily="18" charset="0"/>
                      </a:endParaRPr>
                    </a:p>
                  </a:txBody>
                  <a:tcPr marL="8226" marR="8226" marT="8226" marB="0" anchor="ctr">
                    <a:solidFill>
                      <a:schemeClr val="accent3"/>
                    </a:solidFill>
                  </a:tcPr>
                </a:tc>
                <a:tc>
                  <a:txBody>
                    <a:bodyPr/>
                    <a:lstStyle/>
                    <a:p>
                      <a:pPr algn="ctr" fontAlgn="ctr"/>
                      <a:r>
                        <a:rPr lang="es-ES" sz="1400" u="none" strike="noStrike" dirty="0" smtClean="0">
                          <a:effectLst/>
                        </a:rPr>
                        <a:t>Tesis/</a:t>
                      </a:r>
                      <a:r>
                        <a:rPr lang="es-ES" sz="1400" u="none" strike="noStrike" baseline="0" dirty="0" smtClean="0">
                          <a:effectLst/>
                        </a:rPr>
                        <a:t> Escuela Superior de Guerra </a:t>
                      </a:r>
                      <a:r>
                        <a:rPr lang="es-ES" sz="1400" u="none" strike="noStrike" dirty="0" smtClean="0">
                          <a:effectLst/>
                        </a:rPr>
                        <a:t> </a:t>
                      </a:r>
                      <a:endParaRPr lang="es-ES" sz="1400" b="0" i="0" u="none" strike="noStrike" dirty="0">
                        <a:solidFill>
                          <a:srgbClr val="000000"/>
                        </a:solidFill>
                        <a:effectLst/>
                        <a:latin typeface="Times New Roman" panose="02020603050405020304" pitchFamily="18" charset="0"/>
                      </a:endParaRPr>
                    </a:p>
                  </a:txBody>
                  <a:tcPr marL="8226" marR="8226" marT="8226" marB="0" anchor="ctr">
                    <a:solidFill>
                      <a:schemeClr val="accent3"/>
                    </a:solidFill>
                  </a:tcPr>
                </a:tc>
                <a:tc>
                  <a:txBody>
                    <a:bodyPr/>
                    <a:lstStyle/>
                    <a:p>
                      <a:pPr algn="ctr" fontAlgn="ctr"/>
                      <a:r>
                        <a:rPr lang="es-ES" sz="1400" u="none" strike="noStrike" dirty="0" smtClean="0">
                          <a:effectLst/>
                        </a:rPr>
                        <a:t>Perú</a:t>
                      </a:r>
                      <a:endParaRPr lang="es-ES" sz="1400" b="0" i="0" u="none" strike="noStrike" dirty="0">
                        <a:solidFill>
                          <a:srgbClr val="000000"/>
                        </a:solidFill>
                        <a:effectLst/>
                        <a:latin typeface="Times New Roman" panose="02020603050405020304" pitchFamily="18" charset="0"/>
                      </a:endParaRPr>
                    </a:p>
                  </a:txBody>
                  <a:tcPr marL="8226" marR="8226" marT="8226" marB="0" anchor="ctr">
                    <a:solidFill>
                      <a:schemeClr val="accent3"/>
                    </a:solidFill>
                  </a:tcPr>
                </a:tc>
                <a:tc>
                  <a:txBody>
                    <a:bodyPr/>
                    <a:lstStyle/>
                    <a:p>
                      <a:pPr algn="ctr" fontAlgn="ctr"/>
                      <a:r>
                        <a:rPr lang="es-ES" sz="1400" u="none" strike="noStrike" dirty="0" smtClean="0">
                          <a:effectLst/>
                        </a:rPr>
                        <a:t>Mayor Jorge Villar</a:t>
                      </a:r>
                    </a:p>
                    <a:p>
                      <a:pPr algn="ctr" fontAlgn="ctr"/>
                      <a:r>
                        <a:rPr lang="es-ES" sz="1400" b="0" i="0" u="none" strike="noStrike" dirty="0" smtClean="0">
                          <a:solidFill>
                            <a:srgbClr val="000000"/>
                          </a:solidFill>
                          <a:effectLst/>
                          <a:latin typeface="Times New Roman" panose="02020603050405020304" pitchFamily="18" charset="0"/>
                        </a:rPr>
                        <a:t>Mayor</a:t>
                      </a:r>
                      <a:r>
                        <a:rPr lang="es-ES" sz="1400" b="0" i="0" u="none" strike="noStrike" baseline="0" dirty="0" smtClean="0">
                          <a:solidFill>
                            <a:srgbClr val="000000"/>
                          </a:solidFill>
                          <a:effectLst/>
                          <a:latin typeface="Times New Roman" panose="02020603050405020304" pitchFamily="18" charset="0"/>
                        </a:rPr>
                        <a:t> Julio Basto </a:t>
                      </a:r>
                    </a:p>
                    <a:p>
                      <a:pPr algn="ctr" fontAlgn="ctr"/>
                      <a:r>
                        <a:rPr lang="es-ES" sz="1400" b="0" i="0" u="none" strike="noStrike" baseline="0" dirty="0" smtClean="0">
                          <a:solidFill>
                            <a:srgbClr val="000000"/>
                          </a:solidFill>
                          <a:effectLst/>
                          <a:latin typeface="Times New Roman" panose="02020603050405020304" pitchFamily="18" charset="0"/>
                        </a:rPr>
                        <a:t>Mayor Héctor Delgado</a:t>
                      </a:r>
                      <a:endParaRPr lang="es-ES" sz="1400" b="0" i="0" u="none" strike="noStrike" dirty="0">
                        <a:solidFill>
                          <a:srgbClr val="000000"/>
                        </a:solidFill>
                        <a:effectLst/>
                        <a:latin typeface="Times New Roman" panose="02020603050405020304" pitchFamily="18" charset="0"/>
                      </a:endParaRPr>
                    </a:p>
                  </a:txBody>
                  <a:tcPr marL="8226" marR="8226" marT="8226" marB="0" anchor="ctr">
                    <a:solidFill>
                      <a:schemeClr val="accent3"/>
                    </a:solidFill>
                  </a:tcPr>
                </a:tc>
                <a:tc>
                  <a:txBody>
                    <a:bodyPr/>
                    <a:lstStyle/>
                    <a:p>
                      <a:pPr algn="just" fontAlgn="b"/>
                      <a:r>
                        <a:rPr lang="es-PE" sz="1600" kern="1200" dirty="0" smtClean="0">
                          <a:solidFill>
                            <a:schemeClr val="dk1"/>
                          </a:solidFill>
                          <a:effectLst/>
                          <a:latin typeface="+mn-lt"/>
                          <a:ea typeface="+mn-ea"/>
                          <a:cs typeface="+mn-cs"/>
                        </a:rPr>
                        <a:t>Demuestra manera cualitativa la necesidad de </a:t>
                      </a:r>
                      <a:r>
                        <a:rPr lang="es-PE" sz="1600" kern="1200" dirty="0" smtClean="0">
                          <a:solidFill>
                            <a:srgbClr val="FF0000"/>
                          </a:solidFill>
                          <a:effectLst/>
                          <a:latin typeface="+mn-lt"/>
                          <a:ea typeface="+mn-ea"/>
                          <a:cs typeface="+mn-cs"/>
                        </a:rPr>
                        <a:t>adquisición de medios </a:t>
                      </a:r>
                      <a:r>
                        <a:rPr lang="es-PE" sz="1600" kern="1200" dirty="0" smtClean="0">
                          <a:solidFill>
                            <a:schemeClr val="dk1"/>
                          </a:solidFill>
                          <a:effectLst/>
                          <a:latin typeface="+mn-lt"/>
                          <a:ea typeface="+mn-ea"/>
                          <a:cs typeface="+mn-cs"/>
                        </a:rPr>
                        <a:t>y capacitación de personal que incremente la capacidad de reacción en favor de la asistencia humanitaria para casos de </a:t>
                      </a:r>
                      <a:r>
                        <a:rPr lang="es-PE" sz="1600" kern="1200" dirty="0" smtClean="0">
                          <a:solidFill>
                            <a:srgbClr val="FF0000"/>
                          </a:solidFill>
                          <a:effectLst/>
                          <a:latin typeface="+mn-lt"/>
                          <a:ea typeface="+mn-ea"/>
                          <a:cs typeface="+mn-cs"/>
                        </a:rPr>
                        <a:t>desastres naturales</a:t>
                      </a:r>
                      <a:endParaRPr lang="es-ES" sz="1600" kern="1200" dirty="0">
                        <a:solidFill>
                          <a:srgbClr val="FF0000"/>
                        </a:solidFill>
                        <a:effectLst/>
                        <a:latin typeface="+mn-lt"/>
                        <a:ea typeface="+mn-ea"/>
                        <a:cs typeface="+mn-cs"/>
                      </a:endParaRPr>
                    </a:p>
                  </a:txBody>
                  <a:tcPr marL="8226" marR="8226" marT="8226" marB="0" anchor="ctr">
                    <a:solidFill>
                      <a:schemeClr val="accent3"/>
                    </a:solidFill>
                  </a:tcPr>
                </a:tc>
                <a:extLst>
                  <a:ext uri="{0D108BD9-81ED-4DB2-BD59-A6C34878D82A}">
                    <a16:rowId xmlns:a16="http://schemas.microsoft.com/office/drawing/2014/main" xmlns="" val="2135126760"/>
                  </a:ext>
                </a:extLst>
              </a:tr>
            </a:tbl>
          </a:graphicData>
        </a:graphic>
      </p:graphicFrame>
      <p:pic>
        <p:nvPicPr>
          <p:cNvPr id="7" name="Imagen 6"/>
          <p:cNvPicPr>
            <a:picLocks noChangeAspect="1"/>
          </p:cNvPicPr>
          <p:nvPr/>
        </p:nvPicPr>
        <p:blipFill>
          <a:blip r:embed="rId3"/>
          <a:stretch>
            <a:fillRect/>
          </a:stretch>
        </p:blipFill>
        <p:spPr>
          <a:xfrm>
            <a:off x="-157855" y="43061"/>
            <a:ext cx="2085013" cy="2493480"/>
          </a:xfrm>
          <a:prstGeom prst="rect">
            <a:avLst/>
          </a:prstGeom>
        </p:spPr>
      </p:pic>
    </p:spTree>
    <p:extLst>
      <p:ext uri="{BB962C8B-B14F-4D97-AF65-F5344CB8AC3E}">
        <p14:creationId xmlns:p14="http://schemas.microsoft.com/office/powerpoint/2010/main" val="386202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8E02949-4CF0-41F9-868E-9DB81E933003}" type="slidenum">
              <a:rPr lang="es-EC" smtClean="0">
                <a:solidFill>
                  <a:prstClr val="black">
                    <a:tint val="75000"/>
                  </a:prstClr>
                </a:solidFill>
              </a:rPr>
              <a:pPr/>
              <a:t>13</a:t>
            </a:fld>
            <a:endParaRPr lang="es-EC" dirty="0">
              <a:solidFill>
                <a:prstClr val="black">
                  <a:tint val="75000"/>
                </a:prstClr>
              </a:solidFill>
            </a:endParaRPr>
          </a:p>
        </p:txBody>
      </p:sp>
      <p:cxnSp>
        <p:nvCxnSpPr>
          <p:cNvPr id="4" name="Conector recto 3"/>
          <p:cNvCxnSpPr/>
          <p:nvPr/>
        </p:nvCxnSpPr>
        <p:spPr>
          <a:xfrm>
            <a:off x="1835696" y="1196752"/>
            <a:ext cx="72008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uadroTexto 9"/>
          <p:cNvSpPr txBox="1"/>
          <p:nvPr/>
        </p:nvSpPr>
        <p:spPr>
          <a:xfrm>
            <a:off x="4139952" y="735087"/>
            <a:ext cx="4970584" cy="461665"/>
          </a:xfrm>
          <a:prstGeom prst="rect">
            <a:avLst/>
          </a:prstGeom>
          <a:noFill/>
        </p:spPr>
        <p:txBody>
          <a:bodyPr wrap="square" rtlCol="0">
            <a:spAutoFit/>
          </a:bodyPr>
          <a:lstStyle/>
          <a:p>
            <a:r>
              <a:rPr lang="es-EC" sz="2400" b="1" dirty="0" smtClean="0">
                <a:solidFill>
                  <a:srgbClr val="00B050"/>
                </a:solidFill>
              </a:rPr>
              <a:t>FUNDAMENTOS  TEÓRICOS</a:t>
            </a:r>
            <a:endParaRPr lang="es-EC" sz="2400" b="1" dirty="0">
              <a:solidFill>
                <a:srgbClr val="00B050"/>
              </a:solidFill>
            </a:endParaRPr>
          </a:p>
        </p:txBody>
      </p:sp>
      <p:sp>
        <p:nvSpPr>
          <p:cNvPr id="14" name="5 Marcador de número de diapositiva"/>
          <p:cNvSpPr txBox="1">
            <a:spLocks/>
          </p:cNvSpPr>
          <p:nvPr/>
        </p:nvSpPr>
        <p:spPr>
          <a:xfrm>
            <a:off x="6553200" y="6356350"/>
            <a:ext cx="2133600" cy="365125"/>
          </a:xfrm>
          <a:prstGeom prst="rect">
            <a:avLst/>
          </a:prstGeom>
        </p:spPr>
        <p:txBody>
          <a:bodyPr vert="horz" lIns="91440" tIns="45720" rIns="91440" bIns="45720" rtlCol="0" anchor="ctr"/>
          <a:lstStyle>
            <a:defPPr>
              <a:defRPr lang="es-PE"/>
            </a:defPPr>
            <a:lvl1pPr algn="r" rtl="0" fontAlgn="base">
              <a:spcBef>
                <a:spcPct val="50000"/>
              </a:spcBef>
              <a:spcAft>
                <a:spcPct val="0"/>
              </a:spcAft>
              <a:defRPr sz="1200" kern="1200">
                <a:solidFill>
                  <a:schemeClr val="tx1">
                    <a:tint val="75000"/>
                  </a:schemeClr>
                </a:solidFill>
                <a:latin typeface="Arial" pitchFamily="34" charset="0"/>
                <a:ea typeface="+mn-ea"/>
                <a:cs typeface="+mn-cs"/>
              </a:defRPr>
            </a:lvl1pPr>
            <a:lvl2pPr marL="457200" algn="ctr" rtl="0" fontAlgn="base">
              <a:spcBef>
                <a:spcPct val="50000"/>
              </a:spcBef>
              <a:spcAft>
                <a:spcPct val="0"/>
              </a:spcAft>
              <a:defRPr sz="1300" kern="1200">
                <a:solidFill>
                  <a:schemeClr val="tx1"/>
                </a:solidFill>
                <a:latin typeface="Arial" pitchFamily="34" charset="0"/>
                <a:ea typeface="+mn-ea"/>
                <a:cs typeface="+mn-cs"/>
              </a:defRPr>
            </a:lvl2pPr>
            <a:lvl3pPr marL="914400" algn="ctr" rtl="0" fontAlgn="base">
              <a:spcBef>
                <a:spcPct val="50000"/>
              </a:spcBef>
              <a:spcAft>
                <a:spcPct val="0"/>
              </a:spcAft>
              <a:defRPr sz="1300" kern="1200">
                <a:solidFill>
                  <a:schemeClr val="tx1"/>
                </a:solidFill>
                <a:latin typeface="Arial" pitchFamily="34" charset="0"/>
                <a:ea typeface="+mn-ea"/>
                <a:cs typeface="+mn-cs"/>
              </a:defRPr>
            </a:lvl3pPr>
            <a:lvl4pPr marL="1371600" algn="ctr" rtl="0" fontAlgn="base">
              <a:spcBef>
                <a:spcPct val="50000"/>
              </a:spcBef>
              <a:spcAft>
                <a:spcPct val="0"/>
              </a:spcAft>
              <a:defRPr sz="1300" kern="1200">
                <a:solidFill>
                  <a:schemeClr val="tx1"/>
                </a:solidFill>
                <a:latin typeface="Arial" pitchFamily="34" charset="0"/>
                <a:ea typeface="+mn-ea"/>
                <a:cs typeface="+mn-cs"/>
              </a:defRPr>
            </a:lvl4pPr>
            <a:lvl5pPr marL="1828800" algn="ctr" rtl="0" fontAlgn="base">
              <a:spcBef>
                <a:spcPct val="50000"/>
              </a:spcBef>
              <a:spcAft>
                <a:spcPct val="0"/>
              </a:spcAft>
              <a:defRPr sz="1300" kern="1200">
                <a:solidFill>
                  <a:schemeClr val="tx1"/>
                </a:solidFill>
                <a:latin typeface="Arial" pitchFamily="34" charset="0"/>
                <a:ea typeface="+mn-ea"/>
                <a:cs typeface="+mn-cs"/>
              </a:defRPr>
            </a:lvl5pPr>
            <a:lvl6pPr marL="2286000" algn="l" defTabSz="914400" rtl="0" eaLnBrk="1" latinLnBrk="0" hangingPunct="1">
              <a:defRPr sz="1300" kern="1200">
                <a:solidFill>
                  <a:schemeClr val="tx1"/>
                </a:solidFill>
                <a:latin typeface="Arial" pitchFamily="34" charset="0"/>
                <a:ea typeface="+mn-ea"/>
                <a:cs typeface="+mn-cs"/>
              </a:defRPr>
            </a:lvl6pPr>
            <a:lvl7pPr marL="2743200" algn="l" defTabSz="914400" rtl="0" eaLnBrk="1" latinLnBrk="0" hangingPunct="1">
              <a:defRPr sz="1300" kern="1200">
                <a:solidFill>
                  <a:schemeClr val="tx1"/>
                </a:solidFill>
                <a:latin typeface="Arial" pitchFamily="34" charset="0"/>
                <a:ea typeface="+mn-ea"/>
                <a:cs typeface="+mn-cs"/>
              </a:defRPr>
            </a:lvl7pPr>
            <a:lvl8pPr marL="3200400" algn="l" defTabSz="914400" rtl="0" eaLnBrk="1" latinLnBrk="0" hangingPunct="1">
              <a:defRPr sz="1300" kern="1200">
                <a:solidFill>
                  <a:schemeClr val="tx1"/>
                </a:solidFill>
                <a:latin typeface="Arial" pitchFamily="34" charset="0"/>
                <a:ea typeface="+mn-ea"/>
                <a:cs typeface="+mn-cs"/>
              </a:defRPr>
            </a:lvl8pPr>
            <a:lvl9pPr marL="3657600" algn="l" defTabSz="914400" rtl="0" eaLnBrk="1" latinLnBrk="0" hangingPunct="1">
              <a:defRPr sz="1300" kern="1200">
                <a:solidFill>
                  <a:schemeClr val="tx1"/>
                </a:solidFill>
                <a:latin typeface="Arial" pitchFamily="34" charset="0"/>
                <a:ea typeface="+mn-ea"/>
                <a:cs typeface="+mn-cs"/>
              </a:defRPr>
            </a:lvl9pPr>
          </a:lstStyle>
          <a:p>
            <a:pPr>
              <a:defRPr/>
            </a:pPr>
            <a:fld id="{A26BE161-EA67-4A90-8CBA-8EEE6215C40C}" type="slidenum">
              <a:rPr lang="es-US" b="1" smtClean="0">
                <a:solidFill>
                  <a:schemeClr val="tx1"/>
                </a:solidFill>
              </a:rPr>
              <a:pPr>
                <a:defRPr/>
              </a:pPr>
              <a:t>13</a:t>
            </a:fld>
            <a:endParaRPr lang="es-US" b="1" dirty="0">
              <a:solidFill>
                <a:schemeClr val="tx1"/>
              </a:solidFill>
            </a:endParaRPr>
          </a:p>
        </p:txBody>
      </p:sp>
      <p:graphicFrame>
        <p:nvGraphicFramePr>
          <p:cNvPr id="16" name="Diagrama 15"/>
          <p:cNvGraphicFramePr/>
          <p:nvPr>
            <p:extLst>
              <p:ext uri="{D42A27DB-BD31-4B8C-83A1-F6EECF244321}">
                <p14:modId xmlns:p14="http://schemas.microsoft.com/office/powerpoint/2010/main" val="1158301737"/>
              </p:ext>
            </p:extLst>
          </p:nvPr>
        </p:nvGraphicFramePr>
        <p:xfrm>
          <a:off x="323528" y="1556791"/>
          <a:ext cx="8656038" cy="47995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2"/>
          <p:cNvSpPr txBox="1"/>
          <p:nvPr/>
        </p:nvSpPr>
        <p:spPr>
          <a:xfrm>
            <a:off x="467544" y="3212976"/>
            <a:ext cx="1728192" cy="2254463"/>
          </a:xfrm>
          <a:prstGeom prst="rect">
            <a:avLst/>
          </a:prstGeom>
          <a:noFill/>
        </p:spPr>
        <p:txBody>
          <a:bodyPr wrap="square" rtlCol="0">
            <a:spAutoFit/>
          </a:bodyPr>
          <a:lstStyle/>
          <a:p>
            <a:pPr lvl="0"/>
            <a:r>
              <a:rPr lang="es-EC" sz="1600" b="1" dirty="0">
                <a:latin typeface="Times New Roman" panose="02020603050405020304" pitchFamily="18" charset="0"/>
                <a:ea typeface="Calibri" panose="020F0502020204030204" pitchFamily="34" charset="0"/>
                <a:cs typeface="Times New Roman" panose="02020603050405020304" pitchFamily="18" charset="0"/>
              </a:rPr>
              <a:t>Fuerza </a:t>
            </a:r>
            <a:r>
              <a:rPr lang="es-EC" sz="1600" b="1" dirty="0" smtClean="0">
                <a:latin typeface="Times New Roman" panose="02020603050405020304" pitchFamily="18" charset="0"/>
                <a:ea typeface="Calibri" panose="020F0502020204030204" pitchFamily="34" charset="0"/>
                <a:cs typeface="Times New Roman" panose="02020603050405020304" pitchFamily="18" charset="0"/>
              </a:rPr>
              <a:t>Naval</a:t>
            </a:r>
            <a:endParaRPr lang="es-EC" sz="1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lvl="0" algn="just"/>
            <a:r>
              <a:rPr lang="es-EC" sz="1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Concepto</a:t>
            </a:r>
            <a:r>
              <a:rPr lang="es-EC" sz="1400" b="1" dirty="0">
                <a:solidFill>
                  <a:schemeClr val="bg1"/>
                </a:solidFill>
                <a:latin typeface="Times New Roman" panose="02020603050405020304" pitchFamily="18" charset="0"/>
                <a:cs typeface="Times New Roman" panose="02020603050405020304" pitchFamily="18" charset="0"/>
              </a:rPr>
              <a:t>.</a:t>
            </a:r>
          </a:p>
          <a:p>
            <a:pPr lvl="0" algn="just"/>
            <a:r>
              <a:rPr lang="es-EC" sz="1400" b="1" dirty="0">
                <a:solidFill>
                  <a:schemeClr val="bg1"/>
                </a:solidFill>
                <a:latin typeface="Times New Roman" panose="02020603050405020304" pitchFamily="18" charset="0"/>
                <a:cs typeface="Times New Roman" panose="02020603050405020304" pitchFamily="18" charset="0"/>
              </a:rPr>
              <a:t>Características</a:t>
            </a:r>
          </a:p>
          <a:p>
            <a:pPr lvl="0" algn="just"/>
            <a:r>
              <a:rPr lang="es-EC" sz="1400" b="1" dirty="0">
                <a:solidFill>
                  <a:schemeClr val="bg1"/>
                </a:solidFill>
                <a:latin typeface="Times New Roman" panose="02020603050405020304" pitchFamily="18" charset="0"/>
                <a:cs typeface="Times New Roman" panose="02020603050405020304" pitchFamily="18" charset="0"/>
              </a:rPr>
              <a:t>Forma de Actuación</a:t>
            </a:r>
          </a:p>
          <a:p>
            <a:pPr lvl="0" algn="just"/>
            <a:r>
              <a:rPr lang="es-EC" sz="1400" b="1" dirty="0">
                <a:solidFill>
                  <a:schemeClr val="bg1"/>
                </a:solidFill>
                <a:latin typeface="Times New Roman" panose="02020603050405020304" pitchFamily="18" charset="0"/>
                <a:cs typeface="Times New Roman" panose="02020603050405020304" pitchFamily="18" charset="0"/>
              </a:rPr>
              <a:t>Fuerza de Tarea </a:t>
            </a:r>
          </a:p>
          <a:p>
            <a:pPr lvl="0" algn="just"/>
            <a:r>
              <a:rPr lang="es-EC" sz="1400" b="1" dirty="0">
                <a:solidFill>
                  <a:schemeClr val="bg1"/>
                </a:solidFill>
                <a:latin typeface="Times New Roman" panose="02020603050405020304" pitchFamily="18" charset="0"/>
                <a:cs typeface="Times New Roman" panose="02020603050405020304" pitchFamily="18" charset="0"/>
              </a:rPr>
              <a:t>División de Medios </a:t>
            </a:r>
          </a:p>
          <a:p>
            <a:endParaRPr lang="es-PE" dirty="0"/>
          </a:p>
        </p:txBody>
      </p:sp>
      <p:sp>
        <p:nvSpPr>
          <p:cNvPr id="17" name="CuadroTexto 16"/>
          <p:cNvSpPr txBox="1"/>
          <p:nvPr/>
        </p:nvSpPr>
        <p:spPr>
          <a:xfrm>
            <a:off x="2555776" y="3212976"/>
            <a:ext cx="1728192" cy="1977464"/>
          </a:xfrm>
          <a:prstGeom prst="rect">
            <a:avLst/>
          </a:prstGeom>
          <a:noFill/>
        </p:spPr>
        <p:txBody>
          <a:bodyPr wrap="square" rtlCol="0">
            <a:spAutoFit/>
          </a:bodyPr>
          <a:lstStyle/>
          <a:p>
            <a:pPr lvl="0"/>
            <a:r>
              <a:rPr lang="es-EC" sz="1600" b="1" dirty="0" smtClean="0">
                <a:latin typeface="Times New Roman" panose="02020603050405020304" pitchFamily="18" charset="0"/>
                <a:ea typeface="Calibri" panose="020F0502020204030204" pitchFamily="34" charset="0"/>
                <a:cs typeface="Times New Roman" panose="02020603050405020304" pitchFamily="18" charset="0"/>
              </a:rPr>
              <a:t>Respuesta</a:t>
            </a:r>
          </a:p>
          <a:p>
            <a:pPr lvl="0"/>
            <a:endParaRPr lang="es-EC" sz="1600" b="1" dirty="0" smtClean="0">
              <a:latin typeface="Times New Roman" panose="02020603050405020304" pitchFamily="18" charset="0"/>
              <a:ea typeface="Calibri" panose="020F0502020204030204" pitchFamily="34" charset="0"/>
              <a:cs typeface="Times New Roman" panose="02020603050405020304" pitchFamily="18" charset="0"/>
            </a:endParaRPr>
          </a:p>
          <a:p>
            <a:r>
              <a:rPr lang="es-PE" sz="1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Suministro de servicios de emergencia y de asistencia pública</a:t>
            </a:r>
            <a:endParaRPr lang="es-EC" sz="1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endParaRPr lang="es-PE" dirty="0"/>
          </a:p>
        </p:txBody>
      </p:sp>
      <p:sp>
        <p:nvSpPr>
          <p:cNvPr id="18" name="CuadroTexto 17"/>
          <p:cNvSpPr txBox="1"/>
          <p:nvPr/>
        </p:nvSpPr>
        <p:spPr>
          <a:xfrm>
            <a:off x="4897052" y="3212976"/>
            <a:ext cx="1728192" cy="2092881"/>
          </a:xfrm>
          <a:prstGeom prst="rect">
            <a:avLst/>
          </a:prstGeom>
          <a:noFill/>
        </p:spPr>
        <p:txBody>
          <a:bodyPr wrap="square" rtlCol="0">
            <a:spAutoFit/>
          </a:bodyPr>
          <a:lstStyle/>
          <a:p>
            <a:pPr lvl="0"/>
            <a:r>
              <a:rPr lang="es-EC" sz="1600" b="1" dirty="0" smtClean="0">
                <a:latin typeface="Times New Roman" panose="02020603050405020304" pitchFamily="18" charset="0"/>
                <a:ea typeface="Calibri" panose="020F0502020204030204" pitchFamily="34" charset="0"/>
                <a:cs typeface="Times New Roman" panose="02020603050405020304" pitchFamily="18" charset="0"/>
              </a:rPr>
              <a:t>Asistencia Humanitaria</a:t>
            </a:r>
          </a:p>
          <a:p>
            <a:pPr lvl="0"/>
            <a:r>
              <a:rPr lang="es-PE" sz="1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Programas conducidos para aliviar o reducir los resultados de desastres naturales </a:t>
            </a:r>
            <a:endParaRPr lang="es-EC" sz="1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endParaRPr lang="es-PE" sz="1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CuadroTexto 19"/>
          <p:cNvSpPr txBox="1"/>
          <p:nvPr/>
        </p:nvSpPr>
        <p:spPr>
          <a:xfrm>
            <a:off x="6985284" y="3212976"/>
            <a:ext cx="1907195" cy="2900794"/>
          </a:xfrm>
          <a:prstGeom prst="rect">
            <a:avLst/>
          </a:prstGeom>
          <a:noFill/>
        </p:spPr>
        <p:txBody>
          <a:bodyPr wrap="square" rtlCol="0">
            <a:spAutoFit/>
          </a:bodyPr>
          <a:lstStyle/>
          <a:p>
            <a:pPr lvl="0"/>
            <a:r>
              <a:rPr lang="es-EC" sz="1600" b="1" dirty="0" smtClean="0">
                <a:latin typeface="Times New Roman" panose="02020603050405020304" pitchFamily="18" charset="0"/>
                <a:ea typeface="Calibri" panose="020F0502020204030204" pitchFamily="34" charset="0"/>
                <a:cs typeface="Times New Roman" panose="02020603050405020304" pitchFamily="18" charset="0"/>
              </a:rPr>
              <a:t>Desastres Naturales</a:t>
            </a:r>
            <a:endParaRPr lang="es-EC" sz="1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lvl="0" algn="just"/>
            <a:r>
              <a:rPr lang="es-EC" sz="14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El  fenómeno del Niño</a:t>
            </a:r>
          </a:p>
          <a:p>
            <a:pPr lvl="0" algn="just"/>
            <a:r>
              <a:rPr lang="es-EC" sz="1400" b="1" dirty="0" smtClean="0">
                <a:solidFill>
                  <a:schemeClr val="bg1"/>
                </a:solidFill>
                <a:latin typeface="Times New Roman" panose="02020603050405020304" pitchFamily="18" charset="0"/>
                <a:cs typeface="Times New Roman" panose="02020603050405020304" pitchFamily="18" charset="0"/>
              </a:rPr>
              <a:t>Sequías</a:t>
            </a:r>
          </a:p>
          <a:p>
            <a:pPr lvl="0" algn="just"/>
            <a:r>
              <a:rPr lang="es-EC" sz="1400" b="1" dirty="0" smtClean="0">
                <a:solidFill>
                  <a:schemeClr val="bg1"/>
                </a:solidFill>
                <a:latin typeface="Times New Roman" panose="02020603050405020304" pitchFamily="18" charset="0"/>
                <a:cs typeface="Times New Roman" panose="02020603050405020304" pitchFamily="18" charset="0"/>
              </a:rPr>
              <a:t>Inundaciones</a:t>
            </a:r>
          </a:p>
          <a:p>
            <a:pPr lvl="0" algn="just"/>
            <a:r>
              <a:rPr lang="es-EC" sz="1400" b="1" dirty="0" smtClean="0">
                <a:solidFill>
                  <a:schemeClr val="bg1"/>
                </a:solidFill>
                <a:latin typeface="Times New Roman" panose="02020603050405020304" pitchFamily="18" charset="0"/>
                <a:cs typeface="Times New Roman" panose="02020603050405020304" pitchFamily="18" charset="0"/>
              </a:rPr>
              <a:t>Ciclones tropicales</a:t>
            </a:r>
          </a:p>
          <a:p>
            <a:pPr lvl="0" algn="just"/>
            <a:r>
              <a:rPr lang="es-EC" sz="1400" b="1" dirty="0" smtClean="0">
                <a:solidFill>
                  <a:schemeClr val="bg1"/>
                </a:solidFill>
                <a:latin typeface="Times New Roman" panose="02020603050405020304" pitchFamily="18" charset="0"/>
                <a:cs typeface="Times New Roman" panose="02020603050405020304" pitchFamily="18" charset="0"/>
              </a:rPr>
              <a:t>Sismos</a:t>
            </a:r>
          </a:p>
          <a:p>
            <a:pPr lvl="0" algn="just"/>
            <a:r>
              <a:rPr lang="es-EC" sz="1400" b="1" dirty="0" smtClean="0">
                <a:solidFill>
                  <a:schemeClr val="bg1"/>
                </a:solidFill>
                <a:latin typeface="Times New Roman" panose="02020603050405020304" pitchFamily="18" charset="0"/>
                <a:cs typeface="Times New Roman" panose="02020603050405020304" pitchFamily="18" charset="0"/>
              </a:rPr>
              <a:t>Volcanes </a:t>
            </a:r>
          </a:p>
          <a:p>
            <a:pPr lvl="0" algn="just"/>
            <a:r>
              <a:rPr lang="es-EC" sz="1400" b="1" dirty="0" smtClean="0">
                <a:solidFill>
                  <a:schemeClr val="bg1"/>
                </a:solidFill>
                <a:latin typeface="Times New Roman" panose="02020603050405020304" pitchFamily="18" charset="0"/>
                <a:cs typeface="Times New Roman" panose="02020603050405020304" pitchFamily="18" charset="0"/>
              </a:rPr>
              <a:t>Tsunamis</a:t>
            </a:r>
            <a:endParaRPr lang="es-EC" sz="1400" b="1" dirty="0">
              <a:solidFill>
                <a:schemeClr val="bg1"/>
              </a:solidFill>
              <a:latin typeface="Times New Roman" panose="02020603050405020304" pitchFamily="18" charset="0"/>
              <a:cs typeface="Times New Roman" panose="02020603050405020304" pitchFamily="18" charset="0"/>
            </a:endParaRPr>
          </a:p>
          <a:p>
            <a:endParaRPr lang="es-PE" dirty="0"/>
          </a:p>
        </p:txBody>
      </p:sp>
      <p:pic>
        <p:nvPicPr>
          <p:cNvPr id="11" name="Imagen 10"/>
          <p:cNvPicPr>
            <a:picLocks noChangeAspect="1"/>
          </p:cNvPicPr>
          <p:nvPr/>
        </p:nvPicPr>
        <p:blipFill>
          <a:blip r:embed="rId7"/>
          <a:stretch>
            <a:fillRect/>
          </a:stretch>
        </p:blipFill>
        <p:spPr>
          <a:xfrm>
            <a:off x="-157855" y="43061"/>
            <a:ext cx="2085013" cy="2493480"/>
          </a:xfrm>
          <a:prstGeom prst="rect">
            <a:avLst/>
          </a:prstGeom>
        </p:spPr>
      </p:pic>
    </p:spTree>
    <p:extLst>
      <p:ext uri="{BB962C8B-B14F-4D97-AF65-F5344CB8AC3E}">
        <p14:creationId xmlns:p14="http://schemas.microsoft.com/office/powerpoint/2010/main" val="10999009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679977" y="1953429"/>
            <a:ext cx="8389525" cy="4715931"/>
          </a:xfrm>
          <a:prstGeom prst="rect">
            <a:avLst/>
          </a:prstGeom>
        </p:spPr>
      </p:pic>
      <p:sp>
        <p:nvSpPr>
          <p:cNvPr id="2" name="Marcador de número de diapositiva 1"/>
          <p:cNvSpPr>
            <a:spLocks noGrp="1"/>
          </p:cNvSpPr>
          <p:nvPr>
            <p:ph type="sldNum" sz="quarter" idx="12"/>
          </p:nvPr>
        </p:nvSpPr>
        <p:spPr/>
        <p:txBody>
          <a:bodyPr/>
          <a:lstStyle/>
          <a:p>
            <a:fld id="{B8E02949-4CF0-41F9-868E-9DB81E933003}" type="slidenum">
              <a:rPr lang="es-EC" smtClean="0">
                <a:solidFill>
                  <a:prstClr val="black">
                    <a:tint val="75000"/>
                  </a:prstClr>
                </a:solidFill>
              </a:rPr>
              <a:pPr/>
              <a:t>14</a:t>
            </a:fld>
            <a:endParaRPr lang="es-EC" dirty="0">
              <a:solidFill>
                <a:prstClr val="black">
                  <a:tint val="75000"/>
                </a:prstClr>
              </a:solidFill>
            </a:endParaRPr>
          </a:p>
        </p:txBody>
      </p:sp>
      <p:sp>
        <p:nvSpPr>
          <p:cNvPr id="4" name="CuadroTexto 3"/>
          <p:cNvSpPr txBox="1"/>
          <p:nvPr/>
        </p:nvSpPr>
        <p:spPr>
          <a:xfrm>
            <a:off x="4067944" y="731166"/>
            <a:ext cx="5603364" cy="461665"/>
          </a:xfrm>
          <a:prstGeom prst="rect">
            <a:avLst/>
          </a:prstGeom>
          <a:noFill/>
        </p:spPr>
        <p:txBody>
          <a:bodyPr wrap="square" rtlCol="0">
            <a:spAutoFit/>
          </a:bodyPr>
          <a:lstStyle/>
          <a:p>
            <a:r>
              <a:rPr lang="es-EC" sz="2400" b="1" dirty="0" smtClean="0">
                <a:solidFill>
                  <a:schemeClr val="tx1">
                    <a:lumMod val="65000"/>
                    <a:lumOff val="35000"/>
                  </a:schemeClr>
                </a:solidFill>
              </a:rPr>
              <a:t>MARCO CONCEPTUAL</a:t>
            </a:r>
            <a:endParaRPr lang="es-EC" sz="2400" b="1" dirty="0">
              <a:solidFill>
                <a:schemeClr val="tx1">
                  <a:lumMod val="65000"/>
                  <a:lumOff val="35000"/>
                </a:schemeClr>
              </a:solidFill>
            </a:endParaRPr>
          </a:p>
        </p:txBody>
      </p:sp>
      <p:cxnSp>
        <p:nvCxnSpPr>
          <p:cNvPr id="5" name="Conector recto 4"/>
          <p:cNvCxnSpPr/>
          <p:nvPr/>
        </p:nvCxnSpPr>
        <p:spPr>
          <a:xfrm>
            <a:off x="1909736" y="1178754"/>
            <a:ext cx="72008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 name="Diagrama 2"/>
          <p:cNvGraphicFramePr/>
          <p:nvPr>
            <p:extLst>
              <p:ext uri="{D42A27DB-BD31-4B8C-83A1-F6EECF244321}">
                <p14:modId xmlns:p14="http://schemas.microsoft.com/office/powerpoint/2010/main" val="3331154786"/>
              </p:ext>
            </p:extLst>
          </p:nvPr>
        </p:nvGraphicFramePr>
        <p:xfrm>
          <a:off x="1763688" y="231732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p:cNvPicPr>
            <a:picLocks noChangeAspect="1"/>
          </p:cNvPicPr>
          <p:nvPr/>
        </p:nvPicPr>
        <p:blipFill>
          <a:blip r:embed="rId8"/>
          <a:stretch>
            <a:fillRect/>
          </a:stretch>
        </p:blipFill>
        <p:spPr>
          <a:xfrm>
            <a:off x="-157855" y="-27384"/>
            <a:ext cx="2085013" cy="2493480"/>
          </a:xfrm>
          <a:prstGeom prst="rect">
            <a:avLst/>
          </a:prstGeom>
        </p:spPr>
      </p:pic>
    </p:spTree>
    <p:extLst>
      <p:ext uri="{BB962C8B-B14F-4D97-AF65-F5344CB8AC3E}">
        <p14:creationId xmlns:p14="http://schemas.microsoft.com/office/powerpoint/2010/main" val="18044297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BEBA8EAE-BF5A-486C-A8C5-ECC9F3942E4B}">
                <a14:imgProps xmlns:a14="http://schemas.microsoft.com/office/drawing/2010/main">
                  <a14:imgLayer r:embed="rId4">
                    <a14:imgEffect>
                      <a14:saturation sat="110000"/>
                    </a14:imgEffect>
                  </a14:imgLayer>
                </a14:imgProps>
              </a:ext>
            </a:extLst>
          </a:blip>
          <a:stretch>
            <a:fillRect/>
          </a:stretch>
        </p:blipFill>
        <p:spPr>
          <a:xfrm>
            <a:off x="512764" y="1705334"/>
            <a:ext cx="8083254" cy="4593654"/>
          </a:xfrm>
          <a:prstGeom prst="rect">
            <a:avLst/>
          </a:prstGeom>
          <a:effectLst>
            <a:glow>
              <a:schemeClr val="accent1">
                <a:alpha val="6000"/>
              </a:schemeClr>
            </a:glow>
          </a:effectLst>
        </p:spPr>
      </p:pic>
      <p:graphicFrame>
        <p:nvGraphicFramePr>
          <p:cNvPr id="8" name="Diagrama 7"/>
          <p:cNvGraphicFramePr/>
          <p:nvPr>
            <p:extLst>
              <p:ext uri="{D42A27DB-BD31-4B8C-83A1-F6EECF244321}">
                <p14:modId xmlns:p14="http://schemas.microsoft.com/office/powerpoint/2010/main" val="53766035"/>
              </p:ext>
            </p:extLst>
          </p:nvPr>
        </p:nvGraphicFramePr>
        <p:xfrm>
          <a:off x="0" y="1552132"/>
          <a:ext cx="9180513" cy="530642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Marcador de número de diapositiva 1"/>
          <p:cNvSpPr>
            <a:spLocks noGrp="1"/>
          </p:cNvSpPr>
          <p:nvPr>
            <p:ph type="sldNum" sz="quarter" idx="12"/>
          </p:nvPr>
        </p:nvSpPr>
        <p:spPr/>
        <p:txBody>
          <a:bodyPr/>
          <a:lstStyle/>
          <a:p>
            <a:fld id="{B8E02949-4CF0-41F9-868E-9DB81E933003}" type="slidenum">
              <a:rPr lang="es-EC" smtClean="0">
                <a:solidFill>
                  <a:schemeClr val="bg1"/>
                </a:solidFill>
              </a:rPr>
              <a:pPr/>
              <a:t>15</a:t>
            </a:fld>
            <a:endParaRPr lang="es-EC" dirty="0">
              <a:solidFill>
                <a:schemeClr val="bg1"/>
              </a:solidFill>
            </a:endParaRPr>
          </a:p>
        </p:txBody>
      </p:sp>
      <p:grpSp>
        <p:nvGrpSpPr>
          <p:cNvPr id="23" name="Grupo 22"/>
          <p:cNvGrpSpPr/>
          <p:nvPr/>
        </p:nvGrpSpPr>
        <p:grpSpPr>
          <a:xfrm>
            <a:off x="251520" y="4653136"/>
            <a:ext cx="1944216" cy="1745057"/>
            <a:chOff x="1506618" y="1591208"/>
            <a:chExt cx="1240860" cy="1241001"/>
          </a:xfrm>
          <a:solidFill>
            <a:srgbClr val="FF0000"/>
          </a:solidFill>
        </p:grpSpPr>
        <p:sp>
          <p:nvSpPr>
            <p:cNvPr id="24" name="Elipse 23"/>
            <p:cNvSpPr/>
            <p:nvPr/>
          </p:nvSpPr>
          <p:spPr>
            <a:xfrm>
              <a:off x="1506618" y="1591208"/>
              <a:ext cx="1240860" cy="1241001"/>
            </a:xfrm>
            <a:prstGeom prst="ellipse">
              <a:avLst/>
            </a:prstGeom>
            <a:grpFill/>
          </p:spPr>
          <p:style>
            <a:lnRef idx="2">
              <a:schemeClr val="lt1">
                <a:hueOff val="0"/>
                <a:satOff val="0"/>
                <a:lumOff val="0"/>
                <a:alphaOff val="0"/>
              </a:schemeClr>
            </a:lnRef>
            <a:fillRef idx="1">
              <a:schemeClr val="accent3">
                <a:hueOff val="3125073"/>
                <a:satOff val="-4689"/>
                <a:lumOff val="-763"/>
                <a:alphaOff val="0"/>
              </a:schemeClr>
            </a:fillRef>
            <a:effectRef idx="0">
              <a:schemeClr val="accent3">
                <a:hueOff val="3125073"/>
                <a:satOff val="-4689"/>
                <a:lumOff val="-763"/>
                <a:alphaOff val="0"/>
              </a:schemeClr>
            </a:effectRef>
            <a:fontRef idx="minor">
              <a:schemeClr val="lt1"/>
            </a:fontRef>
          </p:style>
        </p:sp>
        <p:sp>
          <p:nvSpPr>
            <p:cNvPr id="28" name="Elipse 4"/>
            <p:cNvSpPr/>
            <p:nvPr/>
          </p:nvSpPr>
          <p:spPr>
            <a:xfrm>
              <a:off x="1673352" y="1829741"/>
              <a:ext cx="865582" cy="78919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r>
                <a:rPr lang="es-ES" sz="1400" dirty="0" smtClean="0"/>
                <a:t>LA CONFERENCIA MUNDIAL DE REDUCCIÓN DE DESASTRES, HYOGO, JAPÓN, ENERO DE 2005.</a:t>
              </a:r>
              <a:endParaRPr lang="es-PE" sz="1400" dirty="0"/>
            </a:p>
          </p:txBody>
        </p:sp>
      </p:grpSp>
      <p:cxnSp>
        <p:nvCxnSpPr>
          <p:cNvPr id="30" name="Conector recto 29"/>
          <p:cNvCxnSpPr/>
          <p:nvPr/>
        </p:nvCxnSpPr>
        <p:spPr>
          <a:xfrm>
            <a:off x="1868983" y="1140269"/>
            <a:ext cx="7200800"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CuadroTexto 34"/>
          <p:cNvSpPr txBox="1"/>
          <p:nvPr/>
        </p:nvSpPr>
        <p:spPr>
          <a:xfrm>
            <a:off x="4081204" y="735087"/>
            <a:ext cx="5603364" cy="461665"/>
          </a:xfrm>
          <a:prstGeom prst="rect">
            <a:avLst/>
          </a:prstGeom>
          <a:noFill/>
        </p:spPr>
        <p:txBody>
          <a:bodyPr wrap="square" rtlCol="0">
            <a:spAutoFit/>
          </a:bodyPr>
          <a:lstStyle/>
          <a:p>
            <a:r>
              <a:rPr lang="es-EC" sz="2400" b="1" dirty="0" smtClean="0">
                <a:solidFill>
                  <a:srgbClr val="C00000"/>
                </a:solidFill>
              </a:rPr>
              <a:t>MARCO LEGAL</a:t>
            </a:r>
            <a:endParaRPr lang="es-EC" sz="2400" b="1" dirty="0">
              <a:solidFill>
                <a:srgbClr val="C00000"/>
              </a:solidFill>
            </a:endParaRPr>
          </a:p>
        </p:txBody>
      </p:sp>
      <p:pic>
        <p:nvPicPr>
          <p:cNvPr id="13" name="Imagen 12"/>
          <p:cNvPicPr>
            <a:picLocks noChangeAspect="1"/>
          </p:cNvPicPr>
          <p:nvPr/>
        </p:nvPicPr>
        <p:blipFill>
          <a:blip r:embed="rId10"/>
          <a:stretch>
            <a:fillRect/>
          </a:stretch>
        </p:blipFill>
        <p:spPr>
          <a:xfrm>
            <a:off x="-157855" y="43061"/>
            <a:ext cx="2085013" cy="2493480"/>
          </a:xfrm>
          <a:prstGeom prst="rect">
            <a:avLst/>
          </a:prstGeom>
        </p:spPr>
      </p:pic>
    </p:spTree>
    <p:extLst>
      <p:ext uri="{BB962C8B-B14F-4D97-AF65-F5344CB8AC3E}">
        <p14:creationId xmlns:p14="http://schemas.microsoft.com/office/powerpoint/2010/main" val="15972021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539551" y="1700809"/>
            <a:ext cx="8192157" cy="4655542"/>
          </a:xfrm>
          <a:prstGeom prst="rect">
            <a:avLst/>
          </a:prstGeom>
        </p:spPr>
      </p:pic>
      <p:graphicFrame>
        <p:nvGraphicFramePr>
          <p:cNvPr id="8" name="Diagrama 7"/>
          <p:cNvGraphicFramePr/>
          <p:nvPr>
            <p:extLst>
              <p:ext uri="{D42A27DB-BD31-4B8C-83A1-F6EECF244321}">
                <p14:modId xmlns:p14="http://schemas.microsoft.com/office/powerpoint/2010/main" val="3644648166"/>
              </p:ext>
            </p:extLst>
          </p:nvPr>
        </p:nvGraphicFramePr>
        <p:xfrm>
          <a:off x="0" y="1507562"/>
          <a:ext cx="9180513" cy="53064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Marcador de número de diapositiva 1"/>
          <p:cNvSpPr>
            <a:spLocks noGrp="1"/>
          </p:cNvSpPr>
          <p:nvPr>
            <p:ph type="sldNum" sz="quarter" idx="12"/>
          </p:nvPr>
        </p:nvSpPr>
        <p:spPr/>
        <p:txBody>
          <a:bodyPr/>
          <a:lstStyle/>
          <a:p>
            <a:fld id="{B8E02949-4CF0-41F9-868E-9DB81E933003}" type="slidenum">
              <a:rPr lang="es-EC" smtClean="0">
                <a:solidFill>
                  <a:schemeClr val="bg1"/>
                </a:solidFill>
              </a:rPr>
              <a:pPr/>
              <a:t>16</a:t>
            </a:fld>
            <a:endParaRPr lang="es-EC" dirty="0">
              <a:solidFill>
                <a:schemeClr val="bg1"/>
              </a:solidFill>
            </a:endParaRPr>
          </a:p>
        </p:txBody>
      </p:sp>
      <p:cxnSp>
        <p:nvCxnSpPr>
          <p:cNvPr id="30" name="Conector recto 29"/>
          <p:cNvCxnSpPr/>
          <p:nvPr/>
        </p:nvCxnSpPr>
        <p:spPr>
          <a:xfrm>
            <a:off x="1763688" y="1234368"/>
            <a:ext cx="7200800"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CuadroTexto 34"/>
          <p:cNvSpPr txBox="1"/>
          <p:nvPr/>
        </p:nvSpPr>
        <p:spPr>
          <a:xfrm>
            <a:off x="4081204" y="735087"/>
            <a:ext cx="5603364" cy="461665"/>
          </a:xfrm>
          <a:prstGeom prst="rect">
            <a:avLst/>
          </a:prstGeom>
          <a:noFill/>
        </p:spPr>
        <p:txBody>
          <a:bodyPr wrap="square" rtlCol="0">
            <a:spAutoFit/>
          </a:bodyPr>
          <a:lstStyle/>
          <a:p>
            <a:r>
              <a:rPr lang="es-EC" sz="2400" b="1" dirty="0" smtClean="0">
                <a:solidFill>
                  <a:srgbClr val="C00000"/>
                </a:solidFill>
              </a:rPr>
              <a:t>MARCO LEGAL</a:t>
            </a:r>
            <a:endParaRPr lang="es-EC" sz="2400" b="1" dirty="0">
              <a:solidFill>
                <a:srgbClr val="C00000"/>
              </a:solidFill>
            </a:endParaRPr>
          </a:p>
        </p:txBody>
      </p:sp>
      <p:pic>
        <p:nvPicPr>
          <p:cNvPr id="7" name="Imagen 6"/>
          <p:cNvPicPr>
            <a:picLocks noChangeAspect="1"/>
          </p:cNvPicPr>
          <p:nvPr/>
        </p:nvPicPr>
        <p:blipFill>
          <a:blip r:embed="rId9"/>
          <a:stretch>
            <a:fillRect/>
          </a:stretch>
        </p:blipFill>
        <p:spPr>
          <a:xfrm>
            <a:off x="-157855" y="43061"/>
            <a:ext cx="2085013" cy="2493480"/>
          </a:xfrm>
          <a:prstGeom prst="rect">
            <a:avLst/>
          </a:prstGeom>
        </p:spPr>
      </p:pic>
    </p:spTree>
    <p:extLst>
      <p:ext uri="{BB962C8B-B14F-4D97-AF65-F5344CB8AC3E}">
        <p14:creationId xmlns:p14="http://schemas.microsoft.com/office/powerpoint/2010/main" val="30214362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83"/>
            <a:ext cx="9230364" cy="6834397"/>
          </a:xfrm>
          <a:prstGeom prst="rect">
            <a:avLst/>
          </a:prstGeom>
        </p:spPr>
      </p:pic>
      <p:sp>
        <p:nvSpPr>
          <p:cNvPr id="15" name="CuadroTexto 14"/>
          <p:cNvSpPr txBox="1"/>
          <p:nvPr/>
        </p:nvSpPr>
        <p:spPr>
          <a:xfrm>
            <a:off x="-13332" y="6356349"/>
            <a:ext cx="9179496" cy="461665"/>
          </a:xfrm>
          <a:prstGeom prst="rect">
            <a:avLst/>
          </a:prstGeom>
          <a:solidFill>
            <a:schemeClr val="tx1">
              <a:alpha val="69000"/>
            </a:schemeClr>
          </a:solidFill>
        </p:spPr>
        <p:txBody>
          <a:bodyPr wrap="square" rtlCol="0">
            <a:spAutoFit/>
          </a:bodyPr>
          <a:lstStyle/>
          <a:p>
            <a:pPr algn="l"/>
            <a:r>
              <a:rPr lang="es-EC" sz="2400" b="1" dirty="0" smtClean="0">
                <a:solidFill>
                  <a:schemeClr val="bg1"/>
                </a:solidFill>
              </a:rPr>
              <a:t>                                                            </a:t>
            </a:r>
            <a:r>
              <a:rPr lang="es-EC" sz="2400" b="1" dirty="0">
                <a:solidFill>
                  <a:schemeClr val="bg1"/>
                </a:solidFill>
              </a:rPr>
              <a:t>3</a:t>
            </a:r>
            <a:r>
              <a:rPr lang="es-EC" sz="2400" b="1" dirty="0" smtClean="0">
                <a:solidFill>
                  <a:schemeClr val="bg1"/>
                </a:solidFill>
              </a:rPr>
              <a:t>. METODOLOGÍA</a:t>
            </a:r>
            <a:endParaRPr lang="es-EC" sz="2400" b="1" dirty="0">
              <a:solidFill>
                <a:schemeClr val="bg1"/>
              </a:solidFill>
            </a:endParaRPr>
          </a:p>
        </p:txBody>
      </p:sp>
      <p:sp>
        <p:nvSpPr>
          <p:cNvPr id="2" name="Marcador de número de diapositiva 1"/>
          <p:cNvSpPr>
            <a:spLocks noGrp="1"/>
          </p:cNvSpPr>
          <p:nvPr>
            <p:ph type="sldNum" sz="quarter" idx="12"/>
          </p:nvPr>
        </p:nvSpPr>
        <p:spPr>
          <a:xfrm>
            <a:off x="6640058" y="6021288"/>
            <a:ext cx="2133600" cy="365125"/>
          </a:xfrm>
        </p:spPr>
        <p:txBody>
          <a:bodyPr/>
          <a:lstStyle/>
          <a:p>
            <a:fld id="{B8E02949-4CF0-41F9-868E-9DB81E933003}" type="slidenum">
              <a:rPr lang="es-EC" smtClean="0">
                <a:solidFill>
                  <a:prstClr val="black">
                    <a:tint val="75000"/>
                  </a:prstClr>
                </a:solidFill>
              </a:rPr>
              <a:pPr/>
              <a:t>17</a:t>
            </a:fld>
            <a:endParaRPr lang="es-EC" dirty="0">
              <a:solidFill>
                <a:prstClr val="black">
                  <a:tint val="75000"/>
                </a:prstClr>
              </a:solidFill>
            </a:endParaRPr>
          </a:p>
        </p:txBody>
      </p:sp>
      <p:pic>
        <p:nvPicPr>
          <p:cNvPr id="3" name="Imagen 2"/>
          <p:cNvPicPr>
            <a:picLocks noChangeAspect="1"/>
          </p:cNvPicPr>
          <p:nvPr/>
        </p:nvPicPr>
        <p:blipFill>
          <a:blip r:embed="rId4"/>
          <a:stretch>
            <a:fillRect/>
          </a:stretch>
        </p:blipFill>
        <p:spPr>
          <a:xfrm>
            <a:off x="5277378" y="3789041"/>
            <a:ext cx="3346170" cy="2232248"/>
          </a:xfrm>
          <a:prstGeom prst="rect">
            <a:avLst/>
          </a:prstGeom>
        </p:spPr>
      </p:pic>
    </p:spTree>
    <p:extLst>
      <p:ext uri="{BB962C8B-B14F-4D97-AF65-F5344CB8AC3E}">
        <p14:creationId xmlns:p14="http://schemas.microsoft.com/office/powerpoint/2010/main" val="4818657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256664" y="5368131"/>
            <a:ext cx="2133600" cy="365125"/>
          </a:xfrm>
        </p:spPr>
        <p:txBody>
          <a:bodyPr/>
          <a:lstStyle/>
          <a:p>
            <a:fld id="{B8E02949-4CF0-41F9-868E-9DB81E933003}" type="slidenum">
              <a:rPr lang="es-EC" smtClean="0">
                <a:solidFill>
                  <a:prstClr val="black">
                    <a:tint val="75000"/>
                  </a:prstClr>
                </a:solidFill>
              </a:rPr>
              <a:pPr/>
              <a:t>18</a:t>
            </a:fld>
            <a:endParaRPr lang="es-EC" dirty="0">
              <a:solidFill>
                <a:prstClr val="black">
                  <a:tint val="75000"/>
                </a:prstClr>
              </a:solidFill>
            </a:endParaRPr>
          </a:p>
        </p:txBody>
      </p:sp>
      <p:cxnSp>
        <p:nvCxnSpPr>
          <p:cNvPr id="5" name="Conector recto 4"/>
          <p:cNvCxnSpPr/>
          <p:nvPr/>
        </p:nvCxnSpPr>
        <p:spPr>
          <a:xfrm>
            <a:off x="1763688" y="1234368"/>
            <a:ext cx="72008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5794104" y="764704"/>
            <a:ext cx="3458416" cy="461665"/>
          </a:xfrm>
          <a:prstGeom prst="rect">
            <a:avLst/>
          </a:prstGeom>
          <a:noFill/>
        </p:spPr>
        <p:txBody>
          <a:bodyPr wrap="square" rtlCol="0">
            <a:spAutoFit/>
          </a:bodyPr>
          <a:lstStyle/>
          <a:p>
            <a:r>
              <a:rPr lang="es-EC" sz="2400" b="1" dirty="0" smtClean="0">
                <a:solidFill>
                  <a:schemeClr val="tx1">
                    <a:lumMod val="65000"/>
                    <a:lumOff val="35000"/>
                  </a:schemeClr>
                </a:solidFill>
              </a:rPr>
              <a:t>3. METODOLOGÍA</a:t>
            </a:r>
            <a:endParaRPr lang="es-EC" sz="2400" b="1" dirty="0">
              <a:solidFill>
                <a:schemeClr val="tx1">
                  <a:lumMod val="65000"/>
                  <a:lumOff val="35000"/>
                </a:schemeClr>
              </a:solidFill>
            </a:endParaRPr>
          </a:p>
        </p:txBody>
      </p:sp>
      <p:sp>
        <p:nvSpPr>
          <p:cNvPr id="11" name="25 CuadroTexto"/>
          <p:cNvSpPr txBox="1"/>
          <p:nvPr/>
        </p:nvSpPr>
        <p:spPr>
          <a:xfrm>
            <a:off x="494652" y="2022302"/>
            <a:ext cx="2851553" cy="369332"/>
          </a:xfrm>
          <a:prstGeom prst="rect">
            <a:avLst/>
          </a:prstGeom>
          <a:ln/>
        </p:spPr>
        <p:style>
          <a:lnRef idx="3">
            <a:schemeClr val="lt1"/>
          </a:lnRef>
          <a:fillRef idx="1">
            <a:schemeClr val="accent6"/>
          </a:fillRef>
          <a:effectRef idx="1">
            <a:schemeClr val="accent6"/>
          </a:effectRef>
          <a:fontRef idx="minor">
            <a:schemeClr val="lt1"/>
          </a:fontRef>
        </p:style>
        <p:txBody>
          <a:bodyPr wrap="square" rtlCol="0">
            <a:spAutoFit/>
          </a:bodyPr>
          <a:lstStyle/>
          <a:p>
            <a:pPr fontAlgn="auto">
              <a:spcBef>
                <a:spcPts val="0"/>
              </a:spcBef>
              <a:spcAft>
                <a:spcPts val="0"/>
              </a:spcAft>
              <a:defRPr/>
            </a:pPr>
            <a:r>
              <a:rPr lang="es-EC" sz="1800" b="1" kern="0" dirty="0" smtClean="0">
                <a:solidFill>
                  <a:schemeClr val="bg1"/>
                </a:solidFill>
                <a:latin typeface="Arial"/>
                <a:ea typeface="Arial Unicode MS"/>
                <a:cs typeface="Arial Unicode MS"/>
              </a:rPr>
              <a:t>MÉTODO</a:t>
            </a:r>
            <a:endParaRPr lang="es-EC" sz="1800" b="1" kern="0" dirty="0">
              <a:solidFill>
                <a:schemeClr val="bg1"/>
              </a:solidFill>
              <a:latin typeface="Arial"/>
              <a:ea typeface="Arial Unicode MS"/>
              <a:cs typeface="Arial Unicode MS"/>
            </a:endParaRPr>
          </a:p>
        </p:txBody>
      </p:sp>
      <p:sp>
        <p:nvSpPr>
          <p:cNvPr id="12" name="Flecha derecha 11"/>
          <p:cNvSpPr/>
          <p:nvPr/>
        </p:nvSpPr>
        <p:spPr>
          <a:xfrm>
            <a:off x="3498605" y="2067366"/>
            <a:ext cx="504056" cy="36004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 name="Rectángulo 12"/>
          <p:cNvSpPr/>
          <p:nvPr/>
        </p:nvSpPr>
        <p:spPr>
          <a:xfrm>
            <a:off x="3931847" y="2003138"/>
            <a:ext cx="4655505" cy="523220"/>
          </a:xfrm>
          <a:prstGeom prst="rect">
            <a:avLst/>
          </a:prstGeom>
          <a:noFill/>
          <a:effectLst>
            <a:outerShdw blurRad="76200" dir="18900000" sy="23000" kx="-1200000" algn="bl" rotWithShape="0">
              <a:prstClr val="black">
                <a:alpha val="20000"/>
              </a:prstClr>
            </a:outerShdw>
          </a:effectLst>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s-ES" sz="2800" b="1" dirty="0">
                <a:ln/>
                <a:solidFill>
                  <a:srgbClr val="FFC000"/>
                </a:solidFill>
              </a:rPr>
              <a:t>TEORÍA FUNDAMENTADA</a:t>
            </a:r>
          </a:p>
        </p:txBody>
      </p:sp>
      <p:sp>
        <p:nvSpPr>
          <p:cNvPr id="14" name="25 CuadroTexto"/>
          <p:cNvSpPr txBox="1"/>
          <p:nvPr/>
        </p:nvSpPr>
        <p:spPr>
          <a:xfrm>
            <a:off x="494652" y="3203303"/>
            <a:ext cx="2851553" cy="369332"/>
          </a:xfrm>
          <a:prstGeom prst="rect">
            <a:avLst/>
          </a:prstGeom>
          <a:ln/>
        </p:spPr>
        <p:style>
          <a:lnRef idx="3">
            <a:schemeClr val="lt1"/>
          </a:lnRef>
          <a:fillRef idx="1">
            <a:schemeClr val="accent3"/>
          </a:fillRef>
          <a:effectRef idx="1">
            <a:schemeClr val="accent3"/>
          </a:effectRef>
          <a:fontRef idx="minor">
            <a:schemeClr val="lt1"/>
          </a:fontRef>
        </p:style>
        <p:txBody>
          <a:bodyPr wrap="square" rtlCol="0">
            <a:spAutoFit/>
          </a:bodyPr>
          <a:lstStyle/>
          <a:p>
            <a:pPr fontAlgn="auto">
              <a:spcBef>
                <a:spcPts val="0"/>
              </a:spcBef>
              <a:spcAft>
                <a:spcPts val="0"/>
              </a:spcAft>
              <a:defRPr/>
            </a:pPr>
            <a:r>
              <a:rPr lang="es-EC" sz="1800" b="1" kern="0" dirty="0" smtClean="0">
                <a:solidFill>
                  <a:schemeClr val="bg1"/>
                </a:solidFill>
                <a:latin typeface="Arial"/>
                <a:ea typeface="Arial Unicode MS"/>
                <a:cs typeface="Arial Unicode MS"/>
              </a:rPr>
              <a:t>MUESTRA</a:t>
            </a:r>
            <a:endParaRPr lang="es-EC" sz="1800" b="1" kern="0" dirty="0">
              <a:solidFill>
                <a:schemeClr val="bg1"/>
              </a:solidFill>
              <a:latin typeface="Arial"/>
              <a:ea typeface="Arial Unicode MS"/>
              <a:cs typeface="Arial Unicode MS"/>
            </a:endParaRPr>
          </a:p>
        </p:txBody>
      </p:sp>
      <p:sp>
        <p:nvSpPr>
          <p:cNvPr id="15" name="Flecha derecha 14"/>
          <p:cNvSpPr/>
          <p:nvPr/>
        </p:nvSpPr>
        <p:spPr>
          <a:xfrm>
            <a:off x="3538430" y="3212595"/>
            <a:ext cx="504056" cy="36004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6" name="Rectángulo 15"/>
          <p:cNvSpPr/>
          <p:nvPr/>
        </p:nvSpPr>
        <p:spPr>
          <a:xfrm>
            <a:off x="4314364" y="2742650"/>
            <a:ext cx="4362092" cy="1738938"/>
          </a:xfrm>
          <a:prstGeom prst="rect">
            <a:avLst/>
          </a:prstGeom>
          <a:noFill/>
          <a:effectLst>
            <a:outerShdw blurRad="76200" dir="18900000" sy="23000" kx="-1200000" algn="bl" rotWithShape="0">
              <a:prstClr val="black">
                <a:alpha val="20000"/>
              </a:prstClr>
            </a:outerShdw>
          </a:effectLst>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l"/>
            <a:r>
              <a:rPr lang="es-ES" sz="2000" b="1" dirty="0">
                <a:ln/>
                <a:solidFill>
                  <a:srgbClr val="00B050"/>
                </a:solidFill>
              </a:rPr>
              <a:t>ESCENARIO DE ESTUDIO</a:t>
            </a:r>
          </a:p>
          <a:p>
            <a:pPr algn="l"/>
            <a:r>
              <a:rPr lang="es-ES" sz="2000" b="1" cap="none" spc="0" dirty="0" smtClean="0">
                <a:ln/>
                <a:solidFill>
                  <a:srgbClr val="00B050"/>
                </a:solidFill>
                <a:effectLst/>
              </a:rPr>
              <a:t>MUESTREO </a:t>
            </a:r>
            <a:r>
              <a:rPr lang="es-ES" sz="2000" b="1" dirty="0" smtClean="0">
                <a:ln/>
                <a:solidFill>
                  <a:srgbClr val="00B050"/>
                </a:solidFill>
              </a:rPr>
              <a:t>NO PROBABILISTICO</a:t>
            </a:r>
            <a:endParaRPr lang="es-ES" sz="2000" b="1" cap="none" spc="0" dirty="0" smtClean="0">
              <a:ln/>
              <a:solidFill>
                <a:srgbClr val="00B050"/>
              </a:solidFill>
              <a:effectLst/>
            </a:endParaRPr>
          </a:p>
          <a:p>
            <a:pPr algn="l"/>
            <a:r>
              <a:rPr lang="es-ES" sz="2000" b="1" dirty="0" smtClean="0">
                <a:ln/>
                <a:solidFill>
                  <a:srgbClr val="00B050"/>
                </a:solidFill>
              </a:rPr>
              <a:t>INTENCIONAL </a:t>
            </a:r>
          </a:p>
          <a:p>
            <a:pPr algn="l"/>
            <a:endParaRPr lang="es-ES" sz="1800" b="1" dirty="0" smtClean="0">
              <a:ln/>
              <a:solidFill>
                <a:srgbClr val="00B050"/>
              </a:solidFill>
            </a:endParaRPr>
          </a:p>
        </p:txBody>
      </p:sp>
      <p:sp>
        <p:nvSpPr>
          <p:cNvPr id="17" name="26 Abrir llave"/>
          <p:cNvSpPr/>
          <p:nvPr/>
        </p:nvSpPr>
        <p:spPr bwMode="auto">
          <a:xfrm>
            <a:off x="4152588" y="2645823"/>
            <a:ext cx="119605" cy="1487190"/>
          </a:xfrm>
          <a:prstGeom prst="leftBrace">
            <a:avLst/>
          </a:prstGeom>
          <a:noFill/>
          <a:ln w="2857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449263" eaLnBrk="1" fontAlgn="auto" latinLnBrk="0" hangingPunct="1">
              <a:lnSpc>
                <a:spcPct val="7000"/>
              </a:lnSpc>
              <a:spcBef>
                <a:spcPct val="0"/>
              </a:spcBef>
              <a:spcAft>
                <a:spcPts val="0"/>
              </a:spcAft>
              <a:buClr>
                <a:srgbClr val="000000"/>
              </a:buClr>
              <a:buSzPct val="100000"/>
              <a:buFont typeface="Arial" charset="0"/>
              <a:buNone/>
              <a:tabLst/>
              <a:defRPr/>
            </a:pPr>
            <a:endParaRPr kumimoji="0" lang="en-US" sz="1800" b="0" i="0" u="none" strike="noStrike" kern="0" cap="none" spc="0" normalizeH="0" baseline="0" noProof="0" dirty="0">
              <a:ln>
                <a:noFill/>
              </a:ln>
              <a:solidFill>
                <a:srgbClr val="FFFFFF"/>
              </a:solidFill>
              <a:effectLst/>
              <a:uLnTx/>
              <a:uFillTx/>
              <a:latin typeface="Arial" charset="0"/>
              <a:ea typeface="Arial Unicode MS" pitchFamily="34" charset="-128"/>
              <a:cs typeface="Arial Unicode MS" pitchFamily="34" charset="-128"/>
            </a:endParaRPr>
          </a:p>
        </p:txBody>
      </p:sp>
      <p:sp>
        <p:nvSpPr>
          <p:cNvPr id="18" name="25 CuadroTexto"/>
          <p:cNvSpPr txBox="1"/>
          <p:nvPr/>
        </p:nvSpPr>
        <p:spPr>
          <a:xfrm>
            <a:off x="434536" y="4090888"/>
            <a:ext cx="2856522" cy="646331"/>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fontAlgn="auto">
              <a:spcBef>
                <a:spcPts val="0"/>
              </a:spcBef>
              <a:spcAft>
                <a:spcPts val="0"/>
              </a:spcAft>
              <a:defRPr/>
            </a:pPr>
            <a:r>
              <a:rPr lang="es-EC" sz="1800" b="1" kern="0" dirty="0" smtClean="0">
                <a:solidFill>
                  <a:schemeClr val="bg1"/>
                </a:solidFill>
                <a:latin typeface="Arial"/>
                <a:ea typeface="Arial Unicode MS"/>
                <a:cs typeface="Arial Unicode MS"/>
              </a:rPr>
              <a:t>TÉCNICAS E INSTRUMENTOS </a:t>
            </a:r>
            <a:endParaRPr lang="es-EC" sz="1800" b="1" kern="0" dirty="0">
              <a:solidFill>
                <a:schemeClr val="bg1"/>
              </a:solidFill>
              <a:latin typeface="Arial"/>
              <a:ea typeface="Arial Unicode MS"/>
              <a:cs typeface="Arial Unicode MS"/>
            </a:endParaRPr>
          </a:p>
        </p:txBody>
      </p:sp>
      <p:sp>
        <p:nvSpPr>
          <p:cNvPr id="19" name="Flecha derecha 18"/>
          <p:cNvSpPr/>
          <p:nvPr/>
        </p:nvSpPr>
        <p:spPr>
          <a:xfrm>
            <a:off x="3498605" y="4273714"/>
            <a:ext cx="504056" cy="36004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0" name="Rectángulo 19"/>
          <p:cNvSpPr/>
          <p:nvPr/>
        </p:nvSpPr>
        <p:spPr>
          <a:xfrm>
            <a:off x="4043073" y="4293096"/>
            <a:ext cx="4787273" cy="400110"/>
          </a:xfrm>
          <a:prstGeom prst="rect">
            <a:avLst/>
          </a:prstGeom>
          <a:noFill/>
          <a:effectLst>
            <a:outerShdw blurRad="76200" dir="18900000" sy="23000" kx="-1200000" algn="bl" rotWithShape="0">
              <a:prstClr val="black">
                <a:alpha val="20000"/>
              </a:prstClr>
            </a:outerShdw>
          </a:effectLst>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2000" b="1" dirty="0" smtClean="0">
                <a:ln/>
                <a:solidFill>
                  <a:srgbClr val="C00000"/>
                </a:solidFill>
              </a:rPr>
              <a:t>FUENTE DOCUMENTAL-ENTREVISTA</a:t>
            </a:r>
            <a:endParaRPr lang="es-ES" sz="2000" b="1" cap="none" spc="0" dirty="0">
              <a:ln/>
              <a:solidFill>
                <a:srgbClr val="C00000"/>
              </a:solidFill>
              <a:effectLst/>
            </a:endParaRPr>
          </a:p>
        </p:txBody>
      </p:sp>
      <p:sp>
        <p:nvSpPr>
          <p:cNvPr id="21" name="25 CuadroTexto"/>
          <p:cNvSpPr txBox="1"/>
          <p:nvPr/>
        </p:nvSpPr>
        <p:spPr>
          <a:xfrm>
            <a:off x="489683" y="5108193"/>
            <a:ext cx="2856522" cy="369332"/>
          </a:xfrm>
          <a:prstGeom prst="rect">
            <a:avLst/>
          </a:prstGeom>
          <a:solidFill>
            <a:schemeClr val="accent6">
              <a:lumMod val="60000"/>
              <a:lumOff val="40000"/>
            </a:schemeClr>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fontAlgn="auto">
              <a:spcBef>
                <a:spcPts val="0"/>
              </a:spcBef>
              <a:spcAft>
                <a:spcPts val="0"/>
              </a:spcAft>
              <a:defRPr/>
            </a:pPr>
            <a:r>
              <a:rPr lang="es-EC" sz="1800" b="1" kern="0" dirty="0" smtClean="0">
                <a:solidFill>
                  <a:schemeClr val="tx1"/>
                </a:solidFill>
                <a:latin typeface="Arial"/>
                <a:ea typeface="Arial Unicode MS"/>
                <a:cs typeface="Arial Unicode MS"/>
              </a:rPr>
              <a:t>COMPROBACIÓN H.</a:t>
            </a:r>
            <a:endParaRPr lang="es-EC" sz="1800" b="1" kern="0" dirty="0">
              <a:solidFill>
                <a:schemeClr val="tx1"/>
              </a:solidFill>
              <a:latin typeface="Arial"/>
              <a:ea typeface="Arial Unicode MS"/>
              <a:cs typeface="Arial Unicode MS"/>
            </a:endParaRPr>
          </a:p>
        </p:txBody>
      </p:sp>
      <p:sp>
        <p:nvSpPr>
          <p:cNvPr id="22" name="Flecha derecha 21"/>
          <p:cNvSpPr/>
          <p:nvPr/>
        </p:nvSpPr>
        <p:spPr>
          <a:xfrm>
            <a:off x="3498605" y="5108193"/>
            <a:ext cx="504056" cy="360040"/>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solidFill>
                <a:schemeClr val="tx1"/>
              </a:solidFill>
            </a:endParaRPr>
          </a:p>
        </p:txBody>
      </p:sp>
      <p:sp>
        <p:nvSpPr>
          <p:cNvPr id="24" name="Rectángulo 23"/>
          <p:cNvSpPr/>
          <p:nvPr/>
        </p:nvSpPr>
        <p:spPr>
          <a:xfrm>
            <a:off x="4152588" y="5065643"/>
            <a:ext cx="3695307" cy="461665"/>
          </a:xfrm>
          <a:prstGeom prst="rect">
            <a:avLst/>
          </a:prstGeom>
          <a:noFill/>
          <a:effectLst>
            <a:outerShdw blurRad="76200" dir="18900000" sy="23000" kx="-1200000" algn="bl" rotWithShape="0">
              <a:prstClr val="black">
                <a:alpha val="20000"/>
              </a:prstClr>
            </a:outerShdw>
          </a:effectLst>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2400" b="1" cap="none" spc="0" dirty="0" smtClean="0">
                <a:ln/>
                <a:solidFill>
                  <a:schemeClr val="accent6">
                    <a:lumMod val="75000"/>
                  </a:schemeClr>
                </a:solidFill>
                <a:effectLst/>
              </a:rPr>
              <a:t>ANÁLISIS Y DISCUSIÓN</a:t>
            </a:r>
            <a:endParaRPr lang="es-ES" sz="2400" b="1" cap="none" spc="0" dirty="0">
              <a:ln/>
              <a:solidFill>
                <a:schemeClr val="accent6">
                  <a:lumMod val="75000"/>
                </a:schemeClr>
              </a:solidFill>
              <a:effectLst/>
            </a:endParaRPr>
          </a:p>
        </p:txBody>
      </p:sp>
      <p:pic>
        <p:nvPicPr>
          <p:cNvPr id="25" name="Imagen 24"/>
          <p:cNvPicPr>
            <a:picLocks noChangeAspect="1"/>
          </p:cNvPicPr>
          <p:nvPr/>
        </p:nvPicPr>
        <p:blipFill>
          <a:blip r:embed="rId2"/>
          <a:stretch>
            <a:fillRect/>
          </a:stretch>
        </p:blipFill>
        <p:spPr>
          <a:xfrm>
            <a:off x="-157855" y="43061"/>
            <a:ext cx="2085013" cy="2493480"/>
          </a:xfrm>
          <a:prstGeom prst="rect">
            <a:avLst/>
          </a:prstGeom>
        </p:spPr>
      </p:pic>
    </p:spTree>
    <p:extLst>
      <p:ext uri="{BB962C8B-B14F-4D97-AF65-F5344CB8AC3E}">
        <p14:creationId xmlns:p14="http://schemas.microsoft.com/office/powerpoint/2010/main" val="8595935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500" fill="hold"/>
                                        <p:tgtEl>
                                          <p:spTgt spid="18"/>
                                        </p:tgtEl>
                                        <p:attrNameLst>
                                          <p:attrName>ppt_w</p:attrName>
                                        </p:attrNameLst>
                                      </p:cBhvr>
                                      <p:tavLst>
                                        <p:tav tm="0">
                                          <p:val>
                                            <p:fltVal val="0"/>
                                          </p:val>
                                        </p:tav>
                                        <p:tav tm="100000">
                                          <p:val>
                                            <p:strVal val="#ppt_w"/>
                                          </p:val>
                                        </p:tav>
                                      </p:tavLst>
                                    </p:anim>
                                    <p:anim calcmode="lin" valueType="num">
                                      <p:cBhvr>
                                        <p:cTn id="47" dur="500" fill="hold"/>
                                        <p:tgtEl>
                                          <p:spTgt spid="18"/>
                                        </p:tgtEl>
                                        <p:attrNameLst>
                                          <p:attrName>ppt_h</p:attrName>
                                        </p:attrNameLst>
                                      </p:cBhvr>
                                      <p:tavLst>
                                        <p:tav tm="0">
                                          <p:val>
                                            <p:fltVal val="0"/>
                                          </p:val>
                                        </p:tav>
                                        <p:tav tm="100000">
                                          <p:val>
                                            <p:strVal val="#ppt_h"/>
                                          </p:val>
                                        </p:tav>
                                      </p:tavLst>
                                    </p:anim>
                                    <p:animEffect transition="in" filter="fade">
                                      <p:cBhvr>
                                        <p:cTn id="48" dur="500"/>
                                        <p:tgtEl>
                                          <p:spTgt spid="18"/>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p:cTn id="63" dur="500" fill="hold"/>
                                        <p:tgtEl>
                                          <p:spTgt spid="21"/>
                                        </p:tgtEl>
                                        <p:attrNameLst>
                                          <p:attrName>ppt_w</p:attrName>
                                        </p:attrNameLst>
                                      </p:cBhvr>
                                      <p:tavLst>
                                        <p:tav tm="0">
                                          <p:val>
                                            <p:fltVal val="0"/>
                                          </p:val>
                                        </p:tav>
                                        <p:tav tm="100000">
                                          <p:val>
                                            <p:strVal val="#ppt_w"/>
                                          </p:val>
                                        </p:tav>
                                      </p:tavLst>
                                    </p:anim>
                                    <p:anim calcmode="lin" valueType="num">
                                      <p:cBhvr>
                                        <p:cTn id="64" dur="500" fill="hold"/>
                                        <p:tgtEl>
                                          <p:spTgt spid="21"/>
                                        </p:tgtEl>
                                        <p:attrNameLst>
                                          <p:attrName>ppt_h</p:attrName>
                                        </p:attrNameLst>
                                      </p:cBhvr>
                                      <p:tavLst>
                                        <p:tav tm="0">
                                          <p:val>
                                            <p:fltVal val="0"/>
                                          </p:val>
                                        </p:tav>
                                        <p:tav tm="100000">
                                          <p:val>
                                            <p:strVal val="#ppt_h"/>
                                          </p:val>
                                        </p:tav>
                                      </p:tavLst>
                                    </p:anim>
                                    <p:animEffect transition="in" filter="fade">
                                      <p:cBhvr>
                                        <p:cTn id="65" dur="500"/>
                                        <p:tgtEl>
                                          <p:spTgt spid="21"/>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p:cTn id="68" dur="500" fill="hold"/>
                                        <p:tgtEl>
                                          <p:spTgt spid="22"/>
                                        </p:tgtEl>
                                        <p:attrNameLst>
                                          <p:attrName>ppt_w</p:attrName>
                                        </p:attrNameLst>
                                      </p:cBhvr>
                                      <p:tavLst>
                                        <p:tav tm="0">
                                          <p:val>
                                            <p:fltVal val="0"/>
                                          </p:val>
                                        </p:tav>
                                        <p:tav tm="100000">
                                          <p:val>
                                            <p:strVal val="#ppt_w"/>
                                          </p:val>
                                        </p:tav>
                                      </p:tavLst>
                                    </p:anim>
                                    <p:anim calcmode="lin" valueType="num">
                                      <p:cBhvr>
                                        <p:cTn id="69" dur="500" fill="hold"/>
                                        <p:tgtEl>
                                          <p:spTgt spid="22"/>
                                        </p:tgtEl>
                                        <p:attrNameLst>
                                          <p:attrName>ppt_h</p:attrName>
                                        </p:attrNameLst>
                                      </p:cBhvr>
                                      <p:tavLst>
                                        <p:tav tm="0">
                                          <p:val>
                                            <p:fltVal val="0"/>
                                          </p:val>
                                        </p:tav>
                                        <p:tav tm="100000">
                                          <p:val>
                                            <p:strVal val="#ppt_h"/>
                                          </p:val>
                                        </p:tav>
                                      </p:tavLst>
                                    </p:anim>
                                    <p:animEffect transition="in" filter="fade">
                                      <p:cBhvr>
                                        <p:cTn id="70" dur="500"/>
                                        <p:tgtEl>
                                          <p:spTgt spid="22"/>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Effect transition="in" filter="fade">
                                      <p:cBhvr>
                                        <p:cTn id="7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animBg="1"/>
      <p:bldP spid="15" grpId="0" animBg="1"/>
      <p:bldP spid="16" grpId="0"/>
      <p:bldP spid="17" grpId="0" animBg="1"/>
      <p:bldP spid="18" grpId="0" animBg="1"/>
      <p:bldP spid="19" grpId="0" animBg="1"/>
      <p:bldP spid="20" grpId="0"/>
      <p:bldP spid="21" grpId="0" animBg="1"/>
      <p:bldP spid="22" grpId="0" animBg="1"/>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a 7"/>
          <p:cNvGraphicFramePr/>
          <p:nvPr>
            <p:extLst>
              <p:ext uri="{D42A27DB-BD31-4B8C-83A1-F6EECF244321}">
                <p14:modId xmlns:p14="http://schemas.microsoft.com/office/powerpoint/2010/main" val="3744566194"/>
              </p:ext>
            </p:extLst>
          </p:nvPr>
        </p:nvGraphicFramePr>
        <p:xfrm>
          <a:off x="-684584" y="1712571"/>
          <a:ext cx="10585176" cy="45502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Marcador de número de diapositiva 1"/>
          <p:cNvSpPr>
            <a:spLocks noGrp="1"/>
          </p:cNvSpPr>
          <p:nvPr>
            <p:ph type="sldNum" sz="quarter" idx="12"/>
          </p:nvPr>
        </p:nvSpPr>
        <p:spPr>
          <a:xfrm>
            <a:off x="6234525" y="6270773"/>
            <a:ext cx="2133600" cy="365125"/>
          </a:xfrm>
        </p:spPr>
        <p:txBody>
          <a:bodyPr/>
          <a:lstStyle/>
          <a:p>
            <a:fld id="{B8E02949-4CF0-41F9-868E-9DB81E933003}" type="slidenum">
              <a:rPr lang="es-EC" smtClean="0">
                <a:solidFill>
                  <a:prstClr val="black">
                    <a:tint val="75000"/>
                  </a:prstClr>
                </a:solidFill>
              </a:rPr>
              <a:pPr/>
              <a:t>19</a:t>
            </a:fld>
            <a:endParaRPr lang="es-EC" dirty="0">
              <a:solidFill>
                <a:prstClr val="black">
                  <a:tint val="75000"/>
                </a:prstClr>
              </a:solidFill>
            </a:endParaRPr>
          </a:p>
        </p:txBody>
      </p:sp>
      <p:cxnSp>
        <p:nvCxnSpPr>
          <p:cNvPr id="5" name="Conector recto 4"/>
          <p:cNvCxnSpPr/>
          <p:nvPr/>
        </p:nvCxnSpPr>
        <p:spPr>
          <a:xfrm>
            <a:off x="1763688" y="1234368"/>
            <a:ext cx="72008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5794104" y="764704"/>
            <a:ext cx="3458416" cy="461665"/>
          </a:xfrm>
          <a:prstGeom prst="rect">
            <a:avLst/>
          </a:prstGeom>
          <a:noFill/>
        </p:spPr>
        <p:txBody>
          <a:bodyPr wrap="square" rtlCol="0">
            <a:spAutoFit/>
          </a:bodyPr>
          <a:lstStyle/>
          <a:p>
            <a:r>
              <a:rPr lang="es-EC" sz="2400" b="1" dirty="0" smtClean="0">
                <a:solidFill>
                  <a:schemeClr val="tx1">
                    <a:lumMod val="65000"/>
                    <a:lumOff val="35000"/>
                  </a:schemeClr>
                </a:solidFill>
              </a:rPr>
              <a:t>3. METODOLOGÍA</a:t>
            </a:r>
            <a:endParaRPr lang="es-EC" sz="2400" b="1" dirty="0">
              <a:solidFill>
                <a:schemeClr val="tx1">
                  <a:lumMod val="65000"/>
                  <a:lumOff val="35000"/>
                </a:schemeClr>
              </a:solidFill>
            </a:endParaRPr>
          </a:p>
        </p:txBody>
      </p:sp>
      <p:sp>
        <p:nvSpPr>
          <p:cNvPr id="9" name="Pergamino horizontal 8"/>
          <p:cNvSpPr/>
          <p:nvPr/>
        </p:nvSpPr>
        <p:spPr>
          <a:xfrm>
            <a:off x="5619441" y="1916832"/>
            <a:ext cx="2736304" cy="1284381"/>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t>TRAZABILIDAD</a:t>
            </a:r>
            <a:endParaRPr lang="es-EC" sz="2800" b="1" dirty="0"/>
          </a:p>
        </p:txBody>
      </p:sp>
      <p:pic>
        <p:nvPicPr>
          <p:cNvPr id="7" name="Imagen 6"/>
          <p:cNvPicPr>
            <a:picLocks noChangeAspect="1"/>
          </p:cNvPicPr>
          <p:nvPr/>
        </p:nvPicPr>
        <p:blipFill>
          <a:blip r:embed="rId7"/>
          <a:stretch>
            <a:fillRect/>
          </a:stretch>
        </p:blipFill>
        <p:spPr>
          <a:xfrm>
            <a:off x="-157855" y="43061"/>
            <a:ext cx="2085013" cy="2493480"/>
          </a:xfrm>
          <a:prstGeom prst="rect">
            <a:avLst/>
          </a:prstGeom>
        </p:spPr>
      </p:pic>
    </p:spTree>
    <p:extLst>
      <p:ext uri="{BB962C8B-B14F-4D97-AF65-F5344CB8AC3E}">
        <p14:creationId xmlns:p14="http://schemas.microsoft.com/office/powerpoint/2010/main" val="24821645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8E02949-4CF0-41F9-868E-9DB81E933003}" type="slidenum">
              <a:rPr lang="es-EC" smtClean="0">
                <a:solidFill>
                  <a:prstClr val="black">
                    <a:tint val="75000"/>
                  </a:prstClr>
                </a:solidFill>
              </a:rPr>
              <a:pPr/>
              <a:t>2</a:t>
            </a:fld>
            <a:endParaRPr lang="es-EC" dirty="0">
              <a:solidFill>
                <a:prstClr val="black">
                  <a:tint val="75000"/>
                </a:prstClr>
              </a:solidFill>
            </a:endParaRPr>
          </a:p>
        </p:txBody>
      </p:sp>
      <p:sp>
        <p:nvSpPr>
          <p:cNvPr id="4" name="AutoShape 18"/>
          <p:cNvSpPr>
            <a:spLocks noChangeArrowheads="1"/>
          </p:cNvSpPr>
          <p:nvPr/>
        </p:nvSpPr>
        <p:spPr bwMode="auto">
          <a:xfrm>
            <a:off x="1491928" y="1832485"/>
            <a:ext cx="6660485" cy="535394"/>
          </a:xfrm>
          <a:prstGeom prst="bevel">
            <a:avLst>
              <a:gd name="adj" fmla="val 6986"/>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w="9525">
            <a:noFill/>
            <a:miter lim="800000"/>
            <a:headEnd/>
            <a:tailEnd/>
          </a:ln>
          <a:effectLst/>
        </p:spPr>
        <p:txBody>
          <a:bodyPr wrap="none" anchor="ctr"/>
          <a:lstStyle/>
          <a:p>
            <a:pPr algn="l"/>
            <a:r>
              <a:rPr lang="es-MX" sz="2000" b="1" dirty="0">
                <a:solidFill>
                  <a:schemeClr val="bg1"/>
                </a:solidFill>
                <a:effectLst>
                  <a:outerShdw blurRad="38100" dist="38100" dir="2700000" algn="tl">
                    <a:srgbClr val="000000"/>
                  </a:outerShdw>
                </a:effectLst>
              </a:rPr>
              <a:t>INTRODUCCIÓN</a:t>
            </a:r>
            <a:endParaRPr lang="es-ES" sz="2000" b="1" dirty="0">
              <a:solidFill>
                <a:schemeClr val="bg1"/>
              </a:solidFill>
              <a:effectLst>
                <a:outerShdw blurRad="38100" dist="38100" dir="2700000" algn="tl">
                  <a:srgbClr val="000000"/>
                </a:outerShdw>
              </a:effectLst>
            </a:endParaRPr>
          </a:p>
        </p:txBody>
      </p:sp>
      <p:sp>
        <p:nvSpPr>
          <p:cNvPr id="5" name="AutoShape 19"/>
          <p:cNvSpPr>
            <a:spLocks noChangeArrowheads="1"/>
          </p:cNvSpPr>
          <p:nvPr/>
        </p:nvSpPr>
        <p:spPr bwMode="auto">
          <a:xfrm>
            <a:off x="2287532" y="3293279"/>
            <a:ext cx="5569562" cy="567769"/>
          </a:xfrm>
          <a:prstGeom prst="bevel">
            <a:avLst>
              <a:gd name="adj" fmla="val 6986"/>
            </a:avLst>
          </a:prstGeom>
          <a:ln w="9525">
            <a:noFill/>
            <a:miter lim="800000"/>
            <a:headEnd/>
            <a:tailEnd/>
          </a:ln>
          <a:effectLst>
            <a:outerShdw blurRad="63500" sx="102000" sy="102000" algn="ctr" rotWithShape="0">
              <a:prstClr val="black">
                <a:alpha val="40000"/>
              </a:prstClr>
            </a:outerShdw>
          </a:effectLst>
        </p:spPr>
        <p:style>
          <a:lnRef idx="0">
            <a:scrgbClr r="0" g="0" b="0"/>
          </a:lnRef>
          <a:fillRef idx="1003">
            <a:schemeClr val="dk2"/>
          </a:fillRef>
          <a:effectRef idx="0">
            <a:scrgbClr r="0" g="0" b="0"/>
          </a:effectRef>
          <a:fontRef idx="major"/>
        </p:style>
        <p:txBody>
          <a:bodyPr wrap="none" anchor="ctr"/>
          <a:lstStyle/>
          <a:p>
            <a:pPr algn="l"/>
            <a:r>
              <a:rPr lang="es-MX" sz="2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2. </a:t>
            </a:r>
            <a:r>
              <a:rPr lang="es-MX" sz="2000" b="1" dirty="0" smtClean="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MARCO DE REFERENCIA</a:t>
            </a:r>
            <a:endParaRPr lang="es-ES" sz="2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AutoShape 18"/>
          <p:cNvSpPr>
            <a:spLocks noChangeArrowheads="1"/>
          </p:cNvSpPr>
          <p:nvPr/>
        </p:nvSpPr>
        <p:spPr bwMode="auto">
          <a:xfrm>
            <a:off x="2287532" y="2636912"/>
            <a:ext cx="5569562" cy="527606"/>
          </a:xfrm>
          <a:prstGeom prst="bevel">
            <a:avLst>
              <a:gd name="adj" fmla="val 6986"/>
            </a:avLst>
          </a:prstGeom>
          <a:ln w="9525">
            <a:noFill/>
            <a:miter lim="800000"/>
            <a:headEnd/>
            <a:tailEnd/>
          </a:ln>
          <a:effectLst>
            <a:outerShdw blurRad="63500" sx="102000" sy="102000" algn="ctr" rotWithShape="0">
              <a:prstClr val="black">
                <a:alpha val="40000"/>
              </a:prstClr>
            </a:outerShdw>
          </a:effectLst>
        </p:spPr>
        <p:style>
          <a:lnRef idx="0">
            <a:scrgbClr r="0" g="0" b="0"/>
          </a:lnRef>
          <a:fillRef idx="1003">
            <a:schemeClr val="dk2"/>
          </a:fillRef>
          <a:effectRef idx="0">
            <a:scrgbClr r="0" g="0" b="0"/>
          </a:effectRef>
          <a:fontRef idx="major"/>
        </p:style>
        <p:txBody>
          <a:bodyPr wrap="none" anchor="ctr"/>
          <a:lstStyle/>
          <a:p>
            <a:pPr algn="l"/>
            <a:r>
              <a:rPr lang="es-MX" sz="2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1. </a:t>
            </a:r>
            <a:r>
              <a:rPr lang="es-MX" sz="2000" b="1" dirty="0" smtClean="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EL PROBLEMA</a:t>
            </a:r>
            <a:endParaRPr lang="es-ES" sz="2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8" name="CuadroTexto 7"/>
          <p:cNvSpPr txBox="1"/>
          <p:nvPr/>
        </p:nvSpPr>
        <p:spPr>
          <a:xfrm>
            <a:off x="3707904" y="791013"/>
            <a:ext cx="5234958" cy="461665"/>
          </a:xfrm>
          <a:prstGeom prst="rect">
            <a:avLst/>
          </a:prstGeom>
          <a:noFill/>
        </p:spPr>
        <p:txBody>
          <a:bodyPr wrap="none" rtlCol="0">
            <a:spAutoFit/>
          </a:bodyPr>
          <a:lstStyle/>
          <a:p>
            <a:r>
              <a:rPr lang="es-EC" sz="2400" b="1" dirty="0">
                <a:solidFill>
                  <a:srgbClr val="00B0F0"/>
                </a:solidFill>
              </a:rPr>
              <a:t>ESQUEMA DE LA PRESENTACIÓN</a:t>
            </a:r>
          </a:p>
        </p:txBody>
      </p:sp>
      <p:sp>
        <p:nvSpPr>
          <p:cNvPr id="9" name="AutoShape 17"/>
          <p:cNvSpPr>
            <a:spLocks noChangeArrowheads="1"/>
          </p:cNvSpPr>
          <p:nvPr/>
        </p:nvSpPr>
        <p:spPr bwMode="auto">
          <a:xfrm>
            <a:off x="2294020" y="4005064"/>
            <a:ext cx="5563073" cy="502222"/>
          </a:xfrm>
          <a:prstGeom prst="bevel">
            <a:avLst>
              <a:gd name="adj" fmla="val 6986"/>
            </a:avLst>
          </a:prstGeom>
          <a:ln w="9525">
            <a:noFill/>
            <a:miter lim="800000"/>
            <a:headEnd/>
            <a:tailEnd/>
          </a:ln>
          <a:effectLst>
            <a:outerShdw blurRad="63500" sx="102000" sy="102000" algn="ctr" rotWithShape="0">
              <a:prstClr val="black">
                <a:alpha val="40000"/>
              </a:prstClr>
            </a:outerShdw>
          </a:effectLst>
        </p:spPr>
        <p:style>
          <a:lnRef idx="0">
            <a:scrgbClr r="0" g="0" b="0"/>
          </a:lnRef>
          <a:fillRef idx="1003">
            <a:schemeClr val="dk2"/>
          </a:fillRef>
          <a:effectRef idx="0">
            <a:scrgbClr r="0" g="0" b="0"/>
          </a:effectRef>
          <a:fontRef idx="major"/>
        </p:style>
        <p:txBody>
          <a:bodyPr wrap="none" anchor="ctr"/>
          <a:lstStyle/>
          <a:p>
            <a:pPr algn="l"/>
            <a:r>
              <a:rPr lang="es-MX" sz="2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3. </a:t>
            </a:r>
            <a:r>
              <a:rPr lang="es-MX" sz="2000" b="1" dirty="0" smtClean="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METODOLOGÍA</a:t>
            </a:r>
            <a:endParaRPr lang="es-ES" sz="2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 name="AutoShape 17"/>
          <p:cNvSpPr>
            <a:spLocks noChangeArrowheads="1"/>
          </p:cNvSpPr>
          <p:nvPr/>
        </p:nvSpPr>
        <p:spPr bwMode="auto">
          <a:xfrm>
            <a:off x="2287532" y="4654970"/>
            <a:ext cx="5570359" cy="502222"/>
          </a:xfrm>
          <a:prstGeom prst="bevel">
            <a:avLst>
              <a:gd name="adj" fmla="val 6986"/>
            </a:avLst>
          </a:prstGeom>
          <a:ln w="9525">
            <a:noFill/>
            <a:miter lim="800000"/>
            <a:headEnd/>
            <a:tailEnd/>
          </a:ln>
          <a:effectLst>
            <a:outerShdw blurRad="63500" sx="102000" sy="102000" algn="ctr" rotWithShape="0">
              <a:prstClr val="black">
                <a:alpha val="40000"/>
              </a:prstClr>
            </a:outerShdw>
          </a:effectLst>
        </p:spPr>
        <p:style>
          <a:lnRef idx="0">
            <a:scrgbClr r="0" g="0" b="0"/>
          </a:lnRef>
          <a:fillRef idx="1003">
            <a:schemeClr val="dk2"/>
          </a:fillRef>
          <a:effectRef idx="0">
            <a:scrgbClr r="0" g="0" b="0"/>
          </a:effectRef>
          <a:fontRef idx="major"/>
        </p:style>
        <p:txBody>
          <a:bodyPr wrap="none" anchor="ctr"/>
          <a:lstStyle/>
          <a:p>
            <a:pPr algn="l"/>
            <a:r>
              <a:rPr lang="es-MX" sz="2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4. </a:t>
            </a:r>
            <a:r>
              <a:rPr lang="es-MX" sz="2000" b="1" dirty="0" smtClean="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RESULTADOS DE LA INVESTIGACIÓN</a:t>
            </a:r>
            <a:endParaRPr lang="es-ES" sz="2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2" name="AutoShape 17"/>
          <p:cNvSpPr>
            <a:spLocks noChangeArrowheads="1"/>
          </p:cNvSpPr>
          <p:nvPr/>
        </p:nvSpPr>
        <p:spPr bwMode="auto">
          <a:xfrm>
            <a:off x="1491928" y="5951114"/>
            <a:ext cx="6656371" cy="502222"/>
          </a:xfrm>
          <a:prstGeom prst="bevel">
            <a:avLst>
              <a:gd name="adj" fmla="val 6986"/>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l"/>
            <a:r>
              <a:rPr lang="es-MX" sz="2000" b="1" dirty="0" smtClean="0">
                <a:solidFill>
                  <a:schemeClr val="bg1"/>
                </a:solidFill>
                <a:effectLst>
                  <a:outerShdw blurRad="38100" dist="38100" dir="2700000" algn="tl">
                    <a:srgbClr val="000000"/>
                  </a:outerShdw>
                </a:effectLst>
                <a:latin typeface="Arial" pitchFamily="34" charset="0"/>
              </a:rPr>
              <a:t>CONCLUSIONES Y RECOMENDACIONES</a:t>
            </a:r>
            <a:endParaRPr lang="es-ES" sz="2000" b="1" dirty="0">
              <a:solidFill>
                <a:schemeClr val="bg1"/>
              </a:solidFill>
              <a:effectLst>
                <a:outerShdw blurRad="38100" dist="38100" dir="2700000" algn="tl">
                  <a:srgbClr val="000000"/>
                </a:outerShdw>
              </a:effectLst>
              <a:latin typeface="Arial" pitchFamily="34" charset="0"/>
            </a:endParaRPr>
          </a:p>
        </p:txBody>
      </p:sp>
      <p:sp>
        <p:nvSpPr>
          <p:cNvPr id="13" name="AutoShape 17"/>
          <p:cNvSpPr>
            <a:spLocks noChangeArrowheads="1"/>
          </p:cNvSpPr>
          <p:nvPr/>
        </p:nvSpPr>
        <p:spPr bwMode="auto">
          <a:xfrm>
            <a:off x="2314009" y="5303042"/>
            <a:ext cx="5570359" cy="502222"/>
          </a:xfrm>
          <a:prstGeom prst="bevel">
            <a:avLst>
              <a:gd name="adj" fmla="val 6986"/>
            </a:avLst>
          </a:prstGeom>
          <a:ln w="9525">
            <a:noFill/>
            <a:miter lim="800000"/>
            <a:headEnd/>
            <a:tailEnd/>
          </a:ln>
          <a:effectLst>
            <a:outerShdw blurRad="63500" sx="102000" sy="102000" algn="ctr" rotWithShape="0">
              <a:prstClr val="black">
                <a:alpha val="40000"/>
              </a:prstClr>
            </a:outerShdw>
          </a:effectLst>
        </p:spPr>
        <p:style>
          <a:lnRef idx="0">
            <a:scrgbClr r="0" g="0" b="0"/>
          </a:lnRef>
          <a:fillRef idx="1003">
            <a:schemeClr val="dk2"/>
          </a:fillRef>
          <a:effectRef idx="0">
            <a:scrgbClr r="0" g="0" b="0"/>
          </a:effectRef>
          <a:fontRef idx="major"/>
        </p:style>
        <p:txBody>
          <a:bodyPr wrap="none" anchor="ctr"/>
          <a:lstStyle/>
          <a:p>
            <a:pPr algn="l"/>
            <a:r>
              <a:rPr lang="es-MX" sz="2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5</a:t>
            </a:r>
            <a:r>
              <a:rPr lang="es-MX" sz="2000" b="1" dirty="0" smtClean="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PROPUESTA</a:t>
            </a:r>
            <a:endParaRPr lang="es-ES" sz="2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cxnSp>
        <p:nvCxnSpPr>
          <p:cNvPr id="15" name="Conector recto 14"/>
          <p:cNvCxnSpPr/>
          <p:nvPr/>
        </p:nvCxnSpPr>
        <p:spPr>
          <a:xfrm>
            <a:off x="1763688" y="1462353"/>
            <a:ext cx="7200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Imagen 16"/>
          <p:cNvPicPr>
            <a:picLocks noChangeAspect="1"/>
          </p:cNvPicPr>
          <p:nvPr/>
        </p:nvPicPr>
        <p:blipFill>
          <a:blip r:embed="rId2"/>
          <a:stretch>
            <a:fillRect/>
          </a:stretch>
        </p:blipFill>
        <p:spPr>
          <a:xfrm>
            <a:off x="-157855" y="43061"/>
            <a:ext cx="2085013" cy="2493480"/>
          </a:xfrm>
          <a:prstGeom prst="rect">
            <a:avLst/>
          </a:prstGeom>
        </p:spPr>
      </p:pic>
    </p:spTree>
    <p:extLst>
      <p:ext uri="{BB962C8B-B14F-4D97-AF65-F5344CB8AC3E}">
        <p14:creationId xmlns:p14="http://schemas.microsoft.com/office/powerpoint/2010/main" val="231914635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8E02949-4CF0-41F9-868E-9DB81E933003}" type="slidenum">
              <a:rPr lang="es-EC" smtClean="0">
                <a:solidFill>
                  <a:prstClr val="black">
                    <a:tint val="75000"/>
                  </a:prstClr>
                </a:solidFill>
              </a:rPr>
              <a:pPr/>
              <a:t>20</a:t>
            </a:fld>
            <a:endParaRPr lang="es-EC" dirty="0">
              <a:solidFill>
                <a:prstClr val="black">
                  <a:tint val="75000"/>
                </a:prstClr>
              </a:solidFill>
            </a:endParaRPr>
          </a:p>
        </p:txBody>
      </p:sp>
      <p:cxnSp>
        <p:nvCxnSpPr>
          <p:cNvPr id="5" name="Conector recto 4"/>
          <p:cNvCxnSpPr/>
          <p:nvPr/>
        </p:nvCxnSpPr>
        <p:spPr>
          <a:xfrm>
            <a:off x="1763688" y="1234368"/>
            <a:ext cx="72008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5794104" y="764704"/>
            <a:ext cx="3458416" cy="461665"/>
          </a:xfrm>
          <a:prstGeom prst="rect">
            <a:avLst/>
          </a:prstGeom>
          <a:noFill/>
        </p:spPr>
        <p:txBody>
          <a:bodyPr wrap="square" rtlCol="0">
            <a:spAutoFit/>
          </a:bodyPr>
          <a:lstStyle/>
          <a:p>
            <a:r>
              <a:rPr lang="es-EC" sz="2400" b="1" dirty="0" smtClean="0">
                <a:solidFill>
                  <a:schemeClr val="tx1">
                    <a:lumMod val="65000"/>
                    <a:lumOff val="35000"/>
                  </a:schemeClr>
                </a:solidFill>
              </a:rPr>
              <a:t>3. METODOLOGÍA</a:t>
            </a:r>
            <a:endParaRPr lang="es-EC" sz="2400" b="1" dirty="0">
              <a:solidFill>
                <a:schemeClr val="tx1">
                  <a:lumMod val="65000"/>
                  <a:lumOff val="35000"/>
                </a:schemeClr>
              </a:solidFill>
            </a:endParaRPr>
          </a:p>
        </p:txBody>
      </p:sp>
      <p:sp>
        <p:nvSpPr>
          <p:cNvPr id="9" name="Rectángulo 8"/>
          <p:cNvSpPr/>
          <p:nvPr/>
        </p:nvSpPr>
        <p:spPr>
          <a:xfrm>
            <a:off x="1259632" y="1412776"/>
            <a:ext cx="6564618" cy="369332"/>
          </a:xfrm>
          <a:prstGeom prst="rect">
            <a:avLst/>
          </a:prstGeom>
        </p:spPr>
        <p:txBody>
          <a:bodyPr wrap="none">
            <a:spAutoFit/>
          </a:bodyPr>
          <a:lstStyle/>
          <a:p>
            <a:r>
              <a:rPr lang="es-EC" sz="1800" dirty="0" smtClean="0">
                <a:latin typeface="Times New Roman" panose="02020603050405020304" pitchFamily="18" charset="0"/>
                <a:ea typeface="Calibri" panose="020F0502020204030204" pitchFamily="34" charset="0"/>
              </a:rPr>
              <a:t>Oficiales en servicio activo  con experticia que fueron entrevistados..</a:t>
            </a:r>
            <a:endParaRPr lang="es-EC" sz="1600" dirty="0"/>
          </a:p>
        </p:txBody>
      </p:sp>
      <p:graphicFrame>
        <p:nvGraphicFramePr>
          <p:cNvPr id="4" name="Tabla 3"/>
          <p:cNvGraphicFramePr>
            <a:graphicFrameLocks noGrp="1"/>
          </p:cNvGraphicFramePr>
          <p:nvPr>
            <p:extLst>
              <p:ext uri="{D42A27DB-BD31-4B8C-83A1-F6EECF244321}">
                <p14:modId xmlns:p14="http://schemas.microsoft.com/office/powerpoint/2010/main" val="2553883156"/>
              </p:ext>
            </p:extLst>
          </p:nvPr>
        </p:nvGraphicFramePr>
        <p:xfrm>
          <a:off x="251521" y="1916832"/>
          <a:ext cx="8435278" cy="4399280"/>
        </p:xfrm>
        <a:graphic>
          <a:graphicData uri="http://schemas.openxmlformats.org/drawingml/2006/table">
            <a:tbl>
              <a:tblPr firstRow="1" bandRow="1">
                <a:tableStyleId>{5C22544A-7EE6-4342-B048-85BDC9FD1C3A}</a:tableStyleId>
              </a:tblPr>
              <a:tblGrid>
                <a:gridCol w="1080119"/>
                <a:gridCol w="3456384"/>
                <a:gridCol w="3898775"/>
              </a:tblGrid>
              <a:tr h="370840">
                <a:tc>
                  <a:txBody>
                    <a:bodyPr/>
                    <a:lstStyle/>
                    <a:p>
                      <a:r>
                        <a:rPr lang="es-PE" dirty="0" smtClean="0"/>
                        <a:t>PAÍS</a:t>
                      </a:r>
                      <a:endParaRPr lang="es-PE" dirty="0"/>
                    </a:p>
                  </a:txBody>
                  <a:tcPr/>
                </a:tc>
                <a:tc>
                  <a:txBody>
                    <a:bodyPr/>
                    <a:lstStyle/>
                    <a:p>
                      <a:r>
                        <a:rPr lang="es-PE" b="0" dirty="0" smtClean="0"/>
                        <a:t>NOMBRE</a:t>
                      </a:r>
                      <a:endParaRPr lang="es-PE" b="0" dirty="0"/>
                    </a:p>
                  </a:txBody>
                  <a:tcPr/>
                </a:tc>
                <a:tc>
                  <a:txBody>
                    <a:bodyPr/>
                    <a:lstStyle/>
                    <a:p>
                      <a:r>
                        <a:rPr lang="es-PE" dirty="0" smtClean="0"/>
                        <a:t>EXPERIENCIA/CARGO</a:t>
                      </a:r>
                      <a:endParaRPr lang="es-PE" dirty="0"/>
                    </a:p>
                  </a:txBody>
                  <a:tcPr/>
                </a:tc>
              </a:tr>
              <a:tr h="370840">
                <a:tc>
                  <a:txBody>
                    <a:bodyPr/>
                    <a:lstStyle/>
                    <a:p>
                      <a:pPr algn="ctr"/>
                      <a:r>
                        <a:rPr lang="es-PE" dirty="0" smtClean="0"/>
                        <a:t>Ecuador </a:t>
                      </a:r>
                      <a:endParaRPr lang="es-PE" dirty="0"/>
                    </a:p>
                  </a:txBody>
                  <a:tcPr/>
                </a:tc>
                <a:tc>
                  <a:txBody>
                    <a:bodyPr/>
                    <a:lstStyle/>
                    <a:p>
                      <a:pPr algn="ctr"/>
                      <a:r>
                        <a:rPr lang="es-PE" sz="1800" kern="1200" dirty="0" smtClean="0">
                          <a:solidFill>
                            <a:schemeClr val="dk1"/>
                          </a:solidFill>
                          <a:effectLst/>
                          <a:latin typeface="+mn-lt"/>
                          <a:ea typeface="+mn-ea"/>
                          <a:cs typeface="+mn-cs"/>
                        </a:rPr>
                        <a:t>CPFG-</a:t>
                      </a:r>
                      <a:r>
                        <a:rPr lang="es-PE" sz="1800" kern="1200" baseline="0" dirty="0" smtClean="0">
                          <a:solidFill>
                            <a:schemeClr val="dk1"/>
                          </a:solidFill>
                          <a:effectLst/>
                          <a:latin typeface="+mn-lt"/>
                          <a:ea typeface="+mn-ea"/>
                          <a:cs typeface="+mn-cs"/>
                        </a:rPr>
                        <a:t>EM </a:t>
                      </a:r>
                      <a:r>
                        <a:rPr lang="es-PE" sz="1800" kern="1200" dirty="0" smtClean="0">
                          <a:solidFill>
                            <a:schemeClr val="dk1"/>
                          </a:solidFill>
                          <a:effectLst/>
                          <a:latin typeface="+mn-lt"/>
                          <a:ea typeface="+mn-ea"/>
                          <a:cs typeface="+mn-cs"/>
                        </a:rPr>
                        <a:t>Fabrizio Rueda Aldas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PE" sz="1800" kern="1200" dirty="0" smtClean="0">
                          <a:solidFill>
                            <a:schemeClr val="dk1"/>
                          </a:solidFill>
                          <a:effectLst/>
                          <a:latin typeface="+mn-lt"/>
                          <a:ea typeface="+mn-ea"/>
                          <a:cs typeface="+mn-cs"/>
                        </a:rPr>
                        <a:t>Comandante de la dotación del Ecuador en el Juego de Guerra Interamericano</a:t>
                      </a:r>
                      <a:endParaRPr lang="es-PE" dirty="0" smtClean="0"/>
                    </a:p>
                  </a:txBody>
                  <a:tcPr/>
                </a:tc>
              </a:tr>
              <a:tr h="370840">
                <a:tc>
                  <a:txBody>
                    <a:bodyPr/>
                    <a:lstStyle/>
                    <a:p>
                      <a:pPr algn="ctr"/>
                      <a:r>
                        <a:rPr lang="es-PE" dirty="0" smtClean="0"/>
                        <a:t>Perú</a:t>
                      </a:r>
                      <a:endParaRPr lang="es-PE" dirty="0"/>
                    </a:p>
                  </a:txBody>
                  <a:tcPr/>
                </a:tc>
                <a:tc>
                  <a:txBody>
                    <a:bodyPr/>
                    <a:lstStyle/>
                    <a:p>
                      <a:pPr algn="ctr"/>
                      <a:r>
                        <a:rPr lang="es-ES" sz="1800" b="0" kern="1200" dirty="0" smtClean="0">
                          <a:solidFill>
                            <a:schemeClr val="dk1"/>
                          </a:solidFill>
                          <a:effectLst/>
                          <a:latin typeface="+mn-lt"/>
                          <a:ea typeface="+mn-ea"/>
                          <a:cs typeface="+mn-cs"/>
                        </a:rPr>
                        <a:t>CPFG-EM</a:t>
                      </a:r>
                      <a:r>
                        <a:rPr lang="es-ES" sz="1800" b="0" kern="1200" baseline="0" dirty="0" smtClean="0">
                          <a:solidFill>
                            <a:schemeClr val="dk1"/>
                          </a:solidFill>
                          <a:effectLst/>
                          <a:latin typeface="+mn-lt"/>
                          <a:ea typeface="+mn-ea"/>
                          <a:cs typeface="+mn-cs"/>
                        </a:rPr>
                        <a:t> </a:t>
                      </a:r>
                      <a:r>
                        <a:rPr lang="es-ES" sz="1800" b="0" kern="1200" dirty="0" smtClean="0">
                          <a:solidFill>
                            <a:schemeClr val="dk1"/>
                          </a:solidFill>
                          <a:effectLst/>
                          <a:latin typeface="+mn-lt"/>
                          <a:ea typeface="+mn-ea"/>
                          <a:cs typeface="+mn-cs"/>
                        </a:rPr>
                        <a:t>Germán Porfirio Rivera Olivera</a:t>
                      </a:r>
                      <a:endParaRPr lang="es-PE" b="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b="0" kern="1200" dirty="0" smtClean="0">
                          <a:solidFill>
                            <a:schemeClr val="dk1"/>
                          </a:solidFill>
                          <a:effectLst/>
                          <a:latin typeface="+mn-lt"/>
                          <a:ea typeface="+mn-ea"/>
                          <a:cs typeface="+mn-cs"/>
                        </a:rPr>
                        <a:t>Jefe de la Oficina de Gestión del Riesgos de Desastres y asuntos Civiles de la Comandancia General de Operaciones del  Pacífico</a:t>
                      </a:r>
                      <a:endParaRPr lang="es-PE" b="0" dirty="0" smtClean="0"/>
                    </a:p>
                  </a:txBody>
                  <a:tcPr/>
                </a:tc>
              </a:tr>
              <a:tr h="370840">
                <a:tc>
                  <a:txBody>
                    <a:bodyPr/>
                    <a:lstStyle/>
                    <a:p>
                      <a:pPr algn="ctr"/>
                      <a:r>
                        <a:rPr lang="es-PE" dirty="0" smtClean="0"/>
                        <a:t>Chile</a:t>
                      </a:r>
                      <a:endParaRPr lang="es-PE"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PE" b="0" dirty="0" smtClean="0"/>
                        <a:t>CPFG-EM </a:t>
                      </a:r>
                      <a:r>
                        <a:rPr lang="es-PE" sz="1800" kern="1200" dirty="0" smtClean="0">
                          <a:solidFill>
                            <a:schemeClr val="dk1"/>
                          </a:solidFill>
                          <a:effectLst/>
                          <a:latin typeface="+mn-lt"/>
                          <a:ea typeface="+mn-ea"/>
                          <a:cs typeface="+mn-cs"/>
                        </a:rPr>
                        <a:t>Julian Maldonado Oreilly</a:t>
                      </a:r>
                    </a:p>
                    <a:p>
                      <a:pPr algn="ctr"/>
                      <a:endParaRPr lang="es-PE" b="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PE" sz="1800" kern="1200" dirty="0" smtClean="0">
                          <a:solidFill>
                            <a:schemeClr val="dk1"/>
                          </a:solidFill>
                          <a:effectLst/>
                          <a:latin typeface="+mn-lt"/>
                          <a:ea typeface="+mn-ea"/>
                          <a:cs typeface="+mn-cs"/>
                        </a:rPr>
                        <a:t>Oficial de Dotación de una Fragata de la Armada de Chile; realizó operaciones de Ayuda Humanitaria en el terremoto y tsunami del 2010</a:t>
                      </a:r>
                    </a:p>
                  </a:txBody>
                  <a:tcPr/>
                </a:tc>
              </a:tr>
              <a:tr h="370840">
                <a:tc>
                  <a:txBody>
                    <a:bodyPr/>
                    <a:lstStyle/>
                    <a:p>
                      <a:pPr algn="ctr"/>
                      <a:r>
                        <a:rPr lang="es-PE" dirty="0" smtClean="0"/>
                        <a:t>Colombia</a:t>
                      </a:r>
                      <a:endParaRPr lang="es-PE" dirty="0"/>
                    </a:p>
                  </a:txBody>
                  <a:tcPr/>
                </a:tc>
                <a:tc>
                  <a:txBody>
                    <a:bodyPr/>
                    <a:lstStyle/>
                    <a:p>
                      <a:pPr algn="ctr"/>
                      <a:r>
                        <a:rPr lang="es-ES" sz="1800" b="0" kern="1200" dirty="0" smtClean="0">
                          <a:solidFill>
                            <a:schemeClr val="dk1"/>
                          </a:solidFill>
                          <a:effectLst/>
                          <a:latin typeface="+mn-lt"/>
                          <a:ea typeface="+mn-ea"/>
                          <a:cs typeface="+mn-cs"/>
                        </a:rPr>
                        <a:t>CPCB</a:t>
                      </a:r>
                      <a:r>
                        <a:rPr lang="es-ES" sz="1800" b="0" kern="1200" baseline="0" dirty="0" smtClean="0">
                          <a:solidFill>
                            <a:schemeClr val="dk1"/>
                          </a:solidFill>
                          <a:effectLst/>
                          <a:latin typeface="+mn-lt"/>
                          <a:ea typeface="+mn-ea"/>
                          <a:cs typeface="+mn-cs"/>
                        </a:rPr>
                        <a:t>-EM </a:t>
                      </a:r>
                      <a:r>
                        <a:rPr lang="es-ES" sz="1800" b="0" kern="1200" dirty="0" smtClean="0">
                          <a:solidFill>
                            <a:schemeClr val="dk1"/>
                          </a:solidFill>
                          <a:effectLst/>
                          <a:latin typeface="+mn-lt"/>
                          <a:ea typeface="+mn-ea"/>
                          <a:cs typeface="+mn-cs"/>
                        </a:rPr>
                        <a:t>Cristian Castro Cano</a:t>
                      </a:r>
                      <a:endParaRPr lang="es-PE" b="0" dirty="0"/>
                    </a:p>
                  </a:txBody>
                  <a:tcPr/>
                </a:tc>
                <a:tc>
                  <a:txBody>
                    <a:bodyPr/>
                    <a:lstStyle/>
                    <a:p>
                      <a:pPr algn="ctr"/>
                      <a:r>
                        <a:rPr lang="es-PE" dirty="0" smtClean="0"/>
                        <a:t>Seminario</a:t>
                      </a:r>
                      <a:r>
                        <a:rPr lang="es-PE" baseline="0" dirty="0" smtClean="0"/>
                        <a:t> de Gestión de Riesgo</a:t>
                      </a:r>
                      <a:endParaRPr lang="es-PE" dirty="0"/>
                    </a:p>
                  </a:txBody>
                  <a:tcPr/>
                </a:tc>
              </a:tr>
              <a:tr h="370840">
                <a:tc>
                  <a:txBody>
                    <a:bodyPr/>
                    <a:lstStyle/>
                    <a:p>
                      <a:pPr algn="ctr"/>
                      <a:r>
                        <a:rPr lang="es-PE" dirty="0" smtClean="0"/>
                        <a:t>Colombia</a:t>
                      </a:r>
                      <a:endParaRPr lang="es-PE" dirty="0"/>
                    </a:p>
                  </a:txBody>
                  <a:tcPr/>
                </a:tc>
                <a:tc>
                  <a:txBody>
                    <a:bodyPr/>
                    <a:lstStyle/>
                    <a:p>
                      <a:pPr algn="ctr"/>
                      <a:r>
                        <a:rPr lang="es-ES" sz="1800" b="0" kern="1200" dirty="0" smtClean="0">
                          <a:solidFill>
                            <a:schemeClr val="dk1"/>
                          </a:solidFill>
                          <a:effectLst/>
                          <a:latin typeface="+mn-lt"/>
                          <a:ea typeface="+mn-ea"/>
                          <a:cs typeface="+mn-cs"/>
                        </a:rPr>
                        <a:t>Mayor IM-EM Harlinzon Quiroga Polania</a:t>
                      </a:r>
                      <a:endParaRPr lang="es-PE" b="0" dirty="0"/>
                    </a:p>
                  </a:txBody>
                  <a:tcPr/>
                </a:tc>
                <a:tc>
                  <a:txBody>
                    <a:bodyPr/>
                    <a:lstStyle/>
                    <a:p>
                      <a:pPr algn="ctr"/>
                      <a:r>
                        <a:rPr lang="es-PE" dirty="0" smtClean="0"/>
                        <a:t>Seminario</a:t>
                      </a:r>
                      <a:r>
                        <a:rPr lang="es-PE" baseline="0" dirty="0" smtClean="0"/>
                        <a:t> de Gestión de Riesgo</a:t>
                      </a:r>
                      <a:endParaRPr lang="es-PE" dirty="0"/>
                    </a:p>
                  </a:txBody>
                  <a:tcPr/>
                </a:tc>
              </a:tr>
            </a:tbl>
          </a:graphicData>
        </a:graphic>
      </p:graphicFrame>
      <p:pic>
        <p:nvPicPr>
          <p:cNvPr id="7" name="Imagen 6"/>
          <p:cNvPicPr>
            <a:picLocks noChangeAspect="1"/>
          </p:cNvPicPr>
          <p:nvPr/>
        </p:nvPicPr>
        <p:blipFill>
          <a:blip r:embed="rId2"/>
          <a:stretch>
            <a:fillRect/>
          </a:stretch>
        </p:blipFill>
        <p:spPr>
          <a:xfrm>
            <a:off x="-157855" y="43061"/>
            <a:ext cx="2085013" cy="2493480"/>
          </a:xfrm>
          <a:prstGeom prst="rect">
            <a:avLst/>
          </a:prstGeom>
        </p:spPr>
      </p:pic>
    </p:spTree>
    <p:extLst>
      <p:ext uri="{BB962C8B-B14F-4D97-AF65-F5344CB8AC3E}">
        <p14:creationId xmlns:p14="http://schemas.microsoft.com/office/powerpoint/2010/main" val="13947956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8E02949-4CF0-41F9-868E-9DB81E933003}" type="slidenum">
              <a:rPr lang="es-EC" smtClean="0">
                <a:solidFill>
                  <a:prstClr val="black">
                    <a:tint val="75000"/>
                  </a:prstClr>
                </a:solidFill>
              </a:rPr>
              <a:pPr/>
              <a:t>21</a:t>
            </a:fld>
            <a:endParaRPr lang="es-EC" dirty="0">
              <a:solidFill>
                <a:prstClr val="black">
                  <a:tint val="75000"/>
                </a:prstClr>
              </a:solidFill>
            </a:endParaRPr>
          </a:p>
        </p:txBody>
      </p:sp>
      <p:cxnSp>
        <p:nvCxnSpPr>
          <p:cNvPr id="5" name="Conector recto 4"/>
          <p:cNvCxnSpPr/>
          <p:nvPr/>
        </p:nvCxnSpPr>
        <p:spPr>
          <a:xfrm>
            <a:off x="1763688" y="1234368"/>
            <a:ext cx="72008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5794104" y="764704"/>
            <a:ext cx="3458416" cy="461665"/>
          </a:xfrm>
          <a:prstGeom prst="rect">
            <a:avLst/>
          </a:prstGeom>
          <a:noFill/>
        </p:spPr>
        <p:txBody>
          <a:bodyPr wrap="square" rtlCol="0">
            <a:spAutoFit/>
          </a:bodyPr>
          <a:lstStyle/>
          <a:p>
            <a:r>
              <a:rPr lang="es-EC" sz="2400" b="1" dirty="0" smtClean="0">
                <a:solidFill>
                  <a:schemeClr val="tx1">
                    <a:lumMod val="65000"/>
                    <a:lumOff val="35000"/>
                  </a:schemeClr>
                </a:solidFill>
              </a:rPr>
              <a:t>3. METODOLOGÍA</a:t>
            </a:r>
            <a:endParaRPr lang="es-EC" sz="2400" b="1" dirty="0">
              <a:solidFill>
                <a:schemeClr val="tx1">
                  <a:lumMod val="65000"/>
                  <a:lumOff val="35000"/>
                </a:schemeClr>
              </a:solidFill>
            </a:endParaRPr>
          </a:p>
        </p:txBody>
      </p:sp>
      <p:sp>
        <p:nvSpPr>
          <p:cNvPr id="9" name="Rectángulo 8"/>
          <p:cNvSpPr/>
          <p:nvPr/>
        </p:nvSpPr>
        <p:spPr>
          <a:xfrm>
            <a:off x="1331640" y="1330629"/>
            <a:ext cx="2635658" cy="461665"/>
          </a:xfrm>
          <a:prstGeom prst="rect">
            <a:avLst/>
          </a:prstGeom>
        </p:spPr>
        <p:txBody>
          <a:bodyPr wrap="none">
            <a:spAutoFit/>
          </a:bodyPr>
          <a:lstStyle/>
          <a:p>
            <a:r>
              <a:rPr lang="es-EC" sz="2400" dirty="0" smtClean="0">
                <a:latin typeface="Times New Roman" panose="02020603050405020304" pitchFamily="18" charset="0"/>
                <a:ea typeface="Calibri" panose="020F0502020204030204" pitchFamily="34" charset="0"/>
              </a:rPr>
              <a:t>Opinión de experto.</a:t>
            </a:r>
            <a:endParaRPr lang="es-EC" sz="2000" dirty="0"/>
          </a:p>
        </p:txBody>
      </p:sp>
      <p:pic>
        <p:nvPicPr>
          <p:cNvPr id="3" name="Imagen 2"/>
          <p:cNvPicPr>
            <a:picLocks noChangeAspect="1"/>
          </p:cNvPicPr>
          <p:nvPr/>
        </p:nvPicPr>
        <p:blipFill>
          <a:blip r:embed="rId2"/>
          <a:stretch>
            <a:fillRect/>
          </a:stretch>
        </p:blipFill>
        <p:spPr>
          <a:xfrm>
            <a:off x="1619672" y="1874441"/>
            <a:ext cx="5753100" cy="4010025"/>
          </a:xfrm>
          <a:prstGeom prst="rect">
            <a:avLst/>
          </a:prstGeom>
        </p:spPr>
      </p:pic>
      <p:sp>
        <p:nvSpPr>
          <p:cNvPr id="7" name="CuadroTexto 6"/>
          <p:cNvSpPr txBox="1"/>
          <p:nvPr/>
        </p:nvSpPr>
        <p:spPr>
          <a:xfrm>
            <a:off x="1219858" y="6046469"/>
            <a:ext cx="6552728" cy="646331"/>
          </a:xfrm>
          <a:prstGeom prst="rect">
            <a:avLst/>
          </a:prstGeom>
          <a:noFill/>
        </p:spPr>
        <p:txBody>
          <a:bodyPr wrap="square" rtlCol="0">
            <a:spAutoFit/>
          </a:bodyPr>
          <a:lstStyle/>
          <a:p>
            <a:r>
              <a:rPr lang="es-ES" sz="1800" dirty="0"/>
              <a:t>Comandante del Componente Naval del Comando Sur y Comandante de la Cuarta Flota, Contralmirante Sean Buck,</a:t>
            </a:r>
            <a:endParaRPr lang="es-PE" sz="1800" dirty="0"/>
          </a:p>
        </p:txBody>
      </p:sp>
      <p:pic>
        <p:nvPicPr>
          <p:cNvPr id="8" name="Imagen 7"/>
          <p:cNvPicPr>
            <a:picLocks noChangeAspect="1"/>
          </p:cNvPicPr>
          <p:nvPr/>
        </p:nvPicPr>
        <p:blipFill>
          <a:blip r:embed="rId3"/>
          <a:stretch>
            <a:fillRect/>
          </a:stretch>
        </p:blipFill>
        <p:spPr>
          <a:xfrm>
            <a:off x="-157855" y="43061"/>
            <a:ext cx="2085013" cy="2493480"/>
          </a:xfrm>
          <a:prstGeom prst="rect">
            <a:avLst/>
          </a:prstGeom>
        </p:spPr>
      </p:pic>
    </p:spTree>
    <p:extLst>
      <p:ext uri="{BB962C8B-B14F-4D97-AF65-F5344CB8AC3E}">
        <p14:creationId xmlns:p14="http://schemas.microsoft.com/office/powerpoint/2010/main" val="21284064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bap tacna descargando en muel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784"/>
            <a:ext cx="9144000" cy="4828447"/>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número de diapositiva 1"/>
          <p:cNvSpPr>
            <a:spLocks noGrp="1"/>
          </p:cNvSpPr>
          <p:nvPr>
            <p:ph type="sldNum" sz="quarter" idx="12"/>
          </p:nvPr>
        </p:nvSpPr>
        <p:spPr/>
        <p:txBody>
          <a:bodyPr/>
          <a:lstStyle/>
          <a:p>
            <a:fld id="{B8E02949-4CF0-41F9-868E-9DB81E933003}" type="slidenum">
              <a:rPr lang="es-EC" smtClean="0">
                <a:solidFill>
                  <a:schemeClr val="bg1"/>
                </a:solidFill>
              </a:rPr>
              <a:pPr/>
              <a:t>22</a:t>
            </a:fld>
            <a:endParaRPr lang="es-EC" dirty="0">
              <a:solidFill>
                <a:schemeClr val="bg1"/>
              </a:solidFill>
            </a:endParaRPr>
          </a:p>
        </p:txBody>
      </p:sp>
      <p:sp>
        <p:nvSpPr>
          <p:cNvPr id="15" name="CuadroTexto 14"/>
          <p:cNvSpPr txBox="1"/>
          <p:nvPr/>
        </p:nvSpPr>
        <p:spPr>
          <a:xfrm>
            <a:off x="-13332" y="5877272"/>
            <a:ext cx="9179496" cy="461665"/>
          </a:xfrm>
          <a:prstGeom prst="rect">
            <a:avLst/>
          </a:prstGeom>
          <a:solidFill>
            <a:schemeClr val="tx1">
              <a:alpha val="69000"/>
            </a:schemeClr>
          </a:solidFill>
        </p:spPr>
        <p:txBody>
          <a:bodyPr wrap="square" rtlCol="0">
            <a:spAutoFit/>
          </a:bodyPr>
          <a:lstStyle/>
          <a:p>
            <a:pPr algn="l"/>
            <a:r>
              <a:rPr lang="es-EC" sz="2400" b="1" dirty="0" smtClean="0">
                <a:solidFill>
                  <a:schemeClr val="bg1"/>
                </a:solidFill>
              </a:rPr>
              <a:t>                                                            4. RESULTADOS</a:t>
            </a:r>
            <a:endParaRPr lang="es-EC" sz="2400" b="1" dirty="0">
              <a:solidFill>
                <a:schemeClr val="bg1"/>
              </a:solidFill>
            </a:endParaRPr>
          </a:p>
        </p:txBody>
      </p:sp>
      <p:cxnSp>
        <p:nvCxnSpPr>
          <p:cNvPr id="9" name="Conector recto 8"/>
          <p:cNvCxnSpPr/>
          <p:nvPr/>
        </p:nvCxnSpPr>
        <p:spPr>
          <a:xfrm>
            <a:off x="-36512" y="6356350"/>
            <a:ext cx="91805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Imagen 5"/>
          <p:cNvPicPr>
            <a:picLocks noChangeAspect="1"/>
          </p:cNvPicPr>
          <p:nvPr/>
        </p:nvPicPr>
        <p:blipFill>
          <a:blip r:embed="rId4"/>
          <a:stretch>
            <a:fillRect/>
          </a:stretch>
        </p:blipFill>
        <p:spPr>
          <a:xfrm>
            <a:off x="-157855" y="43061"/>
            <a:ext cx="2085013" cy="2493480"/>
          </a:xfrm>
          <a:prstGeom prst="rect">
            <a:avLst/>
          </a:prstGeom>
        </p:spPr>
      </p:pic>
    </p:spTree>
    <p:extLst>
      <p:ext uri="{BB962C8B-B14F-4D97-AF65-F5344CB8AC3E}">
        <p14:creationId xmlns:p14="http://schemas.microsoft.com/office/powerpoint/2010/main" val="24740214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pPr>
              <a:defRPr/>
            </a:pPr>
            <a:fld id="{A26BE161-EA67-4A90-8CBA-8EEE6215C40C}" type="slidenum">
              <a:rPr lang="es-US" b="1" smtClean="0">
                <a:solidFill>
                  <a:schemeClr val="tx1"/>
                </a:solidFill>
              </a:rPr>
              <a:pPr>
                <a:defRPr/>
              </a:pPr>
              <a:t>23</a:t>
            </a:fld>
            <a:endParaRPr lang="es-US" b="1" dirty="0">
              <a:solidFill>
                <a:schemeClr val="tx1"/>
              </a:solidFill>
            </a:endParaRPr>
          </a:p>
        </p:txBody>
      </p:sp>
      <p:sp>
        <p:nvSpPr>
          <p:cNvPr id="8" name="Rectángulo 7"/>
          <p:cNvSpPr/>
          <p:nvPr/>
        </p:nvSpPr>
        <p:spPr>
          <a:xfrm>
            <a:off x="6354582" y="813401"/>
            <a:ext cx="2344744" cy="461665"/>
          </a:xfrm>
          <a:prstGeom prst="rect">
            <a:avLst/>
          </a:prstGeom>
        </p:spPr>
        <p:txBody>
          <a:bodyPr wrap="none">
            <a:spAutoFit/>
          </a:bodyPr>
          <a:lstStyle/>
          <a:p>
            <a:pPr algn="r"/>
            <a:r>
              <a:rPr lang="es-EC" sz="2400" b="1" dirty="0" smtClean="0">
                <a:solidFill>
                  <a:schemeClr val="tx1">
                    <a:lumMod val="65000"/>
                    <a:lumOff val="35000"/>
                  </a:schemeClr>
                </a:solidFill>
              </a:rPr>
              <a:t> RESULTADOS</a:t>
            </a:r>
            <a:endParaRPr lang="es-EC" sz="2400" b="1" dirty="0">
              <a:solidFill>
                <a:schemeClr val="tx1">
                  <a:lumMod val="65000"/>
                  <a:lumOff val="35000"/>
                </a:schemeClr>
              </a:solidFill>
            </a:endParaRPr>
          </a:p>
        </p:txBody>
      </p:sp>
      <p:cxnSp>
        <p:nvCxnSpPr>
          <p:cNvPr id="21" name="Conector recto 20"/>
          <p:cNvCxnSpPr/>
          <p:nvPr/>
        </p:nvCxnSpPr>
        <p:spPr>
          <a:xfrm>
            <a:off x="2642862" y="1275066"/>
            <a:ext cx="63367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8 CuadroTexto">
            <a:extLst>
              <a:ext uri="{FF2B5EF4-FFF2-40B4-BE49-F238E27FC236}">
                <a16:creationId xmlns="" xmlns:a16="http://schemas.microsoft.com/office/drawing/2014/main" id="{97DEF22A-EEFD-0D47-B366-1C2650CAAD12}"/>
              </a:ext>
            </a:extLst>
          </p:cNvPr>
          <p:cNvSpPr txBox="1"/>
          <p:nvPr/>
        </p:nvSpPr>
        <p:spPr>
          <a:xfrm>
            <a:off x="2660289" y="2755325"/>
            <a:ext cx="3870814" cy="830997"/>
          </a:xfrm>
          <a:prstGeom prst="rect">
            <a:avLst/>
          </a:prstGeom>
          <a:solidFill>
            <a:schemeClr val="tx2">
              <a:lumMod val="20000"/>
              <a:lumOff val="80000"/>
            </a:schemeClr>
          </a:solidFill>
          <a:ln w="22225">
            <a:noFill/>
          </a:ln>
          <a:effectLst>
            <a:outerShdw blurRad="50800" dist="38100" dir="2700000" algn="tl" rotWithShape="0">
              <a:prstClr val="black">
                <a:alpha val="40000"/>
              </a:prstClr>
            </a:outerShdw>
          </a:effectLst>
        </p:spPr>
        <p:txBody>
          <a:bodyPr wrap="square">
            <a:spAutoFit/>
          </a:bodyPr>
          <a:lstStyle/>
          <a:p>
            <a:pPr eaLnBrk="1" hangingPunct="1">
              <a:spcBef>
                <a:spcPct val="0"/>
              </a:spcBef>
              <a:defRPr/>
            </a:pPr>
            <a:r>
              <a:rPr lang="es-EC" sz="2400" b="1" dirty="0" smtClean="0">
                <a:cs typeface="Arial" charset="0"/>
              </a:rPr>
              <a:t>Características de la Fuerza Naval </a:t>
            </a:r>
            <a:endParaRPr lang="es-EC" sz="2400" dirty="0">
              <a:cs typeface="Arial" charset="0"/>
            </a:endParaRPr>
          </a:p>
        </p:txBody>
      </p:sp>
      <p:sp>
        <p:nvSpPr>
          <p:cNvPr id="15" name="8 CuadroTexto">
            <a:extLst>
              <a:ext uri="{FF2B5EF4-FFF2-40B4-BE49-F238E27FC236}">
                <a16:creationId xmlns="" xmlns:a16="http://schemas.microsoft.com/office/drawing/2014/main" id="{97DEF22A-EEFD-0D47-B366-1C2650CAAD12}"/>
              </a:ext>
            </a:extLst>
          </p:cNvPr>
          <p:cNvSpPr txBox="1"/>
          <p:nvPr/>
        </p:nvSpPr>
        <p:spPr>
          <a:xfrm>
            <a:off x="269262" y="1411207"/>
            <a:ext cx="8851998" cy="1200329"/>
          </a:xfrm>
          <a:prstGeom prst="rect">
            <a:avLst/>
          </a:prstGeom>
          <a:solidFill>
            <a:schemeClr val="tx2">
              <a:lumMod val="75000"/>
            </a:schemeClr>
          </a:solidFill>
          <a:ln w="22225">
            <a:noFill/>
          </a:ln>
          <a:effectLst>
            <a:outerShdw blurRad="50800" dist="38100" dir="2700000" algn="tl" rotWithShape="0">
              <a:prstClr val="black">
                <a:alpha val="40000"/>
              </a:prstClr>
            </a:outerShdw>
          </a:effectLst>
        </p:spPr>
        <p:txBody>
          <a:bodyPr wrap="square">
            <a:spAutoFit/>
          </a:bodyPr>
          <a:lstStyle/>
          <a:p>
            <a:pPr lvl="0">
              <a:spcBef>
                <a:spcPct val="0"/>
              </a:spcBef>
              <a:defRPr/>
            </a:pPr>
            <a:r>
              <a:rPr lang="es-EC" sz="1800" b="1" dirty="0" smtClean="0">
                <a:solidFill>
                  <a:schemeClr val="bg1"/>
                </a:solidFill>
                <a:cs typeface="Arial" charset="0"/>
              </a:rPr>
              <a:t>O.G. </a:t>
            </a:r>
            <a:r>
              <a:rPr lang="es-ES" sz="1800" b="1" dirty="0">
                <a:solidFill>
                  <a:schemeClr val="bg1"/>
                </a:solidFill>
              </a:rPr>
              <a:t>A</a:t>
            </a:r>
            <a:r>
              <a:rPr lang="es-ES" sz="1800" b="1" dirty="0" smtClean="0">
                <a:solidFill>
                  <a:schemeClr val="bg1"/>
                </a:solidFill>
              </a:rPr>
              <a:t>nalizar </a:t>
            </a:r>
            <a:r>
              <a:rPr lang="es-ES" sz="1800" b="1" dirty="0">
                <a:solidFill>
                  <a:schemeClr val="bg1"/>
                </a:solidFill>
              </a:rPr>
              <a:t>la implicancia de una Fuerza de Tarea Naval </a:t>
            </a:r>
            <a:r>
              <a:rPr lang="es-ES" sz="1800" b="1" dirty="0" smtClean="0">
                <a:solidFill>
                  <a:schemeClr val="bg1"/>
                </a:solidFill>
              </a:rPr>
              <a:t>Multinacional “De llamada” </a:t>
            </a:r>
            <a:r>
              <a:rPr lang="es-ES" sz="1800" b="1" dirty="0">
                <a:solidFill>
                  <a:schemeClr val="bg1"/>
                </a:solidFill>
              </a:rPr>
              <a:t>a la capacidad de respuesta de las armadas ante desastres naturales en los países del Pacífico Sur</a:t>
            </a:r>
            <a:endParaRPr lang="es-PE" sz="1800" dirty="0">
              <a:solidFill>
                <a:schemeClr val="bg1"/>
              </a:solidFill>
            </a:endParaRPr>
          </a:p>
          <a:p>
            <a:pPr eaLnBrk="1" hangingPunct="1">
              <a:spcBef>
                <a:spcPct val="0"/>
              </a:spcBef>
              <a:defRPr/>
            </a:pPr>
            <a:endParaRPr lang="es-EC" sz="1800" dirty="0">
              <a:solidFill>
                <a:schemeClr val="bg1"/>
              </a:solidFill>
              <a:cs typeface="Arial" charset="0"/>
            </a:endParaRPr>
          </a:p>
        </p:txBody>
      </p:sp>
      <p:pic>
        <p:nvPicPr>
          <p:cNvPr id="18" name="Imagen 17"/>
          <p:cNvPicPr>
            <a:picLocks noChangeAspect="1"/>
          </p:cNvPicPr>
          <p:nvPr/>
        </p:nvPicPr>
        <p:blipFill>
          <a:blip r:embed="rId3"/>
          <a:stretch>
            <a:fillRect/>
          </a:stretch>
        </p:blipFill>
        <p:spPr>
          <a:xfrm>
            <a:off x="570364" y="5445224"/>
            <a:ext cx="1179606" cy="1181980"/>
          </a:xfrm>
          <a:prstGeom prst="rect">
            <a:avLst/>
          </a:prstGeom>
        </p:spPr>
      </p:pic>
      <p:sp>
        <p:nvSpPr>
          <p:cNvPr id="24" name="8 CuadroTexto">
            <a:extLst>
              <a:ext uri="{FF2B5EF4-FFF2-40B4-BE49-F238E27FC236}">
                <a16:creationId xmlns="" xmlns:a16="http://schemas.microsoft.com/office/drawing/2014/main" id="{97DEF22A-EEFD-0D47-B366-1C2650CAAD12}"/>
              </a:ext>
            </a:extLst>
          </p:cNvPr>
          <p:cNvSpPr txBox="1"/>
          <p:nvPr/>
        </p:nvSpPr>
        <p:spPr>
          <a:xfrm>
            <a:off x="2683690" y="4372000"/>
            <a:ext cx="3870814" cy="461665"/>
          </a:xfrm>
          <a:prstGeom prst="rect">
            <a:avLst/>
          </a:prstGeom>
          <a:solidFill>
            <a:schemeClr val="tx2">
              <a:lumMod val="20000"/>
              <a:lumOff val="80000"/>
            </a:schemeClr>
          </a:solidFill>
          <a:ln w="22225">
            <a:noFill/>
          </a:ln>
          <a:effectLst>
            <a:outerShdw blurRad="50800" dist="38100" dir="2700000" algn="tl" rotWithShape="0">
              <a:prstClr val="black">
                <a:alpha val="40000"/>
              </a:prstClr>
            </a:outerShdw>
          </a:effectLst>
        </p:spPr>
        <p:txBody>
          <a:bodyPr wrap="square">
            <a:spAutoFit/>
          </a:bodyPr>
          <a:lstStyle/>
          <a:p>
            <a:pPr eaLnBrk="1" hangingPunct="1">
              <a:spcBef>
                <a:spcPct val="0"/>
              </a:spcBef>
              <a:defRPr/>
            </a:pPr>
            <a:r>
              <a:rPr lang="es-EC" sz="2400" b="1" dirty="0" smtClean="0">
                <a:cs typeface="Arial" charset="0"/>
              </a:rPr>
              <a:t>Factible</a:t>
            </a:r>
            <a:endParaRPr lang="es-EC" sz="2400" dirty="0">
              <a:cs typeface="Arial" charset="0"/>
            </a:endParaRPr>
          </a:p>
        </p:txBody>
      </p:sp>
      <p:pic>
        <p:nvPicPr>
          <p:cNvPr id="25" name="Imagen 24"/>
          <p:cNvPicPr>
            <a:picLocks noChangeAspect="1"/>
          </p:cNvPicPr>
          <p:nvPr/>
        </p:nvPicPr>
        <p:blipFill>
          <a:blip r:embed="rId4"/>
          <a:stretch>
            <a:fillRect/>
          </a:stretch>
        </p:blipFill>
        <p:spPr>
          <a:xfrm>
            <a:off x="3500517" y="5367225"/>
            <a:ext cx="1700134" cy="1420263"/>
          </a:xfrm>
          <a:prstGeom prst="rect">
            <a:avLst/>
          </a:prstGeom>
        </p:spPr>
      </p:pic>
      <p:sp>
        <p:nvSpPr>
          <p:cNvPr id="26" name="CuadroTexto 25"/>
          <p:cNvSpPr txBox="1"/>
          <p:nvPr/>
        </p:nvSpPr>
        <p:spPr>
          <a:xfrm rot="1415263">
            <a:off x="3802026" y="5645388"/>
            <a:ext cx="1429270" cy="261610"/>
          </a:xfrm>
          <a:prstGeom prst="rect">
            <a:avLst/>
          </a:prstGeom>
          <a:noFill/>
        </p:spPr>
        <p:txBody>
          <a:bodyPr wrap="square" rtlCol="0">
            <a:spAutoFit/>
          </a:bodyPr>
          <a:lstStyle/>
          <a:p>
            <a:r>
              <a:rPr lang="es-PE" sz="1050" b="1" dirty="0" smtClean="0"/>
              <a:t>DOCTRINA</a:t>
            </a:r>
            <a:endParaRPr lang="es-PE" sz="1050" b="1" dirty="0"/>
          </a:p>
        </p:txBody>
      </p:sp>
      <p:pic>
        <p:nvPicPr>
          <p:cNvPr id="27" name="Imagen 26"/>
          <p:cNvPicPr>
            <a:picLocks noChangeAspect="1"/>
          </p:cNvPicPr>
          <p:nvPr/>
        </p:nvPicPr>
        <p:blipFill>
          <a:blip r:embed="rId5"/>
          <a:stretch>
            <a:fillRect/>
          </a:stretch>
        </p:blipFill>
        <p:spPr>
          <a:xfrm>
            <a:off x="6842188" y="2611536"/>
            <a:ext cx="2273087" cy="1470252"/>
          </a:xfrm>
          <a:prstGeom prst="rect">
            <a:avLst/>
          </a:prstGeom>
        </p:spPr>
      </p:pic>
      <p:pic>
        <p:nvPicPr>
          <p:cNvPr id="28" name="Imagen 27"/>
          <p:cNvPicPr>
            <a:picLocks noChangeAspect="1"/>
          </p:cNvPicPr>
          <p:nvPr/>
        </p:nvPicPr>
        <p:blipFill>
          <a:blip r:embed="rId6"/>
          <a:stretch>
            <a:fillRect/>
          </a:stretch>
        </p:blipFill>
        <p:spPr>
          <a:xfrm>
            <a:off x="6851752" y="4092028"/>
            <a:ext cx="2253957" cy="1353196"/>
          </a:xfrm>
          <a:prstGeom prst="rect">
            <a:avLst/>
          </a:prstGeom>
        </p:spPr>
      </p:pic>
      <p:pic>
        <p:nvPicPr>
          <p:cNvPr id="29" name="Imagen 28"/>
          <p:cNvPicPr>
            <a:picLocks noChangeAspect="1"/>
          </p:cNvPicPr>
          <p:nvPr/>
        </p:nvPicPr>
        <p:blipFill>
          <a:blip r:embed="rId7"/>
          <a:stretch>
            <a:fillRect/>
          </a:stretch>
        </p:blipFill>
        <p:spPr>
          <a:xfrm>
            <a:off x="6851751" y="5455464"/>
            <a:ext cx="2253957" cy="1404936"/>
          </a:xfrm>
          <a:prstGeom prst="rect">
            <a:avLst/>
          </a:prstGeom>
        </p:spPr>
      </p:pic>
      <p:pic>
        <p:nvPicPr>
          <p:cNvPr id="30" name="Imagen 29"/>
          <p:cNvPicPr>
            <a:picLocks noChangeAspect="1"/>
          </p:cNvPicPr>
          <p:nvPr/>
        </p:nvPicPr>
        <p:blipFill>
          <a:blip r:embed="rId8"/>
          <a:stretch>
            <a:fillRect/>
          </a:stretch>
        </p:blipFill>
        <p:spPr>
          <a:xfrm>
            <a:off x="361651" y="2858855"/>
            <a:ext cx="1438781" cy="1958501"/>
          </a:xfrm>
          <a:prstGeom prst="rect">
            <a:avLst/>
          </a:prstGeom>
        </p:spPr>
      </p:pic>
      <p:sp>
        <p:nvSpPr>
          <p:cNvPr id="31" name="8 CuadroTexto">
            <a:extLst>
              <a:ext uri="{FF2B5EF4-FFF2-40B4-BE49-F238E27FC236}">
                <a16:creationId xmlns="" xmlns:a16="http://schemas.microsoft.com/office/drawing/2014/main" id="{97DEF22A-EEFD-0D47-B366-1C2650CAAD12}"/>
              </a:ext>
            </a:extLst>
          </p:cNvPr>
          <p:cNvSpPr txBox="1"/>
          <p:nvPr/>
        </p:nvSpPr>
        <p:spPr>
          <a:xfrm>
            <a:off x="2683690" y="3743196"/>
            <a:ext cx="3870814" cy="461665"/>
          </a:xfrm>
          <a:prstGeom prst="rect">
            <a:avLst/>
          </a:prstGeom>
          <a:solidFill>
            <a:schemeClr val="tx2">
              <a:lumMod val="20000"/>
              <a:lumOff val="80000"/>
            </a:schemeClr>
          </a:solidFill>
          <a:ln w="22225">
            <a:noFill/>
          </a:ln>
          <a:effectLst>
            <a:outerShdw blurRad="50800" dist="38100" dir="2700000" algn="tl" rotWithShape="0">
              <a:prstClr val="black">
                <a:alpha val="40000"/>
              </a:prstClr>
            </a:outerShdw>
          </a:effectLst>
        </p:spPr>
        <p:txBody>
          <a:bodyPr wrap="square">
            <a:spAutoFit/>
          </a:bodyPr>
          <a:lstStyle/>
          <a:p>
            <a:pPr eaLnBrk="1" hangingPunct="1">
              <a:spcBef>
                <a:spcPct val="0"/>
              </a:spcBef>
              <a:defRPr/>
            </a:pPr>
            <a:r>
              <a:rPr lang="es-EC" sz="2400" b="1" dirty="0" smtClean="0">
                <a:cs typeface="Arial" charset="0"/>
              </a:rPr>
              <a:t>Medios actuales</a:t>
            </a:r>
            <a:endParaRPr lang="es-EC" sz="2400" dirty="0">
              <a:cs typeface="Arial" charset="0"/>
            </a:endParaRPr>
          </a:p>
        </p:txBody>
      </p:sp>
      <p:pic>
        <p:nvPicPr>
          <p:cNvPr id="17" name="Imagen 16"/>
          <p:cNvPicPr>
            <a:picLocks noChangeAspect="1"/>
          </p:cNvPicPr>
          <p:nvPr/>
        </p:nvPicPr>
        <p:blipFill>
          <a:blip r:embed="rId9"/>
          <a:stretch>
            <a:fillRect/>
          </a:stretch>
        </p:blipFill>
        <p:spPr>
          <a:xfrm>
            <a:off x="-252536" y="-27384"/>
            <a:ext cx="2085013" cy="2493480"/>
          </a:xfrm>
          <a:prstGeom prst="rect">
            <a:avLst/>
          </a:prstGeom>
        </p:spPr>
      </p:pic>
    </p:spTree>
    <p:extLst>
      <p:ext uri="{BB962C8B-B14F-4D97-AF65-F5344CB8AC3E}">
        <p14:creationId xmlns:p14="http://schemas.microsoft.com/office/powerpoint/2010/main" val="215135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pPr>
              <a:defRPr/>
            </a:pPr>
            <a:fld id="{A26BE161-EA67-4A90-8CBA-8EEE6215C40C}" type="slidenum">
              <a:rPr lang="es-US" b="1" smtClean="0">
                <a:solidFill>
                  <a:schemeClr val="tx1"/>
                </a:solidFill>
              </a:rPr>
              <a:pPr>
                <a:defRPr/>
              </a:pPr>
              <a:t>24</a:t>
            </a:fld>
            <a:endParaRPr lang="es-US" b="1" dirty="0">
              <a:solidFill>
                <a:schemeClr val="tx1"/>
              </a:solidFill>
            </a:endParaRPr>
          </a:p>
        </p:txBody>
      </p:sp>
      <p:sp>
        <p:nvSpPr>
          <p:cNvPr id="8" name="Rectángulo 7"/>
          <p:cNvSpPr/>
          <p:nvPr/>
        </p:nvSpPr>
        <p:spPr>
          <a:xfrm>
            <a:off x="6354582" y="813401"/>
            <a:ext cx="2344744" cy="461665"/>
          </a:xfrm>
          <a:prstGeom prst="rect">
            <a:avLst/>
          </a:prstGeom>
        </p:spPr>
        <p:txBody>
          <a:bodyPr wrap="none">
            <a:spAutoFit/>
          </a:bodyPr>
          <a:lstStyle/>
          <a:p>
            <a:pPr algn="r"/>
            <a:r>
              <a:rPr lang="es-EC" sz="2400" b="1" dirty="0" smtClean="0">
                <a:solidFill>
                  <a:schemeClr val="tx1">
                    <a:lumMod val="65000"/>
                    <a:lumOff val="35000"/>
                  </a:schemeClr>
                </a:solidFill>
              </a:rPr>
              <a:t> RESULTADOS</a:t>
            </a:r>
            <a:endParaRPr lang="es-EC" sz="2400" b="1" dirty="0">
              <a:solidFill>
                <a:schemeClr val="tx1">
                  <a:lumMod val="65000"/>
                  <a:lumOff val="35000"/>
                </a:schemeClr>
              </a:solidFill>
            </a:endParaRPr>
          </a:p>
        </p:txBody>
      </p:sp>
      <p:cxnSp>
        <p:nvCxnSpPr>
          <p:cNvPr id="21" name="Conector recto 20"/>
          <p:cNvCxnSpPr/>
          <p:nvPr/>
        </p:nvCxnSpPr>
        <p:spPr>
          <a:xfrm>
            <a:off x="2642862" y="1275066"/>
            <a:ext cx="63367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8 CuadroTexto">
            <a:extLst>
              <a:ext uri="{FF2B5EF4-FFF2-40B4-BE49-F238E27FC236}">
                <a16:creationId xmlns="" xmlns:a16="http://schemas.microsoft.com/office/drawing/2014/main" id="{97DEF22A-EEFD-0D47-B366-1C2650CAAD12}"/>
              </a:ext>
            </a:extLst>
          </p:cNvPr>
          <p:cNvSpPr txBox="1"/>
          <p:nvPr/>
        </p:nvSpPr>
        <p:spPr>
          <a:xfrm>
            <a:off x="2483768" y="2747676"/>
            <a:ext cx="3870814" cy="830997"/>
          </a:xfrm>
          <a:prstGeom prst="rect">
            <a:avLst/>
          </a:prstGeom>
          <a:solidFill>
            <a:schemeClr val="tx2">
              <a:lumMod val="20000"/>
              <a:lumOff val="80000"/>
            </a:schemeClr>
          </a:solidFill>
          <a:ln w="22225">
            <a:noFill/>
          </a:ln>
          <a:effectLst>
            <a:outerShdw blurRad="50800" dist="38100" dir="2700000" algn="tl" rotWithShape="0">
              <a:prstClr val="black">
                <a:alpha val="40000"/>
              </a:prstClr>
            </a:outerShdw>
          </a:effectLst>
        </p:spPr>
        <p:txBody>
          <a:bodyPr wrap="square">
            <a:spAutoFit/>
          </a:bodyPr>
          <a:lstStyle/>
          <a:p>
            <a:pPr eaLnBrk="1" hangingPunct="1">
              <a:spcBef>
                <a:spcPct val="0"/>
              </a:spcBef>
              <a:defRPr/>
            </a:pPr>
            <a:r>
              <a:rPr lang="es-EC" sz="2400" b="1" dirty="0" smtClean="0">
                <a:cs typeface="Arial" charset="0"/>
              </a:rPr>
              <a:t>Desastre naturales de gran magnitud</a:t>
            </a:r>
            <a:endParaRPr lang="es-EC" sz="2400" dirty="0">
              <a:cs typeface="Arial" charset="0"/>
            </a:endParaRPr>
          </a:p>
        </p:txBody>
      </p:sp>
      <p:sp>
        <p:nvSpPr>
          <p:cNvPr id="15" name="8 CuadroTexto">
            <a:extLst>
              <a:ext uri="{FF2B5EF4-FFF2-40B4-BE49-F238E27FC236}">
                <a16:creationId xmlns="" xmlns:a16="http://schemas.microsoft.com/office/drawing/2014/main" id="{97DEF22A-EEFD-0D47-B366-1C2650CAAD12}"/>
              </a:ext>
            </a:extLst>
          </p:cNvPr>
          <p:cNvSpPr txBox="1"/>
          <p:nvPr/>
        </p:nvSpPr>
        <p:spPr>
          <a:xfrm>
            <a:off x="269262" y="1508591"/>
            <a:ext cx="8851998" cy="1200329"/>
          </a:xfrm>
          <a:prstGeom prst="rect">
            <a:avLst/>
          </a:prstGeom>
          <a:solidFill>
            <a:schemeClr val="tx2">
              <a:lumMod val="75000"/>
            </a:schemeClr>
          </a:solidFill>
          <a:ln w="22225">
            <a:noFill/>
          </a:ln>
          <a:effectLst>
            <a:outerShdw blurRad="50800" dist="38100" dir="2700000" algn="tl" rotWithShape="0">
              <a:prstClr val="black">
                <a:alpha val="40000"/>
              </a:prstClr>
            </a:outerShdw>
          </a:effectLst>
        </p:spPr>
        <p:txBody>
          <a:bodyPr wrap="square">
            <a:spAutoFit/>
          </a:bodyPr>
          <a:lstStyle/>
          <a:p>
            <a:pPr lvl="0"/>
            <a:r>
              <a:rPr lang="es-EC" sz="1800" b="1" dirty="0" smtClean="0">
                <a:solidFill>
                  <a:schemeClr val="bg1"/>
                </a:solidFill>
                <a:cs typeface="Arial" charset="0"/>
              </a:rPr>
              <a:t>O.E 1: </a:t>
            </a:r>
            <a:r>
              <a:rPr lang="es-ES" sz="1800" b="1" dirty="0" smtClean="0">
                <a:solidFill>
                  <a:schemeClr val="bg1"/>
                </a:solidFill>
              </a:rPr>
              <a:t>Investigar como la conglomeración (complementariedad) de medios navales de superficie de la Fuerza de Tarea Naval </a:t>
            </a:r>
            <a:r>
              <a:rPr lang="es-ES" sz="1800" b="1" dirty="0">
                <a:solidFill>
                  <a:schemeClr val="bg1"/>
                </a:solidFill>
              </a:rPr>
              <a:t>Multinacional “De llamada”</a:t>
            </a:r>
            <a:r>
              <a:rPr lang="es-ES" sz="1800" b="1" dirty="0" smtClean="0">
                <a:solidFill>
                  <a:schemeClr val="bg1"/>
                </a:solidFill>
              </a:rPr>
              <a:t> implica en la capacidad de respuesta de las armadas ante desastres naturales en los países del Pacífico Sur.</a:t>
            </a:r>
            <a:endParaRPr lang="es-PE" sz="1800" dirty="0">
              <a:solidFill>
                <a:schemeClr val="bg1"/>
              </a:solidFill>
            </a:endParaRPr>
          </a:p>
        </p:txBody>
      </p:sp>
      <p:pic>
        <p:nvPicPr>
          <p:cNvPr id="4" name="Imagen 3"/>
          <p:cNvPicPr>
            <a:picLocks noChangeAspect="1"/>
          </p:cNvPicPr>
          <p:nvPr/>
        </p:nvPicPr>
        <p:blipFill>
          <a:blip r:embed="rId3"/>
          <a:stretch>
            <a:fillRect/>
          </a:stretch>
        </p:blipFill>
        <p:spPr>
          <a:xfrm>
            <a:off x="6842188" y="2611536"/>
            <a:ext cx="2273087" cy="1470252"/>
          </a:xfrm>
          <a:prstGeom prst="rect">
            <a:avLst/>
          </a:prstGeom>
        </p:spPr>
      </p:pic>
      <p:pic>
        <p:nvPicPr>
          <p:cNvPr id="5" name="Imagen 4"/>
          <p:cNvPicPr>
            <a:picLocks noChangeAspect="1"/>
          </p:cNvPicPr>
          <p:nvPr/>
        </p:nvPicPr>
        <p:blipFill>
          <a:blip r:embed="rId4"/>
          <a:stretch>
            <a:fillRect/>
          </a:stretch>
        </p:blipFill>
        <p:spPr>
          <a:xfrm>
            <a:off x="6851752" y="4092028"/>
            <a:ext cx="2253957" cy="1353196"/>
          </a:xfrm>
          <a:prstGeom prst="rect">
            <a:avLst/>
          </a:prstGeom>
        </p:spPr>
      </p:pic>
      <p:sp>
        <p:nvSpPr>
          <p:cNvPr id="20" name="8 CuadroTexto">
            <a:extLst>
              <a:ext uri="{FF2B5EF4-FFF2-40B4-BE49-F238E27FC236}">
                <a16:creationId xmlns="" xmlns:a16="http://schemas.microsoft.com/office/drawing/2014/main" id="{97DEF22A-EEFD-0D47-B366-1C2650CAAD12}"/>
              </a:ext>
            </a:extLst>
          </p:cNvPr>
          <p:cNvSpPr txBox="1"/>
          <p:nvPr/>
        </p:nvSpPr>
        <p:spPr>
          <a:xfrm>
            <a:off x="2483768" y="3746715"/>
            <a:ext cx="3870814" cy="36933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eaLnBrk="1" hangingPunct="1">
              <a:spcBef>
                <a:spcPct val="0"/>
              </a:spcBef>
              <a:defRPr/>
            </a:pPr>
            <a:r>
              <a:rPr lang="es-EC" sz="1800" b="1" dirty="0" smtClean="0">
                <a:cs typeface="Arial" charset="0"/>
              </a:rPr>
              <a:t>El Mar –vía de comunicaciones  idónea</a:t>
            </a:r>
            <a:endParaRPr lang="es-EC" sz="1800" dirty="0">
              <a:cs typeface="Arial" charset="0"/>
            </a:endParaRPr>
          </a:p>
        </p:txBody>
      </p:sp>
      <p:sp>
        <p:nvSpPr>
          <p:cNvPr id="22" name="8 CuadroTexto">
            <a:extLst>
              <a:ext uri="{FF2B5EF4-FFF2-40B4-BE49-F238E27FC236}">
                <a16:creationId xmlns="" xmlns:a16="http://schemas.microsoft.com/office/drawing/2014/main" id="{97DEF22A-EEFD-0D47-B366-1C2650CAAD12}"/>
              </a:ext>
            </a:extLst>
          </p:cNvPr>
          <p:cNvSpPr txBox="1"/>
          <p:nvPr/>
        </p:nvSpPr>
        <p:spPr>
          <a:xfrm>
            <a:off x="2483768" y="4273202"/>
            <a:ext cx="3870814" cy="923330"/>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eaLnBrk="1" hangingPunct="1">
              <a:spcBef>
                <a:spcPct val="0"/>
              </a:spcBef>
              <a:defRPr/>
            </a:pPr>
            <a:r>
              <a:rPr lang="es-EC" sz="1800" b="1" dirty="0" smtClean="0">
                <a:cs typeface="Arial" charset="0"/>
              </a:rPr>
              <a:t>AH- prioridad de disponibilidad de medios, requerimiento de volumen de transporte logístico</a:t>
            </a:r>
            <a:endParaRPr lang="es-EC" sz="1800" dirty="0">
              <a:cs typeface="Arial" charset="0"/>
            </a:endParaRPr>
          </a:p>
        </p:txBody>
      </p:sp>
      <p:pic>
        <p:nvPicPr>
          <p:cNvPr id="23" name="Picture 4" descr="Resultado de imagen para buque hospit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2159" y="5445224"/>
            <a:ext cx="2243550" cy="141277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6"/>
          <a:stretch>
            <a:fillRect/>
          </a:stretch>
        </p:blipFill>
        <p:spPr>
          <a:xfrm>
            <a:off x="147314" y="3965885"/>
            <a:ext cx="1475360" cy="1481456"/>
          </a:xfrm>
          <a:prstGeom prst="rect">
            <a:avLst/>
          </a:prstGeom>
        </p:spPr>
      </p:pic>
      <p:sp>
        <p:nvSpPr>
          <p:cNvPr id="16" name="8 CuadroTexto">
            <a:extLst>
              <a:ext uri="{FF2B5EF4-FFF2-40B4-BE49-F238E27FC236}">
                <a16:creationId xmlns="" xmlns:a16="http://schemas.microsoft.com/office/drawing/2014/main" id="{97DEF22A-EEFD-0D47-B366-1C2650CAAD12}"/>
              </a:ext>
            </a:extLst>
          </p:cNvPr>
          <p:cNvSpPr txBox="1"/>
          <p:nvPr/>
        </p:nvSpPr>
        <p:spPr>
          <a:xfrm>
            <a:off x="2483768" y="6095037"/>
            <a:ext cx="3870814" cy="646331"/>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eaLnBrk="1" hangingPunct="1">
              <a:spcBef>
                <a:spcPct val="0"/>
              </a:spcBef>
              <a:defRPr/>
            </a:pPr>
            <a:r>
              <a:rPr lang="es-EC" sz="1800" b="1" dirty="0" smtClean="0">
                <a:cs typeface="Arial" charset="0"/>
              </a:rPr>
              <a:t>Es favorable contar con la ayuda internacional </a:t>
            </a:r>
            <a:endParaRPr lang="es-EC" sz="1800" dirty="0">
              <a:cs typeface="Arial" charset="0"/>
            </a:endParaRPr>
          </a:p>
        </p:txBody>
      </p:sp>
      <p:sp>
        <p:nvSpPr>
          <p:cNvPr id="17" name="8 CuadroTexto">
            <a:extLst>
              <a:ext uri="{FF2B5EF4-FFF2-40B4-BE49-F238E27FC236}">
                <a16:creationId xmlns="" xmlns:a16="http://schemas.microsoft.com/office/drawing/2014/main" id="{97DEF22A-EEFD-0D47-B366-1C2650CAAD12}"/>
              </a:ext>
            </a:extLst>
          </p:cNvPr>
          <p:cNvSpPr txBox="1"/>
          <p:nvPr/>
        </p:nvSpPr>
        <p:spPr>
          <a:xfrm>
            <a:off x="2483768" y="5302949"/>
            <a:ext cx="3870814" cy="646331"/>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eaLnBrk="1" hangingPunct="1">
              <a:spcBef>
                <a:spcPct val="0"/>
              </a:spcBef>
              <a:defRPr/>
            </a:pPr>
            <a:r>
              <a:rPr lang="es-EC" sz="1800" b="1" dirty="0" smtClean="0">
                <a:cs typeface="Arial" charset="0"/>
              </a:rPr>
              <a:t>Medios disponibles que puedan ser empleados en operaciones de AH</a:t>
            </a:r>
            <a:endParaRPr lang="es-EC" sz="1800" dirty="0">
              <a:cs typeface="Arial" charset="0"/>
            </a:endParaRPr>
          </a:p>
        </p:txBody>
      </p:sp>
      <p:pic>
        <p:nvPicPr>
          <p:cNvPr id="18" name="Imagen 17"/>
          <p:cNvPicPr>
            <a:picLocks noChangeAspect="1"/>
          </p:cNvPicPr>
          <p:nvPr/>
        </p:nvPicPr>
        <p:blipFill>
          <a:blip r:embed="rId7"/>
          <a:stretch>
            <a:fillRect/>
          </a:stretch>
        </p:blipFill>
        <p:spPr>
          <a:xfrm>
            <a:off x="-252536" y="-584"/>
            <a:ext cx="2085013" cy="2493480"/>
          </a:xfrm>
          <a:prstGeom prst="rect">
            <a:avLst/>
          </a:prstGeom>
        </p:spPr>
      </p:pic>
    </p:spTree>
    <p:extLst>
      <p:ext uri="{BB962C8B-B14F-4D97-AF65-F5344CB8AC3E}">
        <p14:creationId xmlns:p14="http://schemas.microsoft.com/office/powerpoint/2010/main" val="73747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pPr>
              <a:defRPr/>
            </a:pPr>
            <a:fld id="{A26BE161-EA67-4A90-8CBA-8EEE6215C40C}" type="slidenum">
              <a:rPr lang="es-US" b="1" smtClean="0">
                <a:solidFill>
                  <a:schemeClr val="tx1"/>
                </a:solidFill>
              </a:rPr>
              <a:pPr>
                <a:defRPr/>
              </a:pPr>
              <a:t>25</a:t>
            </a:fld>
            <a:endParaRPr lang="es-US" b="1" dirty="0">
              <a:solidFill>
                <a:schemeClr val="tx1"/>
              </a:solidFill>
            </a:endParaRPr>
          </a:p>
        </p:txBody>
      </p:sp>
      <p:sp>
        <p:nvSpPr>
          <p:cNvPr id="8" name="Rectángulo 7"/>
          <p:cNvSpPr/>
          <p:nvPr/>
        </p:nvSpPr>
        <p:spPr>
          <a:xfrm>
            <a:off x="6354582" y="813401"/>
            <a:ext cx="2344744" cy="461665"/>
          </a:xfrm>
          <a:prstGeom prst="rect">
            <a:avLst/>
          </a:prstGeom>
        </p:spPr>
        <p:txBody>
          <a:bodyPr wrap="none">
            <a:spAutoFit/>
          </a:bodyPr>
          <a:lstStyle/>
          <a:p>
            <a:pPr algn="r"/>
            <a:r>
              <a:rPr lang="es-EC" sz="2400" b="1" dirty="0" smtClean="0">
                <a:solidFill>
                  <a:schemeClr val="tx1">
                    <a:lumMod val="65000"/>
                    <a:lumOff val="35000"/>
                  </a:schemeClr>
                </a:solidFill>
              </a:rPr>
              <a:t> RESULTADOS</a:t>
            </a:r>
            <a:endParaRPr lang="es-EC" sz="2400" b="1" dirty="0">
              <a:solidFill>
                <a:schemeClr val="tx1">
                  <a:lumMod val="65000"/>
                  <a:lumOff val="35000"/>
                </a:schemeClr>
              </a:solidFill>
            </a:endParaRPr>
          </a:p>
        </p:txBody>
      </p:sp>
      <p:cxnSp>
        <p:nvCxnSpPr>
          <p:cNvPr id="21" name="Conector recto 20"/>
          <p:cNvCxnSpPr/>
          <p:nvPr/>
        </p:nvCxnSpPr>
        <p:spPr>
          <a:xfrm>
            <a:off x="2642862" y="1275066"/>
            <a:ext cx="63367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8 CuadroTexto">
            <a:extLst>
              <a:ext uri="{FF2B5EF4-FFF2-40B4-BE49-F238E27FC236}">
                <a16:creationId xmlns="" xmlns:a16="http://schemas.microsoft.com/office/drawing/2014/main" id="{97DEF22A-EEFD-0D47-B366-1C2650CAAD12}"/>
              </a:ext>
            </a:extLst>
          </p:cNvPr>
          <p:cNvSpPr txBox="1"/>
          <p:nvPr/>
        </p:nvSpPr>
        <p:spPr>
          <a:xfrm>
            <a:off x="2565559" y="2886035"/>
            <a:ext cx="3870814" cy="830997"/>
          </a:xfrm>
          <a:prstGeom prst="rect">
            <a:avLst/>
          </a:prstGeom>
          <a:solidFill>
            <a:schemeClr val="tx2">
              <a:lumMod val="20000"/>
              <a:lumOff val="80000"/>
            </a:schemeClr>
          </a:solidFill>
          <a:ln w="22225">
            <a:noFill/>
          </a:ln>
          <a:effectLst>
            <a:outerShdw blurRad="50800" dist="38100" dir="2700000" algn="tl" rotWithShape="0">
              <a:prstClr val="black">
                <a:alpha val="40000"/>
              </a:prstClr>
            </a:outerShdw>
          </a:effectLst>
        </p:spPr>
        <p:txBody>
          <a:bodyPr wrap="square">
            <a:spAutoFit/>
          </a:bodyPr>
          <a:lstStyle/>
          <a:p>
            <a:pPr eaLnBrk="1" hangingPunct="1">
              <a:spcBef>
                <a:spcPct val="0"/>
              </a:spcBef>
              <a:defRPr/>
            </a:pPr>
            <a:r>
              <a:rPr lang="es-EC" sz="2400" b="1" dirty="0" smtClean="0">
                <a:cs typeface="Arial" charset="0"/>
              </a:rPr>
              <a:t>Desastre naturales de gran magnitud</a:t>
            </a:r>
            <a:endParaRPr lang="es-EC" sz="2400" dirty="0">
              <a:cs typeface="Arial" charset="0"/>
            </a:endParaRPr>
          </a:p>
        </p:txBody>
      </p:sp>
      <p:sp>
        <p:nvSpPr>
          <p:cNvPr id="15" name="8 CuadroTexto">
            <a:extLst>
              <a:ext uri="{FF2B5EF4-FFF2-40B4-BE49-F238E27FC236}">
                <a16:creationId xmlns="" xmlns:a16="http://schemas.microsoft.com/office/drawing/2014/main" id="{97DEF22A-EEFD-0D47-B366-1C2650CAAD12}"/>
              </a:ext>
            </a:extLst>
          </p:cNvPr>
          <p:cNvSpPr txBox="1"/>
          <p:nvPr/>
        </p:nvSpPr>
        <p:spPr>
          <a:xfrm>
            <a:off x="269262" y="1580599"/>
            <a:ext cx="8851998" cy="1200329"/>
          </a:xfrm>
          <a:prstGeom prst="rect">
            <a:avLst/>
          </a:prstGeom>
          <a:solidFill>
            <a:schemeClr val="tx2">
              <a:lumMod val="75000"/>
            </a:schemeClr>
          </a:solidFill>
          <a:ln w="22225">
            <a:noFill/>
          </a:ln>
          <a:effectLst>
            <a:outerShdw blurRad="50800" dist="38100" dir="2700000" algn="tl" rotWithShape="0">
              <a:prstClr val="black">
                <a:alpha val="40000"/>
              </a:prstClr>
            </a:outerShdw>
          </a:effectLst>
        </p:spPr>
        <p:txBody>
          <a:bodyPr wrap="square">
            <a:spAutoFit/>
          </a:bodyPr>
          <a:lstStyle/>
          <a:p>
            <a:pPr lvl="0"/>
            <a:r>
              <a:rPr lang="es-EC" sz="1800" b="1" dirty="0" smtClean="0">
                <a:solidFill>
                  <a:schemeClr val="bg1"/>
                </a:solidFill>
                <a:cs typeface="Arial" charset="0"/>
              </a:rPr>
              <a:t>O.E 2: </a:t>
            </a:r>
            <a:r>
              <a:rPr lang="es-ES" sz="1800" b="1" dirty="0" smtClean="0">
                <a:solidFill>
                  <a:schemeClr val="bg1"/>
                </a:solidFill>
              </a:rPr>
              <a:t>Investigar como la conglomeración (complementariedad) de medios aeronavales de la Fuerza de Tarea Naval </a:t>
            </a:r>
            <a:r>
              <a:rPr lang="es-ES" sz="1800" b="1" dirty="0">
                <a:solidFill>
                  <a:schemeClr val="bg1"/>
                </a:solidFill>
              </a:rPr>
              <a:t>Multinacional “De llamada”</a:t>
            </a:r>
            <a:r>
              <a:rPr lang="es-ES" sz="1800" b="1" dirty="0" smtClean="0">
                <a:solidFill>
                  <a:schemeClr val="bg1"/>
                </a:solidFill>
              </a:rPr>
              <a:t> implica en la capacidad de respuesta de las armadas ante desastres naturales en los países del Pacífico Sur.</a:t>
            </a:r>
            <a:endParaRPr lang="es-PE" sz="1800" dirty="0">
              <a:solidFill>
                <a:schemeClr val="bg1"/>
              </a:solidFill>
            </a:endParaRPr>
          </a:p>
        </p:txBody>
      </p:sp>
      <p:sp>
        <p:nvSpPr>
          <p:cNvPr id="22" name="8 CuadroTexto">
            <a:extLst>
              <a:ext uri="{FF2B5EF4-FFF2-40B4-BE49-F238E27FC236}">
                <a16:creationId xmlns="" xmlns:a16="http://schemas.microsoft.com/office/drawing/2014/main" id="{97DEF22A-EEFD-0D47-B366-1C2650CAAD12}"/>
              </a:ext>
            </a:extLst>
          </p:cNvPr>
          <p:cNvSpPr txBox="1"/>
          <p:nvPr/>
        </p:nvSpPr>
        <p:spPr>
          <a:xfrm>
            <a:off x="2565559" y="3787349"/>
            <a:ext cx="3870814" cy="36933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eaLnBrk="1" hangingPunct="1">
              <a:spcBef>
                <a:spcPct val="0"/>
              </a:spcBef>
              <a:defRPr/>
            </a:pPr>
            <a:r>
              <a:rPr lang="es-EC" sz="1800" b="1" dirty="0" smtClean="0">
                <a:cs typeface="Arial" charset="0"/>
              </a:rPr>
              <a:t>Requerimiento Prontitud </a:t>
            </a:r>
            <a:endParaRPr lang="es-EC" sz="1800" dirty="0">
              <a:cs typeface="Arial" charset="0"/>
            </a:endParaRPr>
          </a:p>
        </p:txBody>
      </p:sp>
      <p:sp>
        <p:nvSpPr>
          <p:cNvPr id="3" name="AutoShape 2" descr="Resultado de imagen para avion casa ecuatorian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dirty="0"/>
          </a:p>
        </p:txBody>
      </p:sp>
      <p:pic>
        <p:nvPicPr>
          <p:cNvPr id="3076" name="Picture 4"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1066" y="2828911"/>
            <a:ext cx="2180390" cy="145095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sultado de imagen para Fokker 6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V="1">
            <a:off x="6933361" y="4255975"/>
            <a:ext cx="2172996" cy="11997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a:blip r:embed="rId5"/>
          <a:stretch>
            <a:fillRect/>
          </a:stretch>
        </p:blipFill>
        <p:spPr>
          <a:xfrm>
            <a:off x="6948263" y="5443006"/>
            <a:ext cx="2143193" cy="1348015"/>
          </a:xfrm>
          <a:prstGeom prst="rect">
            <a:avLst/>
          </a:prstGeom>
        </p:spPr>
      </p:pic>
      <p:sp>
        <p:nvSpPr>
          <p:cNvPr id="16" name="8 CuadroTexto">
            <a:extLst>
              <a:ext uri="{FF2B5EF4-FFF2-40B4-BE49-F238E27FC236}">
                <a16:creationId xmlns="" xmlns:a16="http://schemas.microsoft.com/office/drawing/2014/main" id="{97DEF22A-EEFD-0D47-B366-1C2650CAAD12}"/>
              </a:ext>
            </a:extLst>
          </p:cNvPr>
          <p:cNvSpPr txBox="1"/>
          <p:nvPr/>
        </p:nvSpPr>
        <p:spPr>
          <a:xfrm>
            <a:off x="2583245" y="4307277"/>
            <a:ext cx="3853128" cy="36933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eaLnBrk="1" hangingPunct="1">
              <a:spcBef>
                <a:spcPct val="0"/>
              </a:spcBef>
              <a:defRPr/>
            </a:pPr>
            <a:r>
              <a:rPr lang="es-EC" sz="1800" b="1" dirty="0" smtClean="0">
                <a:cs typeface="Arial" charset="0"/>
              </a:rPr>
              <a:t>Inmediatez del suministro </a:t>
            </a:r>
            <a:endParaRPr lang="es-EC" sz="1800" dirty="0">
              <a:cs typeface="Arial" charset="0"/>
            </a:endParaRPr>
          </a:p>
        </p:txBody>
      </p:sp>
      <p:sp>
        <p:nvSpPr>
          <p:cNvPr id="17" name="8 CuadroTexto">
            <a:extLst>
              <a:ext uri="{FF2B5EF4-FFF2-40B4-BE49-F238E27FC236}">
                <a16:creationId xmlns="" xmlns:a16="http://schemas.microsoft.com/office/drawing/2014/main" id="{97DEF22A-EEFD-0D47-B366-1C2650CAAD12}"/>
              </a:ext>
            </a:extLst>
          </p:cNvPr>
          <p:cNvSpPr txBox="1"/>
          <p:nvPr/>
        </p:nvSpPr>
        <p:spPr>
          <a:xfrm>
            <a:off x="2540483" y="4827205"/>
            <a:ext cx="3895890" cy="36933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eaLnBrk="1" hangingPunct="1">
              <a:spcBef>
                <a:spcPct val="0"/>
              </a:spcBef>
              <a:defRPr/>
            </a:pPr>
            <a:r>
              <a:rPr lang="es-EC" sz="1800" b="1" dirty="0" smtClean="0">
                <a:cs typeface="Arial" charset="0"/>
              </a:rPr>
              <a:t>Evacuaciones aeromédicas </a:t>
            </a:r>
            <a:endParaRPr lang="es-EC" sz="1800" dirty="0">
              <a:cs typeface="Arial" charset="0"/>
            </a:endParaRPr>
          </a:p>
        </p:txBody>
      </p:sp>
      <p:sp>
        <p:nvSpPr>
          <p:cNvPr id="18" name="8 CuadroTexto">
            <a:extLst>
              <a:ext uri="{FF2B5EF4-FFF2-40B4-BE49-F238E27FC236}">
                <a16:creationId xmlns="" xmlns:a16="http://schemas.microsoft.com/office/drawing/2014/main" id="{97DEF22A-EEFD-0D47-B366-1C2650CAAD12}"/>
              </a:ext>
            </a:extLst>
          </p:cNvPr>
          <p:cNvSpPr txBox="1"/>
          <p:nvPr/>
        </p:nvSpPr>
        <p:spPr>
          <a:xfrm>
            <a:off x="2582727" y="5408711"/>
            <a:ext cx="3853646" cy="36933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eaLnBrk="1" hangingPunct="1">
              <a:spcBef>
                <a:spcPct val="0"/>
              </a:spcBef>
              <a:defRPr/>
            </a:pPr>
            <a:r>
              <a:rPr lang="es-EC" sz="1800" b="1" dirty="0" smtClean="0">
                <a:cs typeface="Arial" charset="0"/>
              </a:rPr>
              <a:t>Transporte logístico</a:t>
            </a:r>
            <a:endParaRPr lang="es-EC" sz="1800" dirty="0">
              <a:cs typeface="Arial" charset="0"/>
            </a:endParaRPr>
          </a:p>
        </p:txBody>
      </p:sp>
      <p:pic>
        <p:nvPicPr>
          <p:cNvPr id="19" name="Imagen 18"/>
          <p:cNvPicPr>
            <a:picLocks noChangeAspect="1"/>
          </p:cNvPicPr>
          <p:nvPr/>
        </p:nvPicPr>
        <p:blipFill>
          <a:blip r:embed="rId6"/>
          <a:stretch>
            <a:fillRect/>
          </a:stretch>
        </p:blipFill>
        <p:spPr>
          <a:xfrm>
            <a:off x="-54468" y="5497620"/>
            <a:ext cx="2381250" cy="1351772"/>
          </a:xfrm>
          <a:prstGeom prst="rect">
            <a:avLst/>
          </a:prstGeom>
        </p:spPr>
      </p:pic>
      <p:pic>
        <p:nvPicPr>
          <p:cNvPr id="20" name="Imagen 19"/>
          <p:cNvPicPr>
            <a:picLocks noChangeAspect="1"/>
          </p:cNvPicPr>
          <p:nvPr/>
        </p:nvPicPr>
        <p:blipFill>
          <a:blip r:embed="rId7"/>
          <a:stretch>
            <a:fillRect/>
          </a:stretch>
        </p:blipFill>
        <p:spPr>
          <a:xfrm>
            <a:off x="-180528" y="-27384"/>
            <a:ext cx="2085013" cy="2493480"/>
          </a:xfrm>
          <a:prstGeom prst="rect">
            <a:avLst/>
          </a:prstGeom>
        </p:spPr>
      </p:pic>
    </p:spTree>
    <p:extLst>
      <p:ext uri="{BB962C8B-B14F-4D97-AF65-F5344CB8AC3E}">
        <p14:creationId xmlns:p14="http://schemas.microsoft.com/office/powerpoint/2010/main" val="147999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8E02949-4CF0-41F9-868E-9DB81E933003}" type="slidenum">
              <a:rPr lang="es-EC" smtClean="0">
                <a:solidFill>
                  <a:prstClr val="black">
                    <a:tint val="75000"/>
                  </a:prstClr>
                </a:solidFill>
              </a:rPr>
              <a:pPr/>
              <a:t>26</a:t>
            </a:fld>
            <a:endParaRPr lang="es-EC" dirty="0">
              <a:solidFill>
                <a:prstClr val="black">
                  <a:tint val="75000"/>
                </a:prstClr>
              </a:solidFill>
            </a:endParaRPr>
          </a:p>
        </p:txBody>
      </p:sp>
      <p:cxnSp>
        <p:nvCxnSpPr>
          <p:cNvPr id="3" name="Conector recto 2"/>
          <p:cNvCxnSpPr/>
          <p:nvPr/>
        </p:nvCxnSpPr>
        <p:spPr>
          <a:xfrm>
            <a:off x="1763688" y="1234368"/>
            <a:ext cx="72008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CuadroTexto 3"/>
          <p:cNvSpPr txBox="1"/>
          <p:nvPr/>
        </p:nvSpPr>
        <p:spPr>
          <a:xfrm>
            <a:off x="3971256" y="733608"/>
            <a:ext cx="4993232" cy="461665"/>
          </a:xfrm>
          <a:prstGeom prst="rect">
            <a:avLst/>
          </a:prstGeom>
          <a:noFill/>
        </p:spPr>
        <p:txBody>
          <a:bodyPr wrap="square" rtlCol="0">
            <a:spAutoFit/>
          </a:bodyPr>
          <a:lstStyle/>
          <a:p>
            <a:r>
              <a:rPr lang="es-EC" sz="2400" b="1" dirty="0" smtClean="0">
                <a:solidFill>
                  <a:srgbClr val="000099"/>
                </a:solidFill>
              </a:rPr>
              <a:t>COMPROBACIÓN DE HIPÓTESIS</a:t>
            </a:r>
            <a:endParaRPr lang="es-EC" sz="2400" b="1" dirty="0">
              <a:solidFill>
                <a:srgbClr val="000099"/>
              </a:solidFill>
            </a:endParaRPr>
          </a:p>
        </p:txBody>
      </p:sp>
      <p:sp>
        <p:nvSpPr>
          <p:cNvPr id="22" name="Rectángulo 21"/>
          <p:cNvSpPr/>
          <p:nvPr/>
        </p:nvSpPr>
        <p:spPr>
          <a:xfrm>
            <a:off x="1393304" y="2204864"/>
            <a:ext cx="7283152" cy="2677656"/>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r>
              <a:rPr lang="es-ES" sz="2400" dirty="0" smtClean="0">
                <a:solidFill>
                  <a:schemeClr val="bg1"/>
                </a:solidFill>
              </a:rPr>
              <a:t>La conformación de la Fuerza </a:t>
            </a:r>
            <a:r>
              <a:rPr lang="es-ES" sz="2400" dirty="0">
                <a:solidFill>
                  <a:schemeClr val="bg1"/>
                </a:solidFill>
              </a:rPr>
              <a:t>de Tarea Naval Multinacional “De llamada</a:t>
            </a:r>
            <a:r>
              <a:rPr lang="es-ES" sz="2400" dirty="0" smtClean="0">
                <a:solidFill>
                  <a:schemeClr val="bg1"/>
                </a:solidFill>
              </a:rPr>
              <a:t>” </a:t>
            </a:r>
            <a:r>
              <a:rPr lang="es-ES" sz="2400" b="1" dirty="0" smtClean="0">
                <a:solidFill>
                  <a:schemeClr val="tx1"/>
                </a:solidFill>
              </a:rPr>
              <a:t>maximiza la capacidad de </a:t>
            </a:r>
            <a:r>
              <a:rPr lang="es-ES" sz="2400" b="1" dirty="0">
                <a:solidFill>
                  <a:schemeClr val="tx1"/>
                </a:solidFill>
              </a:rPr>
              <a:t>suministrar servicios esenciales y de </a:t>
            </a:r>
            <a:r>
              <a:rPr lang="es-ES" sz="2400" b="1" dirty="0" smtClean="0">
                <a:solidFill>
                  <a:schemeClr val="tx1"/>
                </a:solidFill>
              </a:rPr>
              <a:t>emergencia, potencializando</a:t>
            </a:r>
            <a:r>
              <a:rPr lang="es-ES" sz="2400" dirty="0" smtClean="0">
                <a:solidFill>
                  <a:srgbClr val="FF0000"/>
                </a:solidFill>
              </a:rPr>
              <a:t> </a:t>
            </a:r>
            <a:r>
              <a:rPr lang="es-ES" sz="2400" dirty="0" smtClean="0">
                <a:solidFill>
                  <a:schemeClr val="bg1"/>
                </a:solidFill>
              </a:rPr>
              <a:t>la </a:t>
            </a:r>
            <a:r>
              <a:rPr lang="es-ES" sz="2400" dirty="0">
                <a:solidFill>
                  <a:schemeClr val="bg1"/>
                </a:solidFill>
              </a:rPr>
              <a:t>capacidad de respuesta de las Armadas ante desastres naturales en los países del Pacífico </a:t>
            </a:r>
            <a:r>
              <a:rPr lang="es-ES" sz="2400" dirty="0" smtClean="0">
                <a:solidFill>
                  <a:schemeClr val="bg1"/>
                </a:solidFill>
              </a:rPr>
              <a:t>Sur </a:t>
            </a:r>
            <a:r>
              <a:rPr lang="es-ES" sz="2400" b="1" dirty="0" smtClean="0">
                <a:solidFill>
                  <a:schemeClr val="tx1"/>
                </a:solidFill>
              </a:rPr>
              <a:t>a </a:t>
            </a:r>
            <a:r>
              <a:rPr lang="es-ES" sz="2400" b="1" dirty="0">
                <a:solidFill>
                  <a:schemeClr val="tx1"/>
                </a:solidFill>
              </a:rPr>
              <a:t>través de la contribución de medios navales internacionales</a:t>
            </a:r>
            <a:r>
              <a:rPr lang="es-ES" sz="2400" dirty="0">
                <a:solidFill>
                  <a:schemeClr val="bg1"/>
                </a:solidFill>
              </a:rPr>
              <a:t>. </a:t>
            </a:r>
            <a:endParaRPr lang="es-PE" sz="2400" dirty="0">
              <a:solidFill>
                <a:schemeClr val="bg1"/>
              </a:solidFill>
            </a:endParaRPr>
          </a:p>
        </p:txBody>
      </p:sp>
      <p:sp>
        <p:nvSpPr>
          <p:cNvPr id="23" name="Rectángulo 22"/>
          <p:cNvSpPr/>
          <p:nvPr/>
        </p:nvSpPr>
        <p:spPr>
          <a:xfrm>
            <a:off x="616509" y="2933927"/>
            <a:ext cx="1296144" cy="1081002"/>
          </a:xfrm>
          <a:prstGeom prst="rect">
            <a:avLst/>
          </a:prstGeom>
        </p:spPr>
        <p:txBody>
          <a:bodyPr wrap="square">
            <a:spAutoFit/>
          </a:bodyPr>
          <a:lstStyle/>
          <a:p>
            <a:pPr algn="just">
              <a:lnSpc>
                <a:spcPct val="150000"/>
              </a:lnSpc>
              <a:spcAft>
                <a:spcPts val="0"/>
              </a:spcAft>
              <a:tabLst>
                <a:tab pos="450215" algn="l"/>
              </a:tabLst>
            </a:pPr>
            <a:r>
              <a:rPr lang="es-ES_tradnl" sz="4800" b="1" dirty="0" smtClean="0">
                <a:solidFill>
                  <a:schemeClr val="accent6">
                    <a:lumMod val="75000"/>
                  </a:schemeClr>
                </a:solidFill>
                <a:ea typeface="Calibri" panose="020F0502020204030204" pitchFamily="34" charset="0"/>
                <a:cs typeface="Times New Roman" panose="02020603050405020304" pitchFamily="18" charset="0"/>
              </a:rPr>
              <a:t>H</a:t>
            </a:r>
            <a:r>
              <a:rPr lang="es-ES_tradnl" sz="4800" dirty="0" smtClean="0">
                <a:solidFill>
                  <a:schemeClr val="accent6">
                    <a:lumMod val="75000"/>
                  </a:schemeClr>
                </a:solidFill>
                <a:ea typeface="Calibri" panose="020F0502020204030204" pitchFamily="34" charset="0"/>
                <a:cs typeface="Times New Roman" panose="02020603050405020304" pitchFamily="18" charset="0"/>
              </a:rPr>
              <a:t>:</a:t>
            </a:r>
            <a:endParaRPr lang="es-EC" sz="48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ángulo 5"/>
          <p:cNvSpPr/>
          <p:nvPr/>
        </p:nvSpPr>
        <p:spPr>
          <a:xfrm>
            <a:off x="1128689" y="1476121"/>
            <a:ext cx="7835799" cy="400110"/>
          </a:xfrm>
          <a:prstGeom prst="rect">
            <a:avLst/>
          </a:prstGeom>
        </p:spPr>
        <p:txBody>
          <a:bodyPr wrap="none">
            <a:spAutoFit/>
          </a:bodyPr>
          <a:lstStyle/>
          <a:p>
            <a:r>
              <a:rPr lang="it-IT" sz="2000" dirty="0" smtClean="0">
                <a:solidFill>
                  <a:srgbClr val="003399"/>
                </a:solidFill>
                <a:latin typeface="Univers" charset="0"/>
                <a:ea typeface="Univers" charset="0"/>
                <a:cs typeface="Univers" charset="0"/>
              </a:rPr>
              <a:t>Comprobación de Hipotesis a  través de la discusión de resultados:</a:t>
            </a:r>
            <a:endParaRPr lang="es-EC" sz="1800" dirty="0"/>
          </a:p>
        </p:txBody>
      </p:sp>
      <p:sp>
        <p:nvSpPr>
          <p:cNvPr id="10" name="Rectángulo 9"/>
          <p:cNvSpPr/>
          <p:nvPr/>
        </p:nvSpPr>
        <p:spPr>
          <a:xfrm>
            <a:off x="3118520" y="5310654"/>
            <a:ext cx="3349352" cy="83747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50000"/>
              </a:lnSpc>
              <a:spcBef>
                <a:spcPts val="0"/>
              </a:spcBef>
              <a:spcAft>
                <a:spcPts val="0"/>
              </a:spcAft>
            </a:pPr>
            <a:r>
              <a:rPr lang="es-EC" sz="3600"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CR</a:t>
            </a:r>
            <a:r>
              <a:rPr lang="es-EC" sz="3600" dirty="0" smtClean="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 = f(</a:t>
            </a:r>
            <a:r>
              <a:rPr lang="es-EC" sz="36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FTNM</a:t>
            </a:r>
            <a:r>
              <a:rPr lang="es-EC" sz="3600" dirty="0" smtClean="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es-EC" sz="3600" dirty="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p:cNvPicPr>
            <a:picLocks noChangeAspect="1"/>
          </p:cNvPicPr>
          <p:nvPr/>
        </p:nvPicPr>
        <p:blipFill>
          <a:blip r:embed="rId2"/>
          <a:stretch>
            <a:fillRect/>
          </a:stretch>
        </p:blipFill>
        <p:spPr>
          <a:xfrm>
            <a:off x="-157855" y="43061"/>
            <a:ext cx="2085013" cy="2493480"/>
          </a:xfrm>
          <a:prstGeom prst="rect">
            <a:avLst/>
          </a:prstGeom>
        </p:spPr>
      </p:pic>
    </p:spTree>
    <p:extLst>
      <p:ext uri="{BB962C8B-B14F-4D97-AF65-F5344CB8AC3E}">
        <p14:creationId xmlns:p14="http://schemas.microsoft.com/office/powerpoint/2010/main" val="12906728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61067" y="0"/>
            <a:ext cx="9205067" cy="6858000"/>
          </a:xfrm>
          <a:prstGeom prst="rect">
            <a:avLst/>
          </a:prstGeom>
        </p:spPr>
      </p:pic>
      <p:sp>
        <p:nvSpPr>
          <p:cNvPr id="2" name="1 Marcador de número de diapositiva"/>
          <p:cNvSpPr>
            <a:spLocks noGrp="1"/>
          </p:cNvSpPr>
          <p:nvPr>
            <p:ph type="sldNum" sz="quarter" idx="12"/>
          </p:nvPr>
        </p:nvSpPr>
        <p:spPr/>
        <p:txBody>
          <a:bodyPr/>
          <a:lstStyle/>
          <a:p>
            <a:fld id="{B8E02949-4CF0-41F9-868E-9DB81E933003}" type="slidenum">
              <a:rPr lang="es-EC" smtClean="0">
                <a:solidFill>
                  <a:prstClr val="black">
                    <a:tint val="75000"/>
                  </a:prstClr>
                </a:solidFill>
              </a:rPr>
              <a:pPr/>
              <a:t>27</a:t>
            </a:fld>
            <a:endParaRPr lang="es-EC" dirty="0">
              <a:solidFill>
                <a:prstClr val="black">
                  <a:tint val="75000"/>
                </a:prstClr>
              </a:solidFill>
            </a:endParaRPr>
          </a:p>
        </p:txBody>
      </p:sp>
      <p:sp>
        <p:nvSpPr>
          <p:cNvPr id="36" name="CuadroTexto 35"/>
          <p:cNvSpPr txBox="1"/>
          <p:nvPr/>
        </p:nvSpPr>
        <p:spPr>
          <a:xfrm>
            <a:off x="-36512" y="5877272"/>
            <a:ext cx="9180512" cy="461665"/>
          </a:xfrm>
          <a:prstGeom prst="rect">
            <a:avLst/>
          </a:prstGeom>
          <a:solidFill>
            <a:schemeClr val="tx1">
              <a:alpha val="34000"/>
            </a:schemeClr>
          </a:solidFill>
        </p:spPr>
        <p:txBody>
          <a:bodyPr wrap="square" rtlCol="0">
            <a:spAutoFit/>
          </a:bodyPr>
          <a:lstStyle/>
          <a:p>
            <a:r>
              <a:rPr lang="es-EC" sz="2400" b="1" dirty="0" smtClean="0">
                <a:solidFill>
                  <a:schemeClr val="bg1"/>
                </a:solidFill>
              </a:rPr>
              <a:t>                                                           5. PROPUESTA</a:t>
            </a:r>
            <a:endParaRPr lang="es-EC" sz="2400" b="1" dirty="0">
              <a:solidFill>
                <a:schemeClr val="bg1"/>
              </a:solidFill>
            </a:endParaRPr>
          </a:p>
        </p:txBody>
      </p:sp>
      <p:cxnSp>
        <p:nvCxnSpPr>
          <p:cNvPr id="14" name="Conector recto 13"/>
          <p:cNvCxnSpPr/>
          <p:nvPr/>
        </p:nvCxnSpPr>
        <p:spPr>
          <a:xfrm>
            <a:off x="-36512" y="6356350"/>
            <a:ext cx="918051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59332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uadroTexto 27"/>
          <p:cNvSpPr txBox="1"/>
          <p:nvPr/>
        </p:nvSpPr>
        <p:spPr>
          <a:xfrm>
            <a:off x="2393172" y="764704"/>
            <a:ext cx="6499308" cy="461665"/>
          </a:xfrm>
          <a:prstGeom prst="rect">
            <a:avLst/>
          </a:prstGeom>
          <a:noFill/>
        </p:spPr>
        <p:txBody>
          <a:bodyPr wrap="square" rtlCol="0">
            <a:spAutoFit/>
          </a:bodyPr>
          <a:lstStyle/>
          <a:p>
            <a:pPr algn="r"/>
            <a:r>
              <a:rPr lang="es-EC" sz="2400" b="1" dirty="0" smtClean="0">
                <a:solidFill>
                  <a:schemeClr val="accent3">
                    <a:lumMod val="50000"/>
                  </a:schemeClr>
                </a:solidFill>
              </a:rPr>
              <a:t>PROPUESTA</a:t>
            </a:r>
            <a:endParaRPr lang="es-EC" sz="2400" b="1" dirty="0">
              <a:solidFill>
                <a:schemeClr val="accent3">
                  <a:lumMod val="50000"/>
                </a:schemeClr>
              </a:solidFill>
            </a:endParaRPr>
          </a:p>
        </p:txBody>
      </p:sp>
      <p:cxnSp>
        <p:nvCxnSpPr>
          <p:cNvPr id="29" name="Conector recto 28"/>
          <p:cNvCxnSpPr/>
          <p:nvPr/>
        </p:nvCxnSpPr>
        <p:spPr>
          <a:xfrm>
            <a:off x="1763688" y="1268760"/>
            <a:ext cx="72008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fld id="{B8E02949-4CF0-41F9-868E-9DB81E933003}" type="slidenum">
              <a:rPr lang="es-EC" smtClean="0">
                <a:solidFill>
                  <a:prstClr val="black">
                    <a:tint val="75000"/>
                  </a:prstClr>
                </a:solidFill>
              </a:rPr>
              <a:pPr/>
              <a:t>28</a:t>
            </a:fld>
            <a:endParaRPr lang="es-EC" dirty="0">
              <a:solidFill>
                <a:prstClr val="black">
                  <a:tint val="75000"/>
                </a:prstClr>
              </a:solidFill>
            </a:endParaRPr>
          </a:p>
        </p:txBody>
      </p:sp>
      <p:sp>
        <p:nvSpPr>
          <p:cNvPr id="3" name="CuadroTexto 2"/>
          <p:cNvSpPr txBox="1"/>
          <p:nvPr/>
        </p:nvSpPr>
        <p:spPr>
          <a:xfrm>
            <a:off x="1187624" y="1589310"/>
            <a:ext cx="7128792" cy="1077218"/>
          </a:xfrm>
          <a:prstGeom prst="rect">
            <a:avLst/>
          </a:prstGeom>
          <a:solidFill>
            <a:schemeClr val="tx2"/>
          </a:solidFill>
          <a:ln w="57150">
            <a:solidFill>
              <a:schemeClr val="tx2"/>
            </a:solidFill>
          </a:ln>
        </p:spPr>
        <p:txBody>
          <a:bodyPr wrap="square" rtlCol="0">
            <a:spAutoFit/>
          </a:bodyPr>
          <a:lstStyle/>
          <a:p>
            <a:r>
              <a:rPr lang="es-PE" sz="3200" b="1" dirty="0" smtClean="0">
                <a:solidFill>
                  <a:srgbClr val="FFFF00"/>
                </a:solidFill>
              </a:rPr>
              <a:t>FUERZA DE TAREA NAVAL MULTINACIONAL “DE LLAMADA”</a:t>
            </a:r>
            <a:endParaRPr lang="es-PE" sz="3200" b="1" dirty="0">
              <a:solidFill>
                <a:srgbClr val="FFFF00"/>
              </a:solidFill>
            </a:endParaRPr>
          </a:p>
        </p:txBody>
      </p:sp>
      <p:pic>
        <p:nvPicPr>
          <p:cNvPr id="6" name="Imagen 5"/>
          <p:cNvPicPr>
            <a:picLocks noChangeAspect="1"/>
          </p:cNvPicPr>
          <p:nvPr/>
        </p:nvPicPr>
        <p:blipFill>
          <a:blip r:embed="rId2"/>
          <a:stretch>
            <a:fillRect/>
          </a:stretch>
        </p:blipFill>
        <p:spPr>
          <a:xfrm>
            <a:off x="1187625" y="2852936"/>
            <a:ext cx="2016224" cy="1308113"/>
          </a:xfrm>
          <a:prstGeom prst="rect">
            <a:avLst/>
          </a:prstGeom>
        </p:spPr>
      </p:pic>
      <p:pic>
        <p:nvPicPr>
          <p:cNvPr id="7" name="Imagen 6"/>
          <p:cNvPicPr>
            <a:picLocks noChangeAspect="1"/>
          </p:cNvPicPr>
          <p:nvPr/>
        </p:nvPicPr>
        <p:blipFill>
          <a:blip r:embed="rId3"/>
          <a:stretch>
            <a:fillRect/>
          </a:stretch>
        </p:blipFill>
        <p:spPr>
          <a:xfrm>
            <a:off x="6229835" y="2872854"/>
            <a:ext cx="2057981" cy="1335205"/>
          </a:xfrm>
          <a:prstGeom prst="rect">
            <a:avLst/>
          </a:prstGeom>
        </p:spPr>
      </p:pic>
      <p:sp>
        <p:nvSpPr>
          <p:cNvPr id="13" name="CuadroTexto 12"/>
          <p:cNvSpPr txBox="1"/>
          <p:nvPr/>
        </p:nvSpPr>
        <p:spPr>
          <a:xfrm>
            <a:off x="3527884" y="4525432"/>
            <a:ext cx="2448272" cy="584775"/>
          </a:xfrm>
          <a:prstGeom prst="rect">
            <a:avLst/>
          </a:prstGeom>
          <a:noFill/>
          <a:ln w="57150">
            <a:solidFill>
              <a:schemeClr val="tx1"/>
            </a:solidFill>
          </a:ln>
        </p:spPr>
        <p:txBody>
          <a:bodyPr wrap="square" rtlCol="0">
            <a:spAutoFit/>
          </a:bodyPr>
          <a:lstStyle/>
          <a:p>
            <a:r>
              <a:rPr lang="es-PE" sz="3200" b="1" dirty="0" smtClean="0"/>
              <a:t>COMANDO </a:t>
            </a:r>
            <a:endParaRPr lang="es-PE" sz="3200" b="1" dirty="0"/>
          </a:p>
        </p:txBody>
      </p:sp>
      <p:pic>
        <p:nvPicPr>
          <p:cNvPr id="8" name="Imagen 7"/>
          <p:cNvPicPr>
            <a:picLocks noChangeAspect="1"/>
          </p:cNvPicPr>
          <p:nvPr/>
        </p:nvPicPr>
        <p:blipFill>
          <a:blip r:embed="rId4"/>
          <a:stretch>
            <a:fillRect/>
          </a:stretch>
        </p:blipFill>
        <p:spPr>
          <a:xfrm>
            <a:off x="3586962" y="2902094"/>
            <a:ext cx="1009475" cy="541683"/>
          </a:xfrm>
          <a:prstGeom prst="rect">
            <a:avLst/>
          </a:prstGeom>
        </p:spPr>
      </p:pic>
      <p:pic>
        <p:nvPicPr>
          <p:cNvPr id="9" name="Imagen 8"/>
          <p:cNvPicPr>
            <a:picLocks noChangeAspect="1"/>
          </p:cNvPicPr>
          <p:nvPr/>
        </p:nvPicPr>
        <p:blipFill>
          <a:blip r:embed="rId5"/>
          <a:stretch>
            <a:fillRect/>
          </a:stretch>
        </p:blipFill>
        <p:spPr>
          <a:xfrm>
            <a:off x="4859350" y="2893843"/>
            <a:ext cx="1009475" cy="558008"/>
          </a:xfrm>
          <a:prstGeom prst="rect">
            <a:avLst/>
          </a:prstGeom>
        </p:spPr>
      </p:pic>
      <p:pic>
        <p:nvPicPr>
          <p:cNvPr id="16" name="Imagen 15"/>
          <p:cNvPicPr>
            <a:picLocks noChangeAspect="1"/>
          </p:cNvPicPr>
          <p:nvPr/>
        </p:nvPicPr>
        <p:blipFill>
          <a:blip r:embed="rId6"/>
          <a:stretch>
            <a:fillRect/>
          </a:stretch>
        </p:blipFill>
        <p:spPr>
          <a:xfrm>
            <a:off x="3586962" y="3549977"/>
            <a:ext cx="1016496" cy="541683"/>
          </a:xfrm>
          <a:prstGeom prst="rect">
            <a:avLst/>
          </a:prstGeom>
        </p:spPr>
      </p:pic>
      <p:sp>
        <p:nvSpPr>
          <p:cNvPr id="18" name="AutoShape 8" descr="Resultado de imagen para BANDERA CHIL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dirty="0"/>
          </a:p>
        </p:txBody>
      </p:sp>
      <p:pic>
        <p:nvPicPr>
          <p:cNvPr id="8202" name="Picture 10" descr="Resultado de imagen para BANDERA CHI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9867" y="3549977"/>
            <a:ext cx="1011759" cy="541683"/>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1"/>
          <p:cNvSpPr txBox="1"/>
          <p:nvPr/>
        </p:nvSpPr>
        <p:spPr>
          <a:xfrm>
            <a:off x="1218171" y="5502446"/>
            <a:ext cx="7128792" cy="830997"/>
          </a:xfrm>
          <a:prstGeom prst="rect">
            <a:avLst/>
          </a:prstGeom>
          <a:ln/>
        </p:spPr>
        <p:style>
          <a:lnRef idx="1">
            <a:schemeClr val="dk1"/>
          </a:lnRef>
          <a:fillRef idx="3">
            <a:schemeClr val="dk1"/>
          </a:fillRef>
          <a:effectRef idx="2">
            <a:schemeClr val="dk1"/>
          </a:effectRef>
          <a:fontRef idx="minor">
            <a:schemeClr val="lt1"/>
          </a:fontRef>
        </p:style>
        <p:txBody>
          <a:bodyPr wrap="square" rtlCol="0">
            <a:spAutoFit/>
          </a:bodyPr>
          <a:lstStyle/>
          <a:p>
            <a:r>
              <a:rPr lang="es-PE" sz="2400" b="1" dirty="0" smtClean="0"/>
              <a:t>SOLICITUD DE ASISTENCIA HUMANITARIA INTERNACIONAL </a:t>
            </a:r>
            <a:endParaRPr lang="es-PE" sz="2400" b="1" dirty="0"/>
          </a:p>
        </p:txBody>
      </p:sp>
      <p:pic>
        <p:nvPicPr>
          <p:cNvPr id="15" name="Imagen 14"/>
          <p:cNvPicPr>
            <a:picLocks noChangeAspect="1"/>
          </p:cNvPicPr>
          <p:nvPr/>
        </p:nvPicPr>
        <p:blipFill>
          <a:blip r:embed="rId8"/>
          <a:stretch>
            <a:fillRect/>
          </a:stretch>
        </p:blipFill>
        <p:spPr>
          <a:xfrm>
            <a:off x="-157855" y="43061"/>
            <a:ext cx="2085013" cy="2493480"/>
          </a:xfrm>
          <a:prstGeom prst="rect">
            <a:avLst/>
          </a:prstGeom>
        </p:spPr>
      </p:pic>
    </p:spTree>
    <p:extLst>
      <p:ext uri="{BB962C8B-B14F-4D97-AF65-F5344CB8AC3E}">
        <p14:creationId xmlns:p14="http://schemas.microsoft.com/office/powerpoint/2010/main" val="1405001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uadroTexto 27"/>
          <p:cNvSpPr txBox="1"/>
          <p:nvPr/>
        </p:nvSpPr>
        <p:spPr>
          <a:xfrm>
            <a:off x="2393172" y="764704"/>
            <a:ext cx="6499308" cy="461665"/>
          </a:xfrm>
          <a:prstGeom prst="rect">
            <a:avLst/>
          </a:prstGeom>
          <a:noFill/>
        </p:spPr>
        <p:txBody>
          <a:bodyPr wrap="square" rtlCol="0">
            <a:spAutoFit/>
          </a:bodyPr>
          <a:lstStyle/>
          <a:p>
            <a:pPr algn="r"/>
            <a:r>
              <a:rPr lang="es-EC" sz="2400" b="1" dirty="0" smtClean="0">
                <a:solidFill>
                  <a:schemeClr val="accent3">
                    <a:lumMod val="50000"/>
                  </a:schemeClr>
                </a:solidFill>
              </a:rPr>
              <a:t>MISIÓN Y OBJETIVO</a:t>
            </a:r>
            <a:endParaRPr lang="es-EC" sz="2400" b="1" dirty="0">
              <a:solidFill>
                <a:schemeClr val="accent3">
                  <a:lumMod val="50000"/>
                </a:schemeClr>
              </a:solidFill>
            </a:endParaRPr>
          </a:p>
        </p:txBody>
      </p:sp>
      <p:cxnSp>
        <p:nvCxnSpPr>
          <p:cNvPr id="29" name="Conector recto 28"/>
          <p:cNvCxnSpPr/>
          <p:nvPr/>
        </p:nvCxnSpPr>
        <p:spPr>
          <a:xfrm>
            <a:off x="1763688" y="1268760"/>
            <a:ext cx="72008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fld id="{B8E02949-4CF0-41F9-868E-9DB81E933003}" type="slidenum">
              <a:rPr lang="es-EC" smtClean="0">
                <a:solidFill>
                  <a:prstClr val="black">
                    <a:tint val="75000"/>
                  </a:prstClr>
                </a:solidFill>
              </a:rPr>
              <a:pPr/>
              <a:t>29</a:t>
            </a:fld>
            <a:endParaRPr lang="es-EC" dirty="0">
              <a:solidFill>
                <a:prstClr val="black">
                  <a:tint val="75000"/>
                </a:prstClr>
              </a:solidFill>
            </a:endParaRPr>
          </a:p>
        </p:txBody>
      </p:sp>
      <p:sp>
        <p:nvSpPr>
          <p:cNvPr id="18" name="AutoShape 8" descr="Resultado de imagen para BANDERA CHIL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dirty="0"/>
          </a:p>
        </p:txBody>
      </p:sp>
      <p:sp>
        <p:nvSpPr>
          <p:cNvPr id="15" name="Rectángulo 14"/>
          <p:cNvSpPr/>
          <p:nvPr/>
        </p:nvSpPr>
        <p:spPr>
          <a:xfrm>
            <a:off x="818455" y="1565867"/>
            <a:ext cx="8074025" cy="2246769"/>
          </a:xfrm>
          <a:prstGeom prst="rect">
            <a:avLst/>
          </a:prstGeom>
          <a:solidFill>
            <a:schemeClr val="tx1">
              <a:alpha val="71000"/>
            </a:schemeClr>
          </a:solidFill>
        </p:spPr>
        <p:txBody>
          <a:bodyPr wrap="square">
            <a:spAutoFit/>
          </a:bodyPr>
          <a:lstStyle/>
          <a:p>
            <a:r>
              <a:rPr lang="es-PE" sz="2000" dirty="0" smtClean="0">
                <a:solidFill>
                  <a:schemeClr val="bg1"/>
                </a:solidFill>
              </a:rPr>
              <a:t>BRINDAR ASISTENCIA HUMANITARIA </a:t>
            </a:r>
            <a:r>
              <a:rPr lang="es-PE" sz="2000" dirty="0">
                <a:solidFill>
                  <a:schemeClr val="bg1"/>
                </a:solidFill>
              </a:rPr>
              <a:t> </a:t>
            </a:r>
            <a:r>
              <a:rPr lang="es-PE" sz="2000" dirty="0" smtClean="0">
                <a:solidFill>
                  <a:schemeClr val="bg1"/>
                </a:solidFill>
              </a:rPr>
              <a:t>ANTE LA SOLICITUD DE AYUDA INTERNACIONAL DE ALGUNO DE LOS PAÍSES DEL PACÍFICO SUR, COMO CONSECUENCIA DE LA OCURRENCIA DE DESASTRES NATURALES DE GRAN MAGNITUD CON EL FIN DE CONTRIBUIR AL BIENESTAR DE LAS POBLACIONES COSTERAS E INSULARES  AFECTADAS POR DESASTRES NATURALES DE CUALQUIER ÍNDOLE.</a:t>
            </a:r>
            <a:endParaRPr lang="es-PE" sz="2000" dirty="0">
              <a:solidFill>
                <a:schemeClr val="bg1"/>
              </a:solidFill>
            </a:endParaRPr>
          </a:p>
        </p:txBody>
      </p:sp>
      <p:sp>
        <p:nvSpPr>
          <p:cNvPr id="12" name="Rectángulo 11"/>
          <p:cNvSpPr/>
          <p:nvPr/>
        </p:nvSpPr>
        <p:spPr>
          <a:xfrm>
            <a:off x="828851" y="4109742"/>
            <a:ext cx="8074025" cy="2246769"/>
          </a:xfrm>
          <a:prstGeom prst="rect">
            <a:avLst/>
          </a:prstGeom>
          <a:solidFill>
            <a:schemeClr val="tx1">
              <a:alpha val="71000"/>
            </a:schemeClr>
          </a:solidFill>
        </p:spPr>
        <p:txBody>
          <a:bodyPr wrap="square">
            <a:spAutoFit/>
          </a:bodyPr>
          <a:lstStyle/>
          <a:p>
            <a:r>
              <a:rPr lang="es-PE" sz="2000" dirty="0">
                <a:solidFill>
                  <a:schemeClr val="bg1"/>
                </a:solidFill>
              </a:rPr>
              <a:t>El objetivo de la Fuerza de Tarea Naval Multinacional “De llamada”, es conseguir la máxima sinergia e </a:t>
            </a:r>
            <a:r>
              <a:rPr lang="es-PE" sz="2000" dirty="0" smtClean="0">
                <a:solidFill>
                  <a:schemeClr val="bg1"/>
                </a:solidFill>
              </a:rPr>
              <a:t>interoperabilidad de </a:t>
            </a:r>
            <a:r>
              <a:rPr lang="es-PE" sz="2000" dirty="0">
                <a:solidFill>
                  <a:schemeClr val="bg1"/>
                </a:solidFill>
              </a:rPr>
              <a:t>los medios proporcionados  por las Armadas de los  </a:t>
            </a:r>
            <a:r>
              <a:rPr lang="es-PE" sz="2000" dirty="0" smtClean="0">
                <a:solidFill>
                  <a:schemeClr val="bg1"/>
                </a:solidFill>
              </a:rPr>
              <a:t>países del Pacífico </a:t>
            </a:r>
            <a:r>
              <a:rPr lang="es-PE" sz="2000" dirty="0">
                <a:solidFill>
                  <a:schemeClr val="bg1"/>
                </a:solidFill>
              </a:rPr>
              <a:t>Sur </a:t>
            </a:r>
            <a:r>
              <a:rPr lang="es-PE" sz="2000" dirty="0" smtClean="0">
                <a:solidFill>
                  <a:schemeClr val="bg1"/>
                </a:solidFill>
              </a:rPr>
              <a:t>con  el </a:t>
            </a:r>
            <a:r>
              <a:rPr lang="es-PE" sz="2000" dirty="0">
                <a:solidFill>
                  <a:schemeClr val="bg1"/>
                </a:solidFill>
              </a:rPr>
              <a:t>propósito de alcanzar la mayor eficacia de las operaciones de asistencia humanitaria internacional contribuyendo  en la capacidad de respuesta de la Armada del país que solicita la activación de la Fuerza de Tarea Naval Multinacional</a:t>
            </a:r>
          </a:p>
        </p:txBody>
      </p:sp>
      <p:pic>
        <p:nvPicPr>
          <p:cNvPr id="8" name="Imagen 7"/>
          <p:cNvPicPr>
            <a:picLocks noChangeAspect="1"/>
          </p:cNvPicPr>
          <p:nvPr/>
        </p:nvPicPr>
        <p:blipFill>
          <a:blip r:embed="rId3"/>
          <a:stretch>
            <a:fillRect/>
          </a:stretch>
        </p:blipFill>
        <p:spPr>
          <a:xfrm>
            <a:off x="-157855" y="43061"/>
            <a:ext cx="2085013" cy="2493480"/>
          </a:xfrm>
          <a:prstGeom prst="rect">
            <a:avLst/>
          </a:prstGeom>
        </p:spPr>
      </p:pic>
    </p:spTree>
    <p:extLst>
      <p:ext uri="{BB962C8B-B14F-4D97-AF65-F5344CB8AC3E}">
        <p14:creationId xmlns:p14="http://schemas.microsoft.com/office/powerpoint/2010/main" val="36321341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8E02949-4CF0-41F9-868E-9DB81E933003}" type="slidenum">
              <a:rPr lang="es-EC" smtClean="0">
                <a:solidFill>
                  <a:prstClr val="black">
                    <a:tint val="75000"/>
                  </a:prstClr>
                </a:solidFill>
              </a:rPr>
              <a:pPr/>
              <a:t>3</a:t>
            </a:fld>
            <a:endParaRPr lang="es-EC" dirty="0">
              <a:solidFill>
                <a:prstClr val="black">
                  <a:tint val="75000"/>
                </a:prstClr>
              </a:solidFill>
            </a:endParaRPr>
          </a:p>
        </p:txBody>
      </p:sp>
      <p:pic>
        <p:nvPicPr>
          <p:cNvPr id="3" name="Imagen 2"/>
          <p:cNvPicPr>
            <a:picLocks noChangeAspect="1"/>
          </p:cNvPicPr>
          <p:nvPr/>
        </p:nvPicPr>
        <p:blipFill>
          <a:blip r:embed="rId2"/>
          <a:stretch>
            <a:fillRect/>
          </a:stretch>
        </p:blipFill>
        <p:spPr>
          <a:xfrm>
            <a:off x="1115616" y="1289801"/>
            <a:ext cx="7340220" cy="5249111"/>
          </a:xfrm>
          <a:prstGeom prst="rect">
            <a:avLst/>
          </a:prstGeom>
        </p:spPr>
      </p:pic>
      <p:pic>
        <p:nvPicPr>
          <p:cNvPr id="5" name="Imagen 4"/>
          <p:cNvPicPr>
            <a:picLocks noChangeAspect="1"/>
          </p:cNvPicPr>
          <p:nvPr/>
        </p:nvPicPr>
        <p:blipFill>
          <a:blip r:embed="rId3"/>
          <a:stretch>
            <a:fillRect/>
          </a:stretch>
        </p:blipFill>
        <p:spPr>
          <a:xfrm>
            <a:off x="-157855" y="43061"/>
            <a:ext cx="2085013" cy="2493480"/>
          </a:xfrm>
          <a:prstGeom prst="rect">
            <a:avLst/>
          </a:prstGeom>
        </p:spPr>
      </p:pic>
    </p:spTree>
    <p:extLst>
      <p:ext uri="{BB962C8B-B14F-4D97-AF65-F5344CB8AC3E}">
        <p14:creationId xmlns:p14="http://schemas.microsoft.com/office/powerpoint/2010/main" val="33280213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uadroTexto 27"/>
          <p:cNvSpPr txBox="1"/>
          <p:nvPr/>
        </p:nvSpPr>
        <p:spPr>
          <a:xfrm>
            <a:off x="2393172" y="764704"/>
            <a:ext cx="6499308" cy="461665"/>
          </a:xfrm>
          <a:prstGeom prst="rect">
            <a:avLst/>
          </a:prstGeom>
          <a:noFill/>
        </p:spPr>
        <p:txBody>
          <a:bodyPr wrap="square" rtlCol="0">
            <a:spAutoFit/>
          </a:bodyPr>
          <a:lstStyle/>
          <a:p>
            <a:pPr algn="r"/>
            <a:r>
              <a:rPr lang="es-EC" sz="2400" b="1" dirty="0" smtClean="0">
                <a:solidFill>
                  <a:schemeClr val="accent3">
                    <a:lumMod val="50000"/>
                  </a:schemeClr>
                </a:solidFill>
              </a:rPr>
              <a:t>CONSIDERACIONES </a:t>
            </a:r>
            <a:endParaRPr lang="es-EC" sz="2400" b="1" dirty="0">
              <a:solidFill>
                <a:schemeClr val="accent3">
                  <a:lumMod val="50000"/>
                </a:schemeClr>
              </a:solidFill>
            </a:endParaRPr>
          </a:p>
        </p:txBody>
      </p:sp>
      <p:cxnSp>
        <p:nvCxnSpPr>
          <p:cNvPr id="29" name="Conector recto 28"/>
          <p:cNvCxnSpPr/>
          <p:nvPr/>
        </p:nvCxnSpPr>
        <p:spPr>
          <a:xfrm>
            <a:off x="1763688" y="1268760"/>
            <a:ext cx="72008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fld id="{B8E02949-4CF0-41F9-868E-9DB81E933003}" type="slidenum">
              <a:rPr lang="es-EC" smtClean="0">
                <a:solidFill>
                  <a:prstClr val="black">
                    <a:tint val="75000"/>
                  </a:prstClr>
                </a:solidFill>
              </a:rPr>
              <a:pPr/>
              <a:t>30</a:t>
            </a:fld>
            <a:endParaRPr lang="es-EC" dirty="0">
              <a:solidFill>
                <a:prstClr val="black">
                  <a:tint val="75000"/>
                </a:prstClr>
              </a:solidFill>
            </a:endParaRPr>
          </a:p>
        </p:txBody>
      </p:sp>
      <p:sp>
        <p:nvSpPr>
          <p:cNvPr id="3" name="CuadroTexto 2"/>
          <p:cNvSpPr txBox="1"/>
          <p:nvPr/>
        </p:nvSpPr>
        <p:spPr>
          <a:xfrm>
            <a:off x="1259632" y="3480382"/>
            <a:ext cx="7128792" cy="1077218"/>
          </a:xfrm>
          <a:prstGeom prst="rect">
            <a:avLst/>
          </a:prstGeom>
          <a:solidFill>
            <a:schemeClr val="tx2"/>
          </a:solidFill>
          <a:ln w="57150">
            <a:solidFill>
              <a:schemeClr val="tx2"/>
            </a:solidFill>
          </a:ln>
        </p:spPr>
        <p:txBody>
          <a:bodyPr wrap="square" rtlCol="0">
            <a:spAutoFit/>
          </a:bodyPr>
          <a:lstStyle/>
          <a:p>
            <a:r>
              <a:rPr lang="es-PE" sz="3200" b="1" dirty="0" smtClean="0">
                <a:solidFill>
                  <a:srgbClr val="FFFF00"/>
                </a:solidFill>
              </a:rPr>
              <a:t>FUERZA DE TAREA NAVAL MULTINACIONAL “DE LLAMADA”</a:t>
            </a:r>
            <a:endParaRPr lang="es-PE" sz="3200" b="1" dirty="0">
              <a:solidFill>
                <a:srgbClr val="FFFF00"/>
              </a:solidFill>
            </a:endParaRPr>
          </a:p>
        </p:txBody>
      </p:sp>
      <p:sp>
        <p:nvSpPr>
          <p:cNvPr id="18" name="AutoShape 8" descr="Resultado de imagen para BANDERA CHIL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dirty="0"/>
          </a:p>
        </p:txBody>
      </p:sp>
      <p:sp>
        <p:nvSpPr>
          <p:cNvPr id="15" name="Rectángulo 14"/>
          <p:cNvSpPr/>
          <p:nvPr/>
        </p:nvSpPr>
        <p:spPr>
          <a:xfrm>
            <a:off x="2051471" y="1665267"/>
            <a:ext cx="5740422" cy="400110"/>
          </a:xfrm>
          <a:prstGeom prst="rect">
            <a:avLst/>
          </a:prstGeom>
          <a:noFill/>
          <a:ln w="57150">
            <a:solidFill>
              <a:srgbClr val="000099"/>
            </a:solidFill>
          </a:ln>
        </p:spPr>
        <p:txBody>
          <a:bodyPr wrap="square" rtlCol="0">
            <a:spAutoFit/>
          </a:bodyPr>
          <a:lstStyle/>
          <a:p>
            <a:r>
              <a:rPr lang="es-EC" sz="2000" b="1" dirty="0">
                <a:solidFill>
                  <a:schemeClr val="tx2"/>
                </a:solidFill>
              </a:rPr>
              <a:t>TRATADO DE ASISTENCIA MUTUA</a:t>
            </a:r>
          </a:p>
        </p:txBody>
      </p:sp>
      <p:sp>
        <p:nvSpPr>
          <p:cNvPr id="17" name="Rectángulo 16"/>
          <p:cNvSpPr/>
          <p:nvPr/>
        </p:nvSpPr>
        <p:spPr>
          <a:xfrm>
            <a:off x="3725906" y="4953420"/>
            <a:ext cx="2196244" cy="400110"/>
          </a:xfrm>
          <a:prstGeom prst="rect">
            <a:avLst/>
          </a:prstGeom>
          <a:solidFill>
            <a:schemeClr val="tx1">
              <a:alpha val="71000"/>
            </a:schemeClr>
          </a:solidFill>
        </p:spPr>
        <p:txBody>
          <a:bodyPr wrap="square">
            <a:spAutoFit/>
          </a:bodyPr>
          <a:lstStyle/>
          <a:p>
            <a:r>
              <a:rPr lang="es-EC" sz="2000" dirty="0" smtClean="0">
                <a:solidFill>
                  <a:schemeClr val="bg1"/>
                </a:solidFill>
              </a:rPr>
              <a:t>COMANDO</a:t>
            </a:r>
            <a:endParaRPr lang="es-EC" sz="2000" b="1" dirty="0">
              <a:solidFill>
                <a:schemeClr val="bg1"/>
              </a:solidFill>
            </a:endParaRPr>
          </a:p>
        </p:txBody>
      </p:sp>
      <p:sp>
        <p:nvSpPr>
          <p:cNvPr id="13" name="CuadroTexto 12"/>
          <p:cNvSpPr txBox="1"/>
          <p:nvPr/>
        </p:nvSpPr>
        <p:spPr>
          <a:xfrm>
            <a:off x="2717794" y="2559100"/>
            <a:ext cx="4464496" cy="707886"/>
          </a:xfrm>
          <a:prstGeom prst="rect">
            <a:avLst/>
          </a:prstGeom>
          <a:noFill/>
          <a:ln w="57150">
            <a:solidFill>
              <a:srgbClr val="000099"/>
            </a:solidFill>
          </a:ln>
        </p:spPr>
        <p:txBody>
          <a:bodyPr wrap="square" rtlCol="0">
            <a:spAutoFit/>
          </a:bodyPr>
          <a:lstStyle/>
          <a:p>
            <a:r>
              <a:rPr lang="es-PE" sz="2000" b="1" dirty="0" smtClean="0">
                <a:solidFill>
                  <a:schemeClr val="tx2"/>
                </a:solidFill>
              </a:rPr>
              <a:t>SISTEMA NACIONAL DE GESTIÓN DE RIESGOS</a:t>
            </a:r>
            <a:endParaRPr lang="es-PE" sz="2000" b="1" dirty="0">
              <a:solidFill>
                <a:schemeClr val="tx2"/>
              </a:solidFill>
            </a:endParaRPr>
          </a:p>
        </p:txBody>
      </p:sp>
      <p:sp>
        <p:nvSpPr>
          <p:cNvPr id="19" name="CuadroTexto 18"/>
          <p:cNvSpPr txBox="1"/>
          <p:nvPr/>
        </p:nvSpPr>
        <p:spPr>
          <a:xfrm>
            <a:off x="3419872" y="5805264"/>
            <a:ext cx="2808312" cy="400110"/>
          </a:xfrm>
          <a:prstGeom prst="rect">
            <a:avLst/>
          </a:prstGeom>
          <a:solidFill>
            <a:schemeClr val="tx1">
              <a:alpha val="71000"/>
            </a:schemeClr>
          </a:solidFill>
        </p:spPr>
        <p:txBody>
          <a:bodyPr wrap="square">
            <a:spAutoFit/>
          </a:bodyPr>
          <a:lstStyle>
            <a:defPPr>
              <a:defRPr lang="es-PE"/>
            </a:defPPr>
            <a:lvl1pPr>
              <a:defRPr sz="2000">
                <a:solidFill>
                  <a:schemeClr val="bg1"/>
                </a:solidFill>
              </a:defRPr>
            </a:lvl1pPr>
          </a:lstStyle>
          <a:p>
            <a:r>
              <a:rPr lang="es-PE" dirty="0"/>
              <a:t>DOCTRINA/MANUAL</a:t>
            </a:r>
          </a:p>
        </p:txBody>
      </p:sp>
      <p:pic>
        <p:nvPicPr>
          <p:cNvPr id="12" name="Imagen 11"/>
          <p:cNvPicPr>
            <a:picLocks noChangeAspect="1"/>
          </p:cNvPicPr>
          <p:nvPr/>
        </p:nvPicPr>
        <p:blipFill>
          <a:blip r:embed="rId3"/>
          <a:stretch>
            <a:fillRect/>
          </a:stretch>
        </p:blipFill>
        <p:spPr>
          <a:xfrm>
            <a:off x="-157855" y="43061"/>
            <a:ext cx="2085013" cy="2493480"/>
          </a:xfrm>
          <a:prstGeom prst="rect">
            <a:avLst/>
          </a:prstGeom>
        </p:spPr>
      </p:pic>
    </p:spTree>
    <p:extLst>
      <p:ext uri="{BB962C8B-B14F-4D97-AF65-F5344CB8AC3E}">
        <p14:creationId xmlns:p14="http://schemas.microsoft.com/office/powerpoint/2010/main" val="22831429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uadroTexto 27"/>
          <p:cNvSpPr txBox="1"/>
          <p:nvPr/>
        </p:nvSpPr>
        <p:spPr>
          <a:xfrm>
            <a:off x="2393172" y="764704"/>
            <a:ext cx="6499308" cy="461665"/>
          </a:xfrm>
          <a:prstGeom prst="rect">
            <a:avLst/>
          </a:prstGeom>
          <a:noFill/>
        </p:spPr>
        <p:txBody>
          <a:bodyPr wrap="square" rtlCol="0">
            <a:spAutoFit/>
          </a:bodyPr>
          <a:lstStyle/>
          <a:p>
            <a:pPr algn="r"/>
            <a:r>
              <a:rPr lang="es-EC" sz="2400" b="1" dirty="0" smtClean="0">
                <a:solidFill>
                  <a:schemeClr val="accent3">
                    <a:lumMod val="50000"/>
                  </a:schemeClr>
                </a:solidFill>
              </a:rPr>
              <a:t>CONSIDERACIONES </a:t>
            </a:r>
            <a:endParaRPr lang="es-EC" sz="2400" b="1" dirty="0">
              <a:solidFill>
                <a:schemeClr val="accent3">
                  <a:lumMod val="50000"/>
                </a:schemeClr>
              </a:solidFill>
            </a:endParaRPr>
          </a:p>
        </p:txBody>
      </p:sp>
      <p:cxnSp>
        <p:nvCxnSpPr>
          <p:cNvPr id="29" name="Conector recto 28"/>
          <p:cNvCxnSpPr/>
          <p:nvPr/>
        </p:nvCxnSpPr>
        <p:spPr>
          <a:xfrm>
            <a:off x="1763688" y="1268760"/>
            <a:ext cx="72008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fld id="{B8E02949-4CF0-41F9-868E-9DB81E933003}" type="slidenum">
              <a:rPr lang="es-EC" smtClean="0">
                <a:solidFill>
                  <a:prstClr val="black">
                    <a:tint val="75000"/>
                  </a:prstClr>
                </a:solidFill>
              </a:rPr>
              <a:pPr/>
              <a:t>31</a:t>
            </a:fld>
            <a:endParaRPr lang="es-EC" dirty="0">
              <a:solidFill>
                <a:prstClr val="black">
                  <a:tint val="75000"/>
                </a:prstClr>
              </a:solidFill>
            </a:endParaRPr>
          </a:p>
        </p:txBody>
      </p:sp>
      <p:sp>
        <p:nvSpPr>
          <p:cNvPr id="3" name="CuadroTexto 2"/>
          <p:cNvSpPr txBox="1"/>
          <p:nvPr/>
        </p:nvSpPr>
        <p:spPr>
          <a:xfrm>
            <a:off x="1259632" y="3480382"/>
            <a:ext cx="7128792" cy="1077218"/>
          </a:xfrm>
          <a:prstGeom prst="rect">
            <a:avLst/>
          </a:prstGeom>
          <a:solidFill>
            <a:schemeClr val="tx2"/>
          </a:solidFill>
          <a:ln w="57150">
            <a:solidFill>
              <a:schemeClr val="tx2"/>
            </a:solidFill>
          </a:ln>
        </p:spPr>
        <p:txBody>
          <a:bodyPr wrap="square" rtlCol="0">
            <a:spAutoFit/>
          </a:bodyPr>
          <a:lstStyle/>
          <a:p>
            <a:r>
              <a:rPr lang="es-PE" sz="3200" b="1" dirty="0" smtClean="0">
                <a:solidFill>
                  <a:srgbClr val="FFFF00"/>
                </a:solidFill>
              </a:rPr>
              <a:t>FUERZA DE TAREA NAVAL MULTINACIONAL “DE LLAMADA”</a:t>
            </a:r>
            <a:endParaRPr lang="es-PE" sz="3200" b="1" dirty="0">
              <a:solidFill>
                <a:srgbClr val="FFFF00"/>
              </a:solidFill>
            </a:endParaRPr>
          </a:p>
        </p:txBody>
      </p:sp>
      <p:sp>
        <p:nvSpPr>
          <p:cNvPr id="18" name="AutoShape 8" descr="Resultado de imagen para BANDERA CHIL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dirty="0"/>
          </a:p>
        </p:txBody>
      </p:sp>
      <p:sp>
        <p:nvSpPr>
          <p:cNvPr id="17" name="Rectángulo 16"/>
          <p:cNvSpPr/>
          <p:nvPr/>
        </p:nvSpPr>
        <p:spPr>
          <a:xfrm>
            <a:off x="2393172" y="1501595"/>
            <a:ext cx="4896544" cy="707886"/>
          </a:xfrm>
          <a:prstGeom prst="rect">
            <a:avLst/>
          </a:prstGeom>
          <a:solidFill>
            <a:schemeClr val="tx1">
              <a:alpha val="71000"/>
            </a:schemeClr>
          </a:solidFill>
        </p:spPr>
        <p:txBody>
          <a:bodyPr wrap="square">
            <a:spAutoFit/>
          </a:bodyPr>
          <a:lstStyle/>
          <a:p>
            <a:r>
              <a:rPr lang="es-EC" sz="2000" dirty="0" smtClean="0">
                <a:solidFill>
                  <a:schemeClr val="bg1"/>
                </a:solidFill>
              </a:rPr>
              <a:t>REUNIONES DE COORDINACIÓN PRESENCIALES  </a:t>
            </a:r>
            <a:endParaRPr lang="es-EC" sz="2000" b="1" dirty="0">
              <a:solidFill>
                <a:schemeClr val="bg1"/>
              </a:solidFill>
            </a:endParaRPr>
          </a:p>
        </p:txBody>
      </p:sp>
      <p:sp>
        <p:nvSpPr>
          <p:cNvPr id="19" name="CuadroTexto 18"/>
          <p:cNvSpPr txBox="1"/>
          <p:nvPr/>
        </p:nvSpPr>
        <p:spPr>
          <a:xfrm>
            <a:off x="1265224" y="5731154"/>
            <a:ext cx="2808312" cy="400110"/>
          </a:xfrm>
          <a:prstGeom prst="rect">
            <a:avLst/>
          </a:prstGeom>
          <a:solidFill>
            <a:schemeClr val="tx1">
              <a:alpha val="71000"/>
            </a:schemeClr>
          </a:solidFill>
        </p:spPr>
        <p:txBody>
          <a:bodyPr wrap="square">
            <a:spAutoFit/>
          </a:bodyPr>
          <a:lstStyle>
            <a:defPPr>
              <a:defRPr lang="es-PE"/>
            </a:defPPr>
            <a:lvl1pPr>
              <a:defRPr sz="2000">
                <a:solidFill>
                  <a:schemeClr val="bg1"/>
                </a:solidFill>
              </a:defRPr>
            </a:lvl1pPr>
          </a:lstStyle>
          <a:p>
            <a:r>
              <a:rPr lang="es-PE" dirty="0" smtClean="0"/>
              <a:t>ALISTAMIENTO</a:t>
            </a:r>
            <a:endParaRPr lang="es-PE" dirty="0"/>
          </a:p>
        </p:txBody>
      </p:sp>
      <p:sp>
        <p:nvSpPr>
          <p:cNvPr id="20" name="Rectángulo 19"/>
          <p:cNvSpPr/>
          <p:nvPr/>
        </p:nvSpPr>
        <p:spPr>
          <a:xfrm>
            <a:off x="3169873" y="4803733"/>
            <a:ext cx="3225408" cy="400110"/>
          </a:xfrm>
          <a:prstGeom prst="rect">
            <a:avLst/>
          </a:prstGeom>
          <a:solidFill>
            <a:schemeClr val="tx1">
              <a:alpha val="71000"/>
            </a:schemeClr>
          </a:solidFill>
        </p:spPr>
        <p:txBody>
          <a:bodyPr wrap="square">
            <a:spAutoFit/>
          </a:bodyPr>
          <a:lstStyle/>
          <a:p>
            <a:r>
              <a:rPr lang="es-EC" sz="2000" dirty="0" smtClean="0">
                <a:solidFill>
                  <a:schemeClr val="bg1"/>
                </a:solidFill>
              </a:rPr>
              <a:t>PÁGINA VIRTUAL </a:t>
            </a:r>
            <a:endParaRPr lang="es-EC" sz="2000" b="1" dirty="0">
              <a:solidFill>
                <a:schemeClr val="bg1"/>
              </a:solidFill>
            </a:endParaRPr>
          </a:p>
        </p:txBody>
      </p:sp>
      <p:sp>
        <p:nvSpPr>
          <p:cNvPr id="12" name="Rectángulo 11"/>
          <p:cNvSpPr/>
          <p:nvPr/>
        </p:nvSpPr>
        <p:spPr>
          <a:xfrm>
            <a:off x="1247682" y="2539662"/>
            <a:ext cx="3534895" cy="400110"/>
          </a:xfrm>
          <a:prstGeom prst="rect">
            <a:avLst/>
          </a:prstGeom>
          <a:solidFill>
            <a:schemeClr val="tx1">
              <a:alpha val="71000"/>
            </a:schemeClr>
          </a:solidFill>
        </p:spPr>
        <p:txBody>
          <a:bodyPr wrap="square">
            <a:spAutoFit/>
          </a:bodyPr>
          <a:lstStyle/>
          <a:p>
            <a:r>
              <a:rPr lang="es-EC" sz="2000" dirty="0" smtClean="0">
                <a:solidFill>
                  <a:schemeClr val="bg1"/>
                </a:solidFill>
              </a:rPr>
              <a:t>JEFE DEL ESTADO MAYOR</a:t>
            </a:r>
            <a:endParaRPr lang="es-EC" sz="2000" b="1" dirty="0">
              <a:solidFill>
                <a:schemeClr val="bg1"/>
              </a:solidFill>
            </a:endParaRPr>
          </a:p>
        </p:txBody>
      </p:sp>
      <p:sp>
        <p:nvSpPr>
          <p:cNvPr id="14" name="Rectángulo 13"/>
          <p:cNvSpPr/>
          <p:nvPr/>
        </p:nvSpPr>
        <p:spPr>
          <a:xfrm>
            <a:off x="4866131" y="2524834"/>
            <a:ext cx="3534895" cy="400110"/>
          </a:xfrm>
          <a:prstGeom prst="rect">
            <a:avLst/>
          </a:prstGeom>
          <a:solidFill>
            <a:schemeClr val="tx1">
              <a:alpha val="71000"/>
            </a:schemeClr>
          </a:solidFill>
        </p:spPr>
        <p:txBody>
          <a:bodyPr wrap="square">
            <a:spAutoFit/>
          </a:bodyPr>
          <a:lstStyle/>
          <a:p>
            <a:r>
              <a:rPr lang="es-EC" sz="2000" dirty="0" smtClean="0">
                <a:solidFill>
                  <a:schemeClr val="bg1"/>
                </a:solidFill>
              </a:rPr>
              <a:t>ESTADO MAYOR</a:t>
            </a:r>
            <a:endParaRPr lang="es-EC" sz="2000" b="1" dirty="0">
              <a:solidFill>
                <a:schemeClr val="bg1"/>
              </a:solidFill>
            </a:endParaRPr>
          </a:p>
        </p:txBody>
      </p:sp>
      <p:sp>
        <p:nvSpPr>
          <p:cNvPr id="16" name="CuadroTexto 15"/>
          <p:cNvSpPr txBox="1"/>
          <p:nvPr/>
        </p:nvSpPr>
        <p:spPr>
          <a:xfrm>
            <a:off x="5004048" y="5717643"/>
            <a:ext cx="3509901" cy="400110"/>
          </a:xfrm>
          <a:prstGeom prst="rect">
            <a:avLst/>
          </a:prstGeom>
          <a:solidFill>
            <a:schemeClr val="tx1">
              <a:alpha val="71000"/>
            </a:schemeClr>
          </a:solidFill>
        </p:spPr>
        <p:txBody>
          <a:bodyPr wrap="square">
            <a:spAutoFit/>
          </a:bodyPr>
          <a:lstStyle>
            <a:defPPr>
              <a:defRPr lang="es-PE"/>
            </a:defPPr>
            <a:lvl1pPr>
              <a:defRPr sz="2000">
                <a:solidFill>
                  <a:schemeClr val="bg1"/>
                </a:solidFill>
              </a:defRPr>
            </a:lvl1pPr>
          </a:lstStyle>
          <a:p>
            <a:r>
              <a:rPr lang="es-PE" dirty="0" smtClean="0"/>
              <a:t>SESIONES DE TRABAJO</a:t>
            </a:r>
            <a:endParaRPr lang="es-PE" dirty="0"/>
          </a:p>
        </p:txBody>
      </p:sp>
      <p:pic>
        <p:nvPicPr>
          <p:cNvPr id="13" name="Imagen 12"/>
          <p:cNvPicPr>
            <a:picLocks noChangeAspect="1"/>
          </p:cNvPicPr>
          <p:nvPr/>
        </p:nvPicPr>
        <p:blipFill>
          <a:blip r:embed="rId3"/>
          <a:stretch>
            <a:fillRect/>
          </a:stretch>
        </p:blipFill>
        <p:spPr>
          <a:xfrm>
            <a:off x="-157855" y="43061"/>
            <a:ext cx="2085013" cy="2493480"/>
          </a:xfrm>
          <a:prstGeom prst="rect">
            <a:avLst/>
          </a:prstGeom>
        </p:spPr>
      </p:pic>
    </p:spTree>
    <p:extLst>
      <p:ext uri="{BB962C8B-B14F-4D97-AF65-F5344CB8AC3E}">
        <p14:creationId xmlns:p14="http://schemas.microsoft.com/office/powerpoint/2010/main" val="37622472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uadroTexto 27"/>
          <p:cNvSpPr txBox="1"/>
          <p:nvPr/>
        </p:nvSpPr>
        <p:spPr>
          <a:xfrm>
            <a:off x="2393172" y="764704"/>
            <a:ext cx="6499308" cy="461665"/>
          </a:xfrm>
          <a:prstGeom prst="rect">
            <a:avLst/>
          </a:prstGeom>
          <a:noFill/>
        </p:spPr>
        <p:txBody>
          <a:bodyPr wrap="square" rtlCol="0">
            <a:spAutoFit/>
          </a:bodyPr>
          <a:lstStyle/>
          <a:p>
            <a:pPr algn="r"/>
            <a:r>
              <a:rPr lang="es-EC" sz="2400" b="1" dirty="0" smtClean="0">
                <a:solidFill>
                  <a:schemeClr val="accent3">
                    <a:lumMod val="50000"/>
                  </a:schemeClr>
                </a:solidFill>
              </a:rPr>
              <a:t>EMPLEO</a:t>
            </a:r>
            <a:endParaRPr lang="es-EC" sz="2400" b="1" dirty="0">
              <a:solidFill>
                <a:schemeClr val="accent3">
                  <a:lumMod val="50000"/>
                </a:schemeClr>
              </a:solidFill>
            </a:endParaRPr>
          </a:p>
        </p:txBody>
      </p:sp>
      <p:cxnSp>
        <p:nvCxnSpPr>
          <p:cNvPr id="29" name="Conector recto 28"/>
          <p:cNvCxnSpPr/>
          <p:nvPr/>
        </p:nvCxnSpPr>
        <p:spPr>
          <a:xfrm>
            <a:off x="1763688" y="1268760"/>
            <a:ext cx="72008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fld id="{B8E02949-4CF0-41F9-868E-9DB81E933003}" type="slidenum">
              <a:rPr lang="es-EC" smtClean="0">
                <a:solidFill>
                  <a:prstClr val="black">
                    <a:tint val="75000"/>
                  </a:prstClr>
                </a:solidFill>
              </a:rPr>
              <a:pPr/>
              <a:t>32</a:t>
            </a:fld>
            <a:endParaRPr lang="es-EC" dirty="0">
              <a:solidFill>
                <a:prstClr val="black">
                  <a:tint val="75000"/>
                </a:prstClr>
              </a:solidFill>
            </a:endParaRPr>
          </a:p>
        </p:txBody>
      </p:sp>
      <p:sp>
        <p:nvSpPr>
          <p:cNvPr id="18" name="AutoShape 8" descr="Resultado de imagen para BANDERA CHIL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dirty="0"/>
          </a:p>
        </p:txBody>
      </p:sp>
      <p:sp>
        <p:nvSpPr>
          <p:cNvPr id="9" name="CuadroTexto 8"/>
          <p:cNvSpPr txBox="1"/>
          <p:nvPr/>
        </p:nvSpPr>
        <p:spPr>
          <a:xfrm>
            <a:off x="474416" y="2687022"/>
            <a:ext cx="6264696" cy="707886"/>
          </a:xfrm>
          <a:prstGeom prst="rect">
            <a:avLst/>
          </a:prstGeom>
          <a:solidFill>
            <a:schemeClr val="tx1">
              <a:alpha val="71000"/>
            </a:schemeClr>
          </a:solidFill>
        </p:spPr>
        <p:txBody>
          <a:bodyPr wrap="square">
            <a:spAutoFit/>
          </a:bodyPr>
          <a:lstStyle>
            <a:defPPr>
              <a:defRPr lang="es-PE"/>
            </a:defPPr>
            <a:lvl1pPr>
              <a:defRPr sz="2000">
                <a:solidFill>
                  <a:schemeClr val="bg1"/>
                </a:solidFill>
              </a:defRPr>
            </a:lvl1pPr>
          </a:lstStyle>
          <a:p>
            <a:r>
              <a:rPr lang="es-PE" dirty="0" smtClean="0"/>
              <a:t>SOLO OPERACIONES DE ASISTENCIA HUMANITARIA INTERNACIONAL </a:t>
            </a:r>
            <a:endParaRPr lang="es-PE" dirty="0"/>
          </a:p>
        </p:txBody>
      </p:sp>
      <p:sp>
        <p:nvSpPr>
          <p:cNvPr id="10" name="CuadroTexto 9"/>
          <p:cNvSpPr txBox="1"/>
          <p:nvPr/>
        </p:nvSpPr>
        <p:spPr>
          <a:xfrm>
            <a:off x="460375" y="3949676"/>
            <a:ext cx="6264696" cy="400110"/>
          </a:xfrm>
          <a:prstGeom prst="rect">
            <a:avLst/>
          </a:prstGeom>
          <a:solidFill>
            <a:schemeClr val="tx1">
              <a:alpha val="71000"/>
            </a:schemeClr>
          </a:solidFill>
        </p:spPr>
        <p:txBody>
          <a:bodyPr wrap="square">
            <a:spAutoFit/>
          </a:bodyPr>
          <a:lstStyle>
            <a:defPPr>
              <a:defRPr lang="es-PE"/>
            </a:defPPr>
            <a:lvl1pPr>
              <a:defRPr sz="2000">
                <a:solidFill>
                  <a:schemeClr val="bg1"/>
                </a:solidFill>
              </a:defRPr>
            </a:lvl1pPr>
          </a:lstStyle>
          <a:p>
            <a:r>
              <a:rPr lang="es-PE" dirty="0" smtClean="0"/>
              <a:t>POBLACIONES COSTERAS E INSULARES</a:t>
            </a:r>
            <a:endParaRPr lang="es-PE" dirty="0"/>
          </a:p>
        </p:txBody>
      </p:sp>
      <p:sp>
        <p:nvSpPr>
          <p:cNvPr id="12" name="CuadroTexto 11"/>
          <p:cNvSpPr txBox="1"/>
          <p:nvPr/>
        </p:nvSpPr>
        <p:spPr>
          <a:xfrm>
            <a:off x="1331640" y="5085184"/>
            <a:ext cx="4464496" cy="707886"/>
          </a:xfrm>
          <a:prstGeom prst="rect">
            <a:avLst/>
          </a:prstGeom>
          <a:noFill/>
          <a:ln w="57150">
            <a:solidFill>
              <a:srgbClr val="FF0000"/>
            </a:solidFill>
          </a:ln>
        </p:spPr>
        <p:txBody>
          <a:bodyPr wrap="square" rtlCol="0">
            <a:spAutoFit/>
          </a:bodyPr>
          <a:lstStyle/>
          <a:p>
            <a:r>
              <a:rPr lang="es-PE" sz="2000" b="1" dirty="0" smtClean="0">
                <a:solidFill>
                  <a:srgbClr val="FF0000"/>
                </a:solidFill>
              </a:rPr>
              <a:t>SISTEMA NACIONAL DE GESTIÓN DE RIESGOS</a:t>
            </a:r>
            <a:endParaRPr lang="es-PE" sz="2000" b="1" dirty="0">
              <a:solidFill>
                <a:srgbClr val="FF0000"/>
              </a:solidFill>
            </a:endParaRPr>
          </a:p>
        </p:txBody>
      </p:sp>
      <p:pic>
        <p:nvPicPr>
          <p:cNvPr id="16" name="Imagen 15"/>
          <p:cNvPicPr>
            <a:picLocks noChangeAspect="1"/>
          </p:cNvPicPr>
          <p:nvPr/>
        </p:nvPicPr>
        <p:blipFill>
          <a:blip r:embed="rId3"/>
          <a:stretch>
            <a:fillRect/>
          </a:stretch>
        </p:blipFill>
        <p:spPr>
          <a:xfrm>
            <a:off x="6815549" y="1326283"/>
            <a:ext cx="2273087" cy="1470252"/>
          </a:xfrm>
          <a:prstGeom prst="rect">
            <a:avLst/>
          </a:prstGeom>
        </p:spPr>
      </p:pic>
      <p:pic>
        <p:nvPicPr>
          <p:cNvPr id="17" name="Imagen 16"/>
          <p:cNvPicPr>
            <a:picLocks noChangeAspect="1"/>
          </p:cNvPicPr>
          <p:nvPr/>
        </p:nvPicPr>
        <p:blipFill>
          <a:blip r:embed="rId4"/>
          <a:stretch>
            <a:fillRect/>
          </a:stretch>
        </p:blipFill>
        <p:spPr>
          <a:xfrm>
            <a:off x="6806450" y="2796535"/>
            <a:ext cx="2253957" cy="1353196"/>
          </a:xfrm>
          <a:prstGeom prst="rect">
            <a:avLst/>
          </a:prstGeom>
        </p:spPr>
      </p:pic>
      <p:pic>
        <p:nvPicPr>
          <p:cNvPr id="19" name="Imagen 18"/>
          <p:cNvPicPr>
            <a:picLocks noChangeAspect="1"/>
          </p:cNvPicPr>
          <p:nvPr/>
        </p:nvPicPr>
        <p:blipFill>
          <a:blip r:embed="rId5"/>
          <a:stretch>
            <a:fillRect/>
          </a:stretch>
        </p:blipFill>
        <p:spPr>
          <a:xfrm>
            <a:off x="6810323" y="4167859"/>
            <a:ext cx="2253957" cy="1404936"/>
          </a:xfrm>
          <a:prstGeom prst="rect">
            <a:avLst/>
          </a:prstGeom>
        </p:spPr>
      </p:pic>
      <p:pic>
        <p:nvPicPr>
          <p:cNvPr id="20" name="Imagen 19"/>
          <p:cNvPicPr>
            <a:picLocks noChangeAspect="1"/>
          </p:cNvPicPr>
          <p:nvPr/>
        </p:nvPicPr>
        <p:blipFill>
          <a:blip r:embed="rId6"/>
          <a:stretch>
            <a:fillRect/>
          </a:stretch>
        </p:blipFill>
        <p:spPr>
          <a:xfrm>
            <a:off x="6791236" y="5521055"/>
            <a:ext cx="2269171" cy="1336945"/>
          </a:xfrm>
          <a:prstGeom prst="rect">
            <a:avLst/>
          </a:prstGeom>
        </p:spPr>
      </p:pic>
      <p:sp>
        <p:nvSpPr>
          <p:cNvPr id="7" name="Flecha abajo 6"/>
          <p:cNvSpPr/>
          <p:nvPr/>
        </p:nvSpPr>
        <p:spPr>
          <a:xfrm>
            <a:off x="2843808" y="4509120"/>
            <a:ext cx="1512168" cy="3612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14" name="Imagen 13"/>
          <p:cNvPicPr>
            <a:picLocks noChangeAspect="1"/>
          </p:cNvPicPr>
          <p:nvPr/>
        </p:nvPicPr>
        <p:blipFill>
          <a:blip r:embed="rId7"/>
          <a:stretch>
            <a:fillRect/>
          </a:stretch>
        </p:blipFill>
        <p:spPr>
          <a:xfrm>
            <a:off x="-157855" y="43061"/>
            <a:ext cx="2085013" cy="2493480"/>
          </a:xfrm>
          <a:prstGeom prst="rect">
            <a:avLst/>
          </a:prstGeom>
        </p:spPr>
      </p:pic>
    </p:spTree>
    <p:extLst>
      <p:ext uri="{BB962C8B-B14F-4D97-AF65-F5344CB8AC3E}">
        <p14:creationId xmlns:p14="http://schemas.microsoft.com/office/powerpoint/2010/main" val="3262144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uadroTexto 27"/>
          <p:cNvSpPr txBox="1"/>
          <p:nvPr/>
        </p:nvSpPr>
        <p:spPr>
          <a:xfrm>
            <a:off x="2439438" y="778334"/>
            <a:ext cx="6499308" cy="461665"/>
          </a:xfrm>
          <a:prstGeom prst="rect">
            <a:avLst/>
          </a:prstGeom>
          <a:noFill/>
        </p:spPr>
        <p:txBody>
          <a:bodyPr wrap="square" rtlCol="0">
            <a:spAutoFit/>
          </a:bodyPr>
          <a:lstStyle/>
          <a:p>
            <a:pPr algn="r"/>
            <a:r>
              <a:rPr lang="es-EC" sz="2400" b="1" dirty="0" smtClean="0">
                <a:solidFill>
                  <a:schemeClr val="accent3">
                    <a:lumMod val="50000"/>
                  </a:schemeClr>
                </a:solidFill>
              </a:rPr>
              <a:t>ALCANCE</a:t>
            </a:r>
            <a:endParaRPr lang="es-EC" sz="2400" b="1" dirty="0">
              <a:solidFill>
                <a:schemeClr val="accent3">
                  <a:lumMod val="50000"/>
                </a:schemeClr>
              </a:solidFill>
            </a:endParaRPr>
          </a:p>
        </p:txBody>
      </p:sp>
      <p:cxnSp>
        <p:nvCxnSpPr>
          <p:cNvPr id="29" name="Conector recto 28"/>
          <p:cNvCxnSpPr/>
          <p:nvPr/>
        </p:nvCxnSpPr>
        <p:spPr>
          <a:xfrm>
            <a:off x="1763688" y="1268760"/>
            <a:ext cx="72008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fld id="{B8E02949-4CF0-41F9-868E-9DB81E933003}" type="slidenum">
              <a:rPr lang="es-EC" smtClean="0">
                <a:solidFill>
                  <a:prstClr val="black">
                    <a:tint val="75000"/>
                  </a:prstClr>
                </a:solidFill>
              </a:rPr>
              <a:pPr/>
              <a:t>33</a:t>
            </a:fld>
            <a:endParaRPr lang="es-EC" dirty="0">
              <a:solidFill>
                <a:prstClr val="black">
                  <a:tint val="75000"/>
                </a:prstClr>
              </a:solidFill>
            </a:endParaRPr>
          </a:p>
        </p:txBody>
      </p:sp>
      <p:sp>
        <p:nvSpPr>
          <p:cNvPr id="18" name="AutoShape 8" descr="Resultado de imagen para BANDERA CHIL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dirty="0"/>
          </a:p>
        </p:txBody>
      </p:sp>
      <p:pic>
        <p:nvPicPr>
          <p:cNvPr id="16" name="Imagen 15"/>
          <p:cNvPicPr>
            <a:picLocks noChangeAspect="1"/>
          </p:cNvPicPr>
          <p:nvPr/>
        </p:nvPicPr>
        <p:blipFill>
          <a:blip r:embed="rId3"/>
          <a:stretch>
            <a:fillRect/>
          </a:stretch>
        </p:blipFill>
        <p:spPr>
          <a:xfrm>
            <a:off x="6815549" y="1326283"/>
            <a:ext cx="2273087" cy="1470252"/>
          </a:xfrm>
          <a:prstGeom prst="rect">
            <a:avLst/>
          </a:prstGeom>
        </p:spPr>
      </p:pic>
      <p:pic>
        <p:nvPicPr>
          <p:cNvPr id="17" name="Imagen 16"/>
          <p:cNvPicPr>
            <a:picLocks noChangeAspect="1"/>
          </p:cNvPicPr>
          <p:nvPr/>
        </p:nvPicPr>
        <p:blipFill>
          <a:blip r:embed="rId4"/>
          <a:stretch>
            <a:fillRect/>
          </a:stretch>
        </p:blipFill>
        <p:spPr>
          <a:xfrm>
            <a:off x="6806450" y="2796535"/>
            <a:ext cx="2253957" cy="1353196"/>
          </a:xfrm>
          <a:prstGeom prst="rect">
            <a:avLst/>
          </a:prstGeom>
        </p:spPr>
      </p:pic>
      <p:pic>
        <p:nvPicPr>
          <p:cNvPr id="19" name="Imagen 18"/>
          <p:cNvPicPr>
            <a:picLocks noChangeAspect="1"/>
          </p:cNvPicPr>
          <p:nvPr/>
        </p:nvPicPr>
        <p:blipFill>
          <a:blip r:embed="rId5"/>
          <a:stretch>
            <a:fillRect/>
          </a:stretch>
        </p:blipFill>
        <p:spPr>
          <a:xfrm>
            <a:off x="6810323" y="4167859"/>
            <a:ext cx="2253957" cy="1404936"/>
          </a:xfrm>
          <a:prstGeom prst="rect">
            <a:avLst/>
          </a:prstGeom>
        </p:spPr>
      </p:pic>
      <p:pic>
        <p:nvPicPr>
          <p:cNvPr id="20" name="Imagen 19"/>
          <p:cNvPicPr>
            <a:picLocks noChangeAspect="1"/>
          </p:cNvPicPr>
          <p:nvPr/>
        </p:nvPicPr>
        <p:blipFill>
          <a:blip r:embed="rId6"/>
          <a:stretch>
            <a:fillRect/>
          </a:stretch>
        </p:blipFill>
        <p:spPr>
          <a:xfrm>
            <a:off x="6791236" y="5521055"/>
            <a:ext cx="2269171" cy="1336945"/>
          </a:xfrm>
          <a:prstGeom prst="rect">
            <a:avLst/>
          </a:prstGeom>
        </p:spPr>
      </p:pic>
      <p:pic>
        <p:nvPicPr>
          <p:cNvPr id="3" name="Imagen 2"/>
          <p:cNvPicPr>
            <a:picLocks noChangeAspect="1"/>
          </p:cNvPicPr>
          <p:nvPr/>
        </p:nvPicPr>
        <p:blipFill>
          <a:blip r:embed="rId7"/>
          <a:stretch>
            <a:fillRect/>
          </a:stretch>
        </p:blipFill>
        <p:spPr>
          <a:xfrm>
            <a:off x="1763688" y="1832252"/>
            <a:ext cx="3926724" cy="4524097"/>
          </a:xfrm>
          <a:prstGeom prst="rect">
            <a:avLst/>
          </a:prstGeom>
        </p:spPr>
      </p:pic>
      <p:pic>
        <p:nvPicPr>
          <p:cNvPr id="11" name="Imagen 10"/>
          <p:cNvPicPr>
            <a:picLocks noChangeAspect="1"/>
          </p:cNvPicPr>
          <p:nvPr/>
        </p:nvPicPr>
        <p:blipFill>
          <a:blip r:embed="rId8"/>
          <a:stretch>
            <a:fillRect/>
          </a:stretch>
        </p:blipFill>
        <p:spPr>
          <a:xfrm>
            <a:off x="-157855" y="43061"/>
            <a:ext cx="2085013" cy="2493480"/>
          </a:xfrm>
          <a:prstGeom prst="rect">
            <a:avLst/>
          </a:prstGeom>
        </p:spPr>
      </p:pic>
    </p:spTree>
    <p:extLst>
      <p:ext uri="{BB962C8B-B14F-4D97-AF65-F5344CB8AC3E}">
        <p14:creationId xmlns:p14="http://schemas.microsoft.com/office/powerpoint/2010/main" val="16480282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uadroTexto 27"/>
          <p:cNvSpPr txBox="1"/>
          <p:nvPr/>
        </p:nvSpPr>
        <p:spPr>
          <a:xfrm>
            <a:off x="2439438" y="778334"/>
            <a:ext cx="6499308" cy="461665"/>
          </a:xfrm>
          <a:prstGeom prst="rect">
            <a:avLst/>
          </a:prstGeom>
          <a:noFill/>
        </p:spPr>
        <p:txBody>
          <a:bodyPr wrap="square" rtlCol="0">
            <a:spAutoFit/>
          </a:bodyPr>
          <a:lstStyle/>
          <a:p>
            <a:pPr algn="r"/>
            <a:r>
              <a:rPr lang="es-EC" sz="2400" b="1" dirty="0" smtClean="0">
                <a:solidFill>
                  <a:schemeClr val="accent3">
                    <a:lumMod val="50000"/>
                  </a:schemeClr>
                </a:solidFill>
              </a:rPr>
              <a:t>CAPACIDADES</a:t>
            </a:r>
            <a:endParaRPr lang="es-EC" sz="2400" b="1" dirty="0">
              <a:solidFill>
                <a:schemeClr val="accent3">
                  <a:lumMod val="50000"/>
                </a:schemeClr>
              </a:solidFill>
            </a:endParaRPr>
          </a:p>
        </p:txBody>
      </p:sp>
      <p:cxnSp>
        <p:nvCxnSpPr>
          <p:cNvPr id="29" name="Conector recto 28"/>
          <p:cNvCxnSpPr/>
          <p:nvPr/>
        </p:nvCxnSpPr>
        <p:spPr>
          <a:xfrm>
            <a:off x="1763688" y="1268760"/>
            <a:ext cx="72008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fld id="{B8E02949-4CF0-41F9-868E-9DB81E933003}" type="slidenum">
              <a:rPr lang="es-EC" smtClean="0">
                <a:solidFill>
                  <a:prstClr val="black">
                    <a:tint val="75000"/>
                  </a:prstClr>
                </a:solidFill>
              </a:rPr>
              <a:pPr/>
              <a:t>34</a:t>
            </a:fld>
            <a:endParaRPr lang="es-EC" dirty="0">
              <a:solidFill>
                <a:prstClr val="black">
                  <a:tint val="75000"/>
                </a:prstClr>
              </a:solidFill>
            </a:endParaRPr>
          </a:p>
        </p:txBody>
      </p:sp>
      <p:sp>
        <p:nvSpPr>
          <p:cNvPr id="18" name="AutoShape 8" descr="Resultado de imagen para BANDERA CHIL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dirty="0"/>
          </a:p>
        </p:txBody>
      </p:sp>
      <p:pic>
        <p:nvPicPr>
          <p:cNvPr id="16" name="Imagen 15"/>
          <p:cNvPicPr>
            <a:picLocks noChangeAspect="1"/>
          </p:cNvPicPr>
          <p:nvPr/>
        </p:nvPicPr>
        <p:blipFill>
          <a:blip r:embed="rId3"/>
          <a:stretch>
            <a:fillRect/>
          </a:stretch>
        </p:blipFill>
        <p:spPr>
          <a:xfrm>
            <a:off x="6815549" y="1326283"/>
            <a:ext cx="2273087" cy="1470252"/>
          </a:xfrm>
          <a:prstGeom prst="rect">
            <a:avLst/>
          </a:prstGeom>
        </p:spPr>
      </p:pic>
      <p:pic>
        <p:nvPicPr>
          <p:cNvPr id="17" name="Imagen 16"/>
          <p:cNvPicPr>
            <a:picLocks noChangeAspect="1"/>
          </p:cNvPicPr>
          <p:nvPr/>
        </p:nvPicPr>
        <p:blipFill>
          <a:blip r:embed="rId4"/>
          <a:stretch>
            <a:fillRect/>
          </a:stretch>
        </p:blipFill>
        <p:spPr>
          <a:xfrm>
            <a:off x="6806450" y="2796535"/>
            <a:ext cx="2253957" cy="1353196"/>
          </a:xfrm>
          <a:prstGeom prst="rect">
            <a:avLst/>
          </a:prstGeom>
        </p:spPr>
      </p:pic>
      <p:pic>
        <p:nvPicPr>
          <p:cNvPr id="19" name="Imagen 18"/>
          <p:cNvPicPr>
            <a:picLocks noChangeAspect="1"/>
          </p:cNvPicPr>
          <p:nvPr/>
        </p:nvPicPr>
        <p:blipFill>
          <a:blip r:embed="rId5"/>
          <a:stretch>
            <a:fillRect/>
          </a:stretch>
        </p:blipFill>
        <p:spPr>
          <a:xfrm>
            <a:off x="6810323" y="4167859"/>
            <a:ext cx="2253957" cy="1404936"/>
          </a:xfrm>
          <a:prstGeom prst="rect">
            <a:avLst/>
          </a:prstGeom>
        </p:spPr>
      </p:pic>
      <p:pic>
        <p:nvPicPr>
          <p:cNvPr id="20" name="Imagen 19"/>
          <p:cNvPicPr>
            <a:picLocks noChangeAspect="1"/>
          </p:cNvPicPr>
          <p:nvPr/>
        </p:nvPicPr>
        <p:blipFill>
          <a:blip r:embed="rId6"/>
          <a:stretch>
            <a:fillRect/>
          </a:stretch>
        </p:blipFill>
        <p:spPr>
          <a:xfrm>
            <a:off x="6791236" y="5521055"/>
            <a:ext cx="2269171" cy="1336945"/>
          </a:xfrm>
          <a:prstGeom prst="rect">
            <a:avLst/>
          </a:prstGeom>
        </p:spPr>
      </p:pic>
      <p:sp>
        <p:nvSpPr>
          <p:cNvPr id="11" name="Rectángulo 10"/>
          <p:cNvSpPr/>
          <p:nvPr/>
        </p:nvSpPr>
        <p:spPr>
          <a:xfrm>
            <a:off x="1331640" y="1680802"/>
            <a:ext cx="3534895" cy="400110"/>
          </a:xfrm>
          <a:prstGeom prst="rect">
            <a:avLst/>
          </a:prstGeom>
          <a:solidFill>
            <a:schemeClr val="tx1">
              <a:alpha val="71000"/>
            </a:schemeClr>
          </a:solidFill>
        </p:spPr>
        <p:txBody>
          <a:bodyPr wrap="square">
            <a:spAutoFit/>
          </a:bodyPr>
          <a:lstStyle/>
          <a:p>
            <a:r>
              <a:rPr lang="es-EC" sz="2000" dirty="0" smtClean="0">
                <a:solidFill>
                  <a:schemeClr val="bg1"/>
                </a:solidFill>
              </a:rPr>
              <a:t>COMANDO Y CONTROL</a:t>
            </a:r>
            <a:endParaRPr lang="es-EC" sz="2000" b="1" dirty="0">
              <a:solidFill>
                <a:schemeClr val="bg1"/>
              </a:solidFill>
            </a:endParaRPr>
          </a:p>
        </p:txBody>
      </p:sp>
      <p:pic>
        <p:nvPicPr>
          <p:cNvPr id="12" name="Picture 4" descr="Imagen relaciona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7695" y="2276872"/>
            <a:ext cx="1087265" cy="723526"/>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p:cNvPicPr>
            <a:picLocks noChangeAspect="1"/>
          </p:cNvPicPr>
          <p:nvPr/>
        </p:nvPicPr>
        <p:blipFill>
          <a:blip r:embed="rId8"/>
          <a:stretch>
            <a:fillRect/>
          </a:stretch>
        </p:blipFill>
        <p:spPr>
          <a:xfrm>
            <a:off x="3599793" y="2271001"/>
            <a:ext cx="1088447" cy="723526"/>
          </a:xfrm>
          <a:prstGeom prst="rect">
            <a:avLst/>
          </a:prstGeom>
        </p:spPr>
      </p:pic>
      <p:pic>
        <p:nvPicPr>
          <p:cNvPr id="14" name="Imagen 13"/>
          <p:cNvPicPr>
            <a:picLocks noChangeAspect="1"/>
          </p:cNvPicPr>
          <p:nvPr/>
        </p:nvPicPr>
        <p:blipFill>
          <a:blip r:embed="rId3"/>
          <a:stretch>
            <a:fillRect/>
          </a:stretch>
        </p:blipFill>
        <p:spPr>
          <a:xfrm>
            <a:off x="2010373" y="2276872"/>
            <a:ext cx="1238019" cy="717655"/>
          </a:xfrm>
          <a:prstGeom prst="rect">
            <a:avLst/>
          </a:prstGeom>
        </p:spPr>
      </p:pic>
      <p:pic>
        <p:nvPicPr>
          <p:cNvPr id="4" name="Imagen 3"/>
          <p:cNvPicPr>
            <a:picLocks noChangeAspect="1"/>
          </p:cNvPicPr>
          <p:nvPr/>
        </p:nvPicPr>
        <p:blipFill>
          <a:blip r:embed="rId9"/>
          <a:stretch>
            <a:fillRect/>
          </a:stretch>
        </p:blipFill>
        <p:spPr>
          <a:xfrm>
            <a:off x="5039641" y="2276871"/>
            <a:ext cx="875134" cy="717656"/>
          </a:xfrm>
          <a:prstGeom prst="rect">
            <a:avLst/>
          </a:prstGeom>
        </p:spPr>
      </p:pic>
      <p:sp>
        <p:nvSpPr>
          <p:cNvPr id="21" name="CuadroTexto 20"/>
          <p:cNvSpPr txBox="1"/>
          <p:nvPr/>
        </p:nvSpPr>
        <p:spPr>
          <a:xfrm>
            <a:off x="2098112" y="3269386"/>
            <a:ext cx="2045904" cy="307777"/>
          </a:xfrm>
          <a:prstGeom prst="rect">
            <a:avLst/>
          </a:prstGeom>
          <a:noFill/>
          <a:ln w="57150">
            <a:solidFill>
              <a:srgbClr val="FF0000"/>
            </a:solidFill>
          </a:ln>
        </p:spPr>
        <p:txBody>
          <a:bodyPr wrap="square" rtlCol="0">
            <a:spAutoFit/>
          </a:bodyPr>
          <a:lstStyle/>
          <a:p>
            <a:r>
              <a:rPr lang="es-PE" sz="1400" b="1" dirty="0" smtClean="0">
                <a:solidFill>
                  <a:srgbClr val="FF0000"/>
                </a:solidFill>
              </a:rPr>
              <a:t>EFICIENTE Y EFICAZ</a:t>
            </a:r>
            <a:endParaRPr lang="es-PE" sz="1400" b="1" dirty="0">
              <a:solidFill>
                <a:srgbClr val="FF0000"/>
              </a:solidFill>
            </a:endParaRPr>
          </a:p>
        </p:txBody>
      </p:sp>
      <p:sp>
        <p:nvSpPr>
          <p:cNvPr id="22" name="Rectángulo 21"/>
          <p:cNvSpPr/>
          <p:nvPr/>
        </p:nvSpPr>
        <p:spPr>
          <a:xfrm>
            <a:off x="1353616" y="4694705"/>
            <a:ext cx="3534895" cy="400110"/>
          </a:xfrm>
          <a:prstGeom prst="rect">
            <a:avLst/>
          </a:prstGeom>
          <a:solidFill>
            <a:schemeClr val="tx1">
              <a:alpha val="71000"/>
            </a:schemeClr>
          </a:solidFill>
        </p:spPr>
        <p:txBody>
          <a:bodyPr wrap="square">
            <a:spAutoFit/>
          </a:bodyPr>
          <a:lstStyle/>
          <a:p>
            <a:r>
              <a:rPr lang="es-EC" sz="2000" dirty="0" smtClean="0">
                <a:solidFill>
                  <a:schemeClr val="bg1"/>
                </a:solidFill>
              </a:rPr>
              <a:t>MOVILIDAD</a:t>
            </a:r>
            <a:endParaRPr lang="es-EC" sz="2000" b="1" dirty="0">
              <a:solidFill>
                <a:schemeClr val="bg1"/>
              </a:solidFill>
            </a:endParaRPr>
          </a:p>
        </p:txBody>
      </p:sp>
      <p:sp>
        <p:nvSpPr>
          <p:cNvPr id="23" name="CuadroTexto 22"/>
          <p:cNvSpPr txBox="1"/>
          <p:nvPr/>
        </p:nvSpPr>
        <p:spPr>
          <a:xfrm>
            <a:off x="612774" y="5307574"/>
            <a:ext cx="2519065" cy="307777"/>
          </a:xfrm>
          <a:prstGeom prst="rect">
            <a:avLst/>
          </a:prstGeom>
          <a:noFill/>
          <a:ln w="57150">
            <a:solidFill>
              <a:schemeClr val="tx2"/>
            </a:solidFill>
          </a:ln>
        </p:spPr>
        <p:txBody>
          <a:bodyPr wrap="square" rtlCol="0">
            <a:spAutoFit/>
          </a:bodyPr>
          <a:lstStyle/>
          <a:p>
            <a:r>
              <a:rPr lang="es-PE" sz="1400" b="1" dirty="0" smtClean="0">
                <a:solidFill>
                  <a:schemeClr val="tx2"/>
                </a:solidFill>
              </a:rPr>
              <a:t>DESPLIEGUE RÁPIDO</a:t>
            </a:r>
            <a:endParaRPr lang="es-PE" sz="1400" b="1" dirty="0">
              <a:solidFill>
                <a:schemeClr val="tx2"/>
              </a:solidFill>
            </a:endParaRPr>
          </a:p>
        </p:txBody>
      </p:sp>
      <p:sp>
        <p:nvSpPr>
          <p:cNvPr id="24" name="CuadroTexto 23"/>
          <p:cNvSpPr txBox="1"/>
          <p:nvPr/>
        </p:nvSpPr>
        <p:spPr>
          <a:xfrm>
            <a:off x="3428707" y="5311218"/>
            <a:ext cx="2519065" cy="307777"/>
          </a:xfrm>
          <a:prstGeom prst="rect">
            <a:avLst/>
          </a:prstGeom>
          <a:noFill/>
          <a:ln w="57150">
            <a:solidFill>
              <a:schemeClr val="tx2"/>
            </a:solidFill>
          </a:ln>
        </p:spPr>
        <p:txBody>
          <a:bodyPr wrap="square" rtlCol="0">
            <a:spAutoFit/>
          </a:bodyPr>
          <a:lstStyle/>
          <a:p>
            <a:r>
              <a:rPr lang="es-PE" sz="1400" b="1" dirty="0" smtClean="0">
                <a:solidFill>
                  <a:schemeClr val="tx2"/>
                </a:solidFill>
              </a:rPr>
              <a:t>COMBINADA</a:t>
            </a:r>
            <a:endParaRPr lang="es-PE" sz="1400" b="1" dirty="0">
              <a:solidFill>
                <a:schemeClr val="tx2"/>
              </a:solidFill>
            </a:endParaRPr>
          </a:p>
        </p:txBody>
      </p:sp>
      <p:sp>
        <p:nvSpPr>
          <p:cNvPr id="25" name="CuadroTexto 24"/>
          <p:cNvSpPr txBox="1"/>
          <p:nvPr/>
        </p:nvSpPr>
        <p:spPr>
          <a:xfrm>
            <a:off x="622018" y="5785519"/>
            <a:ext cx="2519065" cy="307777"/>
          </a:xfrm>
          <a:prstGeom prst="rect">
            <a:avLst/>
          </a:prstGeom>
          <a:noFill/>
          <a:ln w="57150">
            <a:solidFill>
              <a:schemeClr val="tx2"/>
            </a:solidFill>
          </a:ln>
        </p:spPr>
        <p:txBody>
          <a:bodyPr wrap="square" rtlCol="0">
            <a:spAutoFit/>
          </a:bodyPr>
          <a:lstStyle/>
          <a:p>
            <a:r>
              <a:rPr lang="es-PE" sz="1400" b="1" dirty="0" smtClean="0">
                <a:solidFill>
                  <a:schemeClr val="tx2"/>
                </a:solidFill>
              </a:rPr>
              <a:t>ORGANIZACIÓN </a:t>
            </a:r>
            <a:endParaRPr lang="es-PE" sz="1400" b="1" dirty="0">
              <a:solidFill>
                <a:schemeClr val="tx2"/>
              </a:solidFill>
            </a:endParaRPr>
          </a:p>
        </p:txBody>
      </p:sp>
      <p:sp>
        <p:nvSpPr>
          <p:cNvPr id="26" name="CuadroTexto 25"/>
          <p:cNvSpPr txBox="1"/>
          <p:nvPr/>
        </p:nvSpPr>
        <p:spPr>
          <a:xfrm>
            <a:off x="3440330" y="5771137"/>
            <a:ext cx="2519065" cy="307777"/>
          </a:xfrm>
          <a:prstGeom prst="rect">
            <a:avLst/>
          </a:prstGeom>
          <a:noFill/>
          <a:ln w="57150">
            <a:solidFill>
              <a:schemeClr val="tx2"/>
            </a:solidFill>
          </a:ln>
        </p:spPr>
        <p:txBody>
          <a:bodyPr wrap="square" rtlCol="0">
            <a:spAutoFit/>
          </a:bodyPr>
          <a:lstStyle/>
          <a:p>
            <a:r>
              <a:rPr lang="es-PE" sz="1400" b="1" dirty="0" smtClean="0">
                <a:solidFill>
                  <a:schemeClr val="tx2"/>
                </a:solidFill>
              </a:rPr>
              <a:t>TAREAS ASIGNADAS </a:t>
            </a:r>
            <a:endParaRPr lang="es-PE" sz="1400" b="1" dirty="0">
              <a:solidFill>
                <a:schemeClr val="tx2"/>
              </a:solidFill>
            </a:endParaRPr>
          </a:p>
        </p:txBody>
      </p:sp>
      <p:pic>
        <p:nvPicPr>
          <p:cNvPr id="27" name="Imagen 26"/>
          <p:cNvPicPr>
            <a:picLocks noChangeAspect="1"/>
          </p:cNvPicPr>
          <p:nvPr/>
        </p:nvPicPr>
        <p:blipFill>
          <a:blip r:embed="rId10"/>
          <a:stretch>
            <a:fillRect/>
          </a:stretch>
        </p:blipFill>
        <p:spPr>
          <a:xfrm>
            <a:off x="-157855" y="43061"/>
            <a:ext cx="2085013" cy="2493480"/>
          </a:xfrm>
          <a:prstGeom prst="rect">
            <a:avLst/>
          </a:prstGeom>
        </p:spPr>
      </p:pic>
    </p:spTree>
    <p:extLst>
      <p:ext uri="{BB962C8B-B14F-4D97-AF65-F5344CB8AC3E}">
        <p14:creationId xmlns:p14="http://schemas.microsoft.com/office/powerpoint/2010/main" val="7704014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uadroTexto 27"/>
          <p:cNvSpPr txBox="1"/>
          <p:nvPr/>
        </p:nvSpPr>
        <p:spPr>
          <a:xfrm>
            <a:off x="2439438" y="778334"/>
            <a:ext cx="6499308" cy="461665"/>
          </a:xfrm>
          <a:prstGeom prst="rect">
            <a:avLst/>
          </a:prstGeom>
          <a:noFill/>
        </p:spPr>
        <p:txBody>
          <a:bodyPr wrap="square" rtlCol="0">
            <a:spAutoFit/>
          </a:bodyPr>
          <a:lstStyle/>
          <a:p>
            <a:pPr algn="r"/>
            <a:r>
              <a:rPr lang="es-EC" sz="2400" b="1" dirty="0" smtClean="0">
                <a:solidFill>
                  <a:schemeClr val="accent3">
                    <a:lumMod val="50000"/>
                  </a:schemeClr>
                </a:solidFill>
              </a:rPr>
              <a:t>CAPACIDADES</a:t>
            </a:r>
            <a:endParaRPr lang="es-EC" sz="2400" b="1" dirty="0">
              <a:solidFill>
                <a:schemeClr val="accent3">
                  <a:lumMod val="50000"/>
                </a:schemeClr>
              </a:solidFill>
            </a:endParaRPr>
          </a:p>
        </p:txBody>
      </p:sp>
      <p:cxnSp>
        <p:nvCxnSpPr>
          <p:cNvPr id="29" name="Conector recto 28"/>
          <p:cNvCxnSpPr/>
          <p:nvPr/>
        </p:nvCxnSpPr>
        <p:spPr>
          <a:xfrm>
            <a:off x="1763688" y="1268760"/>
            <a:ext cx="72008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fld id="{B8E02949-4CF0-41F9-868E-9DB81E933003}" type="slidenum">
              <a:rPr lang="es-EC" smtClean="0">
                <a:solidFill>
                  <a:prstClr val="black">
                    <a:tint val="75000"/>
                  </a:prstClr>
                </a:solidFill>
              </a:rPr>
              <a:pPr/>
              <a:t>35</a:t>
            </a:fld>
            <a:endParaRPr lang="es-EC" dirty="0">
              <a:solidFill>
                <a:prstClr val="black">
                  <a:tint val="75000"/>
                </a:prstClr>
              </a:solidFill>
            </a:endParaRPr>
          </a:p>
        </p:txBody>
      </p:sp>
      <p:sp>
        <p:nvSpPr>
          <p:cNvPr id="18" name="AutoShape 8" descr="Resultado de imagen para BANDERA CHIL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dirty="0"/>
          </a:p>
        </p:txBody>
      </p:sp>
      <p:pic>
        <p:nvPicPr>
          <p:cNvPr id="16" name="Imagen 15"/>
          <p:cNvPicPr>
            <a:picLocks noChangeAspect="1"/>
          </p:cNvPicPr>
          <p:nvPr/>
        </p:nvPicPr>
        <p:blipFill>
          <a:blip r:embed="rId3"/>
          <a:stretch>
            <a:fillRect/>
          </a:stretch>
        </p:blipFill>
        <p:spPr>
          <a:xfrm>
            <a:off x="6815549" y="1326283"/>
            <a:ext cx="2273087" cy="1470252"/>
          </a:xfrm>
          <a:prstGeom prst="rect">
            <a:avLst/>
          </a:prstGeom>
        </p:spPr>
      </p:pic>
      <p:pic>
        <p:nvPicPr>
          <p:cNvPr id="17" name="Imagen 16"/>
          <p:cNvPicPr>
            <a:picLocks noChangeAspect="1"/>
          </p:cNvPicPr>
          <p:nvPr/>
        </p:nvPicPr>
        <p:blipFill>
          <a:blip r:embed="rId4"/>
          <a:stretch>
            <a:fillRect/>
          </a:stretch>
        </p:blipFill>
        <p:spPr>
          <a:xfrm>
            <a:off x="6806450" y="2796535"/>
            <a:ext cx="2253957" cy="1353196"/>
          </a:xfrm>
          <a:prstGeom prst="rect">
            <a:avLst/>
          </a:prstGeom>
        </p:spPr>
      </p:pic>
      <p:pic>
        <p:nvPicPr>
          <p:cNvPr id="19" name="Imagen 18"/>
          <p:cNvPicPr>
            <a:picLocks noChangeAspect="1"/>
          </p:cNvPicPr>
          <p:nvPr/>
        </p:nvPicPr>
        <p:blipFill>
          <a:blip r:embed="rId5"/>
          <a:stretch>
            <a:fillRect/>
          </a:stretch>
        </p:blipFill>
        <p:spPr>
          <a:xfrm>
            <a:off x="6810323" y="4167859"/>
            <a:ext cx="2253957" cy="1404936"/>
          </a:xfrm>
          <a:prstGeom prst="rect">
            <a:avLst/>
          </a:prstGeom>
        </p:spPr>
      </p:pic>
      <p:pic>
        <p:nvPicPr>
          <p:cNvPr id="20" name="Imagen 19"/>
          <p:cNvPicPr>
            <a:picLocks noChangeAspect="1"/>
          </p:cNvPicPr>
          <p:nvPr/>
        </p:nvPicPr>
        <p:blipFill>
          <a:blip r:embed="rId6"/>
          <a:stretch>
            <a:fillRect/>
          </a:stretch>
        </p:blipFill>
        <p:spPr>
          <a:xfrm>
            <a:off x="6791236" y="5521055"/>
            <a:ext cx="2269171" cy="1336945"/>
          </a:xfrm>
          <a:prstGeom prst="rect">
            <a:avLst/>
          </a:prstGeom>
        </p:spPr>
      </p:pic>
      <p:sp>
        <p:nvSpPr>
          <p:cNvPr id="11" name="Rectángulo 10"/>
          <p:cNvSpPr/>
          <p:nvPr/>
        </p:nvSpPr>
        <p:spPr>
          <a:xfrm>
            <a:off x="1331640" y="1680802"/>
            <a:ext cx="3534895" cy="400110"/>
          </a:xfrm>
          <a:prstGeom prst="rect">
            <a:avLst/>
          </a:prstGeom>
          <a:solidFill>
            <a:schemeClr val="tx1">
              <a:alpha val="71000"/>
            </a:schemeClr>
          </a:solidFill>
        </p:spPr>
        <p:txBody>
          <a:bodyPr wrap="square">
            <a:spAutoFit/>
          </a:bodyPr>
          <a:lstStyle/>
          <a:p>
            <a:r>
              <a:rPr lang="es-EC" sz="2000" dirty="0" smtClean="0">
                <a:solidFill>
                  <a:schemeClr val="bg1"/>
                </a:solidFill>
              </a:rPr>
              <a:t>INTELIGENCIA</a:t>
            </a:r>
            <a:endParaRPr lang="es-EC" sz="2000" b="1" dirty="0">
              <a:solidFill>
                <a:schemeClr val="bg1"/>
              </a:solidFill>
            </a:endParaRPr>
          </a:p>
        </p:txBody>
      </p:sp>
      <p:sp>
        <p:nvSpPr>
          <p:cNvPr id="22" name="Rectángulo 21"/>
          <p:cNvSpPr/>
          <p:nvPr/>
        </p:nvSpPr>
        <p:spPr>
          <a:xfrm>
            <a:off x="1364920" y="3424623"/>
            <a:ext cx="3534895" cy="400110"/>
          </a:xfrm>
          <a:prstGeom prst="rect">
            <a:avLst/>
          </a:prstGeom>
          <a:solidFill>
            <a:schemeClr val="tx1">
              <a:alpha val="71000"/>
            </a:schemeClr>
          </a:solidFill>
        </p:spPr>
        <p:txBody>
          <a:bodyPr wrap="square">
            <a:spAutoFit/>
          </a:bodyPr>
          <a:lstStyle/>
          <a:p>
            <a:r>
              <a:rPr lang="es-EC" sz="2000" dirty="0" smtClean="0">
                <a:solidFill>
                  <a:schemeClr val="bg1"/>
                </a:solidFill>
              </a:rPr>
              <a:t>LOGÍSTICA</a:t>
            </a:r>
            <a:endParaRPr lang="es-EC" sz="2000" b="1" dirty="0">
              <a:solidFill>
                <a:schemeClr val="bg1"/>
              </a:solidFill>
            </a:endParaRPr>
          </a:p>
        </p:txBody>
      </p:sp>
      <p:sp>
        <p:nvSpPr>
          <p:cNvPr id="23" name="CuadroTexto 22"/>
          <p:cNvSpPr txBox="1"/>
          <p:nvPr/>
        </p:nvSpPr>
        <p:spPr>
          <a:xfrm>
            <a:off x="711839" y="2328887"/>
            <a:ext cx="4652249" cy="307777"/>
          </a:xfrm>
          <a:prstGeom prst="rect">
            <a:avLst/>
          </a:prstGeom>
          <a:noFill/>
          <a:ln w="57150">
            <a:solidFill>
              <a:schemeClr val="tx2"/>
            </a:solidFill>
          </a:ln>
        </p:spPr>
        <p:txBody>
          <a:bodyPr wrap="square" rtlCol="0">
            <a:spAutoFit/>
          </a:bodyPr>
          <a:lstStyle/>
          <a:p>
            <a:r>
              <a:rPr lang="es-PE" sz="1400" b="1" dirty="0" smtClean="0">
                <a:solidFill>
                  <a:schemeClr val="tx2"/>
                </a:solidFill>
              </a:rPr>
              <a:t>ASPECTOS PSICOSOCIALES </a:t>
            </a:r>
            <a:endParaRPr lang="es-PE" sz="1400" b="1" dirty="0">
              <a:solidFill>
                <a:schemeClr val="tx2"/>
              </a:solidFill>
            </a:endParaRPr>
          </a:p>
        </p:txBody>
      </p:sp>
      <p:sp>
        <p:nvSpPr>
          <p:cNvPr id="25" name="CuadroTexto 24"/>
          <p:cNvSpPr txBox="1"/>
          <p:nvPr/>
        </p:nvSpPr>
        <p:spPr>
          <a:xfrm>
            <a:off x="715484" y="2876755"/>
            <a:ext cx="4648604" cy="307777"/>
          </a:xfrm>
          <a:prstGeom prst="rect">
            <a:avLst/>
          </a:prstGeom>
          <a:noFill/>
          <a:ln w="57150">
            <a:solidFill>
              <a:schemeClr val="tx2"/>
            </a:solidFill>
          </a:ln>
        </p:spPr>
        <p:txBody>
          <a:bodyPr wrap="square" rtlCol="0">
            <a:spAutoFit/>
          </a:bodyPr>
          <a:lstStyle/>
          <a:p>
            <a:r>
              <a:rPr lang="es-PE" sz="1400" b="1" dirty="0" smtClean="0">
                <a:solidFill>
                  <a:schemeClr val="tx2"/>
                </a:solidFill>
              </a:rPr>
              <a:t>NECESIDADES ESPECÍFICAS </a:t>
            </a:r>
            <a:endParaRPr lang="es-PE" sz="1400" b="1" dirty="0">
              <a:solidFill>
                <a:schemeClr val="tx2"/>
              </a:solidFill>
            </a:endParaRPr>
          </a:p>
        </p:txBody>
      </p:sp>
      <p:sp>
        <p:nvSpPr>
          <p:cNvPr id="27" name="CuadroTexto 26"/>
          <p:cNvSpPr txBox="1"/>
          <p:nvPr/>
        </p:nvSpPr>
        <p:spPr>
          <a:xfrm>
            <a:off x="725631" y="4063446"/>
            <a:ext cx="4652249" cy="307777"/>
          </a:xfrm>
          <a:prstGeom prst="rect">
            <a:avLst/>
          </a:prstGeom>
          <a:noFill/>
          <a:ln w="57150">
            <a:solidFill>
              <a:schemeClr val="tx2"/>
            </a:solidFill>
          </a:ln>
        </p:spPr>
        <p:txBody>
          <a:bodyPr wrap="square" rtlCol="0">
            <a:spAutoFit/>
          </a:bodyPr>
          <a:lstStyle/>
          <a:p>
            <a:r>
              <a:rPr lang="es-PE" sz="1400" b="1" dirty="0" smtClean="0">
                <a:solidFill>
                  <a:schemeClr val="tx2"/>
                </a:solidFill>
              </a:rPr>
              <a:t>GRANDES PROPORCIONES</a:t>
            </a:r>
            <a:endParaRPr lang="es-PE" sz="1400" b="1" dirty="0">
              <a:solidFill>
                <a:schemeClr val="tx2"/>
              </a:solidFill>
            </a:endParaRPr>
          </a:p>
        </p:txBody>
      </p:sp>
      <p:sp>
        <p:nvSpPr>
          <p:cNvPr id="30" name="CuadroTexto 29"/>
          <p:cNvSpPr txBox="1"/>
          <p:nvPr/>
        </p:nvSpPr>
        <p:spPr>
          <a:xfrm>
            <a:off x="729276" y="4611314"/>
            <a:ext cx="4648604" cy="307777"/>
          </a:xfrm>
          <a:prstGeom prst="rect">
            <a:avLst/>
          </a:prstGeom>
          <a:noFill/>
          <a:ln w="57150">
            <a:solidFill>
              <a:schemeClr val="tx2"/>
            </a:solidFill>
          </a:ln>
        </p:spPr>
        <p:txBody>
          <a:bodyPr wrap="square" rtlCol="0">
            <a:spAutoFit/>
          </a:bodyPr>
          <a:lstStyle/>
          <a:p>
            <a:r>
              <a:rPr lang="es-PE" sz="1400" b="1" dirty="0" smtClean="0">
                <a:solidFill>
                  <a:schemeClr val="tx2"/>
                </a:solidFill>
              </a:rPr>
              <a:t>CENTRO DEL ESFUERZO</a:t>
            </a:r>
            <a:endParaRPr lang="es-PE" sz="1400" b="1" dirty="0">
              <a:solidFill>
                <a:schemeClr val="tx2"/>
              </a:solidFill>
            </a:endParaRPr>
          </a:p>
        </p:txBody>
      </p:sp>
      <p:sp>
        <p:nvSpPr>
          <p:cNvPr id="32" name="CuadroTexto 31"/>
          <p:cNvSpPr txBox="1"/>
          <p:nvPr/>
        </p:nvSpPr>
        <p:spPr>
          <a:xfrm>
            <a:off x="725631" y="5181047"/>
            <a:ext cx="4652249" cy="307777"/>
          </a:xfrm>
          <a:prstGeom prst="rect">
            <a:avLst/>
          </a:prstGeom>
          <a:noFill/>
          <a:ln w="57150">
            <a:solidFill>
              <a:schemeClr val="tx2"/>
            </a:solidFill>
          </a:ln>
        </p:spPr>
        <p:txBody>
          <a:bodyPr wrap="square" rtlCol="0">
            <a:spAutoFit/>
          </a:bodyPr>
          <a:lstStyle/>
          <a:p>
            <a:r>
              <a:rPr lang="es-PE" sz="1400" b="1" dirty="0" smtClean="0">
                <a:solidFill>
                  <a:schemeClr val="tx2"/>
                </a:solidFill>
              </a:rPr>
              <a:t>MINIMIZAR LOS PROBLEMAS DE LA POBLACIÓN </a:t>
            </a:r>
            <a:endParaRPr lang="es-PE" sz="1400" b="1" dirty="0">
              <a:solidFill>
                <a:schemeClr val="tx2"/>
              </a:solidFill>
            </a:endParaRPr>
          </a:p>
        </p:txBody>
      </p:sp>
      <p:sp>
        <p:nvSpPr>
          <p:cNvPr id="33" name="CuadroTexto 32"/>
          <p:cNvSpPr txBox="1"/>
          <p:nvPr/>
        </p:nvSpPr>
        <p:spPr>
          <a:xfrm>
            <a:off x="729276" y="5728915"/>
            <a:ext cx="4648604" cy="307777"/>
          </a:xfrm>
          <a:prstGeom prst="rect">
            <a:avLst/>
          </a:prstGeom>
          <a:noFill/>
          <a:ln w="57150">
            <a:solidFill>
              <a:schemeClr val="tx2"/>
            </a:solidFill>
          </a:ln>
        </p:spPr>
        <p:txBody>
          <a:bodyPr wrap="square" rtlCol="0">
            <a:spAutoFit/>
          </a:bodyPr>
          <a:lstStyle/>
          <a:p>
            <a:r>
              <a:rPr lang="es-PE" sz="1400" b="1" dirty="0" smtClean="0">
                <a:solidFill>
                  <a:schemeClr val="tx2"/>
                </a:solidFill>
              </a:rPr>
              <a:t>EFICACIA SOBRE LA EFICIENCIA</a:t>
            </a:r>
            <a:endParaRPr lang="es-PE" sz="1400" b="1" dirty="0">
              <a:solidFill>
                <a:schemeClr val="tx2"/>
              </a:solidFill>
            </a:endParaRPr>
          </a:p>
        </p:txBody>
      </p:sp>
      <p:pic>
        <p:nvPicPr>
          <p:cNvPr id="21" name="Imagen 20"/>
          <p:cNvPicPr>
            <a:picLocks noChangeAspect="1"/>
          </p:cNvPicPr>
          <p:nvPr/>
        </p:nvPicPr>
        <p:blipFill>
          <a:blip r:embed="rId7"/>
          <a:stretch>
            <a:fillRect/>
          </a:stretch>
        </p:blipFill>
        <p:spPr>
          <a:xfrm>
            <a:off x="-157855" y="43061"/>
            <a:ext cx="2085013" cy="2493480"/>
          </a:xfrm>
          <a:prstGeom prst="rect">
            <a:avLst/>
          </a:prstGeom>
        </p:spPr>
      </p:pic>
    </p:spTree>
    <p:extLst>
      <p:ext uri="{BB962C8B-B14F-4D97-AF65-F5344CB8AC3E}">
        <p14:creationId xmlns:p14="http://schemas.microsoft.com/office/powerpoint/2010/main" val="21341107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uadroTexto 27"/>
          <p:cNvSpPr txBox="1"/>
          <p:nvPr/>
        </p:nvSpPr>
        <p:spPr>
          <a:xfrm>
            <a:off x="2439438" y="778334"/>
            <a:ext cx="6499308" cy="461665"/>
          </a:xfrm>
          <a:prstGeom prst="rect">
            <a:avLst/>
          </a:prstGeom>
          <a:noFill/>
        </p:spPr>
        <p:txBody>
          <a:bodyPr wrap="square" rtlCol="0">
            <a:spAutoFit/>
          </a:bodyPr>
          <a:lstStyle/>
          <a:p>
            <a:pPr algn="r"/>
            <a:r>
              <a:rPr lang="es-EC" sz="2400" b="1" dirty="0" smtClean="0">
                <a:solidFill>
                  <a:schemeClr val="accent3">
                    <a:lumMod val="50000"/>
                  </a:schemeClr>
                </a:solidFill>
              </a:rPr>
              <a:t>CAPACIDADES</a:t>
            </a:r>
            <a:endParaRPr lang="es-EC" sz="2400" b="1" dirty="0">
              <a:solidFill>
                <a:schemeClr val="accent3">
                  <a:lumMod val="50000"/>
                </a:schemeClr>
              </a:solidFill>
            </a:endParaRPr>
          </a:p>
        </p:txBody>
      </p:sp>
      <p:cxnSp>
        <p:nvCxnSpPr>
          <p:cNvPr id="29" name="Conector recto 28"/>
          <p:cNvCxnSpPr/>
          <p:nvPr/>
        </p:nvCxnSpPr>
        <p:spPr>
          <a:xfrm>
            <a:off x="1763688" y="1268760"/>
            <a:ext cx="72008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fld id="{B8E02949-4CF0-41F9-868E-9DB81E933003}" type="slidenum">
              <a:rPr lang="es-EC" smtClean="0">
                <a:solidFill>
                  <a:prstClr val="black">
                    <a:tint val="75000"/>
                  </a:prstClr>
                </a:solidFill>
              </a:rPr>
              <a:pPr/>
              <a:t>36</a:t>
            </a:fld>
            <a:endParaRPr lang="es-EC" dirty="0">
              <a:solidFill>
                <a:prstClr val="black">
                  <a:tint val="75000"/>
                </a:prstClr>
              </a:solidFill>
            </a:endParaRPr>
          </a:p>
        </p:txBody>
      </p:sp>
      <p:sp>
        <p:nvSpPr>
          <p:cNvPr id="18" name="AutoShape 8" descr="Resultado de imagen para BANDERA CHIL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dirty="0"/>
          </a:p>
        </p:txBody>
      </p:sp>
      <p:pic>
        <p:nvPicPr>
          <p:cNvPr id="16" name="Imagen 15"/>
          <p:cNvPicPr>
            <a:picLocks noChangeAspect="1"/>
          </p:cNvPicPr>
          <p:nvPr/>
        </p:nvPicPr>
        <p:blipFill>
          <a:blip r:embed="rId3"/>
          <a:stretch>
            <a:fillRect/>
          </a:stretch>
        </p:blipFill>
        <p:spPr>
          <a:xfrm>
            <a:off x="6815549" y="1326283"/>
            <a:ext cx="2273087" cy="1470252"/>
          </a:xfrm>
          <a:prstGeom prst="rect">
            <a:avLst/>
          </a:prstGeom>
        </p:spPr>
      </p:pic>
      <p:pic>
        <p:nvPicPr>
          <p:cNvPr id="17" name="Imagen 16"/>
          <p:cNvPicPr>
            <a:picLocks noChangeAspect="1"/>
          </p:cNvPicPr>
          <p:nvPr/>
        </p:nvPicPr>
        <p:blipFill>
          <a:blip r:embed="rId4"/>
          <a:stretch>
            <a:fillRect/>
          </a:stretch>
        </p:blipFill>
        <p:spPr>
          <a:xfrm>
            <a:off x="6806450" y="2796535"/>
            <a:ext cx="2253957" cy="1353196"/>
          </a:xfrm>
          <a:prstGeom prst="rect">
            <a:avLst/>
          </a:prstGeom>
        </p:spPr>
      </p:pic>
      <p:pic>
        <p:nvPicPr>
          <p:cNvPr id="19" name="Imagen 18"/>
          <p:cNvPicPr>
            <a:picLocks noChangeAspect="1"/>
          </p:cNvPicPr>
          <p:nvPr/>
        </p:nvPicPr>
        <p:blipFill>
          <a:blip r:embed="rId5"/>
          <a:stretch>
            <a:fillRect/>
          </a:stretch>
        </p:blipFill>
        <p:spPr>
          <a:xfrm>
            <a:off x="6810323" y="4167859"/>
            <a:ext cx="2253957" cy="1404936"/>
          </a:xfrm>
          <a:prstGeom prst="rect">
            <a:avLst/>
          </a:prstGeom>
        </p:spPr>
      </p:pic>
      <p:pic>
        <p:nvPicPr>
          <p:cNvPr id="20" name="Imagen 19"/>
          <p:cNvPicPr>
            <a:picLocks noChangeAspect="1"/>
          </p:cNvPicPr>
          <p:nvPr/>
        </p:nvPicPr>
        <p:blipFill>
          <a:blip r:embed="rId6"/>
          <a:stretch>
            <a:fillRect/>
          </a:stretch>
        </p:blipFill>
        <p:spPr>
          <a:xfrm>
            <a:off x="6791236" y="5521055"/>
            <a:ext cx="2269171" cy="1336945"/>
          </a:xfrm>
          <a:prstGeom prst="rect">
            <a:avLst/>
          </a:prstGeom>
        </p:spPr>
      </p:pic>
      <p:sp>
        <p:nvSpPr>
          <p:cNvPr id="11" name="Rectángulo 10"/>
          <p:cNvSpPr/>
          <p:nvPr/>
        </p:nvSpPr>
        <p:spPr>
          <a:xfrm>
            <a:off x="1331640" y="1680802"/>
            <a:ext cx="3534895" cy="400110"/>
          </a:xfrm>
          <a:prstGeom prst="rect">
            <a:avLst/>
          </a:prstGeom>
          <a:solidFill>
            <a:schemeClr val="tx1">
              <a:alpha val="71000"/>
            </a:schemeClr>
          </a:solidFill>
        </p:spPr>
        <p:txBody>
          <a:bodyPr wrap="square">
            <a:spAutoFit/>
          </a:bodyPr>
          <a:lstStyle/>
          <a:p>
            <a:r>
              <a:rPr lang="es-EC" sz="2000" dirty="0" smtClean="0">
                <a:solidFill>
                  <a:schemeClr val="bg1"/>
                </a:solidFill>
              </a:rPr>
              <a:t>INTEROPERABILIAD</a:t>
            </a:r>
            <a:endParaRPr lang="es-EC" sz="2000" b="1" dirty="0">
              <a:solidFill>
                <a:schemeClr val="bg1"/>
              </a:solidFill>
            </a:endParaRPr>
          </a:p>
        </p:txBody>
      </p:sp>
      <p:sp>
        <p:nvSpPr>
          <p:cNvPr id="22" name="Rectángulo 21"/>
          <p:cNvSpPr/>
          <p:nvPr/>
        </p:nvSpPr>
        <p:spPr>
          <a:xfrm>
            <a:off x="1364920" y="4181018"/>
            <a:ext cx="3534895" cy="400110"/>
          </a:xfrm>
          <a:prstGeom prst="rect">
            <a:avLst/>
          </a:prstGeom>
          <a:solidFill>
            <a:schemeClr val="tx1">
              <a:alpha val="71000"/>
            </a:schemeClr>
          </a:solidFill>
        </p:spPr>
        <p:txBody>
          <a:bodyPr wrap="square">
            <a:spAutoFit/>
          </a:bodyPr>
          <a:lstStyle/>
          <a:p>
            <a:r>
              <a:rPr lang="es-EC" sz="2000" dirty="0" smtClean="0">
                <a:solidFill>
                  <a:schemeClr val="bg1"/>
                </a:solidFill>
              </a:rPr>
              <a:t>ASISTENCIA A TIERRA</a:t>
            </a:r>
            <a:endParaRPr lang="es-EC" sz="2000" b="1" dirty="0">
              <a:solidFill>
                <a:schemeClr val="bg1"/>
              </a:solidFill>
            </a:endParaRPr>
          </a:p>
        </p:txBody>
      </p:sp>
      <p:sp>
        <p:nvSpPr>
          <p:cNvPr id="23" name="CuadroTexto 22"/>
          <p:cNvSpPr txBox="1"/>
          <p:nvPr/>
        </p:nvSpPr>
        <p:spPr>
          <a:xfrm>
            <a:off x="711839" y="2636912"/>
            <a:ext cx="4652249" cy="307777"/>
          </a:xfrm>
          <a:prstGeom prst="rect">
            <a:avLst/>
          </a:prstGeom>
          <a:noFill/>
          <a:ln w="57150">
            <a:solidFill>
              <a:schemeClr val="tx2"/>
            </a:solidFill>
          </a:ln>
        </p:spPr>
        <p:txBody>
          <a:bodyPr wrap="square" rtlCol="0">
            <a:spAutoFit/>
          </a:bodyPr>
          <a:lstStyle/>
          <a:p>
            <a:r>
              <a:rPr lang="es-PE" sz="1400" b="1" dirty="0" smtClean="0">
                <a:solidFill>
                  <a:schemeClr val="tx2"/>
                </a:solidFill>
              </a:rPr>
              <a:t>COMANDO Y CONTROL</a:t>
            </a:r>
            <a:endParaRPr lang="es-PE" sz="1400" b="1" dirty="0">
              <a:solidFill>
                <a:schemeClr val="tx2"/>
              </a:solidFill>
            </a:endParaRPr>
          </a:p>
        </p:txBody>
      </p:sp>
      <p:sp>
        <p:nvSpPr>
          <p:cNvPr id="25" name="CuadroTexto 24"/>
          <p:cNvSpPr txBox="1"/>
          <p:nvPr/>
        </p:nvSpPr>
        <p:spPr>
          <a:xfrm>
            <a:off x="715484" y="3211289"/>
            <a:ext cx="4648604" cy="307777"/>
          </a:xfrm>
          <a:prstGeom prst="rect">
            <a:avLst/>
          </a:prstGeom>
          <a:noFill/>
          <a:ln w="57150">
            <a:solidFill>
              <a:schemeClr val="tx2"/>
            </a:solidFill>
          </a:ln>
        </p:spPr>
        <p:txBody>
          <a:bodyPr wrap="square" rtlCol="0">
            <a:spAutoFit/>
          </a:bodyPr>
          <a:lstStyle/>
          <a:p>
            <a:r>
              <a:rPr lang="es-PE" sz="1400" b="1" dirty="0" smtClean="0">
                <a:solidFill>
                  <a:schemeClr val="tx2"/>
                </a:solidFill>
              </a:rPr>
              <a:t>ESTRUCTURA</a:t>
            </a:r>
            <a:endParaRPr lang="es-PE" sz="1400" b="1" dirty="0">
              <a:solidFill>
                <a:schemeClr val="tx2"/>
              </a:solidFill>
            </a:endParaRPr>
          </a:p>
        </p:txBody>
      </p:sp>
      <p:pic>
        <p:nvPicPr>
          <p:cNvPr id="21" name="Imagen 20"/>
          <p:cNvPicPr>
            <a:picLocks noChangeAspect="1"/>
          </p:cNvPicPr>
          <p:nvPr/>
        </p:nvPicPr>
        <p:blipFill>
          <a:blip r:embed="rId7">
            <a:extLst>
              <a:ext uri="{BEBA8EAE-BF5A-486C-A8C5-ECC9F3942E4B}">
                <a14:imgProps xmlns:a14="http://schemas.microsoft.com/office/drawing/2010/main">
                  <a14:imgLayer r:embed="rId8">
                    <a14:imgEffect>
                      <a14:saturation sat="110000"/>
                    </a14:imgEffect>
                  </a14:imgLayer>
                </a14:imgProps>
              </a:ext>
            </a:extLst>
          </a:blip>
          <a:stretch>
            <a:fillRect/>
          </a:stretch>
        </p:blipFill>
        <p:spPr>
          <a:xfrm>
            <a:off x="721075" y="5142584"/>
            <a:ext cx="1419506" cy="806695"/>
          </a:xfrm>
          <a:prstGeom prst="rect">
            <a:avLst/>
          </a:prstGeom>
          <a:effectLst>
            <a:glow>
              <a:schemeClr val="accent1">
                <a:alpha val="6000"/>
              </a:schemeClr>
            </a:glow>
          </a:effectLst>
        </p:spPr>
      </p:pic>
      <p:pic>
        <p:nvPicPr>
          <p:cNvPr id="26" name="Imagen 25"/>
          <p:cNvPicPr>
            <a:picLocks noChangeAspect="1"/>
          </p:cNvPicPr>
          <p:nvPr/>
        </p:nvPicPr>
        <p:blipFill>
          <a:blip r:embed="rId6"/>
          <a:stretch>
            <a:fillRect/>
          </a:stretch>
        </p:blipFill>
        <p:spPr>
          <a:xfrm>
            <a:off x="2627784" y="5160712"/>
            <a:ext cx="1338419" cy="788567"/>
          </a:xfrm>
          <a:prstGeom prst="rect">
            <a:avLst/>
          </a:prstGeom>
        </p:spPr>
      </p:pic>
      <p:pic>
        <p:nvPicPr>
          <p:cNvPr id="31" name="Imagen 30"/>
          <p:cNvPicPr>
            <a:picLocks noChangeAspect="1"/>
          </p:cNvPicPr>
          <p:nvPr/>
        </p:nvPicPr>
        <p:blipFill>
          <a:blip r:embed="rId9"/>
          <a:stretch>
            <a:fillRect/>
          </a:stretch>
        </p:blipFill>
        <p:spPr>
          <a:xfrm>
            <a:off x="4292491" y="5154872"/>
            <a:ext cx="1431637" cy="794408"/>
          </a:xfrm>
          <a:prstGeom prst="rect">
            <a:avLst/>
          </a:prstGeom>
        </p:spPr>
      </p:pic>
      <p:pic>
        <p:nvPicPr>
          <p:cNvPr id="24" name="Imagen 23"/>
          <p:cNvPicPr>
            <a:picLocks noChangeAspect="1"/>
          </p:cNvPicPr>
          <p:nvPr/>
        </p:nvPicPr>
        <p:blipFill>
          <a:blip r:embed="rId10"/>
          <a:stretch>
            <a:fillRect/>
          </a:stretch>
        </p:blipFill>
        <p:spPr>
          <a:xfrm>
            <a:off x="-157855" y="43061"/>
            <a:ext cx="2085013" cy="2493480"/>
          </a:xfrm>
          <a:prstGeom prst="rect">
            <a:avLst/>
          </a:prstGeom>
        </p:spPr>
      </p:pic>
    </p:spTree>
    <p:extLst>
      <p:ext uri="{BB962C8B-B14F-4D97-AF65-F5344CB8AC3E}">
        <p14:creationId xmlns:p14="http://schemas.microsoft.com/office/powerpoint/2010/main" val="176776163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uadroTexto 27"/>
          <p:cNvSpPr txBox="1"/>
          <p:nvPr/>
        </p:nvSpPr>
        <p:spPr>
          <a:xfrm>
            <a:off x="2439438" y="778334"/>
            <a:ext cx="6499308" cy="461665"/>
          </a:xfrm>
          <a:prstGeom prst="rect">
            <a:avLst/>
          </a:prstGeom>
          <a:noFill/>
        </p:spPr>
        <p:txBody>
          <a:bodyPr wrap="square" rtlCol="0">
            <a:spAutoFit/>
          </a:bodyPr>
          <a:lstStyle/>
          <a:p>
            <a:pPr algn="r"/>
            <a:r>
              <a:rPr lang="es-EC" sz="2400" b="1" dirty="0" smtClean="0">
                <a:solidFill>
                  <a:schemeClr val="accent3">
                    <a:lumMod val="50000"/>
                  </a:schemeClr>
                </a:solidFill>
              </a:rPr>
              <a:t>CAPACIDADES</a:t>
            </a:r>
            <a:endParaRPr lang="es-EC" sz="2400" b="1" dirty="0">
              <a:solidFill>
                <a:schemeClr val="accent3">
                  <a:lumMod val="50000"/>
                </a:schemeClr>
              </a:solidFill>
            </a:endParaRPr>
          </a:p>
        </p:txBody>
      </p:sp>
      <p:cxnSp>
        <p:nvCxnSpPr>
          <p:cNvPr id="29" name="Conector recto 28"/>
          <p:cNvCxnSpPr/>
          <p:nvPr/>
        </p:nvCxnSpPr>
        <p:spPr>
          <a:xfrm>
            <a:off x="1763688" y="1268760"/>
            <a:ext cx="72008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Marcador de número de diapositiva 1"/>
          <p:cNvSpPr>
            <a:spLocks noGrp="1"/>
          </p:cNvSpPr>
          <p:nvPr>
            <p:ph type="sldNum" sz="quarter" idx="12"/>
          </p:nvPr>
        </p:nvSpPr>
        <p:spPr/>
        <p:txBody>
          <a:bodyPr/>
          <a:lstStyle/>
          <a:p>
            <a:fld id="{B8E02949-4CF0-41F9-868E-9DB81E933003}" type="slidenum">
              <a:rPr lang="es-EC" smtClean="0">
                <a:solidFill>
                  <a:prstClr val="black">
                    <a:tint val="75000"/>
                  </a:prstClr>
                </a:solidFill>
              </a:rPr>
              <a:pPr/>
              <a:t>37</a:t>
            </a:fld>
            <a:endParaRPr lang="es-EC" dirty="0">
              <a:solidFill>
                <a:prstClr val="black">
                  <a:tint val="75000"/>
                </a:prstClr>
              </a:solidFill>
            </a:endParaRPr>
          </a:p>
        </p:txBody>
      </p:sp>
      <p:sp>
        <p:nvSpPr>
          <p:cNvPr id="18" name="AutoShape 8" descr="Resultado de imagen para BANDERA CHIL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dirty="0"/>
          </a:p>
        </p:txBody>
      </p:sp>
      <p:pic>
        <p:nvPicPr>
          <p:cNvPr id="16" name="Imagen 15"/>
          <p:cNvPicPr>
            <a:picLocks noChangeAspect="1"/>
          </p:cNvPicPr>
          <p:nvPr/>
        </p:nvPicPr>
        <p:blipFill>
          <a:blip r:embed="rId3"/>
          <a:stretch>
            <a:fillRect/>
          </a:stretch>
        </p:blipFill>
        <p:spPr>
          <a:xfrm>
            <a:off x="6815549" y="1326283"/>
            <a:ext cx="2273087" cy="1470252"/>
          </a:xfrm>
          <a:prstGeom prst="rect">
            <a:avLst/>
          </a:prstGeom>
        </p:spPr>
      </p:pic>
      <p:pic>
        <p:nvPicPr>
          <p:cNvPr id="17" name="Imagen 16"/>
          <p:cNvPicPr>
            <a:picLocks noChangeAspect="1"/>
          </p:cNvPicPr>
          <p:nvPr/>
        </p:nvPicPr>
        <p:blipFill>
          <a:blip r:embed="rId4"/>
          <a:stretch>
            <a:fillRect/>
          </a:stretch>
        </p:blipFill>
        <p:spPr>
          <a:xfrm>
            <a:off x="6806450" y="2796535"/>
            <a:ext cx="2253957" cy="1353196"/>
          </a:xfrm>
          <a:prstGeom prst="rect">
            <a:avLst/>
          </a:prstGeom>
        </p:spPr>
      </p:pic>
      <p:pic>
        <p:nvPicPr>
          <p:cNvPr id="19" name="Imagen 18"/>
          <p:cNvPicPr>
            <a:picLocks noChangeAspect="1"/>
          </p:cNvPicPr>
          <p:nvPr/>
        </p:nvPicPr>
        <p:blipFill>
          <a:blip r:embed="rId5"/>
          <a:stretch>
            <a:fillRect/>
          </a:stretch>
        </p:blipFill>
        <p:spPr>
          <a:xfrm>
            <a:off x="6810323" y="4167859"/>
            <a:ext cx="2253957" cy="1404936"/>
          </a:xfrm>
          <a:prstGeom prst="rect">
            <a:avLst/>
          </a:prstGeom>
        </p:spPr>
      </p:pic>
      <p:pic>
        <p:nvPicPr>
          <p:cNvPr id="20" name="Imagen 19"/>
          <p:cNvPicPr>
            <a:picLocks noChangeAspect="1"/>
          </p:cNvPicPr>
          <p:nvPr/>
        </p:nvPicPr>
        <p:blipFill>
          <a:blip r:embed="rId6"/>
          <a:stretch>
            <a:fillRect/>
          </a:stretch>
        </p:blipFill>
        <p:spPr>
          <a:xfrm>
            <a:off x="6791236" y="5521055"/>
            <a:ext cx="2269171" cy="1336945"/>
          </a:xfrm>
          <a:prstGeom prst="rect">
            <a:avLst/>
          </a:prstGeom>
        </p:spPr>
      </p:pic>
      <p:sp>
        <p:nvSpPr>
          <p:cNvPr id="11" name="Rectángulo 10"/>
          <p:cNvSpPr/>
          <p:nvPr/>
        </p:nvSpPr>
        <p:spPr>
          <a:xfrm>
            <a:off x="1331640" y="1484784"/>
            <a:ext cx="3534895" cy="400110"/>
          </a:xfrm>
          <a:prstGeom prst="rect">
            <a:avLst/>
          </a:prstGeom>
          <a:solidFill>
            <a:schemeClr val="tx1">
              <a:alpha val="71000"/>
            </a:schemeClr>
          </a:solidFill>
        </p:spPr>
        <p:txBody>
          <a:bodyPr wrap="square">
            <a:spAutoFit/>
          </a:bodyPr>
          <a:lstStyle/>
          <a:p>
            <a:r>
              <a:rPr lang="es-EC" sz="2000" dirty="0" smtClean="0">
                <a:solidFill>
                  <a:schemeClr val="bg1"/>
                </a:solidFill>
              </a:rPr>
              <a:t>ASISTENCIA MÉDICA</a:t>
            </a:r>
            <a:endParaRPr lang="es-EC" sz="2000" b="1" dirty="0">
              <a:solidFill>
                <a:schemeClr val="bg1"/>
              </a:solidFill>
            </a:endParaRPr>
          </a:p>
        </p:txBody>
      </p:sp>
      <p:sp>
        <p:nvSpPr>
          <p:cNvPr id="22" name="Rectángulo 21"/>
          <p:cNvSpPr/>
          <p:nvPr/>
        </p:nvSpPr>
        <p:spPr>
          <a:xfrm>
            <a:off x="1364920" y="3985000"/>
            <a:ext cx="3534895" cy="400110"/>
          </a:xfrm>
          <a:prstGeom prst="rect">
            <a:avLst/>
          </a:prstGeom>
          <a:solidFill>
            <a:schemeClr val="tx1">
              <a:alpha val="71000"/>
            </a:schemeClr>
          </a:solidFill>
        </p:spPr>
        <p:txBody>
          <a:bodyPr wrap="square">
            <a:spAutoFit/>
          </a:bodyPr>
          <a:lstStyle/>
          <a:p>
            <a:r>
              <a:rPr lang="es-EC" sz="2000" dirty="0" smtClean="0">
                <a:solidFill>
                  <a:schemeClr val="bg1"/>
                </a:solidFill>
              </a:rPr>
              <a:t>PERMANENCIA</a:t>
            </a:r>
            <a:endParaRPr lang="es-EC" sz="2000" b="1" dirty="0">
              <a:solidFill>
                <a:schemeClr val="bg1"/>
              </a:solidFill>
            </a:endParaRPr>
          </a:p>
        </p:txBody>
      </p:sp>
      <p:pic>
        <p:nvPicPr>
          <p:cNvPr id="1026" name="Picture 2" descr="Resultado de imagen para BAP PISCO MEDIC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5716" y="2080854"/>
            <a:ext cx="3500819" cy="174307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8"/>
          <a:stretch>
            <a:fillRect/>
          </a:stretch>
        </p:blipFill>
        <p:spPr>
          <a:xfrm>
            <a:off x="1364919" y="4564703"/>
            <a:ext cx="3534895" cy="1975466"/>
          </a:xfrm>
          <a:prstGeom prst="rect">
            <a:avLst/>
          </a:prstGeom>
        </p:spPr>
      </p:pic>
      <p:pic>
        <p:nvPicPr>
          <p:cNvPr id="14" name="Imagen 13"/>
          <p:cNvPicPr>
            <a:picLocks noChangeAspect="1"/>
          </p:cNvPicPr>
          <p:nvPr/>
        </p:nvPicPr>
        <p:blipFill>
          <a:blip r:embed="rId9"/>
          <a:stretch>
            <a:fillRect/>
          </a:stretch>
        </p:blipFill>
        <p:spPr>
          <a:xfrm>
            <a:off x="-157855" y="43061"/>
            <a:ext cx="2085013" cy="2493480"/>
          </a:xfrm>
          <a:prstGeom prst="rect">
            <a:avLst/>
          </a:prstGeom>
        </p:spPr>
      </p:pic>
    </p:spTree>
    <p:extLst>
      <p:ext uri="{BB962C8B-B14F-4D97-AF65-F5344CB8AC3E}">
        <p14:creationId xmlns:p14="http://schemas.microsoft.com/office/powerpoint/2010/main" val="11186312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005916" y="1772087"/>
            <a:ext cx="7059144" cy="4680520"/>
          </a:xfrm>
          <a:prstGeom prst="rect">
            <a:avLst/>
          </a:prstGeom>
        </p:spPr>
      </p:pic>
      <p:sp>
        <p:nvSpPr>
          <p:cNvPr id="2" name="1 Marcador de número de diapositiva"/>
          <p:cNvSpPr>
            <a:spLocks noGrp="1"/>
          </p:cNvSpPr>
          <p:nvPr>
            <p:ph type="sldNum" sz="quarter" idx="12"/>
          </p:nvPr>
        </p:nvSpPr>
        <p:spPr>
          <a:xfrm>
            <a:off x="6660232" y="6452607"/>
            <a:ext cx="2133600" cy="365125"/>
          </a:xfrm>
        </p:spPr>
        <p:txBody>
          <a:bodyPr/>
          <a:lstStyle/>
          <a:p>
            <a:fld id="{B8E02949-4CF0-41F9-868E-9DB81E933003}" type="slidenum">
              <a:rPr lang="es-EC" smtClean="0">
                <a:solidFill>
                  <a:schemeClr val="bg1"/>
                </a:solidFill>
              </a:rPr>
              <a:pPr/>
              <a:t>38</a:t>
            </a:fld>
            <a:endParaRPr lang="es-EC" dirty="0">
              <a:solidFill>
                <a:schemeClr val="bg1"/>
              </a:solidFill>
            </a:endParaRPr>
          </a:p>
        </p:txBody>
      </p:sp>
      <p:sp>
        <p:nvSpPr>
          <p:cNvPr id="36" name="CuadroTexto 35"/>
          <p:cNvSpPr txBox="1"/>
          <p:nvPr/>
        </p:nvSpPr>
        <p:spPr>
          <a:xfrm>
            <a:off x="-36512" y="2276872"/>
            <a:ext cx="9144000" cy="461665"/>
          </a:xfrm>
          <a:prstGeom prst="rect">
            <a:avLst/>
          </a:prstGeom>
          <a:solidFill>
            <a:schemeClr val="tx1">
              <a:alpha val="34000"/>
            </a:schemeClr>
          </a:solidFill>
        </p:spPr>
        <p:txBody>
          <a:bodyPr wrap="square" rtlCol="0">
            <a:spAutoFit/>
          </a:bodyPr>
          <a:lstStyle/>
          <a:p>
            <a:pPr algn="r"/>
            <a:r>
              <a:rPr lang="es-EC" sz="2400" b="1" dirty="0" smtClean="0">
                <a:solidFill>
                  <a:schemeClr val="bg1"/>
                </a:solidFill>
              </a:rPr>
              <a:t>6. CONCLUSIONES Y RECOMENDACIONES</a:t>
            </a:r>
            <a:endParaRPr lang="es-EC" sz="2400" b="1" dirty="0">
              <a:solidFill>
                <a:schemeClr val="bg1"/>
              </a:solidFill>
            </a:endParaRPr>
          </a:p>
        </p:txBody>
      </p:sp>
      <p:pic>
        <p:nvPicPr>
          <p:cNvPr id="5" name="Imagen 4"/>
          <p:cNvPicPr>
            <a:picLocks noChangeAspect="1"/>
          </p:cNvPicPr>
          <p:nvPr/>
        </p:nvPicPr>
        <p:blipFill>
          <a:blip r:embed="rId3"/>
          <a:stretch>
            <a:fillRect/>
          </a:stretch>
        </p:blipFill>
        <p:spPr>
          <a:xfrm>
            <a:off x="-157855" y="43061"/>
            <a:ext cx="2085013" cy="2493480"/>
          </a:xfrm>
          <a:prstGeom prst="rect">
            <a:avLst/>
          </a:prstGeom>
        </p:spPr>
      </p:pic>
    </p:spTree>
    <p:extLst>
      <p:ext uri="{BB962C8B-B14F-4D97-AF65-F5344CB8AC3E}">
        <p14:creationId xmlns:p14="http://schemas.microsoft.com/office/powerpoint/2010/main" val="30207191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B8E02949-4CF0-41F9-868E-9DB81E933003}" type="slidenum">
              <a:rPr lang="es-EC" smtClean="0">
                <a:solidFill>
                  <a:schemeClr val="bg1"/>
                </a:solidFill>
              </a:rPr>
              <a:pPr/>
              <a:t>39</a:t>
            </a:fld>
            <a:endParaRPr lang="es-EC" dirty="0">
              <a:solidFill>
                <a:schemeClr val="bg1"/>
              </a:solidFill>
            </a:endParaRPr>
          </a:p>
        </p:txBody>
      </p:sp>
      <p:sp>
        <p:nvSpPr>
          <p:cNvPr id="7" name="CuadroTexto 6"/>
          <p:cNvSpPr txBox="1"/>
          <p:nvPr/>
        </p:nvSpPr>
        <p:spPr>
          <a:xfrm>
            <a:off x="2483768" y="937434"/>
            <a:ext cx="6499308" cy="461665"/>
          </a:xfrm>
          <a:prstGeom prst="rect">
            <a:avLst/>
          </a:prstGeom>
          <a:noFill/>
        </p:spPr>
        <p:txBody>
          <a:bodyPr wrap="square" rtlCol="0">
            <a:spAutoFit/>
          </a:bodyPr>
          <a:lstStyle/>
          <a:p>
            <a:pPr algn="r"/>
            <a:r>
              <a:rPr lang="es-EC" sz="2400" b="1" dirty="0" smtClean="0">
                <a:solidFill>
                  <a:srgbClr val="FF0000"/>
                </a:solidFill>
              </a:rPr>
              <a:t>CONCLUSIONES</a:t>
            </a:r>
            <a:endParaRPr lang="es-EC" sz="2400" b="1" dirty="0">
              <a:solidFill>
                <a:srgbClr val="FF0000"/>
              </a:solidFill>
            </a:endParaRPr>
          </a:p>
        </p:txBody>
      </p:sp>
      <p:cxnSp>
        <p:nvCxnSpPr>
          <p:cNvPr id="8" name="Conector recto 7"/>
          <p:cNvCxnSpPr/>
          <p:nvPr/>
        </p:nvCxnSpPr>
        <p:spPr>
          <a:xfrm>
            <a:off x="1763688" y="1462353"/>
            <a:ext cx="72008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776771" y="2348880"/>
            <a:ext cx="8155492" cy="3416320"/>
          </a:xfrm>
          <a:prstGeom prst="rect">
            <a:avLst/>
          </a:prstGeom>
          <a:solidFill>
            <a:schemeClr val="tx1">
              <a:alpha val="71000"/>
            </a:schemeClr>
          </a:solidFill>
        </p:spPr>
        <p:txBody>
          <a:bodyPr wrap="square">
            <a:spAutoFit/>
          </a:bodyPr>
          <a:lstStyle/>
          <a:p>
            <a:pPr lvl="0" algn="just"/>
            <a:r>
              <a:rPr lang="es-ES" sz="2400" dirty="0">
                <a:solidFill>
                  <a:schemeClr val="bg1"/>
                </a:solidFill>
              </a:rPr>
              <a:t>La implementación de una Fuerza de Tarea Naval Multinacional “De llamada”, ante desastres naturales en los países del Pacífico Sur, </a:t>
            </a:r>
            <a:r>
              <a:rPr lang="es-ES_tradnl" sz="2400" dirty="0">
                <a:solidFill>
                  <a:schemeClr val="bg1"/>
                </a:solidFill>
              </a:rPr>
              <a:t>durante o inmediatamente después de la ocurrencia de un desastre, potencia la capacidad de respuesta a través de la ejecución de operaciones de asistencia humanitaria, lo que permitirá  salvar vidas, reducir los impactos a la </a:t>
            </a:r>
            <a:r>
              <a:rPr lang="es-ES_tradnl" sz="2400" dirty="0" smtClean="0">
                <a:solidFill>
                  <a:schemeClr val="bg1"/>
                </a:solidFill>
              </a:rPr>
              <a:t>salud y </a:t>
            </a:r>
            <a:r>
              <a:rPr lang="es-ES_tradnl" sz="2400" dirty="0">
                <a:solidFill>
                  <a:schemeClr val="bg1"/>
                </a:solidFill>
              </a:rPr>
              <a:t>satisfacer las necesidades básicas de subsistencia de la población </a:t>
            </a:r>
            <a:r>
              <a:rPr lang="es-ES_tradnl" sz="2400" dirty="0" smtClean="0">
                <a:solidFill>
                  <a:schemeClr val="bg1"/>
                </a:solidFill>
              </a:rPr>
              <a:t>costera o insular </a:t>
            </a:r>
            <a:r>
              <a:rPr lang="es-ES_tradnl" sz="2400" dirty="0">
                <a:solidFill>
                  <a:schemeClr val="bg1"/>
                </a:solidFill>
              </a:rPr>
              <a:t>del país afectado.</a:t>
            </a:r>
            <a:endParaRPr lang="es-PE" sz="2400" dirty="0">
              <a:solidFill>
                <a:schemeClr val="bg1"/>
              </a:solidFill>
            </a:endParaRPr>
          </a:p>
        </p:txBody>
      </p:sp>
      <p:pic>
        <p:nvPicPr>
          <p:cNvPr id="6" name="Imagen 5"/>
          <p:cNvPicPr>
            <a:picLocks noChangeAspect="1"/>
          </p:cNvPicPr>
          <p:nvPr/>
        </p:nvPicPr>
        <p:blipFill>
          <a:blip r:embed="rId2"/>
          <a:stretch>
            <a:fillRect/>
          </a:stretch>
        </p:blipFill>
        <p:spPr>
          <a:xfrm>
            <a:off x="-157855" y="43061"/>
            <a:ext cx="2085013" cy="2493480"/>
          </a:xfrm>
          <a:prstGeom prst="rect">
            <a:avLst/>
          </a:prstGeom>
        </p:spPr>
      </p:pic>
    </p:spTree>
    <p:extLst>
      <p:ext uri="{BB962C8B-B14F-4D97-AF65-F5344CB8AC3E}">
        <p14:creationId xmlns:p14="http://schemas.microsoft.com/office/powerpoint/2010/main" val="23976193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ector recto 3"/>
          <p:cNvCxnSpPr/>
          <p:nvPr/>
        </p:nvCxnSpPr>
        <p:spPr>
          <a:xfrm>
            <a:off x="1763688" y="1462353"/>
            <a:ext cx="72008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CuadroTexto 6"/>
          <p:cNvSpPr txBox="1"/>
          <p:nvPr/>
        </p:nvSpPr>
        <p:spPr>
          <a:xfrm>
            <a:off x="6368197" y="936786"/>
            <a:ext cx="2598323" cy="461665"/>
          </a:xfrm>
          <a:prstGeom prst="rect">
            <a:avLst/>
          </a:prstGeom>
          <a:noFill/>
        </p:spPr>
        <p:txBody>
          <a:bodyPr wrap="square" rtlCol="0">
            <a:spAutoFit/>
          </a:bodyPr>
          <a:lstStyle/>
          <a:p>
            <a:r>
              <a:rPr lang="es-EC" sz="2400" b="1" dirty="0">
                <a:solidFill>
                  <a:schemeClr val="tx1">
                    <a:lumMod val="65000"/>
                    <a:lumOff val="35000"/>
                  </a:schemeClr>
                </a:solidFill>
              </a:rPr>
              <a:t>INTRODUCCIÓN</a:t>
            </a:r>
          </a:p>
        </p:txBody>
      </p:sp>
      <p:sp>
        <p:nvSpPr>
          <p:cNvPr id="18" name="Rectángulo 17"/>
          <p:cNvSpPr/>
          <p:nvPr/>
        </p:nvSpPr>
        <p:spPr>
          <a:xfrm>
            <a:off x="2160190" y="2079771"/>
            <a:ext cx="4165598" cy="523220"/>
          </a:xfrm>
          <a:prstGeom prst="rect">
            <a:avLst/>
          </a:prstGeom>
          <a:noFill/>
          <a:effectLst/>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s-EC" sz="2800" b="1" dirty="0" smtClean="0">
                <a:ln/>
                <a:solidFill>
                  <a:srgbClr val="FF0000"/>
                </a:solidFill>
                <a:effectLst>
                  <a:outerShdw blurRad="50800" dist="38100" dir="2700000" algn="tl" rotWithShape="0">
                    <a:prstClr val="black">
                      <a:alpha val="40000"/>
                    </a:prstClr>
                  </a:outerShdw>
                </a:effectLst>
              </a:rPr>
              <a:t>IMPLICANCIA </a:t>
            </a:r>
            <a:endParaRPr lang="es-ES" sz="2800" b="1" dirty="0">
              <a:ln/>
              <a:solidFill>
                <a:srgbClr val="FF0000"/>
              </a:solidFill>
              <a:effectLst>
                <a:outerShdw blurRad="50800" dist="38100" dir="2700000" algn="tl" rotWithShape="0">
                  <a:prstClr val="black">
                    <a:alpha val="40000"/>
                  </a:prstClr>
                </a:outerShdw>
              </a:effectLst>
            </a:endParaRPr>
          </a:p>
        </p:txBody>
      </p:sp>
      <p:sp>
        <p:nvSpPr>
          <p:cNvPr id="19" name="Rectángulo 18"/>
          <p:cNvSpPr/>
          <p:nvPr/>
        </p:nvSpPr>
        <p:spPr>
          <a:xfrm>
            <a:off x="1691680" y="1484784"/>
            <a:ext cx="2310184" cy="523220"/>
          </a:xfrm>
          <a:prstGeom prst="rect">
            <a:avLst/>
          </a:prstGeom>
          <a:noFill/>
          <a:effectLst/>
        </p:spPr>
        <p:txBody>
          <a:bodyPr wrap="none" lIns="91440" tIns="45720" rIns="91440" bIns="45720">
            <a:spAutoFit/>
          </a:bodyPr>
          <a:lstStyle/>
          <a:p>
            <a:pPr algn="ctr"/>
            <a:r>
              <a:rPr lang="es-ES" sz="2800" b="0" cap="none" spc="0" dirty="0" smtClean="0">
                <a:ln w="0"/>
                <a:solidFill>
                  <a:schemeClr val="accent1"/>
                </a:solidFill>
                <a:effectLst>
                  <a:outerShdw blurRad="38100" dist="25400" dir="5400000" algn="ctr" rotWithShape="0">
                    <a:srgbClr val="6E747A">
                      <a:alpha val="43000"/>
                    </a:srgbClr>
                  </a:outerShdw>
                </a:effectLst>
              </a:rPr>
              <a:t>PROPÓSITO</a:t>
            </a:r>
            <a:endParaRPr lang="es-ES" sz="2800" b="0" cap="none" spc="0" dirty="0">
              <a:ln w="0"/>
              <a:solidFill>
                <a:schemeClr val="accent1"/>
              </a:solidFill>
              <a:effectLst>
                <a:outerShdw blurRad="38100" dist="25400" dir="5400000" algn="ctr" rotWithShape="0">
                  <a:srgbClr val="6E747A">
                    <a:alpha val="43000"/>
                  </a:srgbClr>
                </a:outerShdw>
              </a:effectLst>
            </a:endParaRPr>
          </a:p>
        </p:txBody>
      </p:sp>
      <p:sp>
        <p:nvSpPr>
          <p:cNvPr id="13" name="Rectángulo 12"/>
          <p:cNvSpPr/>
          <p:nvPr/>
        </p:nvSpPr>
        <p:spPr>
          <a:xfrm>
            <a:off x="104352" y="2708920"/>
            <a:ext cx="3579477" cy="523220"/>
          </a:xfrm>
          <a:prstGeom prst="rect">
            <a:avLst/>
          </a:prstGeom>
          <a:noFill/>
          <a:effectLst/>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s-EC" sz="2800" b="1" dirty="0" smtClean="0">
                <a:ln/>
                <a:solidFill>
                  <a:schemeClr val="tx2">
                    <a:lumMod val="60000"/>
                    <a:lumOff val="40000"/>
                  </a:schemeClr>
                </a:solidFill>
                <a:effectLst>
                  <a:outerShdw blurRad="50800" dist="38100" dir="2700000" algn="tl" rotWithShape="0">
                    <a:prstClr val="black">
                      <a:alpha val="40000"/>
                    </a:prstClr>
                  </a:outerShdw>
                </a:effectLst>
              </a:rPr>
              <a:t>FTNM “De llamada”</a:t>
            </a:r>
            <a:endParaRPr lang="es-ES" sz="3200" b="1" dirty="0">
              <a:ln/>
              <a:solidFill>
                <a:schemeClr val="tx2">
                  <a:lumMod val="60000"/>
                  <a:lumOff val="40000"/>
                </a:schemeClr>
              </a:solidFill>
              <a:effectLst>
                <a:outerShdw blurRad="50800" dist="38100" dir="2700000" algn="tl" rotWithShape="0">
                  <a:prstClr val="black">
                    <a:alpha val="40000"/>
                  </a:prstClr>
                </a:outerShdw>
              </a:effectLst>
            </a:endParaRPr>
          </a:p>
        </p:txBody>
      </p:sp>
      <p:sp>
        <p:nvSpPr>
          <p:cNvPr id="14" name="Rectángulo 13"/>
          <p:cNvSpPr/>
          <p:nvPr/>
        </p:nvSpPr>
        <p:spPr>
          <a:xfrm>
            <a:off x="4584121" y="2716607"/>
            <a:ext cx="4575474" cy="523220"/>
          </a:xfrm>
          <a:prstGeom prst="rect">
            <a:avLst/>
          </a:prstGeom>
          <a:noFill/>
          <a:effectLst/>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s-EC" sz="2800" b="1" dirty="0" smtClean="0">
                <a:ln/>
                <a:solidFill>
                  <a:srgbClr val="9BBB59"/>
                </a:solidFill>
                <a:effectLst>
                  <a:outerShdw blurRad="50800" dist="38100" dir="2700000" algn="tl" rotWithShape="0">
                    <a:prstClr val="black">
                      <a:alpha val="40000"/>
                    </a:prstClr>
                  </a:outerShdw>
                </a:effectLst>
              </a:rPr>
              <a:t>Capacidad de respuesta</a:t>
            </a:r>
            <a:endParaRPr lang="es-ES" sz="2800" b="1" dirty="0">
              <a:ln/>
              <a:solidFill>
                <a:srgbClr val="9BBB59"/>
              </a:solidFill>
              <a:effectLst>
                <a:outerShdw blurRad="50800" dist="38100" dir="2700000" algn="tl" rotWithShape="0">
                  <a:prstClr val="black">
                    <a:alpha val="40000"/>
                  </a:prstClr>
                </a:outerShdw>
              </a:effectLst>
            </a:endParaRPr>
          </a:p>
        </p:txBody>
      </p:sp>
      <p:grpSp>
        <p:nvGrpSpPr>
          <p:cNvPr id="17" name="Grupo 16"/>
          <p:cNvGrpSpPr/>
          <p:nvPr/>
        </p:nvGrpSpPr>
        <p:grpSpPr>
          <a:xfrm>
            <a:off x="3801259" y="2793340"/>
            <a:ext cx="782862" cy="438800"/>
            <a:chOff x="1575943" y="1299298"/>
            <a:chExt cx="174600" cy="274214"/>
          </a:xfrm>
          <a:solidFill>
            <a:srgbClr val="FFC000"/>
          </a:solidFill>
        </p:grpSpPr>
        <p:sp>
          <p:nvSpPr>
            <p:cNvPr id="20" name="Flecha derecha 19"/>
            <p:cNvSpPr/>
            <p:nvPr/>
          </p:nvSpPr>
          <p:spPr>
            <a:xfrm>
              <a:off x="1575943" y="1299298"/>
              <a:ext cx="174600" cy="274214"/>
            </a:xfrm>
            <a:prstGeom prst="rightArrow">
              <a:avLst>
                <a:gd name="adj1" fmla="val 60000"/>
                <a:gd name="adj2" fmla="val 50000"/>
              </a:avLst>
            </a:prstGeom>
            <a:grpFill/>
          </p:spPr>
          <p:style>
            <a:lnRef idx="0">
              <a:schemeClr val="accent1">
                <a:shade val="90000"/>
                <a:hueOff val="0"/>
                <a:satOff val="0"/>
                <a:lumOff val="0"/>
                <a:alphaOff val="0"/>
              </a:schemeClr>
            </a:lnRef>
            <a:fillRef idx="3">
              <a:schemeClr val="accent1">
                <a:shade val="90000"/>
                <a:hueOff val="0"/>
                <a:satOff val="0"/>
                <a:lumOff val="0"/>
                <a:alphaOff val="0"/>
              </a:schemeClr>
            </a:fillRef>
            <a:effectRef idx="3">
              <a:schemeClr val="accent1">
                <a:shade val="90000"/>
                <a:hueOff val="0"/>
                <a:satOff val="0"/>
                <a:lumOff val="0"/>
                <a:alphaOff val="0"/>
              </a:schemeClr>
            </a:effectRef>
            <a:fontRef idx="minor">
              <a:schemeClr val="lt1"/>
            </a:fontRef>
          </p:style>
        </p:sp>
        <p:sp>
          <p:nvSpPr>
            <p:cNvPr id="21" name="Flecha derecha 4"/>
            <p:cNvSpPr/>
            <p:nvPr/>
          </p:nvSpPr>
          <p:spPr>
            <a:xfrm>
              <a:off x="1575943" y="1354141"/>
              <a:ext cx="122220" cy="16452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dirty="0"/>
            </a:p>
          </p:txBody>
        </p:sp>
      </p:grpSp>
      <p:sp>
        <p:nvSpPr>
          <p:cNvPr id="22" name="Rectángulo 21"/>
          <p:cNvSpPr/>
          <p:nvPr/>
        </p:nvSpPr>
        <p:spPr>
          <a:xfrm>
            <a:off x="1619672" y="4869160"/>
            <a:ext cx="3672408" cy="461665"/>
          </a:xfrm>
          <a:prstGeom prst="rect">
            <a:avLst/>
          </a:prstGeom>
          <a:noFill/>
          <a:ln w="38100">
            <a:solidFill>
              <a:srgbClr val="000099"/>
            </a:solidFill>
          </a:ln>
          <a:effectLst/>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s-EC" sz="2400" b="1" dirty="0">
                <a:ln/>
                <a:solidFill>
                  <a:schemeClr val="tx2">
                    <a:lumMod val="60000"/>
                    <a:lumOff val="40000"/>
                  </a:schemeClr>
                </a:solidFill>
                <a:effectLst>
                  <a:outerShdw blurRad="50800" dist="38100" dir="2700000" algn="tl" rotWithShape="0">
                    <a:prstClr val="black">
                      <a:alpha val="40000"/>
                    </a:prstClr>
                  </a:outerShdw>
                </a:effectLst>
              </a:rPr>
              <a:t>E</a:t>
            </a:r>
            <a:r>
              <a:rPr lang="es-EC" sz="2400" b="1" dirty="0" smtClean="0">
                <a:ln/>
                <a:solidFill>
                  <a:schemeClr val="tx2">
                    <a:lumMod val="60000"/>
                    <a:lumOff val="40000"/>
                  </a:schemeClr>
                </a:solidFill>
                <a:effectLst>
                  <a:outerShdw blurRad="50800" dist="38100" dir="2700000" algn="tl" rotWithShape="0">
                    <a:prstClr val="black">
                      <a:alpha val="40000"/>
                    </a:prstClr>
                  </a:outerShdw>
                </a:effectLst>
              </a:rPr>
              <a:t>ntrevistas </a:t>
            </a:r>
            <a:endParaRPr lang="es-ES" sz="2800" b="1" dirty="0">
              <a:ln/>
              <a:solidFill>
                <a:schemeClr val="tx2">
                  <a:lumMod val="60000"/>
                  <a:lumOff val="40000"/>
                </a:schemeClr>
              </a:solidFill>
              <a:effectLst>
                <a:outerShdw blurRad="50800" dist="38100" dir="2700000" algn="tl" rotWithShape="0">
                  <a:prstClr val="black">
                    <a:alpha val="40000"/>
                  </a:prstClr>
                </a:outerShdw>
              </a:effectLst>
            </a:endParaRPr>
          </a:p>
        </p:txBody>
      </p:sp>
      <p:sp>
        <p:nvSpPr>
          <p:cNvPr id="23" name="Rectángulo 22"/>
          <p:cNvSpPr/>
          <p:nvPr/>
        </p:nvSpPr>
        <p:spPr>
          <a:xfrm>
            <a:off x="1638000" y="5454867"/>
            <a:ext cx="3672408" cy="461665"/>
          </a:xfrm>
          <a:prstGeom prst="rect">
            <a:avLst/>
          </a:prstGeom>
          <a:noFill/>
          <a:ln w="38100">
            <a:solidFill>
              <a:srgbClr val="000099"/>
            </a:solidFill>
          </a:ln>
          <a:effectLst/>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s-EC" sz="2400" b="1" dirty="0" smtClean="0">
                <a:ln/>
                <a:solidFill>
                  <a:schemeClr val="tx2">
                    <a:lumMod val="60000"/>
                    <a:lumOff val="40000"/>
                  </a:schemeClr>
                </a:solidFill>
                <a:effectLst>
                  <a:outerShdw blurRad="50800" dist="38100" dir="2700000" algn="tl" rotWithShape="0">
                    <a:prstClr val="black">
                      <a:alpha val="40000"/>
                    </a:prstClr>
                  </a:outerShdw>
                </a:effectLst>
              </a:rPr>
              <a:t>Análisis documental </a:t>
            </a:r>
            <a:endParaRPr lang="es-ES" sz="2800" b="1" dirty="0">
              <a:ln/>
              <a:solidFill>
                <a:schemeClr val="tx2">
                  <a:lumMod val="60000"/>
                  <a:lumOff val="40000"/>
                </a:schemeClr>
              </a:solidFill>
              <a:effectLst>
                <a:outerShdw blurRad="50800" dist="38100" dir="2700000" algn="tl" rotWithShape="0">
                  <a:prstClr val="black">
                    <a:alpha val="40000"/>
                  </a:prstClr>
                </a:outerShdw>
              </a:effectLst>
            </a:endParaRPr>
          </a:p>
        </p:txBody>
      </p:sp>
      <p:sp>
        <p:nvSpPr>
          <p:cNvPr id="24" name="Rectángulo 23"/>
          <p:cNvSpPr/>
          <p:nvPr/>
        </p:nvSpPr>
        <p:spPr>
          <a:xfrm>
            <a:off x="1638000" y="6046726"/>
            <a:ext cx="3672408" cy="461665"/>
          </a:xfrm>
          <a:prstGeom prst="rect">
            <a:avLst/>
          </a:prstGeom>
          <a:noFill/>
          <a:ln w="38100">
            <a:solidFill>
              <a:srgbClr val="000099"/>
            </a:solidFill>
          </a:ln>
          <a:effectLst/>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s-EC" sz="2400" b="1" dirty="0" smtClean="0">
                <a:ln/>
                <a:solidFill>
                  <a:schemeClr val="tx2">
                    <a:lumMod val="60000"/>
                    <a:lumOff val="40000"/>
                  </a:schemeClr>
                </a:solidFill>
                <a:effectLst>
                  <a:outerShdw blurRad="50800" dist="38100" dir="2700000" algn="tl" rotWithShape="0">
                    <a:prstClr val="black">
                      <a:alpha val="40000"/>
                    </a:prstClr>
                  </a:outerShdw>
                </a:effectLst>
              </a:rPr>
              <a:t>Opinión de un experto  </a:t>
            </a:r>
            <a:endParaRPr lang="es-ES" sz="2800" b="1" dirty="0">
              <a:ln/>
              <a:solidFill>
                <a:schemeClr val="tx2">
                  <a:lumMod val="60000"/>
                  <a:lumOff val="40000"/>
                </a:schemeClr>
              </a:solidFill>
              <a:effectLst>
                <a:outerShdw blurRad="50800" dist="38100" dir="2700000" algn="tl" rotWithShape="0">
                  <a:prstClr val="black">
                    <a:alpha val="40000"/>
                  </a:prstClr>
                </a:outerShdw>
              </a:effectLst>
            </a:endParaRPr>
          </a:p>
        </p:txBody>
      </p:sp>
      <p:sp>
        <p:nvSpPr>
          <p:cNvPr id="25" name="Rectángulo 24"/>
          <p:cNvSpPr/>
          <p:nvPr/>
        </p:nvSpPr>
        <p:spPr>
          <a:xfrm>
            <a:off x="1209809" y="3563256"/>
            <a:ext cx="4575474" cy="523220"/>
          </a:xfrm>
          <a:prstGeom prst="rect">
            <a:avLst/>
          </a:prstGeom>
          <a:noFill/>
          <a:ln w="28575">
            <a:solidFill>
              <a:schemeClr val="tx1"/>
            </a:solidFill>
          </a:ln>
          <a:effectLst/>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s-EC" sz="2800" b="1" dirty="0" smtClean="0">
                <a:ln/>
                <a:solidFill>
                  <a:schemeClr val="tx1">
                    <a:lumMod val="95000"/>
                    <a:lumOff val="5000"/>
                  </a:schemeClr>
                </a:solidFill>
                <a:effectLst>
                  <a:outerShdw blurRad="50800" dist="38100" dir="2700000" algn="tl" rotWithShape="0">
                    <a:prstClr val="black">
                      <a:alpha val="40000"/>
                    </a:prstClr>
                  </a:outerShdw>
                </a:effectLst>
              </a:rPr>
              <a:t>Teoría fundamentada</a:t>
            </a:r>
            <a:endParaRPr lang="es-ES" sz="2800" b="1" dirty="0">
              <a:ln/>
              <a:solidFill>
                <a:schemeClr val="tx1">
                  <a:lumMod val="95000"/>
                  <a:lumOff val="5000"/>
                </a:schemeClr>
              </a:solidFill>
              <a:effectLst>
                <a:outerShdw blurRad="50800" dist="38100" dir="2700000" algn="tl" rotWithShape="0">
                  <a:prstClr val="black">
                    <a:alpha val="40000"/>
                  </a:prstClr>
                </a:outerShdw>
              </a:effectLst>
            </a:endParaRPr>
          </a:p>
        </p:txBody>
      </p:sp>
      <p:sp>
        <p:nvSpPr>
          <p:cNvPr id="31" name="Rectángulo 30"/>
          <p:cNvSpPr/>
          <p:nvPr/>
        </p:nvSpPr>
        <p:spPr>
          <a:xfrm>
            <a:off x="7667358" y="3620348"/>
            <a:ext cx="485518" cy="2959288"/>
          </a:xfrm>
          <a:prstGeom prst="rect">
            <a:avLst/>
          </a:prstGeom>
          <a:solidFill>
            <a:schemeClr val="bg1"/>
          </a:solidFill>
          <a:ln w="38100">
            <a:solidFill>
              <a:schemeClr val="accent6">
                <a:lumMod val="75000"/>
              </a:schemeClr>
            </a:solidFill>
          </a:ln>
          <a:effectLst/>
        </p:spPr>
        <p:txBody>
          <a:bodyPr vert="wordArtVert"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s-EC" sz="1800" b="1" dirty="0" smtClean="0">
                <a:ln/>
                <a:solidFill>
                  <a:schemeClr val="accent6">
                    <a:lumMod val="75000"/>
                  </a:schemeClr>
                </a:solidFill>
                <a:effectLst>
                  <a:outerShdw blurRad="50800" dist="38100" dir="2700000" algn="tl" rotWithShape="0">
                    <a:prstClr val="black">
                      <a:alpha val="40000"/>
                    </a:prstClr>
                  </a:outerShdw>
                </a:effectLst>
              </a:rPr>
              <a:t>PROPUESTA</a:t>
            </a:r>
            <a:endParaRPr lang="es-ES" sz="1800" b="1" dirty="0">
              <a:ln/>
              <a:solidFill>
                <a:schemeClr val="accent6">
                  <a:lumMod val="75000"/>
                </a:schemeClr>
              </a:solidFill>
              <a:effectLst>
                <a:outerShdw blurRad="50800" dist="38100" dir="2700000" algn="tl" rotWithShape="0">
                  <a:prstClr val="black">
                    <a:alpha val="40000"/>
                  </a:prstClr>
                </a:outerShdw>
              </a:effectLst>
            </a:endParaRPr>
          </a:p>
        </p:txBody>
      </p:sp>
      <p:sp>
        <p:nvSpPr>
          <p:cNvPr id="8" name="Flecha abajo 7"/>
          <p:cNvSpPr/>
          <p:nvPr/>
        </p:nvSpPr>
        <p:spPr>
          <a:xfrm>
            <a:off x="2837094" y="4296657"/>
            <a:ext cx="1512168" cy="36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9" name="Flecha derecha 8"/>
          <p:cNvSpPr/>
          <p:nvPr/>
        </p:nvSpPr>
        <p:spPr>
          <a:xfrm>
            <a:off x="6368197" y="5099992"/>
            <a:ext cx="503661" cy="11775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26" name="Imagen 25"/>
          <p:cNvPicPr>
            <a:picLocks noChangeAspect="1"/>
          </p:cNvPicPr>
          <p:nvPr/>
        </p:nvPicPr>
        <p:blipFill>
          <a:blip r:embed="rId3"/>
          <a:stretch>
            <a:fillRect/>
          </a:stretch>
        </p:blipFill>
        <p:spPr>
          <a:xfrm>
            <a:off x="-157855" y="43061"/>
            <a:ext cx="2085013" cy="2493480"/>
          </a:xfrm>
          <a:prstGeom prst="rect">
            <a:avLst/>
          </a:prstGeom>
        </p:spPr>
      </p:pic>
    </p:spTree>
    <p:extLst>
      <p:ext uri="{BB962C8B-B14F-4D97-AF65-F5344CB8AC3E}">
        <p14:creationId xmlns:p14="http://schemas.microsoft.com/office/powerpoint/2010/main" val="18113823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B8E02949-4CF0-41F9-868E-9DB81E933003}" type="slidenum">
              <a:rPr lang="es-EC" smtClean="0">
                <a:solidFill>
                  <a:schemeClr val="tx1"/>
                </a:solidFill>
              </a:rPr>
              <a:pPr/>
              <a:t>40</a:t>
            </a:fld>
            <a:endParaRPr lang="es-EC" dirty="0">
              <a:solidFill>
                <a:schemeClr val="tx1"/>
              </a:solidFill>
            </a:endParaRPr>
          </a:p>
        </p:txBody>
      </p:sp>
      <p:sp>
        <p:nvSpPr>
          <p:cNvPr id="7" name="CuadroTexto 6"/>
          <p:cNvSpPr txBox="1"/>
          <p:nvPr/>
        </p:nvSpPr>
        <p:spPr>
          <a:xfrm>
            <a:off x="2483768" y="937434"/>
            <a:ext cx="6499308" cy="461665"/>
          </a:xfrm>
          <a:prstGeom prst="rect">
            <a:avLst/>
          </a:prstGeom>
          <a:noFill/>
        </p:spPr>
        <p:txBody>
          <a:bodyPr wrap="square" rtlCol="0">
            <a:spAutoFit/>
          </a:bodyPr>
          <a:lstStyle/>
          <a:p>
            <a:pPr algn="r"/>
            <a:r>
              <a:rPr lang="es-EC" sz="2400" b="1" dirty="0" smtClean="0">
                <a:solidFill>
                  <a:srgbClr val="FF0000"/>
                </a:solidFill>
              </a:rPr>
              <a:t>CONCLUSIONES</a:t>
            </a:r>
            <a:endParaRPr lang="es-EC" sz="2400" b="1" dirty="0">
              <a:solidFill>
                <a:srgbClr val="FF0000"/>
              </a:solidFill>
            </a:endParaRPr>
          </a:p>
        </p:txBody>
      </p:sp>
      <p:cxnSp>
        <p:nvCxnSpPr>
          <p:cNvPr id="8" name="Conector recto 7"/>
          <p:cNvCxnSpPr/>
          <p:nvPr/>
        </p:nvCxnSpPr>
        <p:spPr>
          <a:xfrm>
            <a:off x="1763688" y="1462353"/>
            <a:ext cx="72008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808996" y="2204864"/>
            <a:ext cx="8155492" cy="2677656"/>
          </a:xfrm>
          <a:prstGeom prst="rect">
            <a:avLst/>
          </a:prstGeom>
          <a:solidFill>
            <a:schemeClr val="tx1">
              <a:alpha val="71000"/>
            </a:schemeClr>
          </a:solidFill>
        </p:spPr>
        <p:txBody>
          <a:bodyPr wrap="square">
            <a:spAutoFit/>
          </a:bodyPr>
          <a:lstStyle/>
          <a:p>
            <a:pPr lvl="0" algn="just"/>
            <a:r>
              <a:rPr lang="es-ES" sz="2400" dirty="0" smtClean="0">
                <a:solidFill>
                  <a:schemeClr val="bg1"/>
                </a:solidFill>
              </a:rPr>
              <a:t>La </a:t>
            </a:r>
            <a:r>
              <a:rPr lang="es-ES_tradnl" sz="2400" dirty="0" smtClean="0">
                <a:solidFill>
                  <a:schemeClr val="bg1"/>
                </a:solidFill>
              </a:rPr>
              <a:t>conglomeración (complementariedad) de los medios navales de superficie, especialmente las unidades auxiliares multipropósito, que conformarían la Fuerza de Tarea Naval Combinada “De llamada”; repercuten de manera positiva para  maximizar  la  capacidad de respuesta de un Estado ante la ocurrencia de desastres naturales de gran magnitud.</a:t>
            </a:r>
            <a:endParaRPr lang="es-PE" sz="2400" dirty="0">
              <a:solidFill>
                <a:schemeClr val="bg1"/>
              </a:solidFill>
            </a:endParaRPr>
          </a:p>
        </p:txBody>
      </p:sp>
      <p:pic>
        <p:nvPicPr>
          <p:cNvPr id="6" name="Imagen 5"/>
          <p:cNvPicPr>
            <a:picLocks noChangeAspect="1"/>
          </p:cNvPicPr>
          <p:nvPr/>
        </p:nvPicPr>
        <p:blipFill>
          <a:blip r:embed="rId2"/>
          <a:stretch>
            <a:fillRect/>
          </a:stretch>
        </p:blipFill>
        <p:spPr>
          <a:xfrm>
            <a:off x="-157855" y="43061"/>
            <a:ext cx="2085013" cy="2493480"/>
          </a:xfrm>
          <a:prstGeom prst="rect">
            <a:avLst/>
          </a:prstGeom>
        </p:spPr>
      </p:pic>
    </p:spTree>
    <p:extLst>
      <p:ext uri="{BB962C8B-B14F-4D97-AF65-F5344CB8AC3E}">
        <p14:creationId xmlns:p14="http://schemas.microsoft.com/office/powerpoint/2010/main" val="25316333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B8E02949-4CF0-41F9-868E-9DB81E933003}" type="slidenum">
              <a:rPr lang="es-EC" smtClean="0">
                <a:solidFill>
                  <a:prstClr val="black">
                    <a:tint val="75000"/>
                  </a:prstClr>
                </a:solidFill>
              </a:rPr>
              <a:pPr/>
              <a:t>41</a:t>
            </a:fld>
            <a:endParaRPr lang="es-EC" dirty="0">
              <a:solidFill>
                <a:prstClr val="black">
                  <a:tint val="75000"/>
                </a:prstClr>
              </a:solidFill>
            </a:endParaRPr>
          </a:p>
        </p:txBody>
      </p:sp>
      <p:sp>
        <p:nvSpPr>
          <p:cNvPr id="7" name="CuadroTexto 6"/>
          <p:cNvSpPr txBox="1"/>
          <p:nvPr/>
        </p:nvSpPr>
        <p:spPr>
          <a:xfrm>
            <a:off x="2483768" y="937434"/>
            <a:ext cx="6499308" cy="461665"/>
          </a:xfrm>
          <a:prstGeom prst="rect">
            <a:avLst/>
          </a:prstGeom>
          <a:noFill/>
        </p:spPr>
        <p:txBody>
          <a:bodyPr wrap="square" rtlCol="0">
            <a:spAutoFit/>
          </a:bodyPr>
          <a:lstStyle/>
          <a:p>
            <a:pPr algn="r"/>
            <a:r>
              <a:rPr lang="es-EC" sz="2400" b="1" dirty="0" smtClean="0">
                <a:solidFill>
                  <a:srgbClr val="FF0000"/>
                </a:solidFill>
              </a:rPr>
              <a:t>CONCLUSIONES</a:t>
            </a:r>
            <a:endParaRPr lang="es-EC" sz="2400" b="1" dirty="0">
              <a:solidFill>
                <a:srgbClr val="FF0000"/>
              </a:solidFill>
            </a:endParaRPr>
          </a:p>
        </p:txBody>
      </p:sp>
      <p:cxnSp>
        <p:nvCxnSpPr>
          <p:cNvPr id="8" name="Conector recto 7"/>
          <p:cNvCxnSpPr/>
          <p:nvPr/>
        </p:nvCxnSpPr>
        <p:spPr>
          <a:xfrm>
            <a:off x="1763688" y="1462353"/>
            <a:ext cx="72008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ángulo 9"/>
          <p:cNvSpPr/>
          <p:nvPr/>
        </p:nvSpPr>
        <p:spPr>
          <a:xfrm>
            <a:off x="776771" y="2348880"/>
            <a:ext cx="8155492" cy="3416320"/>
          </a:xfrm>
          <a:prstGeom prst="rect">
            <a:avLst/>
          </a:prstGeom>
          <a:solidFill>
            <a:schemeClr val="tx1">
              <a:alpha val="71000"/>
            </a:schemeClr>
          </a:solidFill>
        </p:spPr>
        <p:txBody>
          <a:bodyPr wrap="square">
            <a:spAutoFit/>
          </a:bodyPr>
          <a:lstStyle/>
          <a:p>
            <a:pPr algn="just"/>
            <a:r>
              <a:rPr lang="es-ES_tradnl" sz="2400" dirty="0" smtClean="0">
                <a:solidFill>
                  <a:schemeClr val="bg1"/>
                </a:solidFill>
              </a:rPr>
              <a:t>La </a:t>
            </a:r>
            <a:r>
              <a:rPr lang="es-ES" sz="2400" dirty="0" smtClean="0">
                <a:solidFill>
                  <a:schemeClr val="bg1"/>
                </a:solidFill>
              </a:rPr>
              <a:t> conglomeración (complementariedad) de los medios aeronavales que conforman la  Fuerza de Tarea Naval Multinacional “De llamada”; satisface un requerimiento imperativo en las operaciones de asistencia humanitaria, como es la inmediatez del suministro de ayuda en las zonas afectadas; contribuyendo significativamente en la capacidad de respuesta de las Armadas ante la ocurrencia de desastre naturales de gran magnitud en los Países del Pacífico Sur.</a:t>
            </a:r>
            <a:endParaRPr lang="es-PE" sz="2400" dirty="0">
              <a:solidFill>
                <a:schemeClr val="bg1"/>
              </a:solidFill>
            </a:endParaRPr>
          </a:p>
        </p:txBody>
      </p:sp>
      <p:pic>
        <p:nvPicPr>
          <p:cNvPr id="6" name="Imagen 5"/>
          <p:cNvPicPr>
            <a:picLocks noChangeAspect="1"/>
          </p:cNvPicPr>
          <p:nvPr/>
        </p:nvPicPr>
        <p:blipFill>
          <a:blip r:embed="rId2"/>
          <a:stretch>
            <a:fillRect/>
          </a:stretch>
        </p:blipFill>
        <p:spPr>
          <a:xfrm>
            <a:off x="-157855" y="43061"/>
            <a:ext cx="2085013" cy="2493480"/>
          </a:xfrm>
          <a:prstGeom prst="rect">
            <a:avLst/>
          </a:prstGeom>
        </p:spPr>
      </p:pic>
    </p:spTree>
    <p:extLst>
      <p:ext uri="{BB962C8B-B14F-4D97-AF65-F5344CB8AC3E}">
        <p14:creationId xmlns:p14="http://schemas.microsoft.com/office/powerpoint/2010/main" val="38501762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B8E02949-4CF0-41F9-868E-9DB81E933003}" type="slidenum">
              <a:rPr lang="es-EC" smtClean="0">
                <a:solidFill>
                  <a:prstClr val="black">
                    <a:tint val="75000"/>
                  </a:prstClr>
                </a:solidFill>
              </a:rPr>
              <a:pPr/>
              <a:t>42</a:t>
            </a:fld>
            <a:endParaRPr lang="es-EC" dirty="0">
              <a:solidFill>
                <a:prstClr val="black">
                  <a:tint val="75000"/>
                </a:prstClr>
              </a:solidFill>
            </a:endParaRPr>
          </a:p>
        </p:txBody>
      </p:sp>
      <p:sp>
        <p:nvSpPr>
          <p:cNvPr id="7" name="CuadroTexto 6"/>
          <p:cNvSpPr txBox="1"/>
          <p:nvPr/>
        </p:nvSpPr>
        <p:spPr>
          <a:xfrm>
            <a:off x="2483768" y="937434"/>
            <a:ext cx="6499308" cy="461665"/>
          </a:xfrm>
          <a:prstGeom prst="rect">
            <a:avLst/>
          </a:prstGeom>
          <a:noFill/>
        </p:spPr>
        <p:txBody>
          <a:bodyPr wrap="square" rtlCol="0">
            <a:spAutoFit/>
          </a:bodyPr>
          <a:lstStyle/>
          <a:p>
            <a:pPr algn="r"/>
            <a:r>
              <a:rPr lang="es-EC" sz="2400" b="1" dirty="0" smtClean="0">
                <a:solidFill>
                  <a:srgbClr val="FF0000"/>
                </a:solidFill>
              </a:rPr>
              <a:t>RECOMENDACIONES </a:t>
            </a:r>
            <a:endParaRPr lang="es-EC" sz="2400" b="1" dirty="0">
              <a:solidFill>
                <a:srgbClr val="FF0000"/>
              </a:solidFill>
            </a:endParaRPr>
          </a:p>
        </p:txBody>
      </p:sp>
      <p:cxnSp>
        <p:nvCxnSpPr>
          <p:cNvPr id="8" name="Conector recto 7"/>
          <p:cNvCxnSpPr/>
          <p:nvPr/>
        </p:nvCxnSpPr>
        <p:spPr>
          <a:xfrm>
            <a:off x="1763688" y="1462353"/>
            <a:ext cx="72008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ángulo 9"/>
          <p:cNvSpPr/>
          <p:nvPr/>
        </p:nvSpPr>
        <p:spPr>
          <a:xfrm>
            <a:off x="776771" y="2348880"/>
            <a:ext cx="8155492" cy="2308324"/>
          </a:xfrm>
          <a:prstGeom prst="rect">
            <a:avLst/>
          </a:prstGeom>
          <a:solidFill>
            <a:schemeClr val="tx1">
              <a:alpha val="71000"/>
            </a:schemeClr>
          </a:solidFill>
        </p:spPr>
        <p:txBody>
          <a:bodyPr wrap="square">
            <a:spAutoFit/>
          </a:bodyPr>
          <a:lstStyle/>
          <a:p>
            <a:pPr algn="just"/>
            <a:r>
              <a:rPr lang="es-ES" sz="2400" dirty="0">
                <a:solidFill>
                  <a:schemeClr val="bg1"/>
                </a:solidFill>
              </a:rPr>
              <a:t>Proponer </a:t>
            </a:r>
            <a:r>
              <a:rPr lang="es-ES" sz="2400" dirty="0" smtClean="0">
                <a:solidFill>
                  <a:schemeClr val="bg1"/>
                </a:solidFill>
              </a:rPr>
              <a:t>en el siguiente </a:t>
            </a:r>
            <a:r>
              <a:rPr lang="es-ES" sz="2400" dirty="0">
                <a:solidFill>
                  <a:schemeClr val="bg1"/>
                </a:solidFill>
              </a:rPr>
              <a:t>Foro Naval Internacional, la conformación de una Fuerza de Tarea Naval Multinacional “De llamada”, ante desastres naturales en los países del Pacífico Sur; así como la elaboración de Doctrina Combinada para la posterior aprobación de los países miembros.</a:t>
            </a:r>
            <a:endParaRPr lang="es-PE" sz="2400" dirty="0">
              <a:solidFill>
                <a:schemeClr val="bg1"/>
              </a:solidFill>
            </a:endParaRPr>
          </a:p>
        </p:txBody>
      </p:sp>
      <p:pic>
        <p:nvPicPr>
          <p:cNvPr id="6" name="Imagen 5"/>
          <p:cNvPicPr>
            <a:picLocks noChangeAspect="1"/>
          </p:cNvPicPr>
          <p:nvPr/>
        </p:nvPicPr>
        <p:blipFill>
          <a:blip r:embed="rId2"/>
          <a:stretch>
            <a:fillRect/>
          </a:stretch>
        </p:blipFill>
        <p:spPr>
          <a:xfrm>
            <a:off x="-157855" y="43061"/>
            <a:ext cx="2085013" cy="2493480"/>
          </a:xfrm>
          <a:prstGeom prst="rect">
            <a:avLst/>
          </a:prstGeom>
        </p:spPr>
      </p:pic>
    </p:spTree>
    <p:extLst>
      <p:ext uri="{BB962C8B-B14F-4D97-AF65-F5344CB8AC3E}">
        <p14:creationId xmlns:p14="http://schemas.microsoft.com/office/powerpoint/2010/main" val="6481162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B8E02949-4CF0-41F9-868E-9DB81E933003}" type="slidenum">
              <a:rPr lang="es-EC" smtClean="0">
                <a:solidFill>
                  <a:prstClr val="black">
                    <a:tint val="75000"/>
                  </a:prstClr>
                </a:solidFill>
              </a:rPr>
              <a:pPr/>
              <a:t>43</a:t>
            </a:fld>
            <a:endParaRPr lang="es-EC" dirty="0">
              <a:solidFill>
                <a:prstClr val="black">
                  <a:tint val="75000"/>
                </a:prstClr>
              </a:solidFill>
            </a:endParaRPr>
          </a:p>
        </p:txBody>
      </p:sp>
      <p:sp>
        <p:nvSpPr>
          <p:cNvPr id="7" name="CuadroTexto 6"/>
          <p:cNvSpPr txBox="1"/>
          <p:nvPr/>
        </p:nvSpPr>
        <p:spPr>
          <a:xfrm>
            <a:off x="2483768" y="937434"/>
            <a:ext cx="6499308" cy="461665"/>
          </a:xfrm>
          <a:prstGeom prst="rect">
            <a:avLst/>
          </a:prstGeom>
          <a:noFill/>
        </p:spPr>
        <p:txBody>
          <a:bodyPr wrap="square" rtlCol="0">
            <a:spAutoFit/>
          </a:bodyPr>
          <a:lstStyle/>
          <a:p>
            <a:pPr algn="r"/>
            <a:r>
              <a:rPr lang="es-EC" sz="2400" b="1" dirty="0" smtClean="0">
                <a:solidFill>
                  <a:srgbClr val="FF0000"/>
                </a:solidFill>
              </a:rPr>
              <a:t>RECOMENDACIONES </a:t>
            </a:r>
            <a:endParaRPr lang="es-EC" sz="2400" b="1" dirty="0">
              <a:solidFill>
                <a:srgbClr val="FF0000"/>
              </a:solidFill>
            </a:endParaRPr>
          </a:p>
        </p:txBody>
      </p:sp>
      <p:cxnSp>
        <p:nvCxnSpPr>
          <p:cNvPr id="8" name="Conector recto 7"/>
          <p:cNvCxnSpPr/>
          <p:nvPr/>
        </p:nvCxnSpPr>
        <p:spPr>
          <a:xfrm>
            <a:off x="1763688" y="1462353"/>
            <a:ext cx="72008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ángulo 9"/>
          <p:cNvSpPr/>
          <p:nvPr/>
        </p:nvSpPr>
        <p:spPr>
          <a:xfrm>
            <a:off x="776771" y="2348880"/>
            <a:ext cx="8155492" cy="2677656"/>
          </a:xfrm>
          <a:prstGeom prst="rect">
            <a:avLst/>
          </a:prstGeom>
          <a:solidFill>
            <a:schemeClr val="tx1">
              <a:alpha val="71000"/>
            </a:schemeClr>
          </a:solidFill>
        </p:spPr>
        <p:txBody>
          <a:bodyPr wrap="square">
            <a:spAutoFit/>
          </a:bodyPr>
          <a:lstStyle/>
          <a:p>
            <a:pPr algn="just"/>
            <a:r>
              <a:rPr lang="es-ES" sz="2400" dirty="0">
                <a:solidFill>
                  <a:schemeClr val="bg1"/>
                </a:solidFill>
              </a:rPr>
              <a:t>Considerar la guía inicial para la conformación de una Fuerza de Tarea Naval Multinacional “De llamada” de los Países del Pacífico Sur, ante la ocurrencia de desastres naturales de gran magnitud, propuesta en la presente tesis para Ejercicios Combinados futuros en los que se pueda plantear realizar operaciones de Asistencia Humanitaria Internacional.</a:t>
            </a:r>
            <a:endParaRPr lang="es-PE" sz="2400" dirty="0">
              <a:solidFill>
                <a:schemeClr val="bg1"/>
              </a:solidFill>
            </a:endParaRPr>
          </a:p>
        </p:txBody>
      </p:sp>
      <p:pic>
        <p:nvPicPr>
          <p:cNvPr id="6" name="Imagen 5"/>
          <p:cNvPicPr>
            <a:picLocks noChangeAspect="1"/>
          </p:cNvPicPr>
          <p:nvPr/>
        </p:nvPicPr>
        <p:blipFill>
          <a:blip r:embed="rId2"/>
          <a:stretch>
            <a:fillRect/>
          </a:stretch>
        </p:blipFill>
        <p:spPr>
          <a:xfrm>
            <a:off x="-157855" y="43061"/>
            <a:ext cx="2085013" cy="2493480"/>
          </a:xfrm>
          <a:prstGeom prst="rect">
            <a:avLst/>
          </a:prstGeom>
        </p:spPr>
      </p:pic>
    </p:spTree>
    <p:extLst>
      <p:ext uri="{BB962C8B-B14F-4D97-AF65-F5344CB8AC3E}">
        <p14:creationId xmlns:p14="http://schemas.microsoft.com/office/powerpoint/2010/main" val="34300408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B8E02949-4CF0-41F9-868E-9DB81E933003}" type="slidenum">
              <a:rPr lang="es-EC" smtClean="0">
                <a:solidFill>
                  <a:prstClr val="black">
                    <a:tint val="75000"/>
                  </a:prstClr>
                </a:solidFill>
              </a:rPr>
              <a:pPr/>
              <a:t>44</a:t>
            </a:fld>
            <a:endParaRPr lang="es-EC" dirty="0">
              <a:solidFill>
                <a:prstClr val="black">
                  <a:tint val="75000"/>
                </a:prstClr>
              </a:solidFill>
            </a:endParaRPr>
          </a:p>
        </p:txBody>
      </p:sp>
      <p:sp>
        <p:nvSpPr>
          <p:cNvPr id="7" name="CuadroTexto 6"/>
          <p:cNvSpPr txBox="1"/>
          <p:nvPr/>
        </p:nvSpPr>
        <p:spPr>
          <a:xfrm>
            <a:off x="2483768" y="937434"/>
            <a:ext cx="6499308" cy="461665"/>
          </a:xfrm>
          <a:prstGeom prst="rect">
            <a:avLst/>
          </a:prstGeom>
          <a:noFill/>
        </p:spPr>
        <p:txBody>
          <a:bodyPr wrap="square" rtlCol="0">
            <a:spAutoFit/>
          </a:bodyPr>
          <a:lstStyle/>
          <a:p>
            <a:pPr algn="r"/>
            <a:r>
              <a:rPr lang="es-EC" sz="2400" b="1" dirty="0" smtClean="0">
                <a:solidFill>
                  <a:srgbClr val="FF0000"/>
                </a:solidFill>
              </a:rPr>
              <a:t>RECOMENDACIONES </a:t>
            </a:r>
            <a:endParaRPr lang="es-EC" sz="2400" b="1" dirty="0">
              <a:solidFill>
                <a:srgbClr val="FF0000"/>
              </a:solidFill>
            </a:endParaRPr>
          </a:p>
        </p:txBody>
      </p:sp>
      <p:cxnSp>
        <p:nvCxnSpPr>
          <p:cNvPr id="8" name="Conector recto 7"/>
          <p:cNvCxnSpPr/>
          <p:nvPr/>
        </p:nvCxnSpPr>
        <p:spPr>
          <a:xfrm>
            <a:off x="1763688" y="1462353"/>
            <a:ext cx="72008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ángulo 9"/>
          <p:cNvSpPr/>
          <p:nvPr/>
        </p:nvSpPr>
        <p:spPr>
          <a:xfrm>
            <a:off x="776771" y="2348880"/>
            <a:ext cx="8155492" cy="1938992"/>
          </a:xfrm>
          <a:prstGeom prst="rect">
            <a:avLst/>
          </a:prstGeom>
          <a:solidFill>
            <a:schemeClr val="tx1">
              <a:alpha val="71000"/>
            </a:schemeClr>
          </a:solidFill>
        </p:spPr>
        <p:txBody>
          <a:bodyPr wrap="square">
            <a:spAutoFit/>
          </a:bodyPr>
          <a:lstStyle/>
          <a:p>
            <a:pPr algn="just"/>
            <a:r>
              <a:rPr lang="es-ES" sz="2400" dirty="0">
                <a:solidFill>
                  <a:schemeClr val="bg1"/>
                </a:solidFill>
              </a:rPr>
              <a:t>Considerar en la Planificación de Desarrollo de Fuerza de la Armada del Ecuador, medios navales y aeronavales auxiliares multipropósito, capaces de realizar operaciones distintas a la guerra, como operaciones de ayuda humanitaria en casos de desastres.</a:t>
            </a:r>
            <a:endParaRPr lang="es-PE" sz="2400" dirty="0">
              <a:solidFill>
                <a:schemeClr val="bg1"/>
              </a:solidFill>
            </a:endParaRPr>
          </a:p>
        </p:txBody>
      </p:sp>
      <p:pic>
        <p:nvPicPr>
          <p:cNvPr id="6" name="Imagen 5"/>
          <p:cNvPicPr>
            <a:picLocks noChangeAspect="1"/>
          </p:cNvPicPr>
          <p:nvPr/>
        </p:nvPicPr>
        <p:blipFill>
          <a:blip r:embed="rId2"/>
          <a:stretch>
            <a:fillRect/>
          </a:stretch>
        </p:blipFill>
        <p:spPr>
          <a:xfrm>
            <a:off x="-157855" y="43061"/>
            <a:ext cx="2085013" cy="2493480"/>
          </a:xfrm>
          <a:prstGeom prst="rect">
            <a:avLst/>
          </a:prstGeom>
        </p:spPr>
      </p:pic>
    </p:spTree>
    <p:extLst>
      <p:ext uri="{BB962C8B-B14F-4D97-AF65-F5344CB8AC3E}">
        <p14:creationId xmlns:p14="http://schemas.microsoft.com/office/powerpoint/2010/main" val="568737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971600" y="1703238"/>
            <a:ext cx="7344816" cy="4349913"/>
          </a:xfrm>
          <a:prstGeom prst="rect">
            <a:avLst/>
          </a:prstGeom>
        </p:spPr>
      </p:pic>
      <p:sp>
        <p:nvSpPr>
          <p:cNvPr id="6" name="CuadroTexto 5"/>
          <p:cNvSpPr txBox="1"/>
          <p:nvPr/>
        </p:nvSpPr>
        <p:spPr>
          <a:xfrm>
            <a:off x="574970" y="5728290"/>
            <a:ext cx="7956376" cy="707886"/>
          </a:xfrm>
          <a:prstGeom prst="rect">
            <a:avLst/>
          </a:prstGeom>
          <a:solidFill>
            <a:schemeClr val="tx1">
              <a:alpha val="38000"/>
            </a:schemeClr>
          </a:solidFill>
          <a:ln w="38100">
            <a:noFill/>
          </a:ln>
          <a:effectLst>
            <a:outerShdw blurRad="63500" sx="102000" sy="102000" algn="ctr" rotWithShape="0">
              <a:schemeClr val="tx1">
                <a:alpha val="40000"/>
              </a:schemeClr>
            </a:outerShdw>
          </a:effectLst>
          <a:scene3d>
            <a:camera prst="orthographicFront"/>
            <a:lightRig rig="threePt" dir="t"/>
          </a:scene3d>
          <a:sp3d>
            <a:bevelT w="165100" prst="coolSlant"/>
          </a:sp3d>
        </p:spPr>
        <p:txBody>
          <a:bodyPr wrap="square" rtlCol="0">
            <a:spAutoFit/>
          </a:bodyPr>
          <a:lstStyle/>
          <a:p>
            <a:r>
              <a:rPr lang="es-EC" sz="4000" b="1" dirty="0">
                <a:solidFill>
                  <a:srgbClr val="FFFF00"/>
                </a:solidFill>
              </a:rPr>
              <a:t>GRACIAS POR SU ATENCIÓN</a:t>
            </a:r>
            <a:endParaRPr lang="es-EC" sz="4000" dirty="0">
              <a:solidFill>
                <a:schemeClr val="bg1"/>
              </a:solidFill>
            </a:endParaRPr>
          </a:p>
        </p:txBody>
      </p:sp>
      <p:pic>
        <p:nvPicPr>
          <p:cNvPr id="4" name="Imagen 3"/>
          <p:cNvPicPr>
            <a:picLocks noChangeAspect="1"/>
          </p:cNvPicPr>
          <p:nvPr/>
        </p:nvPicPr>
        <p:blipFill>
          <a:blip r:embed="rId4"/>
          <a:stretch>
            <a:fillRect/>
          </a:stretch>
        </p:blipFill>
        <p:spPr>
          <a:xfrm>
            <a:off x="-157855" y="43061"/>
            <a:ext cx="2085013" cy="2493480"/>
          </a:xfrm>
          <a:prstGeom prst="rect">
            <a:avLst/>
          </a:prstGeom>
        </p:spPr>
      </p:pic>
    </p:spTree>
    <p:extLst>
      <p:ext uri="{BB962C8B-B14F-4D97-AF65-F5344CB8AC3E}">
        <p14:creationId xmlns:p14="http://schemas.microsoft.com/office/powerpoint/2010/main" val="251019535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p:cNvSpPr txBox="1"/>
          <p:nvPr/>
        </p:nvSpPr>
        <p:spPr>
          <a:xfrm>
            <a:off x="1698" y="5556980"/>
            <a:ext cx="9179496" cy="461665"/>
          </a:xfrm>
          <a:prstGeom prst="rect">
            <a:avLst/>
          </a:prstGeom>
          <a:solidFill>
            <a:schemeClr val="tx1">
              <a:alpha val="69000"/>
            </a:schemeClr>
          </a:solidFill>
        </p:spPr>
        <p:txBody>
          <a:bodyPr wrap="square" rtlCol="0">
            <a:spAutoFit/>
          </a:bodyPr>
          <a:lstStyle/>
          <a:p>
            <a:pPr algn="l"/>
            <a:r>
              <a:rPr lang="es-EC" sz="2400" b="1" dirty="0" smtClean="0">
                <a:solidFill>
                  <a:srgbClr val="FFFF00"/>
                </a:solidFill>
              </a:rPr>
              <a:t>                                                            1</a:t>
            </a:r>
            <a:r>
              <a:rPr lang="es-EC" sz="2400" b="1" dirty="0">
                <a:solidFill>
                  <a:srgbClr val="FFFF00"/>
                </a:solidFill>
              </a:rPr>
              <a:t>. </a:t>
            </a:r>
            <a:r>
              <a:rPr lang="es-EC" sz="2400" b="1" dirty="0" smtClean="0">
                <a:solidFill>
                  <a:srgbClr val="FFFF00"/>
                </a:solidFill>
              </a:rPr>
              <a:t>EL PROBLEMA</a:t>
            </a:r>
            <a:endParaRPr lang="es-EC" sz="2400" b="1" dirty="0">
              <a:solidFill>
                <a:srgbClr val="FFFF00"/>
              </a:solidFill>
            </a:endParaRPr>
          </a:p>
        </p:txBody>
      </p:sp>
      <p:sp>
        <p:nvSpPr>
          <p:cNvPr id="2" name="Marcador de número de diapositiva 1"/>
          <p:cNvSpPr>
            <a:spLocks noGrp="1"/>
          </p:cNvSpPr>
          <p:nvPr>
            <p:ph type="sldNum" sz="quarter" idx="12"/>
          </p:nvPr>
        </p:nvSpPr>
        <p:spPr>
          <a:xfrm>
            <a:off x="6553200" y="6165304"/>
            <a:ext cx="2133600" cy="365125"/>
          </a:xfrm>
        </p:spPr>
        <p:txBody>
          <a:bodyPr/>
          <a:lstStyle/>
          <a:p>
            <a:fld id="{B8E02949-4CF0-41F9-868E-9DB81E933003}" type="slidenum">
              <a:rPr lang="es-EC" smtClean="0">
                <a:solidFill>
                  <a:prstClr val="black">
                    <a:tint val="75000"/>
                  </a:prstClr>
                </a:solidFill>
              </a:rPr>
              <a:pPr/>
              <a:t>5</a:t>
            </a:fld>
            <a:endParaRPr lang="es-EC" dirty="0">
              <a:solidFill>
                <a:prstClr val="black">
                  <a:tint val="75000"/>
                </a:prstClr>
              </a:solidFill>
            </a:endParaRPr>
          </a:p>
        </p:txBody>
      </p:sp>
      <p:pic>
        <p:nvPicPr>
          <p:cNvPr id="8" name="Imagen 7"/>
          <p:cNvPicPr>
            <a:picLocks noChangeAspect="1"/>
          </p:cNvPicPr>
          <p:nvPr/>
        </p:nvPicPr>
        <p:blipFill>
          <a:blip r:embed="rId3"/>
          <a:stretch>
            <a:fillRect/>
          </a:stretch>
        </p:blipFill>
        <p:spPr>
          <a:xfrm>
            <a:off x="1619672" y="1412776"/>
            <a:ext cx="6336704" cy="4144204"/>
          </a:xfrm>
          <a:prstGeom prst="rect">
            <a:avLst/>
          </a:prstGeom>
        </p:spPr>
      </p:pic>
      <p:pic>
        <p:nvPicPr>
          <p:cNvPr id="5" name="Imagen 4"/>
          <p:cNvPicPr>
            <a:picLocks noChangeAspect="1"/>
          </p:cNvPicPr>
          <p:nvPr/>
        </p:nvPicPr>
        <p:blipFill>
          <a:blip r:embed="rId4"/>
          <a:stretch>
            <a:fillRect/>
          </a:stretch>
        </p:blipFill>
        <p:spPr>
          <a:xfrm>
            <a:off x="-157855" y="43061"/>
            <a:ext cx="2085013" cy="2493480"/>
          </a:xfrm>
          <a:prstGeom prst="rect">
            <a:avLst/>
          </a:prstGeom>
        </p:spPr>
      </p:pic>
    </p:spTree>
    <p:extLst>
      <p:ext uri="{BB962C8B-B14F-4D97-AF65-F5344CB8AC3E}">
        <p14:creationId xmlns:p14="http://schemas.microsoft.com/office/powerpoint/2010/main" val="11524253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B8E02949-4CF0-41F9-868E-9DB81E933003}" type="slidenum">
              <a:rPr lang="es-EC" smtClean="0">
                <a:solidFill>
                  <a:prstClr val="black">
                    <a:tint val="75000"/>
                  </a:prstClr>
                </a:solidFill>
              </a:rPr>
              <a:pPr/>
              <a:t>6</a:t>
            </a:fld>
            <a:endParaRPr lang="es-EC" dirty="0">
              <a:solidFill>
                <a:prstClr val="black">
                  <a:tint val="75000"/>
                </a:prstClr>
              </a:solidFill>
            </a:endParaRPr>
          </a:p>
        </p:txBody>
      </p:sp>
      <p:cxnSp>
        <p:nvCxnSpPr>
          <p:cNvPr id="4" name="Conector recto 3"/>
          <p:cNvCxnSpPr/>
          <p:nvPr/>
        </p:nvCxnSpPr>
        <p:spPr>
          <a:xfrm>
            <a:off x="1763688" y="1196752"/>
            <a:ext cx="72008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6442176" y="796642"/>
            <a:ext cx="3458416" cy="400110"/>
          </a:xfrm>
          <a:prstGeom prst="rect">
            <a:avLst/>
          </a:prstGeom>
          <a:noFill/>
        </p:spPr>
        <p:txBody>
          <a:bodyPr wrap="square" rtlCol="0">
            <a:spAutoFit/>
          </a:bodyPr>
          <a:lstStyle/>
          <a:p>
            <a:r>
              <a:rPr lang="es-EC" sz="2000" b="1" dirty="0" smtClean="0">
                <a:solidFill>
                  <a:srgbClr val="00B050"/>
                </a:solidFill>
              </a:rPr>
              <a:t>PROBLEMA</a:t>
            </a:r>
            <a:endParaRPr lang="es-EC" sz="2000" b="1" dirty="0">
              <a:solidFill>
                <a:srgbClr val="00B050"/>
              </a:solidFill>
            </a:endParaRPr>
          </a:p>
        </p:txBody>
      </p:sp>
      <p:sp>
        <p:nvSpPr>
          <p:cNvPr id="6" name="Rectángulo 5"/>
          <p:cNvSpPr/>
          <p:nvPr/>
        </p:nvSpPr>
        <p:spPr>
          <a:xfrm>
            <a:off x="611560" y="2838616"/>
            <a:ext cx="8532440" cy="1815882"/>
          </a:xfrm>
          <a:prstGeom prst="rect">
            <a:avLst/>
          </a:prstGeom>
        </p:spPr>
        <p:txBody>
          <a:bodyPr wrap="square">
            <a:spAutoFit/>
          </a:bodyPr>
          <a:lstStyle/>
          <a:p>
            <a:r>
              <a:rPr lang="es-ES_tradnl" sz="2800" dirty="0" smtClean="0">
                <a:latin typeface="Times New Roman" panose="02020603050405020304" pitchFamily="18" charset="0"/>
                <a:ea typeface="Calibri" panose="020F0502020204030204" pitchFamily="34" charset="0"/>
              </a:rPr>
              <a:t>¿</a:t>
            </a:r>
            <a:r>
              <a:rPr lang="es-ES" sz="2800" dirty="0" smtClean="0">
                <a:latin typeface="Times New Roman" panose="02020603050405020304" pitchFamily="18" charset="0"/>
                <a:ea typeface="Calibri" panose="020F0502020204030204" pitchFamily="34" charset="0"/>
              </a:rPr>
              <a:t>Cuál es la implicancia de la conformación de una  </a:t>
            </a:r>
            <a:r>
              <a:rPr lang="es-ES" sz="2800" dirty="0">
                <a:solidFill>
                  <a:schemeClr val="accent3">
                    <a:lumMod val="75000"/>
                  </a:schemeClr>
                </a:solidFill>
                <a:latin typeface="Times New Roman" panose="02020603050405020304" pitchFamily="18" charset="0"/>
                <a:ea typeface="Calibri" panose="020F0502020204030204" pitchFamily="34" charset="0"/>
              </a:rPr>
              <a:t>Fuerza de Tarea Naval Multinacional “De llamada” </a:t>
            </a:r>
            <a:r>
              <a:rPr lang="es-ES" sz="2800" dirty="0">
                <a:latin typeface="Times New Roman" panose="02020603050405020304" pitchFamily="18" charset="0"/>
                <a:ea typeface="Calibri" panose="020F0502020204030204" pitchFamily="34" charset="0"/>
              </a:rPr>
              <a:t>a la </a:t>
            </a:r>
            <a:r>
              <a:rPr lang="es-ES" sz="2800" dirty="0">
                <a:solidFill>
                  <a:schemeClr val="accent2">
                    <a:lumMod val="75000"/>
                  </a:schemeClr>
                </a:solidFill>
                <a:latin typeface="Times New Roman" panose="02020603050405020304" pitchFamily="18" charset="0"/>
                <a:ea typeface="Calibri" panose="020F0502020204030204" pitchFamily="34" charset="0"/>
              </a:rPr>
              <a:t>capacidad de respuesta de las Armadas </a:t>
            </a:r>
            <a:r>
              <a:rPr lang="es-ES" sz="2800" dirty="0">
                <a:latin typeface="Times New Roman" panose="02020603050405020304" pitchFamily="18" charset="0"/>
                <a:ea typeface="Calibri" panose="020F0502020204030204" pitchFamily="34" charset="0"/>
              </a:rPr>
              <a:t>ante desastres naturales en los países del Pacífico Sur</a:t>
            </a:r>
            <a:r>
              <a:rPr lang="es-ES_tradnl" sz="2800" dirty="0" smtClean="0">
                <a:latin typeface="Times New Roman" panose="02020603050405020304" pitchFamily="18" charset="0"/>
                <a:ea typeface="Calibri" panose="020F0502020204030204" pitchFamily="34" charset="0"/>
              </a:rPr>
              <a:t>?</a:t>
            </a:r>
            <a:endParaRPr lang="es-EC" sz="2400" dirty="0"/>
          </a:p>
        </p:txBody>
      </p:sp>
      <p:pic>
        <p:nvPicPr>
          <p:cNvPr id="7" name="Imagen 6"/>
          <p:cNvPicPr>
            <a:picLocks noChangeAspect="1"/>
          </p:cNvPicPr>
          <p:nvPr/>
        </p:nvPicPr>
        <p:blipFill>
          <a:blip r:embed="rId2"/>
          <a:stretch>
            <a:fillRect/>
          </a:stretch>
        </p:blipFill>
        <p:spPr>
          <a:xfrm>
            <a:off x="-157855" y="43061"/>
            <a:ext cx="2085013" cy="2493480"/>
          </a:xfrm>
          <a:prstGeom prst="rect">
            <a:avLst/>
          </a:prstGeom>
        </p:spPr>
      </p:pic>
    </p:spTree>
    <p:extLst>
      <p:ext uri="{BB962C8B-B14F-4D97-AF65-F5344CB8AC3E}">
        <p14:creationId xmlns:p14="http://schemas.microsoft.com/office/powerpoint/2010/main" val="41549460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a:xfrm>
            <a:off x="6581733" y="5564262"/>
            <a:ext cx="2133600" cy="365125"/>
          </a:xfrm>
        </p:spPr>
        <p:txBody>
          <a:bodyPr/>
          <a:lstStyle/>
          <a:p>
            <a:fld id="{B8E02949-4CF0-41F9-868E-9DB81E933003}" type="slidenum">
              <a:rPr lang="es-EC" smtClean="0">
                <a:solidFill>
                  <a:prstClr val="black">
                    <a:tint val="75000"/>
                  </a:prstClr>
                </a:solidFill>
              </a:rPr>
              <a:pPr/>
              <a:t>7</a:t>
            </a:fld>
            <a:endParaRPr lang="es-EC" dirty="0">
              <a:solidFill>
                <a:prstClr val="black">
                  <a:tint val="75000"/>
                </a:prstClr>
              </a:solidFill>
            </a:endParaRPr>
          </a:p>
        </p:txBody>
      </p:sp>
      <p:cxnSp>
        <p:nvCxnSpPr>
          <p:cNvPr id="4" name="Conector recto 3"/>
          <p:cNvCxnSpPr/>
          <p:nvPr/>
        </p:nvCxnSpPr>
        <p:spPr>
          <a:xfrm>
            <a:off x="1763688" y="1196752"/>
            <a:ext cx="72008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5796136" y="796642"/>
            <a:ext cx="3458416" cy="400110"/>
          </a:xfrm>
          <a:prstGeom prst="rect">
            <a:avLst/>
          </a:prstGeom>
          <a:noFill/>
        </p:spPr>
        <p:txBody>
          <a:bodyPr wrap="square" rtlCol="0">
            <a:spAutoFit/>
          </a:bodyPr>
          <a:lstStyle/>
          <a:p>
            <a:r>
              <a:rPr lang="es-EC" sz="2000" b="1" dirty="0">
                <a:solidFill>
                  <a:srgbClr val="00B050"/>
                </a:solidFill>
              </a:rPr>
              <a:t>PROBLEMA</a:t>
            </a:r>
          </a:p>
        </p:txBody>
      </p:sp>
      <p:graphicFrame>
        <p:nvGraphicFramePr>
          <p:cNvPr id="6" name="Diagrama 5"/>
          <p:cNvGraphicFramePr/>
          <p:nvPr>
            <p:extLst>
              <p:ext uri="{D42A27DB-BD31-4B8C-83A1-F6EECF244321}">
                <p14:modId xmlns:p14="http://schemas.microsoft.com/office/powerpoint/2010/main" val="1937021166"/>
              </p:ext>
            </p:extLst>
          </p:nvPr>
        </p:nvGraphicFramePr>
        <p:xfrm>
          <a:off x="2184412" y="1916832"/>
          <a:ext cx="6780076" cy="37115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684584" y="3645024"/>
            <a:ext cx="3879243" cy="43088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s-EC" sz="2200" b="1" dirty="0" smtClean="0">
                <a:ln/>
                <a:solidFill>
                  <a:srgbClr val="C00000"/>
                </a:solidFill>
              </a:rPr>
              <a:t>JUSTIFICACIÓN</a:t>
            </a:r>
            <a:endParaRPr lang="es-ES" sz="2200" b="1" dirty="0">
              <a:ln/>
              <a:solidFill>
                <a:srgbClr val="C00000"/>
              </a:solidFill>
            </a:endParaRPr>
          </a:p>
        </p:txBody>
      </p:sp>
      <p:pic>
        <p:nvPicPr>
          <p:cNvPr id="9" name="Imagen 8"/>
          <p:cNvPicPr>
            <a:picLocks noChangeAspect="1"/>
          </p:cNvPicPr>
          <p:nvPr/>
        </p:nvPicPr>
        <p:blipFill>
          <a:blip r:embed="rId7"/>
          <a:stretch>
            <a:fillRect/>
          </a:stretch>
        </p:blipFill>
        <p:spPr>
          <a:xfrm>
            <a:off x="-157855" y="43061"/>
            <a:ext cx="2085013" cy="2493480"/>
          </a:xfrm>
          <a:prstGeom prst="rect">
            <a:avLst/>
          </a:prstGeom>
        </p:spPr>
      </p:pic>
    </p:spTree>
    <p:extLst>
      <p:ext uri="{BB962C8B-B14F-4D97-AF65-F5344CB8AC3E}">
        <p14:creationId xmlns:p14="http://schemas.microsoft.com/office/powerpoint/2010/main" val="37635746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093408"/>
            <a:ext cx="7164288" cy="4628067"/>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número de diapositiva 1"/>
          <p:cNvSpPr>
            <a:spLocks noGrp="1"/>
          </p:cNvSpPr>
          <p:nvPr>
            <p:ph type="sldNum" sz="quarter" idx="12"/>
          </p:nvPr>
        </p:nvSpPr>
        <p:spPr/>
        <p:txBody>
          <a:bodyPr/>
          <a:lstStyle/>
          <a:p>
            <a:fld id="{B8E02949-4CF0-41F9-868E-9DB81E933003}" type="slidenum">
              <a:rPr lang="es-EC" smtClean="0">
                <a:solidFill>
                  <a:schemeClr val="bg1"/>
                </a:solidFill>
              </a:rPr>
              <a:pPr/>
              <a:t>8</a:t>
            </a:fld>
            <a:endParaRPr lang="es-EC" dirty="0">
              <a:solidFill>
                <a:schemeClr val="bg1"/>
              </a:solidFill>
            </a:endParaRPr>
          </a:p>
        </p:txBody>
      </p:sp>
      <p:cxnSp>
        <p:nvCxnSpPr>
          <p:cNvPr id="3" name="Conector recto 2"/>
          <p:cNvCxnSpPr/>
          <p:nvPr/>
        </p:nvCxnSpPr>
        <p:spPr>
          <a:xfrm>
            <a:off x="1979712" y="1196752"/>
            <a:ext cx="72008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CuadroTexto 3"/>
          <p:cNvSpPr txBox="1"/>
          <p:nvPr/>
        </p:nvSpPr>
        <p:spPr>
          <a:xfrm>
            <a:off x="6863880" y="796642"/>
            <a:ext cx="2604664" cy="400110"/>
          </a:xfrm>
          <a:prstGeom prst="rect">
            <a:avLst/>
          </a:prstGeom>
          <a:noFill/>
        </p:spPr>
        <p:txBody>
          <a:bodyPr wrap="square" rtlCol="0">
            <a:spAutoFit/>
          </a:bodyPr>
          <a:lstStyle/>
          <a:p>
            <a:r>
              <a:rPr lang="es-EC" sz="2000" b="1" dirty="0" smtClean="0">
                <a:solidFill>
                  <a:schemeClr val="tx1">
                    <a:lumMod val="65000"/>
                    <a:lumOff val="35000"/>
                  </a:schemeClr>
                </a:solidFill>
              </a:rPr>
              <a:t>OBJETIVOS</a:t>
            </a:r>
            <a:endParaRPr lang="es-EC" sz="2000" b="1" dirty="0">
              <a:solidFill>
                <a:schemeClr val="tx1">
                  <a:lumMod val="65000"/>
                  <a:lumOff val="35000"/>
                </a:schemeClr>
              </a:solidFill>
            </a:endParaRPr>
          </a:p>
        </p:txBody>
      </p:sp>
      <p:sp>
        <p:nvSpPr>
          <p:cNvPr id="6" name="Rectángulo 5"/>
          <p:cNvSpPr/>
          <p:nvPr/>
        </p:nvSpPr>
        <p:spPr>
          <a:xfrm>
            <a:off x="225896" y="1362830"/>
            <a:ext cx="5282208" cy="2846933"/>
          </a:xfrm>
          <a:prstGeom prst="rect">
            <a:avLst/>
          </a:prstGeom>
          <a:solidFill>
            <a:schemeClr val="tx1">
              <a:alpha val="53000"/>
            </a:schemeClr>
          </a:solidFill>
        </p:spPr>
        <p:txBody>
          <a:bodyPr wrap="square">
            <a:spAutoFit/>
          </a:bodyPr>
          <a:lstStyle/>
          <a:p>
            <a:pPr marL="0" lvl="2">
              <a:spcAft>
                <a:spcPts val="600"/>
              </a:spcAft>
            </a:pPr>
            <a:r>
              <a:rPr lang="es-EC" sz="2200" b="1" dirty="0">
                <a:solidFill>
                  <a:srgbClr val="FFC000"/>
                </a:solidFill>
                <a:latin typeface="Times New Roman" panose="02020603050405020304" pitchFamily="18" charset="0"/>
                <a:ea typeface="Times New Roman" panose="02020603050405020304" pitchFamily="18" charset="0"/>
              </a:rPr>
              <a:t>Objetivo </a:t>
            </a:r>
            <a:r>
              <a:rPr lang="es-EC" sz="2200" b="1" dirty="0" smtClean="0">
                <a:solidFill>
                  <a:srgbClr val="FFC000"/>
                </a:solidFill>
                <a:latin typeface="Times New Roman" panose="02020603050405020304" pitchFamily="18" charset="0"/>
                <a:ea typeface="Times New Roman" panose="02020603050405020304" pitchFamily="18" charset="0"/>
              </a:rPr>
              <a:t>General</a:t>
            </a:r>
            <a:endParaRPr lang="es-EC" sz="2200" b="1" dirty="0">
              <a:solidFill>
                <a:srgbClr val="FFC000"/>
              </a:solidFill>
              <a:ea typeface="Times New Roman" panose="02020603050405020304" pitchFamily="18" charset="0"/>
            </a:endParaRPr>
          </a:p>
          <a:p>
            <a:pPr algn="just">
              <a:spcAft>
                <a:spcPts val="600"/>
              </a:spcAft>
            </a:pPr>
            <a:r>
              <a:rPr lang="es-PE"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Determinar la implicancia de </a:t>
            </a:r>
            <a:r>
              <a:rPr lang="es-PE" sz="20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la conformación  de una </a:t>
            </a:r>
            <a:r>
              <a:rPr lang="es-PE" sz="2000" b="1"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Fuerza </a:t>
            </a:r>
            <a:r>
              <a:rPr lang="es-PE" sz="20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de Tarea Naval </a:t>
            </a:r>
            <a:r>
              <a:rPr lang="es-ES" sz="20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Multinacional “De llamada” </a:t>
            </a:r>
            <a:r>
              <a:rPr lang="es-PE" sz="20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s-PE"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la </a:t>
            </a:r>
            <a:r>
              <a:rPr lang="es-PE" sz="20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capacidad de respuesta de las </a:t>
            </a:r>
            <a:r>
              <a:rPr lang="es-PE" sz="2000" b="1"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Armadas </a:t>
            </a:r>
            <a:r>
              <a:rPr lang="es-PE"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ante desastres naturales en los países del Pacífico Sur</a:t>
            </a:r>
            <a:r>
              <a:rPr lang="es-PE" sz="2400" dirty="0"/>
              <a:t>.</a:t>
            </a:r>
          </a:p>
          <a:p>
            <a:pPr algn="just">
              <a:spcAft>
                <a:spcPts val="600"/>
              </a:spcAft>
            </a:pPr>
            <a:endParaRPr lang="es-EC"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n 6"/>
          <p:cNvPicPr>
            <a:picLocks noChangeAspect="1"/>
          </p:cNvPicPr>
          <p:nvPr/>
        </p:nvPicPr>
        <p:blipFill>
          <a:blip r:embed="rId3"/>
          <a:stretch>
            <a:fillRect/>
          </a:stretch>
        </p:blipFill>
        <p:spPr>
          <a:xfrm>
            <a:off x="-157855" y="43061"/>
            <a:ext cx="2085013" cy="2493480"/>
          </a:xfrm>
          <a:prstGeom prst="rect">
            <a:avLst/>
          </a:prstGeom>
        </p:spPr>
      </p:pic>
    </p:spTree>
    <p:extLst>
      <p:ext uri="{BB962C8B-B14F-4D97-AF65-F5344CB8AC3E}">
        <p14:creationId xmlns:p14="http://schemas.microsoft.com/office/powerpoint/2010/main" val="42554200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231088" y="1630255"/>
            <a:ext cx="7455712" cy="4914927"/>
          </a:xfrm>
          <a:prstGeom prst="rect">
            <a:avLst/>
          </a:prstGeom>
        </p:spPr>
      </p:pic>
      <p:sp>
        <p:nvSpPr>
          <p:cNvPr id="2" name="Marcador de número de diapositiva 1"/>
          <p:cNvSpPr>
            <a:spLocks noGrp="1"/>
          </p:cNvSpPr>
          <p:nvPr>
            <p:ph type="sldNum" sz="quarter" idx="12"/>
          </p:nvPr>
        </p:nvSpPr>
        <p:spPr/>
        <p:txBody>
          <a:bodyPr/>
          <a:lstStyle/>
          <a:p>
            <a:fld id="{B8E02949-4CF0-41F9-868E-9DB81E933003}" type="slidenum">
              <a:rPr lang="es-EC" smtClean="0">
                <a:solidFill>
                  <a:schemeClr val="bg1"/>
                </a:solidFill>
              </a:rPr>
              <a:pPr/>
              <a:t>9</a:t>
            </a:fld>
            <a:endParaRPr lang="es-EC" dirty="0">
              <a:solidFill>
                <a:schemeClr val="bg1"/>
              </a:solidFill>
            </a:endParaRPr>
          </a:p>
        </p:txBody>
      </p:sp>
      <p:cxnSp>
        <p:nvCxnSpPr>
          <p:cNvPr id="3" name="Conector recto 2"/>
          <p:cNvCxnSpPr/>
          <p:nvPr/>
        </p:nvCxnSpPr>
        <p:spPr>
          <a:xfrm>
            <a:off x="1979712" y="1196752"/>
            <a:ext cx="72008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CuadroTexto 3"/>
          <p:cNvSpPr txBox="1"/>
          <p:nvPr/>
        </p:nvSpPr>
        <p:spPr>
          <a:xfrm>
            <a:off x="6804249" y="767996"/>
            <a:ext cx="2664295" cy="400110"/>
          </a:xfrm>
          <a:prstGeom prst="rect">
            <a:avLst/>
          </a:prstGeom>
          <a:noFill/>
        </p:spPr>
        <p:txBody>
          <a:bodyPr wrap="square" rtlCol="0">
            <a:spAutoFit/>
          </a:bodyPr>
          <a:lstStyle/>
          <a:p>
            <a:r>
              <a:rPr lang="es-EC" sz="2000" b="1" dirty="0" smtClean="0">
                <a:solidFill>
                  <a:schemeClr val="tx1">
                    <a:lumMod val="65000"/>
                    <a:lumOff val="35000"/>
                  </a:schemeClr>
                </a:solidFill>
              </a:rPr>
              <a:t>OBJETIVOS</a:t>
            </a:r>
            <a:endParaRPr lang="es-EC" sz="2000" b="1" dirty="0">
              <a:solidFill>
                <a:schemeClr val="tx1">
                  <a:lumMod val="65000"/>
                  <a:lumOff val="35000"/>
                </a:schemeClr>
              </a:solidFill>
            </a:endParaRPr>
          </a:p>
        </p:txBody>
      </p:sp>
      <p:sp>
        <p:nvSpPr>
          <p:cNvPr id="7" name="Rectángulo 6"/>
          <p:cNvSpPr/>
          <p:nvPr/>
        </p:nvSpPr>
        <p:spPr>
          <a:xfrm>
            <a:off x="157929" y="2852936"/>
            <a:ext cx="7438407" cy="3093154"/>
          </a:xfrm>
          <a:prstGeom prst="rect">
            <a:avLst/>
          </a:prstGeom>
          <a:solidFill>
            <a:schemeClr val="tx1">
              <a:alpha val="50000"/>
            </a:schemeClr>
          </a:solidFill>
        </p:spPr>
        <p:txBody>
          <a:bodyPr wrap="square">
            <a:spAutoFit/>
          </a:bodyPr>
          <a:lstStyle/>
          <a:p>
            <a:pPr marL="457200" indent="-457200" algn="just">
              <a:spcAft>
                <a:spcPts val="600"/>
              </a:spcAft>
              <a:buFont typeface="+mj-lt"/>
              <a:buAutoNum type="arabicPeriod"/>
            </a:pPr>
            <a:r>
              <a:rPr lang="es-PE"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Investigar como la conglomeración (complementariedad) de medios navales de superficie de la Fuerza de Tarea Naval </a:t>
            </a:r>
            <a:r>
              <a:rPr lang="es-ES"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Multinacional “De llamada” </a:t>
            </a:r>
            <a:r>
              <a:rPr lang="es-PE"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implica en la capacidad de respuesta de las armadas ante desastres naturales en los países del Pacífico Sur.</a:t>
            </a:r>
          </a:p>
          <a:p>
            <a:pPr marL="457200" indent="-457200" algn="just">
              <a:spcAft>
                <a:spcPts val="600"/>
              </a:spcAft>
              <a:buFont typeface="+mj-lt"/>
              <a:buAutoNum type="arabicPeriod"/>
            </a:pPr>
            <a:r>
              <a:rPr lang="es-PE"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Investigar como la conglomeración (complementariedad) de medios aeronavales de la Fuerza de Tarea Naval </a:t>
            </a:r>
            <a:r>
              <a:rPr lang="es-ES"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Multinacional “De llamada” </a:t>
            </a:r>
            <a:r>
              <a:rPr lang="es-PE"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implica en la capacidad de respuesta de las armadas ante desastres naturales en los países del Pacífico Sur</a:t>
            </a:r>
            <a:r>
              <a:rPr lang="es-PE" sz="20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s-PE"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ángulo 4"/>
          <p:cNvSpPr/>
          <p:nvPr/>
        </p:nvSpPr>
        <p:spPr>
          <a:xfrm>
            <a:off x="262907" y="2231334"/>
            <a:ext cx="2978701" cy="461665"/>
          </a:xfrm>
          <a:prstGeom prst="rect">
            <a:avLst/>
          </a:prstGeom>
          <a:solidFill>
            <a:schemeClr val="bg1">
              <a:alpha val="77000"/>
            </a:schemeClr>
          </a:solidFill>
        </p:spPr>
        <p:txBody>
          <a:bodyPr wrap="none">
            <a:spAutoFit/>
          </a:bodyPr>
          <a:lstStyle/>
          <a:p>
            <a:pPr marL="0" lvl="2" algn="just">
              <a:spcAft>
                <a:spcPts val="600"/>
              </a:spcAft>
            </a:pPr>
            <a:r>
              <a:rPr lang="es-EC" sz="2400" b="1" dirty="0">
                <a:solidFill>
                  <a:srgbClr val="C00000"/>
                </a:solidFill>
                <a:latin typeface="Times New Roman" panose="02020603050405020304" pitchFamily="18" charset="0"/>
                <a:ea typeface="Times New Roman" panose="02020603050405020304" pitchFamily="18" charset="0"/>
              </a:rPr>
              <a:t>Objetivos Específicos</a:t>
            </a:r>
            <a:endParaRPr lang="es-EC" sz="2400" b="1" dirty="0">
              <a:solidFill>
                <a:srgbClr val="C00000"/>
              </a:solidFill>
              <a:ea typeface="Times New Roman" panose="02020603050405020304" pitchFamily="18" charset="0"/>
            </a:endParaRPr>
          </a:p>
        </p:txBody>
      </p:sp>
      <p:pic>
        <p:nvPicPr>
          <p:cNvPr id="8" name="Imagen 7"/>
          <p:cNvPicPr>
            <a:picLocks noChangeAspect="1"/>
          </p:cNvPicPr>
          <p:nvPr/>
        </p:nvPicPr>
        <p:blipFill>
          <a:blip r:embed="rId3"/>
          <a:stretch>
            <a:fillRect/>
          </a:stretch>
        </p:blipFill>
        <p:spPr>
          <a:xfrm>
            <a:off x="-157855" y="43061"/>
            <a:ext cx="2085013" cy="2493480"/>
          </a:xfrm>
          <a:prstGeom prst="rect">
            <a:avLst/>
          </a:prstGeom>
        </p:spPr>
      </p:pic>
    </p:spTree>
    <p:extLst>
      <p:ext uri="{BB962C8B-B14F-4D97-AF65-F5344CB8AC3E}">
        <p14:creationId xmlns:p14="http://schemas.microsoft.com/office/powerpoint/2010/main" val="21380514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50923</TotalTime>
  <Words>1792</Words>
  <Application>Microsoft Office PowerPoint</Application>
  <PresentationFormat>Presentación en pantalla (4:3)</PresentationFormat>
  <Paragraphs>319</Paragraphs>
  <Slides>45</Slides>
  <Notes>21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45</vt:i4>
      </vt:variant>
    </vt:vector>
  </HeadingPairs>
  <TitlesOfParts>
    <vt:vector size="52" baseType="lpstr">
      <vt:lpstr>Arial Unicode MS</vt:lpstr>
      <vt:lpstr>Arial</vt:lpstr>
      <vt:lpstr>Calibri</vt:lpstr>
      <vt:lpstr>Times New Roman</vt:lpstr>
      <vt:lpstr>Univers</vt:lpstr>
      <vt:lpstr>2_Tema de Office</vt:lpstr>
      <vt:lpstr>4_Tema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CENTAC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 SU DTS</dc:title>
  <dc:subject>AGUENA DTS 2013</dc:subject>
  <dc:creator>FAGCAM 2013</dc:creator>
  <cp:lastModifiedBy>DENISS RIOJAS</cp:lastModifiedBy>
  <cp:revision>1363</cp:revision>
  <cp:lastPrinted>2018-01-18T23:58:35Z</cp:lastPrinted>
  <dcterms:created xsi:type="dcterms:W3CDTF">2005-07-26T14:02:29Z</dcterms:created>
  <dcterms:modified xsi:type="dcterms:W3CDTF">2019-11-13T15:27:06Z</dcterms:modified>
</cp:coreProperties>
</file>