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3"/>
  </p:notesMasterIdLst>
  <p:sldIdLst>
    <p:sldId id="293" r:id="rId2"/>
    <p:sldId id="321" r:id="rId3"/>
    <p:sldId id="257" r:id="rId4"/>
    <p:sldId id="324" r:id="rId5"/>
    <p:sldId id="432" r:id="rId6"/>
    <p:sldId id="450" r:id="rId7"/>
    <p:sldId id="501" r:id="rId8"/>
    <p:sldId id="504" r:id="rId9"/>
    <p:sldId id="505" r:id="rId10"/>
    <p:sldId id="507" r:id="rId11"/>
    <p:sldId id="509" r:id="rId12"/>
    <p:sldId id="506" r:id="rId13"/>
    <p:sldId id="391" r:id="rId14"/>
    <p:sldId id="502" r:id="rId15"/>
    <p:sldId id="508" r:id="rId16"/>
    <p:sldId id="510" r:id="rId17"/>
    <p:sldId id="511" r:id="rId18"/>
    <p:sldId id="512" r:id="rId19"/>
    <p:sldId id="513" r:id="rId20"/>
    <p:sldId id="514" r:id="rId21"/>
    <p:sldId id="515" r:id="rId22"/>
    <p:sldId id="516" r:id="rId23"/>
    <p:sldId id="479" r:id="rId24"/>
    <p:sldId id="517" r:id="rId25"/>
    <p:sldId id="418" r:id="rId26"/>
    <p:sldId id="368" r:id="rId27"/>
    <p:sldId id="492" r:id="rId28"/>
    <p:sldId id="518" r:id="rId29"/>
    <p:sldId id="424" r:id="rId30"/>
    <p:sldId id="519" r:id="rId31"/>
    <p:sldId id="320" r:id="rId32"/>
  </p:sldIdLst>
  <p:sldSz cx="12192000" cy="6858000"/>
  <p:notesSz cx="9144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Luna" initials="AL" lastIdx="1" clrIdx="0">
    <p:extLst/>
  </p:cmAuthor>
  <p:cmAuthor id="2" name="nataly" initials="n"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323" autoAdjust="0"/>
  </p:normalViewPr>
  <p:slideViewPr>
    <p:cSldViewPr snapToGrid="0">
      <p:cViewPr>
        <p:scale>
          <a:sx n="40" d="100"/>
          <a:sy n="40" d="100"/>
        </p:scale>
        <p:origin x="48" y="628"/>
      </p:cViewPr>
      <p:guideLst>
        <p:guide orient="horz" pos="2160"/>
        <p:guide pos="3840"/>
      </p:guideLst>
    </p:cSldViewPr>
  </p:slideViewPr>
  <p:outlineViewPr>
    <p:cViewPr>
      <p:scale>
        <a:sx n="33" d="100"/>
        <a:sy n="33" d="100"/>
      </p:scale>
      <p:origin x="0" y="7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3" d="100"/>
          <a:sy n="93" d="100"/>
        </p:scale>
        <p:origin x="-1380" y="6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6CEE4-8C26-A941-8697-38DD7A38A54C}" type="doc">
      <dgm:prSet loTypeId="urn:microsoft.com/office/officeart/2008/layout/LinedList" loCatId="" qsTypeId="urn:microsoft.com/office/officeart/2005/8/quickstyle/simple1" qsCatId="simple" csTypeId="urn:microsoft.com/office/officeart/2005/8/colors/accent6_5" csCatId="accent6" phldr="1"/>
      <dgm:spPr/>
      <dgm:t>
        <a:bodyPr/>
        <a:lstStyle/>
        <a:p>
          <a:endParaRPr lang="es-ES_tradnl"/>
        </a:p>
      </dgm:t>
    </dgm:pt>
    <dgm:pt modelId="{7F1B9DD8-DF8F-F54B-BA00-1F5106535C95}">
      <dgm:prSet phldrT="[Texto]" custT="1"/>
      <dgm:spPr/>
      <dgm:t>
        <a:bodyPr/>
        <a:lstStyle/>
        <a:p>
          <a:r>
            <a:rPr lang="es-EC" sz="1800" dirty="0">
              <a:latin typeface="Arial" panose="020B0604020202020204" pitchFamily="34" charset="0"/>
              <a:cs typeface="Arial" panose="020B0604020202020204" pitchFamily="34" charset="0"/>
            </a:rPr>
            <a:t>Introducción</a:t>
          </a:r>
          <a:endParaRPr lang="es-ES_tradnl" sz="1800" dirty="0"/>
        </a:p>
      </dgm:t>
    </dgm:pt>
    <dgm:pt modelId="{90EF860D-C384-DD45-9D39-395892E1944F}" type="parTrans" cxnId="{546F7B65-7ACE-3C40-A63A-05899E07A64D}">
      <dgm:prSet/>
      <dgm:spPr/>
      <dgm:t>
        <a:bodyPr/>
        <a:lstStyle/>
        <a:p>
          <a:endParaRPr lang="es-ES_tradnl" sz="1800"/>
        </a:p>
      </dgm:t>
    </dgm:pt>
    <dgm:pt modelId="{9A0887E4-9045-3F4C-AF21-5E7F0F83C862}" type="sibTrans" cxnId="{546F7B65-7ACE-3C40-A63A-05899E07A64D}">
      <dgm:prSet/>
      <dgm:spPr/>
      <dgm:t>
        <a:bodyPr/>
        <a:lstStyle/>
        <a:p>
          <a:endParaRPr lang="es-ES_tradnl" sz="1800"/>
        </a:p>
      </dgm:t>
    </dgm:pt>
    <dgm:pt modelId="{F48C5081-FD65-4E4C-9F4A-0B3DD2141383}">
      <dgm:prSet custT="1"/>
      <dgm:spPr/>
      <dgm:t>
        <a:bodyPr/>
        <a:lstStyle/>
        <a:p>
          <a:r>
            <a:rPr lang="es-EC" sz="1800" dirty="0">
              <a:latin typeface="Arial" panose="020B0604020202020204" pitchFamily="34" charset="0"/>
              <a:cs typeface="Arial" panose="020B0604020202020204" pitchFamily="34" charset="0"/>
            </a:rPr>
            <a:t>Fundamentos Teóricos </a:t>
          </a:r>
        </a:p>
      </dgm:t>
    </dgm:pt>
    <dgm:pt modelId="{7D33E17E-F5BE-B247-8ED2-F7D3AE8E2E96}" type="parTrans" cxnId="{178F6275-C424-B641-A739-03F8E84CD6DE}">
      <dgm:prSet/>
      <dgm:spPr/>
      <dgm:t>
        <a:bodyPr/>
        <a:lstStyle/>
        <a:p>
          <a:endParaRPr lang="es-ES_tradnl" sz="1800"/>
        </a:p>
      </dgm:t>
    </dgm:pt>
    <dgm:pt modelId="{001B8216-D92B-9F4B-A690-3C2E4BC56187}" type="sibTrans" cxnId="{178F6275-C424-B641-A739-03F8E84CD6DE}">
      <dgm:prSet/>
      <dgm:spPr/>
      <dgm:t>
        <a:bodyPr/>
        <a:lstStyle/>
        <a:p>
          <a:endParaRPr lang="es-ES_tradnl" sz="1800"/>
        </a:p>
      </dgm:t>
    </dgm:pt>
    <dgm:pt modelId="{F063EE11-4F47-4645-824F-363DD84E484B}">
      <dgm:prSet custT="1"/>
      <dgm:spPr/>
      <dgm:t>
        <a:bodyPr/>
        <a:lstStyle/>
        <a:p>
          <a:r>
            <a:rPr lang="es-ES" sz="1800" b="0" dirty="0">
              <a:latin typeface="Arial" panose="020B0604020202020204" pitchFamily="34" charset="0"/>
              <a:cs typeface="Arial" panose="020B0604020202020204" pitchFamily="34" charset="0"/>
            </a:rPr>
            <a:t>Simulaciones y Optimización</a:t>
          </a:r>
          <a:endParaRPr lang="es-EC" sz="1800" b="0" dirty="0">
            <a:latin typeface="Arial" panose="020B0604020202020204" pitchFamily="34" charset="0"/>
            <a:cs typeface="Arial" panose="020B0604020202020204" pitchFamily="34" charset="0"/>
          </a:endParaRPr>
        </a:p>
      </dgm:t>
    </dgm:pt>
    <dgm:pt modelId="{DCCEB343-F121-E249-9BA0-D950BA56C252}" type="parTrans" cxnId="{CD2025C3-8109-2046-8310-E5D45AD2C109}">
      <dgm:prSet/>
      <dgm:spPr/>
      <dgm:t>
        <a:bodyPr/>
        <a:lstStyle/>
        <a:p>
          <a:endParaRPr lang="es-ES_tradnl" sz="1800"/>
        </a:p>
      </dgm:t>
    </dgm:pt>
    <dgm:pt modelId="{0A341603-B9B9-314B-81E7-EE1F70D74CB7}" type="sibTrans" cxnId="{CD2025C3-8109-2046-8310-E5D45AD2C109}">
      <dgm:prSet/>
      <dgm:spPr/>
      <dgm:t>
        <a:bodyPr/>
        <a:lstStyle/>
        <a:p>
          <a:endParaRPr lang="es-ES_tradnl" sz="1800"/>
        </a:p>
      </dgm:t>
    </dgm:pt>
    <dgm:pt modelId="{0AC526A0-D015-374F-B09F-A51E05B8CE9F}">
      <dgm:prSet custT="1"/>
      <dgm:spPr/>
      <dgm:t>
        <a:bodyPr/>
        <a:lstStyle/>
        <a:p>
          <a:r>
            <a:rPr lang="es-EC" sz="1800" dirty="0">
              <a:latin typeface="Arial" panose="020B0604020202020204" pitchFamily="34" charset="0"/>
              <a:cs typeface="Arial" panose="020B0604020202020204" pitchFamily="34" charset="0"/>
            </a:rPr>
            <a:t>Objetivos</a:t>
          </a:r>
        </a:p>
      </dgm:t>
    </dgm:pt>
    <dgm:pt modelId="{936A654D-95FA-2940-93E4-1ED33B20AB5D}" type="parTrans" cxnId="{2832854F-9CDE-AA4B-93A6-F1F70A3C0214}">
      <dgm:prSet/>
      <dgm:spPr/>
      <dgm:t>
        <a:bodyPr/>
        <a:lstStyle/>
        <a:p>
          <a:endParaRPr lang="es-ES_tradnl"/>
        </a:p>
      </dgm:t>
    </dgm:pt>
    <dgm:pt modelId="{C67103A7-2CD0-7B46-B1F3-131094D38234}" type="sibTrans" cxnId="{2832854F-9CDE-AA4B-93A6-F1F70A3C0214}">
      <dgm:prSet/>
      <dgm:spPr/>
      <dgm:t>
        <a:bodyPr/>
        <a:lstStyle/>
        <a:p>
          <a:endParaRPr lang="es-ES_tradnl"/>
        </a:p>
      </dgm:t>
    </dgm:pt>
    <dgm:pt modelId="{BB8BDBE9-4727-4F54-B1DD-0BFB41871F80}">
      <dgm:prSet custT="1"/>
      <dgm:spPr/>
      <dgm:t>
        <a:bodyPr/>
        <a:lstStyle/>
        <a:p>
          <a:r>
            <a:rPr lang="es-EC" sz="1800" b="0" dirty="0">
              <a:latin typeface="Arial" panose="020B0604020202020204" pitchFamily="34" charset="0"/>
              <a:cs typeface="Arial" panose="020B0604020202020204" pitchFamily="34" charset="0"/>
            </a:rPr>
            <a:t>Construcción y Análisis de resultados</a:t>
          </a:r>
        </a:p>
      </dgm:t>
    </dgm:pt>
    <dgm:pt modelId="{B7098A9A-C424-4AF0-BDE8-EC8573AAA724}" type="parTrans" cxnId="{F86F467B-3987-4ED9-9971-628EF3EE1E5C}">
      <dgm:prSet/>
      <dgm:spPr/>
      <dgm:t>
        <a:bodyPr/>
        <a:lstStyle/>
        <a:p>
          <a:endParaRPr lang="es-EC"/>
        </a:p>
      </dgm:t>
    </dgm:pt>
    <dgm:pt modelId="{6010FE10-6809-44B2-925F-06D271DFF99A}" type="sibTrans" cxnId="{F86F467B-3987-4ED9-9971-628EF3EE1E5C}">
      <dgm:prSet/>
      <dgm:spPr/>
      <dgm:t>
        <a:bodyPr/>
        <a:lstStyle/>
        <a:p>
          <a:endParaRPr lang="es-EC"/>
        </a:p>
      </dgm:t>
    </dgm:pt>
    <dgm:pt modelId="{D149CA28-C024-43F9-B5B1-7FAF9FFB89B6}">
      <dgm:prSet custT="1"/>
      <dgm:spPr/>
      <dgm:t>
        <a:bodyPr/>
        <a:lstStyle/>
        <a:p>
          <a:r>
            <a:rPr lang="es-EC" sz="1800" dirty="0">
              <a:latin typeface="Arial" panose="020B0604020202020204" pitchFamily="34" charset="0"/>
              <a:cs typeface="Arial" panose="020B0604020202020204" pitchFamily="34" charset="0"/>
            </a:rPr>
            <a:t>Conclusiones</a:t>
          </a:r>
        </a:p>
      </dgm:t>
    </dgm:pt>
    <dgm:pt modelId="{63859FA0-1193-476E-803C-E4C4FDE40418}" type="parTrans" cxnId="{129F9A46-4393-4DBA-B907-F09240B4D885}">
      <dgm:prSet/>
      <dgm:spPr/>
      <dgm:t>
        <a:bodyPr/>
        <a:lstStyle/>
        <a:p>
          <a:endParaRPr lang="es-EC"/>
        </a:p>
      </dgm:t>
    </dgm:pt>
    <dgm:pt modelId="{DF95D449-77BC-4B6D-9CC8-5CC5E14AA7F6}" type="sibTrans" cxnId="{129F9A46-4393-4DBA-B907-F09240B4D885}">
      <dgm:prSet/>
      <dgm:spPr/>
      <dgm:t>
        <a:bodyPr/>
        <a:lstStyle/>
        <a:p>
          <a:endParaRPr lang="es-EC"/>
        </a:p>
      </dgm:t>
    </dgm:pt>
    <dgm:pt modelId="{A382F7D6-3022-4FD3-A892-45A854F027A9}">
      <dgm:prSet phldrT="[Texto]" custT="1"/>
      <dgm:spPr/>
      <dgm:t>
        <a:bodyPr/>
        <a:lstStyle/>
        <a:p>
          <a:r>
            <a:rPr lang="es-EC" sz="1800" dirty="0">
              <a:latin typeface="Arial" panose="020B0604020202020204" pitchFamily="34" charset="0"/>
              <a:cs typeface="Arial" panose="020B0604020202020204" pitchFamily="34" charset="0"/>
            </a:rPr>
            <a:t>Diseño de la geometría inicial de la Red</a:t>
          </a:r>
        </a:p>
      </dgm:t>
    </dgm:pt>
    <dgm:pt modelId="{AE0DA3A4-BCC4-4B7F-9681-E02C8E2C0BB6}" type="parTrans" cxnId="{71FAEA5F-15B7-4514-ADCC-743BA956A7EA}">
      <dgm:prSet/>
      <dgm:spPr/>
      <dgm:t>
        <a:bodyPr/>
        <a:lstStyle/>
        <a:p>
          <a:endParaRPr lang="es-MX"/>
        </a:p>
      </dgm:t>
    </dgm:pt>
    <dgm:pt modelId="{1332E414-CC93-4DE6-8704-450468188BB6}" type="sibTrans" cxnId="{71FAEA5F-15B7-4514-ADCC-743BA956A7EA}">
      <dgm:prSet/>
      <dgm:spPr/>
      <dgm:t>
        <a:bodyPr/>
        <a:lstStyle/>
        <a:p>
          <a:endParaRPr lang="es-MX"/>
        </a:p>
      </dgm:t>
    </dgm:pt>
    <dgm:pt modelId="{F58BC24B-2DDD-4355-AB0C-C56F3F89FB96}">
      <dgm:prSet custT="1"/>
      <dgm:spPr/>
      <dgm:t>
        <a:bodyPr/>
        <a:lstStyle/>
        <a:p>
          <a:r>
            <a:rPr lang="es-EC" sz="1800" dirty="0">
              <a:latin typeface="Arial" panose="020B0604020202020204" pitchFamily="34" charset="0"/>
              <a:cs typeface="Arial" panose="020B0604020202020204" pitchFamily="34" charset="0"/>
            </a:rPr>
            <a:t>Recomendaciones  y Trabajos Futuros</a:t>
          </a:r>
        </a:p>
      </dgm:t>
    </dgm:pt>
    <dgm:pt modelId="{1B325AF2-B311-41A5-AF0D-5BB9278CB64A}" type="parTrans" cxnId="{3F3E7939-91F3-4EEB-AA01-B0E7542B0A7E}">
      <dgm:prSet/>
      <dgm:spPr/>
      <dgm:t>
        <a:bodyPr/>
        <a:lstStyle/>
        <a:p>
          <a:endParaRPr lang="es-MX"/>
        </a:p>
      </dgm:t>
    </dgm:pt>
    <dgm:pt modelId="{73B9DD73-B3AD-4316-9047-A351F196DC6A}" type="sibTrans" cxnId="{3F3E7939-91F3-4EEB-AA01-B0E7542B0A7E}">
      <dgm:prSet/>
      <dgm:spPr/>
      <dgm:t>
        <a:bodyPr/>
        <a:lstStyle/>
        <a:p>
          <a:endParaRPr lang="es-MX"/>
        </a:p>
      </dgm:t>
    </dgm:pt>
    <dgm:pt modelId="{8317DB36-D8C6-964C-BE51-61CE44243DD5}" type="pres">
      <dgm:prSet presAssocID="{C466CEE4-8C26-A941-8697-38DD7A38A54C}" presName="vert0" presStyleCnt="0">
        <dgm:presLayoutVars>
          <dgm:dir/>
          <dgm:animOne val="branch"/>
          <dgm:animLvl val="lvl"/>
        </dgm:presLayoutVars>
      </dgm:prSet>
      <dgm:spPr/>
    </dgm:pt>
    <dgm:pt modelId="{E954D7D4-DE9C-C84C-952D-85C765FB80EF}" type="pres">
      <dgm:prSet presAssocID="{7F1B9DD8-DF8F-F54B-BA00-1F5106535C95}" presName="thickLine" presStyleLbl="alignNode1" presStyleIdx="0" presStyleCnt="8"/>
      <dgm:spPr/>
    </dgm:pt>
    <dgm:pt modelId="{F5644C65-65A6-834D-B35C-99CBDA981E31}" type="pres">
      <dgm:prSet presAssocID="{7F1B9DD8-DF8F-F54B-BA00-1F5106535C95}" presName="horz1" presStyleCnt="0"/>
      <dgm:spPr/>
    </dgm:pt>
    <dgm:pt modelId="{C9299FE7-8C26-EA4E-A69B-4B0FC2AC6FAC}" type="pres">
      <dgm:prSet presAssocID="{7F1B9DD8-DF8F-F54B-BA00-1F5106535C95}" presName="tx1" presStyleLbl="revTx" presStyleIdx="0" presStyleCnt="8"/>
      <dgm:spPr/>
    </dgm:pt>
    <dgm:pt modelId="{284173A9-B553-8D49-A69E-496DFA554C4D}" type="pres">
      <dgm:prSet presAssocID="{7F1B9DD8-DF8F-F54B-BA00-1F5106535C95}" presName="vert1" presStyleCnt="0"/>
      <dgm:spPr/>
    </dgm:pt>
    <dgm:pt modelId="{19071643-2118-934D-8D6C-8898C3F4F2DF}" type="pres">
      <dgm:prSet presAssocID="{0AC526A0-D015-374F-B09F-A51E05B8CE9F}" presName="thickLine" presStyleLbl="alignNode1" presStyleIdx="1" presStyleCnt="8"/>
      <dgm:spPr/>
    </dgm:pt>
    <dgm:pt modelId="{9272B12E-EC0A-474B-B429-3E677D52CBCB}" type="pres">
      <dgm:prSet presAssocID="{0AC526A0-D015-374F-B09F-A51E05B8CE9F}" presName="horz1" presStyleCnt="0"/>
      <dgm:spPr/>
    </dgm:pt>
    <dgm:pt modelId="{147B9946-A335-AB4B-9A05-44569C4CC921}" type="pres">
      <dgm:prSet presAssocID="{0AC526A0-D015-374F-B09F-A51E05B8CE9F}" presName="tx1" presStyleLbl="revTx" presStyleIdx="1" presStyleCnt="8"/>
      <dgm:spPr/>
    </dgm:pt>
    <dgm:pt modelId="{1DBA7908-DBE2-1648-BFA8-101434481B6F}" type="pres">
      <dgm:prSet presAssocID="{0AC526A0-D015-374F-B09F-A51E05B8CE9F}" presName="vert1" presStyleCnt="0"/>
      <dgm:spPr/>
    </dgm:pt>
    <dgm:pt modelId="{0E787158-8CCA-FA44-86D1-86803DEE3DFD}" type="pres">
      <dgm:prSet presAssocID="{F48C5081-FD65-4E4C-9F4A-0B3DD2141383}" presName="thickLine" presStyleLbl="alignNode1" presStyleIdx="2" presStyleCnt="8"/>
      <dgm:spPr/>
    </dgm:pt>
    <dgm:pt modelId="{6FBC4E4C-890F-174A-9C5A-2449EF319957}" type="pres">
      <dgm:prSet presAssocID="{F48C5081-FD65-4E4C-9F4A-0B3DD2141383}" presName="horz1" presStyleCnt="0"/>
      <dgm:spPr/>
    </dgm:pt>
    <dgm:pt modelId="{8E59591C-A173-6547-B00A-930A0427F44C}" type="pres">
      <dgm:prSet presAssocID="{F48C5081-FD65-4E4C-9F4A-0B3DD2141383}" presName="tx1" presStyleLbl="revTx" presStyleIdx="2" presStyleCnt="8"/>
      <dgm:spPr/>
    </dgm:pt>
    <dgm:pt modelId="{F8C9829D-56E0-B040-A9C1-C70D26489222}" type="pres">
      <dgm:prSet presAssocID="{F48C5081-FD65-4E4C-9F4A-0B3DD2141383}" presName="vert1" presStyleCnt="0"/>
      <dgm:spPr/>
    </dgm:pt>
    <dgm:pt modelId="{CD8743B7-9E2B-4C84-8BA3-8F69BC5FF046}" type="pres">
      <dgm:prSet presAssocID="{A382F7D6-3022-4FD3-A892-45A854F027A9}" presName="thickLine" presStyleLbl="alignNode1" presStyleIdx="3" presStyleCnt="8"/>
      <dgm:spPr/>
    </dgm:pt>
    <dgm:pt modelId="{512B1957-0A2A-44E3-BECE-8079F959CC39}" type="pres">
      <dgm:prSet presAssocID="{A382F7D6-3022-4FD3-A892-45A854F027A9}" presName="horz1" presStyleCnt="0"/>
      <dgm:spPr/>
    </dgm:pt>
    <dgm:pt modelId="{FEE3E061-B9FC-493C-AE41-2EC0ED0E6222}" type="pres">
      <dgm:prSet presAssocID="{A382F7D6-3022-4FD3-A892-45A854F027A9}" presName="tx1" presStyleLbl="revTx" presStyleIdx="3" presStyleCnt="8"/>
      <dgm:spPr/>
    </dgm:pt>
    <dgm:pt modelId="{B3D600A6-F61E-48FE-9B09-5A314CDA0A04}" type="pres">
      <dgm:prSet presAssocID="{A382F7D6-3022-4FD3-A892-45A854F027A9}" presName="vert1" presStyleCnt="0"/>
      <dgm:spPr/>
    </dgm:pt>
    <dgm:pt modelId="{97948839-FBDA-384F-A14C-A4F72759851A}" type="pres">
      <dgm:prSet presAssocID="{F063EE11-4F47-4645-824F-363DD84E484B}" presName="thickLine" presStyleLbl="alignNode1" presStyleIdx="4" presStyleCnt="8"/>
      <dgm:spPr/>
    </dgm:pt>
    <dgm:pt modelId="{0FDC2EC6-7585-ED4A-98A5-8ADE1FA22D3A}" type="pres">
      <dgm:prSet presAssocID="{F063EE11-4F47-4645-824F-363DD84E484B}" presName="horz1" presStyleCnt="0"/>
      <dgm:spPr/>
    </dgm:pt>
    <dgm:pt modelId="{FDDF219A-4B45-4C4F-972E-B33580D0D344}" type="pres">
      <dgm:prSet presAssocID="{F063EE11-4F47-4645-824F-363DD84E484B}" presName="tx1" presStyleLbl="revTx" presStyleIdx="4" presStyleCnt="8"/>
      <dgm:spPr/>
    </dgm:pt>
    <dgm:pt modelId="{17CF9F33-77DC-9B43-9C9D-719763A75CB8}" type="pres">
      <dgm:prSet presAssocID="{F063EE11-4F47-4645-824F-363DD84E484B}" presName="vert1" presStyleCnt="0"/>
      <dgm:spPr/>
    </dgm:pt>
    <dgm:pt modelId="{9BC8B17B-E18B-4D0D-9C88-D23E6C72027A}" type="pres">
      <dgm:prSet presAssocID="{BB8BDBE9-4727-4F54-B1DD-0BFB41871F80}" presName="thickLine" presStyleLbl="alignNode1" presStyleIdx="5" presStyleCnt="8"/>
      <dgm:spPr/>
    </dgm:pt>
    <dgm:pt modelId="{1E47A398-1661-4573-8E0D-F0A44EB0FA4E}" type="pres">
      <dgm:prSet presAssocID="{BB8BDBE9-4727-4F54-B1DD-0BFB41871F80}" presName="horz1" presStyleCnt="0"/>
      <dgm:spPr/>
    </dgm:pt>
    <dgm:pt modelId="{F746A8A6-B3E4-47D7-B51A-BE701FB353E1}" type="pres">
      <dgm:prSet presAssocID="{BB8BDBE9-4727-4F54-B1DD-0BFB41871F80}" presName="tx1" presStyleLbl="revTx" presStyleIdx="5" presStyleCnt="8"/>
      <dgm:spPr/>
    </dgm:pt>
    <dgm:pt modelId="{663807E4-6105-4AB9-ADDF-C2EF0FB8BAD6}" type="pres">
      <dgm:prSet presAssocID="{BB8BDBE9-4727-4F54-B1DD-0BFB41871F80}" presName="vert1" presStyleCnt="0"/>
      <dgm:spPr/>
    </dgm:pt>
    <dgm:pt modelId="{79C268AC-4371-4DBA-9F90-6003CA461BA7}" type="pres">
      <dgm:prSet presAssocID="{D149CA28-C024-43F9-B5B1-7FAF9FFB89B6}" presName="thickLine" presStyleLbl="alignNode1" presStyleIdx="6" presStyleCnt="8"/>
      <dgm:spPr/>
    </dgm:pt>
    <dgm:pt modelId="{77DD67D9-2BB4-41B1-8C1D-0F678817E4AA}" type="pres">
      <dgm:prSet presAssocID="{D149CA28-C024-43F9-B5B1-7FAF9FFB89B6}" presName="horz1" presStyleCnt="0"/>
      <dgm:spPr/>
    </dgm:pt>
    <dgm:pt modelId="{BC1D21F9-4747-4666-A640-0442700C59EF}" type="pres">
      <dgm:prSet presAssocID="{D149CA28-C024-43F9-B5B1-7FAF9FFB89B6}" presName="tx1" presStyleLbl="revTx" presStyleIdx="6" presStyleCnt="8"/>
      <dgm:spPr/>
    </dgm:pt>
    <dgm:pt modelId="{47D8AB6B-F185-4B2B-9C54-AD0567162138}" type="pres">
      <dgm:prSet presAssocID="{D149CA28-C024-43F9-B5B1-7FAF9FFB89B6}" presName="vert1" presStyleCnt="0"/>
      <dgm:spPr/>
    </dgm:pt>
    <dgm:pt modelId="{651352CD-FF8E-4F68-BE93-3E07DFEFD258}" type="pres">
      <dgm:prSet presAssocID="{F58BC24B-2DDD-4355-AB0C-C56F3F89FB96}" presName="thickLine" presStyleLbl="alignNode1" presStyleIdx="7" presStyleCnt="8"/>
      <dgm:spPr/>
    </dgm:pt>
    <dgm:pt modelId="{40AEB157-EEDF-4954-9111-3C31D4A87917}" type="pres">
      <dgm:prSet presAssocID="{F58BC24B-2DDD-4355-AB0C-C56F3F89FB96}" presName="horz1" presStyleCnt="0"/>
      <dgm:spPr/>
    </dgm:pt>
    <dgm:pt modelId="{AD5CF3B2-F33A-45C9-B94D-674C20FB8815}" type="pres">
      <dgm:prSet presAssocID="{F58BC24B-2DDD-4355-AB0C-C56F3F89FB96}" presName="tx1" presStyleLbl="revTx" presStyleIdx="7" presStyleCnt="8"/>
      <dgm:spPr/>
    </dgm:pt>
    <dgm:pt modelId="{38C32A14-DFEF-448B-905D-627E9A0D4396}" type="pres">
      <dgm:prSet presAssocID="{F58BC24B-2DDD-4355-AB0C-C56F3F89FB96}" presName="vert1" presStyleCnt="0"/>
      <dgm:spPr/>
    </dgm:pt>
  </dgm:ptLst>
  <dgm:cxnLst>
    <dgm:cxn modelId="{29AAE110-6097-49CB-AC87-213CCD31F675}" type="presOf" srcId="{A382F7D6-3022-4FD3-A892-45A854F027A9}" destId="{FEE3E061-B9FC-493C-AE41-2EC0ED0E6222}" srcOrd="0" destOrd="0" presId="urn:microsoft.com/office/officeart/2008/layout/LinedList"/>
    <dgm:cxn modelId="{3F3E7939-91F3-4EEB-AA01-B0E7542B0A7E}" srcId="{C466CEE4-8C26-A941-8697-38DD7A38A54C}" destId="{F58BC24B-2DDD-4355-AB0C-C56F3F89FB96}" srcOrd="7" destOrd="0" parTransId="{1B325AF2-B311-41A5-AF0D-5BB9278CB64A}" sibTransId="{73B9DD73-B3AD-4316-9047-A351F196DC6A}"/>
    <dgm:cxn modelId="{71FAEA5F-15B7-4514-ADCC-743BA956A7EA}" srcId="{C466CEE4-8C26-A941-8697-38DD7A38A54C}" destId="{A382F7D6-3022-4FD3-A892-45A854F027A9}" srcOrd="3" destOrd="0" parTransId="{AE0DA3A4-BCC4-4B7F-9681-E02C8E2C0BB6}" sibTransId="{1332E414-CC93-4DE6-8704-450468188BB6}"/>
    <dgm:cxn modelId="{546F7B65-7ACE-3C40-A63A-05899E07A64D}" srcId="{C466CEE4-8C26-A941-8697-38DD7A38A54C}" destId="{7F1B9DD8-DF8F-F54B-BA00-1F5106535C95}" srcOrd="0" destOrd="0" parTransId="{90EF860D-C384-DD45-9D39-395892E1944F}" sibTransId="{9A0887E4-9045-3F4C-AF21-5E7F0F83C862}"/>
    <dgm:cxn modelId="{129F9A46-4393-4DBA-B907-F09240B4D885}" srcId="{C466CEE4-8C26-A941-8697-38DD7A38A54C}" destId="{D149CA28-C024-43F9-B5B1-7FAF9FFB89B6}" srcOrd="6" destOrd="0" parTransId="{63859FA0-1193-476E-803C-E4C4FDE40418}" sibTransId="{DF95D449-77BC-4B6D-9CC8-5CC5E14AA7F6}"/>
    <dgm:cxn modelId="{2832854F-9CDE-AA4B-93A6-F1F70A3C0214}" srcId="{C466CEE4-8C26-A941-8697-38DD7A38A54C}" destId="{0AC526A0-D015-374F-B09F-A51E05B8CE9F}" srcOrd="1" destOrd="0" parTransId="{936A654D-95FA-2940-93E4-1ED33B20AB5D}" sibTransId="{C67103A7-2CD0-7B46-B1F3-131094D38234}"/>
    <dgm:cxn modelId="{51102250-B417-9B41-B146-8BD250A5B858}" type="presOf" srcId="{7F1B9DD8-DF8F-F54B-BA00-1F5106535C95}" destId="{C9299FE7-8C26-EA4E-A69B-4B0FC2AC6FAC}" srcOrd="0" destOrd="0" presId="urn:microsoft.com/office/officeart/2008/layout/LinedList"/>
    <dgm:cxn modelId="{178F6275-C424-B641-A739-03F8E84CD6DE}" srcId="{C466CEE4-8C26-A941-8697-38DD7A38A54C}" destId="{F48C5081-FD65-4E4C-9F4A-0B3DD2141383}" srcOrd="2" destOrd="0" parTransId="{7D33E17E-F5BE-B247-8ED2-F7D3AE8E2E96}" sibTransId="{001B8216-D92B-9F4B-A690-3C2E4BC56187}"/>
    <dgm:cxn modelId="{8C56D277-073E-8B47-BE8A-B7ADD108A41F}" type="presOf" srcId="{C466CEE4-8C26-A941-8697-38DD7A38A54C}" destId="{8317DB36-D8C6-964C-BE51-61CE44243DD5}" srcOrd="0" destOrd="0" presId="urn:microsoft.com/office/officeart/2008/layout/LinedList"/>
    <dgm:cxn modelId="{F86F467B-3987-4ED9-9971-628EF3EE1E5C}" srcId="{C466CEE4-8C26-A941-8697-38DD7A38A54C}" destId="{BB8BDBE9-4727-4F54-B1DD-0BFB41871F80}" srcOrd="5" destOrd="0" parTransId="{B7098A9A-C424-4AF0-BDE8-EC8573AAA724}" sibTransId="{6010FE10-6809-44B2-925F-06D271DFF99A}"/>
    <dgm:cxn modelId="{96DC898E-20E6-FE40-B741-2D97AC5F406A}" type="presOf" srcId="{0AC526A0-D015-374F-B09F-A51E05B8CE9F}" destId="{147B9946-A335-AB4B-9A05-44569C4CC921}" srcOrd="0" destOrd="0" presId="urn:microsoft.com/office/officeart/2008/layout/LinedList"/>
    <dgm:cxn modelId="{4321C395-75B4-4D69-8B46-F8A317A9E509}" type="presOf" srcId="{BB8BDBE9-4727-4F54-B1DD-0BFB41871F80}" destId="{F746A8A6-B3E4-47D7-B51A-BE701FB353E1}" srcOrd="0" destOrd="0" presId="urn:microsoft.com/office/officeart/2008/layout/LinedList"/>
    <dgm:cxn modelId="{4851F49B-5824-DD44-8BAE-5EDAD09C7AA0}" type="presOf" srcId="{F063EE11-4F47-4645-824F-363DD84E484B}" destId="{FDDF219A-4B45-4C4F-972E-B33580D0D344}" srcOrd="0" destOrd="0" presId="urn:microsoft.com/office/officeart/2008/layout/LinedList"/>
    <dgm:cxn modelId="{2DC798AB-3608-49D2-A445-63EBE05D2EA6}" type="presOf" srcId="{D149CA28-C024-43F9-B5B1-7FAF9FFB89B6}" destId="{BC1D21F9-4747-4666-A640-0442700C59EF}" srcOrd="0" destOrd="0" presId="urn:microsoft.com/office/officeart/2008/layout/LinedList"/>
    <dgm:cxn modelId="{CD2025C3-8109-2046-8310-E5D45AD2C109}" srcId="{C466CEE4-8C26-A941-8697-38DD7A38A54C}" destId="{F063EE11-4F47-4645-824F-363DD84E484B}" srcOrd="4" destOrd="0" parTransId="{DCCEB343-F121-E249-9BA0-D950BA56C252}" sibTransId="{0A341603-B9B9-314B-81E7-EE1F70D74CB7}"/>
    <dgm:cxn modelId="{10762DC6-03F0-D94A-BF27-32F586F4E60A}" type="presOf" srcId="{F48C5081-FD65-4E4C-9F4A-0B3DD2141383}" destId="{8E59591C-A173-6547-B00A-930A0427F44C}" srcOrd="0" destOrd="0" presId="urn:microsoft.com/office/officeart/2008/layout/LinedList"/>
    <dgm:cxn modelId="{0DE0CCDB-C90B-40BD-8F8E-440AFAAC4DD6}" type="presOf" srcId="{F58BC24B-2DDD-4355-AB0C-C56F3F89FB96}" destId="{AD5CF3B2-F33A-45C9-B94D-674C20FB8815}" srcOrd="0" destOrd="0" presId="urn:microsoft.com/office/officeart/2008/layout/LinedList"/>
    <dgm:cxn modelId="{20DF3BBC-E854-A647-82CE-C15EDA70CC3A}" type="presParOf" srcId="{8317DB36-D8C6-964C-BE51-61CE44243DD5}" destId="{E954D7D4-DE9C-C84C-952D-85C765FB80EF}" srcOrd="0" destOrd="0" presId="urn:microsoft.com/office/officeart/2008/layout/LinedList"/>
    <dgm:cxn modelId="{ECE8E30F-45A7-4C40-83C9-A6150F7F1127}" type="presParOf" srcId="{8317DB36-D8C6-964C-BE51-61CE44243DD5}" destId="{F5644C65-65A6-834D-B35C-99CBDA981E31}" srcOrd="1" destOrd="0" presId="urn:microsoft.com/office/officeart/2008/layout/LinedList"/>
    <dgm:cxn modelId="{CE4AE940-FE38-D643-9550-9C8A076B1966}" type="presParOf" srcId="{F5644C65-65A6-834D-B35C-99CBDA981E31}" destId="{C9299FE7-8C26-EA4E-A69B-4B0FC2AC6FAC}" srcOrd="0" destOrd="0" presId="urn:microsoft.com/office/officeart/2008/layout/LinedList"/>
    <dgm:cxn modelId="{4F35445D-4486-C543-8A79-6C2DA9F3CCBC}" type="presParOf" srcId="{F5644C65-65A6-834D-B35C-99CBDA981E31}" destId="{284173A9-B553-8D49-A69E-496DFA554C4D}" srcOrd="1" destOrd="0" presId="urn:microsoft.com/office/officeart/2008/layout/LinedList"/>
    <dgm:cxn modelId="{A4DF2377-20E4-184C-9788-6EE9211FBB7A}" type="presParOf" srcId="{8317DB36-D8C6-964C-BE51-61CE44243DD5}" destId="{19071643-2118-934D-8D6C-8898C3F4F2DF}" srcOrd="2" destOrd="0" presId="urn:microsoft.com/office/officeart/2008/layout/LinedList"/>
    <dgm:cxn modelId="{DA18173C-F84D-F34B-9401-108234F349C9}" type="presParOf" srcId="{8317DB36-D8C6-964C-BE51-61CE44243DD5}" destId="{9272B12E-EC0A-474B-B429-3E677D52CBCB}" srcOrd="3" destOrd="0" presId="urn:microsoft.com/office/officeart/2008/layout/LinedList"/>
    <dgm:cxn modelId="{CBD781CA-3BC7-8F4E-AE87-76A63B99D9C1}" type="presParOf" srcId="{9272B12E-EC0A-474B-B429-3E677D52CBCB}" destId="{147B9946-A335-AB4B-9A05-44569C4CC921}" srcOrd="0" destOrd="0" presId="urn:microsoft.com/office/officeart/2008/layout/LinedList"/>
    <dgm:cxn modelId="{0BB06A4B-3D1A-A14E-BEFD-83ABDC7120D7}" type="presParOf" srcId="{9272B12E-EC0A-474B-B429-3E677D52CBCB}" destId="{1DBA7908-DBE2-1648-BFA8-101434481B6F}" srcOrd="1" destOrd="0" presId="urn:microsoft.com/office/officeart/2008/layout/LinedList"/>
    <dgm:cxn modelId="{7E182BFB-4FE7-E14E-A0E1-33AD5877B4E1}" type="presParOf" srcId="{8317DB36-D8C6-964C-BE51-61CE44243DD5}" destId="{0E787158-8CCA-FA44-86D1-86803DEE3DFD}" srcOrd="4" destOrd="0" presId="urn:microsoft.com/office/officeart/2008/layout/LinedList"/>
    <dgm:cxn modelId="{00A9A67F-512C-6E4C-B7AF-1C11A867F5D4}" type="presParOf" srcId="{8317DB36-D8C6-964C-BE51-61CE44243DD5}" destId="{6FBC4E4C-890F-174A-9C5A-2449EF319957}" srcOrd="5" destOrd="0" presId="urn:microsoft.com/office/officeart/2008/layout/LinedList"/>
    <dgm:cxn modelId="{219D427F-5B31-4E4B-8AFD-A9B7819DC670}" type="presParOf" srcId="{6FBC4E4C-890F-174A-9C5A-2449EF319957}" destId="{8E59591C-A173-6547-B00A-930A0427F44C}" srcOrd="0" destOrd="0" presId="urn:microsoft.com/office/officeart/2008/layout/LinedList"/>
    <dgm:cxn modelId="{D37242BD-6077-254E-951A-1E0864655ABD}" type="presParOf" srcId="{6FBC4E4C-890F-174A-9C5A-2449EF319957}" destId="{F8C9829D-56E0-B040-A9C1-C70D26489222}" srcOrd="1" destOrd="0" presId="urn:microsoft.com/office/officeart/2008/layout/LinedList"/>
    <dgm:cxn modelId="{A98B7193-D0B1-44A1-89E7-86060A23A75B}" type="presParOf" srcId="{8317DB36-D8C6-964C-BE51-61CE44243DD5}" destId="{CD8743B7-9E2B-4C84-8BA3-8F69BC5FF046}" srcOrd="6" destOrd="0" presId="urn:microsoft.com/office/officeart/2008/layout/LinedList"/>
    <dgm:cxn modelId="{C23316BC-827C-454A-9ED5-467320F1F412}" type="presParOf" srcId="{8317DB36-D8C6-964C-BE51-61CE44243DD5}" destId="{512B1957-0A2A-44E3-BECE-8079F959CC39}" srcOrd="7" destOrd="0" presId="urn:microsoft.com/office/officeart/2008/layout/LinedList"/>
    <dgm:cxn modelId="{AED97492-87DB-4E3E-90A9-C9CAC3D4B18E}" type="presParOf" srcId="{512B1957-0A2A-44E3-BECE-8079F959CC39}" destId="{FEE3E061-B9FC-493C-AE41-2EC0ED0E6222}" srcOrd="0" destOrd="0" presId="urn:microsoft.com/office/officeart/2008/layout/LinedList"/>
    <dgm:cxn modelId="{C409F598-1495-4B2E-B89E-80EAC4BCCC62}" type="presParOf" srcId="{512B1957-0A2A-44E3-BECE-8079F959CC39}" destId="{B3D600A6-F61E-48FE-9B09-5A314CDA0A04}" srcOrd="1" destOrd="0" presId="urn:microsoft.com/office/officeart/2008/layout/LinedList"/>
    <dgm:cxn modelId="{08FABF06-AAEF-A54B-9005-CB0453D2C6FF}" type="presParOf" srcId="{8317DB36-D8C6-964C-BE51-61CE44243DD5}" destId="{97948839-FBDA-384F-A14C-A4F72759851A}" srcOrd="8" destOrd="0" presId="urn:microsoft.com/office/officeart/2008/layout/LinedList"/>
    <dgm:cxn modelId="{9C65A659-0AF1-9F43-80B6-A5F10C61FF97}" type="presParOf" srcId="{8317DB36-D8C6-964C-BE51-61CE44243DD5}" destId="{0FDC2EC6-7585-ED4A-98A5-8ADE1FA22D3A}" srcOrd="9" destOrd="0" presId="urn:microsoft.com/office/officeart/2008/layout/LinedList"/>
    <dgm:cxn modelId="{210F251A-EE91-324D-A106-B29BE8B3F511}" type="presParOf" srcId="{0FDC2EC6-7585-ED4A-98A5-8ADE1FA22D3A}" destId="{FDDF219A-4B45-4C4F-972E-B33580D0D344}" srcOrd="0" destOrd="0" presId="urn:microsoft.com/office/officeart/2008/layout/LinedList"/>
    <dgm:cxn modelId="{2E666212-3C2F-6C47-BAA8-B9CE1FFBA00F}" type="presParOf" srcId="{0FDC2EC6-7585-ED4A-98A5-8ADE1FA22D3A}" destId="{17CF9F33-77DC-9B43-9C9D-719763A75CB8}" srcOrd="1" destOrd="0" presId="urn:microsoft.com/office/officeart/2008/layout/LinedList"/>
    <dgm:cxn modelId="{7A7D2E31-E5A6-4C9E-B725-6B06A4E998C5}" type="presParOf" srcId="{8317DB36-D8C6-964C-BE51-61CE44243DD5}" destId="{9BC8B17B-E18B-4D0D-9C88-D23E6C72027A}" srcOrd="10" destOrd="0" presId="urn:microsoft.com/office/officeart/2008/layout/LinedList"/>
    <dgm:cxn modelId="{C9C3393A-3514-46DD-B4F1-D64BF4F73996}" type="presParOf" srcId="{8317DB36-D8C6-964C-BE51-61CE44243DD5}" destId="{1E47A398-1661-4573-8E0D-F0A44EB0FA4E}" srcOrd="11" destOrd="0" presId="urn:microsoft.com/office/officeart/2008/layout/LinedList"/>
    <dgm:cxn modelId="{BD56CB37-22E9-4F1A-A0EC-EEAD243E2359}" type="presParOf" srcId="{1E47A398-1661-4573-8E0D-F0A44EB0FA4E}" destId="{F746A8A6-B3E4-47D7-B51A-BE701FB353E1}" srcOrd="0" destOrd="0" presId="urn:microsoft.com/office/officeart/2008/layout/LinedList"/>
    <dgm:cxn modelId="{18644EDE-A3DC-4465-B544-F58EC16486D0}" type="presParOf" srcId="{1E47A398-1661-4573-8E0D-F0A44EB0FA4E}" destId="{663807E4-6105-4AB9-ADDF-C2EF0FB8BAD6}" srcOrd="1" destOrd="0" presId="urn:microsoft.com/office/officeart/2008/layout/LinedList"/>
    <dgm:cxn modelId="{E1963B3A-8B0B-4FBC-9397-C755128F3956}" type="presParOf" srcId="{8317DB36-D8C6-964C-BE51-61CE44243DD5}" destId="{79C268AC-4371-4DBA-9F90-6003CA461BA7}" srcOrd="12" destOrd="0" presId="urn:microsoft.com/office/officeart/2008/layout/LinedList"/>
    <dgm:cxn modelId="{64A18CBB-1C4D-49A8-9DAC-E710340F6088}" type="presParOf" srcId="{8317DB36-D8C6-964C-BE51-61CE44243DD5}" destId="{77DD67D9-2BB4-41B1-8C1D-0F678817E4AA}" srcOrd="13" destOrd="0" presId="urn:microsoft.com/office/officeart/2008/layout/LinedList"/>
    <dgm:cxn modelId="{5246FDED-5336-42D3-BBD0-CEC4F7E672C5}" type="presParOf" srcId="{77DD67D9-2BB4-41B1-8C1D-0F678817E4AA}" destId="{BC1D21F9-4747-4666-A640-0442700C59EF}" srcOrd="0" destOrd="0" presId="urn:microsoft.com/office/officeart/2008/layout/LinedList"/>
    <dgm:cxn modelId="{65F06440-1186-4B87-80F2-D408D9D29A66}" type="presParOf" srcId="{77DD67D9-2BB4-41B1-8C1D-0F678817E4AA}" destId="{47D8AB6B-F185-4B2B-9C54-AD0567162138}" srcOrd="1" destOrd="0" presId="urn:microsoft.com/office/officeart/2008/layout/LinedList"/>
    <dgm:cxn modelId="{8A76598F-4B33-4038-A56A-CDD25E531CAC}" type="presParOf" srcId="{8317DB36-D8C6-964C-BE51-61CE44243DD5}" destId="{651352CD-FF8E-4F68-BE93-3E07DFEFD258}" srcOrd="14" destOrd="0" presId="urn:microsoft.com/office/officeart/2008/layout/LinedList"/>
    <dgm:cxn modelId="{CCD33637-5680-4184-B9F8-A6B590C13482}" type="presParOf" srcId="{8317DB36-D8C6-964C-BE51-61CE44243DD5}" destId="{40AEB157-EEDF-4954-9111-3C31D4A87917}" srcOrd="15" destOrd="0" presId="urn:microsoft.com/office/officeart/2008/layout/LinedList"/>
    <dgm:cxn modelId="{9E2943DA-749F-4ACA-80ED-28EF7861A177}" type="presParOf" srcId="{40AEB157-EEDF-4954-9111-3C31D4A87917}" destId="{AD5CF3B2-F33A-45C9-B94D-674C20FB8815}" srcOrd="0" destOrd="0" presId="urn:microsoft.com/office/officeart/2008/layout/LinedList"/>
    <dgm:cxn modelId="{6F378EAC-217E-4C94-8804-77855080D5E5}" type="presParOf" srcId="{40AEB157-EEDF-4954-9111-3C31D4A87917}" destId="{38C32A14-DFEF-448B-905D-627E9A0D439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BB509B5-F97F-47F0-82F4-C67B458DA658}" type="doc">
      <dgm:prSet loTypeId="urn:microsoft.com/office/officeart/2005/8/layout/vProcess5" loCatId="process" qsTypeId="urn:microsoft.com/office/officeart/2005/8/quickstyle/3d3" qsCatId="3D" csTypeId="urn:microsoft.com/office/officeart/2005/8/colors/accent0_1" csCatId="mainScheme" phldr="1"/>
      <dgm:spPr/>
      <dgm:t>
        <a:bodyPr/>
        <a:lstStyle/>
        <a:p>
          <a:endParaRPr lang="es-MX"/>
        </a:p>
      </dgm:t>
    </dgm:pt>
    <dgm:pt modelId="{CFF49371-4B59-4BCC-83E6-1307B7AC14C7}">
      <dgm:prSet phldrT="[Texto]"/>
      <dgm:spPr/>
      <dgm:t>
        <a:bodyPr/>
        <a:lstStyle/>
        <a:p>
          <a:r>
            <a:rPr lang="es-EC" dirty="0"/>
            <a:t>La barredura de frecuencia definida para la solución fue de 700 MHz a 6,2 GHz</a:t>
          </a:r>
          <a:endParaRPr lang="es-MX" dirty="0"/>
        </a:p>
      </dgm:t>
    </dgm:pt>
    <dgm:pt modelId="{55956149-8E0A-4465-B800-EFA1E051B448}" type="parTrans" cxnId="{199D82A4-E09C-4267-A40C-D60EB5D01AD3}">
      <dgm:prSet/>
      <dgm:spPr/>
      <dgm:t>
        <a:bodyPr/>
        <a:lstStyle/>
        <a:p>
          <a:endParaRPr lang="es-MX"/>
        </a:p>
      </dgm:t>
    </dgm:pt>
    <dgm:pt modelId="{523284D9-5C7C-49C3-8BE2-EBC06ACABE7B}" type="sibTrans" cxnId="{199D82A4-E09C-4267-A40C-D60EB5D01AD3}">
      <dgm:prSet/>
      <dgm:spPr/>
      <dgm:t>
        <a:bodyPr/>
        <a:lstStyle/>
        <a:p>
          <a:endParaRPr lang="es-MX"/>
        </a:p>
      </dgm:t>
    </dgm:pt>
    <dgm:pt modelId="{754DA6D6-C574-447B-AA9D-B7B442EF6568}">
      <dgm:prSet phldrT="[Texto]"/>
      <dgm:spPr/>
      <dgm:t>
        <a:bodyPr/>
        <a:lstStyle/>
        <a:p>
          <a:r>
            <a:rPr lang="es-EC" dirty="0"/>
            <a:t>Cada simulación de la estructura duró aproximadamente 4 horas.</a:t>
          </a:r>
          <a:endParaRPr lang="es-MX" dirty="0"/>
        </a:p>
      </dgm:t>
    </dgm:pt>
    <dgm:pt modelId="{C990D2CA-1A42-434B-86DD-94AF0839A87C}" type="parTrans" cxnId="{322D239B-79D4-41EC-BE3B-EBB2E9A803C6}">
      <dgm:prSet/>
      <dgm:spPr/>
      <dgm:t>
        <a:bodyPr/>
        <a:lstStyle/>
        <a:p>
          <a:endParaRPr lang="es-MX"/>
        </a:p>
      </dgm:t>
    </dgm:pt>
    <dgm:pt modelId="{AFD41860-2594-4A5B-BDBA-4337EDC2F88B}" type="sibTrans" cxnId="{322D239B-79D4-41EC-BE3B-EBB2E9A803C6}">
      <dgm:prSet/>
      <dgm:spPr/>
      <dgm:t>
        <a:bodyPr/>
        <a:lstStyle/>
        <a:p>
          <a:endParaRPr lang="es-MX"/>
        </a:p>
      </dgm:t>
    </dgm:pt>
    <dgm:pt modelId="{B89149DE-9205-4C27-B1B9-68937039F5E7}">
      <dgm:prSet phldrT="[Texto]"/>
      <dgm:spPr/>
      <dgm:t>
        <a:bodyPr/>
        <a:lstStyle/>
        <a:p>
          <a:r>
            <a:rPr lang="es-EC" dirty="0"/>
            <a:t>Laptop con microprocesador Intel i7-3610QM </a:t>
          </a:r>
          <a:r>
            <a:rPr lang="es-EC" dirty="0" err="1"/>
            <a:t>quad-core</a:t>
          </a:r>
          <a:r>
            <a:rPr lang="es-EC" dirty="0"/>
            <a:t> a 2,3 GHz y con 32 GB de memoria RAM</a:t>
          </a:r>
          <a:endParaRPr lang="es-MX" dirty="0"/>
        </a:p>
      </dgm:t>
    </dgm:pt>
    <dgm:pt modelId="{2AE0C897-A0F5-44DA-ADA5-EF4CCF71A83F}" type="parTrans" cxnId="{E7681AC3-E764-4386-B16E-A29AB700CD9A}">
      <dgm:prSet/>
      <dgm:spPr/>
      <dgm:t>
        <a:bodyPr/>
        <a:lstStyle/>
        <a:p>
          <a:endParaRPr lang="es-MX"/>
        </a:p>
      </dgm:t>
    </dgm:pt>
    <dgm:pt modelId="{80DB647A-B522-4BA1-B79D-991427E97525}" type="sibTrans" cxnId="{E7681AC3-E764-4386-B16E-A29AB700CD9A}">
      <dgm:prSet/>
      <dgm:spPr/>
      <dgm:t>
        <a:bodyPr/>
        <a:lstStyle/>
        <a:p>
          <a:endParaRPr lang="es-MX"/>
        </a:p>
      </dgm:t>
    </dgm:pt>
    <dgm:pt modelId="{2032CA83-1457-451A-8E08-6772996CA846}" type="pres">
      <dgm:prSet presAssocID="{8BB509B5-F97F-47F0-82F4-C67B458DA658}" presName="outerComposite" presStyleCnt="0">
        <dgm:presLayoutVars>
          <dgm:chMax val="5"/>
          <dgm:dir/>
          <dgm:resizeHandles val="exact"/>
        </dgm:presLayoutVars>
      </dgm:prSet>
      <dgm:spPr/>
    </dgm:pt>
    <dgm:pt modelId="{FF49BA0A-7FBB-4138-B755-C1ACDD6CA832}" type="pres">
      <dgm:prSet presAssocID="{8BB509B5-F97F-47F0-82F4-C67B458DA658}" presName="dummyMaxCanvas" presStyleCnt="0">
        <dgm:presLayoutVars/>
      </dgm:prSet>
      <dgm:spPr/>
    </dgm:pt>
    <dgm:pt modelId="{88F13608-C86B-4B18-8688-702F6F1B929B}" type="pres">
      <dgm:prSet presAssocID="{8BB509B5-F97F-47F0-82F4-C67B458DA658}" presName="ThreeNodes_1" presStyleLbl="node1" presStyleIdx="0" presStyleCnt="3">
        <dgm:presLayoutVars>
          <dgm:bulletEnabled val="1"/>
        </dgm:presLayoutVars>
      </dgm:prSet>
      <dgm:spPr/>
    </dgm:pt>
    <dgm:pt modelId="{8ACCEBCE-087D-4E1A-8A94-0ACBFBBFA695}" type="pres">
      <dgm:prSet presAssocID="{8BB509B5-F97F-47F0-82F4-C67B458DA658}" presName="ThreeNodes_2" presStyleLbl="node1" presStyleIdx="1" presStyleCnt="3">
        <dgm:presLayoutVars>
          <dgm:bulletEnabled val="1"/>
        </dgm:presLayoutVars>
      </dgm:prSet>
      <dgm:spPr/>
    </dgm:pt>
    <dgm:pt modelId="{7B3C3D8D-FA49-4595-B1C0-E961B221C607}" type="pres">
      <dgm:prSet presAssocID="{8BB509B5-F97F-47F0-82F4-C67B458DA658}" presName="ThreeNodes_3" presStyleLbl="node1" presStyleIdx="2" presStyleCnt="3">
        <dgm:presLayoutVars>
          <dgm:bulletEnabled val="1"/>
        </dgm:presLayoutVars>
      </dgm:prSet>
      <dgm:spPr/>
    </dgm:pt>
    <dgm:pt modelId="{669EDD3E-DA25-44A4-A51C-75DF2543F863}" type="pres">
      <dgm:prSet presAssocID="{8BB509B5-F97F-47F0-82F4-C67B458DA658}" presName="ThreeConn_1-2" presStyleLbl="fgAccFollowNode1" presStyleIdx="0" presStyleCnt="2">
        <dgm:presLayoutVars>
          <dgm:bulletEnabled val="1"/>
        </dgm:presLayoutVars>
      </dgm:prSet>
      <dgm:spPr/>
    </dgm:pt>
    <dgm:pt modelId="{F5DB18E4-6FE7-465F-840E-92FD9B739457}" type="pres">
      <dgm:prSet presAssocID="{8BB509B5-F97F-47F0-82F4-C67B458DA658}" presName="ThreeConn_2-3" presStyleLbl="fgAccFollowNode1" presStyleIdx="1" presStyleCnt="2">
        <dgm:presLayoutVars>
          <dgm:bulletEnabled val="1"/>
        </dgm:presLayoutVars>
      </dgm:prSet>
      <dgm:spPr/>
    </dgm:pt>
    <dgm:pt modelId="{58DE0195-60D1-41C7-9AAF-E32909433887}" type="pres">
      <dgm:prSet presAssocID="{8BB509B5-F97F-47F0-82F4-C67B458DA658}" presName="ThreeNodes_1_text" presStyleLbl="node1" presStyleIdx="2" presStyleCnt="3">
        <dgm:presLayoutVars>
          <dgm:bulletEnabled val="1"/>
        </dgm:presLayoutVars>
      </dgm:prSet>
      <dgm:spPr/>
    </dgm:pt>
    <dgm:pt modelId="{5D3CFB5D-5B2D-4405-A5E3-00669ED90E9C}" type="pres">
      <dgm:prSet presAssocID="{8BB509B5-F97F-47F0-82F4-C67B458DA658}" presName="ThreeNodes_2_text" presStyleLbl="node1" presStyleIdx="2" presStyleCnt="3">
        <dgm:presLayoutVars>
          <dgm:bulletEnabled val="1"/>
        </dgm:presLayoutVars>
      </dgm:prSet>
      <dgm:spPr/>
    </dgm:pt>
    <dgm:pt modelId="{CE209C03-69A3-4092-9EEE-50460C73168B}" type="pres">
      <dgm:prSet presAssocID="{8BB509B5-F97F-47F0-82F4-C67B458DA658}" presName="ThreeNodes_3_text" presStyleLbl="node1" presStyleIdx="2" presStyleCnt="3">
        <dgm:presLayoutVars>
          <dgm:bulletEnabled val="1"/>
        </dgm:presLayoutVars>
      </dgm:prSet>
      <dgm:spPr/>
    </dgm:pt>
  </dgm:ptLst>
  <dgm:cxnLst>
    <dgm:cxn modelId="{7D4AC23B-F884-4562-B5B4-046734632731}" type="presOf" srcId="{8BB509B5-F97F-47F0-82F4-C67B458DA658}" destId="{2032CA83-1457-451A-8E08-6772996CA846}" srcOrd="0" destOrd="0" presId="urn:microsoft.com/office/officeart/2005/8/layout/vProcess5"/>
    <dgm:cxn modelId="{0EF9753C-7A93-4F5E-B1E1-2F31D9FC3CDE}" type="presOf" srcId="{754DA6D6-C574-447B-AA9D-B7B442EF6568}" destId="{8ACCEBCE-087D-4E1A-8A94-0ACBFBBFA695}" srcOrd="0" destOrd="0" presId="urn:microsoft.com/office/officeart/2005/8/layout/vProcess5"/>
    <dgm:cxn modelId="{EF4F9746-3BD9-4A51-BE9A-BC159034762E}" type="presOf" srcId="{754DA6D6-C574-447B-AA9D-B7B442EF6568}" destId="{5D3CFB5D-5B2D-4405-A5E3-00669ED90E9C}" srcOrd="1" destOrd="0" presId="urn:microsoft.com/office/officeart/2005/8/layout/vProcess5"/>
    <dgm:cxn modelId="{9379BB81-6001-4D19-BEFA-B40D48BB8664}" type="presOf" srcId="{CFF49371-4B59-4BCC-83E6-1307B7AC14C7}" destId="{88F13608-C86B-4B18-8688-702F6F1B929B}" srcOrd="0" destOrd="0" presId="urn:microsoft.com/office/officeart/2005/8/layout/vProcess5"/>
    <dgm:cxn modelId="{7F802983-66DB-47B2-9CB8-DD6C129144B8}" type="presOf" srcId="{B89149DE-9205-4C27-B1B9-68937039F5E7}" destId="{7B3C3D8D-FA49-4595-B1C0-E961B221C607}" srcOrd="0" destOrd="0" presId="urn:microsoft.com/office/officeart/2005/8/layout/vProcess5"/>
    <dgm:cxn modelId="{322D239B-79D4-41EC-BE3B-EBB2E9A803C6}" srcId="{8BB509B5-F97F-47F0-82F4-C67B458DA658}" destId="{754DA6D6-C574-447B-AA9D-B7B442EF6568}" srcOrd="1" destOrd="0" parTransId="{C990D2CA-1A42-434B-86DD-94AF0839A87C}" sibTransId="{AFD41860-2594-4A5B-BDBA-4337EDC2F88B}"/>
    <dgm:cxn modelId="{199D82A4-E09C-4267-A40C-D60EB5D01AD3}" srcId="{8BB509B5-F97F-47F0-82F4-C67B458DA658}" destId="{CFF49371-4B59-4BCC-83E6-1307B7AC14C7}" srcOrd="0" destOrd="0" parTransId="{55956149-8E0A-4465-B800-EFA1E051B448}" sibTransId="{523284D9-5C7C-49C3-8BE2-EBC06ACABE7B}"/>
    <dgm:cxn modelId="{B210F7B0-D183-404F-AB34-167663DC62A0}" type="presOf" srcId="{523284D9-5C7C-49C3-8BE2-EBC06ACABE7B}" destId="{669EDD3E-DA25-44A4-A51C-75DF2543F863}" srcOrd="0" destOrd="0" presId="urn:microsoft.com/office/officeart/2005/8/layout/vProcess5"/>
    <dgm:cxn modelId="{4CE4E9BD-C5D5-4D4A-ACF3-126EFA617497}" type="presOf" srcId="{CFF49371-4B59-4BCC-83E6-1307B7AC14C7}" destId="{58DE0195-60D1-41C7-9AAF-E32909433887}" srcOrd="1" destOrd="0" presId="urn:microsoft.com/office/officeart/2005/8/layout/vProcess5"/>
    <dgm:cxn modelId="{E7681AC3-E764-4386-B16E-A29AB700CD9A}" srcId="{8BB509B5-F97F-47F0-82F4-C67B458DA658}" destId="{B89149DE-9205-4C27-B1B9-68937039F5E7}" srcOrd="2" destOrd="0" parTransId="{2AE0C897-A0F5-44DA-ADA5-EF4CCF71A83F}" sibTransId="{80DB647A-B522-4BA1-B79D-991427E97525}"/>
    <dgm:cxn modelId="{B182CBC5-9006-4A39-B845-8D12C71EFC9F}" type="presOf" srcId="{AFD41860-2594-4A5B-BDBA-4337EDC2F88B}" destId="{F5DB18E4-6FE7-465F-840E-92FD9B739457}" srcOrd="0" destOrd="0" presId="urn:microsoft.com/office/officeart/2005/8/layout/vProcess5"/>
    <dgm:cxn modelId="{502E49FE-768F-46D0-AA33-E421EB7741BC}" type="presOf" srcId="{B89149DE-9205-4C27-B1B9-68937039F5E7}" destId="{CE209C03-69A3-4092-9EEE-50460C73168B}" srcOrd="1" destOrd="0" presId="urn:microsoft.com/office/officeart/2005/8/layout/vProcess5"/>
    <dgm:cxn modelId="{EA4A5636-249D-42DB-BB5D-E7AA85B9A693}" type="presParOf" srcId="{2032CA83-1457-451A-8E08-6772996CA846}" destId="{FF49BA0A-7FBB-4138-B755-C1ACDD6CA832}" srcOrd="0" destOrd="0" presId="urn:microsoft.com/office/officeart/2005/8/layout/vProcess5"/>
    <dgm:cxn modelId="{C921569D-BF28-45A8-ABDB-684EDD3CA3E2}" type="presParOf" srcId="{2032CA83-1457-451A-8E08-6772996CA846}" destId="{88F13608-C86B-4B18-8688-702F6F1B929B}" srcOrd="1" destOrd="0" presId="urn:microsoft.com/office/officeart/2005/8/layout/vProcess5"/>
    <dgm:cxn modelId="{60E669C0-C798-4408-8389-D15A8868DAE5}" type="presParOf" srcId="{2032CA83-1457-451A-8E08-6772996CA846}" destId="{8ACCEBCE-087D-4E1A-8A94-0ACBFBBFA695}" srcOrd="2" destOrd="0" presId="urn:microsoft.com/office/officeart/2005/8/layout/vProcess5"/>
    <dgm:cxn modelId="{AC129236-138B-4159-8A8F-354545F72B9E}" type="presParOf" srcId="{2032CA83-1457-451A-8E08-6772996CA846}" destId="{7B3C3D8D-FA49-4595-B1C0-E961B221C607}" srcOrd="3" destOrd="0" presId="urn:microsoft.com/office/officeart/2005/8/layout/vProcess5"/>
    <dgm:cxn modelId="{1FFB6C13-94CF-44DF-AB1D-F4CB923B5C24}" type="presParOf" srcId="{2032CA83-1457-451A-8E08-6772996CA846}" destId="{669EDD3E-DA25-44A4-A51C-75DF2543F863}" srcOrd="4" destOrd="0" presId="urn:microsoft.com/office/officeart/2005/8/layout/vProcess5"/>
    <dgm:cxn modelId="{9834D432-0B9B-4E66-A34E-BBB5309900B2}" type="presParOf" srcId="{2032CA83-1457-451A-8E08-6772996CA846}" destId="{F5DB18E4-6FE7-465F-840E-92FD9B739457}" srcOrd="5" destOrd="0" presId="urn:microsoft.com/office/officeart/2005/8/layout/vProcess5"/>
    <dgm:cxn modelId="{B17E2DC3-6277-4FCF-B46F-5B00313BA4D5}" type="presParOf" srcId="{2032CA83-1457-451A-8E08-6772996CA846}" destId="{58DE0195-60D1-41C7-9AAF-E32909433887}" srcOrd="6" destOrd="0" presId="urn:microsoft.com/office/officeart/2005/8/layout/vProcess5"/>
    <dgm:cxn modelId="{A09FABFB-B571-4F3D-AF40-86EE6095EEBA}" type="presParOf" srcId="{2032CA83-1457-451A-8E08-6772996CA846}" destId="{5D3CFB5D-5B2D-4405-A5E3-00669ED90E9C}" srcOrd="7" destOrd="0" presId="urn:microsoft.com/office/officeart/2005/8/layout/vProcess5"/>
    <dgm:cxn modelId="{3480BA6B-B4D4-44AE-AE6C-AA4DC448BA63}" type="presParOf" srcId="{2032CA83-1457-451A-8E08-6772996CA846}" destId="{CE209C03-69A3-4092-9EEE-50460C73168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986B2D-C278-43CB-B67B-1656122B4AD2}"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es-MX"/>
        </a:p>
      </dgm:t>
    </dgm:pt>
    <dgm:pt modelId="{25B07DD9-5E39-4163-923F-BBF0159C00A8}">
      <dgm:prSet phldrT="[Texto]" phldr="1"/>
      <dgm:spPr/>
      <dgm:t>
        <a:bodyPr/>
        <a:lstStyle/>
        <a:p>
          <a:endParaRPr lang="es-MX"/>
        </a:p>
      </dgm:t>
    </dgm:pt>
    <dgm:pt modelId="{C8FFF3B7-55EB-4011-AFBF-61C5CFA0C5AA}" type="parTrans" cxnId="{766450F9-704C-415E-B1AC-188BD91271A4}">
      <dgm:prSet/>
      <dgm:spPr/>
      <dgm:t>
        <a:bodyPr/>
        <a:lstStyle/>
        <a:p>
          <a:endParaRPr lang="es-MX"/>
        </a:p>
      </dgm:t>
    </dgm:pt>
    <dgm:pt modelId="{2182A448-E280-487D-9E92-5D2E83948B89}" type="sibTrans" cxnId="{766450F9-704C-415E-B1AC-188BD91271A4}">
      <dgm:prSet/>
      <dgm:spPr/>
      <dgm:t>
        <a:bodyPr/>
        <a:lstStyle/>
        <a:p>
          <a:endParaRPr lang="es-MX"/>
        </a:p>
      </dgm:t>
    </dgm:pt>
    <dgm:pt modelId="{CC415AD3-5C19-4D28-B0A6-132C8CB8E8CA}">
      <dgm:prSet phldrT="[Texto]"/>
      <dgm:spPr/>
      <dgm:t>
        <a:bodyPr/>
        <a:lstStyle/>
        <a:p>
          <a:r>
            <a:rPr lang="es-EC" dirty="0"/>
            <a:t>El puerto de alimentación es del tipo </a:t>
          </a:r>
          <a:r>
            <a:rPr lang="es-EC" i="1" dirty="0" err="1"/>
            <a:t>waveport</a:t>
          </a:r>
          <a:r>
            <a:rPr lang="es-EC" dirty="0"/>
            <a:t> construido a partir de un cable coaxial con diámetro externo igual a 1,68 </a:t>
          </a:r>
          <a:r>
            <a:rPr lang="es-EC" dirty="0" err="1"/>
            <a:t>mm.</a:t>
          </a:r>
          <a:r>
            <a:rPr lang="es-EC" dirty="0"/>
            <a:t> </a:t>
          </a:r>
          <a:endParaRPr lang="es-MX" dirty="0"/>
        </a:p>
      </dgm:t>
    </dgm:pt>
    <dgm:pt modelId="{8EBC4B48-8EB5-4789-AD47-B88286B18C83}" type="parTrans" cxnId="{7D1F5B2F-0A43-4769-A97A-279BB270B0E3}">
      <dgm:prSet/>
      <dgm:spPr/>
      <dgm:t>
        <a:bodyPr/>
        <a:lstStyle/>
        <a:p>
          <a:endParaRPr lang="es-MX"/>
        </a:p>
      </dgm:t>
    </dgm:pt>
    <dgm:pt modelId="{33308B66-8E99-43DE-9BE2-B413915DD698}" type="sibTrans" cxnId="{7D1F5B2F-0A43-4769-A97A-279BB270B0E3}">
      <dgm:prSet/>
      <dgm:spPr/>
      <dgm:t>
        <a:bodyPr/>
        <a:lstStyle/>
        <a:p>
          <a:endParaRPr lang="es-MX"/>
        </a:p>
      </dgm:t>
    </dgm:pt>
    <dgm:pt modelId="{47F07703-C865-43CF-9ADE-70E51562B368}">
      <dgm:prSet phldrT="[Texto]" phldr="1"/>
      <dgm:spPr/>
      <dgm:t>
        <a:bodyPr/>
        <a:lstStyle/>
        <a:p>
          <a:endParaRPr lang="es-MX"/>
        </a:p>
      </dgm:t>
    </dgm:pt>
    <dgm:pt modelId="{8878606A-51A8-49CD-A0D1-F5128D5E97A7}" type="parTrans" cxnId="{BB3EC768-EA32-4FAA-9C44-17252B91A356}">
      <dgm:prSet/>
      <dgm:spPr/>
      <dgm:t>
        <a:bodyPr/>
        <a:lstStyle/>
        <a:p>
          <a:endParaRPr lang="es-MX"/>
        </a:p>
      </dgm:t>
    </dgm:pt>
    <dgm:pt modelId="{D1D31898-39E5-4F33-9D1A-8F3606B79F6E}" type="sibTrans" cxnId="{BB3EC768-EA32-4FAA-9C44-17252B91A356}">
      <dgm:prSet/>
      <dgm:spPr/>
      <dgm:t>
        <a:bodyPr/>
        <a:lstStyle/>
        <a:p>
          <a:endParaRPr lang="es-MX"/>
        </a:p>
      </dgm:t>
    </dgm:pt>
    <dgm:pt modelId="{A57CBA0C-4114-4900-B1E2-1DCB72745C0B}">
      <dgm:prSet/>
      <dgm:spPr>
        <a:solidFill>
          <a:schemeClr val="bg1"/>
        </a:solidFill>
      </dgm:spPr>
      <dgm:t>
        <a:bodyPr/>
        <a:lstStyle/>
        <a:p>
          <a:r>
            <a:rPr lang="es-EC" dirty="0"/>
            <a:t>Conductor interno de diámetro 0,51mm.</a:t>
          </a:r>
        </a:p>
        <a:p>
          <a:r>
            <a:rPr lang="es-EC" dirty="0"/>
            <a:t>Dieléctrico del tipo teflón (</a:t>
          </a:r>
          <a:r>
            <a:rPr lang="el-GR" dirty="0"/>
            <a:t>ε</a:t>
          </a:r>
          <a:r>
            <a:rPr lang="es-EC" i="1" baseline="-25000" dirty="0"/>
            <a:t>r</a:t>
          </a:r>
          <a:r>
            <a:rPr lang="es-EC" dirty="0"/>
            <a:t> = 2,05)</a:t>
          </a:r>
          <a:endParaRPr lang="es-MX" dirty="0"/>
        </a:p>
      </dgm:t>
    </dgm:pt>
    <dgm:pt modelId="{8251FB47-E4B0-4D92-A547-EDAE7DBBB6BB}" type="parTrans" cxnId="{405F642A-B8BB-4C71-97BA-F0855E23D67A}">
      <dgm:prSet/>
      <dgm:spPr/>
      <dgm:t>
        <a:bodyPr/>
        <a:lstStyle/>
        <a:p>
          <a:endParaRPr lang="es-MX"/>
        </a:p>
      </dgm:t>
    </dgm:pt>
    <dgm:pt modelId="{88D96165-52FC-4D3A-A19E-728003252191}" type="sibTrans" cxnId="{405F642A-B8BB-4C71-97BA-F0855E23D67A}">
      <dgm:prSet/>
      <dgm:spPr/>
      <dgm:t>
        <a:bodyPr/>
        <a:lstStyle/>
        <a:p>
          <a:endParaRPr lang="es-MX"/>
        </a:p>
      </dgm:t>
    </dgm:pt>
    <dgm:pt modelId="{73CF05F6-9EBD-4EF7-91C1-874B6FFA9607}">
      <dgm:prSet phldrT="[Texto]" phldr="1"/>
      <dgm:spPr/>
      <dgm:t>
        <a:bodyPr/>
        <a:lstStyle/>
        <a:p>
          <a:endParaRPr lang="es-MX" dirty="0"/>
        </a:p>
      </dgm:t>
    </dgm:pt>
    <dgm:pt modelId="{832EA8AA-41F6-42D6-83B7-EBBB172A05EF}" type="parTrans" cxnId="{61C419B8-4AD2-4A71-B8AE-1637EF6F45A5}">
      <dgm:prSet/>
      <dgm:spPr/>
      <dgm:t>
        <a:bodyPr/>
        <a:lstStyle/>
        <a:p>
          <a:endParaRPr lang="es-MX"/>
        </a:p>
      </dgm:t>
    </dgm:pt>
    <dgm:pt modelId="{E1370DD3-B4F6-4B83-B474-F4C00A3A7C64}" type="sibTrans" cxnId="{61C419B8-4AD2-4A71-B8AE-1637EF6F45A5}">
      <dgm:prSet/>
      <dgm:spPr/>
      <dgm:t>
        <a:bodyPr/>
        <a:lstStyle/>
        <a:p>
          <a:endParaRPr lang="es-MX"/>
        </a:p>
      </dgm:t>
    </dgm:pt>
    <dgm:pt modelId="{3B56AC6C-A8FA-4223-8335-9B14962DC225}">
      <dgm:prSet phldrT="[Texto]"/>
      <dgm:spPr/>
      <dgm:t>
        <a:bodyPr/>
        <a:lstStyle/>
        <a:p>
          <a:r>
            <a:rPr lang="es-EC" dirty="0"/>
            <a:t>El puerto de alimentación está centrada en el punto (0, 0, -0,84) </a:t>
          </a:r>
          <a:r>
            <a:rPr lang="es-EC" dirty="0" err="1"/>
            <a:t>mm.</a:t>
          </a:r>
          <a:endParaRPr lang="es-MX" dirty="0"/>
        </a:p>
      </dgm:t>
    </dgm:pt>
    <dgm:pt modelId="{4AD43498-058B-4126-8540-4A193001CD52}" type="parTrans" cxnId="{D41B87E8-E581-4F24-9361-6A2B485DD27D}">
      <dgm:prSet/>
      <dgm:spPr/>
      <dgm:t>
        <a:bodyPr/>
        <a:lstStyle/>
        <a:p>
          <a:endParaRPr lang="es-MX"/>
        </a:p>
      </dgm:t>
    </dgm:pt>
    <dgm:pt modelId="{A7AF0AA8-B929-4F1C-B4F1-8867E7D2D7A0}" type="sibTrans" cxnId="{D41B87E8-E581-4F24-9361-6A2B485DD27D}">
      <dgm:prSet/>
      <dgm:spPr/>
      <dgm:t>
        <a:bodyPr/>
        <a:lstStyle/>
        <a:p>
          <a:endParaRPr lang="es-MX"/>
        </a:p>
      </dgm:t>
    </dgm:pt>
    <dgm:pt modelId="{4F2ECAAE-FEE3-4E54-8765-E9808AF037FF}" type="pres">
      <dgm:prSet presAssocID="{C0986B2D-C278-43CB-B67B-1656122B4AD2}" presName="Name0" presStyleCnt="0">
        <dgm:presLayoutVars>
          <dgm:dir/>
          <dgm:animLvl val="lvl"/>
          <dgm:resizeHandles val="exact"/>
        </dgm:presLayoutVars>
      </dgm:prSet>
      <dgm:spPr/>
    </dgm:pt>
    <dgm:pt modelId="{D53359A4-B7DE-46F0-89EA-188C889D4B63}" type="pres">
      <dgm:prSet presAssocID="{25B07DD9-5E39-4163-923F-BBF0159C00A8}" presName="compositeNode" presStyleCnt="0">
        <dgm:presLayoutVars>
          <dgm:bulletEnabled val="1"/>
        </dgm:presLayoutVars>
      </dgm:prSet>
      <dgm:spPr/>
    </dgm:pt>
    <dgm:pt modelId="{76CEE96A-B382-4426-AC26-8ABE9B86BDE4}" type="pres">
      <dgm:prSet presAssocID="{25B07DD9-5E39-4163-923F-BBF0159C00A8}" presName="bgRect" presStyleLbl="node1" presStyleIdx="0" presStyleCnt="3"/>
      <dgm:spPr/>
    </dgm:pt>
    <dgm:pt modelId="{1137497D-0A98-42F8-9122-CA8657C73243}" type="pres">
      <dgm:prSet presAssocID="{25B07DD9-5E39-4163-923F-BBF0159C00A8}" presName="parentNode" presStyleLbl="node1" presStyleIdx="0" presStyleCnt="3">
        <dgm:presLayoutVars>
          <dgm:chMax val="0"/>
          <dgm:bulletEnabled val="1"/>
        </dgm:presLayoutVars>
      </dgm:prSet>
      <dgm:spPr/>
    </dgm:pt>
    <dgm:pt modelId="{475BE4B1-6980-4A9D-B35E-1FA69F86D43E}" type="pres">
      <dgm:prSet presAssocID="{25B07DD9-5E39-4163-923F-BBF0159C00A8}" presName="childNode" presStyleLbl="node1" presStyleIdx="0" presStyleCnt="3">
        <dgm:presLayoutVars>
          <dgm:bulletEnabled val="1"/>
        </dgm:presLayoutVars>
      </dgm:prSet>
      <dgm:spPr/>
    </dgm:pt>
    <dgm:pt modelId="{2C7C6D87-F930-469F-BEA2-55A7717796BE}" type="pres">
      <dgm:prSet presAssocID="{2182A448-E280-487D-9E92-5D2E83948B89}" presName="hSp" presStyleCnt="0"/>
      <dgm:spPr/>
    </dgm:pt>
    <dgm:pt modelId="{98216106-7C43-45F3-8733-81E58AC9CA17}" type="pres">
      <dgm:prSet presAssocID="{2182A448-E280-487D-9E92-5D2E83948B89}" presName="vProcSp" presStyleCnt="0"/>
      <dgm:spPr/>
    </dgm:pt>
    <dgm:pt modelId="{02D1A92B-1527-4D77-B931-1F3D848386D3}" type="pres">
      <dgm:prSet presAssocID="{2182A448-E280-487D-9E92-5D2E83948B89}" presName="vSp1" presStyleCnt="0"/>
      <dgm:spPr/>
    </dgm:pt>
    <dgm:pt modelId="{B16A6B2C-C107-4F79-A281-0107CC8824BD}" type="pres">
      <dgm:prSet presAssocID="{2182A448-E280-487D-9E92-5D2E83948B89}" presName="simulatedConn" presStyleLbl="solidFgAcc1" presStyleIdx="0" presStyleCnt="2"/>
      <dgm:spPr/>
    </dgm:pt>
    <dgm:pt modelId="{2A29157F-D378-490F-9A9C-3FBD98BA43B6}" type="pres">
      <dgm:prSet presAssocID="{2182A448-E280-487D-9E92-5D2E83948B89}" presName="vSp2" presStyleCnt="0"/>
      <dgm:spPr/>
    </dgm:pt>
    <dgm:pt modelId="{A16D0F14-1866-4AC8-8E58-CADCB34D1EC8}" type="pres">
      <dgm:prSet presAssocID="{2182A448-E280-487D-9E92-5D2E83948B89}" presName="sibTrans" presStyleCnt="0"/>
      <dgm:spPr/>
    </dgm:pt>
    <dgm:pt modelId="{D10C69E4-D82A-4BEF-ABB5-FDAB155ACCEC}" type="pres">
      <dgm:prSet presAssocID="{47F07703-C865-43CF-9ADE-70E51562B368}" presName="compositeNode" presStyleCnt="0">
        <dgm:presLayoutVars>
          <dgm:bulletEnabled val="1"/>
        </dgm:presLayoutVars>
      </dgm:prSet>
      <dgm:spPr/>
    </dgm:pt>
    <dgm:pt modelId="{D93F4981-E149-4C54-8780-62FA29B4D012}" type="pres">
      <dgm:prSet presAssocID="{47F07703-C865-43CF-9ADE-70E51562B368}" presName="bgRect" presStyleLbl="node1" presStyleIdx="1" presStyleCnt="3"/>
      <dgm:spPr/>
    </dgm:pt>
    <dgm:pt modelId="{236EF32E-D978-428C-97EB-5EBF68FA58ED}" type="pres">
      <dgm:prSet presAssocID="{47F07703-C865-43CF-9ADE-70E51562B368}" presName="parentNode" presStyleLbl="node1" presStyleIdx="1" presStyleCnt="3">
        <dgm:presLayoutVars>
          <dgm:chMax val="0"/>
          <dgm:bulletEnabled val="1"/>
        </dgm:presLayoutVars>
      </dgm:prSet>
      <dgm:spPr/>
    </dgm:pt>
    <dgm:pt modelId="{439A7681-CB01-4B65-9D70-8CA33865B10B}" type="pres">
      <dgm:prSet presAssocID="{47F07703-C865-43CF-9ADE-70E51562B368}" presName="childNode" presStyleLbl="node1" presStyleIdx="1" presStyleCnt="3">
        <dgm:presLayoutVars>
          <dgm:bulletEnabled val="1"/>
        </dgm:presLayoutVars>
      </dgm:prSet>
      <dgm:spPr/>
    </dgm:pt>
    <dgm:pt modelId="{0A961445-A245-4EA4-8599-E2B439805597}" type="pres">
      <dgm:prSet presAssocID="{D1D31898-39E5-4F33-9D1A-8F3606B79F6E}" presName="hSp" presStyleCnt="0"/>
      <dgm:spPr/>
    </dgm:pt>
    <dgm:pt modelId="{2FD87985-54EA-485D-8C77-718015932A9A}" type="pres">
      <dgm:prSet presAssocID="{D1D31898-39E5-4F33-9D1A-8F3606B79F6E}" presName="vProcSp" presStyleCnt="0"/>
      <dgm:spPr/>
    </dgm:pt>
    <dgm:pt modelId="{9F9717BE-BC2C-4B54-B1B5-4D21F7DD6797}" type="pres">
      <dgm:prSet presAssocID="{D1D31898-39E5-4F33-9D1A-8F3606B79F6E}" presName="vSp1" presStyleCnt="0"/>
      <dgm:spPr/>
    </dgm:pt>
    <dgm:pt modelId="{F62018EC-EAF4-4382-BBA2-2BAA81264E22}" type="pres">
      <dgm:prSet presAssocID="{D1D31898-39E5-4F33-9D1A-8F3606B79F6E}" presName="simulatedConn" presStyleLbl="solidFgAcc1" presStyleIdx="1" presStyleCnt="2"/>
      <dgm:spPr/>
    </dgm:pt>
    <dgm:pt modelId="{4BD48887-A726-484B-AD2E-25A6C01E564B}" type="pres">
      <dgm:prSet presAssocID="{D1D31898-39E5-4F33-9D1A-8F3606B79F6E}" presName="vSp2" presStyleCnt="0"/>
      <dgm:spPr/>
    </dgm:pt>
    <dgm:pt modelId="{7AA447D0-DBCE-4D30-B0D8-3C2A6799069E}" type="pres">
      <dgm:prSet presAssocID="{D1D31898-39E5-4F33-9D1A-8F3606B79F6E}" presName="sibTrans" presStyleCnt="0"/>
      <dgm:spPr/>
    </dgm:pt>
    <dgm:pt modelId="{60DA13F2-25E5-417B-8B4A-70AAD9B6020B}" type="pres">
      <dgm:prSet presAssocID="{73CF05F6-9EBD-4EF7-91C1-874B6FFA9607}" presName="compositeNode" presStyleCnt="0">
        <dgm:presLayoutVars>
          <dgm:bulletEnabled val="1"/>
        </dgm:presLayoutVars>
      </dgm:prSet>
      <dgm:spPr/>
    </dgm:pt>
    <dgm:pt modelId="{41DE04A4-F52C-4D2E-A0B4-0AD09FBE1986}" type="pres">
      <dgm:prSet presAssocID="{73CF05F6-9EBD-4EF7-91C1-874B6FFA9607}" presName="bgRect" presStyleLbl="node1" presStyleIdx="2" presStyleCnt="3"/>
      <dgm:spPr/>
    </dgm:pt>
    <dgm:pt modelId="{DEEB2697-C717-44EE-A319-CD2902BE7DE4}" type="pres">
      <dgm:prSet presAssocID="{73CF05F6-9EBD-4EF7-91C1-874B6FFA9607}" presName="parentNode" presStyleLbl="node1" presStyleIdx="2" presStyleCnt="3">
        <dgm:presLayoutVars>
          <dgm:chMax val="0"/>
          <dgm:bulletEnabled val="1"/>
        </dgm:presLayoutVars>
      </dgm:prSet>
      <dgm:spPr/>
    </dgm:pt>
    <dgm:pt modelId="{5EDA2498-A47E-4CB0-8777-E61B28718242}" type="pres">
      <dgm:prSet presAssocID="{73CF05F6-9EBD-4EF7-91C1-874B6FFA9607}" presName="childNode" presStyleLbl="node1" presStyleIdx="2" presStyleCnt="3">
        <dgm:presLayoutVars>
          <dgm:bulletEnabled val="1"/>
        </dgm:presLayoutVars>
      </dgm:prSet>
      <dgm:spPr/>
    </dgm:pt>
  </dgm:ptLst>
  <dgm:cxnLst>
    <dgm:cxn modelId="{B8B4A500-173D-42CD-9AFF-F1BA3786D5EB}" type="presOf" srcId="{25B07DD9-5E39-4163-923F-BBF0159C00A8}" destId="{76CEE96A-B382-4426-AC26-8ABE9B86BDE4}" srcOrd="0" destOrd="0" presId="urn:microsoft.com/office/officeart/2005/8/layout/hProcess7"/>
    <dgm:cxn modelId="{CD8B5201-CCE6-4A06-BC3A-E7156F8B4051}" type="presOf" srcId="{3B56AC6C-A8FA-4223-8335-9B14962DC225}" destId="{5EDA2498-A47E-4CB0-8777-E61B28718242}" srcOrd="0" destOrd="0" presId="urn:microsoft.com/office/officeart/2005/8/layout/hProcess7"/>
    <dgm:cxn modelId="{4984291B-BB39-4EE0-8B22-0574AF737FDE}" type="presOf" srcId="{25B07DD9-5E39-4163-923F-BBF0159C00A8}" destId="{1137497D-0A98-42F8-9122-CA8657C73243}" srcOrd="1" destOrd="0" presId="urn:microsoft.com/office/officeart/2005/8/layout/hProcess7"/>
    <dgm:cxn modelId="{405F642A-B8BB-4C71-97BA-F0855E23D67A}" srcId="{47F07703-C865-43CF-9ADE-70E51562B368}" destId="{A57CBA0C-4114-4900-B1E2-1DCB72745C0B}" srcOrd="0" destOrd="0" parTransId="{8251FB47-E4B0-4D92-A547-EDAE7DBBB6BB}" sibTransId="{88D96165-52FC-4D3A-A19E-728003252191}"/>
    <dgm:cxn modelId="{97A6FC2E-CE6D-47FF-B6FC-74D06BF27D0E}" type="presOf" srcId="{47F07703-C865-43CF-9ADE-70E51562B368}" destId="{D93F4981-E149-4C54-8780-62FA29B4D012}" srcOrd="0" destOrd="0" presId="urn:microsoft.com/office/officeart/2005/8/layout/hProcess7"/>
    <dgm:cxn modelId="{7D1F5B2F-0A43-4769-A97A-279BB270B0E3}" srcId="{25B07DD9-5E39-4163-923F-BBF0159C00A8}" destId="{CC415AD3-5C19-4D28-B0A6-132C8CB8E8CA}" srcOrd="0" destOrd="0" parTransId="{8EBC4B48-8EB5-4789-AD47-B88286B18C83}" sibTransId="{33308B66-8E99-43DE-9BE2-B413915DD698}"/>
    <dgm:cxn modelId="{666F5432-69E8-489A-973E-EBE41F3062F4}" type="presOf" srcId="{A57CBA0C-4114-4900-B1E2-1DCB72745C0B}" destId="{439A7681-CB01-4B65-9D70-8CA33865B10B}" srcOrd="0" destOrd="0" presId="urn:microsoft.com/office/officeart/2005/8/layout/hProcess7"/>
    <dgm:cxn modelId="{61DB3037-76A2-40AD-98BD-0474FCBB9F3D}" type="presOf" srcId="{73CF05F6-9EBD-4EF7-91C1-874B6FFA9607}" destId="{DEEB2697-C717-44EE-A319-CD2902BE7DE4}" srcOrd="1" destOrd="0" presId="urn:microsoft.com/office/officeart/2005/8/layout/hProcess7"/>
    <dgm:cxn modelId="{5D7DBD3D-36F3-40E9-9414-DB2117AB6440}" type="presOf" srcId="{CC415AD3-5C19-4D28-B0A6-132C8CB8E8CA}" destId="{475BE4B1-6980-4A9D-B35E-1FA69F86D43E}" srcOrd="0" destOrd="0" presId="urn:microsoft.com/office/officeart/2005/8/layout/hProcess7"/>
    <dgm:cxn modelId="{BB3EC768-EA32-4FAA-9C44-17252B91A356}" srcId="{C0986B2D-C278-43CB-B67B-1656122B4AD2}" destId="{47F07703-C865-43CF-9ADE-70E51562B368}" srcOrd="1" destOrd="0" parTransId="{8878606A-51A8-49CD-A0D1-F5128D5E97A7}" sibTransId="{D1D31898-39E5-4F33-9D1A-8F3606B79F6E}"/>
    <dgm:cxn modelId="{2AE93B69-697B-4FF6-853C-C18F7164C371}" type="presOf" srcId="{73CF05F6-9EBD-4EF7-91C1-874B6FFA9607}" destId="{41DE04A4-F52C-4D2E-A0B4-0AD09FBE1986}" srcOrd="0" destOrd="0" presId="urn:microsoft.com/office/officeart/2005/8/layout/hProcess7"/>
    <dgm:cxn modelId="{61C419B8-4AD2-4A71-B8AE-1637EF6F45A5}" srcId="{C0986B2D-C278-43CB-B67B-1656122B4AD2}" destId="{73CF05F6-9EBD-4EF7-91C1-874B6FFA9607}" srcOrd="2" destOrd="0" parTransId="{832EA8AA-41F6-42D6-83B7-EBBB172A05EF}" sibTransId="{E1370DD3-B4F6-4B83-B474-F4C00A3A7C64}"/>
    <dgm:cxn modelId="{3E28C1BA-60BF-4529-9E23-701C24D5CF70}" type="presOf" srcId="{C0986B2D-C278-43CB-B67B-1656122B4AD2}" destId="{4F2ECAAE-FEE3-4E54-8765-E9808AF037FF}" srcOrd="0" destOrd="0" presId="urn:microsoft.com/office/officeart/2005/8/layout/hProcess7"/>
    <dgm:cxn modelId="{D41B87E8-E581-4F24-9361-6A2B485DD27D}" srcId="{73CF05F6-9EBD-4EF7-91C1-874B6FFA9607}" destId="{3B56AC6C-A8FA-4223-8335-9B14962DC225}" srcOrd="0" destOrd="0" parTransId="{4AD43498-058B-4126-8540-4A193001CD52}" sibTransId="{A7AF0AA8-B929-4F1C-B4F1-8867E7D2D7A0}"/>
    <dgm:cxn modelId="{C8D3EDF5-EA70-447E-927E-B44271A93DA1}" type="presOf" srcId="{47F07703-C865-43CF-9ADE-70E51562B368}" destId="{236EF32E-D978-428C-97EB-5EBF68FA58ED}" srcOrd="1" destOrd="0" presId="urn:microsoft.com/office/officeart/2005/8/layout/hProcess7"/>
    <dgm:cxn modelId="{766450F9-704C-415E-B1AC-188BD91271A4}" srcId="{C0986B2D-C278-43CB-B67B-1656122B4AD2}" destId="{25B07DD9-5E39-4163-923F-BBF0159C00A8}" srcOrd="0" destOrd="0" parTransId="{C8FFF3B7-55EB-4011-AFBF-61C5CFA0C5AA}" sibTransId="{2182A448-E280-487D-9E92-5D2E83948B89}"/>
    <dgm:cxn modelId="{BD6834FA-9104-4F73-A9C7-8AAC0D0BC071}" type="presParOf" srcId="{4F2ECAAE-FEE3-4E54-8765-E9808AF037FF}" destId="{D53359A4-B7DE-46F0-89EA-188C889D4B63}" srcOrd="0" destOrd="0" presId="urn:microsoft.com/office/officeart/2005/8/layout/hProcess7"/>
    <dgm:cxn modelId="{0EB40FB6-1B10-412D-BAC4-1BB8AACDEC03}" type="presParOf" srcId="{D53359A4-B7DE-46F0-89EA-188C889D4B63}" destId="{76CEE96A-B382-4426-AC26-8ABE9B86BDE4}" srcOrd="0" destOrd="0" presId="urn:microsoft.com/office/officeart/2005/8/layout/hProcess7"/>
    <dgm:cxn modelId="{77A3228B-CF2A-4780-AEF3-E2BD3475F401}" type="presParOf" srcId="{D53359A4-B7DE-46F0-89EA-188C889D4B63}" destId="{1137497D-0A98-42F8-9122-CA8657C73243}" srcOrd="1" destOrd="0" presId="urn:microsoft.com/office/officeart/2005/8/layout/hProcess7"/>
    <dgm:cxn modelId="{4824DFFE-CC86-40C4-9871-181A66A29B5B}" type="presParOf" srcId="{D53359A4-B7DE-46F0-89EA-188C889D4B63}" destId="{475BE4B1-6980-4A9D-B35E-1FA69F86D43E}" srcOrd="2" destOrd="0" presId="urn:microsoft.com/office/officeart/2005/8/layout/hProcess7"/>
    <dgm:cxn modelId="{B36587CF-A902-46EA-90D4-A181BD999ACA}" type="presParOf" srcId="{4F2ECAAE-FEE3-4E54-8765-E9808AF037FF}" destId="{2C7C6D87-F930-469F-BEA2-55A7717796BE}" srcOrd="1" destOrd="0" presId="urn:microsoft.com/office/officeart/2005/8/layout/hProcess7"/>
    <dgm:cxn modelId="{92ED0310-776B-44CB-94A7-9166F4AA87F9}" type="presParOf" srcId="{4F2ECAAE-FEE3-4E54-8765-E9808AF037FF}" destId="{98216106-7C43-45F3-8733-81E58AC9CA17}" srcOrd="2" destOrd="0" presId="urn:microsoft.com/office/officeart/2005/8/layout/hProcess7"/>
    <dgm:cxn modelId="{44ADB883-F03F-47ED-A5DF-5506ADDDB3CB}" type="presParOf" srcId="{98216106-7C43-45F3-8733-81E58AC9CA17}" destId="{02D1A92B-1527-4D77-B931-1F3D848386D3}" srcOrd="0" destOrd="0" presId="urn:microsoft.com/office/officeart/2005/8/layout/hProcess7"/>
    <dgm:cxn modelId="{105BF173-26FC-4B8D-8276-04CAF1E815A7}" type="presParOf" srcId="{98216106-7C43-45F3-8733-81E58AC9CA17}" destId="{B16A6B2C-C107-4F79-A281-0107CC8824BD}" srcOrd="1" destOrd="0" presId="urn:microsoft.com/office/officeart/2005/8/layout/hProcess7"/>
    <dgm:cxn modelId="{B00FF55C-D883-4B8F-A166-72ADB77E9625}" type="presParOf" srcId="{98216106-7C43-45F3-8733-81E58AC9CA17}" destId="{2A29157F-D378-490F-9A9C-3FBD98BA43B6}" srcOrd="2" destOrd="0" presId="urn:microsoft.com/office/officeart/2005/8/layout/hProcess7"/>
    <dgm:cxn modelId="{84CD2D02-5826-43E6-8D35-D5ACFD2155E5}" type="presParOf" srcId="{4F2ECAAE-FEE3-4E54-8765-E9808AF037FF}" destId="{A16D0F14-1866-4AC8-8E58-CADCB34D1EC8}" srcOrd="3" destOrd="0" presId="urn:microsoft.com/office/officeart/2005/8/layout/hProcess7"/>
    <dgm:cxn modelId="{B022279B-679D-4504-BD3E-98404C61CA68}" type="presParOf" srcId="{4F2ECAAE-FEE3-4E54-8765-E9808AF037FF}" destId="{D10C69E4-D82A-4BEF-ABB5-FDAB155ACCEC}" srcOrd="4" destOrd="0" presId="urn:microsoft.com/office/officeart/2005/8/layout/hProcess7"/>
    <dgm:cxn modelId="{1CC14A17-8459-4C46-AD98-B8AD395C114C}" type="presParOf" srcId="{D10C69E4-D82A-4BEF-ABB5-FDAB155ACCEC}" destId="{D93F4981-E149-4C54-8780-62FA29B4D012}" srcOrd="0" destOrd="0" presId="urn:microsoft.com/office/officeart/2005/8/layout/hProcess7"/>
    <dgm:cxn modelId="{CB60CDA8-17EC-48C0-A51F-515FE0C0DDBB}" type="presParOf" srcId="{D10C69E4-D82A-4BEF-ABB5-FDAB155ACCEC}" destId="{236EF32E-D978-428C-97EB-5EBF68FA58ED}" srcOrd="1" destOrd="0" presId="urn:microsoft.com/office/officeart/2005/8/layout/hProcess7"/>
    <dgm:cxn modelId="{43C96B6A-9528-4D56-B464-EB037DED9483}" type="presParOf" srcId="{D10C69E4-D82A-4BEF-ABB5-FDAB155ACCEC}" destId="{439A7681-CB01-4B65-9D70-8CA33865B10B}" srcOrd="2" destOrd="0" presId="urn:microsoft.com/office/officeart/2005/8/layout/hProcess7"/>
    <dgm:cxn modelId="{C83408C8-B7A8-41E4-9062-91AE01219F3F}" type="presParOf" srcId="{4F2ECAAE-FEE3-4E54-8765-E9808AF037FF}" destId="{0A961445-A245-4EA4-8599-E2B439805597}" srcOrd="5" destOrd="0" presId="urn:microsoft.com/office/officeart/2005/8/layout/hProcess7"/>
    <dgm:cxn modelId="{60FF5720-A139-4A7A-816B-351F8B3015F5}" type="presParOf" srcId="{4F2ECAAE-FEE3-4E54-8765-E9808AF037FF}" destId="{2FD87985-54EA-485D-8C77-718015932A9A}" srcOrd="6" destOrd="0" presId="urn:microsoft.com/office/officeart/2005/8/layout/hProcess7"/>
    <dgm:cxn modelId="{CE9FB9E5-C0A6-4638-AC03-AF45260F7630}" type="presParOf" srcId="{2FD87985-54EA-485D-8C77-718015932A9A}" destId="{9F9717BE-BC2C-4B54-B1B5-4D21F7DD6797}" srcOrd="0" destOrd="0" presId="urn:microsoft.com/office/officeart/2005/8/layout/hProcess7"/>
    <dgm:cxn modelId="{E4CF0845-5B36-454D-BD86-34958427D022}" type="presParOf" srcId="{2FD87985-54EA-485D-8C77-718015932A9A}" destId="{F62018EC-EAF4-4382-BBA2-2BAA81264E22}" srcOrd="1" destOrd="0" presId="urn:microsoft.com/office/officeart/2005/8/layout/hProcess7"/>
    <dgm:cxn modelId="{B137199A-FED0-4C22-B557-31F45760280D}" type="presParOf" srcId="{2FD87985-54EA-485D-8C77-718015932A9A}" destId="{4BD48887-A726-484B-AD2E-25A6C01E564B}" srcOrd="2" destOrd="0" presId="urn:microsoft.com/office/officeart/2005/8/layout/hProcess7"/>
    <dgm:cxn modelId="{EC078514-D0CC-4FE2-A3B9-0E8E091CA560}" type="presParOf" srcId="{4F2ECAAE-FEE3-4E54-8765-E9808AF037FF}" destId="{7AA447D0-DBCE-4D30-B0D8-3C2A6799069E}" srcOrd="7" destOrd="0" presId="urn:microsoft.com/office/officeart/2005/8/layout/hProcess7"/>
    <dgm:cxn modelId="{75867710-3B3F-49DB-9DF8-688AF4ECA76C}" type="presParOf" srcId="{4F2ECAAE-FEE3-4E54-8765-E9808AF037FF}" destId="{60DA13F2-25E5-417B-8B4A-70AAD9B6020B}" srcOrd="8" destOrd="0" presId="urn:microsoft.com/office/officeart/2005/8/layout/hProcess7"/>
    <dgm:cxn modelId="{53BD7A63-B545-41E4-AD4F-BED9878F7AE3}" type="presParOf" srcId="{60DA13F2-25E5-417B-8B4A-70AAD9B6020B}" destId="{41DE04A4-F52C-4D2E-A0B4-0AD09FBE1986}" srcOrd="0" destOrd="0" presId="urn:microsoft.com/office/officeart/2005/8/layout/hProcess7"/>
    <dgm:cxn modelId="{A8CC4EC5-DEB2-4159-B6E4-DAED67033E28}" type="presParOf" srcId="{60DA13F2-25E5-417B-8B4A-70AAD9B6020B}" destId="{DEEB2697-C717-44EE-A319-CD2902BE7DE4}" srcOrd="1" destOrd="0" presId="urn:microsoft.com/office/officeart/2005/8/layout/hProcess7"/>
    <dgm:cxn modelId="{09B62BA4-3C35-4797-9854-471204BC11F1}" type="presParOf" srcId="{60DA13F2-25E5-417B-8B4A-70AAD9B6020B}" destId="{5EDA2498-A47E-4CB0-8777-E61B28718242}" srcOrd="2" destOrd="0" presId="urn:microsoft.com/office/officeart/2005/8/layout/hProcess7"/>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79577F-5914-4D16-B130-04E552847F6B}" type="doc">
      <dgm:prSet loTypeId="urn:microsoft.com/office/officeart/2008/layout/AscendingPictureAccentProcess" loCatId="process" qsTypeId="urn:microsoft.com/office/officeart/2005/8/quickstyle/simple2" qsCatId="simple" csTypeId="urn:microsoft.com/office/officeart/2005/8/colors/accent0_2" csCatId="mainScheme" phldr="1"/>
      <dgm:spPr/>
      <dgm:t>
        <a:bodyPr/>
        <a:lstStyle/>
        <a:p>
          <a:endParaRPr lang="es-MX"/>
        </a:p>
      </dgm:t>
    </dgm:pt>
    <dgm:pt modelId="{39532BEB-084C-49CA-BF4B-0C1761DE10EE}">
      <dgm:prSet phldrT="[Texto]" custT="1"/>
      <dgm:spPr/>
      <dgm:t>
        <a:bodyPr/>
        <a:lstStyle/>
        <a:p>
          <a:r>
            <a:rPr lang="es-EC" sz="1600" dirty="0"/>
            <a:t>Substrato disponible en el CICTE para la construcción del prototipo es el FR4.</a:t>
          </a:r>
          <a:endParaRPr lang="es-MX" sz="1600" dirty="0"/>
        </a:p>
      </dgm:t>
    </dgm:pt>
    <dgm:pt modelId="{FA7B9B80-B769-4E1E-9487-BEB6127C108B}" type="parTrans" cxnId="{4CB232D8-3456-404F-84FC-DB94255C46B9}">
      <dgm:prSet/>
      <dgm:spPr/>
      <dgm:t>
        <a:bodyPr/>
        <a:lstStyle/>
        <a:p>
          <a:endParaRPr lang="es-MX"/>
        </a:p>
      </dgm:t>
    </dgm:pt>
    <dgm:pt modelId="{38827DC0-3F95-4B81-8D87-BD2DAD3C0A8E}" type="sibTrans" cxnId="{4CB232D8-3456-404F-84FC-DB94255C46B9}">
      <dgm:prSet/>
      <dgm:spPr/>
      <dgm:t>
        <a:bodyPr/>
        <a:lstStyle/>
        <a:p>
          <a:endParaRPr lang="es-MX"/>
        </a:p>
      </dgm:t>
    </dgm:pt>
    <dgm:pt modelId="{484E55B6-844C-48F4-8019-904AFFA286FD}">
      <dgm:prSet phldrT="[Texto]" custT="1"/>
      <dgm:spPr/>
      <dgm:t>
        <a:bodyPr/>
        <a:lstStyle/>
        <a:p>
          <a:r>
            <a:rPr lang="es-EC" sz="1600" dirty="0"/>
            <a:t>Sistema de prototipaje rápido </a:t>
          </a:r>
          <a:r>
            <a:rPr lang="es-EC" sz="1600" i="1" dirty="0"/>
            <a:t>Quick </a:t>
          </a:r>
          <a:r>
            <a:rPr lang="es-EC" sz="1600" i="1" dirty="0" err="1"/>
            <a:t>Circuit</a:t>
          </a:r>
          <a:r>
            <a:rPr lang="es-EC" sz="1600" i="1" dirty="0"/>
            <a:t> QC5000S-E</a:t>
          </a:r>
          <a:r>
            <a:rPr lang="es-EC" sz="1600" dirty="0"/>
            <a:t> fabricado por la empresa T-</a:t>
          </a:r>
          <a:r>
            <a:rPr lang="es-EC" sz="1600" dirty="0" err="1"/>
            <a:t>Tech</a:t>
          </a:r>
          <a:r>
            <a:rPr lang="es-EC" sz="1600" dirty="0"/>
            <a:t>. </a:t>
          </a:r>
          <a:endParaRPr lang="es-MX" sz="1600" dirty="0"/>
        </a:p>
      </dgm:t>
    </dgm:pt>
    <dgm:pt modelId="{92B7C41A-1835-48EA-A596-08767C6F30FD}" type="parTrans" cxnId="{49E33851-E832-4F4F-A0B0-0B9C9F6EDD94}">
      <dgm:prSet/>
      <dgm:spPr/>
      <dgm:t>
        <a:bodyPr/>
        <a:lstStyle/>
        <a:p>
          <a:endParaRPr lang="es-MX"/>
        </a:p>
      </dgm:t>
    </dgm:pt>
    <dgm:pt modelId="{19DFF91A-9D0E-435C-BF3C-AB3FF79D7F7A}" type="sibTrans" cxnId="{49E33851-E832-4F4F-A0B0-0B9C9F6EDD94}">
      <dgm:prSet/>
      <dgm:spPr/>
      <dgm:t>
        <a:bodyPr/>
        <a:lstStyle/>
        <a:p>
          <a:endParaRPr lang="es-MX"/>
        </a:p>
      </dgm:t>
    </dgm:pt>
    <dgm:pt modelId="{171A3675-7451-4536-9DCA-802C4FFB3D87}">
      <dgm:prSet phldrT="[Texto]" custT="1"/>
      <dgm:spPr/>
      <dgm:t>
        <a:bodyPr/>
        <a:lstStyle/>
        <a:p>
          <a:r>
            <a:rPr lang="es-EC" sz="1600" dirty="0"/>
            <a:t>El proceso de construcción del prototipo es dividido en tres etapas </a:t>
          </a:r>
          <a:endParaRPr lang="es-MX" sz="1600" dirty="0"/>
        </a:p>
      </dgm:t>
    </dgm:pt>
    <dgm:pt modelId="{0DB9AC0F-16B0-41B4-8A26-328F03F59798}" type="parTrans" cxnId="{3FF1A8D3-61D9-43A5-B25C-B93A0D3B1D2E}">
      <dgm:prSet/>
      <dgm:spPr/>
      <dgm:t>
        <a:bodyPr/>
        <a:lstStyle/>
        <a:p>
          <a:endParaRPr lang="es-MX"/>
        </a:p>
      </dgm:t>
    </dgm:pt>
    <dgm:pt modelId="{95267E1C-B04A-46D3-858C-341261169DD9}" type="sibTrans" cxnId="{3FF1A8D3-61D9-43A5-B25C-B93A0D3B1D2E}">
      <dgm:prSet/>
      <dgm:spPr/>
      <dgm:t>
        <a:bodyPr/>
        <a:lstStyle/>
        <a:p>
          <a:endParaRPr lang="es-MX"/>
        </a:p>
      </dgm:t>
    </dgm:pt>
    <dgm:pt modelId="{24BCF5D7-7A51-47E7-BFCA-4E297042476D}" type="pres">
      <dgm:prSet presAssocID="{5F79577F-5914-4D16-B130-04E552847F6B}" presName="Name0" presStyleCnt="0">
        <dgm:presLayoutVars>
          <dgm:chMax val="7"/>
          <dgm:chPref val="7"/>
          <dgm:dir/>
        </dgm:presLayoutVars>
      </dgm:prSet>
      <dgm:spPr/>
    </dgm:pt>
    <dgm:pt modelId="{37663147-A5BB-4512-91B7-63AAE0979220}" type="pres">
      <dgm:prSet presAssocID="{5F79577F-5914-4D16-B130-04E552847F6B}" presName="dot1" presStyleLbl="alignNode1" presStyleIdx="0" presStyleCnt="12"/>
      <dgm:spPr/>
    </dgm:pt>
    <dgm:pt modelId="{F95A6DBB-E988-4337-9946-060E33E0C057}" type="pres">
      <dgm:prSet presAssocID="{5F79577F-5914-4D16-B130-04E552847F6B}" presName="dot2" presStyleLbl="alignNode1" presStyleIdx="1" presStyleCnt="12"/>
      <dgm:spPr/>
    </dgm:pt>
    <dgm:pt modelId="{AD912AA3-1C7D-436F-8CFF-2F2C6AA02B91}" type="pres">
      <dgm:prSet presAssocID="{5F79577F-5914-4D16-B130-04E552847F6B}" presName="dot3" presStyleLbl="alignNode1" presStyleIdx="2" presStyleCnt="12"/>
      <dgm:spPr/>
    </dgm:pt>
    <dgm:pt modelId="{2CBF482B-321D-4B04-AF10-204F4A077ED5}" type="pres">
      <dgm:prSet presAssocID="{5F79577F-5914-4D16-B130-04E552847F6B}" presName="dot4" presStyleLbl="alignNode1" presStyleIdx="3" presStyleCnt="12"/>
      <dgm:spPr/>
    </dgm:pt>
    <dgm:pt modelId="{BE818EAD-C9B5-472E-8F41-59C7C24E4C9B}" type="pres">
      <dgm:prSet presAssocID="{5F79577F-5914-4D16-B130-04E552847F6B}" presName="dot5" presStyleLbl="alignNode1" presStyleIdx="4" presStyleCnt="12"/>
      <dgm:spPr/>
    </dgm:pt>
    <dgm:pt modelId="{CD730557-D821-41EE-91B8-6E953BFE2C5E}" type="pres">
      <dgm:prSet presAssocID="{5F79577F-5914-4D16-B130-04E552847F6B}" presName="dotArrow1" presStyleLbl="alignNode1" presStyleIdx="5" presStyleCnt="12"/>
      <dgm:spPr/>
    </dgm:pt>
    <dgm:pt modelId="{69C4804F-5163-45DA-98ED-2BCABCD8EF5D}" type="pres">
      <dgm:prSet presAssocID="{5F79577F-5914-4D16-B130-04E552847F6B}" presName="dotArrow2" presStyleLbl="alignNode1" presStyleIdx="6" presStyleCnt="12"/>
      <dgm:spPr/>
    </dgm:pt>
    <dgm:pt modelId="{003B3820-B06D-4507-B515-D145D3379A37}" type="pres">
      <dgm:prSet presAssocID="{5F79577F-5914-4D16-B130-04E552847F6B}" presName="dotArrow3" presStyleLbl="alignNode1" presStyleIdx="7" presStyleCnt="12"/>
      <dgm:spPr/>
    </dgm:pt>
    <dgm:pt modelId="{DAEB8CAE-0B85-4021-8FCD-8F5F59C2D41D}" type="pres">
      <dgm:prSet presAssocID="{5F79577F-5914-4D16-B130-04E552847F6B}" presName="dotArrow4" presStyleLbl="alignNode1" presStyleIdx="8" presStyleCnt="12"/>
      <dgm:spPr/>
    </dgm:pt>
    <dgm:pt modelId="{49E7A7B4-AA26-42C3-8DB3-69A2DA4399A6}" type="pres">
      <dgm:prSet presAssocID="{5F79577F-5914-4D16-B130-04E552847F6B}" presName="dotArrow5" presStyleLbl="alignNode1" presStyleIdx="9" presStyleCnt="12"/>
      <dgm:spPr/>
    </dgm:pt>
    <dgm:pt modelId="{5BF2F50F-A157-40E6-B554-4DB807119F90}" type="pres">
      <dgm:prSet presAssocID="{5F79577F-5914-4D16-B130-04E552847F6B}" presName="dotArrow6" presStyleLbl="alignNode1" presStyleIdx="10" presStyleCnt="12"/>
      <dgm:spPr/>
    </dgm:pt>
    <dgm:pt modelId="{03BA678B-1FF2-47CC-BDB2-FF9DB22E846E}" type="pres">
      <dgm:prSet presAssocID="{5F79577F-5914-4D16-B130-04E552847F6B}" presName="dotArrow7" presStyleLbl="alignNode1" presStyleIdx="11" presStyleCnt="12"/>
      <dgm:spPr/>
    </dgm:pt>
    <dgm:pt modelId="{98F69692-2507-4ABB-A392-FB53F8ABA0B2}" type="pres">
      <dgm:prSet presAssocID="{39532BEB-084C-49CA-BF4B-0C1761DE10EE}" presName="parTx1" presStyleLbl="node1" presStyleIdx="0" presStyleCnt="3" custLinFactX="-9480" custLinFactY="-88152" custLinFactNeighborX="-100000" custLinFactNeighborY="-100000"/>
      <dgm:spPr/>
    </dgm:pt>
    <dgm:pt modelId="{69E8D25D-CAE4-4576-9617-D99F394CF727}" type="pres">
      <dgm:prSet presAssocID="{38827DC0-3F95-4B81-8D87-BD2DAD3C0A8E}" presName="picture1" presStyleCnt="0"/>
      <dgm:spPr/>
    </dgm:pt>
    <dgm:pt modelId="{918D2FC9-44D4-4DF2-99AB-F1B07FC31F7F}" type="pres">
      <dgm:prSet presAssocID="{38827DC0-3F95-4B81-8D87-BD2DAD3C0A8E}" presName="imageRepeatNode" presStyleLbl="fgImgPlace1" presStyleIdx="0" presStyleCnt="3" custLinFactNeighborX="26816"/>
      <dgm:spPr/>
    </dgm:pt>
    <dgm:pt modelId="{5B25FFC6-73EE-481F-AA20-130879CC14F0}" type="pres">
      <dgm:prSet presAssocID="{484E55B6-844C-48F4-8019-904AFFA286FD}" presName="parTx2" presStyleLbl="node1" presStyleIdx="1" presStyleCnt="3" custLinFactNeighborX="42646" custLinFactNeighborY="-61105"/>
      <dgm:spPr/>
    </dgm:pt>
    <dgm:pt modelId="{FA846A6B-076B-4BC1-A1F2-A81CAD86883F}" type="pres">
      <dgm:prSet presAssocID="{19DFF91A-9D0E-435C-BF3C-AB3FF79D7F7A}" presName="picture2" presStyleCnt="0"/>
      <dgm:spPr/>
    </dgm:pt>
    <dgm:pt modelId="{66FEBE9A-80FC-4EA5-9487-4C9D40C77A7B}" type="pres">
      <dgm:prSet presAssocID="{19DFF91A-9D0E-435C-BF3C-AB3FF79D7F7A}" presName="imageRepeatNode" presStyleLbl="fgImgPlace1" presStyleIdx="1" presStyleCnt="3" custLinFactNeighborX="16760" custLinFactNeighborY="1909"/>
      <dgm:spPr/>
    </dgm:pt>
    <dgm:pt modelId="{D0D01D9D-B64C-4F45-BA39-CAED3E18F66E}" type="pres">
      <dgm:prSet presAssocID="{171A3675-7451-4536-9DCA-802C4FFB3D87}" presName="parTx3" presStyleLbl="node1" presStyleIdx="2" presStyleCnt="3" custLinFactX="-25249" custLinFactY="-100000" custLinFactNeighborX="-100000" custLinFactNeighborY="-104413"/>
      <dgm:spPr/>
    </dgm:pt>
    <dgm:pt modelId="{996D17F3-2B12-44C2-8B2E-E00F6A139669}" type="pres">
      <dgm:prSet presAssocID="{95267E1C-B04A-46D3-858C-341261169DD9}" presName="picture3" presStyleCnt="0"/>
      <dgm:spPr/>
    </dgm:pt>
    <dgm:pt modelId="{708232CA-CBC3-43CB-9EA3-7EB54E783576}" type="pres">
      <dgm:prSet presAssocID="{95267E1C-B04A-46D3-858C-341261169DD9}" presName="imageRepeatNode" presStyleLbl="fgImgPlace1" presStyleIdx="2" presStyleCnt="3" custLinFactNeighborX="26816"/>
      <dgm:spPr/>
    </dgm:pt>
  </dgm:ptLst>
  <dgm:cxnLst>
    <dgm:cxn modelId="{4624461C-596A-4639-8FDD-6CD0714E825E}" type="presOf" srcId="{95267E1C-B04A-46D3-858C-341261169DD9}" destId="{708232CA-CBC3-43CB-9EA3-7EB54E783576}" srcOrd="0" destOrd="0" presId="urn:microsoft.com/office/officeart/2008/layout/AscendingPictureAccentProcess"/>
    <dgm:cxn modelId="{619A553A-1749-455B-8BA8-FB20CC5D0C1E}" type="presOf" srcId="{39532BEB-084C-49CA-BF4B-0C1761DE10EE}" destId="{98F69692-2507-4ABB-A392-FB53F8ABA0B2}" srcOrd="0" destOrd="0" presId="urn:microsoft.com/office/officeart/2008/layout/AscendingPictureAccentProcess"/>
    <dgm:cxn modelId="{49E33851-E832-4F4F-A0B0-0B9C9F6EDD94}" srcId="{5F79577F-5914-4D16-B130-04E552847F6B}" destId="{484E55B6-844C-48F4-8019-904AFFA286FD}" srcOrd="1" destOrd="0" parTransId="{92B7C41A-1835-48EA-A596-08767C6F30FD}" sibTransId="{19DFF91A-9D0E-435C-BF3C-AB3FF79D7F7A}"/>
    <dgm:cxn modelId="{3CEDE959-FC52-4196-99BB-C1AB432420CC}" type="presOf" srcId="{171A3675-7451-4536-9DCA-802C4FFB3D87}" destId="{D0D01D9D-B64C-4F45-BA39-CAED3E18F66E}" srcOrd="0" destOrd="0" presId="urn:microsoft.com/office/officeart/2008/layout/AscendingPictureAccentProcess"/>
    <dgm:cxn modelId="{D805767D-C387-4757-BFF4-E5A618A693B5}" type="presOf" srcId="{5F79577F-5914-4D16-B130-04E552847F6B}" destId="{24BCF5D7-7A51-47E7-BFCA-4E297042476D}" srcOrd="0" destOrd="0" presId="urn:microsoft.com/office/officeart/2008/layout/AscendingPictureAccentProcess"/>
    <dgm:cxn modelId="{806BA6CE-11FC-4830-A762-AB8DBC6DA1B0}" type="presOf" srcId="{484E55B6-844C-48F4-8019-904AFFA286FD}" destId="{5B25FFC6-73EE-481F-AA20-130879CC14F0}" srcOrd="0" destOrd="0" presId="urn:microsoft.com/office/officeart/2008/layout/AscendingPictureAccentProcess"/>
    <dgm:cxn modelId="{3FF1A8D3-61D9-43A5-B25C-B93A0D3B1D2E}" srcId="{5F79577F-5914-4D16-B130-04E552847F6B}" destId="{171A3675-7451-4536-9DCA-802C4FFB3D87}" srcOrd="2" destOrd="0" parTransId="{0DB9AC0F-16B0-41B4-8A26-328F03F59798}" sibTransId="{95267E1C-B04A-46D3-858C-341261169DD9}"/>
    <dgm:cxn modelId="{4CB232D8-3456-404F-84FC-DB94255C46B9}" srcId="{5F79577F-5914-4D16-B130-04E552847F6B}" destId="{39532BEB-084C-49CA-BF4B-0C1761DE10EE}" srcOrd="0" destOrd="0" parTransId="{FA7B9B80-B769-4E1E-9487-BEB6127C108B}" sibTransId="{38827DC0-3F95-4B81-8D87-BD2DAD3C0A8E}"/>
    <dgm:cxn modelId="{CF0AB7F2-1E9E-4ADD-AD13-C3DBF7B4EBD0}" type="presOf" srcId="{19DFF91A-9D0E-435C-BF3C-AB3FF79D7F7A}" destId="{66FEBE9A-80FC-4EA5-9487-4C9D40C77A7B}" srcOrd="0" destOrd="0" presId="urn:microsoft.com/office/officeart/2008/layout/AscendingPictureAccentProcess"/>
    <dgm:cxn modelId="{7C0962F6-C74F-47E2-AD55-6C7DD41BB626}" type="presOf" srcId="{38827DC0-3F95-4B81-8D87-BD2DAD3C0A8E}" destId="{918D2FC9-44D4-4DF2-99AB-F1B07FC31F7F}" srcOrd="0" destOrd="0" presId="urn:microsoft.com/office/officeart/2008/layout/AscendingPictureAccentProcess"/>
    <dgm:cxn modelId="{E78A307C-5252-44B3-BB63-D2CDCF762DB1}" type="presParOf" srcId="{24BCF5D7-7A51-47E7-BFCA-4E297042476D}" destId="{37663147-A5BB-4512-91B7-63AAE0979220}" srcOrd="0" destOrd="0" presId="urn:microsoft.com/office/officeart/2008/layout/AscendingPictureAccentProcess"/>
    <dgm:cxn modelId="{2D702A38-1021-4F14-AB48-764273189DE4}" type="presParOf" srcId="{24BCF5D7-7A51-47E7-BFCA-4E297042476D}" destId="{F95A6DBB-E988-4337-9946-060E33E0C057}" srcOrd="1" destOrd="0" presId="urn:microsoft.com/office/officeart/2008/layout/AscendingPictureAccentProcess"/>
    <dgm:cxn modelId="{BD110656-7EAF-4656-A1A0-DCA6C3B5A6F3}" type="presParOf" srcId="{24BCF5D7-7A51-47E7-BFCA-4E297042476D}" destId="{AD912AA3-1C7D-436F-8CFF-2F2C6AA02B91}" srcOrd="2" destOrd="0" presId="urn:microsoft.com/office/officeart/2008/layout/AscendingPictureAccentProcess"/>
    <dgm:cxn modelId="{26F0115F-23FF-46EE-B21E-C3872B8CE6B5}" type="presParOf" srcId="{24BCF5D7-7A51-47E7-BFCA-4E297042476D}" destId="{2CBF482B-321D-4B04-AF10-204F4A077ED5}" srcOrd="3" destOrd="0" presId="urn:microsoft.com/office/officeart/2008/layout/AscendingPictureAccentProcess"/>
    <dgm:cxn modelId="{57B5384B-3CF8-4C15-ADC1-B1FC35ACECD0}" type="presParOf" srcId="{24BCF5D7-7A51-47E7-BFCA-4E297042476D}" destId="{BE818EAD-C9B5-472E-8F41-59C7C24E4C9B}" srcOrd="4" destOrd="0" presId="urn:microsoft.com/office/officeart/2008/layout/AscendingPictureAccentProcess"/>
    <dgm:cxn modelId="{860FC128-C024-414D-B83E-D80477265718}" type="presParOf" srcId="{24BCF5D7-7A51-47E7-BFCA-4E297042476D}" destId="{CD730557-D821-41EE-91B8-6E953BFE2C5E}" srcOrd="5" destOrd="0" presId="urn:microsoft.com/office/officeart/2008/layout/AscendingPictureAccentProcess"/>
    <dgm:cxn modelId="{7A10191A-BBD7-48F9-9F28-A1B79121B9BD}" type="presParOf" srcId="{24BCF5D7-7A51-47E7-BFCA-4E297042476D}" destId="{69C4804F-5163-45DA-98ED-2BCABCD8EF5D}" srcOrd="6" destOrd="0" presId="urn:microsoft.com/office/officeart/2008/layout/AscendingPictureAccentProcess"/>
    <dgm:cxn modelId="{01C6424E-1E4D-44AB-932A-FD3FCED809BD}" type="presParOf" srcId="{24BCF5D7-7A51-47E7-BFCA-4E297042476D}" destId="{003B3820-B06D-4507-B515-D145D3379A37}" srcOrd="7" destOrd="0" presId="urn:microsoft.com/office/officeart/2008/layout/AscendingPictureAccentProcess"/>
    <dgm:cxn modelId="{A470FD60-6B15-4256-804F-B5FFA3FAFED0}" type="presParOf" srcId="{24BCF5D7-7A51-47E7-BFCA-4E297042476D}" destId="{DAEB8CAE-0B85-4021-8FCD-8F5F59C2D41D}" srcOrd="8" destOrd="0" presId="urn:microsoft.com/office/officeart/2008/layout/AscendingPictureAccentProcess"/>
    <dgm:cxn modelId="{8A9BCB29-3EE8-48F1-9175-5719B811BB47}" type="presParOf" srcId="{24BCF5D7-7A51-47E7-BFCA-4E297042476D}" destId="{49E7A7B4-AA26-42C3-8DB3-69A2DA4399A6}" srcOrd="9" destOrd="0" presId="urn:microsoft.com/office/officeart/2008/layout/AscendingPictureAccentProcess"/>
    <dgm:cxn modelId="{33EE381C-C1D0-477F-A2C3-47E02E6F316C}" type="presParOf" srcId="{24BCF5D7-7A51-47E7-BFCA-4E297042476D}" destId="{5BF2F50F-A157-40E6-B554-4DB807119F90}" srcOrd="10" destOrd="0" presId="urn:microsoft.com/office/officeart/2008/layout/AscendingPictureAccentProcess"/>
    <dgm:cxn modelId="{A8B8B602-416D-48D6-9481-9736A75B2E51}" type="presParOf" srcId="{24BCF5D7-7A51-47E7-BFCA-4E297042476D}" destId="{03BA678B-1FF2-47CC-BDB2-FF9DB22E846E}" srcOrd="11" destOrd="0" presId="urn:microsoft.com/office/officeart/2008/layout/AscendingPictureAccentProcess"/>
    <dgm:cxn modelId="{AD3E6F16-76EA-40C2-9738-1D2E5BDCA53A}" type="presParOf" srcId="{24BCF5D7-7A51-47E7-BFCA-4E297042476D}" destId="{98F69692-2507-4ABB-A392-FB53F8ABA0B2}" srcOrd="12" destOrd="0" presId="urn:microsoft.com/office/officeart/2008/layout/AscendingPictureAccentProcess"/>
    <dgm:cxn modelId="{4993FC98-241D-48E1-911E-D8EDD1A19E82}" type="presParOf" srcId="{24BCF5D7-7A51-47E7-BFCA-4E297042476D}" destId="{69E8D25D-CAE4-4576-9617-D99F394CF727}" srcOrd="13" destOrd="0" presId="urn:microsoft.com/office/officeart/2008/layout/AscendingPictureAccentProcess"/>
    <dgm:cxn modelId="{E1B5AB39-7446-4FEF-A1A0-D34E37F1E456}" type="presParOf" srcId="{69E8D25D-CAE4-4576-9617-D99F394CF727}" destId="{918D2FC9-44D4-4DF2-99AB-F1B07FC31F7F}" srcOrd="0" destOrd="0" presId="urn:microsoft.com/office/officeart/2008/layout/AscendingPictureAccentProcess"/>
    <dgm:cxn modelId="{08867622-1089-4BDE-BE56-B3F0EE205208}" type="presParOf" srcId="{24BCF5D7-7A51-47E7-BFCA-4E297042476D}" destId="{5B25FFC6-73EE-481F-AA20-130879CC14F0}" srcOrd="14" destOrd="0" presId="urn:microsoft.com/office/officeart/2008/layout/AscendingPictureAccentProcess"/>
    <dgm:cxn modelId="{3603ACAF-753D-4F90-92F0-62C8F07C5D70}" type="presParOf" srcId="{24BCF5D7-7A51-47E7-BFCA-4E297042476D}" destId="{FA846A6B-076B-4BC1-A1F2-A81CAD86883F}" srcOrd="15" destOrd="0" presId="urn:microsoft.com/office/officeart/2008/layout/AscendingPictureAccentProcess"/>
    <dgm:cxn modelId="{A699627F-355B-482F-9531-A56838A76D53}" type="presParOf" srcId="{FA846A6B-076B-4BC1-A1F2-A81CAD86883F}" destId="{66FEBE9A-80FC-4EA5-9487-4C9D40C77A7B}" srcOrd="0" destOrd="0" presId="urn:microsoft.com/office/officeart/2008/layout/AscendingPictureAccentProcess"/>
    <dgm:cxn modelId="{9464E6BC-148C-43E4-AF73-5FAE7D191094}" type="presParOf" srcId="{24BCF5D7-7A51-47E7-BFCA-4E297042476D}" destId="{D0D01D9D-B64C-4F45-BA39-CAED3E18F66E}" srcOrd="16" destOrd="0" presId="urn:microsoft.com/office/officeart/2008/layout/AscendingPictureAccentProcess"/>
    <dgm:cxn modelId="{919B0037-FC34-4199-BC56-CDD5563C25EE}" type="presParOf" srcId="{24BCF5D7-7A51-47E7-BFCA-4E297042476D}" destId="{996D17F3-2B12-44C2-8B2E-E00F6A139669}" srcOrd="17" destOrd="0" presId="urn:microsoft.com/office/officeart/2008/layout/AscendingPictureAccentProcess"/>
    <dgm:cxn modelId="{7A3CEC71-03D5-4BB7-ADDB-D222DECB27DA}" type="presParOf" srcId="{996D17F3-2B12-44C2-8B2E-E00F6A139669}" destId="{708232CA-CBC3-43CB-9EA3-7EB54E783576}"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9AE1CC-7359-4FEB-966F-FAE9ADE29333}"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7C8B5D07-4B7E-40A1-BFE2-CA1A212CFE40}">
      <dgm:prSet phldrT="[Texto]" custT="1"/>
      <dgm:spPr/>
      <dgm:t>
        <a:bodyPr/>
        <a:lstStyle/>
        <a:p>
          <a:r>
            <a:rPr lang="es-EC" sz="2400" b="1" dirty="0"/>
            <a:t>1. Generación de los archivos en formato </a:t>
          </a:r>
          <a:r>
            <a:rPr lang="es-EC" sz="2400" b="1" dirty="0" err="1"/>
            <a:t>gerber</a:t>
          </a:r>
          <a:endParaRPr lang="es-ES" sz="2100" b="1" dirty="0"/>
        </a:p>
      </dgm:t>
    </dgm:pt>
    <dgm:pt modelId="{EF0B5CB5-E209-4753-AEFF-3EA7B77EE00D}" type="parTrans" cxnId="{B6A6A0EA-29B0-483D-9C80-8EF8806D8309}">
      <dgm:prSet/>
      <dgm:spPr/>
      <dgm:t>
        <a:bodyPr/>
        <a:lstStyle/>
        <a:p>
          <a:endParaRPr lang="es-ES"/>
        </a:p>
      </dgm:t>
    </dgm:pt>
    <dgm:pt modelId="{2FE08579-1BF0-47DF-BF20-17CF13504D1A}" type="sibTrans" cxnId="{B6A6A0EA-29B0-483D-9C80-8EF8806D8309}">
      <dgm:prSet/>
      <dgm:spPr/>
      <dgm:t>
        <a:bodyPr/>
        <a:lstStyle/>
        <a:p>
          <a:endParaRPr lang="es-ES"/>
        </a:p>
      </dgm:t>
    </dgm:pt>
    <dgm:pt modelId="{DED9B890-EAD1-49C0-9BF0-21773F76AD9B}">
      <dgm:prSet phldrT="[Texto]" custT="1"/>
      <dgm:spPr/>
      <dgm:t>
        <a:bodyPr/>
        <a:lstStyle/>
        <a:p>
          <a:pPr algn="l"/>
          <a:r>
            <a:rPr lang="es-EC" sz="2000" dirty="0"/>
            <a:t>A partir de la geometría simulada. </a:t>
          </a:r>
          <a:endParaRPr lang="es-ES" sz="2000" dirty="0"/>
        </a:p>
      </dgm:t>
    </dgm:pt>
    <dgm:pt modelId="{D1B9BF0B-9E77-452A-A114-DEA77CDFBB9C}" type="parTrans" cxnId="{39B61B14-330F-49DF-A238-818490AA6679}">
      <dgm:prSet/>
      <dgm:spPr/>
      <dgm:t>
        <a:bodyPr/>
        <a:lstStyle/>
        <a:p>
          <a:endParaRPr lang="es-ES"/>
        </a:p>
      </dgm:t>
    </dgm:pt>
    <dgm:pt modelId="{D23C1506-C7B1-499A-B213-A7FCC2073ABA}" type="sibTrans" cxnId="{39B61B14-330F-49DF-A238-818490AA6679}">
      <dgm:prSet/>
      <dgm:spPr/>
      <dgm:t>
        <a:bodyPr/>
        <a:lstStyle/>
        <a:p>
          <a:endParaRPr lang="es-ES"/>
        </a:p>
      </dgm:t>
    </dgm:pt>
    <dgm:pt modelId="{9621390B-86A3-4DE7-822D-BAB91E01FC51}" type="pres">
      <dgm:prSet presAssocID="{D79AE1CC-7359-4FEB-966F-FAE9ADE29333}" presName="linear" presStyleCnt="0">
        <dgm:presLayoutVars>
          <dgm:dir/>
          <dgm:animLvl val="lvl"/>
          <dgm:resizeHandles val="exact"/>
        </dgm:presLayoutVars>
      </dgm:prSet>
      <dgm:spPr/>
    </dgm:pt>
    <dgm:pt modelId="{ECE53D1E-5F31-46EE-89CD-C695DE032954}" type="pres">
      <dgm:prSet presAssocID="{7C8B5D07-4B7E-40A1-BFE2-CA1A212CFE40}" presName="parentLin" presStyleCnt="0"/>
      <dgm:spPr/>
    </dgm:pt>
    <dgm:pt modelId="{DCCF7EEB-7BDE-4A48-86D9-4C15D3BC4228}" type="pres">
      <dgm:prSet presAssocID="{7C8B5D07-4B7E-40A1-BFE2-CA1A212CFE40}" presName="parentLeftMargin" presStyleLbl="node1" presStyleIdx="0" presStyleCnt="1"/>
      <dgm:spPr/>
    </dgm:pt>
    <dgm:pt modelId="{FC654A8F-B533-477C-A8CF-3A523661F6D5}" type="pres">
      <dgm:prSet presAssocID="{7C8B5D07-4B7E-40A1-BFE2-CA1A212CFE40}" presName="parentText" presStyleLbl="node1" presStyleIdx="0" presStyleCnt="1" custScaleX="129550">
        <dgm:presLayoutVars>
          <dgm:chMax val="0"/>
          <dgm:bulletEnabled val="1"/>
        </dgm:presLayoutVars>
      </dgm:prSet>
      <dgm:spPr/>
    </dgm:pt>
    <dgm:pt modelId="{8A7A245D-9040-457C-947A-A95C151276A5}" type="pres">
      <dgm:prSet presAssocID="{7C8B5D07-4B7E-40A1-BFE2-CA1A212CFE40}" presName="negativeSpace" presStyleCnt="0"/>
      <dgm:spPr/>
    </dgm:pt>
    <dgm:pt modelId="{C731AECB-B43D-4949-B60C-8AF337FDF1DB}" type="pres">
      <dgm:prSet presAssocID="{7C8B5D07-4B7E-40A1-BFE2-CA1A212CFE40}" presName="childText" presStyleLbl="conFgAcc1" presStyleIdx="0" presStyleCnt="1" custLinFactNeighborY="-28490">
        <dgm:presLayoutVars>
          <dgm:bulletEnabled val="1"/>
        </dgm:presLayoutVars>
      </dgm:prSet>
      <dgm:spPr/>
    </dgm:pt>
  </dgm:ptLst>
  <dgm:cxnLst>
    <dgm:cxn modelId="{39B61B14-330F-49DF-A238-818490AA6679}" srcId="{7C8B5D07-4B7E-40A1-BFE2-CA1A212CFE40}" destId="{DED9B890-EAD1-49C0-9BF0-21773F76AD9B}" srcOrd="0" destOrd="0" parTransId="{D1B9BF0B-9E77-452A-A114-DEA77CDFBB9C}" sibTransId="{D23C1506-C7B1-499A-B213-A7FCC2073ABA}"/>
    <dgm:cxn modelId="{38C30B32-1594-4261-8C3D-D0FDAFF3E5F5}" type="presOf" srcId="{7C8B5D07-4B7E-40A1-BFE2-CA1A212CFE40}" destId="{FC654A8F-B533-477C-A8CF-3A523661F6D5}" srcOrd="1" destOrd="0" presId="urn:microsoft.com/office/officeart/2005/8/layout/list1"/>
    <dgm:cxn modelId="{5B4BF340-A0C4-44E2-8D1A-5674A3B2EE6E}" type="presOf" srcId="{D79AE1CC-7359-4FEB-966F-FAE9ADE29333}" destId="{9621390B-86A3-4DE7-822D-BAB91E01FC51}" srcOrd="0" destOrd="0" presId="urn:microsoft.com/office/officeart/2005/8/layout/list1"/>
    <dgm:cxn modelId="{9F70DDA8-554F-44C2-853A-8B17D031E493}" type="presOf" srcId="{7C8B5D07-4B7E-40A1-BFE2-CA1A212CFE40}" destId="{DCCF7EEB-7BDE-4A48-86D9-4C15D3BC4228}" srcOrd="0" destOrd="0" presId="urn:microsoft.com/office/officeart/2005/8/layout/list1"/>
    <dgm:cxn modelId="{4AAB4BD6-53C0-4265-9334-0D52EB92E80F}" type="presOf" srcId="{DED9B890-EAD1-49C0-9BF0-21773F76AD9B}" destId="{C731AECB-B43D-4949-B60C-8AF337FDF1DB}" srcOrd="0" destOrd="0" presId="urn:microsoft.com/office/officeart/2005/8/layout/list1"/>
    <dgm:cxn modelId="{B6A6A0EA-29B0-483D-9C80-8EF8806D8309}" srcId="{D79AE1CC-7359-4FEB-966F-FAE9ADE29333}" destId="{7C8B5D07-4B7E-40A1-BFE2-CA1A212CFE40}" srcOrd="0" destOrd="0" parTransId="{EF0B5CB5-E209-4753-AEFF-3EA7B77EE00D}" sibTransId="{2FE08579-1BF0-47DF-BF20-17CF13504D1A}"/>
    <dgm:cxn modelId="{00591C03-0D3F-4E72-B455-17749D72DF4C}" type="presParOf" srcId="{9621390B-86A3-4DE7-822D-BAB91E01FC51}" destId="{ECE53D1E-5F31-46EE-89CD-C695DE032954}" srcOrd="0" destOrd="0" presId="urn:microsoft.com/office/officeart/2005/8/layout/list1"/>
    <dgm:cxn modelId="{1C3F2A9D-ECCD-4857-9E46-BE96D8EDD171}" type="presParOf" srcId="{ECE53D1E-5F31-46EE-89CD-C695DE032954}" destId="{DCCF7EEB-7BDE-4A48-86D9-4C15D3BC4228}" srcOrd="0" destOrd="0" presId="urn:microsoft.com/office/officeart/2005/8/layout/list1"/>
    <dgm:cxn modelId="{6A9C5A8B-E683-45BB-BEF9-15831DFA74FD}" type="presParOf" srcId="{ECE53D1E-5F31-46EE-89CD-C695DE032954}" destId="{FC654A8F-B533-477C-A8CF-3A523661F6D5}" srcOrd="1" destOrd="0" presId="urn:microsoft.com/office/officeart/2005/8/layout/list1"/>
    <dgm:cxn modelId="{3DF7AFDD-5378-4E3F-B164-701B20E77D7C}" type="presParOf" srcId="{9621390B-86A3-4DE7-822D-BAB91E01FC51}" destId="{8A7A245D-9040-457C-947A-A95C151276A5}" srcOrd="1" destOrd="0" presId="urn:microsoft.com/office/officeart/2005/8/layout/list1"/>
    <dgm:cxn modelId="{7DFBF117-3BC1-4AE5-B30E-25D8ABBF4D59}" type="presParOf" srcId="{9621390B-86A3-4DE7-822D-BAB91E01FC51}" destId="{C731AECB-B43D-4949-B60C-8AF337FDF1D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9AE1CC-7359-4FEB-966F-FAE9ADE29333}"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7C8B5D07-4B7E-40A1-BFE2-CA1A212CFE40}">
      <dgm:prSet phldrT="[Texto]" custT="1"/>
      <dgm:spPr/>
      <dgm:t>
        <a:bodyPr/>
        <a:lstStyle/>
        <a:p>
          <a:r>
            <a:rPr lang="es-EC" sz="2400" b="1" dirty="0"/>
            <a:t>2. Proceso de aislamiento</a:t>
          </a:r>
          <a:endParaRPr lang="es-ES" sz="2400" b="1" dirty="0"/>
        </a:p>
      </dgm:t>
    </dgm:pt>
    <dgm:pt modelId="{EF0B5CB5-E209-4753-AEFF-3EA7B77EE00D}" type="parTrans" cxnId="{B6A6A0EA-29B0-483D-9C80-8EF8806D8309}">
      <dgm:prSet/>
      <dgm:spPr/>
      <dgm:t>
        <a:bodyPr/>
        <a:lstStyle/>
        <a:p>
          <a:endParaRPr lang="es-ES"/>
        </a:p>
      </dgm:t>
    </dgm:pt>
    <dgm:pt modelId="{2FE08579-1BF0-47DF-BF20-17CF13504D1A}" type="sibTrans" cxnId="{B6A6A0EA-29B0-483D-9C80-8EF8806D8309}">
      <dgm:prSet/>
      <dgm:spPr/>
      <dgm:t>
        <a:bodyPr/>
        <a:lstStyle/>
        <a:p>
          <a:endParaRPr lang="es-ES"/>
        </a:p>
      </dgm:t>
    </dgm:pt>
    <dgm:pt modelId="{DED9B890-EAD1-49C0-9BF0-21773F76AD9B}">
      <dgm:prSet phldrT="[Texto]" custT="1"/>
      <dgm:spPr/>
      <dgm:t>
        <a:bodyPr/>
        <a:lstStyle/>
        <a:p>
          <a:pPr algn="just"/>
          <a:r>
            <a:rPr lang="es-EC" sz="2000" dirty="0"/>
            <a:t>Con apoyo del software </a:t>
          </a:r>
          <a:r>
            <a:rPr lang="es-EC" sz="2000" dirty="0" err="1"/>
            <a:t>IsoPro</a:t>
          </a:r>
          <a:r>
            <a:rPr lang="es-EC" sz="2000" baseline="30000" dirty="0" err="1"/>
            <a:t>TM</a:t>
          </a:r>
          <a:r>
            <a:rPr lang="es-EC" sz="2000" dirty="0"/>
            <a:t>, que se incluye en el sistema QC5000S. </a:t>
          </a:r>
          <a:endParaRPr lang="es-ES" sz="2000" dirty="0"/>
        </a:p>
      </dgm:t>
    </dgm:pt>
    <dgm:pt modelId="{D1B9BF0B-9E77-452A-A114-DEA77CDFBB9C}" type="parTrans" cxnId="{39B61B14-330F-49DF-A238-818490AA6679}">
      <dgm:prSet/>
      <dgm:spPr/>
      <dgm:t>
        <a:bodyPr/>
        <a:lstStyle/>
        <a:p>
          <a:endParaRPr lang="es-ES"/>
        </a:p>
      </dgm:t>
    </dgm:pt>
    <dgm:pt modelId="{D23C1506-C7B1-499A-B213-A7FCC2073ABA}" type="sibTrans" cxnId="{39B61B14-330F-49DF-A238-818490AA6679}">
      <dgm:prSet/>
      <dgm:spPr/>
      <dgm:t>
        <a:bodyPr/>
        <a:lstStyle/>
        <a:p>
          <a:endParaRPr lang="es-ES"/>
        </a:p>
      </dgm:t>
    </dgm:pt>
    <dgm:pt modelId="{7637ACFC-D2DF-4191-BEEA-723387C87232}" type="pres">
      <dgm:prSet presAssocID="{D79AE1CC-7359-4FEB-966F-FAE9ADE29333}" presName="linear" presStyleCnt="0">
        <dgm:presLayoutVars>
          <dgm:dir/>
          <dgm:animLvl val="lvl"/>
          <dgm:resizeHandles val="exact"/>
        </dgm:presLayoutVars>
      </dgm:prSet>
      <dgm:spPr/>
    </dgm:pt>
    <dgm:pt modelId="{C6F0D606-A081-4125-B53D-61D9E3FBDDE9}" type="pres">
      <dgm:prSet presAssocID="{7C8B5D07-4B7E-40A1-BFE2-CA1A212CFE40}" presName="parentLin" presStyleCnt="0"/>
      <dgm:spPr/>
    </dgm:pt>
    <dgm:pt modelId="{7441DBD9-BE59-4428-88CA-F9F2F375FC5B}" type="pres">
      <dgm:prSet presAssocID="{7C8B5D07-4B7E-40A1-BFE2-CA1A212CFE40}" presName="parentLeftMargin" presStyleLbl="node1" presStyleIdx="0" presStyleCnt="1"/>
      <dgm:spPr/>
    </dgm:pt>
    <dgm:pt modelId="{55AAF54E-64E9-40E0-A605-70D26DA8EFEF}" type="pres">
      <dgm:prSet presAssocID="{7C8B5D07-4B7E-40A1-BFE2-CA1A212CFE40}" presName="parentText" presStyleLbl="node1" presStyleIdx="0" presStyleCnt="1" custScaleX="106096">
        <dgm:presLayoutVars>
          <dgm:chMax val="0"/>
          <dgm:bulletEnabled val="1"/>
        </dgm:presLayoutVars>
      </dgm:prSet>
      <dgm:spPr/>
    </dgm:pt>
    <dgm:pt modelId="{9012EA8D-10CD-42AB-9FB7-1374E429F7C5}" type="pres">
      <dgm:prSet presAssocID="{7C8B5D07-4B7E-40A1-BFE2-CA1A212CFE40}" presName="negativeSpace" presStyleCnt="0"/>
      <dgm:spPr/>
    </dgm:pt>
    <dgm:pt modelId="{05D611C4-32F7-4BF6-A666-1126D96292F4}" type="pres">
      <dgm:prSet presAssocID="{7C8B5D07-4B7E-40A1-BFE2-CA1A212CFE40}" presName="childText" presStyleLbl="conFgAcc1" presStyleIdx="0" presStyleCnt="1">
        <dgm:presLayoutVars>
          <dgm:bulletEnabled val="1"/>
        </dgm:presLayoutVars>
      </dgm:prSet>
      <dgm:spPr/>
    </dgm:pt>
  </dgm:ptLst>
  <dgm:cxnLst>
    <dgm:cxn modelId="{39B61B14-330F-49DF-A238-818490AA6679}" srcId="{7C8B5D07-4B7E-40A1-BFE2-CA1A212CFE40}" destId="{DED9B890-EAD1-49C0-9BF0-21773F76AD9B}" srcOrd="0" destOrd="0" parTransId="{D1B9BF0B-9E77-452A-A114-DEA77CDFBB9C}" sibTransId="{D23C1506-C7B1-499A-B213-A7FCC2073ABA}"/>
    <dgm:cxn modelId="{C7D3EF1F-6A50-407D-A945-617F4E80EAD7}" type="presOf" srcId="{DED9B890-EAD1-49C0-9BF0-21773F76AD9B}" destId="{05D611C4-32F7-4BF6-A666-1126D96292F4}" srcOrd="0" destOrd="0" presId="urn:microsoft.com/office/officeart/2005/8/layout/list1"/>
    <dgm:cxn modelId="{DF992C59-8520-4E79-A916-CAE217DA9C87}" type="presOf" srcId="{7C8B5D07-4B7E-40A1-BFE2-CA1A212CFE40}" destId="{7441DBD9-BE59-4428-88CA-F9F2F375FC5B}" srcOrd="0" destOrd="0" presId="urn:microsoft.com/office/officeart/2005/8/layout/list1"/>
    <dgm:cxn modelId="{4CA307D1-5921-4F72-A50D-C22522855E90}" type="presOf" srcId="{D79AE1CC-7359-4FEB-966F-FAE9ADE29333}" destId="{7637ACFC-D2DF-4191-BEEA-723387C87232}" srcOrd="0" destOrd="0" presId="urn:microsoft.com/office/officeart/2005/8/layout/list1"/>
    <dgm:cxn modelId="{B6A6A0EA-29B0-483D-9C80-8EF8806D8309}" srcId="{D79AE1CC-7359-4FEB-966F-FAE9ADE29333}" destId="{7C8B5D07-4B7E-40A1-BFE2-CA1A212CFE40}" srcOrd="0" destOrd="0" parTransId="{EF0B5CB5-E209-4753-AEFF-3EA7B77EE00D}" sibTransId="{2FE08579-1BF0-47DF-BF20-17CF13504D1A}"/>
    <dgm:cxn modelId="{49427EF9-E896-48ED-A359-EFEB610C58F9}" type="presOf" srcId="{7C8B5D07-4B7E-40A1-BFE2-CA1A212CFE40}" destId="{55AAF54E-64E9-40E0-A605-70D26DA8EFEF}" srcOrd="1" destOrd="0" presId="urn:microsoft.com/office/officeart/2005/8/layout/list1"/>
    <dgm:cxn modelId="{AAEE46E7-F03B-40C6-9F0C-CFB9E95EC804}" type="presParOf" srcId="{7637ACFC-D2DF-4191-BEEA-723387C87232}" destId="{C6F0D606-A081-4125-B53D-61D9E3FBDDE9}" srcOrd="0" destOrd="0" presId="urn:microsoft.com/office/officeart/2005/8/layout/list1"/>
    <dgm:cxn modelId="{B6CB55B1-D438-4C93-A87A-32A7769E2872}" type="presParOf" srcId="{C6F0D606-A081-4125-B53D-61D9E3FBDDE9}" destId="{7441DBD9-BE59-4428-88CA-F9F2F375FC5B}" srcOrd="0" destOrd="0" presId="urn:microsoft.com/office/officeart/2005/8/layout/list1"/>
    <dgm:cxn modelId="{B6CD777D-FCCB-4047-872D-53951813BE90}" type="presParOf" srcId="{C6F0D606-A081-4125-B53D-61D9E3FBDDE9}" destId="{55AAF54E-64E9-40E0-A605-70D26DA8EFEF}" srcOrd="1" destOrd="0" presId="urn:microsoft.com/office/officeart/2005/8/layout/list1"/>
    <dgm:cxn modelId="{FC7CCD46-9559-4126-8AF7-4D7A8B372B80}" type="presParOf" srcId="{7637ACFC-D2DF-4191-BEEA-723387C87232}" destId="{9012EA8D-10CD-42AB-9FB7-1374E429F7C5}" srcOrd="1" destOrd="0" presId="urn:microsoft.com/office/officeart/2005/8/layout/list1"/>
    <dgm:cxn modelId="{5AC30B39-7363-4027-A53A-E4272FC790AE}" type="presParOf" srcId="{7637ACFC-D2DF-4191-BEEA-723387C87232}" destId="{05D611C4-32F7-4BF6-A666-1126D96292F4}"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9AE1CC-7359-4FEB-966F-FAE9ADE29333}"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7C8B5D07-4B7E-40A1-BFE2-CA1A212CFE40}">
      <dgm:prSet phldrT="[Texto]" custT="1"/>
      <dgm:spPr/>
      <dgm:t>
        <a:bodyPr/>
        <a:lstStyle/>
        <a:p>
          <a:r>
            <a:rPr lang="es-EC" sz="2400" b="1" dirty="0"/>
            <a:t>3. Alimentar la </a:t>
          </a:r>
          <a:r>
            <a:rPr lang="es-EC" sz="2400" b="1" dirty="0" err="1"/>
            <a:t>prototipadora</a:t>
          </a:r>
          <a:r>
            <a:rPr lang="es-EC" sz="2400" b="1" dirty="0"/>
            <a:t> y colocar las fresas adecuadas</a:t>
          </a:r>
          <a:endParaRPr lang="es-ES" sz="2400" b="1" dirty="0"/>
        </a:p>
      </dgm:t>
    </dgm:pt>
    <dgm:pt modelId="{EF0B5CB5-E209-4753-AEFF-3EA7B77EE00D}" type="parTrans" cxnId="{B6A6A0EA-29B0-483D-9C80-8EF8806D8309}">
      <dgm:prSet/>
      <dgm:spPr/>
      <dgm:t>
        <a:bodyPr/>
        <a:lstStyle/>
        <a:p>
          <a:endParaRPr lang="es-ES"/>
        </a:p>
      </dgm:t>
    </dgm:pt>
    <dgm:pt modelId="{2FE08579-1BF0-47DF-BF20-17CF13504D1A}" type="sibTrans" cxnId="{B6A6A0EA-29B0-483D-9C80-8EF8806D8309}">
      <dgm:prSet/>
      <dgm:spPr/>
      <dgm:t>
        <a:bodyPr/>
        <a:lstStyle/>
        <a:p>
          <a:endParaRPr lang="es-ES"/>
        </a:p>
      </dgm:t>
    </dgm:pt>
    <dgm:pt modelId="{DED9B890-EAD1-49C0-9BF0-21773F76AD9B}">
      <dgm:prSet phldrT="[Texto]" custT="1"/>
      <dgm:spPr/>
      <dgm:t>
        <a:bodyPr/>
        <a:lstStyle/>
        <a:p>
          <a:pPr algn="just"/>
          <a:r>
            <a:rPr lang="es-EC" sz="2000" dirty="0"/>
            <a:t>Con apoyo del software </a:t>
          </a:r>
          <a:r>
            <a:rPr lang="es-EC" sz="2000" dirty="0" err="1"/>
            <a:t>IsoPro</a:t>
          </a:r>
          <a:r>
            <a:rPr lang="es-EC" sz="2000" baseline="30000" dirty="0" err="1"/>
            <a:t>TM</a:t>
          </a:r>
          <a:r>
            <a:rPr lang="es-EC" sz="2000" dirty="0"/>
            <a:t>, que se incluye en el sistema QC5000S. </a:t>
          </a:r>
          <a:endParaRPr lang="es-ES" sz="2000" dirty="0"/>
        </a:p>
      </dgm:t>
    </dgm:pt>
    <dgm:pt modelId="{D1B9BF0B-9E77-452A-A114-DEA77CDFBB9C}" type="parTrans" cxnId="{39B61B14-330F-49DF-A238-818490AA6679}">
      <dgm:prSet/>
      <dgm:spPr/>
      <dgm:t>
        <a:bodyPr/>
        <a:lstStyle/>
        <a:p>
          <a:endParaRPr lang="es-ES"/>
        </a:p>
      </dgm:t>
    </dgm:pt>
    <dgm:pt modelId="{D23C1506-C7B1-499A-B213-A7FCC2073ABA}" type="sibTrans" cxnId="{39B61B14-330F-49DF-A238-818490AA6679}">
      <dgm:prSet/>
      <dgm:spPr/>
      <dgm:t>
        <a:bodyPr/>
        <a:lstStyle/>
        <a:p>
          <a:endParaRPr lang="es-ES"/>
        </a:p>
      </dgm:t>
    </dgm:pt>
    <dgm:pt modelId="{7637ACFC-D2DF-4191-BEEA-723387C87232}" type="pres">
      <dgm:prSet presAssocID="{D79AE1CC-7359-4FEB-966F-FAE9ADE29333}" presName="linear" presStyleCnt="0">
        <dgm:presLayoutVars>
          <dgm:dir/>
          <dgm:animLvl val="lvl"/>
          <dgm:resizeHandles val="exact"/>
        </dgm:presLayoutVars>
      </dgm:prSet>
      <dgm:spPr/>
    </dgm:pt>
    <dgm:pt modelId="{C6F0D606-A081-4125-B53D-61D9E3FBDDE9}" type="pres">
      <dgm:prSet presAssocID="{7C8B5D07-4B7E-40A1-BFE2-CA1A212CFE40}" presName="parentLin" presStyleCnt="0"/>
      <dgm:spPr/>
    </dgm:pt>
    <dgm:pt modelId="{7441DBD9-BE59-4428-88CA-F9F2F375FC5B}" type="pres">
      <dgm:prSet presAssocID="{7C8B5D07-4B7E-40A1-BFE2-CA1A212CFE40}" presName="parentLeftMargin" presStyleLbl="node1" presStyleIdx="0" presStyleCnt="1"/>
      <dgm:spPr/>
    </dgm:pt>
    <dgm:pt modelId="{55AAF54E-64E9-40E0-A605-70D26DA8EFEF}" type="pres">
      <dgm:prSet presAssocID="{7C8B5D07-4B7E-40A1-BFE2-CA1A212CFE40}" presName="parentText" presStyleLbl="node1" presStyleIdx="0" presStyleCnt="1" custScaleX="142857">
        <dgm:presLayoutVars>
          <dgm:chMax val="0"/>
          <dgm:bulletEnabled val="1"/>
        </dgm:presLayoutVars>
      </dgm:prSet>
      <dgm:spPr/>
    </dgm:pt>
    <dgm:pt modelId="{9012EA8D-10CD-42AB-9FB7-1374E429F7C5}" type="pres">
      <dgm:prSet presAssocID="{7C8B5D07-4B7E-40A1-BFE2-CA1A212CFE40}" presName="negativeSpace" presStyleCnt="0"/>
      <dgm:spPr/>
    </dgm:pt>
    <dgm:pt modelId="{05D611C4-32F7-4BF6-A666-1126D96292F4}" type="pres">
      <dgm:prSet presAssocID="{7C8B5D07-4B7E-40A1-BFE2-CA1A212CFE40}" presName="childText" presStyleLbl="conFgAcc1" presStyleIdx="0" presStyleCnt="1">
        <dgm:presLayoutVars>
          <dgm:bulletEnabled val="1"/>
        </dgm:presLayoutVars>
      </dgm:prSet>
      <dgm:spPr/>
    </dgm:pt>
  </dgm:ptLst>
  <dgm:cxnLst>
    <dgm:cxn modelId="{39B61B14-330F-49DF-A238-818490AA6679}" srcId="{7C8B5D07-4B7E-40A1-BFE2-CA1A212CFE40}" destId="{DED9B890-EAD1-49C0-9BF0-21773F76AD9B}" srcOrd="0" destOrd="0" parTransId="{D1B9BF0B-9E77-452A-A114-DEA77CDFBB9C}" sibTransId="{D23C1506-C7B1-499A-B213-A7FCC2073ABA}"/>
    <dgm:cxn modelId="{C7D3EF1F-6A50-407D-A945-617F4E80EAD7}" type="presOf" srcId="{DED9B890-EAD1-49C0-9BF0-21773F76AD9B}" destId="{05D611C4-32F7-4BF6-A666-1126D96292F4}" srcOrd="0" destOrd="0" presId="urn:microsoft.com/office/officeart/2005/8/layout/list1"/>
    <dgm:cxn modelId="{DF992C59-8520-4E79-A916-CAE217DA9C87}" type="presOf" srcId="{7C8B5D07-4B7E-40A1-BFE2-CA1A212CFE40}" destId="{7441DBD9-BE59-4428-88CA-F9F2F375FC5B}" srcOrd="0" destOrd="0" presId="urn:microsoft.com/office/officeart/2005/8/layout/list1"/>
    <dgm:cxn modelId="{4CA307D1-5921-4F72-A50D-C22522855E90}" type="presOf" srcId="{D79AE1CC-7359-4FEB-966F-FAE9ADE29333}" destId="{7637ACFC-D2DF-4191-BEEA-723387C87232}" srcOrd="0" destOrd="0" presId="urn:microsoft.com/office/officeart/2005/8/layout/list1"/>
    <dgm:cxn modelId="{B6A6A0EA-29B0-483D-9C80-8EF8806D8309}" srcId="{D79AE1CC-7359-4FEB-966F-FAE9ADE29333}" destId="{7C8B5D07-4B7E-40A1-BFE2-CA1A212CFE40}" srcOrd="0" destOrd="0" parTransId="{EF0B5CB5-E209-4753-AEFF-3EA7B77EE00D}" sibTransId="{2FE08579-1BF0-47DF-BF20-17CF13504D1A}"/>
    <dgm:cxn modelId="{49427EF9-E896-48ED-A359-EFEB610C58F9}" type="presOf" srcId="{7C8B5D07-4B7E-40A1-BFE2-CA1A212CFE40}" destId="{55AAF54E-64E9-40E0-A605-70D26DA8EFEF}" srcOrd="1" destOrd="0" presId="urn:microsoft.com/office/officeart/2005/8/layout/list1"/>
    <dgm:cxn modelId="{AAEE46E7-F03B-40C6-9F0C-CFB9E95EC804}" type="presParOf" srcId="{7637ACFC-D2DF-4191-BEEA-723387C87232}" destId="{C6F0D606-A081-4125-B53D-61D9E3FBDDE9}" srcOrd="0" destOrd="0" presId="urn:microsoft.com/office/officeart/2005/8/layout/list1"/>
    <dgm:cxn modelId="{B6CB55B1-D438-4C93-A87A-32A7769E2872}" type="presParOf" srcId="{C6F0D606-A081-4125-B53D-61D9E3FBDDE9}" destId="{7441DBD9-BE59-4428-88CA-F9F2F375FC5B}" srcOrd="0" destOrd="0" presId="urn:microsoft.com/office/officeart/2005/8/layout/list1"/>
    <dgm:cxn modelId="{B6CD777D-FCCB-4047-872D-53951813BE90}" type="presParOf" srcId="{C6F0D606-A081-4125-B53D-61D9E3FBDDE9}" destId="{55AAF54E-64E9-40E0-A605-70D26DA8EFEF}" srcOrd="1" destOrd="0" presId="urn:microsoft.com/office/officeart/2005/8/layout/list1"/>
    <dgm:cxn modelId="{FC7CCD46-9559-4126-8AF7-4D7A8B372B80}" type="presParOf" srcId="{7637ACFC-D2DF-4191-BEEA-723387C87232}" destId="{9012EA8D-10CD-42AB-9FB7-1374E429F7C5}" srcOrd="1" destOrd="0" presId="urn:microsoft.com/office/officeart/2005/8/layout/list1"/>
    <dgm:cxn modelId="{5AC30B39-7363-4027-A53A-E4272FC790AE}" type="presParOf" srcId="{7637ACFC-D2DF-4191-BEEA-723387C87232}" destId="{05D611C4-32F7-4BF6-A666-1126D96292F4}" srcOrd="2"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92956C-1117-4EBA-8435-E700FB0D3189}" type="doc">
      <dgm:prSet loTypeId="urn:microsoft.com/office/officeart/2005/8/layout/vList2" loCatId="list" qsTypeId="urn:microsoft.com/office/officeart/2005/8/quickstyle/3d2" qsCatId="3D" csTypeId="urn:microsoft.com/office/officeart/2005/8/colors/accent3_1" csCatId="accent3" phldr="1"/>
      <dgm:spPr/>
      <dgm:t>
        <a:bodyPr/>
        <a:lstStyle/>
        <a:p>
          <a:endParaRPr lang="es-ES"/>
        </a:p>
      </dgm:t>
    </dgm:pt>
    <dgm:pt modelId="{51461C8B-7A44-4073-BAA6-769B33618ED4}">
      <dgm:prSet phldrT="[Texto]" custT="1"/>
      <dgm:spPr/>
      <dgm:t>
        <a:bodyPr/>
        <a:lstStyle/>
        <a:p>
          <a:pPr algn="just"/>
          <a:r>
            <a:rPr lang="es-EC" sz="2000" dirty="0"/>
            <a:t>Se diseñó una red de antenas del tipo Log periódica impresas que opera en un ancho de banda de 900 MHz a 5,8 GHz para ser empleado en un sistema inhibidor de drones.</a:t>
          </a:r>
          <a:endParaRPr lang="es-ES" sz="2000" dirty="0"/>
        </a:p>
      </dgm:t>
    </dgm:pt>
    <dgm:pt modelId="{86124DA9-F005-4DB8-8DA7-57DA54CE5DD6}" type="parTrans" cxnId="{4DD8DDC3-CCDC-43C5-8EAE-78C23F717844}">
      <dgm:prSet/>
      <dgm:spPr/>
      <dgm:t>
        <a:bodyPr/>
        <a:lstStyle/>
        <a:p>
          <a:endParaRPr lang="es-ES"/>
        </a:p>
      </dgm:t>
    </dgm:pt>
    <dgm:pt modelId="{2C7EB8BA-5D7B-43A7-BF86-895894047157}" type="sibTrans" cxnId="{4DD8DDC3-CCDC-43C5-8EAE-78C23F717844}">
      <dgm:prSet/>
      <dgm:spPr/>
      <dgm:t>
        <a:bodyPr/>
        <a:lstStyle/>
        <a:p>
          <a:endParaRPr lang="es-ES"/>
        </a:p>
      </dgm:t>
    </dgm:pt>
    <dgm:pt modelId="{E197E9B3-3184-46B7-BE47-2073B2A92A4E}">
      <dgm:prSet phldrT="[Texto]" custT="1"/>
      <dgm:spPr/>
      <dgm:t>
        <a:bodyPr/>
        <a:lstStyle/>
        <a:p>
          <a:pPr algn="just"/>
          <a:endParaRPr lang="es-ES" sz="2000" dirty="0"/>
        </a:p>
      </dgm:t>
    </dgm:pt>
    <dgm:pt modelId="{D3442F02-576E-4763-B44C-8FB169874DF4}" type="parTrans" cxnId="{3A56700B-634F-458A-BDCF-85F9B77BAD59}">
      <dgm:prSet/>
      <dgm:spPr/>
      <dgm:t>
        <a:bodyPr/>
        <a:lstStyle/>
        <a:p>
          <a:endParaRPr lang="es-ES"/>
        </a:p>
      </dgm:t>
    </dgm:pt>
    <dgm:pt modelId="{91D5904A-54FE-4B1F-A635-CA6743F29880}" type="sibTrans" cxnId="{3A56700B-634F-458A-BDCF-85F9B77BAD59}">
      <dgm:prSet/>
      <dgm:spPr/>
      <dgm:t>
        <a:bodyPr/>
        <a:lstStyle/>
        <a:p>
          <a:endParaRPr lang="es-ES"/>
        </a:p>
      </dgm:t>
    </dgm:pt>
    <dgm:pt modelId="{E8A6702A-C6A0-4D6F-BE94-ABC78FD94FE0}">
      <dgm:prSet phldrT="[Texto]" custT="1"/>
      <dgm:spPr/>
      <dgm:t>
        <a:bodyPr/>
        <a:lstStyle/>
        <a:p>
          <a:pPr algn="just"/>
          <a:r>
            <a:rPr lang="es-EC" sz="1800" dirty="0" err="1"/>
            <a:t>Jamming</a:t>
          </a:r>
          <a:r>
            <a:rPr lang="es-EC" sz="1800" dirty="0"/>
            <a:t> es una técnica de ataque electrónico que realizando una interferencia intencionada degrada la información que está receptando el agente </a:t>
          </a:r>
          <a:r>
            <a:rPr lang="es-MX" sz="1800" dirty="0"/>
            <a:t>“Dron” por otro agente transmisor, empleando una antena de transmisión. La antena Log periódica impresa fabricada para este proyecto permite transmitir señales que operen en frecuencias que pertenezcan a un ancho de banda de 900 MHz a 5,8 GHz</a:t>
          </a:r>
          <a:r>
            <a:rPr lang="es-MX" sz="2300" dirty="0"/>
            <a:t>.</a:t>
          </a:r>
          <a:endParaRPr lang="es-ES" sz="2300" dirty="0"/>
        </a:p>
      </dgm:t>
    </dgm:pt>
    <dgm:pt modelId="{B2248F7B-FAA1-411D-8EB9-BE4421481DCE}" type="parTrans" cxnId="{DC6112EA-108F-49EF-AEEE-615A620E0250}">
      <dgm:prSet/>
      <dgm:spPr/>
      <dgm:t>
        <a:bodyPr/>
        <a:lstStyle/>
        <a:p>
          <a:endParaRPr lang="es-ES"/>
        </a:p>
      </dgm:t>
    </dgm:pt>
    <dgm:pt modelId="{3C62C58C-FB14-46D5-B7A2-479F31FB429F}" type="sibTrans" cxnId="{DC6112EA-108F-49EF-AEEE-615A620E0250}">
      <dgm:prSet/>
      <dgm:spPr/>
      <dgm:t>
        <a:bodyPr/>
        <a:lstStyle/>
        <a:p>
          <a:endParaRPr lang="es-ES"/>
        </a:p>
      </dgm:t>
    </dgm:pt>
    <dgm:pt modelId="{955EEDD3-0D44-410F-B66B-BC6092DD3C31}">
      <dgm:prSet custT="1"/>
      <dgm:spPr/>
      <dgm:t>
        <a:bodyPr/>
        <a:lstStyle/>
        <a:p>
          <a:pPr algn="just"/>
          <a:endParaRPr lang="es-EC" sz="2000" dirty="0"/>
        </a:p>
      </dgm:t>
    </dgm:pt>
    <dgm:pt modelId="{CDD2403B-48F1-4D9E-AC25-0FCE7D31C13A}" type="parTrans" cxnId="{142B7FED-01C8-4DF8-90BF-4D611C78F5A7}">
      <dgm:prSet/>
      <dgm:spPr/>
      <dgm:t>
        <a:bodyPr/>
        <a:lstStyle/>
        <a:p>
          <a:endParaRPr lang="es-ES"/>
        </a:p>
      </dgm:t>
    </dgm:pt>
    <dgm:pt modelId="{A4C9EAC1-BC28-4EE1-9F56-0A679DF49B98}" type="sibTrans" cxnId="{142B7FED-01C8-4DF8-90BF-4D611C78F5A7}">
      <dgm:prSet/>
      <dgm:spPr/>
      <dgm:t>
        <a:bodyPr/>
        <a:lstStyle/>
        <a:p>
          <a:endParaRPr lang="es-ES"/>
        </a:p>
      </dgm:t>
    </dgm:pt>
    <dgm:pt modelId="{1927D4D9-05DB-4C7F-A403-13F24A132C80}">
      <dgm:prSet phldrT="[Texto]" custT="1"/>
      <dgm:spPr/>
      <dgm:t>
        <a:bodyPr/>
        <a:lstStyle/>
        <a:p>
          <a:pPr algn="just"/>
          <a:r>
            <a:rPr lang="es-MX" sz="2000" dirty="0"/>
            <a:t>Al trabajar en el diseño de una red de antenas del tipo Log periódica se pudo estudiar dos modelos, LPDA de dipolos anchos y LPDA de dipolos finos, los cuales partieron con especificaciones básicas de diseño: ancho de banda de trabajo de 2 – 5,8 GHz, ganancia de 6dB, ,  y ancho de banda de trabajo de 900 MHz – 6 GHz, una ganancia de 6 dB, </a:t>
          </a:r>
          <a:r>
            <a:rPr lang="el-GR" sz="2000" dirty="0"/>
            <a:t>τ</a:t>
          </a:r>
          <a:r>
            <a:rPr lang="es-EC" sz="2000" dirty="0"/>
            <a:t>=0.79</a:t>
          </a:r>
          <a:r>
            <a:rPr lang="es-MX" sz="2000" dirty="0"/>
            <a:t>,</a:t>
          </a:r>
          <a:r>
            <a:rPr lang="el-GR" sz="2000" dirty="0"/>
            <a:t>σ</a:t>
          </a:r>
          <a:r>
            <a:rPr lang="es-EC" sz="2000" dirty="0"/>
            <a:t>=0.14 </a:t>
          </a:r>
          <a:r>
            <a:rPr lang="es-MX" sz="2000" dirty="0"/>
            <a:t>respectivamente. Estos valores fueron empleados para obtener el número de elementos de las LPDA a analizar. Para la línea de alimentación se empleó una </a:t>
          </a:r>
          <a:r>
            <a:rPr lang="el-GR" sz="2000" dirty="0"/>
            <a:t>ε</a:t>
          </a:r>
          <a:r>
            <a:rPr lang="es-EC" sz="2000" dirty="0"/>
            <a:t>=4.23</a:t>
          </a:r>
          <a:r>
            <a:rPr lang="es-MX" sz="2000" dirty="0"/>
            <a:t>,</a:t>
          </a:r>
          <a:r>
            <a:rPr lang="es-MX" sz="2000" dirty="0" err="1"/>
            <a:t>tang</a:t>
          </a:r>
          <a:r>
            <a:rPr lang="el-GR" sz="2000" dirty="0"/>
            <a:t>δ</a:t>
          </a:r>
          <a:r>
            <a:rPr lang="es-EC" sz="2000" dirty="0"/>
            <a:t>=0.06</a:t>
          </a:r>
          <a:r>
            <a:rPr lang="es-MX" sz="2000" dirty="0"/>
            <a:t>, h=0.7 [mm] resultando un </a:t>
          </a:r>
          <a:r>
            <a:rPr lang="el-GR" sz="2000" dirty="0">
              <a:latin typeface="Cambria Math" panose="02040503050406030204" pitchFamily="18" charset="0"/>
              <a:ea typeface="Cambria Math" panose="02040503050406030204" pitchFamily="18" charset="0"/>
            </a:rPr>
            <a:t>ω</a:t>
          </a:r>
          <a:r>
            <a:rPr lang="es-EC" sz="2000" dirty="0">
              <a:latin typeface="Cambria Math" panose="02040503050406030204" pitchFamily="18" charset="0"/>
              <a:ea typeface="Cambria Math" panose="02040503050406030204" pitchFamily="18" charset="0"/>
            </a:rPr>
            <a:t>=3.71</a:t>
          </a:r>
          <a:r>
            <a:rPr lang="es-MX" sz="2000" dirty="0"/>
            <a:t> [mm].</a:t>
          </a:r>
          <a:endParaRPr lang="es-ES" sz="2000" dirty="0"/>
        </a:p>
      </dgm:t>
    </dgm:pt>
    <dgm:pt modelId="{0BB05B75-4D57-46DC-947D-54B720DADB04}" type="parTrans" cxnId="{BECB7D26-CCCC-4C99-B2CA-E3543CB07C6E}">
      <dgm:prSet/>
      <dgm:spPr/>
      <dgm:t>
        <a:bodyPr/>
        <a:lstStyle/>
        <a:p>
          <a:endParaRPr lang="es-EC"/>
        </a:p>
      </dgm:t>
    </dgm:pt>
    <dgm:pt modelId="{E88113B9-E6F3-4ADE-806E-03F90A97BF55}" type="sibTrans" cxnId="{BECB7D26-CCCC-4C99-B2CA-E3543CB07C6E}">
      <dgm:prSet/>
      <dgm:spPr/>
      <dgm:t>
        <a:bodyPr/>
        <a:lstStyle/>
        <a:p>
          <a:endParaRPr lang="es-EC"/>
        </a:p>
      </dgm:t>
    </dgm:pt>
    <dgm:pt modelId="{C8DB573D-E551-4FD4-8D9C-FE49069BA1D0}" type="pres">
      <dgm:prSet presAssocID="{7392956C-1117-4EBA-8435-E700FB0D3189}" presName="linear" presStyleCnt="0">
        <dgm:presLayoutVars>
          <dgm:animLvl val="lvl"/>
          <dgm:resizeHandles val="exact"/>
        </dgm:presLayoutVars>
      </dgm:prSet>
      <dgm:spPr/>
    </dgm:pt>
    <dgm:pt modelId="{A70E9B7F-B720-4260-8B67-D8137306A677}" type="pres">
      <dgm:prSet presAssocID="{51461C8B-7A44-4073-BAA6-769B33618ED4}" presName="parentText" presStyleLbl="node1" presStyleIdx="0" presStyleCnt="3" custScaleY="64142">
        <dgm:presLayoutVars>
          <dgm:chMax val="0"/>
          <dgm:bulletEnabled val="1"/>
        </dgm:presLayoutVars>
      </dgm:prSet>
      <dgm:spPr/>
    </dgm:pt>
    <dgm:pt modelId="{66871598-0E22-4DA3-A509-F3C835C52473}" type="pres">
      <dgm:prSet presAssocID="{51461C8B-7A44-4073-BAA6-769B33618ED4}" presName="childText" presStyleLbl="revTx" presStyleIdx="0" presStyleCnt="1">
        <dgm:presLayoutVars>
          <dgm:bulletEnabled val="1"/>
        </dgm:presLayoutVars>
      </dgm:prSet>
      <dgm:spPr/>
    </dgm:pt>
    <dgm:pt modelId="{CA67569D-8F1E-447C-A009-1DD709AD7A6F}" type="pres">
      <dgm:prSet presAssocID="{E8A6702A-C6A0-4D6F-BE94-ABC78FD94FE0}" presName="parentText" presStyleLbl="node1" presStyleIdx="1" presStyleCnt="3" custLinFactY="-24999" custLinFactNeighborX="-491" custLinFactNeighborY="-100000">
        <dgm:presLayoutVars>
          <dgm:chMax val="0"/>
          <dgm:bulletEnabled val="1"/>
        </dgm:presLayoutVars>
      </dgm:prSet>
      <dgm:spPr/>
    </dgm:pt>
    <dgm:pt modelId="{90061DCD-9C66-4EAD-9D37-5997917D238C}" type="pres">
      <dgm:prSet presAssocID="{3C62C58C-FB14-46D5-B7A2-479F31FB429F}" presName="spacer" presStyleCnt="0"/>
      <dgm:spPr/>
    </dgm:pt>
    <dgm:pt modelId="{862E94B5-6E89-480F-93A2-CF8CED6F8125}" type="pres">
      <dgm:prSet presAssocID="{1927D4D9-05DB-4C7F-A403-13F24A132C80}" presName="parentText" presStyleLbl="node1" presStyleIdx="2" presStyleCnt="3" custScaleY="115959" custLinFactNeighborX="-3712" custLinFactNeighborY="27824">
        <dgm:presLayoutVars>
          <dgm:chMax val="0"/>
          <dgm:bulletEnabled val="1"/>
        </dgm:presLayoutVars>
      </dgm:prSet>
      <dgm:spPr/>
    </dgm:pt>
  </dgm:ptLst>
  <dgm:cxnLst>
    <dgm:cxn modelId="{3A56700B-634F-458A-BDCF-85F9B77BAD59}" srcId="{51461C8B-7A44-4073-BAA6-769B33618ED4}" destId="{E197E9B3-3184-46B7-BE47-2073B2A92A4E}" srcOrd="0" destOrd="0" parTransId="{D3442F02-576E-4763-B44C-8FB169874DF4}" sibTransId="{91D5904A-54FE-4B1F-A635-CA6743F29880}"/>
    <dgm:cxn modelId="{41FF2913-A490-458C-9B5B-FC41B1FE13A7}" type="presOf" srcId="{1927D4D9-05DB-4C7F-A403-13F24A132C80}" destId="{862E94B5-6E89-480F-93A2-CF8CED6F8125}" srcOrd="0" destOrd="0" presId="urn:microsoft.com/office/officeart/2005/8/layout/vList2"/>
    <dgm:cxn modelId="{BECB7D26-CCCC-4C99-B2CA-E3543CB07C6E}" srcId="{7392956C-1117-4EBA-8435-E700FB0D3189}" destId="{1927D4D9-05DB-4C7F-A403-13F24A132C80}" srcOrd="2" destOrd="0" parTransId="{0BB05B75-4D57-46DC-947D-54B720DADB04}" sibTransId="{E88113B9-E6F3-4ADE-806E-03F90A97BF55}"/>
    <dgm:cxn modelId="{C8EF1B30-8995-45CC-BF07-1F217828E495}" type="presOf" srcId="{51461C8B-7A44-4073-BAA6-769B33618ED4}" destId="{A70E9B7F-B720-4260-8B67-D8137306A677}" srcOrd="0" destOrd="0" presId="urn:microsoft.com/office/officeart/2005/8/layout/vList2"/>
    <dgm:cxn modelId="{AA081633-2861-42B7-91BE-DB7DAB1DA53C}" type="presOf" srcId="{7392956C-1117-4EBA-8435-E700FB0D3189}" destId="{C8DB573D-E551-4FD4-8D9C-FE49069BA1D0}" srcOrd="0" destOrd="0" presId="urn:microsoft.com/office/officeart/2005/8/layout/vList2"/>
    <dgm:cxn modelId="{75179168-3D24-4FBB-99C4-39D08FC1AAA4}" type="presOf" srcId="{E8A6702A-C6A0-4D6F-BE94-ABC78FD94FE0}" destId="{CA67569D-8F1E-447C-A009-1DD709AD7A6F}" srcOrd="0" destOrd="0" presId="urn:microsoft.com/office/officeart/2005/8/layout/vList2"/>
    <dgm:cxn modelId="{52D92671-7A8C-4C5C-B9A5-C840F384AEE7}" type="presOf" srcId="{955EEDD3-0D44-410F-B66B-BC6092DD3C31}" destId="{66871598-0E22-4DA3-A509-F3C835C52473}" srcOrd="0" destOrd="1" presId="urn:microsoft.com/office/officeart/2005/8/layout/vList2"/>
    <dgm:cxn modelId="{4DD8DDC3-CCDC-43C5-8EAE-78C23F717844}" srcId="{7392956C-1117-4EBA-8435-E700FB0D3189}" destId="{51461C8B-7A44-4073-BAA6-769B33618ED4}" srcOrd="0" destOrd="0" parTransId="{86124DA9-F005-4DB8-8DA7-57DA54CE5DD6}" sibTransId="{2C7EB8BA-5D7B-43A7-BF86-895894047157}"/>
    <dgm:cxn modelId="{DC6112EA-108F-49EF-AEEE-615A620E0250}" srcId="{7392956C-1117-4EBA-8435-E700FB0D3189}" destId="{E8A6702A-C6A0-4D6F-BE94-ABC78FD94FE0}" srcOrd="1" destOrd="0" parTransId="{B2248F7B-FAA1-411D-8EB9-BE4421481DCE}" sibTransId="{3C62C58C-FB14-46D5-B7A2-479F31FB429F}"/>
    <dgm:cxn modelId="{142B7FED-01C8-4DF8-90BF-4D611C78F5A7}" srcId="{51461C8B-7A44-4073-BAA6-769B33618ED4}" destId="{955EEDD3-0D44-410F-B66B-BC6092DD3C31}" srcOrd="1" destOrd="0" parTransId="{CDD2403B-48F1-4D9E-AC25-0FCE7D31C13A}" sibTransId="{A4C9EAC1-BC28-4EE1-9F56-0A679DF49B98}"/>
    <dgm:cxn modelId="{F86E87EE-DB30-4274-A7D5-EF01B3C53EC5}" type="presOf" srcId="{E197E9B3-3184-46B7-BE47-2073B2A92A4E}" destId="{66871598-0E22-4DA3-A509-F3C835C52473}" srcOrd="0" destOrd="0" presId="urn:microsoft.com/office/officeart/2005/8/layout/vList2"/>
    <dgm:cxn modelId="{78854E7F-02BA-4067-903D-70AD27738E7A}" type="presParOf" srcId="{C8DB573D-E551-4FD4-8D9C-FE49069BA1D0}" destId="{A70E9B7F-B720-4260-8B67-D8137306A677}" srcOrd="0" destOrd="0" presId="urn:microsoft.com/office/officeart/2005/8/layout/vList2"/>
    <dgm:cxn modelId="{0F975275-653D-49F3-9518-F97DF7BC1332}" type="presParOf" srcId="{C8DB573D-E551-4FD4-8D9C-FE49069BA1D0}" destId="{66871598-0E22-4DA3-A509-F3C835C52473}" srcOrd="1" destOrd="0" presId="urn:microsoft.com/office/officeart/2005/8/layout/vList2"/>
    <dgm:cxn modelId="{1D2CDBBC-335D-4DE8-B2C8-152B47B6E196}" type="presParOf" srcId="{C8DB573D-E551-4FD4-8D9C-FE49069BA1D0}" destId="{CA67569D-8F1E-447C-A009-1DD709AD7A6F}" srcOrd="2" destOrd="0" presId="urn:microsoft.com/office/officeart/2005/8/layout/vList2"/>
    <dgm:cxn modelId="{7A4DAF5F-7EA2-4768-9B11-A259E22B1D3F}" type="presParOf" srcId="{C8DB573D-E551-4FD4-8D9C-FE49069BA1D0}" destId="{90061DCD-9C66-4EAD-9D37-5997917D238C}" srcOrd="3" destOrd="0" presId="urn:microsoft.com/office/officeart/2005/8/layout/vList2"/>
    <dgm:cxn modelId="{E57D144D-D0D9-49EB-8240-D305156364D8}" type="presParOf" srcId="{C8DB573D-E551-4FD4-8D9C-FE49069BA1D0}" destId="{862E94B5-6E89-480F-93A2-CF8CED6F812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92956C-1117-4EBA-8435-E700FB0D3189}" type="doc">
      <dgm:prSet loTypeId="urn:microsoft.com/office/officeart/2005/8/layout/vList2" loCatId="list" qsTypeId="urn:microsoft.com/office/officeart/2005/8/quickstyle/3d2" qsCatId="3D" csTypeId="urn:microsoft.com/office/officeart/2005/8/colors/accent3_1" csCatId="accent3" phldr="1"/>
      <dgm:spPr/>
      <dgm:t>
        <a:bodyPr/>
        <a:lstStyle/>
        <a:p>
          <a:endParaRPr lang="es-ES"/>
        </a:p>
      </dgm:t>
    </dgm:pt>
    <dgm:pt modelId="{51461C8B-7A44-4073-BAA6-769B33618ED4}">
      <dgm:prSet phldrT="[Texto]" custT="1"/>
      <dgm:spPr/>
      <dgm:t>
        <a:bodyPr/>
        <a:lstStyle/>
        <a:p>
          <a:pPr algn="just"/>
          <a:r>
            <a:rPr lang="es-MX" sz="2600" dirty="0"/>
            <a:t>Los valores obtenidos de las simulaciones en FEKO para el modelo de dipolos anchos fueron: una directividad de hasta 7.5 dBi con presencia de nulos, lóbulos secundarios elevados, siendo características no ideales para crear una antena que se emplee en un sistema de interferencia, al generar optimización para mejorar estos inconvenientes, provocó un excesivo tiempo de procesamiento. Además, se generaron inconvenientes al momento de emplear el puerto de excitación </a:t>
          </a:r>
          <a:r>
            <a:rPr lang="es-MX" sz="2600" i="1" dirty="0" err="1"/>
            <a:t>waveport</a:t>
          </a:r>
          <a:r>
            <a:rPr lang="es-MX" sz="2600" i="1" dirty="0"/>
            <a:t>,</a:t>
          </a:r>
          <a:r>
            <a:rPr lang="es-MX" sz="2600" dirty="0"/>
            <a:t> el cual hizo tomar la decisión de escoger otro software de simulación, el cual fue HFSS, teniendo en cuenta que posee características similares al anterior, con la diferencia que el actual software utiliza el método de los elementos finitos (FEM), mientras que FEKO maneja el método de los momentos (</a:t>
          </a:r>
          <a:r>
            <a:rPr lang="es-MX" sz="2600" dirty="0" err="1"/>
            <a:t>MoM</a:t>
          </a:r>
          <a:r>
            <a:rPr lang="es-MX" sz="2600" dirty="0"/>
            <a:t>). Los resultados en HFSS para el modelo de dipolos finos determinaron una ganancia de 6,7 y 7,4 dB, un coeficiente de reflexión menor a 2,5 y VSWR menor a -8,9 dB para las frecuencias de 900 MHz, 2,4 GHz y 5,8 GHz, estableciendo esta topología de antena la más adecuada para su fabricación. </a:t>
          </a:r>
          <a:r>
            <a:rPr lang="es-EC" sz="2000" dirty="0"/>
            <a:t>.</a:t>
          </a:r>
          <a:endParaRPr lang="es-ES" sz="2000" dirty="0"/>
        </a:p>
      </dgm:t>
    </dgm:pt>
    <dgm:pt modelId="{86124DA9-F005-4DB8-8DA7-57DA54CE5DD6}" type="parTrans" cxnId="{4DD8DDC3-CCDC-43C5-8EAE-78C23F717844}">
      <dgm:prSet/>
      <dgm:spPr/>
      <dgm:t>
        <a:bodyPr/>
        <a:lstStyle/>
        <a:p>
          <a:endParaRPr lang="es-ES"/>
        </a:p>
      </dgm:t>
    </dgm:pt>
    <dgm:pt modelId="{2C7EB8BA-5D7B-43A7-BF86-895894047157}" type="sibTrans" cxnId="{4DD8DDC3-CCDC-43C5-8EAE-78C23F717844}">
      <dgm:prSet/>
      <dgm:spPr/>
      <dgm:t>
        <a:bodyPr/>
        <a:lstStyle/>
        <a:p>
          <a:endParaRPr lang="es-ES"/>
        </a:p>
      </dgm:t>
    </dgm:pt>
    <dgm:pt modelId="{E197E9B3-3184-46B7-BE47-2073B2A92A4E}">
      <dgm:prSet phldrT="[Texto]" custT="1"/>
      <dgm:spPr/>
      <dgm:t>
        <a:bodyPr/>
        <a:lstStyle/>
        <a:p>
          <a:pPr algn="just"/>
          <a:endParaRPr lang="es-ES" sz="2400" dirty="0"/>
        </a:p>
      </dgm:t>
    </dgm:pt>
    <dgm:pt modelId="{D3442F02-576E-4763-B44C-8FB169874DF4}" type="parTrans" cxnId="{3A56700B-634F-458A-BDCF-85F9B77BAD59}">
      <dgm:prSet/>
      <dgm:spPr/>
      <dgm:t>
        <a:bodyPr/>
        <a:lstStyle/>
        <a:p>
          <a:endParaRPr lang="es-ES"/>
        </a:p>
      </dgm:t>
    </dgm:pt>
    <dgm:pt modelId="{91D5904A-54FE-4B1F-A635-CA6743F29880}" type="sibTrans" cxnId="{3A56700B-634F-458A-BDCF-85F9B77BAD59}">
      <dgm:prSet/>
      <dgm:spPr/>
      <dgm:t>
        <a:bodyPr/>
        <a:lstStyle/>
        <a:p>
          <a:endParaRPr lang="es-ES"/>
        </a:p>
      </dgm:t>
    </dgm:pt>
    <dgm:pt modelId="{955EEDD3-0D44-410F-B66B-BC6092DD3C31}">
      <dgm:prSet custT="1"/>
      <dgm:spPr/>
      <dgm:t>
        <a:bodyPr/>
        <a:lstStyle/>
        <a:p>
          <a:pPr algn="just"/>
          <a:endParaRPr lang="es-EC" sz="2400" dirty="0"/>
        </a:p>
      </dgm:t>
    </dgm:pt>
    <dgm:pt modelId="{CDD2403B-48F1-4D9E-AC25-0FCE7D31C13A}" type="parTrans" cxnId="{142B7FED-01C8-4DF8-90BF-4D611C78F5A7}">
      <dgm:prSet/>
      <dgm:spPr/>
      <dgm:t>
        <a:bodyPr/>
        <a:lstStyle/>
        <a:p>
          <a:endParaRPr lang="es-ES"/>
        </a:p>
      </dgm:t>
    </dgm:pt>
    <dgm:pt modelId="{A4C9EAC1-BC28-4EE1-9F56-0A679DF49B98}" type="sibTrans" cxnId="{142B7FED-01C8-4DF8-90BF-4D611C78F5A7}">
      <dgm:prSet/>
      <dgm:spPr/>
      <dgm:t>
        <a:bodyPr/>
        <a:lstStyle/>
        <a:p>
          <a:endParaRPr lang="es-ES"/>
        </a:p>
      </dgm:t>
    </dgm:pt>
    <dgm:pt modelId="{4AF904EF-A861-4801-9D04-074749C6CB7B}" type="pres">
      <dgm:prSet presAssocID="{7392956C-1117-4EBA-8435-E700FB0D3189}" presName="linear" presStyleCnt="0">
        <dgm:presLayoutVars>
          <dgm:animLvl val="lvl"/>
          <dgm:resizeHandles val="exact"/>
        </dgm:presLayoutVars>
      </dgm:prSet>
      <dgm:spPr/>
    </dgm:pt>
    <dgm:pt modelId="{742295C0-C8B4-43EB-AF11-F475E60A8D69}" type="pres">
      <dgm:prSet presAssocID="{51461C8B-7A44-4073-BAA6-769B33618ED4}" presName="parentText" presStyleLbl="node1" presStyleIdx="0" presStyleCnt="1">
        <dgm:presLayoutVars>
          <dgm:chMax val="0"/>
          <dgm:bulletEnabled val="1"/>
        </dgm:presLayoutVars>
      </dgm:prSet>
      <dgm:spPr/>
    </dgm:pt>
    <dgm:pt modelId="{6C005496-EDF0-4B2F-8ADC-17AA8A9122BA}" type="pres">
      <dgm:prSet presAssocID="{51461C8B-7A44-4073-BAA6-769B33618ED4}" presName="childText" presStyleLbl="revTx" presStyleIdx="0" presStyleCnt="1">
        <dgm:presLayoutVars>
          <dgm:bulletEnabled val="1"/>
        </dgm:presLayoutVars>
      </dgm:prSet>
      <dgm:spPr/>
    </dgm:pt>
  </dgm:ptLst>
  <dgm:cxnLst>
    <dgm:cxn modelId="{3A56700B-634F-458A-BDCF-85F9B77BAD59}" srcId="{51461C8B-7A44-4073-BAA6-769B33618ED4}" destId="{E197E9B3-3184-46B7-BE47-2073B2A92A4E}" srcOrd="0" destOrd="0" parTransId="{D3442F02-576E-4763-B44C-8FB169874DF4}" sibTransId="{91D5904A-54FE-4B1F-A635-CA6743F29880}"/>
    <dgm:cxn modelId="{F5048532-36D5-4C31-B927-2AB6D6CD5359}" type="presOf" srcId="{7392956C-1117-4EBA-8435-E700FB0D3189}" destId="{4AF904EF-A861-4801-9D04-074749C6CB7B}" srcOrd="0" destOrd="0" presId="urn:microsoft.com/office/officeart/2005/8/layout/vList2"/>
    <dgm:cxn modelId="{21F27B63-C2CB-4C0B-93AC-04C69A3C6FEB}" type="presOf" srcId="{E197E9B3-3184-46B7-BE47-2073B2A92A4E}" destId="{6C005496-EDF0-4B2F-8ADC-17AA8A9122BA}" srcOrd="0" destOrd="0" presId="urn:microsoft.com/office/officeart/2005/8/layout/vList2"/>
    <dgm:cxn modelId="{9029CB56-AC04-44E8-BF7C-34A4B396C150}" type="presOf" srcId="{955EEDD3-0D44-410F-B66B-BC6092DD3C31}" destId="{6C005496-EDF0-4B2F-8ADC-17AA8A9122BA}" srcOrd="0" destOrd="1" presId="urn:microsoft.com/office/officeart/2005/8/layout/vList2"/>
    <dgm:cxn modelId="{60562BA4-0531-4750-BEE1-919F5E8CDC95}" type="presOf" srcId="{51461C8B-7A44-4073-BAA6-769B33618ED4}" destId="{742295C0-C8B4-43EB-AF11-F475E60A8D69}" srcOrd="0" destOrd="0" presId="urn:microsoft.com/office/officeart/2005/8/layout/vList2"/>
    <dgm:cxn modelId="{4DD8DDC3-CCDC-43C5-8EAE-78C23F717844}" srcId="{7392956C-1117-4EBA-8435-E700FB0D3189}" destId="{51461C8B-7A44-4073-BAA6-769B33618ED4}" srcOrd="0" destOrd="0" parTransId="{86124DA9-F005-4DB8-8DA7-57DA54CE5DD6}" sibTransId="{2C7EB8BA-5D7B-43A7-BF86-895894047157}"/>
    <dgm:cxn modelId="{142B7FED-01C8-4DF8-90BF-4D611C78F5A7}" srcId="{51461C8B-7A44-4073-BAA6-769B33618ED4}" destId="{955EEDD3-0D44-410F-B66B-BC6092DD3C31}" srcOrd="1" destOrd="0" parTransId="{CDD2403B-48F1-4D9E-AC25-0FCE7D31C13A}" sibTransId="{A4C9EAC1-BC28-4EE1-9F56-0A679DF49B98}"/>
    <dgm:cxn modelId="{FAE01341-89D5-4785-B06A-4FE6664FA237}" type="presParOf" srcId="{4AF904EF-A861-4801-9D04-074749C6CB7B}" destId="{742295C0-C8B4-43EB-AF11-F475E60A8D69}" srcOrd="0" destOrd="0" presId="urn:microsoft.com/office/officeart/2005/8/layout/vList2"/>
    <dgm:cxn modelId="{8F968BDB-14ED-4BE1-B9BC-6F77F68D3B89}" type="presParOf" srcId="{4AF904EF-A861-4801-9D04-074749C6CB7B}" destId="{6C005496-EDF0-4B2F-8ADC-17AA8A9122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92956C-1117-4EBA-8435-E700FB0D3189}" type="doc">
      <dgm:prSet loTypeId="urn:microsoft.com/office/officeart/2005/8/layout/vList2" loCatId="list" qsTypeId="urn:microsoft.com/office/officeart/2005/8/quickstyle/3d2" qsCatId="3D" csTypeId="urn:microsoft.com/office/officeart/2005/8/colors/accent3_1" csCatId="accent3" phldr="1"/>
      <dgm:spPr/>
      <dgm:t>
        <a:bodyPr/>
        <a:lstStyle/>
        <a:p>
          <a:endParaRPr lang="es-ES"/>
        </a:p>
      </dgm:t>
    </dgm:pt>
    <dgm:pt modelId="{51461C8B-7A44-4073-BAA6-769B33618ED4}">
      <dgm:prSet phldrT="[Texto]" custT="1"/>
      <dgm:spPr/>
      <dgm:t>
        <a:bodyPr/>
        <a:lstStyle/>
        <a:p>
          <a:pPr algn="just"/>
          <a:r>
            <a:rPr lang="es-MX" sz="2400" dirty="0"/>
            <a:t>La construcción de la antena se la realizó con la ayuda de una </a:t>
          </a:r>
          <a:r>
            <a:rPr lang="es-MX" sz="2400" dirty="0" err="1"/>
            <a:t>prototipadora</a:t>
          </a:r>
          <a:r>
            <a:rPr lang="es-MX" sz="2400" dirty="0"/>
            <a:t>, luego de obtener el diseño óptimo que permitió generar los archivos en formato </a:t>
          </a:r>
          <a:r>
            <a:rPr lang="es-MX" sz="2400" dirty="0" err="1"/>
            <a:t>gerber</a:t>
          </a:r>
          <a:r>
            <a:rPr lang="es-MX" sz="2400" dirty="0"/>
            <a:t>, pasando por el proceso de aislamiento y llegando a la fabricación de esta, para proceder la corrosión del cobre excedente y colocación del conector de excitación</a:t>
          </a:r>
          <a:r>
            <a:rPr lang="es-EC" sz="2400" dirty="0"/>
            <a:t>.</a:t>
          </a:r>
          <a:endParaRPr lang="es-ES" sz="2400" dirty="0"/>
        </a:p>
      </dgm:t>
    </dgm:pt>
    <dgm:pt modelId="{86124DA9-F005-4DB8-8DA7-57DA54CE5DD6}" type="parTrans" cxnId="{4DD8DDC3-CCDC-43C5-8EAE-78C23F717844}">
      <dgm:prSet/>
      <dgm:spPr/>
      <dgm:t>
        <a:bodyPr/>
        <a:lstStyle/>
        <a:p>
          <a:endParaRPr lang="es-ES"/>
        </a:p>
      </dgm:t>
    </dgm:pt>
    <dgm:pt modelId="{2C7EB8BA-5D7B-43A7-BF86-895894047157}" type="sibTrans" cxnId="{4DD8DDC3-CCDC-43C5-8EAE-78C23F717844}">
      <dgm:prSet/>
      <dgm:spPr/>
      <dgm:t>
        <a:bodyPr/>
        <a:lstStyle/>
        <a:p>
          <a:endParaRPr lang="es-ES"/>
        </a:p>
      </dgm:t>
    </dgm:pt>
    <dgm:pt modelId="{E197E9B3-3184-46B7-BE47-2073B2A92A4E}">
      <dgm:prSet phldrT="[Texto]" custT="1"/>
      <dgm:spPr/>
      <dgm:t>
        <a:bodyPr/>
        <a:lstStyle/>
        <a:p>
          <a:pPr algn="just"/>
          <a:endParaRPr lang="es-ES" sz="2000" dirty="0"/>
        </a:p>
      </dgm:t>
    </dgm:pt>
    <dgm:pt modelId="{D3442F02-576E-4763-B44C-8FB169874DF4}" type="parTrans" cxnId="{3A56700B-634F-458A-BDCF-85F9B77BAD59}">
      <dgm:prSet/>
      <dgm:spPr/>
      <dgm:t>
        <a:bodyPr/>
        <a:lstStyle/>
        <a:p>
          <a:endParaRPr lang="es-ES"/>
        </a:p>
      </dgm:t>
    </dgm:pt>
    <dgm:pt modelId="{91D5904A-54FE-4B1F-A635-CA6743F29880}" type="sibTrans" cxnId="{3A56700B-634F-458A-BDCF-85F9B77BAD59}">
      <dgm:prSet/>
      <dgm:spPr/>
      <dgm:t>
        <a:bodyPr/>
        <a:lstStyle/>
        <a:p>
          <a:endParaRPr lang="es-ES"/>
        </a:p>
      </dgm:t>
    </dgm:pt>
    <dgm:pt modelId="{E8A6702A-C6A0-4D6F-BE94-ABC78FD94FE0}">
      <dgm:prSet phldrT="[Texto]" custT="1"/>
      <dgm:spPr/>
      <dgm:t>
        <a:bodyPr/>
        <a:lstStyle/>
        <a:p>
          <a:pPr algn="just"/>
          <a:r>
            <a:rPr lang="es-EC" sz="1800" dirty="0"/>
            <a:t>Los resultados obtenidos en las medidas del prototipo garantizaron un desempeño aceptable de la antena, arrojando un coeficiente de reflexión menor a -7,5 dB, respondiendo a un acoplamiento admisible de la antena. El resultado comparado con el obtenido en la simulación en HFSS hace referencia a una degradación aproximada de -2.5 dB, en consecuencia a un desalineamiento producido por la </a:t>
          </a:r>
          <a:r>
            <a:rPr lang="es-EC" sz="1800" dirty="0" err="1"/>
            <a:t>prototipadora</a:t>
          </a:r>
          <a:r>
            <a:rPr lang="es-EC" sz="1800" dirty="0"/>
            <a:t> en el instante de imprimir la su geometría</a:t>
          </a:r>
          <a:r>
            <a:rPr lang="es-MX" sz="2300" dirty="0"/>
            <a:t>.</a:t>
          </a:r>
          <a:endParaRPr lang="es-ES" sz="2300" dirty="0"/>
        </a:p>
      </dgm:t>
    </dgm:pt>
    <dgm:pt modelId="{B2248F7B-FAA1-411D-8EB9-BE4421481DCE}" type="parTrans" cxnId="{DC6112EA-108F-49EF-AEEE-615A620E0250}">
      <dgm:prSet/>
      <dgm:spPr/>
      <dgm:t>
        <a:bodyPr/>
        <a:lstStyle/>
        <a:p>
          <a:endParaRPr lang="es-ES"/>
        </a:p>
      </dgm:t>
    </dgm:pt>
    <dgm:pt modelId="{3C62C58C-FB14-46D5-B7A2-479F31FB429F}" type="sibTrans" cxnId="{DC6112EA-108F-49EF-AEEE-615A620E0250}">
      <dgm:prSet/>
      <dgm:spPr/>
      <dgm:t>
        <a:bodyPr/>
        <a:lstStyle/>
        <a:p>
          <a:endParaRPr lang="es-ES"/>
        </a:p>
      </dgm:t>
    </dgm:pt>
    <dgm:pt modelId="{955EEDD3-0D44-410F-B66B-BC6092DD3C31}">
      <dgm:prSet custT="1"/>
      <dgm:spPr/>
      <dgm:t>
        <a:bodyPr/>
        <a:lstStyle/>
        <a:p>
          <a:pPr algn="just"/>
          <a:endParaRPr lang="es-EC" sz="2000" dirty="0"/>
        </a:p>
      </dgm:t>
    </dgm:pt>
    <dgm:pt modelId="{CDD2403B-48F1-4D9E-AC25-0FCE7D31C13A}" type="parTrans" cxnId="{142B7FED-01C8-4DF8-90BF-4D611C78F5A7}">
      <dgm:prSet/>
      <dgm:spPr/>
      <dgm:t>
        <a:bodyPr/>
        <a:lstStyle/>
        <a:p>
          <a:endParaRPr lang="es-ES"/>
        </a:p>
      </dgm:t>
    </dgm:pt>
    <dgm:pt modelId="{A4C9EAC1-BC28-4EE1-9F56-0A679DF49B98}" type="sibTrans" cxnId="{142B7FED-01C8-4DF8-90BF-4D611C78F5A7}">
      <dgm:prSet/>
      <dgm:spPr/>
      <dgm:t>
        <a:bodyPr/>
        <a:lstStyle/>
        <a:p>
          <a:endParaRPr lang="es-ES"/>
        </a:p>
      </dgm:t>
    </dgm:pt>
    <dgm:pt modelId="{C8DB573D-E551-4FD4-8D9C-FE49069BA1D0}" type="pres">
      <dgm:prSet presAssocID="{7392956C-1117-4EBA-8435-E700FB0D3189}" presName="linear" presStyleCnt="0">
        <dgm:presLayoutVars>
          <dgm:animLvl val="lvl"/>
          <dgm:resizeHandles val="exact"/>
        </dgm:presLayoutVars>
      </dgm:prSet>
      <dgm:spPr/>
    </dgm:pt>
    <dgm:pt modelId="{A70E9B7F-B720-4260-8B67-D8137306A677}" type="pres">
      <dgm:prSet presAssocID="{51461C8B-7A44-4073-BAA6-769B33618ED4}" presName="parentText" presStyleLbl="node1" presStyleIdx="0" presStyleCnt="2">
        <dgm:presLayoutVars>
          <dgm:chMax val="0"/>
          <dgm:bulletEnabled val="1"/>
        </dgm:presLayoutVars>
      </dgm:prSet>
      <dgm:spPr/>
    </dgm:pt>
    <dgm:pt modelId="{66871598-0E22-4DA3-A509-F3C835C52473}" type="pres">
      <dgm:prSet presAssocID="{51461C8B-7A44-4073-BAA6-769B33618ED4}" presName="childText" presStyleLbl="revTx" presStyleIdx="0" presStyleCnt="1">
        <dgm:presLayoutVars>
          <dgm:bulletEnabled val="1"/>
        </dgm:presLayoutVars>
      </dgm:prSet>
      <dgm:spPr/>
    </dgm:pt>
    <dgm:pt modelId="{CA67569D-8F1E-447C-A009-1DD709AD7A6F}" type="pres">
      <dgm:prSet presAssocID="{E8A6702A-C6A0-4D6F-BE94-ABC78FD94FE0}" presName="parentText" presStyleLbl="node1" presStyleIdx="1" presStyleCnt="2" custLinFactNeighborX="70" custLinFactNeighborY="-62619">
        <dgm:presLayoutVars>
          <dgm:chMax val="0"/>
          <dgm:bulletEnabled val="1"/>
        </dgm:presLayoutVars>
      </dgm:prSet>
      <dgm:spPr/>
    </dgm:pt>
  </dgm:ptLst>
  <dgm:cxnLst>
    <dgm:cxn modelId="{3A56700B-634F-458A-BDCF-85F9B77BAD59}" srcId="{51461C8B-7A44-4073-BAA6-769B33618ED4}" destId="{E197E9B3-3184-46B7-BE47-2073B2A92A4E}" srcOrd="0" destOrd="0" parTransId="{D3442F02-576E-4763-B44C-8FB169874DF4}" sibTransId="{91D5904A-54FE-4B1F-A635-CA6743F29880}"/>
    <dgm:cxn modelId="{C8EF1B30-8995-45CC-BF07-1F217828E495}" type="presOf" srcId="{51461C8B-7A44-4073-BAA6-769B33618ED4}" destId="{A70E9B7F-B720-4260-8B67-D8137306A677}" srcOrd="0" destOrd="0" presId="urn:microsoft.com/office/officeart/2005/8/layout/vList2"/>
    <dgm:cxn modelId="{AA081633-2861-42B7-91BE-DB7DAB1DA53C}" type="presOf" srcId="{7392956C-1117-4EBA-8435-E700FB0D3189}" destId="{C8DB573D-E551-4FD4-8D9C-FE49069BA1D0}" srcOrd="0" destOrd="0" presId="urn:microsoft.com/office/officeart/2005/8/layout/vList2"/>
    <dgm:cxn modelId="{75179168-3D24-4FBB-99C4-39D08FC1AAA4}" type="presOf" srcId="{E8A6702A-C6A0-4D6F-BE94-ABC78FD94FE0}" destId="{CA67569D-8F1E-447C-A009-1DD709AD7A6F}" srcOrd="0" destOrd="0" presId="urn:microsoft.com/office/officeart/2005/8/layout/vList2"/>
    <dgm:cxn modelId="{52D92671-7A8C-4C5C-B9A5-C840F384AEE7}" type="presOf" srcId="{955EEDD3-0D44-410F-B66B-BC6092DD3C31}" destId="{66871598-0E22-4DA3-A509-F3C835C52473}" srcOrd="0" destOrd="1" presId="urn:microsoft.com/office/officeart/2005/8/layout/vList2"/>
    <dgm:cxn modelId="{4DD8DDC3-CCDC-43C5-8EAE-78C23F717844}" srcId="{7392956C-1117-4EBA-8435-E700FB0D3189}" destId="{51461C8B-7A44-4073-BAA6-769B33618ED4}" srcOrd="0" destOrd="0" parTransId="{86124DA9-F005-4DB8-8DA7-57DA54CE5DD6}" sibTransId="{2C7EB8BA-5D7B-43A7-BF86-895894047157}"/>
    <dgm:cxn modelId="{DC6112EA-108F-49EF-AEEE-615A620E0250}" srcId="{7392956C-1117-4EBA-8435-E700FB0D3189}" destId="{E8A6702A-C6A0-4D6F-BE94-ABC78FD94FE0}" srcOrd="1" destOrd="0" parTransId="{B2248F7B-FAA1-411D-8EB9-BE4421481DCE}" sibTransId="{3C62C58C-FB14-46D5-B7A2-479F31FB429F}"/>
    <dgm:cxn modelId="{142B7FED-01C8-4DF8-90BF-4D611C78F5A7}" srcId="{51461C8B-7A44-4073-BAA6-769B33618ED4}" destId="{955EEDD3-0D44-410F-B66B-BC6092DD3C31}" srcOrd="1" destOrd="0" parTransId="{CDD2403B-48F1-4D9E-AC25-0FCE7D31C13A}" sibTransId="{A4C9EAC1-BC28-4EE1-9F56-0A679DF49B98}"/>
    <dgm:cxn modelId="{F86E87EE-DB30-4274-A7D5-EF01B3C53EC5}" type="presOf" srcId="{E197E9B3-3184-46B7-BE47-2073B2A92A4E}" destId="{66871598-0E22-4DA3-A509-F3C835C52473}" srcOrd="0" destOrd="0" presId="urn:microsoft.com/office/officeart/2005/8/layout/vList2"/>
    <dgm:cxn modelId="{78854E7F-02BA-4067-903D-70AD27738E7A}" type="presParOf" srcId="{C8DB573D-E551-4FD4-8D9C-FE49069BA1D0}" destId="{A70E9B7F-B720-4260-8B67-D8137306A677}" srcOrd="0" destOrd="0" presId="urn:microsoft.com/office/officeart/2005/8/layout/vList2"/>
    <dgm:cxn modelId="{0F975275-653D-49F3-9518-F97DF7BC1332}" type="presParOf" srcId="{C8DB573D-E551-4FD4-8D9C-FE49069BA1D0}" destId="{66871598-0E22-4DA3-A509-F3C835C52473}" srcOrd="1" destOrd="0" presId="urn:microsoft.com/office/officeart/2005/8/layout/vList2"/>
    <dgm:cxn modelId="{1D2CDBBC-335D-4DE8-B2C8-152B47B6E196}" type="presParOf" srcId="{C8DB573D-E551-4FD4-8D9C-FE49069BA1D0}" destId="{CA67569D-8F1E-447C-A009-1DD709AD7A6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6E72942-DC93-4216-A06B-49276C3D8049}"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4547D5BE-454B-421D-BB7B-783DFA4FB1E0}">
      <dgm:prSet phldrT="[Texto]" custT="1"/>
      <dgm:spPr/>
      <dgm:t>
        <a:bodyPr/>
        <a:lstStyle/>
        <a:p>
          <a:pPr algn="just"/>
          <a:r>
            <a:rPr lang="es-EC" sz="2400" dirty="0"/>
            <a:t>En relación al sistema de prototipado se aconseja realizar una calibración de la unidad y si fuera posible en la propia casa</a:t>
          </a:r>
          <a:r>
            <a:rPr lang="es-ES" sz="2000" dirty="0"/>
            <a:t>.</a:t>
          </a:r>
        </a:p>
      </dgm:t>
    </dgm:pt>
    <dgm:pt modelId="{F24BAC7A-C71F-4CBA-A98F-C8A4FEB5863A}" type="parTrans" cxnId="{52E49220-CA4F-4576-BBDB-7EDE4C1E2EE4}">
      <dgm:prSet/>
      <dgm:spPr/>
      <dgm:t>
        <a:bodyPr/>
        <a:lstStyle/>
        <a:p>
          <a:endParaRPr lang="es-ES"/>
        </a:p>
      </dgm:t>
    </dgm:pt>
    <dgm:pt modelId="{D0293F94-3125-435F-8796-E806AEA40630}" type="sibTrans" cxnId="{52E49220-CA4F-4576-BBDB-7EDE4C1E2EE4}">
      <dgm:prSet/>
      <dgm:spPr/>
      <dgm:t>
        <a:bodyPr/>
        <a:lstStyle/>
        <a:p>
          <a:endParaRPr lang="es-ES"/>
        </a:p>
      </dgm:t>
    </dgm:pt>
    <dgm:pt modelId="{E62430CD-A431-439A-A314-0CC3A7DA657F}">
      <dgm:prSet custT="1"/>
      <dgm:spPr/>
      <dgm:t>
        <a:bodyPr/>
        <a:lstStyle/>
        <a:p>
          <a:pPr algn="just"/>
          <a:r>
            <a:rPr lang="es-EC" sz="2400" dirty="0"/>
            <a:t>Al emplear un</a:t>
          </a:r>
          <a:r>
            <a:rPr lang="es-EC" sz="2400" i="1" dirty="0"/>
            <a:t> </a:t>
          </a:r>
          <a:r>
            <a:rPr lang="es-EC" sz="2400" i="1" dirty="0" err="1"/>
            <a:t>radome</a:t>
          </a:r>
          <a:r>
            <a:rPr lang="es-EC" sz="2400" dirty="0"/>
            <a:t> para protección de la antena se debe considerar el valor de </a:t>
          </a:r>
          <a:r>
            <a:rPr lang="el-GR" sz="2400" dirty="0"/>
            <a:t>ε</a:t>
          </a:r>
          <a:r>
            <a:rPr lang="es-EC" sz="2400" i="1" baseline="-25000" dirty="0"/>
            <a:t>r</a:t>
          </a:r>
          <a:r>
            <a:rPr lang="es-EC" sz="2400" baseline="-25000" dirty="0"/>
            <a:t> </a:t>
          </a:r>
          <a:r>
            <a:rPr lang="es-EC" sz="2400" dirty="0"/>
            <a:t> efectivo del material con el cual fue construido, ya que este valor influye en el desempeño de la antena por lo que se recomienda que ese material sea de un valor bajo. </a:t>
          </a:r>
        </a:p>
      </dgm:t>
    </dgm:pt>
    <dgm:pt modelId="{1436CC5F-31C2-4961-A08D-753B53155C12}" type="parTrans" cxnId="{4FBEDE71-0C63-4C90-880A-155168404B17}">
      <dgm:prSet/>
      <dgm:spPr/>
      <dgm:t>
        <a:bodyPr/>
        <a:lstStyle/>
        <a:p>
          <a:endParaRPr lang="es-ES"/>
        </a:p>
      </dgm:t>
    </dgm:pt>
    <dgm:pt modelId="{1402FD43-3827-49AB-9616-AF375EB6392D}" type="sibTrans" cxnId="{4FBEDE71-0C63-4C90-880A-155168404B17}">
      <dgm:prSet/>
      <dgm:spPr/>
      <dgm:t>
        <a:bodyPr/>
        <a:lstStyle/>
        <a:p>
          <a:endParaRPr lang="es-ES"/>
        </a:p>
      </dgm:t>
    </dgm:pt>
    <dgm:pt modelId="{D435195E-2364-45A1-B6E6-2B0096DB4F86}" type="pres">
      <dgm:prSet presAssocID="{B6E72942-DC93-4216-A06B-49276C3D8049}" presName="linear" presStyleCnt="0">
        <dgm:presLayoutVars>
          <dgm:dir/>
          <dgm:animLvl val="lvl"/>
          <dgm:resizeHandles val="exact"/>
        </dgm:presLayoutVars>
      </dgm:prSet>
      <dgm:spPr/>
    </dgm:pt>
    <dgm:pt modelId="{1C543279-3F3E-4C94-B03C-9CA159AC62D8}" type="pres">
      <dgm:prSet presAssocID="{4547D5BE-454B-421D-BB7B-783DFA4FB1E0}" presName="parentLin" presStyleCnt="0"/>
      <dgm:spPr/>
    </dgm:pt>
    <dgm:pt modelId="{05B2E084-394E-4AC6-AF1D-3A27F0FB123A}" type="pres">
      <dgm:prSet presAssocID="{4547D5BE-454B-421D-BB7B-783DFA4FB1E0}" presName="parentLeftMargin" presStyleLbl="node1" presStyleIdx="0" presStyleCnt="2"/>
      <dgm:spPr/>
    </dgm:pt>
    <dgm:pt modelId="{72514519-D8BD-4722-BF39-326F70C846A8}" type="pres">
      <dgm:prSet presAssocID="{4547D5BE-454B-421D-BB7B-783DFA4FB1E0}" presName="parentText" presStyleLbl="node1" presStyleIdx="0" presStyleCnt="2">
        <dgm:presLayoutVars>
          <dgm:chMax val="0"/>
          <dgm:bulletEnabled val="1"/>
        </dgm:presLayoutVars>
      </dgm:prSet>
      <dgm:spPr/>
    </dgm:pt>
    <dgm:pt modelId="{444BA704-E340-41AD-806A-7BA63213A0BA}" type="pres">
      <dgm:prSet presAssocID="{4547D5BE-454B-421D-BB7B-783DFA4FB1E0}" presName="negativeSpace" presStyleCnt="0"/>
      <dgm:spPr/>
    </dgm:pt>
    <dgm:pt modelId="{25782831-A836-4EB2-84C6-1ADCDEA01E61}" type="pres">
      <dgm:prSet presAssocID="{4547D5BE-454B-421D-BB7B-783DFA4FB1E0}" presName="childText" presStyleLbl="conFgAcc1" presStyleIdx="0" presStyleCnt="2">
        <dgm:presLayoutVars>
          <dgm:bulletEnabled val="1"/>
        </dgm:presLayoutVars>
      </dgm:prSet>
      <dgm:spPr/>
    </dgm:pt>
    <dgm:pt modelId="{7C4A5E55-BDDB-4069-B773-367E7A342429}" type="pres">
      <dgm:prSet presAssocID="{D0293F94-3125-435F-8796-E806AEA40630}" presName="spaceBetweenRectangles" presStyleCnt="0"/>
      <dgm:spPr/>
    </dgm:pt>
    <dgm:pt modelId="{D3983537-BBB9-4C51-9999-438E4F65416D}" type="pres">
      <dgm:prSet presAssocID="{E62430CD-A431-439A-A314-0CC3A7DA657F}" presName="parentLin" presStyleCnt="0"/>
      <dgm:spPr/>
    </dgm:pt>
    <dgm:pt modelId="{B66A2DA9-BBA0-443E-AE1D-401746076994}" type="pres">
      <dgm:prSet presAssocID="{E62430CD-A431-439A-A314-0CC3A7DA657F}" presName="parentLeftMargin" presStyleLbl="node1" presStyleIdx="0" presStyleCnt="2"/>
      <dgm:spPr/>
    </dgm:pt>
    <dgm:pt modelId="{94DDD07C-6EB9-4CE2-843A-35537E6F466D}" type="pres">
      <dgm:prSet presAssocID="{E62430CD-A431-439A-A314-0CC3A7DA657F}" presName="parentText" presStyleLbl="node1" presStyleIdx="1" presStyleCnt="2">
        <dgm:presLayoutVars>
          <dgm:chMax val="0"/>
          <dgm:bulletEnabled val="1"/>
        </dgm:presLayoutVars>
      </dgm:prSet>
      <dgm:spPr/>
    </dgm:pt>
    <dgm:pt modelId="{B5EF86C7-E85C-4CE9-9146-C0A0A7AEA84B}" type="pres">
      <dgm:prSet presAssocID="{E62430CD-A431-439A-A314-0CC3A7DA657F}" presName="negativeSpace" presStyleCnt="0"/>
      <dgm:spPr/>
    </dgm:pt>
    <dgm:pt modelId="{4E3135D5-15E4-495F-B71F-0654F7F2C102}" type="pres">
      <dgm:prSet presAssocID="{E62430CD-A431-439A-A314-0CC3A7DA657F}" presName="childText" presStyleLbl="conFgAcc1" presStyleIdx="1" presStyleCnt="2">
        <dgm:presLayoutVars>
          <dgm:bulletEnabled val="1"/>
        </dgm:presLayoutVars>
      </dgm:prSet>
      <dgm:spPr/>
    </dgm:pt>
  </dgm:ptLst>
  <dgm:cxnLst>
    <dgm:cxn modelId="{A239691C-0C25-41D7-9489-AD05C12902F1}" type="presOf" srcId="{B6E72942-DC93-4216-A06B-49276C3D8049}" destId="{D435195E-2364-45A1-B6E6-2B0096DB4F86}" srcOrd="0" destOrd="0" presId="urn:microsoft.com/office/officeart/2005/8/layout/list1"/>
    <dgm:cxn modelId="{52E49220-CA4F-4576-BBDB-7EDE4C1E2EE4}" srcId="{B6E72942-DC93-4216-A06B-49276C3D8049}" destId="{4547D5BE-454B-421D-BB7B-783DFA4FB1E0}" srcOrd="0" destOrd="0" parTransId="{F24BAC7A-C71F-4CBA-A98F-C8A4FEB5863A}" sibTransId="{D0293F94-3125-435F-8796-E806AEA40630}"/>
    <dgm:cxn modelId="{9A93345B-9417-4E0D-AAB6-35EFDD94CBC4}" type="presOf" srcId="{4547D5BE-454B-421D-BB7B-783DFA4FB1E0}" destId="{72514519-D8BD-4722-BF39-326F70C846A8}" srcOrd="1" destOrd="0" presId="urn:microsoft.com/office/officeart/2005/8/layout/list1"/>
    <dgm:cxn modelId="{4FBEDE71-0C63-4C90-880A-155168404B17}" srcId="{B6E72942-DC93-4216-A06B-49276C3D8049}" destId="{E62430CD-A431-439A-A314-0CC3A7DA657F}" srcOrd="1" destOrd="0" parTransId="{1436CC5F-31C2-4961-A08D-753B53155C12}" sibTransId="{1402FD43-3827-49AB-9616-AF375EB6392D}"/>
    <dgm:cxn modelId="{8FA07096-1023-42B6-974C-319E560E3690}" type="presOf" srcId="{4547D5BE-454B-421D-BB7B-783DFA4FB1E0}" destId="{05B2E084-394E-4AC6-AF1D-3A27F0FB123A}" srcOrd="0" destOrd="0" presId="urn:microsoft.com/office/officeart/2005/8/layout/list1"/>
    <dgm:cxn modelId="{B7C431AF-7168-4C23-867C-C679AB9BCBF9}" type="presOf" srcId="{E62430CD-A431-439A-A314-0CC3A7DA657F}" destId="{B66A2DA9-BBA0-443E-AE1D-401746076994}" srcOrd="0" destOrd="0" presId="urn:microsoft.com/office/officeart/2005/8/layout/list1"/>
    <dgm:cxn modelId="{F0EF1CBB-10B1-4759-8146-3114445DA349}" type="presOf" srcId="{E62430CD-A431-439A-A314-0CC3A7DA657F}" destId="{94DDD07C-6EB9-4CE2-843A-35537E6F466D}" srcOrd="1" destOrd="0" presId="urn:microsoft.com/office/officeart/2005/8/layout/list1"/>
    <dgm:cxn modelId="{72E2C667-BAC9-4627-AF7A-DED53DA38AB9}" type="presParOf" srcId="{D435195E-2364-45A1-B6E6-2B0096DB4F86}" destId="{1C543279-3F3E-4C94-B03C-9CA159AC62D8}" srcOrd="0" destOrd="0" presId="urn:microsoft.com/office/officeart/2005/8/layout/list1"/>
    <dgm:cxn modelId="{A83433BC-C70B-4B6F-8B87-A4B3327A04B8}" type="presParOf" srcId="{1C543279-3F3E-4C94-B03C-9CA159AC62D8}" destId="{05B2E084-394E-4AC6-AF1D-3A27F0FB123A}" srcOrd="0" destOrd="0" presId="urn:microsoft.com/office/officeart/2005/8/layout/list1"/>
    <dgm:cxn modelId="{6C088B7A-3332-45EC-B9C8-82B65D836EED}" type="presParOf" srcId="{1C543279-3F3E-4C94-B03C-9CA159AC62D8}" destId="{72514519-D8BD-4722-BF39-326F70C846A8}" srcOrd="1" destOrd="0" presId="urn:microsoft.com/office/officeart/2005/8/layout/list1"/>
    <dgm:cxn modelId="{4BAD336E-43B9-4947-9B94-70AA5F853D22}" type="presParOf" srcId="{D435195E-2364-45A1-B6E6-2B0096DB4F86}" destId="{444BA704-E340-41AD-806A-7BA63213A0BA}" srcOrd="1" destOrd="0" presId="urn:microsoft.com/office/officeart/2005/8/layout/list1"/>
    <dgm:cxn modelId="{F5119A5F-A766-497B-98A1-948F1EC2359B}" type="presParOf" srcId="{D435195E-2364-45A1-B6E6-2B0096DB4F86}" destId="{25782831-A836-4EB2-84C6-1ADCDEA01E61}" srcOrd="2" destOrd="0" presId="urn:microsoft.com/office/officeart/2005/8/layout/list1"/>
    <dgm:cxn modelId="{9D72F7BF-EA97-4DCC-BB52-256441C85AB1}" type="presParOf" srcId="{D435195E-2364-45A1-B6E6-2B0096DB4F86}" destId="{7C4A5E55-BDDB-4069-B773-367E7A342429}" srcOrd="3" destOrd="0" presId="urn:microsoft.com/office/officeart/2005/8/layout/list1"/>
    <dgm:cxn modelId="{905C4DE6-E514-40ED-B6C7-A2428F940ADF}" type="presParOf" srcId="{D435195E-2364-45A1-B6E6-2B0096DB4F86}" destId="{D3983537-BBB9-4C51-9999-438E4F65416D}" srcOrd="4" destOrd="0" presId="urn:microsoft.com/office/officeart/2005/8/layout/list1"/>
    <dgm:cxn modelId="{929222F3-633D-4A54-B15B-DDC59EBD37FE}" type="presParOf" srcId="{D3983537-BBB9-4C51-9999-438E4F65416D}" destId="{B66A2DA9-BBA0-443E-AE1D-401746076994}" srcOrd="0" destOrd="0" presId="urn:microsoft.com/office/officeart/2005/8/layout/list1"/>
    <dgm:cxn modelId="{444F8CD7-4B27-4CC1-BD4B-878B8E6352D2}" type="presParOf" srcId="{D3983537-BBB9-4C51-9999-438E4F65416D}" destId="{94DDD07C-6EB9-4CE2-843A-35537E6F466D}" srcOrd="1" destOrd="0" presId="urn:microsoft.com/office/officeart/2005/8/layout/list1"/>
    <dgm:cxn modelId="{B999FCFF-4496-4D13-BAB9-E9772F51093B}" type="presParOf" srcId="{D435195E-2364-45A1-B6E6-2B0096DB4F86}" destId="{B5EF86C7-E85C-4CE9-9146-C0A0A7AEA84B}" srcOrd="5" destOrd="0" presId="urn:microsoft.com/office/officeart/2005/8/layout/list1"/>
    <dgm:cxn modelId="{5558F768-11E8-4A96-81F0-D2A681D368E3}" type="presParOf" srcId="{D435195E-2364-45A1-B6E6-2B0096DB4F86}" destId="{4E3135D5-15E4-495F-B71F-0654F7F2C10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EED0D-CC95-47F7-8C2E-99CB11073143}" type="doc">
      <dgm:prSet loTypeId="urn:microsoft.com/office/officeart/2005/8/layout/process5" loCatId="process" qsTypeId="urn:microsoft.com/office/officeart/2005/8/quickstyle/simple2" qsCatId="simple" csTypeId="urn:microsoft.com/office/officeart/2005/8/colors/accent0_1" csCatId="mainScheme" phldr="1"/>
      <dgm:spPr/>
    </dgm:pt>
    <dgm:pt modelId="{47FCDD79-BAA8-440D-B111-8490D4CE94E9}">
      <dgm:prSet phldrT="[Texto]" custT="1"/>
      <dgm:spPr/>
      <dgm:t>
        <a:bodyPr/>
        <a:lstStyle/>
        <a:p>
          <a:r>
            <a:rPr lang="es-EC" sz="1600" dirty="0"/>
            <a:t>En el ámbito periodístico, al ver transmisiones en tiempo real.</a:t>
          </a:r>
          <a:endParaRPr lang="es-MX" sz="1600" dirty="0"/>
        </a:p>
      </dgm:t>
    </dgm:pt>
    <dgm:pt modelId="{ADAB02BE-A913-4C82-B15B-8EBDD5B33B87}" type="parTrans" cxnId="{47B1CE62-ADFE-434A-863A-82AEC7E7351A}">
      <dgm:prSet/>
      <dgm:spPr/>
      <dgm:t>
        <a:bodyPr/>
        <a:lstStyle/>
        <a:p>
          <a:endParaRPr lang="es-MX"/>
        </a:p>
      </dgm:t>
    </dgm:pt>
    <dgm:pt modelId="{8DE0BFBC-C135-4825-BB8B-FDD3DEC88753}" type="sibTrans" cxnId="{47B1CE62-ADFE-434A-863A-82AEC7E7351A}">
      <dgm:prSet/>
      <dgm:spPr/>
      <dgm:t>
        <a:bodyPr/>
        <a:lstStyle/>
        <a:p>
          <a:endParaRPr lang="es-MX"/>
        </a:p>
      </dgm:t>
    </dgm:pt>
    <dgm:pt modelId="{F6C97B85-449B-4CFD-9BE8-2ED9D9434F30}">
      <dgm:prSet phldrT="[Texto]" custT="1"/>
      <dgm:spPr/>
      <dgm:t>
        <a:bodyPr/>
        <a:lstStyle/>
        <a:p>
          <a:r>
            <a:rPr lang="es-EC" sz="1600" kern="1200" dirty="0"/>
            <a:t>En el área de agricultura, para</a:t>
          </a:r>
          <a:r>
            <a:rPr lang="es-EC" sz="1600" kern="1200" dirty="0">
              <a:solidFill>
                <a:prstClr val="black">
                  <a:hueOff val="0"/>
                  <a:satOff val="0"/>
                  <a:lumOff val="0"/>
                  <a:alphaOff val="0"/>
                </a:prstClr>
              </a:solidFill>
              <a:latin typeface="Calibri"/>
              <a:ea typeface="+mn-ea"/>
              <a:cs typeface="+mn-cs"/>
            </a:rPr>
            <a:t> fotografía y grabación de cultivos en los que desea fumigar sin afectar otras áreas</a:t>
          </a:r>
          <a:endParaRPr lang="es-MX" sz="1600" kern="1200" dirty="0">
            <a:solidFill>
              <a:prstClr val="black">
                <a:hueOff val="0"/>
                <a:satOff val="0"/>
                <a:lumOff val="0"/>
                <a:alphaOff val="0"/>
              </a:prstClr>
            </a:solidFill>
            <a:latin typeface="Calibri"/>
            <a:ea typeface="+mn-ea"/>
            <a:cs typeface="+mn-cs"/>
          </a:endParaRPr>
        </a:p>
      </dgm:t>
    </dgm:pt>
    <dgm:pt modelId="{976015BA-6883-4AB0-AC4E-1C9FE802FE18}" type="parTrans" cxnId="{ACAB9529-51FD-4FCA-A2AB-5B83EC18C5E8}">
      <dgm:prSet/>
      <dgm:spPr/>
      <dgm:t>
        <a:bodyPr/>
        <a:lstStyle/>
        <a:p>
          <a:endParaRPr lang="es-MX"/>
        </a:p>
      </dgm:t>
    </dgm:pt>
    <dgm:pt modelId="{B86542CF-1B28-415C-B0C1-07BF4588499A}" type="sibTrans" cxnId="{ACAB9529-51FD-4FCA-A2AB-5B83EC18C5E8}">
      <dgm:prSet/>
      <dgm:spPr/>
      <dgm:t>
        <a:bodyPr/>
        <a:lstStyle/>
        <a:p>
          <a:endParaRPr lang="es-MX"/>
        </a:p>
      </dgm:t>
    </dgm:pt>
    <dgm:pt modelId="{63F78BFD-890A-42ED-98A0-DBBAAEF92985}">
      <dgm:prSet phldrT="[Texto]" custT="1"/>
      <dgm:spPr/>
      <dgm:t>
        <a:bodyPr/>
        <a:lstStyle/>
        <a:p>
          <a:r>
            <a:rPr lang="es-EC" sz="1600" dirty="0"/>
            <a:t>En el servicio de seguridad con el ECU911 para monitorear eventos públicos, vigilancia fronteriza, búsqueda de personas, etc.</a:t>
          </a:r>
          <a:endParaRPr lang="es-MX" sz="1600" dirty="0"/>
        </a:p>
      </dgm:t>
    </dgm:pt>
    <dgm:pt modelId="{27A8B639-05DF-4482-940F-607B160B4F23}" type="parTrans" cxnId="{2FE9B58F-2C1F-469B-86E8-AAE4FEF7420B}">
      <dgm:prSet/>
      <dgm:spPr/>
      <dgm:t>
        <a:bodyPr/>
        <a:lstStyle/>
        <a:p>
          <a:endParaRPr lang="es-MX"/>
        </a:p>
      </dgm:t>
    </dgm:pt>
    <dgm:pt modelId="{8EB97686-2330-4319-B37B-C749BB54E874}" type="sibTrans" cxnId="{2FE9B58F-2C1F-469B-86E8-AAE4FEF7420B}">
      <dgm:prSet/>
      <dgm:spPr/>
      <dgm:t>
        <a:bodyPr/>
        <a:lstStyle/>
        <a:p>
          <a:endParaRPr lang="es-MX"/>
        </a:p>
      </dgm:t>
    </dgm:pt>
    <dgm:pt modelId="{DA6BA20B-47A8-4A87-9BA0-6F76790B3B68}" type="pres">
      <dgm:prSet presAssocID="{BC8EED0D-CC95-47F7-8C2E-99CB11073143}" presName="diagram" presStyleCnt="0">
        <dgm:presLayoutVars>
          <dgm:dir/>
          <dgm:resizeHandles val="exact"/>
        </dgm:presLayoutVars>
      </dgm:prSet>
      <dgm:spPr/>
    </dgm:pt>
    <dgm:pt modelId="{A94E703F-5C85-4D15-AAA3-57DB70A965B6}" type="pres">
      <dgm:prSet presAssocID="{47FCDD79-BAA8-440D-B111-8490D4CE94E9}" presName="node" presStyleLbl="node1" presStyleIdx="0" presStyleCnt="3">
        <dgm:presLayoutVars>
          <dgm:bulletEnabled val="1"/>
        </dgm:presLayoutVars>
      </dgm:prSet>
      <dgm:spPr/>
    </dgm:pt>
    <dgm:pt modelId="{8BD52253-940F-4C52-85DB-D1CA3A52A437}" type="pres">
      <dgm:prSet presAssocID="{8DE0BFBC-C135-4825-BB8B-FDD3DEC88753}" presName="sibTrans" presStyleLbl="sibTrans2D1" presStyleIdx="0" presStyleCnt="2"/>
      <dgm:spPr/>
    </dgm:pt>
    <dgm:pt modelId="{818CB9EF-20F9-496E-9982-8C7495EEFECF}" type="pres">
      <dgm:prSet presAssocID="{8DE0BFBC-C135-4825-BB8B-FDD3DEC88753}" presName="connectorText" presStyleLbl="sibTrans2D1" presStyleIdx="0" presStyleCnt="2"/>
      <dgm:spPr/>
    </dgm:pt>
    <dgm:pt modelId="{B1FC1CB9-E2DF-4496-A41B-CDA402E4FC8D}" type="pres">
      <dgm:prSet presAssocID="{F6C97B85-449B-4CFD-9BE8-2ED9D9434F30}" presName="node" presStyleLbl="node1" presStyleIdx="1" presStyleCnt="3">
        <dgm:presLayoutVars>
          <dgm:bulletEnabled val="1"/>
        </dgm:presLayoutVars>
      </dgm:prSet>
      <dgm:spPr/>
    </dgm:pt>
    <dgm:pt modelId="{655170C5-43F5-4F66-9678-92A1D98D8953}" type="pres">
      <dgm:prSet presAssocID="{B86542CF-1B28-415C-B0C1-07BF4588499A}" presName="sibTrans" presStyleLbl="sibTrans2D1" presStyleIdx="1" presStyleCnt="2"/>
      <dgm:spPr/>
    </dgm:pt>
    <dgm:pt modelId="{2296C3CB-0894-455E-A2B5-18CC2854650F}" type="pres">
      <dgm:prSet presAssocID="{B86542CF-1B28-415C-B0C1-07BF4588499A}" presName="connectorText" presStyleLbl="sibTrans2D1" presStyleIdx="1" presStyleCnt="2"/>
      <dgm:spPr/>
    </dgm:pt>
    <dgm:pt modelId="{BE3E4BC0-498D-4949-A19B-E2998C85446C}" type="pres">
      <dgm:prSet presAssocID="{63F78BFD-890A-42ED-98A0-DBBAAEF92985}" presName="node" presStyleLbl="node1" presStyleIdx="2" presStyleCnt="3">
        <dgm:presLayoutVars>
          <dgm:bulletEnabled val="1"/>
        </dgm:presLayoutVars>
      </dgm:prSet>
      <dgm:spPr/>
    </dgm:pt>
  </dgm:ptLst>
  <dgm:cxnLst>
    <dgm:cxn modelId="{C5898125-F727-45AA-B1D5-79595B889790}" type="presOf" srcId="{F6C97B85-449B-4CFD-9BE8-2ED9D9434F30}" destId="{B1FC1CB9-E2DF-4496-A41B-CDA402E4FC8D}" srcOrd="0" destOrd="0" presId="urn:microsoft.com/office/officeart/2005/8/layout/process5"/>
    <dgm:cxn modelId="{ACAB9529-51FD-4FCA-A2AB-5B83EC18C5E8}" srcId="{BC8EED0D-CC95-47F7-8C2E-99CB11073143}" destId="{F6C97B85-449B-4CFD-9BE8-2ED9D9434F30}" srcOrd="1" destOrd="0" parTransId="{976015BA-6883-4AB0-AC4E-1C9FE802FE18}" sibTransId="{B86542CF-1B28-415C-B0C1-07BF4588499A}"/>
    <dgm:cxn modelId="{47B1CE62-ADFE-434A-863A-82AEC7E7351A}" srcId="{BC8EED0D-CC95-47F7-8C2E-99CB11073143}" destId="{47FCDD79-BAA8-440D-B111-8490D4CE94E9}" srcOrd="0" destOrd="0" parTransId="{ADAB02BE-A913-4C82-B15B-8EBDD5B33B87}" sibTransId="{8DE0BFBC-C135-4825-BB8B-FDD3DEC88753}"/>
    <dgm:cxn modelId="{B71A3353-FEEE-4006-AFBE-5CFF54FF1652}" type="presOf" srcId="{8DE0BFBC-C135-4825-BB8B-FDD3DEC88753}" destId="{8BD52253-940F-4C52-85DB-D1CA3A52A437}" srcOrd="0" destOrd="0" presId="urn:microsoft.com/office/officeart/2005/8/layout/process5"/>
    <dgm:cxn modelId="{2FE9B58F-2C1F-469B-86E8-AAE4FEF7420B}" srcId="{BC8EED0D-CC95-47F7-8C2E-99CB11073143}" destId="{63F78BFD-890A-42ED-98A0-DBBAAEF92985}" srcOrd="2" destOrd="0" parTransId="{27A8B639-05DF-4482-940F-607B160B4F23}" sibTransId="{8EB97686-2330-4319-B37B-C749BB54E874}"/>
    <dgm:cxn modelId="{4487ADB0-BFA0-4235-B6EE-A6945BF0A15D}" type="presOf" srcId="{8DE0BFBC-C135-4825-BB8B-FDD3DEC88753}" destId="{818CB9EF-20F9-496E-9982-8C7495EEFECF}" srcOrd="1" destOrd="0" presId="urn:microsoft.com/office/officeart/2005/8/layout/process5"/>
    <dgm:cxn modelId="{FD4E9DDD-CAD8-41A9-9A00-522C5410F983}" type="presOf" srcId="{B86542CF-1B28-415C-B0C1-07BF4588499A}" destId="{655170C5-43F5-4F66-9678-92A1D98D8953}" srcOrd="0" destOrd="0" presId="urn:microsoft.com/office/officeart/2005/8/layout/process5"/>
    <dgm:cxn modelId="{AE532EE1-7554-4858-9F56-D34B1B6B7AA3}" type="presOf" srcId="{B86542CF-1B28-415C-B0C1-07BF4588499A}" destId="{2296C3CB-0894-455E-A2B5-18CC2854650F}" srcOrd="1" destOrd="0" presId="urn:microsoft.com/office/officeart/2005/8/layout/process5"/>
    <dgm:cxn modelId="{5C7C4AE8-A28D-4317-A3AE-4465B5E8C75B}" type="presOf" srcId="{BC8EED0D-CC95-47F7-8C2E-99CB11073143}" destId="{DA6BA20B-47A8-4A87-9BA0-6F76790B3B68}" srcOrd="0" destOrd="0" presId="urn:microsoft.com/office/officeart/2005/8/layout/process5"/>
    <dgm:cxn modelId="{78CA0BEA-60AF-46CF-AA2E-A8A163E051F2}" type="presOf" srcId="{47FCDD79-BAA8-440D-B111-8490D4CE94E9}" destId="{A94E703F-5C85-4D15-AAA3-57DB70A965B6}" srcOrd="0" destOrd="0" presId="urn:microsoft.com/office/officeart/2005/8/layout/process5"/>
    <dgm:cxn modelId="{736C17FB-4B86-456D-8143-BEF5E252157F}" type="presOf" srcId="{63F78BFD-890A-42ED-98A0-DBBAAEF92985}" destId="{BE3E4BC0-498D-4949-A19B-E2998C85446C}" srcOrd="0" destOrd="0" presId="urn:microsoft.com/office/officeart/2005/8/layout/process5"/>
    <dgm:cxn modelId="{66A2BF38-E1CA-4C0A-8BF7-433337705524}" type="presParOf" srcId="{DA6BA20B-47A8-4A87-9BA0-6F76790B3B68}" destId="{A94E703F-5C85-4D15-AAA3-57DB70A965B6}" srcOrd="0" destOrd="0" presId="urn:microsoft.com/office/officeart/2005/8/layout/process5"/>
    <dgm:cxn modelId="{C3F5BDD6-9E0E-4A23-8E28-2D9C8A60657E}" type="presParOf" srcId="{DA6BA20B-47A8-4A87-9BA0-6F76790B3B68}" destId="{8BD52253-940F-4C52-85DB-D1CA3A52A437}" srcOrd="1" destOrd="0" presId="urn:microsoft.com/office/officeart/2005/8/layout/process5"/>
    <dgm:cxn modelId="{2B166176-1AC1-4314-A4F0-5267DE8171D6}" type="presParOf" srcId="{8BD52253-940F-4C52-85DB-D1CA3A52A437}" destId="{818CB9EF-20F9-496E-9982-8C7495EEFECF}" srcOrd="0" destOrd="0" presId="urn:microsoft.com/office/officeart/2005/8/layout/process5"/>
    <dgm:cxn modelId="{36ED7EE5-EFD1-4C93-9918-D6F0C33662D4}" type="presParOf" srcId="{DA6BA20B-47A8-4A87-9BA0-6F76790B3B68}" destId="{B1FC1CB9-E2DF-4496-A41B-CDA402E4FC8D}" srcOrd="2" destOrd="0" presId="urn:microsoft.com/office/officeart/2005/8/layout/process5"/>
    <dgm:cxn modelId="{BF417C79-1CBE-4846-9C32-8F0C9013E797}" type="presParOf" srcId="{DA6BA20B-47A8-4A87-9BA0-6F76790B3B68}" destId="{655170C5-43F5-4F66-9678-92A1D98D8953}" srcOrd="3" destOrd="0" presId="urn:microsoft.com/office/officeart/2005/8/layout/process5"/>
    <dgm:cxn modelId="{F3C22397-B876-4869-8041-B849AE64943A}" type="presParOf" srcId="{655170C5-43F5-4F66-9678-92A1D98D8953}" destId="{2296C3CB-0894-455E-A2B5-18CC2854650F}" srcOrd="0" destOrd="0" presId="urn:microsoft.com/office/officeart/2005/8/layout/process5"/>
    <dgm:cxn modelId="{73CEE078-B3CD-4E68-A987-31EC36BE3D37}" type="presParOf" srcId="{DA6BA20B-47A8-4A87-9BA0-6F76790B3B68}" destId="{BE3E4BC0-498D-4949-A19B-E2998C85446C}"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6E72942-DC93-4216-A06B-49276C3D8049}"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4547D5BE-454B-421D-BB7B-783DFA4FB1E0}">
      <dgm:prSet phldrT="[Texto]" custT="1"/>
      <dgm:spPr/>
      <dgm:t>
        <a:bodyPr/>
        <a:lstStyle/>
        <a:p>
          <a:pPr algn="just"/>
          <a:r>
            <a:rPr lang="es-EC" sz="2400" dirty="0"/>
            <a:t>Como trabajo futuro se puede considerar la obtención de los diagramas de irradiación en una cámara anecoica que trabaje por lo menos de 900 MHz a 6 GHz, y de esta forma poder realizar una comparación entre los valores simulados y los valores que se obtienen de la antena fabricada</a:t>
          </a:r>
          <a:r>
            <a:rPr lang="es-ES" sz="2000" dirty="0"/>
            <a:t>.</a:t>
          </a:r>
        </a:p>
      </dgm:t>
    </dgm:pt>
    <dgm:pt modelId="{F24BAC7A-C71F-4CBA-A98F-C8A4FEB5863A}" type="parTrans" cxnId="{52E49220-CA4F-4576-BBDB-7EDE4C1E2EE4}">
      <dgm:prSet/>
      <dgm:spPr/>
      <dgm:t>
        <a:bodyPr/>
        <a:lstStyle/>
        <a:p>
          <a:endParaRPr lang="es-ES"/>
        </a:p>
      </dgm:t>
    </dgm:pt>
    <dgm:pt modelId="{D0293F94-3125-435F-8796-E806AEA40630}" type="sibTrans" cxnId="{52E49220-CA4F-4576-BBDB-7EDE4C1E2EE4}">
      <dgm:prSet/>
      <dgm:spPr/>
      <dgm:t>
        <a:bodyPr/>
        <a:lstStyle/>
        <a:p>
          <a:endParaRPr lang="es-ES"/>
        </a:p>
      </dgm:t>
    </dgm:pt>
    <dgm:pt modelId="{D435195E-2364-45A1-B6E6-2B0096DB4F86}" type="pres">
      <dgm:prSet presAssocID="{B6E72942-DC93-4216-A06B-49276C3D8049}" presName="linear" presStyleCnt="0">
        <dgm:presLayoutVars>
          <dgm:dir/>
          <dgm:animLvl val="lvl"/>
          <dgm:resizeHandles val="exact"/>
        </dgm:presLayoutVars>
      </dgm:prSet>
      <dgm:spPr/>
    </dgm:pt>
    <dgm:pt modelId="{1C543279-3F3E-4C94-B03C-9CA159AC62D8}" type="pres">
      <dgm:prSet presAssocID="{4547D5BE-454B-421D-BB7B-783DFA4FB1E0}" presName="parentLin" presStyleCnt="0"/>
      <dgm:spPr/>
    </dgm:pt>
    <dgm:pt modelId="{05B2E084-394E-4AC6-AF1D-3A27F0FB123A}" type="pres">
      <dgm:prSet presAssocID="{4547D5BE-454B-421D-BB7B-783DFA4FB1E0}" presName="parentLeftMargin" presStyleLbl="node1" presStyleIdx="0" presStyleCnt="1"/>
      <dgm:spPr/>
    </dgm:pt>
    <dgm:pt modelId="{72514519-D8BD-4722-BF39-326F70C846A8}" type="pres">
      <dgm:prSet presAssocID="{4547D5BE-454B-421D-BB7B-783DFA4FB1E0}" presName="parentText" presStyleLbl="node1" presStyleIdx="0" presStyleCnt="1">
        <dgm:presLayoutVars>
          <dgm:chMax val="0"/>
          <dgm:bulletEnabled val="1"/>
        </dgm:presLayoutVars>
      </dgm:prSet>
      <dgm:spPr/>
    </dgm:pt>
    <dgm:pt modelId="{444BA704-E340-41AD-806A-7BA63213A0BA}" type="pres">
      <dgm:prSet presAssocID="{4547D5BE-454B-421D-BB7B-783DFA4FB1E0}" presName="negativeSpace" presStyleCnt="0"/>
      <dgm:spPr/>
    </dgm:pt>
    <dgm:pt modelId="{25782831-A836-4EB2-84C6-1ADCDEA01E61}" type="pres">
      <dgm:prSet presAssocID="{4547D5BE-454B-421D-BB7B-783DFA4FB1E0}" presName="childText" presStyleLbl="conFgAcc1" presStyleIdx="0" presStyleCnt="1">
        <dgm:presLayoutVars>
          <dgm:bulletEnabled val="1"/>
        </dgm:presLayoutVars>
      </dgm:prSet>
      <dgm:spPr/>
    </dgm:pt>
  </dgm:ptLst>
  <dgm:cxnLst>
    <dgm:cxn modelId="{A239691C-0C25-41D7-9489-AD05C12902F1}" type="presOf" srcId="{B6E72942-DC93-4216-A06B-49276C3D8049}" destId="{D435195E-2364-45A1-B6E6-2B0096DB4F86}" srcOrd="0" destOrd="0" presId="urn:microsoft.com/office/officeart/2005/8/layout/list1"/>
    <dgm:cxn modelId="{52E49220-CA4F-4576-BBDB-7EDE4C1E2EE4}" srcId="{B6E72942-DC93-4216-A06B-49276C3D8049}" destId="{4547D5BE-454B-421D-BB7B-783DFA4FB1E0}" srcOrd="0" destOrd="0" parTransId="{F24BAC7A-C71F-4CBA-A98F-C8A4FEB5863A}" sibTransId="{D0293F94-3125-435F-8796-E806AEA40630}"/>
    <dgm:cxn modelId="{9A93345B-9417-4E0D-AAB6-35EFDD94CBC4}" type="presOf" srcId="{4547D5BE-454B-421D-BB7B-783DFA4FB1E0}" destId="{72514519-D8BD-4722-BF39-326F70C846A8}" srcOrd="1" destOrd="0" presId="urn:microsoft.com/office/officeart/2005/8/layout/list1"/>
    <dgm:cxn modelId="{8FA07096-1023-42B6-974C-319E560E3690}" type="presOf" srcId="{4547D5BE-454B-421D-BB7B-783DFA4FB1E0}" destId="{05B2E084-394E-4AC6-AF1D-3A27F0FB123A}" srcOrd="0" destOrd="0" presId="urn:microsoft.com/office/officeart/2005/8/layout/list1"/>
    <dgm:cxn modelId="{72E2C667-BAC9-4627-AF7A-DED53DA38AB9}" type="presParOf" srcId="{D435195E-2364-45A1-B6E6-2B0096DB4F86}" destId="{1C543279-3F3E-4C94-B03C-9CA159AC62D8}" srcOrd="0" destOrd="0" presId="urn:microsoft.com/office/officeart/2005/8/layout/list1"/>
    <dgm:cxn modelId="{A83433BC-C70B-4B6F-8B87-A4B3327A04B8}" type="presParOf" srcId="{1C543279-3F3E-4C94-B03C-9CA159AC62D8}" destId="{05B2E084-394E-4AC6-AF1D-3A27F0FB123A}" srcOrd="0" destOrd="0" presId="urn:microsoft.com/office/officeart/2005/8/layout/list1"/>
    <dgm:cxn modelId="{6C088B7A-3332-45EC-B9C8-82B65D836EED}" type="presParOf" srcId="{1C543279-3F3E-4C94-B03C-9CA159AC62D8}" destId="{72514519-D8BD-4722-BF39-326F70C846A8}" srcOrd="1" destOrd="0" presId="urn:microsoft.com/office/officeart/2005/8/layout/list1"/>
    <dgm:cxn modelId="{4BAD336E-43B9-4947-9B94-70AA5F853D22}" type="presParOf" srcId="{D435195E-2364-45A1-B6E6-2B0096DB4F86}" destId="{444BA704-E340-41AD-806A-7BA63213A0BA}" srcOrd="1" destOrd="0" presId="urn:microsoft.com/office/officeart/2005/8/layout/list1"/>
    <dgm:cxn modelId="{F5119A5F-A766-497B-98A1-948F1EC2359B}" type="presParOf" srcId="{D435195E-2364-45A1-B6E6-2B0096DB4F86}" destId="{25782831-A836-4EB2-84C6-1ADCDEA01E6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C3CEA-7643-4A2F-A821-34CCE82CD777}" type="doc">
      <dgm:prSet loTypeId="urn:microsoft.com/office/officeart/2005/8/layout/gear1" loCatId="process" qsTypeId="urn:microsoft.com/office/officeart/2005/8/quickstyle/simple1" qsCatId="simple" csTypeId="urn:microsoft.com/office/officeart/2005/8/colors/accent3_5" csCatId="accent3" phldr="1"/>
      <dgm:spPr/>
    </dgm:pt>
    <dgm:pt modelId="{91A7CF90-1B19-4625-A3BA-E30DCD483489}">
      <dgm:prSet phldrT="[Texto]"/>
      <dgm:spPr/>
      <dgm:t>
        <a:bodyPr/>
        <a:lstStyle/>
        <a:p>
          <a:r>
            <a:rPr lang="es-EC" dirty="0">
              <a:solidFill>
                <a:schemeClr val="bg2">
                  <a:lumMod val="10000"/>
                </a:schemeClr>
              </a:solidFill>
            </a:rPr>
            <a:t>Hace referencia a una aeronave que vuela sin tripulación, que puede volar de forma autónoma o controlado a distancia </a:t>
          </a:r>
          <a:endParaRPr lang="es-MX" dirty="0">
            <a:solidFill>
              <a:schemeClr val="bg2">
                <a:lumMod val="10000"/>
              </a:schemeClr>
            </a:solidFill>
          </a:endParaRPr>
        </a:p>
      </dgm:t>
    </dgm:pt>
    <dgm:pt modelId="{7B6D1FCF-1C0E-4E29-A2A6-2A9620EA364C}" type="parTrans" cxnId="{481057DA-A287-4058-BAB0-FE24C826AFAC}">
      <dgm:prSet/>
      <dgm:spPr/>
      <dgm:t>
        <a:bodyPr/>
        <a:lstStyle/>
        <a:p>
          <a:endParaRPr lang="es-MX"/>
        </a:p>
      </dgm:t>
    </dgm:pt>
    <dgm:pt modelId="{518B1BA9-D843-426F-B2FF-B736FD55AEF5}" type="sibTrans" cxnId="{481057DA-A287-4058-BAB0-FE24C826AFAC}">
      <dgm:prSet/>
      <dgm:spPr/>
      <dgm:t>
        <a:bodyPr/>
        <a:lstStyle/>
        <a:p>
          <a:endParaRPr lang="es-MX"/>
        </a:p>
      </dgm:t>
    </dgm:pt>
    <dgm:pt modelId="{E76A9F88-3EB1-4057-9AFB-EBDBE58C9B26}">
      <dgm:prSet phldrT="[Texto]" phldr="1"/>
      <dgm:spPr/>
      <dgm:t>
        <a:bodyPr/>
        <a:lstStyle/>
        <a:p>
          <a:endParaRPr lang="es-MX"/>
        </a:p>
      </dgm:t>
    </dgm:pt>
    <dgm:pt modelId="{38C78DE7-7267-4D6E-956A-EF7E5903DF69}" type="parTrans" cxnId="{B6A5CF9A-3234-4B3D-8687-03578EF8B830}">
      <dgm:prSet/>
      <dgm:spPr/>
      <dgm:t>
        <a:bodyPr/>
        <a:lstStyle/>
        <a:p>
          <a:endParaRPr lang="es-MX"/>
        </a:p>
      </dgm:t>
    </dgm:pt>
    <dgm:pt modelId="{7144FCC7-40BB-482D-B68C-F80C01C31EC7}" type="sibTrans" cxnId="{B6A5CF9A-3234-4B3D-8687-03578EF8B830}">
      <dgm:prSet/>
      <dgm:spPr/>
      <dgm:t>
        <a:bodyPr/>
        <a:lstStyle/>
        <a:p>
          <a:endParaRPr lang="es-MX"/>
        </a:p>
      </dgm:t>
    </dgm:pt>
    <dgm:pt modelId="{C5B5B0ED-02A0-428E-A360-BA7CE1D0482F}">
      <dgm:prSet phldrT="[Texto]" phldr="1"/>
      <dgm:spPr/>
      <dgm:t>
        <a:bodyPr/>
        <a:lstStyle/>
        <a:p>
          <a:endParaRPr lang="es-MX"/>
        </a:p>
      </dgm:t>
    </dgm:pt>
    <dgm:pt modelId="{7E73B015-ACBF-44D8-9598-E5DCB7A462A2}" type="parTrans" cxnId="{806384B4-A4D6-4338-922B-40BA49FBA465}">
      <dgm:prSet/>
      <dgm:spPr/>
      <dgm:t>
        <a:bodyPr/>
        <a:lstStyle/>
        <a:p>
          <a:endParaRPr lang="es-MX"/>
        </a:p>
      </dgm:t>
    </dgm:pt>
    <dgm:pt modelId="{391707FD-120A-4E9A-B809-5724B9266C7D}" type="sibTrans" cxnId="{806384B4-A4D6-4338-922B-40BA49FBA465}">
      <dgm:prSet/>
      <dgm:spPr/>
      <dgm:t>
        <a:bodyPr/>
        <a:lstStyle/>
        <a:p>
          <a:endParaRPr lang="es-MX"/>
        </a:p>
      </dgm:t>
    </dgm:pt>
    <dgm:pt modelId="{FAE371AB-40DF-4226-9372-FCE335D03390}" type="pres">
      <dgm:prSet presAssocID="{D89C3CEA-7643-4A2F-A821-34CCE82CD777}" presName="composite" presStyleCnt="0">
        <dgm:presLayoutVars>
          <dgm:chMax val="3"/>
          <dgm:animLvl val="lvl"/>
          <dgm:resizeHandles val="exact"/>
        </dgm:presLayoutVars>
      </dgm:prSet>
      <dgm:spPr/>
    </dgm:pt>
    <dgm:pt modelId="{3D40AAD8-75C4-40EA-B745-BF710E84C704}" type="pres">
      <dgm:prSet presAssocID="{91A7CF90-1B19-4625-A3BA-E30DCD483489}" presName="gear1" presStyleLbl="node1" presStyleIdx="0" presStyleCnt="3">
        <dgm:presLayoutVars>
          <dgm:chMax val="1"/>
          <dgm:bulletEnabled val="1"/>
        </dgm:presLayoutVars>
      </dgm:prSet>
      <dgm:spPr/>
    </dgm:pt>
    <dgm:pt modelId="{303C87EF-2C0D-4B0B-82C5-17B899DE4008}" type="pres">
      <dgm:prSet presAssocID="{91A7CF90-1B19-4625-A3BA-E30DCD483489}" presName="gear1srcNode" presStyleLbl="node1" presStyleIdx="0" presStyleCnt="3"/>
      <dgm:spPr/>
    </dgm:pt>
    <dgm:pt modelId="{BC20BD79-F139-4F6A-A5B4-C69CD32B6746}" type="pres">
      <dgm:prSet presAssocID="{91A7CF90-1B19-4625-A3BA-E30DCD483489}" presName="gear1dstNode" presStyleLbl="node1" presStyleIdx="0" presStyleCnt="3"/>
      <dgm:spPr/>
    </dgm:pt>
    <dgm:pt modelId="{C67CDA4A-2026-4ADB-B01F-6EBEB9507F29}" type="pres">
      <dgm:prSet presAssocID="{E76A9F88-3EB1-4057-9AFB-EBDBE58C9B26}" presName="gear2" presStyleLbl="node1" presStyleIdx="1" presStyleCnt="3">
        <dgm:presLayoutVars>
          <dgm:chMax val="1"/>
          <dgm:bulletEnabled val="1"/>
        </dgm:presLayoutVars>
      </dgm:prSet>
      <dgm:spPr/>
    </dgm:pt>
    <dgm:pt modelId="{330A7F9E-DE02-4E10-A711-47267979FE8B}" type="pres">
      <dgm:prSet presAssocID="{E76A9F88-3EB1-4057-9AFB-EBDBE58C9B26}" presName="gear2srcNode" presStyleLbl="node1" presStyleIdx="1" presStyleCnt="3"/>
      <dgm:spPr/>
    </dgm:pt>
    <dgm:pt modelId="{0870960B-50FB-4C9B-AE3F-FF48F0F00E67}" type="pres">
      <dgm:prSet presAssocID="{E76A9F88-3EB1-4057-9AFB-EBDBE58C9B26}" presName="gear2dstNode" presStyleLbl="node1" presStyleIdx="1" presStyleCnt="3"/>
      <dgm:spPr/>
    </dgm:pt>
    <dgm:pt modelId="{AC0545D5-5F52-4C8C-85F7-215D1E034ADD}" type="pres">
      <dgm:prSet presAssocID="{C5B5B0ED-02A0-428E-A360-BA7CE1D0482F}" presName="gear3" presStyleLbl="node1" presStyleIdx="2" presStyleCnt="3"/>
      <dgm:spPr/>
    </dgm:pt>
    <dgm:pt modelId="{544DF374-4890-4F78-ABD2-15A17A9F7BE8}" type="pres">
      <dgm:prSet presAssocID="{C5B5B0ED-02A0-428E-A360-BA7CE1D0482F}" presName="gear3tx" presStyleLbl="node1" presStyleIdx="2" presStyleCnt="3">
        <dgm:presLayoutVars>
          <dgm:chMax val="1"/>
          <dgm:bulletEnabled val="1"/>
        </dgm:presLayoutVars>
      </dgm:prSet>
      <dgm:spPr/>
    </dgm:pt>
    <dgm:pt modelId="{6AAC523D-7CD1-4112-A27D-E9AC35A67867}" type="pres">
      <dgm:prSet presAssocID="{C5B5B0ED-02A0-428E-A360-BA7CE1D0482F}" presName="gear3srcNode" presStyleLbl="node1" presStyleIdx="2" presStyleCnt="3"/>
      <dgm:spPr/>
    </dgm:pt>
    <dgm:pt modelId="{D84B5FFB-D12B-4C1D-B11D-5535C17009FD}" type="pres">
      <dgm:prSet presAssocID="{C5B5B0ED-02A0-428E-A360-BA7CE1D0482F}" presName="gear3dstNode" presStyleLbl="node1" presStyleIdx="2" presStyleCnt="3"/>
      <dgm:spPr/>
    </dgm:pt>
    <dgm:pt modelId="{183AB857-35D9-4D13-AA1C-E1C11DE8DC9B}" type="pres">
      <dgm:prSet presAssocID="{518B1BA9-D843-426F-B2FF-B736FD55AEF5}" presName="connector1" presStyleLbl="sibTrans2D1" presStyleIdx="0" presStyleCnt="3"/>
      <dgm:spPr/>
    </dgm:pt>
    <dgm:pt modelId="{ADCC7B31-D84D-48C8-96FB-9B0FEE0751AD}" type="pres">
      <dgm:prSet presAssocID="{7144FCC7-40BB-482D-B68C-F80C01C31EC7}" presName="connector2" presStyleLbl="sibTrans2D1" presStyleIdx="1" presStyleCnt="3"/>
      <dgm:spPr/>
    </dgm:pt>
    <dgm:pt modelId="{74B24A11-8C1C-465E-8213-05D3F7300CE4}" type="pres">
      <dgm:prSet presAssocID="{391707FD-120A-4E9A-B809-5724B9266C7D}" presName="connector3" presStyleLbl="sibTrans2D1" presStyleIdx="2" presStyleCnt="3"/>
      <dgm:spPr/>
    </dgm:pt>
  </dgm:ptLst>
  <dgm:cxnLst>
    <dgm:cxn modelId="{02F74403-194E-4145-BC36-BF71F5A3169C}" type="presOf" srcId="{391707FD-120A-4E9A-B809-5724B9266C7D}" destId="{74B24A11-8C1C-465E-8213-05D3F7300CE4}" srcOrd="0" destOrd="0" presId="urn:microsoft.com/office/officeart/2005/8/layout/gear1"/>
    <dgm:cxn modelId="{967BC35C-51A0-4DA1-BAF1-836DB712CE06}" type="presOf" srcId="{E76A9F88-3EB1-4057-9AFB-EBDBE58C9B26}" destId="{C67CDA4A-2026-4ADB-B01F-6EBEB9507F29}" srcOrd="0" destOrd="0" presId="urn:microsoft.com/office/officeart/2005/8/layout/gear1"/>
    <dgm:cxn modelId="{E38BB667-C473-4BF9-AEB7-2D1AF4260905}" type="presOf" srcId="{D89C3CEA-7643-4A2F-A821-34CCE82CD777}" destId="{FAE371AB-40DF-4226-9372-FCE335D03390}" srcOrd="0" destOrd="0" presId="urn:microsoft.com/office/officeart/2005/8/layout/gear1"/>
    <dgm:cxn modelId="{2FFAE749-D435-4F49-B87C-B5BD9B07C4BE}" type="presOf" srcId="{91A7CF90-1B19-4625-A3BA-E30DCD483489}" destId="{3D40AAD8-75C4-40EA-B745-BF710E84C704}" srcOrd="0" destOrd="0" presId="urn:microsoft.com/office/officeart/2005/8/layout/gear1"/>
    <dgm:cxn modelId="{3B020351-6BB2-43B9-81D9-37ABE1DD8FEE}" type="presOf" srcId="{91A7CF90-1B19-4625-A3BA-E30DCD483489}" destId="{303C87EF-2C0D-4B0B-82C5-17B899DE4008}" srcOrd="1" destOrd="0" presId="urn:microsoft.com/office/officeart/2005/8/layout/gear1"/>
    <dgm:cxn modelId="{B212E18C-EC56-45AF-A3D2-B34FF270ECDD}" type="presOf" srcId="{E76A9F88-3EB1-4057-9AFB-EBDBE58C9B26}" destId="{330A7F9E-DE02-4E10-A711-47267979FE8B}" srcOrd="1" destOrd="0" presId="urn:microsoft.com/office/officeart/2005/8/layout/gear1"/>
    <dgm:cxn modelId="{B097A894-BF57-4F20-BB75-444AB4CC5F4B}" type="presOf" srcId="{C5B5B0ED-02A0-428E-A360-BA7CE1D0482F}" destId="{6AAC523D-7CD1-4112-A27D-E9AC35A67867}" srcOrd="2" destOrd="0" presId="urn:microsoft.com/office/officeart/2005/8/layout/gear1"/>
    <dgm:cxn modelId="{73206199-3647-41CC-A3C5-788F791A1AF9}" type="presOf" srcId="{7144FCC7-40BB-482D-B68C-F80C01C31EC7}" destId="{ADCC7B31-D84D-48C8-96FB-9B0FEE0751AD}" srcOrd="0" destOrd="0" presId="urn:microsoft.com/office/officeart/2005/8/layout/gear1"/>
    <dgm:cxn modelId="{B6A5CF9A-3234-4B3D-8687-03578EF8B830}" srcId="{D89C3CEA-7643-4A2F-A821-34CCE82CD777}" destId="{E76A9F88-3EB1-4057-9AFB-EBDBE58C9B26}" srcOrd="1" destOrd="0" parTransId="{38C78DE7-7267-4D6E-956A-EF7E5903DF69}" sibTransId="{7144FCC7-40BB-482D-B68C-F80C01C31EC7}"/>
    <dgm:cxn modelId="{C4C5C09F-790D-4962-A314-AD76B01C5201}" type="presOf" srcId="{C5B5B0ED-02A0-428E-A360-BA7CE1D0482F}" destId="{D84B5FFB-D12B-4C1D-B11D-5535C17009FD}" srcOrd="3" destOrd="0" presId="urn:microsoft.com/office/officeart/2005/8/layout/gear1"/>
    <dgm:cxn modelId="{806384B4-A4D6-4338-922B-40BA49FBA465}" srcId="{D89C3CEA-7643-4A2F-A821-34CCE82CD777}" destId="{C5B5B0ED-02A0-428E-A360-BA7CE1D0482F}" srcOrd="2" destOrd="0" parTransId="{7E73B015-ACBF-44D8-9598-E5DCB7A462A2}" sibTransId="{391707FD-120A-4E9A-B809-5724B9266C7D}"/>
    <dgm:cxn modelId="{0F34C8BC-8337-493F-8E85-E73C2E09DE1C}" type="presOf" srcId="{C5B5B0ED-02A0-428E-A360-BA7CE1D0482F}" destId="{544DF374-4890-4F78-ABD2-15A17A9F7BE8}" srcOrd="1" destOrd="0" presId="urn:microsoft.com/office/officeart/2005/8/layout/gear1"/>
    <dgm:cxn modelId="{8B5692CE-67A6-4BF6-8C15-FD2793A2B88C}" type="presOf" srcId="{C5B5B0ED-02A0-428E-A360-BA7CE1D0482F}" destId="{AC0545D5-5F52-4C8C-85F7-215D1E034ADD}" srcOrd="0" destOrd="0" presId="urn:microsoft.com/office/officeart/2005/8/layout/gear1"/>
    <dgm:cxn modelId="{481057DA-A287-4058-BAB0-FE24C826AFAC}" srcId="{D89C3CEA-7643-4A2F-A821-34CCE82CD777}" destId="{91A7CF90-1B19-4625-A3BA-E30DCD483489}" srcOrd="0" destOrd="0" parTransId="{7B6D1FCF-1C0E-4E29-A2A6-2A9620EA364C}" sibTransId="{518B1BA9-D843-426F-B2FF-B736FD55AEF5}"/>
    <dgm:cxn modelId="{19611CDD-3942-4048-84D8-61074BB6AF27}" type="presOf" srcId="{518B1BA9-D843-426F-B2FF-B736FD55AEF5}" destId="{183AB857-35D9-4D13-AA1C-E1C11DE8DC9B}" srcOrd="0" destOrd="0" presId="urn:microsoft.com/office/officeart/2005/8/layout/gear1"/>
    <dgm:cxn modelId="{045D0FEC-29C4-43DB-A179-705DFB96702E}" type="presOf" srcId="{91A7CF90-1B19-4625-A3BA-E30DCD483489}" destId="{BC20BD79-F139-4F6A-A5B4-C69CD32B6746}" srcOrd="2" destOrd="0" presId="urn:microsoft.com/office/officeart/2005/8/layout/gear1"/>
    <dgm:cxn modelId="{786CF0FB-4225-41BD-ADCD-B2AE387EFA7E}" type="presOf" srcId="{E76A9F88-3EB1-4057-9AFB-EBDBE58C9B26}" destId="{0870960B-50FB-4C9B-AE3F-FF48F0F00E67}" srcOrd="2" destOrd="0" presId="urn:microsoft.com/office/officeart/2005/8/layout/gear1"/>
    <dgm:cxn modelId="{CFF055D9-D58E-407A-8342-723E2B583C0D}" type="presParOf" srcId="{FAE371AB-40DF-4226-9372-FCE335D03390}" destId="{3D40AAD8-75C4-40EA-B745-BF710E84C704}" srcOrd="0" destOrd="0" presId="urn:microsoft.com/office/officeart/2005/8/layout/gear1"/>
    <dgm:cxn modelId="{ECB71731-ECB6-4C75-8248-3ADD40532B2B}" type="presParOf" srcId="{FAE371AB-40DF-4226-9372-FCE335D03390}" destId="{303C87EF-2C0D-4B0B-82C5-17B899DE4008}" srcOrd="1" destOrd="0" presId="urn:microsoft.com/office/officeart/2005/8/layout/gear1"/>
    <dgm:cxn modelId="{E455CC52-F4C5-40BB-8496-B1833D0ACF1E}" type="presParOf" srcId="{FAE371AB-40DF-4226-9372-FCE335D03390}" destId="{BC20BD79-F139-4F6A-A5B4-C69CD32B6746}" srcOrd="2" destOrd="0" presId="urn:microsoft.com/office/officeart/2005/8/layout/gear1"/>
    <dgm:cxn modelId="{8506B20E-5428-41E0-A926-3B2C337098C8}" type="presParOf" srcId="{FAE371AB-40DF-4226-9372-FCE335D03390}" destId="{C67CDA4A-2026-4ADB-B01F-6EBEB9507F29}" srcOrd="3" destOrd="0" presId="urn:microsoft.com/office/officeart/2005/8/layout/gear1"/>
    <dgm:cxn modelId="{1948B61F-527B-41D5-81A8-45ADDD08CEC6}" type="presParOf" srcId="{FAE371AB-40DF-4226-9372-FCE335D03390}" destId="{330A7F9E-DE02-4E10-A711-47267979FE8B}" srcOrd="4" destOrd="0" presId="urn:microsoft.com/office/officeart/2005/8/layout/gear1"/>
    <dgm:cxn modelId="{06552B9C-5311-441F-8769-37E1F3C7CA90}" type="presParOf" srcId="{FAE371AB-40DF-4226-9372-FCE335D03390}" destId="{0870960B-50FB-4C9B-AE3F-FF48F0F00E67}" srcOrd="5" destOrd="0" presId="urn:microsoft.com/office/officeart/2005/8/layout/gear1"/>
    <dgm:cxn modelId="{7557BCA4-02B6-493A-9E14-FEE5B7041306}" type="presParOf" srcId="{FAE371AB-40DF-4226-9372-FCE335D03390}" destId="{AC0545D5-5F52-4C8C-85F7-215D1E034ADD}" srcOrd="6" destOrd="0" presId="urn:microsoft.com/office/officeart/2005/8/layout/gear1"/>
    <dgm:cxn modelId="{A7A4731D-409C-472D-8B07-494E1C1FCAED}" type="presParOf" srcId="{FAE371AB-40DF-4226-9372-FCE335D03390}" destId="{544DF374-4890-4F78-ABD2-15A17A9F7BE8}" srcOrd="7" destOrd="0" presId="urn:microsoft.com/office/officeart/2005/8/layout/gear1"/>
    <dgm:cxn modelId="{9585792D-A149-4541-B38E-C016216D48CB}" type="presParOf" srcId="{FAE371AB-40DF-4226-9372-FCE335D03390}" destId="{6AAC523D-7CD1-4112-A27D-E9AC35A67867}" srcOrd="8" destOrd="0" presId="urn:microsoft.com/office/officeart/2005/8/layout/gear1"/>
    <dgm:cxn modelId="{7F731CBC-F2CF-43EB-BE10-371539F029A3}" type="presParOf" srcId="{FAE371AB-40DF-4226-9372-FCE335D03390}" destId="{D84B5FFB-D12B-4C1D-B11D-5535C17009FD}" srcOrd="9" destOrd="0" presId="urn:microsoft.com/office/officeart/2005/8/layout/gear1"/>
    <dgm:cxn modelId="{138EBAE4-F7C3-4E63-8516-1C081BE47DF8}" type="presParOf" srcId="{FAE371AB-40DF-4226-9372-FCE335D03390}" destId="{183AB857-35D9-4D13-AA1C-E1C11DE8DC9B}" srcOrd="10" destOrd="0" presId="urn:microsoft.com/office/officeart/2005/8/layout/gear1"/>
    <dgm:cxn modelId="{492B80D3-7F6F-43E2-8FA1-585F5DE402D0}" type="presParOf" srcId="{FAE371AB-40DF-4226-9372-FCE335D03390}" destId="{ADCC7B31-D84D-48C8-96FB-9B0FEE0751AD}" srcOrd="11" destOrd="0" presId="urn:microsoft.com/office/officeart/2005/8/layout/gear1"/>
    <dgm:cxn modelId="{E3BDDF0D-6179-40BE-A898-0EA6931A6D92}" type="presParOf" srcId="{FAE371AB-40DF-4226-9372-FCE335D03390}" destId="{74B24A11-8C1C-465E-8213-05D3F7300CE4}"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7AB13D-6872-469F-98F3-6F3E2973BEB4}"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MX"/>
        </a:p>
      </dgm:t>
    </dgm:pt>
    <dgm:pt modelId="{6C766B74-6850-4C6B-B7B6-3BDA973508C9}">
      <dgm:prSet phldrT="[Texto]"/>
      <dgm:spPr/>
      <dgm:t>
        <a:bodyPr/>
        <a:lstStyle/>
        <a:p>
          <a:r>
            <a:rPr lang="es-MX" dirty="0"/>
            <a:t>Técnica de ataque electrónico y su acción como tal denominada </a:t>
          </a:r>
          <a:r>
            <a:rPr lang="es-MX" i="1" dirty="0" err="1"/>
            <a:t>jammer</a:t>
          </a:r>
          <a:r>
            <a:rPr lang="es-MX" i="1" dirty="0"/>
            <a:t>.</a:t>
          </a:r>
          <a:endParaRPr lang="es-MX" dirty="0"/>
        </a:p>
      </dgm:t>
    </dgm:pt>
    <dgm:pt modelId="{665F3DBA-40D3-45C1-B0EA-7B873D4874EF}" type="parTrans" cxnId="{10EAA231-8866-4E16-A16B-C19ECCB866FF}">
      <dgm:prSet/>
      <dgm:spPr/>
      <dgm:t>
        <a:bodyPr/>
        <a:lstStyle/>
        <a:p>
          <a:endParaRPr lang="es-MX"/>
        </a:p>
      </dgm:t>
    </dgm:pt>
    <dgm:pt modelId="{BF2EA66B-2DB6-4925-9BDA-F8C039723355}" type="sibTrans" cxnId="{10EAA231-8866-4E16-A16B-C19ECCB866FF}">
      <dgm:prSet/>
      <dgm:spPr/>
      <dgm:t>
        <a:bodyPr/>
        <a:lstStyle/>
        <a:p>
          <a:endParaRPr lang="es-MX"/>
        </a:p>
      </dgm:t>
    </dgm:pt>
    <dgm:pt modelId="{A7CEB763-7E34-49AD-A772-A7B9D073B520}">
      <dgm:prSet phldrT="[Texto]"/>
      <dgm:spPr/>
      <dgm:t>
        <a:bodyPr/>
        <a:lstStyle/>
        <a:p>
          <a:r>
            <a:rPr lang="es-MX" dirty="0"/>
            <a:t>Actividad que afecta directamente a la información que debe ser receptada, en un determinado tiempo, por un dispositivo de recepción.</a:t>
          </a:r>
        </a:p>
      </dgm:t>
    </dgm:pt>
    <dgm:pt modelId="{073A5625-7C8B-4336-B041-EBD25D2CEEED}" type="parTrans" cxnId="{4AA18413-ABE1-4201-92E3-B449E6119F89}">
      <dgm:prSet/>
      <dgm:spPr/>
      <dgm:t>
        <a:bodyPr/>
        <a:lstStyle/>
        <a:p>
          <a:endParaRPr lang="es-MX"/>
        </a:p>
      </dgm:t>
    </dgm:pt>
    <dgm:pt modelId="{1E3D8A56-4497-4D4B-982A-342454BE831D}" type="sibTrans" cxnId="{4AA18413-ABE1-4201-92E3-B449E6119F89}">
      <dgm:prSet/>
      <dgm:spPr/>
      <dgm:t>
        <a:bodyPr/>
        <a:lstStyle/>
        <a:p>
          <a:endParaRPr lang="es-MX"/>
        </a:p>
      </dgm:t>
    </dgm:pt>
    <dgm:pt modelId="{360654AC-7094-42FC-A57F-FA2140543BAA}">
      <dgm:prSet phldrT="[Texto]"/>
      <dgm:spPr/>
      <dgm:t>
        <a:bodyPr/>
        <a:lstStyle/>
        <a:p>
          <a:r>
            <a:rPr lang="es-MX" dirty="0"/>
            <a:t>Mientras el transmisor quiere enviar información, el </a:t>
          </a:r>
          <a:r>
            <a:rPr lang="es-MX" i="1" dirty="0" err="1"/>
            <a:t>jammer</a:t>
          </a:r>
          <a:r>
            <a:rPr lang="es-MX" i="1" dirty="0"/>
            <a:t> </a:t>
          </a:r>
          <a:r>
            <a:rPr lang="es-MX" dirty="0"/>
            <a:t>está intentando degradar o denegar la recepción de esa información.</a:t>
          </a:r>
        </a:p>
      </dgm:t>
    </dgm:pt>
    <dgm:pt modelId="{D6968D71-9EB1-48BE-8A97-EACDBF81C049}" type="parTrans" cxnId="{10F64675-4A81-478C-9ECB-B5075364C987}">
      <dgm:prSet/>
      <dgm:spPr/>
      <dgm:t>
        <a:bodyPr/>
        <a:lstStyle/>
        <a:p>
          <a:endParaRPr lang="es-MX"/>
        </a:p>
      </dgm:t>
    </dgm:pt>
    <dgm:pt modelId="{2D25F363-CD37-46C9-92BA-19EC81B1918B}" type="sibTrans" cxnId="{10F64675-4A81-478C-9ECB-B5075364C987}">
      <dgm:prSet/>
      <dgm:spPr/>
      <dgm:t>
        <a:bodyPr/>
        <a:lstStyle/>
        <a:p>
          <a:endParaRPr lang="es-MX"/>
        </a:p>
      </dgm:t>
    </dgm:pt>
    <dgm:pt modelId="{3ACD48EE-F0E4-47F8-A3DF-1EF6CCE91E02}" type="pres">
      <dgm:prSet presAssocID="{807AB13D-6872-469F-98F3-6F3E2973BEB4}" presName="linearFlow" presStyleCnt="0">
        <dgm:presLayoutVars>
          <dgm:dir/>
          <dgm:resizeHandles val="exact"/>
        </dgm:presLayoutVars>
      </dgm:prSet>
      <dgm:spPr/>
    </dgm:pt>
    <dgm:pt modelId="{2E05EB5F-9DE3-44E7-B66C-8BA3D516C9D7}" type="pres">
      <dgm:prSet presAssocID="{6C766B74-6850-4C6B-B7B6-3BDA973508C9}" presName="composite" presStyleCnt="0"/>
      <dgm:spPr/>
    </dgm:pt>
    <dgm:pt modelId="{017EB2E3-690F-4369-A128-2BE6343D9F36}" type="pres">
      <dgm:prSet presAssocID="{6C766B74-6850-4C6B-B7B6-3BDA973508C9}" presName="imgShp" presStyleLbl="fgImgPlace1" presStyleIdx="0" presStyleCnt="3"/>
      <dgm:spPr/>
    </dgm:pt>
    <dgm:pt modelId="{8846EA09-608B-4737-985B-C692E2034F0A}" type="pres">
      <dgm:prSet presAssocID="{6C766B74-6850-4C6B-B7B6-3BDA973508C9}" presName="txShp" presStyleLbl="node1" presStyleIdx="0" presStyleCnt="3">
        <dgm:presLayoutVars>
          <dgm:bulletEnabled val="1"/>
        </dgm:presLayoutVars>
      </dgm:prSet>
      <dgm:spPr/>
    </dgm:pt>
    <dgm:pt modelId="{33ED1AFB-1C2D-4449-87B3-E744EF010B50}" type="pres">
      <dgm:prSet presAssocID="{BF2EA66B-2DB6-4925-9BDA-F8C039723355}" presName="spacing" presStyleCnt="0"/>
      <dgm:spPr/>
    </dgm:pt>
    <dgm:pt modelId="{6CBAB005-86F6-41FD-9A86-E324222BC858}" type="pres">
      <dgm:prSet presAssocID="{A7CEB763-7E34-49AD-A772-A7B9D073B520}" presName="composite" presStyleCnt="0"/>
      <dgm:spPr/>
    </dgm:pt>
    <dgm:pt modelId="{515503BF-DB38-4CF7-9CEB-0DB88133C4FD}" type="pres">
      <dgm:prSet presAssocID="{A7CEB763-7E34-49AD-A772-A7B9D073B520}" presName="imgShp" presStyleLbl="fgImgPlace1" presStyleIdx="1" presStyleCnt="3"/>
      <dgm:spPr/>
    </dgm:pt>
    <dgm:pt modelId="{EACFCAFA-4013-40A5-AFFE-608D522F3211}" type="pres">
      <dgm:prSet presAssocID="{A7CEB763-7E34-49AD-A772-A7B9D073B520}" presName="txShp" presStyleLbl="node1" presStyleIdx="1" presStyleCnt="3">
        <dgm:presLayoutVars>
          <dgm:bulletEnabled val="1"/>
        </dgm:presLayoutVars>
      </dgm:prSet>
      <dgm:spPr/>
    </dgm:pt>
    <dgm:pt modelId="{8BA37BF8-908C-4583-8E8A-9E9E72AF5608}" type="pres">
      <dgm:prSet presAssocID="{1E3D8A56-4497-4D4B-982A-342454BE831D}" presName="spacing" presStyleCnt="0"/>
      <dgm:spPr/>
    </dgm:pt>
    <dgm:pt modelId="{78ECE074-1412-4CD4-8D3A-6DE26BD2233A}" type="pres">
      <dgm:prSet presAssocID="{360654AC-7094-42FC-A57F-FA2140543BAA}" presName="composite" presStyleCnt="0"/>
      <dgm:spPr/>
    </dgm:pt>
    <dgm:pt modelId="{28EF78F4-8C8D-4824-97BB-A334A88675F9}" type="pres">
      <dgm:prSet presAssocID="{360654AC-7094-42FC-A57F-FA2140543BAA}" presName="imgShp" presStyleLbl="fgImgPlace1" presStyleIdx="2" presStyleCnt="3"/>
      <dgm:spPr/>
    </dgm:pt>
    <dgm:pt modelId="{8DB7430E-D104-43B6-B4EF-403D7396BACA}" type="pres">
      <dgm:prSet presAssocID="{360654AC-7094-42FC-A57F-FA2140543BAA}" presName="txShp" presStyleLbl="node1" presStyleIdx="2" presStyleCnt="3">
        <dgm:presLayoutVars>
          <dgm:bulletEnabled val="1"/>
        </dgm:presLayoutVars>
      </dgm:prSet>
      <dgm:spPr/>
    </dgm:pt>
  </dgm:ptLst>
  <dgm:cxnLst>
    <dgm:cxn modelId="{4AA18413-ABE1-4201-92E3-B449E6119F89}" srcId="{807AB13D-6872-469F-98F3-6F3E2973BEB4}" destId="{A7CEB763-7E34-49AD-A772-A7B9D073B520}" srcOrd="1" destOrd="0" parTransId="{073A5625-7C8B-4336-B041-EBD25D2CEEED}" sibTransId="{1E3D8A56-4497-4D4B-982A-342454BE831D}"/>
    <dgm:cxn modelId="{5D7D6A1E-768D-4921-82A1-2592C95FF435}" type="presOf" srcId="{807AB13D-6872-469F-98F3-6F3E2973BEB4}" destId="{3ACD48EE-F0E4-47F8-A3DF-1EF6CCE91E02}" srcOrd="0" destOrd="0" presId="urn:microsoft.com/office/officeart/2005/8/layout/vList3"/>
    <dgm:cxn modelId="{10EAA231-8866-4E16-A16B-C19ECCB866FF}" srcId="{807AB13D-6872-469F-98F3-6F3E2973BEB4}" destId="{6C766B74-6850-4C6B-B7B6-3BDA973508C9}" srcOrd="0" destOrd="0" parTransId="{665F3DBA-40D3-45C1-B0EA-7B873D4874EF}" sibTransId="{BF2EA66B-2DB6-4925-9BDA-F8C039723355}"/>
    <dgm:cxn modelId="{7FF8D065-57F4-4306-BA97-F0FE8B9800F7}" type="presOf" srcId="{360654AC-7094-42FC-A57F-FA2140543BAA}" destId="{8DB7430E-D104-43B6-B4EF-403D7396BACA}" srcOrd="0" destOrd="0" presId="urn:microsoft.com/office/officeart/2005/8/layout/vList3"/>
    <dgm:cxn modelId="{10F64675-4A81-478C-9ECB-B5075364C987}" srcId="{807AB13D-6872-469F-98F3-6F3E2973BEB4}" destId="{360654AC-7094-42FC-A57F-FA2140543BAA}" srcOrd="2" destOrd="0" parTransId="{D6968D71-9EB1-48BE-8A97-EACDBF81C049}" sibTransId="{2D25F363-CD37-46C9-92BA-19EC81B1918B}"/>
    <dgm:cxn modelId="{6C9558A7-9C35-42D2-8402-D06B913FF913}" type="presOf" srcId="{A7CEB763-7E34-49AD-A772-A7B9D073B520}" destId="{EACFCAFA-4013-40A5-AFFE-608D522F3211}" srcOrd="0" destOrd="0" presId="urn:microsoft.com/office/officeart/2005/8/layout/vList3"/>
    <dgm:cxn modelId="{09053EF4-3E93-424B-B1F6-EA1971DA71F7}" type="presOf" srcId="{6C766B74-6850-4C6B-B7B6-3BDA973508C9}" destId="{8846EA09-608B-4737-985B-C692E2034F0A}" srcOrd="0" destOrd="0" presId="urn:microsoft.com/office/officeart/2005/8/layout/vList3"/>
    <dgm:cxn modelId="{BA7AE7BE-BF13-4621-A342-8D3BFF19C16D}" type="presParOf" srcId="{3ACD48EE-F0E4-47F8-A3DF-1EF6CCE91E02}" destId="{2E05EB5F-9DE3-44E7-B66C-8BA3D516C9D7}" srcOrd="0" destOrd="0" presId="urn:microsoft.com/office/officeart/2005/8/layout/vList3"/>
    <dgm:cxn modelId="{43A8E35B-7DDB-4AEB-82AB-2ED35E86C96E}" type="presParOf" srcId="{2E05EB5F-9DE3-44E7-B66C-8BA3D516C9D7}" destId="{017EB2E3-690F-4369-A128-2BE6343D9F36}" srcOrd="0" destOrd="0" presId="urn:microsoft.com/office/officeart/2005/8/layout/vList3"/>
    <dgm:cxn modelId="{4A1FF0D3-8A4F-4553-8993-B16AD026C8D0}" type="presParOf" srcId="{2E05EB5F-9DE3-44E7-B66C-8BA3D516C9D7}" destId="{8846EA09-608B-4737-985B-C692E2034F0A}" srcOrd="1" destOrd="0" presId="urn:microsoft.com/office/officeart/2005/8/layout/vList3"/>
    <dgm:cxn modelId="{0203C0E9-86A6-4FE1-A0A5-4F3039C1CA38}" type="presParOf" srcId="{3ACD48EE-F0E4-47F8-A3DF-1EF6CCE91E02}" destId="{33ED1AFB-1C2D-4449-87B3-E744EF010B50}" srcOrd="1" destOrd="0" presId="urn:microsoft.com/office/officeart/2005/8/layout/vList3"/>
    <dgm:cxn modelId="{473C3BEF-BE3E-44A3-99E8-392122D387F2}" type="presParOf" srcId="{3ACD48EE-F0E4-47F8-A3DF-1EF6CCE91E02}" destId="{6CBAB005-86F6-41FD-9A86-E324222BC858}" srcOrd="2" destOrd="0" presId="urn:microsoft.com/office/officeart/2005/8/layout/vList3"/>
    <dgm:cxn modelId="{447902F5-4118-44A9-88CA-9C5A088F28DB}" type="presParOf" srcId="{6CBAB005-86F6-41FD-9A86-E324222BC858}" destId="{515503BF-DB38-4CF7-9CEB-0DB88133C4FD}" srcOrd="0" destOrd="0" presId="urn:microsoft.com/office/officeart/2005/8/layout/vList3"/>
    <dgm:cxn modelId="{D8F31C29-0A83-474D-AB61-A9A0783B45F1}" type="presParOf" srcId="{6CBAB005-86F6-41FD-9A86-E324222BC858}" destId="{EACFCAFA-4013-40A5-AFFE-608D522F3211}" srcOrd="1" destOrd="0" presId="urn:microsoft.com/office/officeart/2005/8/layout/vList3"/>
    <dgm:cxn modelId="{45EEEDFB-4E74-4C84-91D2-2DDFBE13141A}" type="presParOf" srcId="{3ACD48EE-F0E4-47F8-A3DF-1EF6CCE91E02}" destId="{8BA37BF8-908C-4583-8E8A-9E9E72AF5608}" srcOrd="3" destOrd="0" presId="urn:microsoft.com/office/officeart/2005/8/layout/vList3"/>
    <dgm:cxn modelId="{17D3B421-7C42-45AD-A850-735BC0BBB10E}" type="presParOf" srcId="{3ACD48EE-F0E4-47F8-A3DF-1EF6CCE91E02}" destId="{78ECE074-1412-4CD4-8D3A-6DE26BD2233A}" srcOrd="4" destOrd="0" presId="urn:microsoft.com/office/officeart/2005/8/layout/vList3"/>
    <dgm:cxn modelId="{F8453AD3-3080-474A-A875-0838E6107EE0}" type="presParOf" srcId="{78ECE074-1412-4CD4-8D3A-6DE26BD2233A}" destId="{28EF78F4-8C8D-4824-97BB-A334A88675F9}" srcOrd="0" destOrd="0" presId="urn:microsoft.com/office/officeart/2005/8/layout/vList3"/>
    <dgm:cxn modelId="{0A6CCD93-D42C-4310-95B8-C9916A08B130}" type="presParOf" srcId="{78ECE074-1412-4CD4-8D3A-6DE26BD2233A}" destId="{8DB7430E-D104-43B6-B4EF-403D7396BAC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B0D579-C0AC-46F8-A1CD-F86DAA8E3E4C}"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s-MX"/>
        </a:p>
      </dgm:t>
    </dgm:pt>
    <dgm:pt modelId="{4D223EE6-BE99-40D1-BFC1-902C5AC057DC}">
      <dgm:prSet phldrT="[Texto]"/>
      <dgm:spPr/>
      <dgm:t>
        <a:bodyPr/>
        <a:lstStyle/>
        <a:p>
          <a:r>
            <a:rPr lang="es-MX" b="1" dirty="0">
              <a:solidFill>
                <a:schemeClr val="accent6">
                  <a:lumMod val="50000"/>
                </a:schemeClr>
              </a:solidFill>
            </a:rPr>
            <a:t>DIRECTIVIDAD:  </a:t>
          </a:r>
          <a:r>
            <a:rPr lang="es-MX" dirty="0"/>
            <a:t>R</a:t>
          </a:r>
          <a:r>
            <a:rPr lang="es-ES" b="0" i="0" dirty="0"/>
            <a:t>elación entre la densidad de potencia radiada en una dirección, a una distancia, y la densidad de potencia que radiaría a la misma distancia una antena isotrópica</a:t>
          </a:r>
          <a:r>
            <a:rPr lang="es-MX" dirty="0"/>
            <a:t>.</a:t>
          </a:r>
        </a:p>
      </dgm:t>
    </dgm:pt>
    <dgm:pt modelId="{ADA50D5C-72A2-488D-B995-E989F7C56673}" type="parTrans" cxnId="{F7C40E50-F785-4D7A-8DF6-35B7777D0339}">
      <dgm:prSet/>
      <dgm:spPr/>
      <dgm:t>
        <a:bodyPr/>
        <a:lstStyle/>
        <a:p>
          <a:endParaRPr lang="es-MX"/>
        </a:p>
      </dgm:t>
    </dgm:pt>
    <dgm:pt modelId="{E053CAE1-46F5-4EE6-AE7C-00995EF84144}" type="sibTrans" cxnId="{F7C40E50-F785-4D7A-8DF6-35B7777D0339}">
      <dgm:prSet/>
      <dgm:spPr/>
      <dgm:t>
        <a:bodyPr/>
        <a:lstStyle/>
        <a:p>
          <a:endParaRPr lang="es-MX"/>
        </a:p>
      </dgm:t>
    </dgm:pt>
    <dgm:pt modelId="{45545A74-1903-4691-B407-2C049C9039C4}">
      <dgm:prSet phldrT="[Texto]"/>
      <dgm:spPr/>
      <dgm:t>
        <a:bodyPr/>
        <a:lstStyle/>
        <a:p>
          <a:r>
            <a:rPr lang="es-MX" b="1" dirty="0">
              <a:solidFill>
                <a:schemeClr val="accent6">
                  <a:lumMod val="50000"/>
                </a:schemeClr>
              </a:solidFill>
            </a:rPr>
            <a:t>GANANCIA: </a:t>
          </a:r>
          <a:r>
            <a:rPr lang="es-MX" dirty="0"/>
            <a:t>S</a:t>
          </a:r>
          <a:r>
            <a:rPr lang="es-ES" b="0" i="0" dirty="0"/>
            <a:t>e define como la relación entre la densidad de potencia radiada en una dirección y la densidad de potencia que radiaría una antena isotrópica.</a:t>
          </a:r>
          <a:endParaRPr lang="es-MX" dirty="0"/>
        </a:p>
      </dgm:t>
    </dgm:pt>
    <dgm:pt modelId="{46245035-9E3B-402C-9620-8FA92711EFFE}" type="parTrans" cxnId="{ACA58798-F4E5-4F0B-A67F-C0FB4B8CCEA7}">
      <dgm:prSet/>
      <dgm:spPr/>
      <dgm:t>
        <a:bodyPr/>
        <a:lstStyle/>
        <a:p>
          <a:endParaRPr lang="es-MX"/>
        </a:p>
      </dgm:t>
    </dgm:pt>
    <dgm:pt modelId="{1031E18A-DE80-415D-B485-23ECE5BF3847}" type="sibTrans" cxnId="{ACA58798-F4E5-4F0B-A67F-C0FB4B8CCEA7}">
      <dgm:prSet/>
      <dgm:spPr/>
      <dgm:t>
        <a:bodyPr/>
        <a:lstStyle/>
        <a:p>
          <a:endParaRPr lang="es-MX"/>
        </a:p>
      </dgm:t>
    </dgm:pt>
    <dgm:pt modelId="{BDB16487-398C-406D-B00F-8FCEE1B4E223}">
      <dgm:prSet phldrT="[Texto]"/>
      <dgm:spPr/>
      <dgm:t>
        <a:bodyPr/>
        <a:lstStyle/>
        <a:p>
          <a:r>
            <a:rPr lang="es-MX" b="1" dirty="0">
              <a:solidFill>
                <a:schemeClr val="accent6">
                  <a:lumMod val="50000"/>
                </a:schemeClr>
              </a:solidFill>
            </a:rPr>
            <a:t>IMPEDANCIA DE ENTRADA: </a:t>
          </a:r>
          <a:r>
            <a:rPr lang="es-MX" dirty="0"/>
            <a:t>Es la relación entre la tensión y la corriente que se presentan en el puerto de entrada.</a:t>
          </a:r>
        </a:p>
      </dgm:t>
    </dgm:pt>
    <dgm:pt modelId="{45A23472-0909-4F79-B12F-23DB0A4CF815}" type="parTrans" cxnId="{0D13B568-A983-48F6-A4E1-967E0F3481A8}">
      <dgm:prSet/>
      <dgm:spPr/>
      <dgm:t>
        <a:bodyPr/>
        <a:lstStyle/>
        <a:p>
          <a:endParaRPr lang="es-MX"/>
        </a:p>
      </dgm:t>
    </dgm:pt>
    <dgm:pt modelId="{40A96E9F-3018-4CDA-A39B-5553242B8CD2}" type="sibTrans" cxnId="{0D13B568-A983-48F6-A4E1-967E0F3481A8}">
      <dgm:prSet/>
      <dgm:spPr/>
      <dgm:t>
        <a:bodyPr/>
        <a:lstStyle/>
        <a:p>
          <a:endParaRPr lang="es-MX"/>
        </a:p>
      </dgm:t>
    </dgm:pt>
    <dgm:pt modelId="{D355F37E-9929-49FC-9FB7-214CE0825C18}">
      <dgm:prSet phldrT="[Texto]"/>
      <dgm:spPr/>
      <dgm:t>
        <a:bodyPr/>
        <a:lstStyle/>
        <a:p>
          <a:r>
            <a:rPr lang="es-MX" b="1" dirty="0">
              <a:solidFill>
                <a:srgbClr val="92D050"/>
              </a:solidFill>
            </a:rPr>
            <a:t>VSWR: </a:t>
          </a:r>
          <a:r>
            <a:rPr lang="es-MX" dirty="0"/>
            <a:t>valor que resulta de la relación entre la energía transmitida con respecto a la cantidad de energía reflejada por la antena</a:t>
          </a:r>
        </a:p>
      </dgm:t>
    </dgm:pt>
    <dgm:pt modelId="{0797CCC1-5650-4B38-B63C-1DCE2C12C4BE}" type="parTrans" cxnId="{738A4CDF-2947-47BE-97FC-94348C6EBAE6}">
      <dgm:prSet/>
      <dgm:spPr/>
      <dgm:t>
        <a:bodyPr/>
        <a:lstStyle/>
        <a:p>
          <a:endParaRPr lang="es-MX"/>
        </a:p>
      </dgm:t>
    </dgm:pt>
    <dgm:pt modelId="{061927A4-2499-43C3-B02F-02D6BE76F0C0}" type="sibTrans" cxnId="{738A4CDF-2947-47BE-97FC-94348C6EBAE6}">
      <dgm:prSet/>
      <dgm:spPr/>
      <dgm:t>
        <a:bodyPr/>
        <a:lstStyle/>
        <a:p>
          <a:endParaRPr lang="es-MX"/>
        </a:p>
      </dgm:t>
    </dgm:pt>
    <dgm:pt modelId="{F06BA420-26EF-4F74-9928-E2FB0BB139DA}" type="pres">
      <dgm:prSet presAssocID="{FFB0D579-C0AC-46F8-A1CD-F86DAA8E3E4C}" presName="diagram" presStyleCnt="0">
        <dgm:presLayoutVars>
          <dgm:chPref val="1"/>
          <dgm:dir/>
          <dgm:animOne val="branch"/>
          <dgm:animLvl val="lvl"/>
          <dgm:resizeHandles val="exact"/>
        </dgm:presLayoutVars>
      </dgm:prSet>
      <dgm:spPr/>
    </dgm:pt>
    <dgm:pt modelId="{BE9D2305-5900-4077-9E4D-DB1B0BC93642}" type="pres">
      <dgm:prSet presAssocID="{4D223EE6-BE99-40D1-BFC1-902C5AC057DC}" presName="root1" presStyleCnt="0"/>
      <dgm:spPr/>
    </dgm:pt>
    <dgm:pt modelId="{6597250C-F09F-48DE-B4AE-D9AE1A405B0D}" type="pres">
      <dgm:prSet presAssocID="{4D223EE6-BE99-40D1-BFC1-902C5AC057DC}" presName="LevelOneTextNode" presStyleLbl="node0" presStyleIdx="0" presStyleCnt="3">
        <dgm:presLayoutVars>
          <dgm:chPref val="3"/>
        </dgm:presLayoutVars>
      </dgm:prSet>
      <dgm:spPr/>
    </dgm:pt>
    <dgm:pt modelId="{1129D1BC-8A9A-466E-8A88-E5675FACD77F}" type="pres">
      <dgm:prSet presAssocID="{4D223EE6-BE99-40D1-BFC1-902C5AC057DC}" presName="level2hierChild" presStyleCnt="0"/>
      <dgm:spPr/>
    </dgm:pt>
    <dgm:pt modelId="{7FC4D7B1-18AC-405B-95A8-625E20F217AC}" type="pres">
      <dgm:prSet presAssocID="{45545A74-1903-4691-B407-2C049C9039C4}" presName="root1" presStyleCnt="0"/>
      <dgm:spPr/>
    </dgm:pt>
    <dgm:pt modelId="{3CC4AAF9-A3D0-49BD-AB43-BFED93E4CEA3}" type="pres">
      <dgm:prSet presAssocID="{45545A74-1903-4691-B407-2C049C9039C4}" presName="LevelOneTextNode" presStyleLbl="node0" presStyleIdx="1" presStyleCnt="3">
        <dgm:presLayoutVars>
          <dgm:chPref val="3"/>
        </dgm:presLayoutVars>
      </dgm:prSet>
      <dgm:spPr/>
    </dgm:pt>
    <dgm:pt modelId="{09FEE25E-1E8C-4892-9756-73EDEBDB8D3B}" type="pres">
      <dgm:prSet presAssocID="{45545A74-1903-4691-B407-2C049C9039C4}" presName="level2hierChild" presStyleCnt="0"/>
      <dgm:spPr/>
    </dgm:pt>
    <dgm:pt modelId="{CB383E4E-FD46-4E7C-8D45-5567C8AB4BDF}" type="pres">
      <dgm:prSet presAssocID="{BDB16487-398C-406D-B00F-8FCEE1B4E223}" presName="root1" presStyleCnt="0"/>
      <dgm:spPr/>
    </dgm:pt>
    <dgm:pt modelId="{D6194DAE-DD48-4377-8C51-63C99695BF0B}" type="pres">
      <dgm:prSet presAssocID="{BDB16487-398C-406D-B00F-8FCEE1B4E223}" presName="LevelOneTextNode" presStyleLbl="node0" presStyleIdx="2" presStyleCnt="3">
        <dgm:presLayoutVars>
          <dgm:chPref val="3"/>
        </dgm:presLayoutVars>
      </dgm:prSet>
      <dgm:spPr/>
    </dgm:pt>
    <dgm:pt modelId="{40972267-AD30-4452-9CAF-29CA27365BA3}" type="pres">
      <dgm:prSet presAssocID="{BDB16487-398C-406D-B00F-8FCEE1B4E223}" presName="level2hierChild" presStyleCnt="0"/>
      <dgm:spPr/>
    </dgm:pt>
    <dgm:pt modelId="{2517D3C6-B74F-4758-966C-2E68538FF0D5}" type="pres">
      <dgm:prSet presAssocID="{0797CCC1-5650-4B38-B63C-1DCE2C12C4BE}" presName="conn2-1" presStyleLbl="parChTrans1D2" presStyleIdx="0" presStyleCnt="1"/>
      <dgm:spPr/>
    </dgm:pt>
    <dgm:pt modelId="{F7813BCD-28DB-434E-8E42-DBD50E745962}" type="pres">
      <dgm:prSet presAssocID="{0797CCC1-5650-4B38-B63C-1DCE2C12C4BE}" presName="connTx" presStyleLbl="parChTrans1D2" presStyleIdx="0" presStyleCnt="1"/>
      <dgm:spPr/>
    </dgm:pt>
    <dgm:pt modelId="{57971916-94FE-42B6-98E2-B966D87AF8C0}" type="pres">
      <dgm:prSet presAssocID="{D355F37E-9929-49FC-9FB7-214CE0825C18}" presName="root2" presStyleCnt="0"/>
      <dgm:spPr/>
    </dgm:pt>
    <dgm:pt modelId="{A07875A3-FBCD-4BEC-A676-03AFAC2057CF}" type="pres">
      <dgm:prSet presAssocID="{D355F37E-9929-49FC-9FB7-214CE0825C18}" presName="LevelTwoTextNode" presStyleLbl="node2" presStyleIdx="0" presStyleCnt="1" custLinFactNeighborX="-10694" custLinFactNeighborY="3450">
        <dgm:presLayoutVars>
          <dgm:chPref val="3"/>
        </dgm:presLayoutVars>
      </dgm:prSet>
      <dgm:spPr/>
    </dgm:pt>
    <dgm:pt modelId="{AE0828A4-4A13-4C4C-8E0E-F485494632E2}" type="pres">
      <dgm:prSet presAssocID="{D355F37E-9929-49FC-9FB7-214CE0825C18}" presName="level3hierChild" presStyleCnt="0"/>
      <dgm:spPr/>
    </dgm:pt>
  </dgm:ptLst>
  <dgm:cxnLst>
    <dgm:cxn modelId="{15F13303-A472-4DF1-A8A5-4BD846BCBAFC}" type="presOf" srcId="{0797CCC1-5650-4B38-B63C-1DCE2C12C4BE}" destId="{F7813BCD-28DB-434E-8E42-DBD50E745962}" srcOrd="1" destOrd="0" presId="urn:microsoft.com/office/officeart/2005/8/layout/hierarchy2"/>
    <dgm:cxn modelId="{222A7A16-6AB1-4BEB-AE60-A7E680E6044F}" type="presOf" srcId="{D355F37E-9929-49FC-9FB7-214CE0825C18}" destId="{A07875A3-FBCD-4BEC-A676-03AFAC2057CF}" srcOrd="0" destOrd="0" presId="urn:microsoft.com/office/officeart/2005/8/layout/hierarchy2"/>
    <dgm:cxn modelId="{0D13B568-A983-48F6-A4E1-967E0F3481A8}" srcId="{FFB0D579-C0AC-46F8-A1CD-F86DAA8E3E4C}" destId="{BDB16487-398C-406D-B00F-8FCEE1B4E223}" srcOrd="2" destOrd="0" parTransId="{45A23472-0909-4F79-B12F-23DB0A4CF815}" sibTransId="{40A96E9F-3018-4CDA-A39B-5553242B8CD2}"/>
    <dgm:cxn modelId="{75BDA249-8BB3-4BE2-8003-71F27D761B7C}" type="presOf" srcId="{0797CCC1-5650-4B38-B63C-1DCE2C12C4BE}" destId="{2517D3C6-B74F-4758-966C-2E68538FF0D5}" srcOrd="0" destOrd="0" presId="urn:microsoft.com/office/officeart/2005/8/layout/hierarchy2"/>
    <dgm:cxn modelId="{F7C40E50-F785-4D7A-8DF6-35B7777D0339}" srcId="{FFB0D579-C0AC-46F8-A1CD-F86DAA8E3E4C}" destId="{4D223EE6-BE99-40D1-BFC1-902C5AC057DC}" srcOrd="0" destOrd="0" parTransId="{ADA50D5C-72A2-488D-B995-E989F7C56673}" sibTransId="{E053CAE1-46F5-4EE6-AE7C-00995EF84144}"/>
    <dgm:cxn modelId="{ACA58798-F4E5-4F0B-A67F-C0FB4B8CCEA7}" srcId="{FFB0D579-C0AC-46F8-A1CD-F86DAA8E3E4C}" destId="{45545A74-1903-4691-B407-2C049C9039C4}" srcOrd="1" destOrd="0" parTransId="{46245035-9E3B-402C-9620-8FA92711EFFE}" sibTransId="{1031E18A-DE80-415D-B485-23ECE5BF3847}"/>
    <dgm:cxn modelId="{738A4CDF-2947-47BE-97FC-94348C6EBAE6}" srcId="{BDB16487-398C-406D-B00F-8FCEE1B4E223}" destId="{D355F37E-9929-49FC-9FB7-214CE0825C18}" srcOrd="0" destOrd="0" parTransId="{0797CCC1-5650-4B38-B63C-1DCE2C12C4BE}" sibTransId="{061927A4-2499-43C3-B02F-02D6BE76F0C0}"/>
    <dgm:cxn modelId="{5E3BD1E2-082F-46BF-A731-22B85BC29244}" type="presOf" srcId="{4D223EE6-BE99-40D1-BFC1-902C5AC057DC}" destId="{6597250C-F09F-48DE-B4AE-D9AE1A405B0D}" srcOrd="0" destOrd="0" presId="urn:microsoft.com/office/officeart/2005/8/layout/hierarchy2"/>
    <dgm:cxn modelId="{AC89BDE6-5D7E-475F-8FCC-BB3CB3C728B9}" type="presOf" srcId="{BDB16487-398C-406D-B00F-8FCEE1B4E223}" destId="{D6194DAE-DD48-4377-8C51-63C99695BF0B}" srcOrd="0" destOrd="0" presId="urn:microsoft.com/office/officeart/2005/8/layout/hierarchy2"/>
    <dgm:cxn modelId="{4BCBB3E8-876A-4FAA-88E0-DB778988968B}" type="presOf" srcId="{FFB0D579-C0AC-46F8-A1CD-F86DAA8E3E4C}" destId="{F06BA420-26EF-4F74-9928-E2FB0BB139DA}" srcOrd="0" destOrd="0" presId="urn:microsoft.com/office/officeart/2005/8/layout/hierarchy2"/>
    <dgm:cxn modelId="{EE0C66F3-61BF-4F27-A58E-C630068E33DE}" type="presOf" srcId="{45545A74-1903-4691-B407-2C049C9039C4}" destId="{3CC4AAF9-A3D0-49BD-AB43-BFED93E4CEA3}" srcOrd="0" destOrd="0" presId="urn:microsoft.com/office/officeart/2005/8/layout/hierarchy2"/>
    <dgm:cxn modelId="{A75D5D6F-A395-48C4-8DA8-BDBAF26B5F1C}" type="presParOf" srcId="{F06BA420-26EF-4F74-9928-E2FB0BB139DA}" destId="{BE9D2305-5900-4077-9E4D-DB1B0BC93642}" srcOrd="0" destOrd="0" presId="urn:microsoft.com/office/officeart/2005/8/layout/hierarchy2"/>
    <dgm:cxn modelId="{162B6279-4B75-47FC-A7C3-C21D65FD5403}" type="presParOf" srcId="{BE9D2305-5900-4077-9E4D-DB1B0BC93642}" destId="{6597250C-F09F-48DE-B4AE-D9AE1A405B0D}" srcOrd="0" destOrd="0" presId="urn:microsoft.com/office/officeart/2005/8/layout/hierarchy2"/>
    <dgm:cxn modelId="{5C495DE4-6AD2-4C46-BC20-E1CDF907FC53}" type="presParOf" srcId="{BE9D2305-5900-4077-9E4D-DB1B0BC93642}" destId="{1129D1BC-8A9A-466E-8A88-E5675FACD77F}" srcOrd="1" destOrd="0" presId="urn:microsoft.com/office/officeart/2005/8/layout/hierarchy2"/>
    <dgm:cxn modelId="{167EF535-DE50-4792-8080-C95A89B33B1C}" type="presParOf" srcId="{F06BA420-26EF-4F74-9928-E2FB0BB139DA}" destId="{7FC4D7B1-18AC-405B-95A8-625E20F217AC}" srcOrd="1" destOrd="0" presId="urn:microsoft.com/office/officeart/2005/8/layout/hierarchy2"/>
    <dgm:cxn modelId="{05B0B2B5-C533-47F2-B214-79C78755967F}" type="presParOf" srcId="{7FC4D7B1-18AC-405B-95A8-625E20F217AC}" destId="{3CC4AAF9-A3D0-49BD-AB43-BFED93E4CEA3}" srcOrd="0" destOrd="0" presId="urn:microsoft.com/office/officeart/2005/8/layout/hierarchy2"/>
    <dgm:cxn modelId="{B0FAACD5-1473-4304-8763-5C1B8CE30BAD}" type="presParOf" srcId="{7FC4D7B1-18AC-405B-95A8-625E20F217AC}" destId="{09FEE25E-1E8C-4892-9756-73EDEBDB8D3B}" srcOrd="1" destOrd="0" presId="urn:microsoft.com/office/officeart/2005/8/layout/hierarchy2"/>
    <dgm:cxn modelId="{7E3C8961-D3D8-4E21-8C5C-7116165E7E89}" type="presParOf" srcId="{F06BA420-26EF-4F74-9928-E2FB0BB139DA}" destId="{CB383E4E-FD46-4E7C-8D45-5567C8AB4BDF}" srcOrd="2" destOrd="0" presId="urn:microsoft.com/office/officeart/2005/8/layout/hierarchy2"/>
    <dgm:cxn modelId="{1D07C66E-832E-4A6F-8410-9FE09C9EE4F4}" type="presParOf" srcId="{CB383E4E-FD46-4E7C-8D45-5567C8AB4BDF}" destId="{D6194DAE-DD48-4377-8C51-63C99695BF0B}" srcOrd="0" destOrd="0" presId="urn:microsoft.com/office/officeart/2005/8/layout/hierarchy2"/>
    <dgm:cxn modelId="{9B4A9319-392F-4DB9-B78B-82ADF3073D43}" type="presParOf" srcId="{CB383E4E-FD46-4E7C-8D45-5567C8AB4BDF}" destId="{40972267-AD30-4452-9CAF-29CA27365BA3}" srcOrd="1" destOrd="0" presId="urn:microsoft.com/office/officeart/2005/8/layout/hierarchy2"/>
    <dgm:cxn modelId="{E22D22B1-CD11-4DC2-A9EB-3A8BAC0D8CDF}" type="presParOf" srcId="{40972267-AD30-4452-9CAF-29CA27365BA3}" destId="{2517D3C6-B74F-4758-966C-2E68538FF0D5}" srcOrd="0" destOrd="0" presId="urn:microsoft.com/office/officeart/2005/8/layout/hierarchy2"/>
    <dgm:cxn modelId="{20FBC586-5891-4566-A78C-A06D304C077C}" type="presParOf" srcId="{2517D3C6-B74F-4758-966C-2E68538FF0D5}" destId="{F7813BCD-28DB-434E-8E42-DBD50E745962}" srcOrd="0" destOrd="0" presId="urn:microsoft.com/office/officeart/2005/8/layout/hierarchy2"/>
    <dgm:cxn modelId="{B055F699-5C67-47B6-80AF-E52D635A6E0F}" type="presParOf" srcId="{40972267-AD30-4452-9CAF-29CA27365BA3}" destId="{57971916-94FE-42B6-98E2-B966D87AF8C0}" srcOrd="1" destOrd="0" presId="urn:microsoft.com/office/officeart/2005/8/layout/hierarchy2"/>
    <dgm:cxn modelId="{233029A1-2BE1-4B80-A4E6-CFA4BA9AA566}" type="presParOf" srcId="{57971916-94FE-42B6-98E2-B966D87AF8C0}" destId="{A07875A3-FBCD-4BEC-A676-03AFAC2057CF}" srcOrd="0" destOrd="0" presId="urn:microsoft.com/office/officeart/2005/8/layout/hierarchy2"/>
    <dgm:cxn modelId="{2597903C-A6FF-4407-A70A-D665666863E1}" type="presParOf" srcId="{57971916-94FE-42B6-98E2-B966D87AF8C0}" destId="{AE0828A4-4A13-4C4C-8E0E-F485494632E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46E841-40F7-4581-B3C0-BF0F2CE04603}" type="doc">
      <dgm:prSet loTypeId="urn:microsoft.com/office/officeart/2005/8/layout/hProcess4" loCatId="process" qsTypeId="urn:microsoft.com/office/officeart/2005/8/quickstyle/simple1" qsCatId="simple" csTypeId="urn:microsoft.com/office/officeart/2005/8/colors/accent0_1" csCatId="mainScheme" phldr="1"/>
      <dgm:spPr/>
      <dgm:t>
        <a:bodyPr/>
        <a:lstStyle/>
        <a:p>
          <a:endParaRPr lang="es-MX"/>
        </a:p>
      </dgm:t>
    </dgm:pt>
    <dgm:pt modelId="{5C117838-9A18-4D9F-AA9C-0157DFB54348}">
      <dgm:prSet phldrT="[Texto]" phldr="1"/>
      <dgm:spPr/>
      <dgm:t>
        <a:bodyPr/>
        <a:lstStyle/>
        <a:p>
          <a:endParaRPr lang="es-MX"/>
        </a:p>
      </dgm:t>
    </dgm:pt>
    <dgm:pt modelId="{3715DE50-1B21-4E7A-9CF8-631311D7F2C4}" type="parTrans" cxnId="{81861CA7-D91C-429B-940C-D9BB5C6D1F09}">
      <dgm:prSet/>
      <dgm:spPr/>
      <dgm:t>
        <a:bodyPr/>
        <a:lstStyle/>
        <a:p>
          <a:endParaRPr lang="es-MX"/>
        </a:p>
      </dgm:t>
    </dgm:pt>
    <dgm:pt modelId="{0017A280-A762-45F8-9A9D-F82F1A57DAD7}" type="sibTrans" cxnId="{81861CA7-D91C-429B-940C-D9BB5C6D1F09}">
      <dgm:prSet/>
      <dgm:spPr/>
      <dgm:t>
        <a:bodyPr/>
        <a:lstStyle/>
        <a:p>
          <a:endParaRPr lang="es-MX"/>
        </a:p>
      </dgm:t>
    </dgm:pt>
    <dgm:pt modelId="{DBD13909-71DA-48E7-AF43-665806F382A7}">
      <dgm:prSet phldrT="[Texto]"/>
      <dgm:spPr/>
      <dgm:t>
        <a:bodyPr/>
        <a:lstStyle/>
        <a:p>
          <a:r>
            <a:rPr lang="es-EC" dirty="0"/>
            <a:t>Antena de banda ancha, </a:t>
          </a:r>
          <a:r>
            <a:rPr lang="es-EC" dirty="0" err="1"/>
            <a:t>multielemento</a:t>
          </a:r>
          <a:r>
            <a:rPr lang="es-EC" dirty="0"/>
            <a:t>, de alta directividad, con haz de radiación estrecha, que ha sido empleada en proyectos de gran importancia en áreas comerciales y militares.</a:t>
          </a:r>
          <a:endParaRPr lang="es-MX" dirty="0"/>
        </a:p>
      </dgm:t>
    </dgm:pt>
    <dgm:pt modelId="{67578A1B-C6BC-49E2-9CCD-E756E9D6A12E}" type="parTrans" cxnId="{424C5D6A-529A-4C3D-92D4-53C4253A689E}">
      <dgm:prSet/>
      <dgm:spPr/>
      <dgm:t>
        <a:bodyPr/>
        <a:lstStyle/>
        <a:p>
          <a:endParaRPr lang="es-MX"/>
        </a:p>
      </dgm:t>
    </dgm:pt>
    <dgm:pt modelId="{BDCC2D30-5ECB-4E63-9D18-1D8C492FDEBA}" type="sibTrans" cxnId="{424C5D6A-529A-4C3D-92D4-53C4253A689E}">
      <dgm:prSet/>
      <dgm:spPr/>
      <dgm:t>
        <a:bodyPr/>
        <a:lstStyle/>
        <a:p>
          <a:endParaRPr lang="es-MX"/>
        </a:p>
      </dgm:t>
    </dgm:pt>
    <dgm:pt modelId="{1AA6E8FE-8B11-4D9A-8AD5-776E45C64A55}">
      <dgm:prSet phldrT="[Texto]" phldr="1"/>
      <dgm:spPr/>
      <dgm:t>
        <a:bodyPr/>
        <a:lstStyle/>
        <a:p>
          <a:endParaRPr lang="es-MX"/>
        </a:p>
      </dgm:t>
    </dgm:pt>
    <dgm:pt modelId="{2491BB2B-C2FB-4757-9BF7-0EF5BBAF5012}" type="parTrans" cxnId="{F9443E18-4CEC-4949-B29D-37FB55855352}">
      <dgm:prSet/>
      <dgm:spPr/>
      <dgm:t>
        <a:bodyPr/>
        <a:lstStyle/>
        <a:p>
          <a:endParaRPr lang="es-MX"/>
        </a:p>
      </dgm:t>
    </dgm:pt>
    <dgm:pt modelId="{C986FA97-F4A5-4378-8D2D-219EA090ADF7}" type="sibTrans" cxnId="{F9443E18-4CEC-4949-B29D-37FB55855352}">
      <dgm:prSet/>
      <dgm:spPr/>
      <dgm:t>
        <a:bodyPr/>
        <a:lstStyle/>
        <a:p>
          <a:endParaRPr lang="es-MX"/>
        </a:p>
      </dgm:t>
    </dgm:pt>
    <dgm:pt modelId="{A71844CA-59F0-4AA8-8E25-AFAFC7C99E3A}">
      <dgm:prSet phldrT="[Texto]"/>
      <dgm:spPr/>
      <dgm:t>
        <a:bodyPr/>
        <a:lstStyle/>
        <a:p>
          <a:r>
            <a:rPr lang="es-EC" dirty="0"/>
            <a:t>Presente desde los años 50 en comunicaciones inalámbricas con la utilización de dipolos cilíndricos.</a:t>
          </a:r>
          <a:endParaRPr lang="es-MX" dirty="0"/>
        </a:p>
      </dgm:t>
    </dgm:pt>
    <dgm:pt modelId="{4391BA67-86C8-497F-8F65-70FCB8C2C94F}" type="parTrans" cxnId="{58A18CC1-2305-4825-B53E-D9A95162BE74}">
      <dgm:prSet/>
      <dgm:spPr/>
      <dgm:t>
        <a:bodyPr/>
        <a:lstStyle/>
        <a:p>
          <a:endParaRPr lang="es-MX"/>
        </a:p>
      </dgm:t>
    </dgm:pt>
    <dgm:pt modelId="{47EEEBCC-C487-4FD2-9F59-07F1095B77CA}" type="sibTrans" cxnId="{58A18CC1-2305-4825-B53E-D9A95162BE74}">
      <dgm:prSet/>
      <dgm:spPr/>
      <dgm:t>
        <a:bodyPr/>
        <a:lstStyle/>
        <a:p>
          <a:endParaRPr lang="es-MX"/>
        </a:p>
      </dgm:t>
    </dgm:pt>
    <dgm:pt modelId="{5CCEBDCE-056F-469B-A47E-CE651FE5E96E}">
      <dgm:prSet phldrT="[Texto]" phldr="1"/>
      <dgm:spPr/>
      <dgm:t>
        <a:bodyPr/>
        <a:lstStyle/>
        <a:p>
          <a:endParaRPr lang="es-MX"/>
        </a:p>
      </dgm:t>
    </dgm:pt>
    <dgm:pt modelId="{97943C8D-A495-4234-B7B1-721F5E132F2D}" type="parTrans" cxnId="{E9596C68-3C81-498F-9415-3759F1C8017D}">
      <dgm:prSet/>
      <dgm:spPr/>
      <dgm:t>
        <a:bodyPr/>
        <a:lstStyle/>
        <a:p>
          <a:endParaRPr lang="es-MX"/>
        </a:p>
      </dgm:t>
    </dgm:pt>
    <dgm:pt modelId="{0277C799-93F2-4A4D-BB80-CFB3294B25F2}" type="sibTrans" cxnId="{E9596C68-3C81-498F-9415-3759F1C8017D}">
      <dgm:prSet/>
      <dgm:spPr/>
      <dgm:t>
        <a:bodyPr/>
        <a:lstStyle/>
        <a:p>
          <a:endParaRPr lang="es-MX"/>
        </a:p>
      </dgm:t>
    </dgm:pt>
    <dgm:pt modelId="{63563D15-7A08-4F0E-B414-9CCF69EF9F52}">
      <dgm:prSet phldrT="[Texto]"/>
      <dgm:spPr/>
      <dgm:t>
        <a:bodyPr/>
        <a:lstStyle/>
        <a:p>
          <a:r>
            <a:rPr lang="es-EC" dirty="0"/>
            <a:t>Con el pasar del tiempo, el desarrollo de circuitos integrados y la tecnología de PCB se ha podido desarrollar antenas más ligeras. </a:t>
          </a:r>
          <a:endParaRPr lang="es-MX" dirty="0"/>
        </a:p>
      </dgm:t>
    </dgm:pt>
    <dgm:pt modelId="{59AEC208-4787-4144-8B95-538EBDED5CFB}" type="parTrans" cxnId="{FD14C1DB-FC27-443E-9113-4F678006F597}">
      <dgm:prSet/>
      <dgm:spPr/>
      <dgm:t>
        <a:bodyPr/>
        <a:lstStyle/>
        <a:p>
          <a:endParaRPr lang="es-MX"/>
        </a:p>
      </dgm:t>
    </dgm:pt>
    <dgm:pt modelId="{2CCCADE0-A9E8-49A5-A0A1-DCEE07506BEC}" type="sibTrans" cxnId="{FD14C1DB-FC27-443E-9113-4F678006F597}">
      <dgm:prSet/>
      <dgm:spPr/>
      <dgm:t>
        <a:bodyPr/>
        <a:lstStyle/>
        <a:p>
          <a:endParaRPr lang="es-MX"/>
        </a:p>
      </dgm:t>
    </dgm:pt>
    <dgm:pt modelId="{BC976190-AFA7-45FD-9994-8B916C55FFB3}" type="pres">
      <dgm:prSet presAssocID="{EE46E841-40F7-4581-B3C0-BF0F2CE04603}" presName="Name0" presStyleCnt="0">
        <dgm:presLayoutVars>
          <dgm:dir/>
          <dgm:animLvl val="lvl"/>
          <dgm:resizeHandles val="exact"/>
        </dgm:presLayoutVars>
      </dgm:prSet>
      <dgm:spPr/>
    </dgm:pt>
    <dgm:pt modelId="{1D3D2933-4473-41B3-B025-DBE11563E0B8}" type="pres">
      <dgm:prSet presAssocID="{EE46E841-40F7-4581-B3C0-BF0F2CE04603}" presName="tSp" presStyleCnt="0"/>
      <dgm:spPr/>
    </dgm:pt>
    <dgm:pt modelId="{7B2BD624-6612-4132-B6EB-675C3FD1F29E}" type="pres">
      <dgm:prSet presAssocID="{EE46E841-40F7-4581-B3C0-BF0F2CE04603}" presName="bSp" presStyleCnt="0"/>
      <dgm:spPr/>
    </dgm:pt>
    <dgm:pt modelId="{95DD8568-FA9C-427A-9A24-9A99CD193DE0}" type="pres">
      <dgm:prSet presAssocID="{EE46E841-40F7-4581-B3C0-BF0F2CE04603}" presName="process" presStyleCnt="0"/>
      <dgm:spPr/>
    </dgm:pt>
    <dgm:pt modelId="{4A03CAC3-709B-403C-8050-CC2642A2ED08}" type="pres">
      <dgm:prSet presAssocID="{5C117838-9A18-4D9F-AA9C-0157DFB54348}" presName="composite1" presStyleCnt="0"/>
      <dgm:spPr/>
    </dgm:pt>
    <dgm:pt modelId="{5C4A2BEA-C6CE-4A68-A348-3E25878B2DE9}" type="pres">
      <dgm:prSet presAssocID="{5C117838-9A18-4D9F-AA9C-0157DFB54348}" presName="dummyNode1" presStyleLbl="node1" presStyleIdx="0" presStyleCnt="3"/>
      <dgm:spPr/>
    </dgm:pt>
    <dgm:pt modelId="{8EB3827B-2F6C-4003-A2C2-B062363E7C51}" type="pres">
      <dgm:prSet presAssocID="{5C117838-9A18-4D9F-AA9C-0157DFB54348}" presName="childNode1" presStyleLbl="bgAcc1" presStyleIdx="0" presStyleCnt="3">
        <dgm:presLayoutVars>
          <dgm:bulletEnabled val="1"/>
        </dgm:presLayoutVars>
      </dgm:prSet>
      <dgm:spPr/>
    </dgm:pt>
    <dgm:pt modelId="{0FA3C8C6-D53A-41F2-B859-23A9C4DEADBF}" type="pres">
      <dgm:prSet presAssocID="{5C117838-9A18-4D9F-AA9C-0157DFB54348}" presName="childNode1tx" presStyleLbl="bgAcc1" presStyleIdx="0" presStyleCnt="3">
        <dgm:presLayoutVars>
          <dgm:bulletEnabled val="1"/>
        </dgm:presLayoutVars>
      </dgm:prSet>
      <dgm:spPr/>
    </dgm:pt>
    <dgm:pt modelId="{94BEA0B0-1767-4628-8BD3-0EF40C27C449}" type="pres">
      <dgm:prSet presAssocID="{5C117838-9A18-4D9F-AA9C-0157DFB54348}" presName="parentNode1" presStyleLbl="node1" presStyleIdx="0" presStyleCnt="3">
        <dgm:presLayoutVars>
          <dgm:chMax val="1"/>
          <dgm:bulletEnabled val="1"/>
        </dgm:presLayoutVars>
      </dgm:prSet>
      <dgm:spPr/>
    </dgm:pt>
    <dgm:pt modelId="{C71A6CBE-2490-47E3-884A-81399B005F5E}" type="pres">
      <dgm:prSet presAssocID="{5C117838-9A18-4D9F-AA9C-0157DFB54348}" presName="connSite1" presStyleCnt="0"/>
      <dgm:spPr/>
    </dgm:pt>
    <dgm:pt modelId="{B6416057-B1C5-4EF3-9AD7-0B3E80552906}" type="pres">
      <dgm:prSet presAssocID="{0017A280-A762-45F8-9A9D-F82F1A57DAD7}" presName="Name9" presStyleLbl="sibTrans2D1" presStyleIdx="0" presStyleCnt="2"/>
      <dgm:spPr/>
    </dgm:pt>
    <dgm:pt modelId="{B0407C93-5820-460D-9883-F2DB302EF839}" type="pres">
      <dgm:prSet presAssocID="{1AA6E8FE-8B11-4D9A-8AD5-776E45C64A55}" presName="composite2" presStyleCnt="0"/>
      <dgm:spPr/>
    </dgm:pt>
    <dgm:pt modelId="{DE512C93-A4ED-484B-A6CB-5AB2F5F4AA41}" type="pres">
      <dgm:prSet presAssocID="{1AA6E8FE-8B11-4D9A-8AD5-776E45C64A55}" presName="dummyNode2" presStyleLbl="node1" presStyleIdx="0" presStyleCnt="3"/>
      <dgm:spPr/>
    </dgm:pt>
    <dgm:pt modelId="{267ED0C6-6884-4880-806B-3C21D88B3D63}" type="pres">
      <dgm:prSet presAssocID="{1AA6E8FE-8B11-4D9A-8AD5-776E45C64A55}" presName="childNode2" presStyleLbl="bgAcc1" presStyleIdx="1" presStyleCnt="3">
        <dgm:presLayoutVars>
          <dgm:bulletEnabled val="1"/>
        </dgm:presLayoutVars>
      </dgm:prSet>
      <dgm:spPr/>
    </dgm:pt>
    <dgm:pt modelId="{0C5D63F3-C241-4D2B-B6C7-399B6AD61AB4}" type="pres">
      <dgm:prSet presAssocID="{1AA6E8FE-8B11-4D9A-8AD5-776E45C64A55}" presName="childNode2tx" presStyleLbl="bgAcc1" presStyleIdx="1" presStyleCnt="3">
        <dgm:presLayoutVars>
          <dgm:bulletEnabled val="1"/>
        </dgm:presLayoutVars>
      </dgm:prSet>
      <dgm:spPr/>
    </dgm:pt>
    <dgm:pt modelId="{9AF2BE2C-A025-4693-B7B8-AF461A0ECF8F}" type="pres">
      <dgm:prSet presAssocID="{1AA6E8FE-8B11-4D9A-8AD5-776E45C64A55}" presName="parentNode2" presStyleLbl="node1" presStyleIdx="1" presStyleCnt="3">
        <dgm:presLayoutVars>
          <dgm:chMax val="0"/>
          <dgm:bulletEnabled val="1"/>
        </dgm:presLayoutVars>
      </dgm:prSet>
      <dgm:spPr/>
    </dgm:pt>
    <dgm:pt modelId="{551F2956-ED33-4172-92F8-6BC38633ACA4}" type="pres">
      <dgm:prSet presAssocID="{1AA6E8FE-8B11-4D9A-8AD5-776E45C64A55}" presName="connSite2" presStyleCnt="0"/>
      <dgm:spPr/>
    </dgm:pt>
    <dgm:pt modelId="{244BCB67-B918-4B6D-92B2-D53C7C1E9872}" type="pres">
      <dgm:prSet presAssocID="{C986FA97-F4A5-4378-8D2D-219EA090ADF7}" presName="Name18" presStyleLbl="sibTrans2D1" presStyleIdx="1" presStyleCnt="2"/>
      <dgm:spPr/>
    </dgm:pt>
    <dgm:pt modelId="{58509E9B-EEB4-489C-927B-2D268E6F71A7}" type="pres">
      <dgm:prSet presAssocID="{5CCEBDCE-056F-469B-A47E-CE651FE5E96E}" presName="composite1" presStyleCnt="0"/>
      <dgm:spPr/>
    </dgm:pt>
    <dgm:pt modelId="{D4638BF6-6D37-4040-9876-4A68DC3B6522}" type="pres">
      <dgm:prSet presAssocID="{5CCEBDCE-056F-469B-A47E-CE651FE5E96E}" presName="dummyNode1" presStyleLbl="node1" presStyleIdx="1" presStyleCnt="3"/>
      <dgm:spPr/>
    </dgm:pt>
    <dgm:pt modelId="{ACBD5BE9-5EE8-4712-A04E-E9965855A723}" type="pres">
      <dgm:prSet presAssocID="{5CCEBDCE-056F-469B-A47E-CE651FE5E96E}" presName="childNode1" presStyleLbl="bgAcc1" presStyleIdx="2" presStyleCnt="3">
        <dgm:presLayoutVars>
          <dgm:bulletEnabled val="1"/>
        </dgm:presLayoutVars>
      </dgm:prSet>
      <dgm:spPr/>
    </dgm:pt>
    <dgm:pt modelId="{C32BB3BA-AA18-4D7F-AED8-A7FF25BB0315}" type="pres">
      <dgm:prSet presAssocID="{5CCEBDCE-056F-469B-A47E-CE651FE5E96E}" presName="childNode1tx" presStyleLbl="bgAcc1" presStyleIdx="2" presStyleCnt="3">
        <dgm:presLayoutVars>
          <dgm:bulletEnabled val="1"/>
        </dgm:presLayoutVars>
      </dgm:prSet>
      <dgm:spPr/>
    </dgm:pt>
    <dgm:pt modelId="{091BFE36-63AC-4DE4-A14B-D7DCE364A970}" type="pres">
      <dgm:prSet presAssocID="{5CCEBDCE-056F-469B-A47E-CE651FE5E96E}" presName="parentNode1" presStyleLbl="node1" presStyleIdx="2" presStyleCnt="3">
        <dgm:presLayoutVars>
          <dgm:chMax val="1"/>
          <dgm:bulletEnabled val="1"/>
        </dgm:presLayoutVars>
      </dgm:prSet>
      <dgm:spPr/>
    </dgm:pt>
    <dgm:pt modelId="{04BD0C9B-AF64-479C-B065-BED42241F200}" type="pres">
      <dgm:prSet presAssocID="{5CCEBDCE-056F-469B-A47E-CE651FE5E96E}" presName="connSite1" presStyleCnt="0"/>
      <dgm:spPr/>
    </dgm:pt>
  </dgm:ptLst>
  <dgm:cxnLst>
    <dgm:cxn modelId="{24E28912-9E1D-48F2-BC26-1D660D2890E2}" type="presOf" srcId="{5CCEBDCE-056F-469B-A47E-CE651FE5E96E}" destId="{091BFE36-63AC-4DE4-A14B-D7DCE364A970}" srcOrd="0" destOrd="0" presId="urn:microsoft.com/office/officeart/2005/8/layout/hProcess4"/>
    <dgm:cxn modelId="{F9443E18-4CEC-4949-B29D-37FB55855352}" srcId="{EE46E841-40F7-4581-B3C0-BF0F2CE04603}" destId="{1AA6E8FE-8B11-4D9A-8AD5-776E45C64A55}" srcOrd="1" destOrd="0" parTransId="{2491BB2B-C2FB-4757-9BF7-0EF5BBAF5012}" sibTransId="{C986FA97-F4A5-4378-8D2D-219EA090ADF7}"/>
    <dgm:cxn modelId="{90AE905C-06CA-4331-829A-9CBFDFD21380}" type="presOf" srcId="{A71844CA-59F0-4AA8-8E25-AFAFC7C99E3A}" destId="{0C5D63F3-C241-4D2B-B6C7-399B6AD61AB4}" srcOrd="1" destOrd="0" presId="urn:microsoft.com/office/officeart/2005/8/layout/hProcess4"/>
    <dgm:cxn modelId="{1566D764-BF32-4379-9D84-6F6856CD30F9}" type="presOf" srcId="{C986FA97-F4A5-4378-8D2D-219EA090ADF7}" destId="{244BCB67-B918-4B6D-92B2-D53C7C1E9872}" srcOrd="0" destOrd="0" presId="urn:microsoft.com/office/officeart/2005/8/layout/hProcess4"/>
    <dgm:cxn modelId="{E9596C68-3C81-498F-9415-3759F1C8017D}" srcId="{EE46E841-40F7-4581-B3C0-BF0F2CE04603}" destId="{5CCEBDCE-056F-469B-A47E-CE651FE5E96E}" srcOrd="2" destOrd="0" parTransId="{97943C8D-A495-4234-B7B1-721F5E132F2D}" sibTransId="{0277C799-93F2-4A4D-BB80-CFB3294B25F2}"/>
    <dgm:cxn modelId="{424C5D6A-529A-4C3D-92D4-53C4253A689E}" srcId="{5C117838-9A18-4D9F-AA9C-0157DFB54348}" destId="{DBD13909-71DA-48E7-AF43-665806F382A7}" srcOrd="0" destOrd="0" parTransId="{67578A1B-C6BC-49E2-9CCD-E756E9D6A12E}" sibTransId="{BDCC2D30-5ECB-4E63-9D18-1D8C492FDEBA}"/>
    <dgm:cxn modelId="{7D6C586A-E0C4-4FFF-BD90-18CFC062BB83}" type="presOf" srcId="{1AA6E8FE-8B11-4D9A-8AD5-776E45C64A55}" destId="{9AF2BE2C-A025-4693-B7B8-AF461A0ECF8F}" srcOrd="0" destOrd="0" presId="urn:microsoft.com/office/officeart/2005/8/layout/hProcess4"/>
    <dgm:cxn modelId="{981B1E6D-E823-43C5-8B89-8A62C04C66B2}" type="presOf" srcId="{5C117838-9A18-4D9F-AA9C-0157DFB54348}" destId="{94BEA0B0-1767-4628-8BD3-0EF40C27C449}" srcOrd="0" destOrd="0" presId="urn:microsoft.com/office/officeart/2005/8/layout/hProcess4"/>
    <dgm:cxn modelId="{23522057-60E9-4ADC-8D58-17353CEAC722}" type="presOf" srcId="{63563D15-7A08-4F0E-B414-9CCF69EF9F52}" destId="{C32BB3BA-AA18-4D7F-AED8-A7FF25BB0315}" srcOrd="1" destOrd="0" presId="urn:microsoft.com/office/officeart/2005/8/layout/hProcess4"/>
    <dgm:cxn modelId="{4700C97D-A140-4654-9107-8453B0001DDA}" type="presOf" srcId="{0017A280-A762-45F8-9A9D-F82F1A57DAD7}" destId="{B6416057-B1C5-4EF3-9AD7-0B3E80552906}" srcOrd="0" destOrd="0" presId="urn:microsoft.com/office/officeart/2005/8/layout/hProcess4"/>
    <dgm:cxn modelId="{D6D4808D-0D55-406A-A45B-AE9911DD8A2A}" type="presOf" srcId="{63563D15-7A08-4F0E-B414-9CCF69EF9F52}" destId="{ACBD5BE9-5EE8-4712-A04E-E9965855A723}" srcOrd="0" destOrd="0" presId="urn:microsoft.com/office/officeart/2005/8/layout/hProcess4"/>
    <dgm:cxn modelId="{B4771A94-536A-40CA-B6F5-4D42D67F35FC}" type="presOf" srcId="{DBD13909-71DA-48E7-AF43-665806F382A7}" destId="{8EB3827B-2F6C-4003-A2C2-B062363E7C51}" srcOrd="0" destOrd="0" presId="urn:microsoft.com/office/officeart/2005/8/layout/hProcess4"/>
    <dgm:cxn modelId="{81861CA7-D91C-429B-940C-D9BB5C6D1F09}" srcId="{EE46E841-40F7-4581-B3C0-BF0F2CE04603}" destId="{5C117838-9A18-4D9F-AA9C-0157DFB54348}" srcOrd="0" destOrd="0" parTransId="{3715DE50-1B21-4E7A-9CF8-631311D7F2C4}" sibTransId="{0017A280-A762-45F8-9A9D-F82F1A57DAD7}"/>
    <dgm:cxn modelId="{58A18CC1-2305-4825-B53E-D9A95162BE74}" srcId="{1AA6E8FE-8B11-4D9A-8AD5-776E45C64A55}" destId="{A71844CA-59F0-4AA8-8E25-AFAFC7C99E3A}" srcOrd="0" destOrd="0" parTransId="{4391BA67-86C8-497F-8F65-70FCB8C2C94F}" sibTransId="{47EEEBCC-C487-4FD2-9F59-07F1095B77CA}"/>
    <dgm:cxn modelId="{54E877CB-BBD8-46F2-8F30-ED152A138628}" type="presOf" srcId="{A71844CA-59F0-4AA8-8E25-AFAFC7C99E3A}" destId="{267ED0C6-6884-4880-806B-3C21D88B3D63}" srcOrd="0" destOrd="0" presId="urn:microsoft.com/office/officeart/2005/8/layout/hProcess4"/>
    <dgm:cxn modelId="{C7649CDB-14C6-4D8D-A2DA-2B574CDFE6F2}" type="presOf" srcId="{EE46E841-40F7-4581-B3C0-BF0F2CE04603}" destId="{BC976190-AFA7-45FD-9994-8B916C55FFB3}" srcOrd="0" destOrd="0" presId="urn:microsoft.com/office/officeart/2005/8/layout/hProcess4"/>
    <dgm:cxn modelId="{FD14C1DB-FC27-443E-9113-4F678006F597}" srcId="{5CCEBDCE-056F-469B-A47E-CE651FE5E96E}" destId="{63563D15-7A08-4F0E-B414-9CCF69EF9F52}" srcOrd="0" destOrd="0" parTransId="{59AEC208-4787-4144-8B95-538EBDED5CFB}" sibTransId="{2CCCADE0-A9E8-49A5-A0A1-DCEE07506BEC}"/>
    <dgm:cxn modelId="{2C574EF1-5E71-4D07-AC0F-F31A8623A4D9}" type="presOf" srcId="{DBD13909-71DA-48E7-AF43-665806F382A7}" destId="{0FA3C8C6-D53A-41F2-B859-23A9C4DEADBF}" srcOrd="1" destOrd="0" presId="urn:microsoft.com/office/officeart/2005/8/layout/hProcess4"/>
    <dgm:cxn modelId="{93A3263B-627C-4E22-B402-36C43E172048}" type="presParOf" srcId="{BC976190-AFA7-45FD-9994-8B916C55FFB3}" destId="{1D3D2933-4473-41B3-B025-DBE11563E0B8}" srcOrd="0" destOrd="0" presId="urn:microsoft.com/office/officeart/2005/8/layout/hProcess4"/>
    <dgm:cxn modelId="{44FBF655-EFB2-451D-A7A7-A55051AF81C0}" type="presParOf" srcId="{BC976190-AFA7-45FD-9994-8B916C55FFB3}" destId="{7B2BD624-6612-4132-B6EB-675C3FD1F29E}" srcOrd="1" destOrd="0" presId="urn:microsoft.com/office/officeart/2005/8/layout/hProcess4"/>
    <dgm:cxn modelId="{9FFF038A-47A0-459B-89C9-0A9B3A915E6F}" type="presParOf" srcId="{BC976190-AFA7-45FD-9994-8B916C55FFB3}" destId="{95DD8568-FA9C-427A-9A24-9A99CD193DE0}" srcOrd="2" destOrd="0" presId="urn:microsoft.com/office/officeart/2005/8/layout/hProcess4"/>
    <dgm:cxn modelId="{7AD1034A-6CE6-4FDF-AD60-07EA745E5C97}" type="presParOf" srcId="{95DD8568-FA9C-427A-9A24-9A99CD193DE0}" destId="{4A03CAC3-709B-403C-8050-CC2642A2ED08}" srcOrd="0" destOrd="0" presId="urn:microsoft.com/office/officeart/2005/8/layout/hProcess4"/>
    <dgm:cxn modelId="{B7FE98A6-F445-4920-BD4A-A66DE8B89103}" type="presParOf" srcId="{4A03CAC3-709B-403C-8050-CC2642A2ED08}" destId="{5C4A2BEA-C6CE-4A68-A348-3E25878B2DE9}" srcOrd="0" destOrd="0" presId="urn:microsoft.com/office/officeart/2005/8/layout/hProcess4"/>
    <dgm:cxn modelId="{1561F80D-76C6-47C1-9F57-3DDA5F5DB195}" type="presParOf" srcId="{4A03CAC3-709B-403C-8050-CC2642A2ED08}" destId="{8EB3827B-2F6C-4003-A2C2-B062363E7C51}" srcOrd="1" destOrd="0" presId="urn:microsoft.com/office/officeart/2005/8/layout/hProcess4"/>
    <dgm:cxn modelId="{29783B3D-937C-4B2B-8A69-CE359DF3C3D8}" type="presParOf" srcId="{4A03CAC3-709B-403C-8050-CC2642A2ED08}" destId="{0FA3C8C6-D53A-41F2-B859-23A9C4DEADBF}" srcOrd="2" destOrd="0" presId="urn:microsoft.com/office/officeart/2005/8/layout/hProcess4"/>
    <dgm:cxn modelId="{051DD665-E905-440E-94DE-EA9BCB0CC1BC}" type="presParOf" srcId="{4A03CAC3-709B-403C-8050-CC2642A2ED08}" destId="{94BEA0B0-1767-4628-8BD3-0EF40C27C449}" srcOrd="3" destOrd="0" presId="urn:microsoft.com/office/officeart/2005/8/layout/hProcess4"/>
    <dgm:cxn modelId="{3804DF22-F647-4B66-9AED-904957A8A3DC}" type="presParOf" srcId="{4A03CAC3-709B-403C-8050-CC2642A2ED08}" destId="{C71A6CBE-2490-47E3-884A-81399B005F5E}" srcOrd="4" destOrd="0" presId="urn:microsoft.com/office/officeart/2005/8/layout/hProcess4"/>
    <dgm:cxn modelId="{2E6B36A9-7289-471F-B285-182F3D850FEB}" type="presParOf" srcId="{95DD8568-FA9C-427A-9A24-9A99CD193DE0}" destId="{B6416057-B1C5-4EF3-9AD7-0B3E80552906}" srcOrd="1" destOrd="0" presId="urn:microsoft.com/office/officeart/2005/8/layout/hProcess4"/>
    <dgm:cxn modelId="{05A1EF0D-1E6B-4713-A0F6-00E2F8A73DFC}" type="presParOf" srcId="{95DD8568-FA9C-427A-9A24-9A99CD193DE0}" destId="{B0407C93-5820-460D-9883-F2DB302EF839}" srcOrd="2" destOrd="0" presId="urn:microsoft.com/office/officeart/2005/8/layout/hProcess4"/>
    <dgm:cxn modelId="{F8D70006-8419-4AB8-AE74-3741F4441DF7}" type="presParOf" srcId="{B0407C93-5820-460D-9883-F2DB302EF839}" destId="{DE512C93-A4ED-484B-A6CB-5AB2F5F4AA41}" srcOrd="0" destOrd="0" presId="urn:microsoft.com/office/officeart/2005/8/layout/hProcess4"/>
    <dgm:cxn modelId="{94EC3B7C-5491-463C-937C-384238FBB79D}" type="presParOf" srcId="{B0407C93-5820-460D-9883-F2DB302EF839}" destId="{267ED0C6-6884-4880-806B-3C21D88B3D63}" srcOrd="1" destOrd="0" presId="urn:microsoft.com/office/officeart/2005/8/layout/hProcess4"/>
    <dgm:cxn modelId="{791BA47E-8F16-4706-9DA7-763FBB87BDDE}" type="presParOf" srcId="{B0407C93-5820-460D-9883-F2DB302EF839}" destId="{0C5D63F3-C241-4D2B-B6C7-399B6AD61AB4}" srcOrd="2" destOrd="0" presId="urn:microsoft.com/office/officeart/2005/8/layout/hProcess4"/>
    <dgm:cxn modelId="{ED6AD728-59D8-4971-B114-CC00E60536CF}" type="presParOf" srcId="{B0407C93-5820-460D-9883-F2DB302EF839}" destId="{9AF2BE2C-A025-4693-B7B8-AF461A0ECF8F}" srcOrd="3" destOrd="0" presId="urn:microsoft.com/office/officeart/2005/8/layout/hProcess4"/>
    <dgm:cxn modelId="{33788915-B5EB-48E1-AE4C-0AEF71F64054}" type="presParOf" srcId="{B0407C93-5820-460D-9883-F2DB302EF839}" destId="{551F2956-ED33-4172-92F8-6BC38633ACA4}" srcOrd="4" destOrd="0" presId="urn:microsoft.com/office/officeart/2005/8/layout/hProcess4"/>
    <dgm:cxn modelId="{BBA1E180-75C8-4B5B-AFE8-3008E2DB53FA}" type="presParOf" srcId="{95DD8568-FA9C-427A-9A24-9A99CD193DE0}" destId="{244BCB67-B918-4B6D-92B2-D53C7C1E9872}" srcOrd="3" destOrd="0" presId="urn:microsoft.com/office/officeart/2005/8/layout/hProcess4"/>
    <dgm:cxn modelId="{C50104E3-3C4A-4C54-B0F8-602322D7657B}" type="presParOf" srcId="{95DD8568-FA9C-427A-9A24-9A99CD193DE0}" destId="{58509E9B-EEB4-489C-927B-2D268E6F71A7}" srcOrd="4" destOrd="0" presId="urn:microsoft.com/office/officeart/2005/8/layout/hProcess4"/>
    <dgm:cxn modelId="{E5513835-E979-4CAF-932A-4089116BB20B}" type="presParOf" srcId="{58509E9B-EEB4-489C-927B-2D268E6F71A7}" destId="{D4638BF6-6D37-4040-9876-4A68DC3B6522}" srcOrd="0" destOrd="0" presId="urn:microsoft.com/office/officeart/2005/8/layout/hProcess4"/>
    <dgm:cxn modelId="{13AC4EED-19C2-47C7-963E-9CDB6CDB411B}" type="presParOf" srcId="{58509E9B-EEB4-489C-927B-2D268E6F71A7}" destId="{ACBD5BE9-5EE8-4712-A04E-E9965855A723}" srcOrd="1" destOrd="0" presId="urn:microsoft.com/office/officeart/2005/8/layout/hProcess4"/>
    <dgm:cxn modelId="{CE01BB1A-73F8-4722-91CA-DC3AC550238E}" type="presParOf" srcId="{58509E9B-EEB4-489C-927B-2D268E6F71A7}" destId="{C32BB3BA-AA18-4D7F-AED8-A7FF25BB0315}" srcOrd="2" destOrd="0" presId="urn:microsoft.com/office/officeart/2005/8/layout/hProcess4"/>
    <dgm:cxn modelId="{65B92BF8-536C-4DA8-A6D1-378C87DCF413}" type="presParOf" srcId="{58509E9B-EEB4-489C-927B-2D268E6F71A7}" destId="{091BFE36-63AC-4DE4-A14B-D7DCE364A970}" srcOrd="3" destOrd="0" presId="urn:microsoft.com/office/officeart/2005/8/layout/hProcess4"/>
    <dgm:cxn modelId="{31A641B0-2F3E-4DFB-AF0E-15BB8F38A62C}" type="presParOf" srcId="{58509E9B-EEB4-489C-927B-2D268E6F71A7}" destId="{04BD0C9B-AF64-479C-B065-BED42241F200}"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481697-E090-4F63-BB09-BC42A8DCD667}" type="doc">
      <dgm:prSet loTypeId="urn:microsoft.com/office/officeart/2005/8/layout/vList3" loCatId="list" qsTypeId="urn:microsoft.com/office/officeart/2005/8/quickstyle/3d3" qsCatId="3D" csTypeId="urn:microsoft.com/office/officeart/2005/8/colors/accent3_1" csCatId="accent3" phldr="1"/>
      <dgm:spPr/>
    </dgm:pt>
    <dgm:pt modelId="{D4FE0098-5DB2-4D3A-ADAF-4798B0D3BFDB}">
      <dgm:prSet phldrT="[Texto]"/>
      <dgm:spPr/>
      <dgm:t>
        <a:bodyPr/>
        <a:lstStyle/>
        <a:p>
          <a:r>
            <a:rPr lang="es-MX" dirty="0"/>
            <a:t>LPDA de Dipolos Anchos</a:t>
          </a:r>
        </a:p>
      </dgm:t>
    </dgm:pt>
    <dgm:pt modelId="{EAADBDA2-384A-422F-AE61-D43B93A8D43A}" type="parTrans" cxnId="{AAD7674B-71B9-4706-B722-6E849438B02F}">
      <dgm:prSet/>
      <dgm:spPr/>
      <dgm:t>
        <a:bodyPr/>
        <a:lstStyle/>
        <a:p>
          <a:endParaRPr lang="es-MX"/>
        </a:p>
      </dgm:t>
    </dgm:pt>
    <dgm:pt modelId="{A2E39A72-C1CD-4E28-A6BF-D4EC7FE359C1}" type="sibTrans" cxnId="{AAD7674B-71B9-4706-B722-6E849438B02F}">
      <dgm:prSet/>
      <dgm:spPr/>
      <dgm:t>
        <a:bodyPr/>
        <a:lstStyle/>
        <a:p>
          <a:endParaRPr lang="es-MX"/>
        </a:p>
      </dgm:t>
    </dgm:pt>
    <dgm:pt modelId="{EFFF3EEF-CEF7-4D8B-8392-C09ECCBFEE7A}">
      <dgm:prSet phldrT="[Texto]"/>
      <dgm:spPr/>
      <dgm:t>
        <a:bodyPr/>
        <a:lstStyle/>
        <a:p>
          <a:r>
            <a:rPr lang="es-MX" dirty="0"/>
            <a:t>LPDA de Dipolos Finos</a:t>
          </a:r>
        </a:p>
      </dgm:t>
    </dgm:pt>
    <dgm:pt modelId="{33E5132F-287D-42C8-83B4-1C07A427E25B}" type="parTrans" cxnId="{FA85B41C-7BF4-4BF5-AD2A-631FDE9853C9}">
      <dgm:prSet/>
      <dgm:spPr/>
      <dgm:t>
        <a:bodyPr/>
        <a:lstStyle/>
        <a:p>
          <a:endParaRPr lang="es-MX"/>
        </a:p>
      </dgm:t>
    </dgm:pt>
    <dgm:pt modelId="{27F4957A-C496-4F9A-A9A3-64747FDA7B2D}" type="sibTrans" cxnId="{FA85B41C-7BF4-4BF5-AD2A-631FDE9853C9}">
      <dgm:prSet/>
      <dgm:spPr/>
      <dgm:t>
        <a:bodyPr/>
        <a:lstStyle/>
        <a:p>
          <a:endParaRPr lang="es-MX"/>
        </a:p>
      </dgm:t>
    </dgm:pt>
    <dgm:pt modelId="{2DFBB9C9-E1AD-4910-B533-CE5B115D4675}" type="pres">
      <dgm:prSet presAssocID="{D8481697-E090-4F63-BB09-BC42A8DCD667}" presName="linearFlow" presStyleCnt="0">
        <dgm:presLayoutVars>
          <dgm:dir/>
          <dgm:resizeHandles val="exact"/>
        </dgm:presLayoutVars>
      </dgm:prSet>
      <dgm:spPr/>
    </dgm:pt>
    <dgm:pt modelId="{43CC53BF-7394-4E56-8FD3-5987CE4D4DD6}" type="pres">
      <dgm:prSet presAssocID="{D4FE0098-5DB2-4D3A-ADAF-4798B0D3BFDB}" presName="composite" presStyleCnt="0"/>
      <dgm:spPr/>
    </dgm:pt>
    <dgm:pt modelId="{D33CD966-C12D-4B68-A465-FBCD2530C2C8}" type="pres">
      <dgm:prSet presAssocID="{D4FE0098-5DB2-4D3A-ADAF-4798B0D3BFDB}" presName="imgShp" presStyleLbl="fgImgPlace1" presStyleIdx="0" presStyleCnt="2"/>
      <dgm:spPr/>
    </dgm:pt>
    <dgm:pt modelId="{23C3E7C0-CABB-4A0A-92FA-507FC3648272}" type="pres">
      <dgm:prSet presAssocID="{D4FE0098-5DB2-4D3A-ADAF-4798B0D3BFDB}" presName="txShp" presStyleLbl="node1" presStyleIdx="0" presStyleCnt="2">
        <dgm:presLayoutVars>
          <dgm:bulletEnabled val="1"/>
        </dgm:presLayoutVars>
      </dgm:prSet>
      <dgm:spPr/>
    </dgm:pt>
    <dgm:pt modelId="{235BFD33-FBFD-4F68-A6C4-83DE7CC85A01}" type="pres">
      <dgm:prSet presAssocID="{A2E39A72-C1CD-4E28-A6BF-D4EC7FE359C1}" presName="spacing" presStyleCnt="0"/>
      <dgm:spPr/>
    </dgm:pt>
    <dgm:pt modelId="{EDF5303A-EA3D-4A34-99E7-064A82757151}" type="pres">
      <dgm:prSet presAssocID="{EFFF3EEF-CEF7-4D8B-8392-C09ECCBFEE7A}" presName="composite" presStyleCnt="0"/>
      <dgm:spPr/>
    </dgm:pt>
    <dgm:pt modelId="{3181B82B-C55B-436F-ADC6-4AAE1C9E9655}" type="pres">
      <dgm:prSet presAssocID="{EFFF3EEF-CEF7-4D8B-8392-C09ECCBFEE7A}" presName="imgShp" presStyleLbl="fgImgPlace1" presStyleIdx="1" presStyleCnt="2"/>
      <dgm:spPr/>
    </dgm:pt>
    <dgm:pt modelId="{66F90B82-A250-43B6-9BA7-AABE1ADFF76C}" type="pres">
      <dgm:prSet presAssocID="{EFFF3EEF-CEF7-4D8B-8392-C09ECCBFEE7A}" presName="txShp" presStyleLbl="node1" presStyleIdx="1" presStyleCnt="2">
        <dgm:presLayoutVars>
          <dgm:bulletEnabled val="1"/>
        </dgm:presLayoutVars>
      </dgm:prSet>
      <dgm:spPr/>
    </dgm:pt>
  </dgm:ptLst>
  <dgm:cxnLst>
    <dgm:cxn modelId="{FA85B41C-7BF4-4BF5-AD2A-631FDE9853C9}" srcId="{D8481697-E090-4F63-BB09-BC42A8DCD667}" destId="{EFFF3EEF-CEF7-4D8B-8392-C09ECCBFEE7A}" srcOrd="1" destOrd="0" parTransId="{33E5132F-287D-42C8-83B4-1C07A427E25B}" sibTransId="{27F4957A-C496-4F9A-A9A3-64747FDA7B2D}"/>
    <dgm:cxn modelId="{3FDF863A-1382-49A4-9B38-FCF8546A0579}" type="presOf" srcId="{D8481697-E090-4F63-BB09-BC42A8DCD667}" destId="{2DFBB9C9-E1AD-4910-B533-CE5B115D4675}" srcOrd="0" destOrd="0" presId="urn:microsoft.com/office/officeart/2005/8/layout/vList3"/>
    <dgm:cxn modelId="{98426E5E-2FAD-4DF0-8978-32E19F10BC77}" type="presOf" srcId="{D4FE0098-5DB2-4D3A-ADAF-4798B0D3BFDB}" destId="{23C3E7C0-CABB-4A0A-92FA-507FC3648272}" srcOrd="0" destOrd="0" presId="urn:microsoft.com/office/officeart/2005/8/layout/vList3"/>
    <dgm:cxn modelId="{AAD7674B-71B9-4706-B722-6E849438B02F}" srcId="{D8481697-E090-4F63-BB09-BC42A8DCD667}" destId="{D4FE0098-5DB2-4D3A-ADAF-4798B0D3BFDB}" srcOrd="0" destOrd="0" parTransId="{EAADBDA2-384A-422F-AE61-D43B93A8D43A}" sibTransId="{A2E39A72-C1CD-4E28-A6BF-D4EC7FE359C1}"/>
    <dgm:cxn modelId="{8FD52294-9052-4C6E-B444-FF641C56C458}" type="presOf" srcId="{EFFF3EEF-CEF7-4D8B-8392-C09ECCBFEE7A}" destId="{66F90B82-A250-43B6-9BA7-AABE1ADFF76C}" srcOrd="0" destOrd="0" presId="urn:microsoft.com/office/officeart/2005/8/layout/vList3"/>
    <dgm:cxn modelId="{F3322498-0D3A-49A7-8EB4-54C4A56D12BB}" type="presParOf" srcId="{2DFBB9C9-E1AD-4910-B533-CE5B115D4675}" destId="{43CC53BF-7394-4E56-8FD3-5987CE4D4DD6}" srcOrd="0" destOrd="0" presId="urn:microsoft.com/office/officeart/2005/8/layout/vList3"/>
    <dgm:cxn modelId="{41610CB7-D7FE-4BF8-B77D-309EB403BBAD}" type="presParOf" srcId="{43CC53BF-7394-4E56-8FD3-5987CE4D4DD6}" destId="{D33CD966-C12D-4B68-A465-FBCD2530C2C8}" srcOrd="0" destOrd="0" presId="urn:microsoft.com/office/officeart/2005/8/layout/vList3"/>
    <dgm:cxn modelId="{39D46473-03F2-401C-A6B5-01C66287D79B}" type="presParOf" srcId="{43CC53BF-7394-4E56-8FD3-5987CE4D4DD6}" destId="{23C3E7C0-CABB-4A0A-92FA-507FC3648272}" srcOrd="1" destOrd="0" presId="urn:microsoft.com/office/officeart/2005/8/layout/vList3"/>
    <dgm:cxn modelId="{87886FAA-08CC-4E02-B38B-E49DDF6A2D4C}" type="presParOf" srcId="{2DFBB9C9-E1AD-4910-B533-CE5B115D4675}" destId="{235BFD33-FBFD-4F68-A6C4-83DE7CC85A01}" srcOrd="1" destOrd="0" presId="urn:microsoft.com/office/officeart/2005/8/layout/vList3"/>
    <dgm:cxn modelId="{7C4A6861-D8CE-4C3A-827F-388780EC89B3}" type="presParOf" srcId="{2DFBB9C9-E1AD-4910-B533-CE5B115D4675}" destId="{EDF5303A-EA3D-4A34-99E7-064A82757151}" srcOrd="2" destOrd="0" presId="urn:microsoft.com/office/officeart/2005/8/layout/vList3"/>
    <dgm:cxn modelId="{8E610186-D0E9-4358-AD83-768DA2C1BD62}" type="presParOf" srcId="{EDF5303A-EA3D-4A34-99E7-064A82757151}" destId="{3181B82B-C55B-436F-ADC6-4AAE1C9E9655}" srcOrd="0" destOrd="0" presId="urn:microsoft.com/office/officeart/2005/8/layout/vList3"/>
    <dgm:cxn modelId="{D56261E2-4D8F-4E1E-AF3B-23F7E5704A6C}" type="presParOf" srcId="{EDF5303A-EA3D-4A34-99E7-064A82757151}" destId="{66F90B82-A250-43B6-9BA7-AABE1ADFF76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B509B5-F97F-47F0-82F4-C67B458DA658}" type="doc">
      <dgm:prSet loTypeId="urn:microsoft.com/office/officeart/2005/8/layout/vProcess5" loCatId="process" qsTypeId="urn:microsoft.com/office/officeart/2005/8/quickstyle/3d3" qsCatId="3D" csTypeId="urn:microsoft.com/office/officeart/2005/8/colors/accent0_1" csCatId="mainScheme" phldr="1"/>
      <dgm:spPr/>
      <dgm:t>
        <a:bodyPr/>
        <a:lstStyle/>
        <a:p>
          <a:endParaRPr lang="es-MX"/>
        </a:p>
      </dgm:t>
    </dgm:pt>
    <dgm:pt modelId="{CFF49371-4B59-4BCC-83E6-1307B7AC14C7}">
      <dgm:prSet phldrT="[Texto]"/>
      <dgm:spPr/>
      <dgm:t>
        <a:bodyPr/>
        <a:lstStyle/>
        <a:p>
          <a:r>
            <a:rPr lang="es-EC" dirty="0"/>
            <a:t>La simulación final de FEKO demoró aproximadamente 6 horas en compilar en este rango de frecuencia</a:t>
          </a:r>
          <a:endParaRPr lang="es-MX" dirty="0"/>
        </a:p>
      </dgm:t>
    </dgm:pt>
    <dgm:pt modelId="{55956149-8E0A-4465-B800-EFA1E051B448}" type="parTrans" cxnId="{199D82A4-E09C-4267-A40C-D60EB5D01AD3}">
      <dgm:prSet/>
      <dgm:spPr/>
      <dgm:t>
        <a:bodyPr/>
        <a:lstStyle/>
        <a:p>
          <a:endParaRPr lang="es-MX"/>
        </a:p>
      </dgm:t>
    </dgm:pt>
    <dgm:pt modelId="{523284D9-5C7C-49C3-8BE2-EBC06ACABE7B}" type="sibTrans" cxnId="{199D82A4-E09C-4267-A40C-D60EB5D01AD3}">
      <dgm:prSet/>
      <dgm:spPr/>
      <dgm:t>
        <a:bodyPr/>
        <a:lstStyle/>
        <a:p>
          <a:endParaRPr lang="es-MX"/>
        </a:p>
      </dgm:t>
    </dgm:pt>
    <dgm:pt modelId="{754DA6D6-C574-447B-AA9D-B7B442EF6568}">
      <dgm:prSet phldrT="[Texto]"/>
      <dgm:spPr/>
      <dgm:t>
        <a:bodyPr/>
        <a:lstStyle/>
        <a:p>
          <a:r>
            <a:rPr lang="es-EC" dirty="0"/>
            <a:t>Laptop con procesador </a:t>
          </a:r>
          <a:r>
            <a:rPr lang="es-EC" dirty="0" err="1"/>
            <a:t>Intel®Core</a:t>
          </a:r>
          <a:r>
            <a:rPr lang="es-EC" dirty="0"/>
            <a:t> ™ i7-85550U a 1.8 GHz y con 24 GB de memoria RAM</a:t>
          </a:r>
          <a:endParaRPr lang="es-MX" dirty="0"/>
        </a:p>
      </dgm:t>
    </dgm:pt>
    <dgm:pt modelId="{C990D2CA-1A42-434B-86DD-94AF0839A87C}" type="parTrans" cxnId="{322D239B-79D4-41EC-BE3B-EBB2E9A803C6}">
      <dgm:prSet/>
      <dgm:spPr/>
      <dgm:t>
        <a:bodyPr/>
        <a:lstStyle/>
        <a:p>
          <a:endParaRPr lang="es-MX"/>
        </a:p>
      </dgm:t>
    </dgm:pt>
    <dgm:pt modelId="{AFD41860-2594-4A5B-BDBA-4337EDC2F88B}" type="sibTrans" cxnId="{322D239B-79D4-41EC-BE3B-EBB2E9A803C6}">
      <dgm:prSet/>
      <dgm:spPr/>
      <dgm:t>
        <a:bodyPr/>
        <a:lstStyle/>
        <a:p>
          <a:endParaRPr lang="es-MX"/>
        </a:p>
      </dgm:t>
    </dgm:pt>
    <dgm:pt modelId="{29CCB8A6-92BB-4163-98CC-CAB43F1DF431}">
      <dgm:prSet phldrT="[Texto]"/>
      <dgm:spPr/>
      <dgm:t>
        <a:bodyPr/>
        <a:lstStyle/>
        <a:p>
          <a:r>
            <a:rPr lang="es-EC" dirty="0"/>
            <a:t>En toda la banda de simulación (de 2 GHz a 6 GHz) se obtuvo un VSWR inferior a 2.</a:t>
          </a:r>
          <a:endParaRPr lang="es-MX" dirty="0"/>
        </a:p>
      </dgm:t>
    </dgm:pt>
    <dgm:pt modelId="{57175779-481F-4233-B6ED-BE7C6A8C8CD2}" type="parTrans" cxnId="{B49C0F56-AB9C-4FB8-982E-48CB63315079}">
      <dgm:prSet/>
      <dgm:spPr/>
      <dgm:t>
        <a:bodyPr/>
        <a:lstStyle/>
        <a:p>
          <a:endParaRPr lang="es-MX"/>
        </a:p>
      </dgm:t>
    </dgm:pt>
    <dgm:pt modelId="{7FE328A6-FCDF-407E-AEC0-7A1FF69D6693}" type="sibTrans" cxnId="{B49C0F56-AB9C-4FB8-982E-48CB63315079}">
      <dgm:prSet/>
      <dgm:spPr/>
      <dgm:t>
        <a:bodyPr/>
        <a:lstStyle/>
        <a:p>
          <a:endParaRPr lang="es-MX"/>
        </a:p>
      </dgm:t>
    </dgm:pt>
    <dgm:pt modelId="{B89149DE-9205-4C27-B1B9-68937039F5E7}">
      <dgm:prSet phldrT="[Texto]"/>
      <dgm:spPr/>
      <dgm:t>
        <a:bodyPr/>
        <a:lstStyle/>
        <a:p>
          <a:r>
            <a:rPr lang="es-EC" dirty="0"/>
            <a:t>Ese resultado permite inferir que la red tiene un buen casamiento con el puerto de 50 </a:t>
          </a:r>
          <a:r>
            <a:rPr lang="el-GR" dirty="0"/>
            <a:t>Ω</a:t>
          </a:r>
          <a:endParaRPr lang="es-MX" dirty="0"/>
        </a:p>
      </dgm:t>
    </dgm:pt>
    <dgm:pt modelId="{2AE0C897-A0F5-44DA-ADA5-EF4CCF71A83F}" type="parTrans" cxnId="{E7681AC3-E764-4386-B16E-A29AB700CD9A}">
      <dgm:prSet/>
      <dgm:spPr/>
      <dgm:t>
        <a:bodyPr/>
        <a:lstStyle/>
        <a:p>
          <a:endParaRPr lang="es-MX"/>
        </a:p>
      </dgm:t>
    </dgm:pt>
    <dgm:pt modelId="{80DB647A-B522-4BA1-B79D-991427E97525}" type="sibTrans" cxnId="{E7681AC3-E764-4386-B16E-A29AB700CD9A}">
      <dgm:prSet/>
      <dgm:spPr/>
      <dgm:t>
        <a:bodyPr/>
        <a:lstStyle/>
        <a:p>
          <a:endParaRPr lang="es-MX"/>
        </a:p>
      </dgm:t>
    </dgm:pt>
    <dgm:pt modelId="{2032CA83-1457-451A-8E08-6772996CA846}" type="pres">
      <dgm:prSet presAssocID="{8BB509B5-F97F-47F0-82F4-C67B458DA658}" presName="outerComposite" presStyleCnt="0">
        <dgm:presLayoutVars>
          <dgm:chMax val="5"/>
          <dgm:dir/>
          <dgm:resizeHandles val="exact"/>
        </dgm:presLayoutVars>
      </dgm:prSet>
      <dgm:spPr/>
    </dgm:pt>
    <dgm:pt modelId="{FF49BA0A-7FBB-4138-B755-C1ACDD6CA832}" type="pres">
      <dgm:prSet presAssocID="{8BB509B5-F97F-47F0-82F4-C67B458DA658}" presName="dummyMaxCanvas" presStyleCnt="0">
        <dgm:presLayoutVars/>
      </dgm:prSet>
      <dgm:spPr/>
    </dgm:pt>
    <dgm:pt modelId="{C796F169-F19F-42CE-BFC5-36B87C8C057D}" type="pres">
      <dgm:prSet presAssocID="{8BB509B5-F97F-47F0-82F4-C67B458DA658}" presName="FourNodes_1" presStyleLbl="node1" presStyleIdx="0" presStyleCnt="4">
        <dgm:presLayoutVars>
          <dgm:bulletEnabled val="1"/>
        </dgm:presLayoutVars>
      </dgm:prSet>
      <dgm:spPr/>
    </dgm:pt>
    <dgm:pt modelId="{A9F33A1D-7BF7-45A6-88FA-60570ECF8231}" type="pres">
      <dgm:prSet presAssocID="{8BB509B5-F97F-47F0-82F4-C67B458DA658}" presName="FourNodes_2" presStyleLbl="node1" presStyleIdx="1" presStyleCnt="4">
        <dgm:presLayoutVars>
          <dgm:bulletEnabled val="1"/>
        </dgm:presLayoutVars>
      </dgm:prSet>
      <dgm:spPr/>
    </dgm:pt>
    <dgm:pt modelId="{E50C2553-DC15-4DE8-A609-B768D680B10A}" type="pres">
      <dgm:prSet presAssocID="{8BB509B5-F97F-47F0-82F4-C67B458DA658}" presName="FourNodes_3" presStyleLbl="node1" presStyleIdx="2" presStyleCnt="4">
        <dgm:presLayoutVars>
          <dgm:bulletEnabled val="1"/>
        </dgm:presLayoutVars>
      </dgm:prSet>
      <dgm:spPr/>
    </dgm:pt>
    <dgm:pt modelId="{F72BF5E3-C350-4133-B810-84C16192E928}" type="pres">
      <dgm:prSet presAssocID="{8BB509B5-F97F-47F0-82F4-C67B458DA658}" presName="FourNodes_4" presStyleLbl="node1" presStyleIdx="3" presStyleCnt="4">
        <dgm:presLayoutVars>
          <dgm:bulletEnabled val="1"/>
        </dgm:presLayoutVars>
      </dgm:prSet>
      <dgm:spPr/>
    </dgm:pt>
    <dgm:pt modelId="{1D944A47-676B-4DEA-B387-8D125D7EAA33}" type="pres">
      <dgm:prSet presAssocID="{8BB509B5-F97F-47F0-82F4-C67B458DA658}" presName="FourConn_1-2" presStyleLbl="fgAccFollowNode1" presStyleIdx="0" presStyleCnt="3">
        <dgm:presLayoutVars>
          <dgm:bulletEnabled val="1"/>
        </dgm:presLayoutVars>
      </dgm:prSet>
      <dgm:spPr/>
    </dgm:pt>
    <dgm:pt modelId="{E7DA2C06-3441-497D-A5A9-48B1BB1208AB}" type="pres">
      <dgm:prSet presAssocID="{8BB509B5-F97F-47F0-82F4-C67B458DA658}" presName="FourConn_2-3" presStyleLbl="fgAccFollowNode1" presStyleIdx="1" presStyleCnt="3">
        <dgm:presLayoutVars>
          <dgm:bulletEnabled val="1"/>
        </dgm:presLayoutVars>
      </dgm:prSet>
      <dgm:spPr/>
    </dgm:pt>
    <dgm:pt modelId="{305C0143-FC2A-4932-9F55-19E8AB55E2A2}" type="pres">
      <dgm:prSet presAssocID="{8BB509B5-F97F-47F0-82F4-C67B458DA658}" presName="FourConn_3-4" presStyleLbl="fgAccFollowNode1" presStyleIdx="2" presStyleCnt="3">
        <dgm:presLayoutVars>
          <dgm:bulletEnabled val="1"/>
        </dgm:presLayoutVars>
      </dgm:prSet>
      <dgm:spPr/>
    </dgm:pt>
    <dgm:pt modelId="{2A467A7C-21AC-4266-B080-4BF730C627E5}" type="pres">
      <dgm:prSet presAssocID="{8BB509B5-F97F-47F0-82F4-C67B458DA658}" presName="FourNodes_1_text" presStyleLbl="node1" presStyleIdx="3" presStyleCnt="4">
        <dgm:presLayoutVars>
          <dgm:bulletEnabled val="1"/>
        </dgm:presLayoutVars>
      </dgm:prSet>
      <dgm:spPr/>
    </dgm:pt>
    <dgm:pt modelId="{B56D7FC6-AA66-4826-A552-14852DD86012}" type="pres">
      <dgm:prSet presAssocID="{8BB509B5-F97F-47F0-82F4-C67B458DA658}" presName="FourNodes_2_text" presStyleLbl="node1" presStyleIdx="3" presStyleCnt="4">
        <dgm:presLayoutVars>
          <dgm:bulletEnabled val="1"/>
        </dgm:presLayoutVars>
      </dgm:prSet>
      <dgm:spPr/>
    </dgm:pt>
    <dgm:pt modelId="{4ADD1FF8-7B93-4693-A3FD-FFA6BBCC056F}" type="pres">
      <dgm:prSet presAssocID="{8BB509B5-F97F-47F0-82F4-C67B458DA658}" presName="FourNodes_3_text" presStyleLbl="node1" presStyleIdx="3" presStyleCnt="4">
        <dgm:presLayoutVars>
          <dgm:bulletEnabled val="1"/>
        </dgm:presLayoutVars>
      </dgm:prSet>
      <dgm:spPr/>
    </dgm:pt>
    <dgm:pt modelId="{25F2504E-1896-416A-9253-FC4B987A22AA}" type="pres">
      <dgm:prSet presAssocID="{8BB509B5-F97F-47F0-82F4-C67B458DA658}" presName="FourNodes_4_text" presStyleLbl="node1" presStyleIdx="3" presStyleCnt="4">
        <dgm:presLayoutVars>
          <dgm:bulletEnabled val="1"/>
        </dgm:presLayoutVars>
      </dgm:prSet>
      <dgm:spPr/>
    </dgm:pt>
  </dgm:ptLst>
  <dgm:cxnLst>
    <dgm:cxn modelId="{8A7F0D09-4E65-46AA-9A8A-9AAABF86F464}" type="presOf" srcId="{754DA6D6-C574-447B-AA9D-B7B442EF6568}" destId="{B56D7FC6-AA66-4826-A552-14852DD86012}" srcOrd="1" destOrd="0" presId="urn:microsoft.com/office/officeart/2005/8/layout/vProcess5"/>
    <dgm:cxn modelId="{F7CE6310-636A-4127-A3D7-13910AF3F754}" type="presOf" srcId="{7FE328A6-FCDF-407E-AEC0-7A1FF69D6693}" destId="{305C0143-FC2A-4932-9F55-19E8AB55E2A2}" srcOrd="0" destOrd="0" presId="urn:microsoft.com/office/officeart/2005/8/layout/vProcess5"/>
    <dgm:cxn modelId="{28DD0E21-D3A2-47AA-879E-DBC760F1F410}" type="presOf" srcId="{AFD41860-2594-4A5B-BDBA-4337EDC2F88B}" destId="{E7DA2C06-3441-497D-A5A9-48B1BB1208AB}" srcOrd="0" destOrd="0" presId="urn:microsoft.com/office/officeart/2005/8/layout/vProcess5"/>
    <dgm:cxn modelId="{F9E4B936-5C34-4704-B924-CA7D9F01B036}" type="presOf" srcId="{523284D9-5C7C-49C3-8BE2-EBC06ACABE7B}" destId="{1D944A47-676B-4DEA-B387-8D125D7EAA33}" srcOrd="0" destOrd="0" presId="urn:microsoft.com/office/officeart/2005/8/layout/vProcess5"/>
    <dgm:cxn modelId="{7D4AC23B-F884-4562-B5B4-046734632731}" type="presOf" srcId="{8BB509B5-F97F-47F0-82F4-C67B458DA658}" destId="{2032CA83-1457-451A-8E08-6772996CA846}" srcOrd="0" destOrd="0" presId="urn:microsoft.com/office/officeart/2005/8/layout/vProcess5"/>
    <dgm:cxn modelId="{F56AF042-B78C-4DBF-91B9-1CC5A737CCE7}" type="presOf" srcId="{754DA6D6-C574-447B-AA9D-B7B442EF6568}" destId="{A9F33A1D-7BF7-45A6-88FA-60570ECF8231}" srcOrd="0" destOrd="0" presId="urn:microsoft.com/office/officeart/2005/8/layout/vProcess5"/>
    <dgm:cxn modelId="{2A293443-46F8-47D9-B002-3A793E463288}" type="presOf" srcId="{CFF49371-4B59-4BCC-83E6-1307B7AC14C7}" destId="{C796F169-F19F-42CE-BFC5-36B87C8C057D}" srcOrd="0" destOrd="0" presId="urn:microsoft.com/office/officeart/2005/8/layout/vProcess5"/>
    <dgm:cxn modelId="{FA058567-4B21-46A9-B23B-9DB04C5B7AF0}" type="presOf" srcId="{B89149DE-9205-4C27-B1B9-68937039F5E7}" destId="{F72BF5E3-C350-4133-B810-84C16192E928}" srcOrd="0" destOrd="0" presId="urn:microsoft.com/office/officeart/2005/8/layout/vProcess5"/>
    <dgm:cxn modelId="{B49C0F56-AB9C-4FB8-982E-48CB63315079}" srcId="{8BB509B5-F97F-47F0-82F4-C67B458DA658}" destId="{29CCB8A6-92BB-4163-98CC-CAB43F1DF431}" srcOrd="2" destOrd="0" parTransId="{57175779-481F-4233-B6ED-BE7C6A8C8CD2}" sibTransId="{7FE328A6-FCDF-407E-AEC0-7A1FF69D6693}"/>
    <dgm:cxn modelId="{83CA1392-C575-45B7-9E6C-872763D7D472}" type="presOf" srcId="{29CCB8A6-92BB-4163-98CC-CAB43F1DF431}" destId="{E50C2553-DC15-4DE8-A609-B768D680B10A}" srcOrd="0" destOrd="0" presId="urn:microsoft.com/office/officeart/2005/8/layout/vProcess5"/>
    <dgm:cxn modelId="{322D239B-79D4-41EC-BE3B-EBB2E9A803C6}" srcId="{8BB509B5-F97F-47F0-82F4-C67B458DA658}" destId="{754DA6D6-C574-447B-AA9D-B7B442EF6568}" srcOrd="1" destOrd="0" parTransId="{C990D2CA-1A42-434B-86DD-94AF0839A87C}" sibTransId="{AFD41860-2594-4A5B-BDBA-4337EDC2F88B}"/>
    <dgm:cxn modelId="{199D82A4-E09C-4267-A40C-D60EB5D01AD3}" srcId="{8BB509B5-F97F-47F0-82F4-C67B458DA658}" destId="{CFF49371-4B59-4BCC-83E6-1307B7AC14C7}" srcOrd="0" destOrd="0" parTransId="{55956149-8E0A-4465-B800-EFA1E051B448}" sibTransId="{523284D9-5C7C-49C3-8BE2-EBC06ACABE7B}"/>
    <dgm:cxn modelId="{CF09D8A9-0343-42CC-9365-417B4AD179CB}" type="presOf" srcId="{B89149DE-9205-4C27-B1B9-68937039F5E7}" destId="{25F2504E-1896-416A-9253-FC4B987A22AA}" srcOrd="1" destOrd="0" presId="urn:microsoft.com/office/officeart/2005/8/layout/vProcess5"/>
    <dgm:cxn modelId="{E7681AC3-E764-4386-B16E-A29AB700CD9A}" srcId="{8BB509B5-F97F-47F0-82F4-C67B458DA658}" destId="{B89149DE-9205-4C27-B1B9-68937039F5E7}" srcOrd="3" destOrd="0" parTransId="{2AE0C897-A0F5-44DA-ADA5-EF4CCF71A83F}" sibTransId="{80DB647A-B522-4BA1-B79D-991427E97525}"/>
    <dgm:cxn modelId="{A60653CE-E8C5-4727-9221-A914A44B1C96}" type="presOf" srcId="{29CCB8A6-92BB-4163-98CC-CAB43F1DF431}" destId="{4ADD1FF8-7B93-4693-A3FD-FFA6BBCC056F}" srcOrd="1" destOrd="0" presId="urn:microsoft.com/office/officeart/2005/8/layout/vProcess5"/>
    <dgm:cxn modelId="{3BD147FD-AEAB-4A07-B74A-B56AF36BBA93}" type="presOf" srcId="{CFF49371-4B59-4BCC-83E6-1307B7AC14C7}" destId="{2A467A7C-21AC-4266-B080-4BF730C627E5}" srcOrd="1" destOrd="0" presId="urn:microsoft.com/office/officeart/2005/8/layout/vProcess5"/>
    <dgm:cxn modelId="{EA4A5636-249D-42DB-BB5D-E7AA85B9A693}" type="presParOf" srcId="{2032CA83-1457-451A-8E08-6772996CA846}" destId="{FF49BA0A-7FBB-4138-B755-C1ACDD6CA832}" srcOrd="0" destOrd="0" presId="urn:microsoft.com/office/officeart/2005/8/layout/vProcess5"/>
    <dgm:cxn modelId="{DBAE2FB7-3D93-4A40-B336-9E3D4CBA02DB}" type="presParOf" srcId="{2032CA83-1457-451A-8E08-6772996CA846}" destId="{C796F169-F19F-42CE-BFC5-36B87C8C057D}" srcOrd="1" destOrd="0" presId="urn:microsoft.com/office/officeart/2005/8/layout/vProcess5"/>
    <dgm:cxn modelId="{01922F34-8E4D-4C38-BD5F-D3D70578F8B1}" type="presParOf" srcId="{2032CA83-1457-451A-8E08-6772996CA846}" destId="{A9F33A1D-7BF7-45A6-88FA-60570ECF8231}" srcOrd="2" destOrd="0" presId="urn:microsoft.com/office/officeart/2005/8/layout/vProcess5"/>
    <dgm:cxn modelId="{92930233-E1BD-4967-A8C6-564F14850EF7}" type="presParOf" srcId="{2032CA83-1457-451A-8E08-6772996CA846}" destId="{E50C2553-DC15-4DE8-A609-B768D680B10A}" srcOrd="3" destOrd="0" presId="urn:microsoft.com/office/officeart/2005/8/layout/vProcess5"/>
    <dgm:cxn modelId="{3568B44A-201F-4B40-A391-4E96059F5952}" type="presParOf" srcId="{2032CA83-1457-451A-8E08-6772996CA846}" destId="{F72BF5E3-C350-4133-B810-84C16192E928}" srcOrd="4" destOrd="0" presId="urn:microsoft.com/office/officeart/2005/8/layout/vProcess5"/>
    <dgm:cxn modelId="{507059D7-3B9D-4654-A140-C0F1557A10B0}" type="presParOf" srcId="{2032CA83-1457-451A-8E08-6772996CA846}" destId="{1D944A47-676B-4DEA-B387-8D125D7EAA33}" srcOrd="5" destOrd="0" presId="urn:microsoft.com/office/officeart/2005/8/layout/vProcess5"/>
    <dgm:cxn modelId="{C15D277E-9532-4C2E-AB5D-CD7C3BF91655}" type="presParOf" srcId="{2032CA83-1457-451A-8E08-6772996CA846}" destId="{E7DA2C06-3441-497D-A5A9-48B1BB1208AB}" srcOrd="6" destOrd="0" presId="urn:microsoft.com/office/officeart/2005/8/layout/vProcess5"/>
    <dgm:cxn modelId="{89E90C5D-7521-42EF-8E63-8EB932E342C4}" type="presParOf" srcId="{2032CA83-1457-451A-8E08-6772996CA846}" destId="{305C0143-FC2A-4932-9F55-19E8AB55E2A2}" srcOrd="7" destOrd="0" presId="urn:microsoft.com/office/officeart/2005/8/layout/vProcess5"/>
    <dgm:cxn modelId="{969F87A1-3138-41AB-99E3-B5557600DCBB}" type="presParOf" srcId="{2032CA83-1457-451A-8E08-6772996CA846}" destId="{2A467A7C-21AC-4266-B080-4BF730C627E5}" srcOrd="8" destOrd="0" presId="urn:microsoft.com/office/officeart/2005/8/layout/vProcess5"/>
    <dgm:cxn modelId="{F8B5FF68-A477-4164-868A-8EE6A9438D8C}" type="presParOf" srcId="{2032CA83-1457-451A-8E08-6772996CA846}" destId="{B56D7FC6-AA66-4826-A552-14852DD86012}" srcOrd="9" destOrd="0" presId="urn:microsoft.com/office/officeart/2005/8/layout/vProcess5"/>
    <dgm:cxn modelId="{88B5A9B7-745A-4CC1-AC64-B7B3A68D736E}" type="presParOf" srcId="{2032CA83-1457-451A-8E08-6772996CA846}" destId="{4ADD1FF8-7B93-4693-A3FD-FFA6BBCC056F}" srcOrd="10" destOrd="0" presId="urn:microsoft.com/office/officeart/2005/8/layout/vProcess5"/>
    <dgm:cxn modelId="{79E7A22C-BAB1-481A-B3BB-F3DD57533314}" type="presParOf" srcId="{2032CA83-1457-451A-8E08-6772996CA846}" destId="{25F2504E-1896-416A-9253-FC4B987A22A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986B2D-C278-43CB-B67B-1656122B4AD2}" type="doc">
      <dgm:prSet loTypeId="urn:microsoft.com/office/officeart/2005/8/layout/hProcess7" loCatId="list" qsTypeId="urn:microsoft.com/office/officeart/2005/8/quickstyle/simple1" qsCatId="simple" csTypeId="urn:microsoft.com/office/officeart/2005/8/colors/accent0_1" csCatId="mainScheme" phldr="1"/>
      <dgm:spPr/>
      <dgm:t>
        <a:bodyPr/>
        <a:lstStyle/>
        <a:p>
          <a:endParaRPr lang="es-MX"/>
        </a:p>
      </dgm:t>
    </dgm:pt>
    <dgm:pt modelId="{25B07DD9-5E39-4163-923F-BBF0159C00A8}">
      <dgm:prSet phldrT="[Texto]" phldr="1"/>
      <dgm:spPr/>
      <dgm:t>
        <a:bodyPr/>
        <a:lstStyle/>
        <a:p>
          <a:endParaRPr lang="es-MX"/>
        </a:p>
      </dgm:t>
    </dgm:pt>
    <dgm:pt modelId="{C8FFF3B7-55EB-4011-AFBF-61C5CFA0C5AA}" type="parTrans" cxnId="{766450F9-704C-415E-B1AC-188BD91271A4}">
      <dgm:prSet/>
      <dgm:spPr/>
      <dgm:t>
        <a:bodyPr/>
        <a:lstStyle/>
        <a:p>
          <a:endParaRPr lang="es-MX"/>
        </a:p>
      </dgm:t>
    </dgm:pt>
    <dgm:pt modelId="{2182A448-E280-487D-9E92-5D2E83948B89}" type="sibTrans" cxnId="{766450F9-704C-415E-B1AC-188BD91271A4}">
      <dgm:prSet/>
      <dgm:spPr/>
      <dgm:t>
        <a:bodyPr/>
        <a:lstStyle/>
        <a:p>
          <a:endParaRPr lang="es-MX"/>
        </a:p>
      </dgm:t>
    </dgm:pt>
    <dgm:pt modelId="{CC415AD3-5C19-4D28-B0A6-132C8CB8E8CA}">
      <dgm:prSet phldrT="[Texto]"/>
      <dgm:spPr/>
      <dgm:t>
        <a:bodyPr/>
        <a:lstStyle/>
        <a:p>
          <a:r>
            <a:rPr lang="es-EC" dirty="0"/>
            <a:t>Se observa que la directividad en la dirección </a:t>
          </a:r>
          <a:r>
            <a:rPr lang="es-EC" i="1" dirty="0" err="1"/>
            <a:t>endfire</a:t>
          </a:r>
          <a:r>
            <a:rPr lang="es-EC" dirty="0"/>
            <a:t>, en toda la banda de simulación, fue mayor a 6 dBi e inferior a 7,5 dBi. </a:t>
          </a:r>
          <a:endParaRPr lang="es-MX" dirty="0"/>
        </a:p>
      </dgm:t>
    </dgm:pt>
    <dgm:pt modelId="{8EBC4B48-8EB5-4789-AD47-B88286B18C83}" type="parTrans" cxnId="{7D1F5B2F-0A43-4769-A97A-279BB270B0E3}">
      <dgm:prSet/>
      <dgm:spPr/>
      <dgm:t>
        <a:bodyPr/>
        <a:lstStyle/>
        <a:p>
          <a:endParaRPr lang="es-MX"/>
        </a:p>
      </dgm:t>
    </dgm:pt>
    <dgm:pt modelId="{33308B66-8E99-43DE-9BE2-B413915DD698}" type="sibTrans" cxnId="{7D1F5B2F-0A43-4769-A97A-279BB270B0E3}">
      <dgm:prSet/>
      <dgm:spPr/>
      <dgm:t>
        <a:bodyPr/>
        <a:lstStyle/>
        <a:p>
          <a:endParaRPr lang="es-MX"/>
        </a:p>
      </dgm:t>
    </dgm:pt>
    <dgm:pt modelId="{47F07703-C865-43CF-9ADE-70E51562B368}">
      <dgm:prSet phldrT="[Texto]" phldr="1"/>
      <dgm:spPr/>
      <dgm:t>
        <a:bodyPr/>
        <a:lstStyle/>
        <a:p>
          <a:endParaRPr lang="es-MX"/>
        </a:p>
      </dgm:t>
    </dgm:pt>
    <dgm:pt modelId="{8878606A-51A8-49CD-A0D1-F5128D5E97A7}" type="parTrans" cxnId="{BB3EC768-EA32-4FAA-9C44-17252B91A356}">
      <dgm:prSet/>
      <dgm:spPr/>
      <dgm:t>
        <a:bodyPr/>
        <a:lstStyle/>
        <a:p>
          <a:endParaRPr lang="es-MX"/>
        </a:p>
      </dgm:t>
    </dgm:pt>
    <dgm:pt modelId="{D1D31898-39E5-4F33-9D1A-8F3606B79F6E}" type="sibTrans" cxnId="{BB3EC768-EA32-4FAA-9C44-17252B91A356}">
      <dgm:prSet/>
      <dgm:spPr/>
      <dgm:t>
        <a:bodyPr/>
        <a:lstStyle/>
        <a:p>
          <a:endParaRPr lang="es-MX"/>
        </a:p>
      </dgm:t>
    </dgm:pt>
    <dgm:pt modelId="{A57CBA0C-4114-4900-B1E2-1DCB72745C0B}">
      <dgm:prSet/>
      <dgm:spPr>
        <a:solidFill>
          <a:schemeClr val="bg1"/>
        </a:solidFill>
      </dgm:spPr>
      <dgm:t>
        <a:bodyPr/>
        <a:lstStyle/>
        <a:p>
          <a:r>
            <a:rPr lang="es-EC" dirty="0"/>
            <a:t>La red no está trabajando en el modo fundamental y sí próximo a uno de los modos superiores</a:t>
          </a:r>
          <a:endParaRPr lang="es-MX" dirty="0"/>
        </a:p>
      </dgm:t>
    </dgm:pt>
    <dgm:pt modelId="{8251FB47-E4B0-4D92-A547-EDAE7DBBB6BB}" type="parTrans" cxnId="{405F642A-B8BB-4C71-97BA-F0855E23D67A}">
      <dgm:prSet/>
      <dgm:spPr/>
      <dgm:t>
        <a:bodyPr/>
        <a:lstStyle/>
        <a:p>
          <a:endParaRPr lang="es-MX"/>
        </a:p>
      </dgm:t>
    </dgm:pt>
    <dgm:pt modelId="{88D96165-52FC-4D3A-A19E-728003252191}" type="sibTrans" cxnId="{405F642A-B8BB-4C71-97BA-F0855E23D67A}">
      <dgm:prSet/>
      <dgm:spPr/>
      <dgm:t>
        <a:bodyPr/>
        <a:lstStyle/>
        <a:p>
          <a:endParaRPr lang="es-MX"/>
        </a:p>
      </dgm:t>
    </dgm:pt>
    <dgm:pt modelId="{73CF05F6-9EBD-4EF7-91C1-874B6FFA9607}">
      <dgm:prSet phldrT="[Texto]" phldr="1"/>
      <dgm:spPr/>
      <dgm:t>
        <a:bodyPr/>
        <a:lstStyle/>
        <a:p>
          <a:endParaRPr lang="es-MX" dirty="0"/>
        </a:p>
      </dgm:t>
    </dgm:pt>
    <dgm:pt modelId="{832EA8AA-41F6-42D6-83B7-EBBB172A05EF}" type="parTrans" cxnId="{61C419B8-4AD2-4A71-B8AE-1637EF6F45A5}">
      <dgm:prSet/>
      <dgm:spPr/>
      <dgm:t>
        <a:bodyPr/>
        <a:lstStyle/>
        <a:p>
          <a:endParaRPr lang="es-MX"/>
        </a:p>
      </dgm:t>
    </dgm:pt>
    <dgm:pt modelId="{E1370DD3-B4F6-4B83-B474-F4C00A3A7C64}" type="sibTrans" cxnId="{61C419B8-4AD2-4A71-B8AE-1637EF6F45A5}">
      <dgm:prSet/>
      <dgm:spPr/>
      <dgm:t>
        <a:bodyPr/>
        <a:lstStyle/>
        <a:p>
          <a:endParaRPr lang="es-MX"/>
        </a:p>
      </dgm:t>
    </dgm:pt>
    <dgm:pt modelId="{3B56AC6C-A8FA-4223-8335-9B14962DC225}">
      <dgm:prSet phldrT="[Texto]"/>
      <dgm:spPr/>
      <dgm:t>
        <a:bodyPr/>
        <a:lstStyle/>
        <a:p>
          <a:r>
            <a:rPr lang="es-EC" dirty="0"/>
            <a:t>Produciendo lóbulos secundarios elevados y direcciones de nulos, que, para la aplicación deseada, no son los mejores.</a:t>
          </a:r>
          <a:endParaRPr lang="es-MX" dirty="0"/>
        </a:p>
      </dgm:t>
    </dgm:pt>
    <dgm:pt modelId="{4AD43498-058B-4126-8540-4A193001CD52}" type="parTrans" cxnId="{D41B87E8-E581-4F24-9361-6A2B485DD27D}">
      <dgm:prSet/>
      <dgm:spPr/>
      <dgm:t>
        <a:bodyPr/>
        <a:lstStyle/>
        <a:p>
          <a:endParaRPr lang="es-MX"/>
        </a:p>
      </dgm:t>
    </dgm:pt>
    <dgm:pt modelId="{A7AF0AA8-B929-4F1C-B4F1-8867E7D2D7A0}" type="sibTrans" cxnId="{D41B87E8-E581-4F24-9361-6A2B485DD27D}">
      <dgm:prSet/>
      <dgm:spPr/>
      <dgm:t>
        <a:bodyPr/>
        <a:lstStyle/>
        <a:p>
          <a:endParaRPr lang="es-MX"/>
        </a:p>
      </dgm:t>
    </dgm:pt>
    <dgm:pt modelId="{4F2ECAAE-FEE3-4E54-8765-E9808AF037FF}" type="pres">
      <dgm:prSet presAssocID="{C0986B2D-C278-43CB-B67B-1656122B4AD2}" presName="Name0" presStyleCnt="0">
        <dgm:presLayoutVars>
          <dgm:dir/>
          <dgm:animLvl val="lvl"/>
          <dgm:resizeHandles val="exact"/>
        </dgm:presLayoutVars>
      </dgm:prSet>
      <dgm:spPr/>
    </dgm:pt>
    <dgm:pt modelId="{D53359A4-B7DE-46F0-89EA-188C889D4B63}" type="pres">
      <dgm:prSet presAssocID="{25B07DD9-5E39-4163-923F-BBF0159C00A8}" presName="compositeNode" presStyleCnt="0">
        <dgm:presLayoutVars>
          <dgm:bulletEnabled val="1"/>
        </dgm:presLayoutVars>
      </dgm:prSet>
      <dgm:spPr/>
    </dgm:pt>
    <dgm:pt modelId="{76CEE96A-B382-4426-AC26-8ABE9B86BDE4}" type="pres">
      <dgm:prSet presAssocID="{25B07DD9-5E39-4163-923F-BBF0159C00A8}" presName="bgRect" presStyleLbl="node1" presStyleIdx="0" presStyleCnt="3"/>
      <dgm:spPr/>
    </dgm:pt>
    <dgm:pt modelId="{1137497D-0A98-42F8-9122-CA8657C73243}" type="pres">
      <dgm:prSet presAssocID="{25B07DD9-5E39-4163-923F-BBF0159C00A8}" presName="parentNode" presStyleLbl="node1" presStyleIdx="0" presStyleCnt="3">
        <dgm:presLayoutVars>
          <dgm:chMax val="0"/>
          <dgm:bulletEnabled val="1"/>
        </dgm:presLayoutVars>
      </dgm:prSet>
      <dgm:spPr/>
    </dgm:pt>
    <dgm:pt modelId="{475BE4B1-6980-4A9D-B35E-1FA69F86D43E}" type="pres">
      <dgm:prSet presAssocID="{25B07DD9-5E39-4163-923F-BBF0159C00A8}" presName="childNode" presStyleLbl="node1" presStyleIdx="0" presStyleCnt="3">
        <dgm:presLayoutVars>
          <dgm:bulletEnabled val="1"/>
        </dgm:presLayoutVars>
      </dgm:prSet>
      <dgm:spPr/>
    </dgm:pt>
    <dgm:pt modelId="{2C7C6D87-F930-469F-BEA2-55A7717796BE}" type="pres">
      <dgm:prSet presAssocID="{2182A448-E280-487D-9E92-5D2E83948B89}" presName="hSp" presStyleCnt="0"/>
      <dgm:spPr/>
    </dgm:pt>
    <dgm:pt modelId="{98216106-7C43-45F3-8733-81E58AC9CA17}" type="pres">
      <dgm:prSet presAssocID="{2182A448-E280-487D-9E92-5D2E83948B89}" presName="vProcSp" presStyleCnt="0"/>
      <dgm:spPr/>
    </dgm:pt>
    <dgm:pt modelId="{02D1A92B-1527-4D77-B931-1F3D848386D3}" type="pres">
      <dgm:prSet presAssocID="{2182A448-E280-487D-9E92-5D2E83948B89}" presName="vSp1" presStyleCnt="0"/>
      <dgm:spPr/>
    </dgm:pt>
    <dgm:pt modelId="{B16A6B2C-C107-4F79-A281-0107CC8824BD}" type="pres">
      <dgm:prSet presAssocID="{2182A448-E280-487D-9E92-5D2E83948B89}" presName="simulatedConn" presStyleLbl="solidFgAcc1" presStyleIdx="0" presStyleCnt="2"/>
      <dgm:spPr/>
    </dgm:pt>
    <dgm:pt modelId="{2A29157F-D378-490F-9A9C-3FBD98BA43B6}" type="pres">
      <dgm:prSet presAssocID="{2182A448-E280-487D-9E92-5D2E83948B89}" presName="vSp2" presStyleCnt="0"/>
      <dgm:spPr/>
    </dgm:pt>
    <dgm:pt modelId="{A16D0F14-1866-4AC8-8E58-CADCB34D1EC8}" type="pres">
      <dgm:prSet presAssocID="{2182A448-E280-487D-9E92-5D2E83948B89}" presName="sibTrans" presStyleCnt="0"/>
      <dgm:spPr/>
    </dgm:pt>
    <dgm:pt modelId="{D10C69E4-D82A-4BEF-ABB5-FDAB155ACCEC}" type="pres">
      <dgm:prSet presAssocID="{47F07703-C865-43CF-9ADE-70E51562B368}" presName="compositeNode" presStyleCnt="0">
        <dgm:presLayoutVars>
          <dgm:bulletEnabled val="1"/>
        </dgm:presLayoutVars>
      </dgm:prSet>
      <dgm:spPr/>
    </dgm:pt>
    <dgm:pt modelId="{D93F4981-E149-4C54-8780-62FA29B4D012}" type="pres">
      <dgm:prSet presAssocID="{47F07703-C865-43CF-9ADE-70E51562B368}" presName="bgRect" presStyleLbl="node1" presStyleIdx="1" presStyleCnt="3"/>
      <dgm:spPr/>
    </dgm:pt>
    <dgm:pt modelId="{236EF32E-D978-428C-97EB-5EBF68FA58ED}" type="pres">
      <dgm:prSet presAssocID="{47F07703-C865-43CF-9ADE-70E51562B368}" presName="parentNode" presStyleLbl="node1" presStyleIdx="1" presStyleCnt="3">
        <dgm:presLayoutVars>
          <dgm:chMax val="0"/>
          <dgm:bulletEnabled val="1"/>
        </dgm:presLayoutVars>
      </dgm:prSet>
      <dgm:spPr/>
    </dgm:pt>
    <dgm:pt modelId="{439A7681-CB01-4B65-9D70-8CA33865B10B}" type="pres">
      <dgm:prSet presAssocID="{47F07703-C865-43CF-9ADE-70E51562B368}" presName="childNode" presStyleLbl="node1" presStyleIdx="1" presStyleCnt="3">
        <dgm:presLayoutVars>
          <dgm:bulletEnabled val="1"/>
        </dgm:presLayoutVars>
      </dgm:prSet>
      <dgm:spPr/>
    </dgm:pt>
    <dgm:pt modelId="{0A961445-A245-4EA4-8599-E2B439805597}" type="pres">
      <dgm:prSet presAssocID="{D1D31898-39E5-4F33-9D1A-8F3606B79F6E}" presName="hSp" presStyleCnt="0"/>
      <dgm:spPr/>
    </dgm:pt>
    <dgm:pt modelId="{2FD87985-54EA-485D-8C77-718015932A9A}" type="pres">
      <dgm:prSet presAssocID="{D1D31898-39E5-4F33-9D1A-8F3606B79F6E}" presName="vProcSp" presStyleCnt="0"/>
      <dgm:spPr/>
    </dgm:pt>
    <dgm:pt modelId="{9F9717BE-BC2C-4B54-B1B5-4D21F7DD6797}" type="pres">
      <dgm:prSet presAssocID="{D1D31898-39E5-4F33-9D1A-8F3606B79F6E}" presName="vSp1" presStyleCnt="0"/>
      <dgm:spPr/>
    </dgm:pt>
    <dgm:pt modelId="{F62018EC-EAF4-4382-BBA2-2BAA81264E22}" type="pres">
      <dgm:prSet presAssocID="{D1D31898-39E5-4F33-9D1A-8F3606B79F6E}" presName="simulatedConn" presStyleLbl="solidFgAcc1" presStyleIdx="1" presStyleCnt="2"/>
      <dgm:spPr/>
    </dgm:pt>
    <dgm:pt modelId="{4BD48887-A726-484B-AD2E-25A6C01E564B}" type="pres">
      <dgm:prSet presAssocID="{D1D31898-39E5-4F33-9D1A-8F3606B79F6E}" presName="vSp2" presStyleCnt="0"/>
      <dgm:spPr/>
    </dgm:pt>
    <dgm:pt modelId="{7AA447D0-DBCE-4D30-B0D8-3C2A6799069E}" type="pres">
      <dgm:prSet presAssocID="{D1D31898-39E5-4F33-9D1A-8F3606B79F6E}" presName="sibTrans" presStyleCnt="0"/>
      <dgm:spPr/>
    </dgm:pt>
    <dgm:pt modelId="{60DA13F2-25E5-417B-8B4A-70AAD9B6020B}" type="pres">
      <dgm:prSet presAssocID="{73CF05F6-9EBD-4EF7-91C1-874B6FFA9607}" presName="compositeNode" presStyleCnt="0">
        <dgm:presLayoutVars>
          <dgm:bulletEnabled val="1"/>
        </dgm:presLayoutVars>
      </dgm:prSet>
      <dgm:spPr/>
    </dgm:pt>
    <dgm:pt modelId="{41DE04A4-F52C-4D2E-A0B4-0AD09FBE1986}" type="pres">
      <dgm:prSet presAssocID="{73CF05F6-9EBD-4EF7-91C1-874B6FFA9607}" presName="bgRect" presStyleLbl="node1" presStyleIdx="2" presStyleCnt="3"/>
      <dgm:spPr/>
    </dgm:pt>
    <dgm:pt modelId="{DEEB2697-C717-44EE-A319-CD2902BE7DE4}" type="pres">
      <dgm:prSet presAssocID="{73CF05F6-9EBD-4EF7-91C1-874B6FFA9607}" presName="parentNode" presStyleLbl="node1" presStyleIdx="2" presStyleCnt="3">
        <dgm:presLayoutVars>
          <dgm:chMax val="0"/>
          <dgm:bulletEnabled val="1"/>
        </dgm:presLayoutVars>
      </dgm:prSet>
      <dgm:spPr/>
    </dgm:pt>
    <dgm:pt modelId="{5EDA2498-A47E-4CB0-8777-E61B28718242}" type="pres">
      <dgm:prSet presAssocID="{73CF05F6-9EBD-4EF7-91C1-874B6FFA9607}" presName="childNode" presStyleLbl="node1" presStyleIdx="2" presStyleCnt="3">
        <dgm:presLayoutVars>
          <dgm:bulletEnabled val="1"/>
        </dgm:presLayoutVars>
      </dgm:prSet>
      <dgm:spPr/>
    </dgm:pt>
  </dgm:ptLst>
  <dgm:cxnLst>
    <dgm:cxn modelId="{B8B4A500-173D-42CD-9AFF-F1BA3786D5EB}" type="presOf" srcId="{25B07DD9-5E39-4163-923F-BBF0159C00A8}" destId="{76CEE96A-B382-4426-AC26-8ABE9B86BDE4}" srcOrd="0" destOrd="0" presId="urn:microsoft.com/office/officeart/2005/8/layout/hProcess7"/>
    <dgm:cxn modelId="{CD8B5201-CCE6-4A06-BC3A-E7156F8B4051}" type="presOf" srcId="{3B56AC6C-A8FA-4223-8335-9B14962DC225}" destId="{5EDA2498-A47E-4CB0-8777-E61B28718242}" srcOrd="0" destOrd="0" presId="urn:microsoft.com/office/officeart/2005/8/layout/hProcess7"/>
    <dgm:cxn modelId="{4984291B-BB39-4EE0-8B22-0574AF737FDE}" type="presOf" srcId="{25B07DD9-5E39-4163-923F-BBF0159C00A8}" destId="{1137497D-0A98-42F8-9122-CA8657C73243}" srcOrd="1" destOrd="0" presId="urn:microsoft.com/office/officeart/2005/8/layout/hProcess7"/>
    <dgm:cxn modelId="{405F642A-B8BB-4C71-97BA-F0855E23D67A}" srcId="{47F07703-C865-43CF-9ADE-70E51562B368}" destId="{A57CBA0C-4114-4900-B1E2-1DCB72745C0B}" srcOrd="0" destOrd="0" parTransId="{8251FB47-E4B0-4D92-A547-EDAE7DBBB6BB}" sibTransId="{88D96165-52FC-4D3A-A19E-728003252191}"/>
    <dgm:cxn modelId="{97A6FC2E-CE6D-47FF-B6FC-74D06BF27D0E}" type="presOf" srcId="{47F07703-C865-43CF-9ADE-70E51562B368}" destId="{D93F4981-E149-4C54-8780-62FA29B4D012}" srcOrd="0" destOrd="0" presId="urn:microsoft.com/office/officeart/2005/8/layout/hProcess7"/>
    <dgm:cxn modelId="{7D1F5B2F-0A43-4769-A97A-279BB270B0E3}" srcId="{25B07DD9-5E39-4163-923F-BBF0159C00A8}" destId="{CC415AD3-5C19-4D28-B0A6-132C8CB8E8CA}" srcOrd="0" destOrd="0" parTransId="{8EBC4B48-8EB5-4789-AD47-B88286B18C83}" sibTransId="{33308B66-8E99-43DE-9BE2-B413915DD698}"/>
    <dgm:cxn modelId="{666F5432-69E8-489A-973E-EBE41F3062F4}" type="presOf" srcId="{A57CBA0C-4114-4900-B1E2-1DCB72745C0B}" destId="{439A7681-CB01-4B65-9D70-8CA33865B10B}" srcOrd="0" destOrd="0" presId="urn:microsoft.com/office/officeart/2005/8/layout/hProcess7"/>
    <dgm:cxn modelId="{61DB3037-76A2-40AD-98BD-0474FCBB9F3D}" type="presOf" srcId="{73CF05F6-9EBD-4EF7-91C1-874B6FFA9607}" destId="{DEEB2697-C717-44EE-A319-CD2902BE7DE4}" srcOrd="1" destOrd="0" presId="urn:microsoft.com/office/officeart/2005/8/layout/hProcess7"/>
    <dgm:cxn modelId="{5D7DBD3D-36F3-40E9-9414-DB2117AB6440}" type="presOf" srcId="{CC415AD3-5C19-4D28-B0A6-132C8CB8E8CA}" destId="{475BE4B1-6980-4A9D-B35E-1FA69F86D43E}" srcOrd="0" destOrd="0" presId="urn:microsoft.com/office/officeart/2005/8/layout/hProcess7"/>
    <dgm:cxn modelId="{BB3EC768-EA32-4FAA-9C44-17252B91A356}" srcId="{C0986B2D-C278-43CB-B67B-1656122B4AD2}" destId="{47F07703-C865-43CF-9ADE-70E51562B368}" srcOrd="1" destOrd="0" parTransId="{8878606A-51A8-49CD-A0D1-F5128D5E97A7}" sibTransId="{D1D31898-39E5-4F33-9D1A-8F3606B79F6E}"/>
    <dgm:cxn modelId="{2AE93B69-697B-4FF6-853C-C18F7164C371}" type="presOf" srcId="{73CF05F6-9EBD-4EF7-91C1-874B6FFA9607}" destId="{41DE04A4-F52C-4D2E-A0B4-0AD09FBE1986}" srcOrd="0" destOrd="0" presId="urn:microsoft.com/office/officeart/2005/8/layout/hProcess7"/>
    <dgm:cxn modelId="{61C419B8-4AD2-4A71-B8AE-1637EF6F45A5}" srcId="{C0986B2D-C278-43CB-B67B-1656122B4AD2}" destId="{73CF05F6-9EBD-4EF7-91C1-874B6FFA9607}" srcOrd="2" destOrd="0" parTransId="{832EA8AA-41F6-42D6-83B7-EBBB172A05EF}" sibTransId="{E1370DD3-B4F6-4B83-B474-F4C00A3A7C64}"/>
    <dgm:cxn modelId="{3E28C1BA-60BF-4529-9E23-701C24D5CF70}" type="presOf" srcId="{C0986B2D-C278-43CB-B67B-1656122B4AD2}" destId="{4F2ECAAE-FEE3-4E54-8765-E9808AF037FF}" srcOrd="0" destOrd="0" presId="urn:microsoft.com/office/officeart/2005/8/layout/hProcess7"/>
    <dgm:cxn modelId="{D41B87E8-E581-4F24-9361-6A2B485DD27D}" srcId="{73CF05F6-9EBD-4EF7-91C1-874B6FFA9607}" destId="{3B56AC6C-A8FA-4223-8335-9B14962DC225}" srcOrd="0" destOrd="0" parTransId="{4AD43498-058B-4126-8540-4A193001CD52}" sibTransId="{A7AF0AA8-B929-4F1C-B4F1-8867E7D2D7A0}"/>
    <dgm:cxn modelId="{C8D3EDF5-EA70-447E-927E-B44271A93DA1}" type="presOf" srcId="{47F07703-C865-43CF-9ADE-70E51562B368}" destId="{236EF32E-D978-428C-97EB-5EBF68FA58ED}" srcOrd="1" destOrd="0" presId="urn:microsoft.com/office/officeart/2005/8/layout/hProcess7"/>
    <dgm:cxn modelId="{766450F9-704C-415E-B1AC-188BD91271A4}" srcId="{C0986B2D-C278-43CB-B67B-1656122B4AD2}" destId="{25B07DD9-5E39-4163-923F-BBF0159C00A8}" srcOrd="0" destOrd="0" parTransId="{C8FFF3B7-55EB-4011-AFBF-61C5CFA0C5AA}" sibTransId="{2182A448-E280-487D-9E92-5D2E83948B89}"/>
    <dgm:cxn modelId="{BD6834FA-9104-4F73-A9C7-8AAC0D0BC071}" type="presParOf" srcId="{4F2ECAAE-FEE3-4E54-8765-E9808AF037FF}" destId="{D53359A4-B7DE-46F0-89EA-188C889D4B63}" srcOrd="0" destOrd="0" presId="urn:microsoft.com/office/officeart/2005/8/layout/hProcess7"/>
    <dgm:cxn modelId="{0EB40FB6-1B10-412D-BAC4-1BB8AACDEC03}" type="presParOf" srcId="{D53359A4-B7DE-46F0-89EA-188C889D4B63}" destId="{76CEE96A-B382-4426-AC26-8ABE9B86BDE4}" srcOrd="0" destOrd="0" presId="urn:microsoft.com/office/officeart/2005/8/layout/hProcess7"/>
    <dgm:cxn modelId="{77A3228B-CF2A-4780-AEF3-E2BD3475F401}" type="presParOf" srcId="{D53359A4-B7DE-46F0-89EA-188C889D4B63}" destId="{1137497D-0A98-42F8-9122-CA8657C73243}" srcOrd="1" destOrd="0" presId="urn:microsoft.com/office/officeart/2005/8/layout/hProcess7"/>
    <dgm:cxn modelId="{4824DFFE-CC86-40C4-9871-181A66A29B5B}" type="presParOf" srcId="{D53359A4-B7DE-46F0-89EA-188C889D4B63}" destId="{475BE4B1-6980-4A9D-B35E-1FA69F86D43E}" srcOrd="2" destOrd="0" presId="urn:microsoft.com/office/officeart/2005/8/layout/hProcess7"/>
    <dgm:cxn modelId="{B36587CF-A902-46EA-90D4-A181BD999ACA}" type="presParOf" srcId="{4F2ECAAE-FEE3-4E54-8765-E9808AF037FF}" destId="{2C7C6D87-F930-469F-BEA2-55A7717796BE}" srcOrd="1" destOrd="0" presId="urn:microsoft.com/office/officeart/2005/8/layout/hProcess7"/>
    <dgm:cxn modelId="{92ED0310-776B-44CB-94A7-9166F4AA87F9}" type="presParOf" srcId="{4F2ECAAE-FEE3-4E54-8765-E9808AF037FF}" destId="{98216106-7C43-45F3-8733-81E58AC9CA17}" srcOrd="2" destOrd="0" presId="urn:microsoft.com/office/officeart/2005/8/layout/hProcess7"/>
    <dgm:cxn modelId="{44ADB883-F03F-47ED-A5DF-5506ADDDB3CB}" type="presParOf" srcId="{98216106-7C43-45F3-8733-81E58AC9CA17}" destId="{02D1A92B-1527-4D77-B931-1F3D848386D3}" srcOrd="0" destOrd="0" presId="urn:microsoft.com/office/officeart/2005/8/layout/hProcess7"/>
    <dgm:cxn modelId="{105BF173-26FC-4B8D-8276-04CAF1E815A7}" type="presParOf" srcId="{98216106-7C43-45F3-8733-81E58AC9CA17}" destId="{B16A6B2C-C107-4F79-A281-0107CC8824BD}" srcOrd="1" destOrd="0" presId="urn:microsoft.com/office/officeart/2005/8/layout/hProcess7"/>
    <dgm:cxn modelId="{B00FF55C-D883-4B8F-A166-72ADB77E9625}" type="presParOf" srcId="{98216106-7C43-45F3-8733-81E58AC9CA17}" destId="{2A29157F-D378-490F-9A9C-3FBD98BA43B6}" srcOrd="2" destOrd="0" presId="urn:microsoft.com/office/officeart/2005/8/layout/hProcess7"/>
    <dgm:cxn modelId="{84CD2D02-5826-43E6-8D35-D5ACFD2155E5}" type="presParOf" srcId="{4F2ECAAE-FEE3-4E54-8765-E9808AF037FF}" destId="{A16D0F14-1866-4AC8-8E58-CADCB34D1EC8}" srcOrd="3" destOrd="0" presId="urn:microsoft.com/office/officeart/2005/8/layout/hProcess7"/>
    <dgm:cxn modelId="{B022279B-679D-4504-BD3E-98404C61CA68}" type="presParOf" srcId="{4F2ECAAE-FEE3-4E54-8765-E9808AF037FF}" destId="{D10C69E4-D82A-4BEF-ABB5-FDAB155ACCEC}" srcOrd="4" destOrd="0" presId="urn:microsoft.com/office/officeart/2005/8/layout/hProcess7"/>
    <dgm:cxn modelId="{1CC14A17-8459-4C46-AD98-B8AD395C114C}" type="presParOf" srcId="{D10C69E4-D82A-4BEF-ABB5-FDAB155ACCEC}" destId="{D93F4981-E149-4C54-8780-62FA29B4D012}" srcOrd="0" destOrd="0" presId="urn:microsoft.com/office/officeart/2005/8/layout/hProcess7"/>
    <dgm:cxn modelId="{CB60CDA8-17EC-48C0-A51F-515FE0C0DDBB}" type="presParOf" srcId="{D10C69E4-D82A-4BEF-ABB5-FDAB155ACCEC}" destId="{236EF32E-D978-428C-97EB-5EBF68FA58ED}" srcOrd="1" destOrd="0" presId="urn:microsoft.com/office/officeart/2005/8/layout/hProcess7"/>
    <dgm:cxn modelId="{43C96B6A-9528-4D56-B464-EB037DED9483}" type="presParOf" srcId="{D10C69E4-D82A-4BEF-ABB5-FDAB155ACCEC}" destId="{439A7681-CB01-4B65-9D70-8CA33865B10B}" srcOrd="2" destOrd="0" presId="urn:microsoft.com/office/officeart/2005/8/layout/hProcess7"/>
    <dgm:cxn modelId="{C83408C8-B7A8-41E4-9062-91AE01219F3F}" type="presParOf" srcId="{4F2ECAAE-FEE3-4E54-8765-E9808AF037FF}" destId="{0A961445-A245-4EA4-8599-E2B439805597}" srcOrd="5" destOrd="0" presId="urn:microsoft.com/office/officeart/2005/8/layout/hProcess7"/>
    <dgm:cxn modelId="{60FF5720-A139-4A7A-816B-351F8B3015F5}" type="presParOf" srcId="{4F2ECAAE-FEE3-4E54-8765-E9808AF037FF}" destId="{2FD87985-54EA-485D-8C77-718015932A9A}" srcOrd="6" destOrd="0" presId="urn:microsoft.com/office/officeart/2005/8/layout/hProcess7"/>
    <dgm:cxn modelId="{CE9FB9E5-C0A6-4638-AC03-AF45260F7630}" type="presParOf" srcId="{2FD87985-54EA-485D-8C77-718015932A9A}" destId="{9F9717BE-BC2C-4B54-B1B5-4D21F7DD6797}" srcOrd="0" destOrd="0" presId="urn:microsoft.com/office/officeart/2005/8/layout/hProcess7"/>
    <dgm:cxn modelId="{E4CF0845-5B36-454D-BD86-34958427D022}" type="presParOf" srcId="{2FD87985-54EA-485D-8C77-718015932A9A}" destId="{F62018EC-EAF4-4382-BBA2-2BAA81264E22}" srcOrd="1" destOrd="0" presId="urn:microsoft.com/office/officeart/2005/8/layout/hProcess7"/>
    <dgm:cxn modelId="{B137199A-FED0-4C22-B557-31F45760280D}" type="presParOf" srcId="{2FD87985-54EA-485D-8C77-718015932A9A}" destId="{4BD48887-A726-484B-AD2E-25A6C01E564B}" srcOrd="2" destOrd="0" presId="urn:microsoft.com/office/officeart/2005/8/layout/hProcess7"/>
    <dgm:cxn modelId="{EC078514-D0CC-4FE2-A3B9-0E8E091CA560}" type="presParOf" srcId="{4F2ECAAE-FEE3-4E54-8765-E9808AF037FF}" destId="{7AA447D0-DBCE-4D30-B0D8-3C2A6799069E}" srcOrd="7" destOrd="0" presId="urn:microsoft.com/office/officeart/2005/8/layout/hProcess7"/>
    <dgm:cxn modelId="{75867710-3B3F-49DB-9DF8-688AF4ECA76C}" type="presParOf" srcId="{4F2ECAAE-FEE3-4E54-8765-E9808AF037FF}" destId="{60DA13F2-25E5-417B-8B4A-70AAD9B6020B}" srcOrd="8" destOrd="0" presId="urn:microsoft.com/office/officeart/2005/8/layout/hProcess7"/>
    <dgm:cxn modelId="{53BD7A63-B545-41E4-AD4F-BED9878F7AE3}" type="presParOf" srcId="{60DA13F2-25E5-417B-8B4A-70AAD9B6020B}" destId="{41DE04A4-F52C-4D2E-A0B4-0AD09FBE1986}" srcOrd="0" destOrd="0" presId="urn:microsoft.com/office/officeart/2005/8/layout/hProcess7"/>
    <dgm:cxn modelId="{A8CC4EC5-DEB2-4159-B6E4-DAED67033E28}" type="presParOf" srcId="{60DA13F2-25E5-417B-8B4A-70AAD9B6020B}" destId="{DEEB2697-C717-44EE-A319-CD2902BE7DE4}" srcOrd="1" destOrd="0" presId="urn:microsoft.com/office/officeart/2005/8/layout/hProcess7"/>
    <dgm:cxn modelId="{09B62BA4-3C35-4797-9854-471204BC11F1}" type="presParOf" srcId="{60DA13F2-25E5-417B-8B4A-70AAD9B6020B}" destId="{5EDA2498-A47E-4CB0-8777-E61B28718242}" srcOrd="2" destOrd="0" presId="urn:microsoft.com/office/officeart/2005/8/layout/hProcess7"/>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D7D4-DE9C-C84C-952D-85C765FB80EF}">
      <dsp:nvSpPr>
        <dsp:cNvPr id="0" name=""/>
        <dsp:cNvSpPr/>
      </dsp:nvSpPr>
      <dsp:spPr>
        <a:xfrm>
          <a:off x="0" y="0"/>
          <a:ext cx="10431543"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99FE7-8C26-EA4E-A69B-4B0FC2AC6FAC}">
      <dsp:nvSpPr>
        <dsp:cNvPr id="0" name=""/>
        <dsp:cNvSpPr/>
      </dsp:nvSpPr>
      <dsp:spPr>
        <a:xfrm>
          <a:off x="0" y="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Introducción</a:t>
          </a:r>
          <a:endParaRPr lang="es-ES_tradnl" sz="1800" kern="1200" dirty="0"/>
        </a:p>
      </dsp:txBody>
      <dsp:txXfrm>
        <a:off x="0" y="0"/>
        <a:ext cx="10431543" cy="677333"/>
      </dsp:txXfrm>
    </dsp:sp>
    <dsp:sp modelId="{19071643-2118-934D-8D6C-8898C3F4F2DF}">
      <dsp:nvSpPr>
        <dsp:cNvPr id="0" name=""/>
        <dsp:cNvSpPr/>
      </dsp:nvSpPr>
      <dsp:spPr>
        <a:xfrm>
          <a:off x="0" y="677333"/>
          <a:ext cx="10431543" cy="0"/>
        </a:xfrm>
        <a:prstGeom prst="line">
          <a:avLst/>
        </a:prstGeom>
        <a:solidFill>
          <a:schemeClr val="accent6">
            <a:alpha val="90000"/>
            <a:hueOff val="0"/>
            <a:satOff val="0"/>
            <a:lumOff val="0"/>
            <a:alphaOff val="-5714"/>
          </a:schemeClr>
        </a:solidFill>
        <a:ln w="12700" cap="flat" cmpd="sng" algn="ctr">
          <a:solidFill>
            <a:schemeClr val="accent6">
              <a:alpha val="90000"/>
              <a:hueOff val="0"/>
              <a:satOff val="0"/>
              <a:lumOff val="0"/>
              <a:alphaOff val="-571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B9946-A335-AB4B-9A05-44569C4CC921}">
      <dsp:nvSpPr>
        <dsp:cNvPr id="0" name=""/>
        <dsp:cNvSpPr/>
      </dsp:nvSpPr>
      <dsp:spPr>
        <a:xfrm>
          <a:off x="0" y="677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Objetivos</a:t>
          </a:r>
        </a:p>
      </dsp:txBody>
      <dsp:txXfrm>
        <a:off x="0" y="677333"/>
        <a:ext cx="10431543" cy="677333"/>
      </dsp:txXfrm>
    </dsp:sp>
    <dsp:sp modelId="{0E787158-8CCA-FA44-86D1-86803DEE3DFD}">
      <dsp:nvSpPr>
        <dsp:cNvPr id="0" name=""/>
        <dsp:cNvSpPr/>
      </dsp:nvSpPr>
      <dsp:spPr>
        <a:xfrm>
          <a:off x="0" y="1354666"/>
          <a:ext cx="10431543" cy="0"/>
        </a:xfrm>
        <a:prstGeom prst="line">
          <a:avLst/>
        </a:prstGeom>
        <a:solidFill>
          <a:schemeClr val="accent6">
            <a:alpha val="90000"/>
            <a:hueOff val="0"/>
            <a:satOff val="0"/>
            <a:lumOff val="0"/>
            <a:alphaOff val="-11429"/>
          </a:schemeClr>
        </a:solidFill>
        <a:ln w="12700" cap="flat" cmpd="sng" algn="ctr">
          <a:solidFill>
            <a:schemeClr val="accent6">
              <a:alpha val="90000"/>
              <a:hueOff val="0"/>
              <a:satOff val="0"/>
              <a:lumOff val="0"/>
              <a:alphaOff val="-1142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9591C-A173-6547-B00A-930A0427F44C}">
      <dsp:nvSpPr>
        <dsp:cNvPr id="0" name=""/>
        <dsp:cNvSpPr/>
      </dsp:nvSpPr>
      <dsp:spPr>
        <a:xfrm>
          <a:off x="0" y="1354666"/>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Fundamentos Teóricos </a:t>
          </a:r>
        </a:p>
      </dsp:txBody>
      <dsp:txXfrm>
        <a:off x="0" y="1354666"/>
        <a:ext cx="10431543" cy="677333"/>
      </dsp:txXfrm>
    </dsp:sp>
    <dsp:sp modelId="{CD8743B7-9E2B-4C84-8BA3-8F69BC5FF046}">
      <dsp:nvSpPr>
        <dsp:cNvPr id="0" name=""/>
        <dsp:cNvSpPr/>
      </dsp:nvSpPr>
      <dsp:spPr>
        <a:xfrm>
          <a:off x="0" y="2032000"/>
          <a:ext cx="10431543" cy="0"/>
        </a:xfrm>
        <a:prstGeom prst="line">
          <a:avLst/>
        </a:prstGeom>
        <a:solidFill>
          <a:schemeClr val="accent6">
            <a:alpha val="90000"/>
            <a:hueOff val="0"/>
            <a:satOff val="0"/>
            <a:lumOff val="0"/>
            <a:alphaOff val="-17143"/>
          </a:schemeClr>
        </a:solidFill>
        <a:ln w="12700" cap="flat" cmpd="sng" algn="ctr">
          <a:solidFill>
            <a:schemeClr val="accent6">
              <a:alpha val="90000"/>
              <a:hueOff val="0"/>
              <a:satOff val="0"/>
              <a:lumOff val="0"/>
              <a:alphaOff val="-1714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3E061-B9FC-493C-AE41-2EC0ED0E6222}">
      <dsp:nvSpPr>
        <dsp:cNvPr id="0" name=""/>
        <dsp:cNvSpPr/>
      </dsp:nvSpPr>
      <dsp:spPr>
        <a:xfrm>
          <a:off x="0" y="203200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Diseño de la geometría inicial de la Red</a:t>
          </a:r>
        </a:p>
      </dsp:txBody>
      <dsp:txXfrm>
        <a:off x="0" y="2032000"/>
        <a:ext cx="10431543" cy="677333"/>
      </dsp:txXfrm>
    </dsp:sp>
    <dsp:sp modelId="{97948839-FBDA-384F-A14C-A4F72759851A}">
      <dsp:nvSpPr>
        <dsp:cNvPr id="0" name=""/>
        <dsp:cNvSpPr/>
      </dsp:nvSpPr>
      <dsp:spPr>
        <a:xfrm>
          <a:off x="0" y="2709333"/>
          <a:ext cx="10431543" cy="0"/>
        </a:xfrm>
        <a:prstGeom prst="line">
          <a:avLst/>
        </a:prstGeom>
        <a:solidFill>
          <a:schemeClr val="accent6">
            <a:alpha val="90000"/>
            <a:hueOff val="0"/>
            <a:satOff val="0"/>
            <a:lumOff val="0"/>
            <a:alphaOff val="-22857"/>
          </a:schemeClr>
        </a:solidFill>
        <a:ln w="12700" cap="flat" cmpd="sng" algn="ctr">
          <a:solidFill>
            <a:schemeClr val="accent6">
              <a:alpha val="90000"/>
              <a:hueOff val="0"/>
              <a:satOff val="0"/>
              <a:lumOff val="0"/>
              <a:alphaOff val="-2285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F219A-4B45-4C4F-972E-B33580D0D344}">
      <dsp:nvSpPr>
        <dsp:cNvPr id="0" name=""/>
        <dsp:cNvSpPr/>
      </dsp:nvSpPr>
      <dsp:spPr>
        <a:xfrm>
          <a:off x="0" y="2709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0" kern="1200" dirty="0">
              <a:latin typeface="Arial" panose="020B0604020202020204" pitchFamily="34" charset="0"/>
              <a:cs typeface="Arial" panose="020B0604020202020204" pitchFamily="34" charset="0"/>
            </a:rPr>
            <a:t>Simulaciones y Optimización</a:t>
          </a:r>
          <a:endParaRPr lang="es-EC" sz="1800" b="0" kern="1200" dirty="0">
            <a:latin typeface="Arial" panose="020B0604020202020204" pitchFamily="34" charset="0"/>
            <a:cs typeface="Arial" panose="020B0604020202020204" pitchFamily="34" charset="0"/>
          </a:endParaRPr>
        </a:p>
      </dsp:txBody>
      <dsp:txXfrm>
        <a:off x="0" y="2709333"/>
        <a:ext cx="10431543" cy="677333"/>
      </dsp:txXfrm>
    </dsp:sp>
    <dsp:sp modelId="{9BC8B17B-E18B-4D0D-9C88-D23E6C72027A}">
      <dsp:nvSpPr>
        <dsp:cNvPr id="0" name=""/>
        <dsp:cNvSpPr/>
      </dsp:nvSpPr>
      <dsp:spPr>
        <a:xfrm>
          <a:off x="0" y="3386666"/>
          <a:ext cx="10431543" cy="0"/>
        </a:xfrm>
        <a:prstGeom prst="line">
          <a:avLst/>
        </a:prstGeom>
        <a:solidFill>
          <a:schemeClr val="accent6">
            <a:alpha val="90000"/>
            <a:hueOff val="0"/>
            <a:satOff val="0"/>
            <a:lumOff val="0"/>
            <a:alphaOff val="-28571"/>
          </a:schemeClr>
        </a:solidFill>
        <a:ln w="12700" cap="flat" cmpd="sng" algn="ctr">
          <a:solidFill>
            <a:schemeClr val="accent6">
              <a:alpha val="90000"/>
              <a:hueOff val="0"/>
              <a:satOff val="0"/>
              <a:lumOff val="0"/>
              <a:alphaOff val="-2857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6A8A6-B3E4-47D7-B51A-BE701FB353E1}">
      <dsp:nvSpPr>
        <dsp:cNvPr id="0" name=""/>
        <dsp:cNvSpPr/>
      </dsp:nvSpPr>
      <dsp:spPr>
        <a:xfrm>
          <a:off x="0" y="3386666"/>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0" kern="1200" dirty="0">
              <a:latin typeface="Arial" panose="020B0604020202020204" pitchFamily="34" charset="0"/>
              <a:cs typeface="Arial" panose="020B0604020202020204" pitchFamily="34" charset="0"/>
            </a:rPr>
            <a:t>Construcción y Análisis de resultados</a:t>
          </a:r>
        </a:p>
      </dsp:txBody>
      <dsp:txXfrm>
        <a:off x="0" y="3386666"/>
        <a:ext cx="10431543" cy="677333"/>
      </dsp:txXfrm>
    </dsp:sp>
    <dsp:sp modelId="{79C268AC-4371-4DBA-9F90-6003CA461BA7}">
      <dsp:nvSpPr>
        <dsp:cNvPr id="0" name=""/>
        <dsp:cNvSpPr/>
      </dsp:nvSpPr>
      <dsp:spPr>
        <a:xfrm>
          <a:off x="0" y="4064000"/>
          <a:ext cx="10431543" cy="0"/>
        </a:xfrm>
        <a:prstGeom prst="line">
          <a:avLst/>
        </a:prstGeom>
        <a:solidFill>
          <a:schemeClr val="accent6">
            <a:alpha val="90000"/>
            <a:hueOff val="0"/>
            <a:satOff val="0"/>
            <a:lumOff val="0"/>
            <a:alphaOff val="-34286"/>
          </a:schemeClr>
        </a:solidFill>
        <a:ln w="12700" cap="flat" cmpd="sng" algn="ctr">
          <a:solidFill>
            <a:schemeClr val="accent6">
              <a:alpha val="90000"/>
              <a:hueOff val="0"/>
              <a:satOff val="0"/>
              <a:lumOff val="0"/>
              <a:alphaOff val="-3428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D21F9-4747-4666-A640-0442700C59EF}">
      <dsp:nvSpPr>
        <dsp:cNvPr id="0" name=""/>
        <dsp:cNvSpPr/>
      </dsp:nvSpPr>
      <dsp:spPr>
        <a:xfrm>
          <a:off x="0" y="406400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Conclusiones</a:t>
          </a:r>
        </a:p>
      </dsp:txBody>
      <dsp:txXfrm>
        <a:off x="0" y="4064000"/>
        <a:ext cx="10431543" cy="677333"/>
      </dsp:txXfrm>
    </dsp:sp>
    <dsp:sp modelId="{651352CD-FF8E-4F68-BE93-3E07DFEFD258}">
      <dsp:nvSpPr>
        <dsp:cNvPr id="0" name=""/>
        <dsp:cNvSpPr/>
      </dsp:nvSpPr>
      <dsp:spPr>
        <a:xfrm>
          <a:off x="0" y="4741333"/>
          <a:ext cx="10431543" cy="0"/>
        </a:xfrm>
        <a:prstGeom prst="line">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5CF3B2-F33A-45C9-B94D-674C20FB8815}">
      <dsp:nvSpPr>
        <dsp:cNvPr id="0" name=""/>
        <dsp:cNvSpPr/>
      </dsp:nvSpPr>
      <dsp:spPr>
        <a:xfrm>
          <a:off x="0" y="4741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kern="1200" dirty="0">
              <a:latin typeface="Arial" panose="020B0604020202020204" pitchFamily="34" charset="0"/>
              <a:cs typeface="Arial" panose="020B0604020202020204" pitchFamily="34" charset="0"/>
            </a:rPr>
            <a:t>Recomendaciones  y Trabajos Futuros</a:t>
          </a:r>
        </a:p>
      </dsp:txBody>
      <dsp:txXfrm>
        <a:off x="0" y="4741333"/>
        <a:ext cx="10431543" cy="6773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13608-C86B-4B18-8688-702F6F1B929B}">
      <dsp:nvSpPr>
        <dsp:cNvPr id="0" name=""/>
        <dsp:cNvSpPr/>
      </dsp:nvSpPr>
      <dsp:spPr>
        <a:xfrm>
          <a:off x="0" y="0"/>
          <a:ext cx="5267960" cy="75706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C" sz="1500" kern="1200" dirty="0"/>
            <a:t>La barredura de frecuencia definida para la solución fue de 700 MHz a 6,2 GHz</a:t>
          </a:r>
          <a:endParaRPr lang="es-MX" sz="1500" kern="1200" dirty="0"/>
        </a:p>
      </dsp:txBody>
      <dsp:txXfrm>
        <a:off x="22174" y="22174"/>
        <a:ext cx="4451024" cy="712720"/>
      </dsp:txXfrm>
    </dsp:sp>
    <dsp:sp modelId="{8ACCEBCE-087D-4E1A-8A94-0ACBFBBFA695}">
      <dsp:nvSpPr>
        <dsp:cNvPr id="0" name=""/>
        <dsp:cNvSpPr/>
      </dsp:nvSpPr>
      <dsp:spPr>
        <a:xfrm>
          <a:off x="464819" y="883246"/>
          <a:ext cx="5267960" cy="75706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C" sz="1500" kern="1200" dirty="0"/>
            <a:t>Cada simulación de la estructura duró aproximadamente 4 horas.</a:t>
          </a:r>
          <a:endParaRPr lang="es-MX" sz="1500" kern="1200" dirty="0"/>
        </a:p>
      </dsp:txBody>
      <dsp:txXfrm>
        <a:off x="486993" y="905420"/>
        <a:ext cx="4266697" cy="712720"/>
      </dsp:txXfrm>
    </dsp:sp>
    <dsp:sp modelId="{7B3C3D8D-FA49-4595-B1C0-E961B221C607}">
      <dsp:nvSpPr>
        <dsp:cNvPr id="0" name=""/>
        <dsp:cNvSpPr/>
      </dsp:nvSpPr>
      <dsp:spPr>
        <a:xfrm>
          <a:off x="929639" y="1766492"/>
          <a:ext cx="5267960" cy="75706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C" sz="1500" kern="1200" dirty="0"/>
            <a:t>Laptop con microprocesador Intel i7-3610QM </a:t>
          </a:r>
          <a:r>
            <a:rPr lang="es-EC" sz="1500" kern="1200" dirty="0" err="1"/>
            <a:t>quad-core</a:t>
          </a:r>
          <a:r>
            <a:rPr lang="es-EC" sz="1500" kern="1200" dirty="0"/>
            <a:t> a 2,3 GHz y con 32 GB de memoria RAM</a:t>
          </a:r>
          <a:endParaRPr lang="es-MX" sz="1500" kern="1200" dirty="0"/>
        </a:p>
      </dsp:txBody>
      <dsp:txXfrm>
        <a:off x="951813" y="1788666"/>
        <a:ext cx="4266697" cy="712720"/>
      </dsp:txXfrm>
    </dsp:sp>
    <dsp:sp modelId="{669EDD3E-DA25-44A4-A51C-75DF2543F863}">
      <dsp:nvSpPr>
        <dsp:cNvPr id="0" name=""/>
        <dsp:cNvSpPr/>
      </dsp:nvSpPr>
      <dsp:spPr>
        <a:xfrm>
          <a:off x="4775865" y="574109"/>
          <a:ext cx="492094" cy="492094"/>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MX" sz="2200" kern="1200"/>
        </a:p>
      </dsp:txBody>
      <dsp:txXfrm>
        <a:off x="4886586" y="574109"/>
        <a:ext cx="270652" cy="370301"/>
      </dsp:txXfrm>
    </dsp:sp>
    <dsp:sp modelId="{F5DB18E4-6FE7-465F-840E-92FD9B739457}">
      <dsp:nvSpPr>
        <dsp:cNvPr id="0" name=""/>
        <dsp:cNvSpPr/>
      </dsp:nvSpPr>
      <dsp:spPr>
        <a:xfrm>
          <a:off x="5240685" y="1452308"/>
          <a:ext cx="492094" cy="492094"/>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s-MX" sz="2200" kern="1200"/>
        </a:p>
      </dsp:txBody>
      <dsp:txXfrm>
        <a:off x="5351406" y="1452308"/>
        <a:ext cx="270652" cy="3703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EE96A-B382-4426-AC26-8ABE9B86BDE4}">
      <dsp:nvSpPr>
        <dsp:cNvPr id="0" name=""/>
        <dsp:cNvSpPr/>
      </dsp:nvSpPr>
      <dsp:spPr>
        <a:xfrm>
          <a:off x="579" y="0"/>
          <a:ext cx="2494550" cy="1963085"/>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endParaRPr lang="es-MX" sz="2800" kern="1200"/>
        </a:p>
      </dsp:txBody>
      <dsp:txXfrm rot="16200000">
        <a:off x="-554830" y="555409"/>
        <a:ext cx="1609729" cy="498910"/>
      </dsp:txXfrm>
    </dsp:sp>
    <dsp:sp modelId="{475BE4B1-6980-4A9D-B35E-1FA69F86D43E}">
      <dsp:nvSpPr>
        <dsp:cNvPr id="0" name=""/>
        <dsp:cNvSpPr/>
      </dsp:nvSpPr>
      <dsp:spPr>
        <a:xfrm>
          <a:off x="499489" y="0"/>
          <a:ext cx="1858439" cy="19630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None/>
          </a:pPr>
          <a:r>
            <a:rPr lang="es-EC" sz="1700" kern="1200" dirty="0"/>
            <a:t>El puerto de alimentación es del tipo </a:t>
          </a:r>
          <a:r>
            <a:rPr lang="es-EC" sz="1700" i="1" kern="1200" dirty="0" err="1"/>
            <a:t>waveport</a:t>
          </a:r>
          <a:r>
            <a:rPr lang="es-EC" sz="1700" kern="1200" dirty="0"/>
            <a:t> construido a partir de un cable coaxial con diámetro externo igual a 1,68 </a:t>
          </a:r>
          <a:r>
            <a:rPr lang="es-EC" sz="1700" kern="1200" dirty="0" err="1"/>
            <a:t>mm.</a:t>
          </a:r>
          <a:r>
            <a:rPr lang="es-EC" sz="1700" kern="1200" dirty="0"/>
            <a:t> </a:t>
          </a:r>
          <a:endParaRPr lang="es-MX" sz="1700" kern="1200" dirty="0"/>
        </a:p>
      </dsp:txBody>
      <dsp:txXfrm>
        <a:off x="499489" y="0"/>
        <a:ext cx="1858439" cy="1963085"/>
      </dsp:txXfrm>
    </dsp:sp>
    <dsp:sp modelId="{D93F4981-E149-4C54-8780-62FA29B4D012}">
      <dsp:nvSpPr>
        <dsp:cNvPr id="0" name=""/>
        <dsp:cNvSpPr/>
      </dsp:nvSpPr>
      <dsp:spPr>
        <a:xfrm>
          <a:off x="2582438" y="0"/>
          <a:ext cx="2494550" cy="1963085"/>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endParaRPr lang="es-MX" sz="2800" kern="1200"/>
        </a:p>
      </dsp:txBody>
      <dsp:txXfrm rot="16200000">
        <a:off x="2027029" y="555409"/>
        <a:ext cx="1609729" cy="498910"/>
      </dsp:txXfrm>
    </dsp:sp>
    <dsp:sp modelId="{B16A6B2C-C107-4F79-A281-0107CC8824BD}">
      <dsp:nvSpPr>
        <dsp:cNvPr id="0" name=""/>
        <dsp:cNvSpPr/>
      </dsp:nvSpPr>
      <dsp:spPr>
        <a:xfrm rot="5400000">
          <a:off x="2450736" y="1494953"/>
          <a:ext cx="288350" cy="374182"/>
        </a:xfrm>
        <a:prstGeom prst="flowChartExtra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9A7681-CB01-4B65-9D70-8CA33865B10B}">
      <dsp:nvSpPr>
        <dsp:cNvPr id="0" name=""/>
        <dsp:cNvSpPr/>
      </dsp:nvSpPr>
      <dsp:spPr>
        <a:xfrm>
          <a:off x="3081348" y="0"/>
          <a:ext cx="1858439" cy="19630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None/>
          </a:pPr>
          <a:r>
            <a:rPr lang="es-EC" sz="1700" kern="1200" dirty="0"/>
            <a:t>Conductor interno de diámetro 0,51mm.</a:t>
          </a:r>
        </a:p>
        <a:p>
          <a:pPr marL="0" lvl="0" indent="0" algn="l" defTabSz="755650">
            <a:lnSpc>
              <a:spcPct val="90000"/>
            </a:lnSpc>
            <a:spcBef>
              <a:spcPct val="0"/>
            </a:spcBef>
            <a:spcAft>
              <a:spcPct val="35000"/>
            </a:spcAft>
            <a:buNone/>
          </a:pPr>
          <a:r>
            <a:rPr lang="es-EC" sz="1700" kern="1200" dirty="0"/>
            <a:t>Dieléctrico del tipo teflón (</a:t>
          </a:r>
          <a:r>
            <a:rPr lang="el-GR" sz="1700" kern="1200" dirty="0"/>
            <a:t>ε</a:t>
          </a:r>
          <a:r>
            <a:rPr lang="es-EC" sz="1700" i="1" kern="1200" baseline="-25000" dirty="0"/>
            <a:t>r</a:t>
          </a:r>
          <a:r>
            <a:rPr lang="es-EC" sz="1700" kern="1200" dirty="0"/>
            <a:t> = 2,05)</a:t>
          </a:r>
          <a:endParaRPr lang="es-MX" sz="1700" kern="1200" dirty="0"/>
        </a:p>
      </dsp:txBody>
      <dsp:txXfrm>
        <a:off x="3081348" y="0"/>
        <a:ext cx="1858439" cy="1963085"/>
      </dsp:txXfrm>
    </dsp:sp>
    <dsp:sp modelId="{41DE04A4-F52C-4D2E-A0B4-0AD09FBE1986}">
      <dsp:nvSpPr>
        <dsp:cNvPr id="0" name=""/>
        <dsp:cNvSpPr/>
      </dsp:nvSpPr>
      <dsp:spPr>
        <a:xfrm>
          <a:off x="5164298" y="0"/>
          <a:ext cx="2494550" cy="1963085"/>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endParaRPr lang="es-MX" sz="2800" kern="1200" dirty="0"/>
        </a:p>
      </dsp:txBody>
      <dsp:txXfrm rot="16200000">
        <a:off x="4608888" y="555409"/>
        <a:ext cx="1609729" cy="498910"/>
      </dsp:txXfrm>
    </dsp:sp>
    <dsp:sp modelId="{F62018EC-EAF4-4382-BBA2-2BAA81264E22}">
      <dsp:nvSpPr>
        <dsp:cNvPr id="0" name=""/>
        <dsp:cNvSpPr/>
      </dsp:nvSpPr>
      <dsp:spPr>
        <a:xfrm rot="5400000">
          <a:off x="5032595" y="1494953"/>
          <a:ext cx="288350" cy="374182"/>
        </a:xfrm>
        <a:prstGeom prst="flowChartExtra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A2498-A47E-4CB0-8777-E61B28718242}">
      <dsp:nvSpPr>
        <dsp:cNvPr id="0" name=""/>
        <dsp:cNvSpPr/>
      </dsp:nvSpPr>
      <dsp:spPr>
        <a:xfrm>
          <a:off x="5663208" y="0"/>
          <a:ext cx="1858439" cy="19630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None/>
          </a:pPr>
          <a:r>
            <a:rPr lang="es-EC" sz="1700" kern="1200" dirty="0"/>
            <a:t>El puerto de alimentación está centrada en el punto (0, 0, -0,84) </a:t>
          </a:r>
          <a:r>
            <a:rPr lang="es-EC" sz="1700" kern="1200" dirty="0" err="1"/>
            <a:t>mm.</a:t>
          </a:r>
          <a:endParaRPr lang="es-MX" sz="1700" kern="1200" dirty="0"/>
        </a:p>
      </dsp:txBody>
      <dsp:txXfrm>
        <a:off x="5663208" y="0"/>
        <a:ext cx="1858439" cy="19630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63147-A5BB-4512-91B7-63AAE0979220}">
      <dsp:nvSpPr>
        <dsp:cNvPr id="0" name=""/>
        <dsp:cNvSpPr/>
      </dsp:nvSpPr>
      <dsp:spPr>
        <a:xfrm>
          <a:off x="4138140" y="4111318"/>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95A6DBB-E988-4337-9946-060E33E0C057}">
      <dsp:nvSpPr>
        <dsp:cNvPr id="0" name=""/>
        <dsp:cNvSpPr/>
      </dsp:nvSpPr>
      <dsp:spPr>
        <a:xfrm>
          <a:off x="3854781" y="4247725"/>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D912AA3-1C7D-436F-8CFF-2F2C6AA02B91}">
      <dsp:nvSpPr>
        <dsp:cNvPr id="0" name=""/>
        <dsp:cNvSpPr/>
      </dsp:nvSpPr>
      <dsp:spPr>
        <a:xfrm>
          <a:off x="3557892" y="4355470"/>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CBF482B-321D-4B04-AF10-204F4A077ED5}">
      <dsp:nvSpPr>
        <dsp:cNvPr id="0" name=""/>
        <dsp:cNvSpPr/>
      </dsp:nvSpPr>
      <dsp:spPr>
        <a:xfrm>
          <a:off x="5498566" y="2532292"/>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E818EAD-C9B5-472E-8F41-59C7C24E4C9B}">
      <dsp:nvSpPr>
        <dsp:cNvPr id="0" name=""/>
        <dsp:cNvSpPr/>
      </dsp:nvSpPr>
      <dsp:spPr>
        <a:xfrm>
          <a:off x="5384320" y="2809882"/>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D730557-D821-41EE-91B8-6E953BFE2C5E}">
      <dsp:nvSpPr>
        <dsp:cNvPr id="0" name=""/>
        <dsp:cNvSpPr/>
      </dsp:nvSpPr>
      <dsp:spPr>
        <a:xfrm>
          <a:off x="5303145" y="442670"/>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9C4804F-5163-45DA-98ED-2BCABCD8EF5D}">
      <dsp:nvSpPr>
        <dsp:cNvPr id="0" name=""/>
        <dsp:cNvSpPr/>
      </dsp:nvSpPr>
      <dsp:spPr>
        <a:xfrm>
          <a:off x="5512095" y="309979"/>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03B3820-B06D-4507-B515-D145D3379A37}">
      <dsp:nvSpPr>
        <dsp:cNvPr id="0" name=""/>
        <dsp:cNvSpPr/>
      </dsp:nvSpPr>
      <dsp:spPr>
        <a:xfrm>
          <a:off x="5721044" y="177287"/>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EB8CAE-0B85-4021-8FCD-8F5F59C2D41D}">
      <dsp:nvSpPr>
        <dsp:cNvPr id="0" name=""/>
        <dsp:cNvSpPr/>
      </dsp:nvSpPr>
      <dsp:spPr>
        <a:xfrm>
          <a:off x="5929993" y="309979"/>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9E7A7B4-AA26-42C3-8DB3-69A2DA4399A6}">
      <dsp:nvSpPr>
        <dsp:cNvPr id="0" name=""/>
        <dsp:cNvSpPr/>
      </dsp:nvSpPr>
      <dsp:spPr>
        <a:xfrm>
          <a:off x="6138943" y="442670"/>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BF2F50F-A157-40E6-B554-4DB807119F90}">
      <dsp:nvSpPr>
        <dsp:cNvPr id="0" name=""/>
        <dsp:cNvSpPr/>
      </dsp:nvSpPr>
      <dsp:spPr>
        <a:xfrm>
          <a:off x="5721044" y="457001"/>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3BA678B-1FF2-47CC-BDB2-FF9DB22E846E}">
      <dsp:nvSpPr>
        <dsp:cNvPr id="0" name=""/>
        <dsp:cNvSpPr/>
      </dsp:nvSpPr>
      <dsp:spPr>
        <a:xfrm>
          <a:off x="5721044" y="737245"/>
          <a:ext cx="150323" cy="150323"/>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8F69692-2507-4ABB-A392-FB53F8ABA0B2}">
      <dsp:nvSpPr>
        <dsp:cNvPr id="0" name=""/>
        <dsp:cNvSpPr/>
      </dsp:nvSpPr>
      <dsp:spPr>
        <a:xfrm>
          <a:off x="0" y="3039534"/>
          <a:ext cx="3242473" cy="869393"/>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6323"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Substrato disponible en el CICTE para la construcción del prototipo es el FR4.</a:t>
          </a:r>
          <a:endParaRPr lang="es-MX" sz="1600" kern="1200" dirty="0"/>
        </a:p>
      </dsp:txBody>
      <dsp:txXfrm>
        <a:off x="42440" y="3081974"/>
        <a:ext cx="3157593" cy="784513"/>
      </dsp:txXfrm>
    </dsp:sp>
    <dsp:sp modelId="{918D2FC9-44D4-4DF2-99AB-F1B07FC31F7F}">
      <dsp:nvSpPr>
        <dsp:cNvPr id="0" name=""/>
        <dsp:cNvSpPr/>
      </dsp:nvSpPr>
      <dsp:spPr>
        <a:xfrm>
          <a:off x="2329240" y="3822906"/>
          <a:ext cx="1503232" cy="1503126"/>
        </a:xfrm>
        <a:prstGeom prst="ellipse">
          <a:avLst/>
        </a:prstGeom>
        <a:solidFill>
          <a:schemeClr val="dk2">
            <a:tint val="40000"/>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B25FFC6-73EE-481F-AA20-130879CC14F0}">
      <dsp:nvSpPr>
        <dsp:cNvPr id="0" name=""/>
        <dsp:cNvSpPr/>
      </dsp:nvSpPr>
      <dsp:spPr>
        <a:xfrm>
          <a:off x="6293587" y="3015134"/>
          <a:ext cx="3242473" cy="869393"/>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6323"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Sistema de prototipaje rápido </a:t>
          </a:r>
          <a:r>
            <a:rPr lang="es-EC" sz="1600" i="1" kern="1200" dirty="0"/>
            <a:t>Quick </a:t>
          </a:r>
          <a:r>
            <a:rPr lang="es-EC" sz="1600" i="1" kern="1200" dirty="0" err="1"/>
            <a:t>Circuit</a:t>
          </a:r>
          <a:r>
            <a:rPr lang="es-EC" sz="1600" i="1" kern="1200" dirty="0"/>
            <a:t> QC5000S-E</a:t>
          </a:r>
          <a:r>
            <a:rPr lang="es-EC" sz="1600" kern="1200" dirty="0"/>
            <a:t> fabricado por la empresa T-</a:t>
          </a:r>
          <a:r>
            <a:rPr lang="es-EC" sz="1600" kern="1200" dirty="0" err="1"/>
            <a:t>Tech</a:t>
          </a:r>
          <a:r>
            <a:rPr lang="es-EC" sz="1600" kern="1200" dirty="0"/>
            <a:t>. </a:t>
          </a:r>
          <a:endParaRPr lang="es-MX" sz="1600" kern="1200" dirty="0"/>
        </a:p>
      </dsp:txBody>
      <dsp:txXfrm>
        <a:off x="6336027" y="3057574"/>
        <a:ext cx="3157593" cy="784513"/>
      </dsp:txXfrm>
    </dsp:sp>
    <dsp:sp modelId="{66FEBE9A-80FC-4EA5-9487-4C9D40C77A7B}">
      <dsp:nvSpPr>
        <dsp:cNvPr id="0" name=""/>
        <dsp:cNvSpPr/>
      </dsp:nvSpPr>
      <dsp:spPr>
        <a:xfrm>
          <a:off x="4263810" y="2722663"/>
          <a:ext cx="1503232" cy="1503126"/>
        </a:xfrm>
        <a:prstGeom prst="ellipse">
          <a:avLst/>
        </a:prstGeom>
        <a:solidFill>
          <a:schemeClr val="dk2">
            <a:tint val="40000"/>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0D01D9D-B64C-4F45-BA39-CAED3E18F66E}">
      <dsp:nvSpPr>
        <dsp:cNvPr id="0" name=""/>
        <dsp:cNvSpPr/>
      </dsp:nvSpPr>
      <dsp:spPr>
        <a:xfrm>
          <a:off x="1807196" y="56976"/>
          <a:ext cx="3242473" cy="869393"/>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6323"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El proceso de construcción del prototipo es dividido en tres etapas </a:t>
          </a:r>
          <a:endParaRPr lang="es-MX" sz="1600" kern="1200" dirty="0"/>
        </a:p>
      </dsp:txBody>
      <dsp:txXfrm>
        <a:off x="1849636" y="99416"/>
        <a:ext cx="3157593" cy="784513"/>
      </dsp:txXfrm>
    </dsp:sp>
    <dsp:sp modelId="{708232CA-CBC3-43CB-9EA3-7EB54E783576}">
      <dsp:nvSpPr>
        <dsp:cNvPr id="0" name=""/>
        <dsp:cNvSpPr/>
      </dsp:nvSpPr>
      <dsp:spPr>
        <a:xfrm>
          <a:off x="5372535" y="981720"/>
          <a:ext cx="1503232" cy="1503126"/>
        </a:xfrm>
        <a:prstGeom prst="ellipse">
          <a:avLst/>
        </a:prstGeom>
        <a:solidFill>
          <a:schemeClr val="dk2">
            <a:tint val="40000"/>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1AECB-B43D-4949-B60C-8AF337FDF1DB}">
      <dsp:nvSpPr>
        <dsp:cNvPr id="0" name=""/>
        <dsp:cNvSpPr/>
      </dsp:nvSpPr>
      <dsp:spPr>
        <a:xfrm>
          <a:off x="0" y="575316"/>
          <a:ext cx="3442536" cy="1828575"/>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7179" tIns="1124712" rIns="267179"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a:t>A partir de la geometría simulada. </a:t>
          </a:r>
          <a:endParaRPr lang="es-ES" sz="2000" kern="1200" dirty="0"/>
        </a:p>
      </dsp:txBody>
      <dsp:txXfrm>
        <a:off x="0" y="575316"/>
        <a:ext cx="3442536" cy="1828575"/>
      </dsp:txXfrm>
    </dsp:sp>
    <dsp:sp modelId="{FC654A8F-B533-477C-A8CF-3A523661F6D5}">
      <dsp:nvSpPr>
        <dsp:cNvPr id="0" name=""/>
        <dsp:cNvSpPr/>
      </dsp:nvSpPr>
      <dsp:spPr>
        <a:xfrm>
          <a:off x="172126" y="5353"/>
          <a:ext cx="3121863" cy="15940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084" tIns="0" rIns="91084" bIns="0" numCol="1" spcCol="1270" anchor="ctr" anchorCtr="0">
          <a:noAutofit/>
        </a:bodyPr>
        <a:lstStyle/>
        <a:p>
          <a:pPr marL="0" lvl="0" indent="0" algn="l" defTabSz="1066800">
            <a:lnSpc>
              <a:spcPct val="90000"/>
            </a:lnSpc>
            <a:spcBef>
              <a:spcPct val="0"/>
            </a:spcBef>
            <a:spcAft>
              <a:spcPct val="35000"/>
            </a:spcAft>
            <a:buNone/>
          </a:pPr>
          <a:r>
            <a:rPr lang="es-EC" sz="2400" b="1" kern="1200" dirty="0"/>
            <a:t>1. Generación de los archivos en formato </a:t>
          </a:r>
          <a:r>
            <a:rPr lang="es-EC" sz="2400" b="1" kern="1200" dirty="0" err="1"/>
            <a:t>gerber</a:t>
          </a:r>
          <a:endParaRPr lang="es-ES" sz="2100" b="1" kern="1200" dirty="0"/>
        </a:p>
      </dsp:txBody>
      <dsp:txXfrm>
        <a:off x="249943" y="83170"/>
        <a:ext cx="2966229" cy="14384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611C4-32F7-4BF6-A666-1126D96292F4}">
      <dsp:nvSpPr>
        <dsp:cNvPr id="0" name=""/>
        <dsp:cNvSpPr/>
      </dsp:nvSpPr>
      <dsp:spPr>
        <a:xfrm>
          <a:off x="0" y="746081"/>
          <a:ext cx="3442535" cy="200655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7179" tIns="1020572" rIns="267179"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a:t>Con apoyo del software </a:t>
          </a:r>
          <a:r>
            <a:rPr lang="es-EC" sz="2000" kern="1200" dirty="0" err="1"/>
            <a:t>IsoPro</a:t>
          </a:r>
          <a:r>
            <a:rPr lang="es-EC" sz="2000" kern="1200" baseline="30000" dirty="0" err="1"/>
            <a:t>TM</a:t>
          </a:r>
          <a:r>
            <a:rPr lang="es-EC" sz="2000" kern="1200" dirty="0"/>
            <a:t>, que se incluye en el sistema QC5000S. </a:t>
          </a:r>
          <a:endParaRPr lang="es-ES" sz="2000" kern="1200" dirty="0"/>
        </a:p>
      </dsp:txBody>
      <dsp:txXfrm>
        <a:off x="0" y="746081"/>
        <a:ext cx="3442535" cy="2006550"/>
      </dsp:txXfrm>
    </dsp:sp>
    <dsp:sp modelId="{55AAF54E-64E9-40E0-A605-70D26DA8EFEF}">
      <dsp:nvSpPr>
        <dsp:cNvPr id="0" name=""/>
        <dsp:cNvSpPr/>
      </dsp:nvSpPr>
      <dsp:spPr>
        <a:xfrm>
          <a:off x="172126" y="22841"/>
          <a:ext cx="2556674" cy="14464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084" tIns="0" rIns="91084" bIns="0" numCol="1" spcCol="1270" anchor="ctr" anchorCtr="0">
          <a:noAutofit/>
        </a:bodyPr>
        <a:lstStyle/>
        <a:p>
          <a:pPr marL="0" lvl="0" indent="0" algn="l" defTabSz="1066800">
            <a:lnSpc>
              <a:spcPct val="90000"/>
            </a:lnSpc>
            <a:spcBef>
              <a:spcPct val="0"/>
            </a:spcBef>
            <a:spcAft>
              <a:spcPct val="35000"/>
            </a:spcAft>
            <a:buNone/>
          </a:pPr>
          <a:r>
            <a:rPr lang="es-EC" sz="2400" b="1" kern="1200" dirty="0"/>
            <a:t>2. Proceso de aislamiento</a:t>
          </a:r>
          <a:endParaRPr lang="es-ES" sz="2400" b="1" kern="1200" dirty="0"/>
        </a:p>
      </dsp:txBody>
      <dsp:txXfrm>
        <a:off x="242737" y="93452"/>
        <a:ext cx="2415452" cy="13052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611C4-32F7-4BF6-A666-1126D96292F4}">
      <dsp:nvSpPr>
        <dsp:cNvPr id="0" name=""/>
        <dsp:cNvSpPr/>
      </dsp:nvSpPr>
      <dsp:spPr>
        <a:xfrm>
          <a:off x="0" y="651111"/>
          <a:ext cx="3558879" cy="190575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6209" tIns="916432" rIns="276209"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a:t>Con apoyo del software </a:t>
          </a:r>
          <a:r>
            <a:rPr lang="es-EC" sz="2000" kern="1200" dirty="0" err="1"/>
            <a:t>IsoPro</a:t>
          </a:r>
          <a:r>
            <a:rPr lang="es-EC" sz="2000" kern="1200" baseline="30000" dirty="0" err="1"/>
            <a:t>TM</a:t>
          </a:r>
          <a:r>
            <a:rPr lang="es-EC" sz="2000" kern="1200" dirty="0"/>
            <a:t>, que se incluye en el sistema QC5000S. </a:t>
          </a:r>
          <a:endParaRPr lang="es-ES" sz="2000" kern="1200" dirty="0"/>
        </a:p>
      </dsp:txBody>
      <dsp:txXfrm>
        <a:off x="0" y="651111"/>
        <a:ext cx="3558879" cy="1905750"/>
      </dsp:txXfrm>
    </dsp:sp>
    <dsp:sp modelId="{55AAF54E-64E9-40E0-A605-70D26DA8EFEF}">
      <dsp:nvSpPr>
        <dsp:cNvPr id="0" name=""/>
        <dsp:cNvSpPr/>
      </dsp:nvSpPr>
      <dsp:spPr>
        <a:xfrm>
          <a:off x="169429" y="1670"/>
          <a:ext cx="3388577" cy="12988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4162" tIns="0" rIns="94162" bIns="0" numCol="1" spcCol="1270" anchor="ctr" anchorCtr="0">
          <a:noAutofit/>
        </a:bodyPr>
        <a:lstStyle/>
        <a:p>
          <a:pPr marL="0" lvl="0" indent="0" algn="l" defTabSz="1066800">
            <a:lnSpc>
              <a:spcPct val="90000"/>
            </a:lnSpc>
            <a:spcBef>
              <a:spcPct val="0"/>
            </a:spcBef>
            <a:spcAft>
              <a:spcPct val="35000"/>
            </a:spcAft>
            <a:buNone/>
          </a:pPr>
          <a:r>
            <a:rPr lang="es-EC" sz="2400" b="1" kern="1200" dirty="0"/>
            <a:t>3. Alimentar la </a:t>
          </a:r>
          <a:r>
            <a:rPr lang="es-EC" sz="2400" b="1" kern="1200" dirty="0" err="1"/>
            <a:t>prototipadora</a:t>
          </a:r>
          <a:r>
            <a:rPr lang="es-EC" sz="2400" b="1" kern="1200" dirty="0"/>
            <a:t> y colocar las fresas adecuadas</a:t>
          </a:r>
          <a:endParaRPr lang="es-ES" sz="2400" b="1" kern="1200" dirty="0"/>
        </a:p>
      </dsp:txBody>
      <dsp:txXfrm>
        <a:off x="232835" y="65076"/>
        <a:ext cx="3261765" cy="11720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E9B7F-B720-4260-8B67-D8137306A677}">
      <dsp:nvSpPr>
        <dsp:cNvPr id="0" name=""/>
        <dsp:cNvSpPr/>
      </dsp:nvSpPr>
      <dsp:spPr>
        <a:xfrm>
          <a:off x="0" y="363314"/>
          <a:ext cx="11454005" cy="10316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Se diseñó una red de antenas del tipo Log periódica impresas que opera en un ancho de banda de 900 MHz a 5,8 GHz para ser empleado en un sistema inhibidor de drones.</a:t>
          </a:r>
          <a:endParaRPr lang="es-ES" sz="2000" kern="1200" dirty="0"/>
        </a:p>
      </dsp:txBody>
      <dsp:txXfrm>
        <a:off x="50361" y="413675"/>
        <a:ext cx="11353283" cy="930918"/>
      </dsp:txXfrm>
    </dsp:sp>
    <dsp:sp modelId="{66871598-0E22-4DA3-A509-F3C835C52473}">
      <dsp:nvSpPr>
        <dsp:cNvPr id="0" name=""/>
        <dsp:cNvSpPr/>
      </dsp:nvSpPr>
      <dsp:spPr>
        <a:xfrm>
          <a:off x="0" y="1394954"/>
          <a:ext cx="11454005" cy="62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65" tIns="25400" rIns="142240" bIns="25400" numCol="1" spcCol="1270" anchor="t" anchorCtr="0">
          <a:noAutofit/>
        </a:bodyPr>
        <a:lstStyle/>
        <a:p>
          <a:pPr marL="228600" lvl="1" indent="-228600" algn="just" defTabSz="889000">
            <a:lnSpc>
              <a:spcPct val="90000"/>
            </a:lnSpc>
            <a:spcBef>
              <a:spcPct val="0"/>
            </a:spcBef>
            <a:spcAft>
              <a:spcPct val="20000"/>
            </a:spcAft>
            <a:buChar char="•"/>
          </a:pPr>
          <a:endParaRPr lang="es-ES" sz="2000" kern="1200" dirty="0"/>
        </a:p>
        <a:p>
          <a:pPr marL="228600" lvl="1" indent="-228600" algn="just" defTabSz="889000">
            <a:lnSpc>
              <a:spcPct val="90000"/>
            </a:lnSpc>
            <a:spcBef>
              <a:spcPct val="0"/>
            </a:spcBef>
            <a:spcAft>
              <a:spcPct val="20000"/>
            </a:spcAft>
            <a:buChar char="•"/>
          </a:pPr>
          <a:endParaRPr lang="es-EC" sz="2000" kern="1200" dirty="0"/>
        </a:p>
      </dsp:txBody>
      <dsp:txXfrm>
        <a:off x="0" y="1394954"/>
        <a:ext cx="11454005" cy="621120"/>
      </dsp:txXfrm>
    </dsp:sp>
    <dsp:sp modelId="{CA67569D-8F1E-447C-A009-1DD709AD7A6F}">
      <dsp:nvSpPr>
        <dsp:cNvPr id="0" name=""/>
        <dsp:cNvSpPr/>
      </dsp:nvSpPr>
      <dsp:spPr>
        <a:xfrm>
          <a:off x="0" y="1600905"/>
          <a:ext cx="11454005" cy="160836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err="1"/>
            <a:t>Jamming</a:t>
          </a:r>
          <a:r>
            <a:rPr lang="es-EC" sz="1800" kern="1200" dirty="0"/>
            <a:t> es una técnica de ataque electrónico que realizando una interferencia intencionada degrada la información que está receptando el agente </a:t>
          </a:r>
          <a:r>
            <a:rPr lang="es-MX" sz="1800" kern="1200" dirty="0"/>
            <a:t>“Dron” por otro agente transmisor, empleando una antena de transmisión. La antena Log periódica impresa fabricada para este proyecto permite transmitir señales que operen en frecuencias que pertenezcan a un ancho de banda de 900 MHz a 5,8 GHz</a:t>
          </a:r>
          <a:r>
            <a:rPr lang="es-MX" sz="2300" kern="1200" dirty="0"/>
            <a:t>.</a:t>
          </a:r>
          <a:endParaRPr lang="es-ES" sz="2300" kern="1200" dirty="0"/>
        </a:p>
      </dsp:txBody>
      <dsp:txXfrm>
        <a:off x="78514" y="1679419"/>
        <a:ext cx="11296977" cy="1451341"/>
      </dsp:txXfrm>
    </dsp:sp>
    <dsp:sp modelId="{862E94B5-6E89-480F-93A2-CF8CED6F8125}">
      <dsp:nvSpPr>
        <dsp:cNvPr id="0" name=""/>
        <dsp:cNvSpPr/>
      </dsp:nvSpPr>
      <dsp:spPr>
        <a:xfrm>
          <a:off x="0" y="3641181"/>
          <a:ext cx="11454005" cy="186504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MX" sz="2000" kern="1200" dirty="0"/>
            <a:t>Al trabajar en el diseño de una red de antenas del tipo Log periódica se pudo estudiar dos modelos, LPDA de dipolos anchos y LPDA de dipolos finos, los cuales partieron con especificaciones básicas de diseño: ancho de banda de trabajo de 2 – 5,8 GHz, ganancia de 6dB, ,  y ancho de banda de trabajo de 900 MHz – 6 GHz, una ganancia de 6 dB, </a:t>
          </a:r>
          <a:r>
            <a:rPr lang="el-GR" sz="2000" kern="1200" dirty="0"/>
            <a:t>τ</a:t>
          </a:r>
          <a:r>
            <a:rPr lang="es-EC" sz="2000" kern="1200" dirty="0"/>
            <a:t>=0.79</a:t>
          </a:r>
          <a:r>
            <a:rPr lang="es-MX" sz="2000" kern="1200" dirty="0"/>
            <a:t>,</a:t>
          </a:r>
          <a:r>
            <a:rPr lang="el-GR" sz="2000" kern="1200" dirty="0"/>
            <a:t>σ</a:t>
          </a:r>
          <a:r>
            <a:rPr lang="es-EC" sz="2000" kern="1200" dirty="0"/>
            <a:t>=0.14 </a:t>
          </a:r>
          <a:r>
            <a:rPr lang="es-MX" sz="2000" kern="1200" dirty="0"/>
            <a:t>respectivamente. Estos valores fueron empleados para obtener el número de elementos de las LPDA a analizar. Para la línea de alimentación se empleó una </a:t>
          </a:r>
          <a:r>
            <a:rPr lang="el-GR" sz="2000" kern="1200" dirty="0"/>
            <a:t>ε</a:t>
          </a:r>
          <a:r>
            <a:rPr lang="es-EC" sz="2000" kern="1200" dirty="0"/>
            <a:t>=4.23</a:t>
          </a:r>
          <a:r>
            <a:rPr lang="es-MX" sz="2000" kern="1200" dirty="0"/>
            <a:t>,</a:t>
          </a:r>
          <a:r>
            <a:rPr lang="es-MX" sz="2000" kern="1200" dirty="0" err="1"/>
            <a:t>tang</a:t>
          </a:r>
          <a:r>
            <a:rPr lang="el-GR" sz="2000" kern="1200" dirty="0"/>
            <a:t>δ</a:t>
          </a:r>
          <a:r>
            <a:rPr lang="es-EC" sz="2000" kern="1200" dirty="0"/>
            <a:t>=0.06</a:t>
          </a:r>
          <a:r>
            <a:rPr lang="es-MX" sz="2000" kern="1200" dirty="0"/>
            <a:t>, h=0.7 [mm] resultando un </a:t>
          </a:r>
          <a:r>
            <a:rPr lang="el-GR" sz="2000" kern="1200" dirty="0">
              <a:latin typeface="Cambria Math" panose="02040503050406030204" pitchFamily="18" charset="0"/>
              <a:ea typeface="Cambria Math" panose="02040503050406030204" pitchFamily="18" charset="0"/>
            </a:rPr>
            <a:t>ω</a:t>
          </a:r>
          <a:r>
            <a:rPr lang="es-EC" sz="2000" kern="1200" dirty="0">
              <a:latin typeface="Cambria Math" panose="02040503050406030204" pitchFamily="18" charset="0"/>
              <a:ea typeface="Cambria Math" panose="02040503050406030204" pitchFamily="18" charset="0"/>
            </a:rPr>
            <a:t>=3.71</a:t>
          </a:r>
          <a:r>
            <a:rPr lang="es-MX" sz="2000" kern="1200" dirty="0"/>
            <a:t> [mm].</a:t>
          </a:r>
          <a:endParaRPr lang="es-ES" sz="2000" kern="1200" dirty="0"/>
        </a:p>
      </dsp:txBody>
      <dsp:txXfrm>
        <a:off x="91044" y="3732225"/>
        <a:ext cx="11271917" cy="16829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295C0-C8B4-43EB-AF11-F475E60A8D69}">
      <dsp:nvSpPr>
        <dsp:cNvPr id="0" name=""/>
        <dsp:cNvSpPr/>
      </dsp:nvSpPr>
      <dsp:spPr>
        <a:xfrm>
          <a:off x="0" y="5490"/>
          <a:ext cx="11734810" cy="504535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s-MX" sz="2600" kern="1200" dirty="0"/>
            <a:t>Los valores obtenidos de las simulaciones en FEKO para el modelo de dipolos anchos fueron: una directividad de hasta 7.5 dBi con presencia de nulos, lóbulos secundarios elevados, siendo características no ideales para crear una antena que se emplee en un sistema de interferencia, al generar optimización para mejorar estos inconvenientes, provocó un excesivo tiempo de procesamiento. Además, se generaron inconvenientes al momento de emplear el puerto de excitación </a:t>
          </a:r>
          <a:r>
            <a:rPr lang="es-MX" sz="2600" i="1" kern="1200" dirty="0" err="1"/>
            <a:t>waveport</a:t>
          </a:r>
          <a:r>
            <a:rPr lang="es-MX" sz="2600" i="1" kern="1200" dirty="0"/>
            <a:t>,</a:t>
          </a:r>
          <a:r>
            <a:rPr lang="es-MX" sz="2600" kern="1200" dirty="0"/>
            <a:t> el cual hizo tomar la decisión de escoger otro software de simulación, el cual fue HFSS, teniendo en cuenta que posee características similares al anterior, con la diferencia que el actual software utiliza el método de los elementos finitos (FEM), mientras que FEKO maneja el método de los momentos (</a:t>
          </a:r>
          <a:r>
            <a:rPr lang="es-MX" sz="2600" kern="1200" dirty="0" err="1"/>
            <a:t>MoM</a:t>
          </a:r>
          <a:r>
            <a:rPr lang="es-MX" sz="2600" kern="1200" dirty="0"/>
            <a:t>). Los resultados en HFSS para el modelo de dipolos finos determinaron una ganancia de 6,7 y 7,4 dB, un coeficiente de reflexión menor a 2,5 y VSWR menor a -8,9 dB para las frecuencias de 900 MHz, 2,4 GHz y 5,8 GHz, estableciendo esta topología de antena la más adecuada para su fabricación. </a:t>
          </a:r>
          <a:r>
            <a:rPr lang="es-EC" sz="2000" kern="1200" dirty="0"/>
            <a:t>.</a:t>
          </a:r>
          <a:endParaRPr lang="es-ES" sz="2000" kern="1200" dirty="0"/>
        </a:p>
      </dsp:txBody>
      <dsp:txXfrm>
        <a:off x="246294" y="251784"/>
        <a:ext cx="11242222" cy="4552766"/>
      </dsp:txXfrm>
    </dsp:sp>
    <dsp:sp modelId="{6C005496-EDF0-4B2F-8ADC-17AA8A9122BA}">
      <dsp:nvSpPr>
        <dsp:cNvPr id="0" name=""/>
        <dsp:cNvSpPr/>
      </dsp:nvSpPr>
      <dsp:spPr>
        <a:xfrm>
          <a:off x="0" y="5050845"/>
          <a:ext cx="11734810" cy="69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580" tIns="30480" rIns="170688" bIns="30480" numCol="1" spcCol="1270" anchor="t" anchorCtr="0">
          <a:noAutofit/>
        </a:bodyPr>
        <a:lstStyle/>
        <a:p>
          <a:pPr marL="228600" lvl="1" indent="-228600" algn="just" defTabSz="1066800">
            <a:lnSpc>
              <a:spcPct val="90000"/>
            </a:lnSpc>
            <a:spcBef>
              <a:spcPct val="0"/>
            </a:spcBef>
            <a:spcAft>
              <a:spcPct val="20000"/>
            </a:spcAft>
            <a:buChar char="•"/>
          </a:pPr>
          <a:endParaRPr lang="es-ES" sz="2400" kern="1200" dirty="0"/>
        </a:p>
        <a:p>
          <a:pPr marL="228600" lvl="1" indent="-228600" algn="just" defTabSz="1066800">
            <a:lnSpc>
              <a:spcPct val="90000"/>
            </a:lnSpc>
            <a:spcBef>
              <a:spcPct val="0"/>
            </a:spcBef>
            <a:spcAft>
              <a:spcPct val="20000"/>
            </a:spcAft>
            <a:buChar char="•"/>
          </a:pPr>
          <a:endParaRPr lang="es-EC" sz="2400" kern="1200" dirty="0"/>
        </a:p>
      </dsp:txBody>
      <dsp:txXfrm>
        <a:off x="0" y="5050845"/>
        <a:ext cx="11734810" cy="69073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E9B7F-B720-4260-8B67-D8137306A677}">
      <dsp:nvSpPr>
        <dsp:cNvPr id="0" name=""/>
        <dsp:cNvSpPr/>
      </dsp:nvSpPr>
      <dsp:spPr>
        <a:xfrm>
          <a:off x="0" y="683625"/>
          <a:ext cx="11454005" cy="17111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MX" sz="2400" kern="1200" dirty="0"/>
            <a:t>La construcción de la antena se la realizó con la ayuda de una </a:t>
          </a:r>
          <a:r>
            <a:rPr lang="es-MX" sz="2400" kern="1200" dirty="0" err="1"/>
            <a:t>prototipadora</a:t>
          </a:r>
          <a:r>
            <a:rPr lang="es-MX" sz="2400" kern="1200" dirty="0"/>
            <a:t>, luego de obtener el diseño óptimo que permitió generar los archivos en formato </a:t>
          </a:r>
          <a:r>
            <a:rPr lang="es-MX" sz="2400" kern="1200" dirty="0" err="1"/>
            <a:t>gerber</a:t>
          </a:r>
          <a:r>
            <a:rPr lang="es-MX" sz="2400" kern="1200" dirty="0"/>
            <a:t>, pasando por el proceso de aislamiento y llegando a la fabricación de esta, para proceder la corrosión del cobre excedente y colocación del conector de excitación</a:t>
          </a:r>
          <a:r>
            <a:rPr lang="es-EC" sz="2400" kern="1200" dirty="0"/>
            <a:t>.</a:t>
          </a:r>
          <a:endParaRPr lang="es-ES" sz="2400" kern="1200" dirty="0"/>
        </a:p>
      </dsp:txBody>
      <dsp:txXfrm>
        <a:off x="83530" y="767155"/>
        <a:ext cx="11286945" cy="1544065"/>
      </dsp:txXfrm>
    </dsp:sp>
    <dsp:sp modelId="{66871598-0E22-4DA3-A509-F3C835C52473}">
      <dsp:nvSpPr>
        <dsp:cNvPr id="0" name=""/>
        <dsp:cNvSpPr/>
      </dsp:nvSpPr>
      <dsp:spPr>
        <a:xfrm>
          <a:off x="0" y="2394750"/>
          <a:ext cx="1145400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65" tIns="25400" rIns="142240" bIns="25400" numCol="1" spcCol="1270" anchor="t" anchorCtr="0">
          <a:noAutofit/>
        </a:bodyPr>
        <a:lstStyle/>
        <a:p>
          <a:pPr marL="228600" lvl="1" indent="-228600" algn="just" defTabSz="889000">
            <a:lnSpc>
              <a:spcPct val="90000"/>
            </a:lnSpc>
            <a:spcBef>
              <a:spcPct val="0"/>
            </a:spcBef>
            <a:spcAft>
              <a:spcPct val="20000"/>
            </a:spcAft>
            <a:buChar char="•"/>
          </a:pPr>
          <a:endParaRPr lang="es-ES" sz="2000" kern="1200" dirty="0"/>
        </a:p>
        <a:p>
          <a:pPr marL="228600" lvl="1" indent="-228600" algn="just" defTabSz="889000">
            <a:lnSpc>
              <a:spcPct val="90000"/>
            </a:lnSpc>
            <a:spcBef>
              <a:spcPct val="0"/>
            </a:spcBef>
            <a:spcAft>
              <a:spcPct val="20000"/>
            </a:spcAft>
            <a:buChar char="•"/>
          </a:pPr>
          <a:endParaRPr lang="es-EC" sz="2000" kern="1200" dirty="0"/>
        </a:p>
      </dsp:txBody>
      <dsp:txXfrm>
        <a:off x="0" y="2394750"/>
        <a:ext cx="11454005" cy="1076400"/>
      </dsp:txXfrm>
    </dsp:sp>
    <dsp:sp modelId="{CA67569D-8F1E-447C-A009-1DD709AD7A6F}">
      <dsp:nvSpPr>
        <dsp:cNvPr id="0" name=""/>
        <dsp:cNvSpPr/>
      </dsp:nvSpPr>
      <dsp:spPr>
        <a:xfrm>
          <a:off x="0" y="2797120"/>
          <a:ext cx="11454005" cy="17111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kern="1200" dirty="0"/>
            <a:t>Los resultados obtenidos en las medidas del prototipo garantizaron un desempeño aceptable de la antena, arrojando un coeficiente de reflexión menor a -7,5 dB, respondiendo a un acoplamiento admisible de la antena. El resultado comparado con el obtenido en la simulación en HFSS hace referencia a una degradación aproximada de -2.5 dB, en consecuencia a un desalineamiento producido por la </a:t>
          </a:r>
          <a:r>
            <a:rPr lang="es-EC" sz="1800" kern="1200" dirty="0" err="1"/>
            <a:t>prototipadora</a:t>
          </a:r>
          <a:r>
            <a:rPr lang="es-EC" sz="1800" kern="1200" dirty="0"/>
            <a:t> en el instante de imprimir la su geometría</a:t>
          </a:r>
          <a:r>
            <a:rPr lang="es-MX" sz="2300" kern="1200" dirty="0"/>
            <a:t>.</a:t>
          </a:r>
          <a:endParaRPr lang="es-ES" sz="2300" kern="1200" dirty="0"/>
        </a:p>
      </dsp:txBody>
      <dsp:txXfrm>
        <a:off x="83530" y="2880650"/>
        <a:ext cx="11286945" cy="15440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82831-A836-4EB2-84C6-1ADCDEA01E61}">
      <dsp:nvSpPr>
        <dsp:cNvPr id="0" name=""/>
        <dsp:cNvSpPr/>
      </dsp:nvSpPr>
      <dsp:spPr>
        <a:xfrm>
          <a:off x="0" y="951633"/>
          <a:ext cx="10972804" cy="15876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514519-D8BD-4722-BF39-326F70C846A8}">
      <dsp:nvSpPr>
        <dsp:cNvPr id="0" name=""/>
        <dsp:cNvSpPr/>
      </dsp:nvSpPr>
      <dsp:spPr>
        <a:xfrm>
          <a:off x="548640" y="21753"/>
          <a:ext cx="7680962" cy="1859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1066800">
            <a:lnSpc>
              <a:spcPct val="90000"/>
            </a:lnSpc>
            <a:spcBef>
              <a:spcPct val="0"/>
            </a:spcBef>
            <a:spcAft>
              <a:spcPct val="35000"/>
            </a:spcAft>
            <a:buNone/>
          </a:pPr>
          <a:r>
            <a:rPr lang="es-EC" sz="2400" kern="1200" dirty="0"/>
            <a:t>En relación al sistema de prototipado se aconseja realizar una calibración de la unidad y si fuera posible en la propia casa</a:t>
          </a:r>
          <a:r>
            <a:rPr lang="es-ES" sz="2000" kern="1200" dirty="0"/>
            <a:t>.</a:t>
          </a:r>
        </a:p>
      </dsp:txBody>
      <dsp:txXfrm>
        <a:off x="639426" y="112539"/>
        <a:ext cx="7499390" cy="1678188"/>
      </dsp:txXfrm>
    </dsp:sp>
    <dsp:sp modelId="{4E3135D5-15E4-495F-B71F-0654F7F2C102}">
      <dsp:nvSpPr>
        <dsp:cNvPr id="0" name=""/>
        <dsp:cNvSpPr/>
      </dsp:nvSpPr>
      <dsp:spPr>
        <a:xfrm>
          <a:off x="0" y="3809313"/>
          <a:ext cx="10972804" cy="15876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4DDD07C-6EB9-4CE2-843A-35537E6F466D}">
      <dsp:nvSpPr>
        <dsp:cNvPr id="0" name=""/>
        <dsp:cNvSpPr/>
      </dsp:nvSpPr>
      <dsp:spPr>
        <a:xfrm>
          <a:off x="548640" y="2879433"/>
          <a:ext cx="7680962" cy="18597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1066800">
            <a:lnSpc>
              <a:spcPct val="90000"/>
            </a:lnSpc>
            <a:spcBef>
              <a:spcPct val="0"/>
            </a:spcBef>
            <a:spcAft>
              <a:spcPct val="35000"/>
            </a:spcAft>
            <a:buNone/>
          </a:pPr>
          <a:r>
            <a:rPr lang="es-EC" sz="2400" kern="1200" dirty="0"/>
            <a:t>Al emplear un</a:t>
          </a:r>
          <a:r>
            <a:rPr lang="es-EC" sz="2400" i="1" kern="1200" dirty="0"/>
            <a:t> </a:t>
          </a:r>
          <a:r>
            <a:rPr lang="es-EC" sz="2400" i="1" kern="1200" dirty="0" err="1"/>
            <a:t>radome</a:t>
          </a:r>
          <a:r>
            <a:rPr lang="es-EC" sz="2400" kern="1200" dirty="0"/>
            <a:t> para protección de la antena se debe considerar el valor de </a:t>
          </a:r>
          <a:r>
            <a:rPr lang="el-GR" sz="2400" kern="1200" dirty="0"/>
            <a:t>ε</a:t>
          </a:r>
          <a:r>
            <a:rPr lang="es-EC" sz="2400" i="1" kern="1200" baseline="-25000" dirty="0"/>
            <a:t>r</a:t>
          </a:r>
          <a:r>
            <a:rPr lang="es-EC" sz="2400" kern="1200" baseline="-25000" dirty="0"/>
            <a:t> </a:t>
          </a:r>
          <a:r>
            <a:rPr lang="es-EC" sz="2400" kern="1200" dirty="0"/>
            <a:t> efectivo del material con el cual fue construido, ya que este valor influye en el desempeño de la antena por lo que se recomienda que ese material sea de un valor bajo. </a:t>
          </a:r>
        </a:p>
      </dsp:txBody>
      <dsp:txXfrm>
        <a:off x="639426" y="2970219"/>
        <a:ext cx="7499390" cy="1678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E703F-5C85-4D15-AAA3-57DB70A965B6}">
      <dsp:nvSpPr>
        <dsp:cNvPr id="0" name=""/>
        <dsp:cNvSpPr/>
      </dsp:nvSpPr>
      <dsp:spPr>
        <a:xfrm>
          <a:off x="1163" y="358121"/>
          <a:ext cx="2481483" cy="1488889"/>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En el ámbito periodístico, al ver transmisiones en tiempo real.</a:t>
          </a:r>
          <a:endParaRPr lang="es-MX" sz="1600" kern="1200" dirty="0"/>
        </a:p>
      </dsp:txBody>
      <dsp:txXfrm>
        <a:off x="44771" y="401729"/>
        <a:ext cx="2394267" cy="1401673"/>
      </dsp:txXfrm>
    </dsp:sp>
    <dsp:sp modelId="{8BD52253-940F-4C52-85DB-D1CA3A52A437}">
      <dsp:nvSpPr>
        <dsp:cNvPr id="0" name=""/>
        <dsp:cNvSpPr/>
      </dsp:nvSpPr>
      <dsp:spPr>
        <a:xfrm>
          <a:off x="2701017" y="794862"/>
          <a:ext cx="526074" cy="6154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MX" sz="2600" kern="1200"/>
        </a:p>
      </dsp:txBody>
      <dsp:txXfrm>
        <a:off x="2701017" y="917943"/>
        <a:ext cx="368252" cy="369245"/>
      </dsp:txXfrm>
    </dsp:sp>
    <dsp:sp modelId="{B1FC1CB9-E2DF-4496-A41B-CDA402E4FC8D}">
      <dsp:nvSpPr>
        <dsp:cNvPr id="0" name=""/>
        <dsp:cNvSpPr/>
      </dsp:nvSpPr>
      <dsp:spPr>
        <a:xfrm>
          <a:off x="3475240" y="358121"/>
          <a:ext cx="2481483" cy="1488889"/>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En el área de agricultura, para</a:t>
          </a:r>
          <a:r>
            <a:rPr lang="es-EC" sz="1600" kern="1200" dirty="0">
              <a:solidFill>
                <a:prstClr val="black">
                  <a:hueOff val="0"/>
                  <a:satOff val="0"/>
                  <a:lumOff val="0"/>
                  <a:alphaOff val="0"/>
                </a:prstClr>
              </a:solidFill>
              <a:latin typeface="Calibri"/>
              <a:ea typeface="+mn-ea"/>
              <a:cs typeface="+mn-cs"/>
            </a:rPr>
            <a:t> fotografía y grabación de cultivos en los que desea fumigar sin afectar otras áreas</a:t>
          </a:r>
          <a:endParaRPr lang="es-MX" sz="1600" kern="1200" dirty="0">
            <a:solidFill>
              <a:prstClr val="black">
                <a:hueOff val="0"/>
                <a:satOff val="0"/>
                <a:lumOff val="0"/>
                <a:alphaOff val="0"/>
              </a:prstClr>
            </a:solidFill>
            <a:latin typeface="Calibri"/>
            <a:ea typeface="+mn-ea"/>
            <a:cs typeface="+mn-cs"/>
          </a:endParaRPr>
        </a:p>
      </dsp:txBody>
      <dsp:txXfrm>
        <a:off x="3518848" y="401729"/>
        <a:ext cx="2394267" cy="1401673"/>
      </dsp:txXfrm>
    </dsp:sp>
    <dsp:sp modelId="{655170C5-43F5-4F66-9678-92A1D98D8953}">
      <dsp:nvSpPr>
        <dsp:cNvPr id="0" name=""/>
        <dsp:cNvSpPr/>
      </dsp:nvSpPr>
      <dsp:spPr>
        <a:xfrm rot="5400000">
          <a:off x="4452944" y="2020715"/>
          <a:ext cx="526074" cy="6154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MX" sz="2600" kern="1200"/>
        </a:p>
      </dsp:txBody>
      <dsp:txXfrm rot="-5400000">
        <a:off x="4531359" y="2065381"/>
        <a:ext cx="369245" cy="368252"/>
      </dsp:txXfrm>
    </dsp:sp>
    <dsp:sp modelId="{BE3E4BC0-498D-4949-A19B-E2998C85446C}">
      <dsp:nvSpPr>
        <dsp:cNvPr id="0" name=""/>
        <dsp:cNvSpPr/>
      </dsp:nvSpPr>
      <dsp:spPr>
        <a:xfrm>
          <a:off x="3475240" y="2839605"/>
          <a:ext cx="2481483" cy="1488889"/>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En el servicio de seguridad con el ECU911 para monitorear eventos públicos, vigilancia fronteriza, búsqueda de personas, etc.</a:t>
          </a:r>
          <a:endParaRPr lang="es-MX" sz="1600" kern="1200" dirty="0"/>
        </a:p>
      </dsp:txBody>
      <dsp:txXfrm>
        <a:off x="3518848" y="2883213"/>
        <a:ext cx="2394267" cy="140167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82831-A836-4EB2-84C6-1ADCDEA01E61}">
      <dsp:nvSpPr>
        <dsp:cNvPr id="0" name=""/>
        <dsp:cNvSpPr/>
      </dsp:nvSpPr>
      <dsp:spPr>
        <a:xfrm>
          <a:off x="0" y="2375253"/>
          <a:ext cx="10972804" cy="16128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514519-D8BD-4722-BF39-326F70C846A8}">
      <dsp:nvSpPr>
        <dsp:cNvPr id="0" name=""/>
        <dsp:cNvSpPr/>
      </dsp:nvSpPr>
      <dsp:spPr>
        <a:xfrm>
          <a:off x="548640" y="1430613"/>
          <a:ext cx="7680962" cy="18892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just" defTabSz="1066800">
            <a:lnSpc>
              <a:spcPct val="90000"/>
            </a:lnSpc>
            <a:spcBef>
              <a:spcPct val="0"/>
            </a:spcBef>
            <a:spcAft>
              <a:spcPct val="35000"/>
            </a:spcAft>
            <a:buNone/>
          </a:pPr>
          <a:r>
            <a:rPr lang="es-EC" sz="2400" kern="1200" dirty="0"/>
            <a:t>Como trabajo futuro se puede considerar la obtención de los diagramas de irradiación en una cámara anecoica que trabaje por lo menos de 900 MHz a 6 GHz, y de esta forma poder realizar una comparación entre los valores simulados y los valores que se obtienen de la antena fabricada</a:t>
          </a:r>
          <a:r>
            <a:rPr lang="es-ES" sz="2000" kern="1200" dirty="0"/>
            <a:t>.</a:t>
          </a:r>
        </a:p>
      </dsp:txBody>
      <dsp:txXfrm>
        <a:off x="640867" y="1522840"/>
        <a:ext cx="7496508" cy="1704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0AAD8-75C4-40EA-B745-BF710E84C704}">
      <dsp:nvSpPr>
        <dsp:cNvPr id="0" name=""/>
        <dsp:cNvSpPr/>
      </dsp:nvSpPr>
      <dsp:spPr>
        <a:xfrm>
          <a:off x="3793066" y="2438400"/>
          <a:ext cx="2980266" cy="2980266"/>
        </a:xfrm>
        <a:prstGeom prst="gear9">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solidFill>
                <a:schemeClr val="bg2">
                  <a:lumMod val="10000"/>
                </a:schemeClr>
              </a:solidFill>
            </a:rPr>
            <a:t>Hace referencia a una aeronave que vuela sin tripulación, que puede volar de forma autónoma o controlado a distancia </a:t>
          </a:r>
          <a:endParaRPr lang="es-MX" sz="1500" kern="1200" dirty="0">
            <a:solidFill>
              <a:schemeClr val="bg2">
                <a:lumMod val="10000"/>
              </a:schemeClr>
            </a:solidFill>
          </a:endParaRPr>
        </a:p>
      </dsp:txBody>
      <dsp:txXfrm>
        <a:off x="4392232" y="3136513"/>
        <a:ext cx="1781934" cy="1531918"/>
      </dsp:txXfrm>
    </dsp:sp>
    <dsp:sp modelId="{C67CDA4A-2026-4ADB-B01F-6EBEB9507F29}">
      <dsp:nvSpPr>
        <dsp:cNvPr id="0" name=""/>
        <dsp:cNvSpPr/>
      </dsp:nvSpPr>
      <dsp:spPr>
        <a:xfrm>
          <a:off x="2059093" y="1733973"/>
          <a:ext cx="2167466" cy="2167466"/>
        </a:xfrm>
        <a:prstGeom prst="gear6">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a:off x="2604759" y="2282937"/>
        <a:ext cx="1076134" cy="1069538"/>
      </dsp:txXfrm>
    </dsp:sp>
    <dsp:sp modelId="{AC0545D5-5F52-4C8C-85F7-215D1E034ADD}">
      <dsp:nvSpPr>
        <dsp:cNvPr id="0" name=""/>
        <dsp:cNvSpPr/>
      </dsp:nvSpPr>
      <dsp:spPr>
        <a:xfrm rot="20700000">
          <a:off x="3273095" y="238642"/>
          <a:ext cx="2123675" cy="2123675"/>
        </a:xfrm>
        <a:prstGeom prst="gear6">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s-MX" sz="1500" kern="1200"/>
        </a:p>
      </dsp:txBody>
      <dsp:txXfrm rot="-20700000">
        <a:off x="3738879" y="704426"/>
        <a:ext cx="1192106" cy="1192106"/>
      </dsp:txXfrm>
    </dsp:sp>
    <dsp:sp modelId="{183AB857-35D9-4D13-AA1C-E1C11DE8DC9B}">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CC7B31-D84D-48C8-96FB-9B0FEE0751AD}">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3">
            <a:shade val="90000"/>
            <a:hueOff val="0"/>
            <a:satOff val="0"/>
            <a:lumOff val="115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B24A11-8C1C-465E-8213-05D3F7300CE4}">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6EA09-608B-4737-985B-C692E2034F0A}">
      <dsp:nvSpPr>
        <dsp:cNvPr id="0" name=""/>
        <dsp:cNvSpPr/>
      </dsp:nvSpPr>
      <dsp:spPr>
        <a:xfrm rot="10800000">
          <a:off x="1690498" y="1135"/>
          <a:ext cx="5405120" cy="131623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423"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kern="1200" dirty="0"/>
            <a:t>Técnica de ataque electrónico y su acción como tal denominada </a:t>
          </a:r>
          <a:r>
            <a:rPr lang="es-MX" sz="2000" i="1" kern="1200" dirty="0" err="1"/>
            <a:t>jammer</a:t>
          </a:r>
          <a:r>
            <a:rPr lang="es-MX" sz="2000" i="1" kern="1200" dirty="0"/>
            <a:t>.</a:t>
          </a:r>
          <a:endParaRPr lang="es-MX" sz="2000" kern="1200" dirty="0"/>
        </a:p>
      </dsp:txBody>
      <dsp:txXfrm rot="10800000">
        <a:off x="2019557" y="1135"/>
        <a:ext cx="5076061" cy="1316235"/>
      </dsp:txXfrm>
    </dsp:sp>
    <dsp:sp modelId="{017EB2E3-690F-4369-A128-2BE6343D9F36}">
      <dsp:nvSpPr>
        <dsp:cNvPr id="0" name=""/>
        <dsp:cNvSpPr/>
      </dsp:nvSpPr>
      <dsp:spPr>
        <a:xfrm>
          <a:off x="1032381" y="1135"/>
          <a:ext cx="1316235" cy="1316235"/>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CFCAFA-4013-40A5-AFFE-608D522F3211}">
      <dsp:nvSpPr>
        <dsp:cNvPr id="0" name=""/>
        <dsp:cNvSpPr/>
      </dsp:nvSpPr>
      <dsp:spPr>
        <a:xfrm rot="10800000">
          <a:off x="1690498" y="1710277"/>
          <a:ext cx="5405120" cy="131623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423"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kern="1200" dirty="0"/>
            <a:t>Actividad que afecta directamente a la información que debe ser receptada, en un determinado tiempo, por un dispositivo de recepción.</a:t>
          </a:r>
        </a:p>
      </dsp:txBody>
      <dsp:txXfrm rot="10800000">
        <a:off x="2019557" y="1710277"/>
        <a:ext cx="5076061" cy="1316235"/>
      </dsp:txXfrm>
    </dsp:sp>
    <dsp:sp modelId="{515503BF-DB38-4CF7-9CEB-0DB88133C4FD}">
      <dsp:nvSpPr>
        <dsp:cNvPr id="0" name=""/>
        <dsp:cNvSpPr/>
      </dsp:nvSpPr>
      <dsp:spPr>
        <a:xfrm>
          <a:off x="1032381" y="1710277"/>
          <a:ext cx="1316235" cy="1316235"/>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B7430E-D104-43B6-B4EF-403D7396BACA}">
      <dsp:nvSpPr>
        <dsp:cNvPr id="0" name=""/>
        <dsp:cNvSpPr/>
      </dsp:nvSpPr>
      <dsp:spPr>
        <a:xfrm rot="10800000">
          <a:off x="1690498" y="3419419"/>
          <a:ext cx="5405120" cy="131623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0423"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kern="1200" dirty="0"/>
            <a:t>Mientras el transmisor quiere enviar información, el </a:t>
          </a:r>
          <a:r>
            <a:rPr lang="es-MX" sz="2000" i="1" kern="1200" dirty="0" err="1"/>
            <a:t>jammer</a:t>
          </a:r>
          <a:r>
            <a:rPr lang="es-MX" sz="2000" i="1" kern="1200" dirty="0"/>
            <a:t> </a:t>
          </a:r>
          <a:r>
            <a:rPr lang="es-MX" sz="2000" kern="1200" dirty="0"/>
            <a:t>está intentando degradar o denegar la recepción de esa información.</a:t>
          </a:r>
        </a:p>
      </dsp:txBody>
      <dsp:txXfrm rot="10800000">
        <a:off x="2019557" y="3419419"/>
        <a:ext cx="5076061" cy="1316235"/>
      </dsp:txXfrm>
    </dsp:sp>
    <dsp:sp modelId="{28EF78F4-8C8D-4824-97BB-A334A88675F9}">
      <dsp:nvSpPr>
        <dsp:cNvPr id="0" name=""/>
        <dsp:cNvSpPr/>
      </dsp:nvSpPr>
      <dsp:spPr>
        <a:xfrm>
          <a:off x="1032381" y="3419419"/>
          <a:ext cx="1316235" cy="1316235"/>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7250C-F09F-48DE-B4AE-D9AE1A405B0D}">
      <dsp:nvSpPr>
        <dsp:cNvPr id="0" name=""/>
        <dsp:cNvSpPr/>
      </dsp:nvSpPr>
      <dsp:spPr>
        <a:xfrm>
          <a:off x="126999" y="2645"/>
          <a:ext cx="3280833" cy="164041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accent6">
                  <a:lumMod val="50000"/>
                </a:schemeClr>
              </a:solidFill>
            </a:rPr>
            <a:t>DIRECTIVIDAD:  </a:t>
          </a:r>
          <a:r>
            <a:rPr lang="es-MX" sz="1800" kern="1200" dirty="0"/>
            <a:t>R</a:t>
          </a:r>
          <a:r>
            <a:rPr lang="es-ES" sz="1800" b="0" i="0" kern="1200" dirty="0"/>
            <a:t>elación entre la densidad de potencia radiada en una dirección, a una distancia, y la densidad de potencia que radiaría a la misma distancia una antena isotrópica</a:t>
          </a:r>
          <a:r>
            <a:rPr lang="es-MX" sz="1800" kern="1200" dirty="0"/>
            <a:t>.</a:t>
          </a:r>
        </a:p>
      </dsp:txBody>
      <dsp:txXfrm>
        <a:off x="175045" y="50691"/>
        <a:ext cx="3184741" cy="1544324"/>
      </dsp:txXfrm>
    </dsp:sp>
    <dsp:sp modelId="{3CC4AAF9-A3D0-49BD-AB43-BFED93E4CEA3}">
      <dsp:nvSpPr>
        <dsp:cNvPr id="0" name=""/>
        <dsp:cNvSpPr/>
      </dsp:nvSpPr>
      <dsp:spPr>
        <a:xfrm>
          <a:off x="126999" y="1889125"/>
          <a:ext cx="3280833" cy="164041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accent6">
                  <a:lumMod val="50000"/>
                </a:schemeClr>
              </a:solidFill>
            </a:rPr>
            <a:t>GANANCIA: </a:t>
          </a:r>
          <a:r>
            <a:rPr lang="es-MX" sz="1800" kern="1200" dirty="0"/>
            <a:t>S</a:t>
          </a:r>
          <a:r>
            <a:rPr lang="es-ES" sz="1800" b="0" i="0" kern="1200" dirty="0"/>
            <a:t>e define como la relación entre la densidad de potencia radiada en una dirección y la densidad de potencia que radiaría una antena isotrópica.</a:t>
          </a:r>
          <a:endParaRPr lang="es-MX" sz="1800" kern="1200" dirty="0"/>
        </a:p>
      </dsp:txBody>
      <dsp:txXfrm>
        <a:off x="175045" y="1937171"/>
        <a:ext cx="3184741" cy="1544324"/>
      </dsp:txXfrm>
    </dsp:sp>
    <dsp:sp modelId="{D6194DAE-DD48-4377-8C51-63C99695BF0B}">
      <dsp:nvSpPr>
        <dsp:cNvPr id="0" name=""/>
        <dsp:cNvSpPr/>
      </dsp:nvSpPr>
      <dsp:spPr>
        <a:xfrm>
          <a:off x="126999" y="3775604"/>
          <a:ext cx="3280833" cy="164041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accent6">
                  <a:lumMod val="50000"/>
                </a:schemeClr>
              </a:solidFill>
            </a:rPr>
            <a:t>IMPEDANCIA DE ENTRADA: </a:t>
          </a:r>
          <a:r>
            <a:rPr lang="es-MX" sz="1800" kern="1200" dirty="0"/>
            <a:t>Es la relación entre la tensión y la corriente que se presentan en el puerto de entrada.</a:t>
          </a:r>
        </a:p>
      </dsp:txBody>
      <dsp:txXfrm>
        <a:off x="175045" y="3823650"/>
        <a:ext cx="3184741" cy="1544324"/>
      </dsp:txXfrm>
    </dsp:sp>
    <dsp:sp modelId="{2517D3C6-B74F-4758-966C-2E68538FF0D5}">
      <dsp:nvSpPr>
        <dsp:cNvPr id="0" name=""/>
        <dsp:cNvSpPr/>
      </dsp:nvSpPr>
      <dsp:spPr>
        <a:xfrm rot="9460">
          <a:off x="3407831" y="4569889"/>
          <a:ext cx="961484" cy="54492"/>
        </a:xfrm>
        <a:custGeom>
          <a:avLst/>
          <a:gdLst/>
          <a:ahLst/>
          <a:cxnLst/>
          <a:rect l="0" t="0" r="0" b="0"/>
          <a:pathLst>
            <a:path>
              <a:moveTo>
                <a:pt x="0" y="27246"/>
              </a:moveTo>
              <a:lnTo>
                <a:pt x="961484"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3864536" y="4573098"/>
        <a:ext cx="48074" cy="48074"/>
      </dsp:txXfrm>
    </dsp:sp>
    <dsp:sp modelId="{A07875A3-FBCD-4BEC-A676-03AFAC2057CF}">
      <dsp:nvSpPr>
        <dsp:cNvPr id="0" name=""/>
        <dsp:cNvSpPr/>
      </dsp:nvSpPr>
      <dsp:spPr>
        <a:xfrm>
          <a:off x="4369314" y="3778250"/>
          <a:ext cx="3280833" cy="164041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rgbClr val="92D050"/>
              </a:solidFill>
            </a:rPr>
            <a:t>VSWR: </a:t>
          </a:r>
          <a:r>
            <a:rPr lang="es-MX" sz="1800" kern="1200" dirty="0"/>
            <a:t>valor que resulta de la relación entre la energía transmitida con respecto a la cantidad de energía reflejada por la antena</a:t>
          </a:r>
        </a:p>
      </dsp:txBody>
      <dsp:txXfrm>
        <a:off x="4417360" y="3826296"/>
        <a:ext cx="3184741" cy="1544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3827B-2F6C-4003-A2C2-B062363E7C51}">
      <dsp:nvSpPr>
        <dsp:cNvPr id="0" name=""/>
        <dsp:cNvSpPr/>
      </dsp:nvSpPr>
      <dsp:spPr>
        <a:xfrm>
          <a:off x="5664" y="1928776"/>
          <a:ext cx="2745548" cy="2264503"/>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a:t>Antena de banda ancha, </a:t>
          </a:r>
          <a:r>
            <a:rPr lang="es-EC" sz="1600" kern="1200" dirty="0" err="1"/>
            <a:t>multielemento</a:t>
          </a:r>
          <a:r>
            <a:rPr lang="es-EC" sz="1600" kern="1200" dirty="0"/>
            <a:t>, de alta directividad, con haz de radiación estrecha, que ha sido empleada en proyectos de gran importancia en áreas comerciales y militares.</a:t>
          </a:r>
          <a:endParaRPr lang="es-MX" sz="1600" kern="1200" dirty="0"/>
        </a:p>
      </dsp:txBody>
      <dsp:txXfrm>
        <a:off x="57777" y="1980889"/>
        <a:ext cx="2641322" cy="1675026"/>
      </dsp:txXfrm>
    </dsp:sp>
    <dsp:sp modelId="{B6416057-B1C5-4EF3-9AD7-0B3E80552906}">
      <dsp:nvSpPr>
        <dsp:cNvPr id="0" name=""/>
        <dsp:cNvSpPr/>
      </dsp:nvSpPr>
      <dsp:spPr>
        <a:xfrm>
          <a:off x="1573004" y="2555795"/>
          <a:ext cx="2898294" cy="2898294"/>
        </a:xfrm>
        <a:prstGeom prst="leftCircularArrow">
          <a:avLst>
            <a:gd name="adj1" fmla="val 2711"/>
            <a:gd name="adj2" fmla="val 330114"/>
            <a:gd name="adj3" fmla="val 2105625"/>
            <a:gd name="adj4" fmla="val 9024489"/>
            <a:gd name="adj5" fmla="val 316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BEA0B0-1767-4628-8BD3-0EF40C27C449}">
      <dsp:nvSpPr>
        <dsp:cNvPr id="0" name=""/>
        <dsp:cNvSpPr/>
      </dsp:nvSpPr>
      <dsp:spPr>
        <a:xfrm>
          <a:off x="615785" y="3708028"/>
          <a:ext cx="2440487" cy="97050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endParaRPr lang="es-MX" sz="5500" kern="1200"/>
        </a:p>
      </dsp:txBody>
      <dsp:txXfrm>
        <a:off x="644210" y="3736453"/>
        <a:ext cx="2383637" cy="913651"/>
      </dsp:txXfrm>
    </dsp:sp>
    <dsp:sp modelId="{267ED0C6-6884-4880-806B-3C21D88B3D63}">
      <dsp:nvSpPr>
        <dsp:cNvPr id="0" name=""/>
        <dsp:cNvSpPr/>
      </dsp:nvSpPr>
      <dsp:spPr>
        <a:xfrm>
          <a:off x="3430368" y="1928776"/>
          <a:ext cx="2745548" cy="2264503"/>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a:t>Presente desde los años 50 en comunicaciones inalámbricas con la utilización de dipolos cilíndricos.</a:t>
          </a:r>
          <a:endParaRPr lang="es-MX" sz="1600" kern="1200" dirty="0"/>
        </a:p>
      </dsp:txBody>
      <dsp:txXfrm>
        <a:off x="3482481" y="2466140"/>
        <a:ext cx="2641322" cy="1675026"/>
      </dsp:txXfrm>
    </dsp:sp>
    <dsp:sp modelId="{244BCB67-B918-4B6D-92B2-D53C7C1E9872}">
      <dsp:nvSpPr>
        <dsp:cNvPr id="0" name=""/>
        <dsp:cNvSpPr/>
      </dsp:nvSpPr>
      <dsp:spPr>
        <a:xfrm>
          <a:off x="4974829" y="579177"/>
          <a:ext cx="3249114" cy="3249114"/>
        </a:xfrm>
        <a:prstGeom prst="circularArrow">
          <a:avLst>
            <a:gd name="adj1" fmla="val 2418"/>
            <a:gd name="adj2" fmla="val 292475"/>
            <a:gd name="adj3" fmla="val 19532014"/>
            <a:gd name="adj4" fmla="val 12575511"/>
            <a:gd name="adj5" fmla="val 28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F2BE2C-A025-4693-B7B8-AF461A0ECF8F}">
      <dsp:nvSpPr>
        <dsp:cNvPr id="0" name=""/>
        <dsp:cNvSpPr/>
      </dsp:nvSpPr>
      <dsp:spPr>
        <a:xfrm>
          <a:off x="4040490" y="1443525"/>
          <a:ext cx="2440487" cy="97050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endParaRPr lang="es-MX" sz="5500" kern="1200"/>
        </a:p>
      </dsp:txBody>
      <dsp:txXfrm>
        <a:off x="4068915" y="1471950"/>
        <a:ext cx="2383637" cy="913651"/>
      </dsp:txXfrm>
    </dsp:sp>
    <dsp:sp modelId="{ACBD5BE9-5EE8-4712-A04E-E9965855A723}">
      <dsp:nvSpPr>
        <dsp:cNvPr id="0" name=""/>
        <dsp:cNvSpPr/>
      </dsp:nvSpPr>
      <dsp:spPr>
        <a:xfrm>
          <a:off x="6855072" y="1928776"/>
          <a:ext cx="2745548" cy="2264503"/>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EC" sz="1600" kern="1200" dirty="0"/>
            <a:t>Con el pasar del tiempo, el desarrollo de circuitos integrados y la tecnología de PCB se ha podido desarrollar antenas más ligeras. </a:t>
          </a:r>
          <a:endParaRPr lang="es-MX" sz="1600" kern="1200" dirty="0"/>
        </a:p>
      </dsp:txBody>
      <dsp:txXfrm>
        <a:off x="6907185" y="1980889"/>
        <a:ext cx="2641322" cy="1675026"/>
      </dsp:txXfrm>
    </dsp:sp>
    <dsp:sp modelId="{091BFE36-63AC-4DE4-A14B-D7DCE364A970}">
      <dsp:nvSpPr>
        <dsp:cNvPr id="0" name=""/>
        <dsp:cNvSpPr/>
      </dsp:nvSpPr>
      <dsp:spPr>
        <a:xfrm>
          <a:off x="7465194" y="3708028"/>
          <a:ext cx="2440487" cy="97050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endParaRPr lang="es-MX" sz="5500" kern="1200"/>
        </a:p>
      </dsp:txBody>
      <dsp:txXfrm>
        <a:off x="7493619" y="3736453"/>
        <a:ext cx="2383637" cy="913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3E7C0-CABB-4A0A-92FA-507FC3648272}">
      <dsp:nvSpPr>
        <dsp:cNvPr id="0" name=""/>
        <dsp:cNvSpPr/>
      </dsp:nvSpPr>
      <dsp:spPr>
        <a:xfrm rot="10800000">
          <a:off x="1485311" y="284"/>
          <a:ext cx="4867682" cy="1036963"/>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72" tIns="118110" rIns="220472"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LPDA de Dipolos Anchos</a:t>
          </a:r>
        </a:p>
      </dsp:txBody>
      <dsp:txXfrm rot="10800000">
        <a:off x="1744552" y="284"/>
        <a:ext cx="4608441" cy="1036963"/>
      </dsp:txXfrm>
    </dsp:sp>
    <dsp:sp modelId="{D33CD966-C12D-4B68-A465-FBCD2530C2C8}">
      <dsp:nvSpPr>
        <dsp:cNvPr id="0" name=""/>
        <dsp:cNvSpPr/>
      </dsp:nvSpPr>
      <dsp:spPr>
        <a:xfrm>
          <a:off x="966829" y="284"/>
          <a:ext cx="1036963" cy="1036963"/>
        </a:xfrm>
        <a:prstGeom prst="ellipse">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6F90B82-A250-43B6-9BA7-AABE1ADFF76C}">
      <dsp:nvSpPr>
        <dsp:cNvPr id="0" name=""/>
        <dsp:cNvSpPr/>
      </dsp:nvSpPr>
      <dsp:spPr>
        <a:xfrm rot="10800000">
          <a:off x="1485311" y="1296488"/>
          <a:ext cx="4867682" cy="1036963"/>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72" tIns="118110" rIns="220472" bIns="118110" numCol="1" spcCol="1270" anchor="ctr" anchorCtr="0">
          <a:noAutofit/>
        </a:bodyPr>
        <a:lstStyle/>
        <a:p>
          <a:pPr marL="0" lvl="0" indent="0" algn="ctr" defTabSz="1377950">
            <a:lnSpc>
              <a:spcPct val="90000"/>
            </a:lnSpc>
            <a:spcBef>
              <a:spcPct val="0"/>
            </a:spcBef>
            <a:spcAft>
              <a:spcPct val="35000"/>
            </a:spcAft>
            <a:buNone/>
          </a:pPr>
          <a:r>
            <a:rPr lang="es-MX" sz="3100" kern="1200" dirty="0"/>
            <a:t>LPDA de Dipolos Finos</a:t>
          </a:r>
        </a:p>
      </dsp:txBody>
      <dsp:txXfrm rot="10800000">
        <a:off x="1744552" y="1296488"/>
        <a:ext cx="4608441" cy="1036963"/>
      </dsp:txXfrm>
    </dsp:sp>
    <dsp:sp modelId="{3181B82B-C55B-436F-ADC6-4AAE1C9E9655}">
      <dsp:nvSpPr>
        <dsp:cNvPr id="0" name=""/>
        <dsp:cNvSpPr/>
      </dsp:nvSpPr>
      <dsp:spPr>
        <a:xfrm>
          <a:off x="966829" y="1296488"/>
          <a:ext cx="1036963" cy="1036963"/>
        </a:xfrm>
        <a:prstGeom prst="ellipse">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6F169-F19F-42CE-BFC5-36B87C8C057D}">
      <dsp:nvSpPr>
        <dsp:cNvPr id="0" name=""/>
        <dsp:cNvSpPr/>
      </dsp:nvSpPr>
      <dsp:spPr>
        <a:xfrm>
          <a:off x="0" y="0"/>
          <a:ext cx="4958080" cy="55518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La simulación final de FEKO demoró aproximadamente 6 horas en compilar en este rango de frecuencia</a:t>
          </a:r>
          <a:endParaRPr lang="es-MX" sz="1400" kern="1200" dirty="0"/>
        </a:p>
      </dsp:txBody>
      <dsp:txXfrm>
        <a:off x="16261" y="16261"/>
        <a:ext cx="4312080" cy="522661"/>
      </dsp:txXfrm>
    </dsp:sp>
    <dsp:sp modelId="{A9F33A1D-7BF7-45A6-88FA-60570ECF8231}">
      <dsp:nvSpPr>
        <dsp:cNvPr id="0" name=""/>
        <dsp:cNvSpPr/>
      </dsp:nvSpPr>
      <dsp:spPr>
        <a:xfrm>
          <a:off x="415239" y="656125"/>
          <a:ext cx="4958080" cy="55518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Laptop con procesador </a:t>
          </a:r>
          <a:r>
            <a:rPr lang="es-EC" sz="1400" kern="1200" dirty="0" err="1"/>
            <a:t>Intel®Core</a:t>
          </a:r>
          <a:r>
            <a:rPr lang="es-EC" sz="1400" kern="1200" dirty="0"/>
            <a:t> ™ i7-85550U a 1.8 GHz y con 24 GB de memoria RAM</a:t>
          </a:r>
          <a:endParaRPr lang="es-MX" sz="1400" kern="1200" dirty="0"/>
        </a:p>
      </dsp:txBody>
      <dsp:txXfrm>
        <a:off x="431500" y="672386"/>
        <a:ext cx="4149449" cy="522661"/>
      </dsp:txXfrm>
    </dsp:sp>
    <dsp:sp modelId="{E50C2553-DC15-4DE8-A609-B768D680B10A}">
      <dsp:nvSpPr>
        <dsp:cNvPr id="0" name=""/>
        <dsp:cNvSpPr/>
      </dsp:nvSpPr>
      <dsp:spPr>
        <a:xfrm>
          <a:off x="824280" y="1312251"/>
          <a:ext cx="4958080" cy="55518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En toda la banda de simulación (de 2 GHz a 6 GHz) se obtuvo un VSWR inferior a 2.</a:t>
          </a:r>
          <a:endParaRPr lang="es-MX" sz="1400" kern="1200" dirty="0"/>
        </a:p>
      </dsp:txBody>
      <dsp:txXfrm>
        <a:off x="840541" y="1328512"/>
        <a:ext cx="4155647" cy="522661"/>
      </dsp:txXfrm>
    </dsp:sp>
    <dsp:sp modelId="{F72BF5E3-C350-4133-B810-84C16192E928}">
      <dsp:nvSpPr>
        <dsp:cNvPr id="0" name=""/>
        <dsp:cNvSpPr/>
      </dsp:nvSpPr>
      <dsp:spPr>
        <a:xfrm>
          <a:off x="1239519" y="1968376"/>
          <a:ext cx="4958080" cy="55518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Ese resultado permite inferir que la red tiene un buen casamiento con el puerto de 50 </a:t>
          </a:r>
          <a:r>
            <a:rPr lang="el-GR" sz="1400" kern="1200" dirty="0"/>
            <a:t>Ω</a:t>
          </a:r>
          <a:endParaRPr lang="es-MX" sz="1400" kern="1200" dirty="0"/>
        </a:p>
      </dsp:txBody>
      <dsp:txXfrm>
        <a:off x="1255780" y="1984637"/>
        <a:ext cx="4149449" cy="522661"/>
      </dsp:txXfrm>
    </dsp:sp>
    <dsp:sp modelId="{1D944A47-676B-4DEA-B387-8D125D7EAA33}">
      <dsp:nvSpPr>
        <dsp:cNvPr id="0" name=""/>
        <dsp:cNvSpPr/>
      </dsp:nvSpPr>
      <dsp:spPr>
        <a:xfrm>
          <a:off x="4597210" y="425219"/>
          <a:ext cx="360869" cy="360869"/>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4678406" y="425219"/>
        <a:ext cx="198477" cy="271554"/>
      </dsp:txXfrm>
    </dsp:sp>
    <dsp:sp modelId="{E7DA2C06-3441-497D-A5A9-48B1BB1208AB}">
      <dsp:nvSpPr>
        <dsp:cNvPr id="0" name=""/>
        <dsp:cNvSpPr/>
      </dsp:nvSpPr>
      <dsp:spPr>
        <a:xfrm>
          <a:off x="5012450" y="1081345"/>
          <a:ext cx="360869" cy="360869"/>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093646" y="1081345"/>
        <a:ext cx="198477" cy="271554"/>
      </dsp:txXfrm>
    </dsp:sp>
    <dsp:sp modelId="{305C0143-FC2A-4932-9F55-19E8AB55E2A2}">
      <dsp:nvSpPr>
        <dsp:cNvPr id="0" name=""/>
        <dsp:cNvSpPr/>
      </dsp:nvSpPr>
      <dsp:spPr>
        <a:xfrm>
          <a:off x="5421491" y="1737471"/>
          <a:ext cx="360869" cy="360869"/>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502687" y="1737471"/>
        <a:ext cx="198477" cy="2715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EE96A-B382-4426-AC26-8ABE9B86BDE4}">
      <dsp:nvSpPr>
        <dsp:cNvPr id="0" name=""/>
        <dsp:cNvSpPr/>
      </dsp:nvSpPr>
      <dsp:spPr>
        <a:xfrm>
          <a:off x="579" y="0"/>
          <a:ext cx="2494550" cy="1963085"/>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endParaRPr lang="es-MX" sz="2800" kern="1200"/>
        </a:p>
      </dsp:txBody>
      <dsp:txXfrm rot="16200000">
        <a:off x="-554830" y="555409"/>
        <a:ext cx="1609729" cy="498910"/>
      </dsp:txXfrm>
    </dsp:sp>
    <dsp:sp modelId="{475BE4B1-6980-4A9D-B35E-1FA69F86D43E}">
      <dsp:nvSpPr>
        <dsp:cNvPr id="0" name=""/>
        <dsp:cNvSpPr/>
      </dsp:nvSpPr>
      <dsp:spPr>
        <a:xfrm>
          <a:off x="499489" y="0"/>
          <a:ext cx="1858439" cy="19630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C" sz="1800" kern="1200" dirty="0"/>
            <a:t>Se observa que la directividad en la dirección </a:t>
          </a:r>
          <a:r>
            <a:rPr lang="es-EC" sz="1800" i="1" kern="1200" dirty="0" err="1"/>
            <a:t>endfire</a:t>
          </a:r>
          <a:r>
            <a:rPr lang="es-EC" sz="1800" kern="1200" dirty="0"/>
            <a:t>, en toda la banda de simulación, fue mayor a 6 dBi e inferior a 7,5 dBi. </a:t>
          </a:r>
          <a:endParaRPr lang="es-MX" sz="1800" kern="1200" dirty="0"/>
        </a:p>
      </dsp:txBody>
      <dsp:txXfrm>
        <a:off x="499489" y="0"/>
        <a:ext cx="1858439" cy="1963085"/>
      </dsp:txXfrm>
    </dsp:sp>
    <dsp:sp modelId="{D93F4981-E149-4C54-8780-62FA29B4D012}">
      <dsp:nvSpPr>
        <dsp:cNvPr id="0" name=""/>
        <dsp:cNvSpPr/>
      </dsp:nvSpPr>
      <dsp:spPr>
        <a:xfrm>
          <a:off x="2582438" y="0"/>
          <a:ext cx="2494550" cy="1963085"/>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endParaRPr lang="es-MX" sz="2800" kern="1200"/>
        </a:p>
      </dsp:txBody>
      <dsp:txXfrm rot="16200000">
        <a:off x="2027029" y="555409"/>
        <a:ext cx="1609729" cy="498910"/>
      </dsp:txXfrm>
    </dsp:sp>
    <dsp:sp modelId="{B16A6B2C-C107-4F79-A281-0107CC8824BD}">
      <dsp:nvSpPr>
        <dsp:cNvPr id="0" name=""/>
        <dsp:cNvSpPr/>
      </dsp:nvSpPr>
      <dsp:spPr>
        <a:xfrm rot="5400000">
          <a:off x="2450736" y="1494953"/>
          <a:ext cx="288350" cy="374182"/>
        </a:xfrm>
        <a:prstGeom prst="flowChartExtra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9A7681-CB01-4B65-9D70-8CA33865B10B}">
      <dsp:nvSpPr>
        <dsp:cNvPr id="0" name=""/>
        <dsp:cNvSpPr/>
      </dsp:nvSpPr>
      <dsp:spPr>
        <a:xfrm>
          <a:off x="3081348" y="0"/>
          <a:ext cx="1858439" cy="19630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C" sz="1800" kern="1200" dirty="0"/>
            <a:t>La red no está trabajando en el modo fundamental y sí próximo a uno de los modos superiores</a:t>
          </a:r>
          <a:endParaRPr lang="es-MX" sz="1800" kern="1200" dirty="0"/>
        </a:p>
      </dsp:txBody>
      <dsp:txXfrm>
        <a:off x="3081348" y="0"/>
        <a:ext cx="1858439" cy="1963085"/>
      </dsp:txXfrm>
    </dsp:sp>
    <dsp:sp modelId="{41DE04A4-F52C-4D2E-A0B4-0AD09FBE1986}">
      <dsp:nvSpPr>
        <dsp:cNvPr id="0" name=""/>
        <dsp:cNvSpPr/>
      </dsp:nvSpPr>
      <dsp:spPr>
        <a:xfrm>
          <a:off x="5164298" y="0"/>
          <a:ext cx="2494550" cy="1963085"/>
        </a:xfrm>
        <a:prstGeom prst="roundRect">
          <a:avLst>
            <a:gd name="adj" fmla="val 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endParaRPr lang="es-MX" sz="2800" kern="1200" dirty="0"/>
        </a:p>
      </dsp:txBody>
      <dsp:txXfrm rot="16200000">
        <a:off x="4608888" y="555409"/>
        <a:ext cx="1609729" cy="498910"/>
      </dsp:txXfrm>
    </dsp:sp>
    <dsp:sp modelId="{F62018EC-EAF4-4382-BBA2-2BAA81264E22}">
      <dsp:nvSpPr>
        <dsp:cNvPr id="0" name=""/>
        <dsp:cNvSpPr/>
      </dsp:nvSpPr>
      <dsp:spPr>
        <a:xfrm rot="5400000">
          <a:off x="5032595" y="1494953"/>
          <a:ext cx="288350" cy="374182"/>
        </a:xfrm>
        <a:prstGeom prst="flowChartExtract">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A2498-A47E-4CB0-8777-E61B28718242}">
      <dsp:nvSpPr>
        <dsp:cNvPr id="0" name=""/>
        <dsp:cNvSpPr/>
      </dsp:nvSpPr>
      <dsp:spPr>
        <a:xfrm>
          <a:off x="5663208" y="0"/>
          <a:ext cx="1858439" cy="19630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s-EC" sz="1800" kern="1200" dirty="0"/>
            <a:t>Produciendo lóbulos secundarios elevados y direcciones de nulos, que, para la aplicación deseada, no son los mejores.</a:t>
          </a:r>
          <a:endParaRPr lang="es-MX" sz="1800" kern="1200" dirty="0"/>
        </a:p>
      </dsp:txBody>
      <dsp:txXfrm>
        <a:off x="5663208" y="0"/>
        <a:ext cx="1858439" cy="19630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7264CF2-FC8A-6F4E-9306-4364FE5879B0}" type="datetimeFigureOut">
              <a:rPr lang="es-ES_tradnl" smtClean="0"/>
              <a:t>23/01/2020</a:t>
            </a:fld>
            <a:endParaRPr lang="es-ES_tradnl"/>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E0451EA-B135-BE40-A0D0-3183126A3EB7}" type="slidenum">
              <a:rPr lang="es-ES_tradnl" smtClean="0"/>
              <a:t>‹Nº›</a:t>
            </a:fld>
            <a:endParaRPr lang="es-ES_tradnl"/>
          </a:p>
        </p:txBody>
      </p:sp>
    </p:spTree>
    <p:extLst>
      <p:ext uri="{BB962C8B-B14F-4D97-AF65-F5344CB8AC3E}">
        <p14:creationId xmlns:p14="http://schemas.microsoft.com/office/powerpoint/2010/main" val="7200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1</a:t>
            </a:fld>
            <a:endParaRPr lang="es-ES_tradnl" dirty="0"/>
          </a:p>
        </p:txBody>
      </p:sp>
    </p:spTree>
    <p:extLst>
      <p:ext uri="{BB962C8B-B14F-4D97-AF65-F5344CB8AC3E}">
        <p14:creationId xmlns:p14="http://schemas.microsoft.com/office/powerpoint/2010/main" val="219003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E0451EA-B135-BE40-A0D0-3183126A3EB7}" type="slidenum">
              <a:rPr lang="es-ES_tradnl" smtClean="0"/>
              <a:t>2</a:t>
            </a:fld>
            <a:endParaRPr lang="es-ES_tradnl"/>
          </a:p>
        </p:txBody>
      </p:sp>
    </p:spTree>
    <p:extLst>
      <p:ext uri="{BB962C8B-B14F-4D97-AF65-F5344CB8AC3E}">
        <p14:creationId xmlns:p14="http://schemas.microsoft.com/office/powerpoint/2010/main" val="15680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23/1/2020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7103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23/1/2020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382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23/1/2020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669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23/1/2020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6197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23C4A65-74FA-48C1-8A1C-4E3B522DF67C}" type="datetimeFigureOut">
              <a:rPr lang="es-EC" smtClean="0"/>
              <a:t>23/1/2020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86886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23C4A65-74FA-48C1-8A1C-4E3B522DF67C}" type="datetimeFigureOut">
              <a:rPr lang="es-EC" smtClean="0"/>
              <a:t>23/1/2020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44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23C4A65-74FA-48C1-8A1C-4E3B522DF67C}" type="datetimeFigureOut">
              <a:rPr lang="es-EC" smtClean="0"/>
              <a:t>23/1/2020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776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23C4A65-74FA-48C1-8A1C-4E3B522DF67C}" type="datetimeFigureOut">
              <a:rPr lang="es-EC" smtClean="0"/>
              <a:t>23/1/2020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77870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3C4A65-74FA-48C1-8A1C-4E3B522DF67C}" type="datetimeFigureOut">
              <a:rPr lang="es-EC" smtClean="0"/>
              <a:t>23/1/2020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400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23/1/2020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7898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23/1/2020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88235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C4A65-74FA-48C1-8A1C-4E3B522DF67C}" type="datetimeFigureOut">
              <a:rPr lang="es-EC" smtClean="0"/>
              <a:t>23/1/2020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2B0EF-ADB8-4D33-BFC8-735AFB0ACF93}" type="slidenum">
              <a:rPr lang="es-EC" smtClean="0"/>
              <a:t>‹Nº›</a:t>
            </a:fld>
            <a:endParaRPr lang="es-EC"/>
          </a:p>
        </p:txBody>
      </p:sp>
    </p:spTree>
    <p:extLst>
      <p:ext uri="{BB962C8B-B14F-4D97-AF65-F5344CB8AC3E}">
        <p14:creationId xmlns:p14="http://schemas.microsoft.com/office/powerpoint/2010/main" val="42793357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7.png"/><Relationship Id="rId7" Type="http://schemas.openxmlformats.org/officeDocument/2006/relationships/diagramLayout" Target="../diagrams/layout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29.png"/><Relationship Id="rId10" Type="http://schemas.microsoft.com/office/2007/relationships/diagramDrawing" Target="../diagrams/drawing7.xml"/><Relationship Id="rId4" Type="http://schemas.openxmlformats.org/officeDocument/2006/relationships/image" Target="../media/image28.png"/><Relationship Id="rId9"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48.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54.png"/><Relationship Id="rId18" Type="http://schemas.microsoft.com/office/2007/relationships/diagramDrawing" Target="../diagrams/drawing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openxmlformats.org/officeDocument/2006/relationships/diagramColors" Target="../diagrams/colors15.xml"/><Relationship Id="rId2" Type="http://schemas.openxmlformats.org/officeDocument/2006/relationships/image" Target="../media/image3.png"/><Relationship Id="rId16" Type="http://schemas.openxmlformats.org/officeDocument/2006/relationships/diagramQuickStyle" Target="../diagrams/quickStyle15.xml"/><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Layout" Target="../diagrams/layout15.xml"/><Relationship Id="rId10" Type="http://schemas.openxmlformats.org/officeDocument/2006/relationships/diagramQuickStyle" Target="../diagrams/quickStyle14.xml"/><Relationship Id="rId19" Type="http://schemas.openxmlformats.org/officeDocument/2006/relationships/image" Target="../media/image55.png"/><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Data" Target="../diagrams/data15.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0.jpeg"/><Relationship Id="rId5" Type="http://schemas.openxmlformats.org/officeDocument/2006/relationships/image" Target="../media/image59.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ege.espe.edu.ec/wp-content/uploads/2013/08/cropped-Comunicado-2-1.jpg"/>
          <p:cNvPicPr/>
          <p:nvPr/>
        </p:nvPicPr>
        <p:blipFill rotWithShape="1">
          <a:blip r:embed="rId3" cstate="screen">
            <a:extLst>
              <a:ext uri="{28A0092B-C50C-407E-A947-70E740481C1C}">
                <a14:useLocalDpi xmlns:a14="http://schemas.microsoft.com/office/drawing/2010/main"/>
              </a:ext>
            </a:extLst>
          </a:blip>
          <a:srcRect r="73186"/>
          <a:stretch/>
        </p:blipFill>
        <p:spPr bwMode="auto">
          <a:xfrm>
            <a:off x="-13916" y="0"/>
            <a:ext cx="1413009" cy="1412776"/>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813" b="94401" l="9663" r="89971">
                        <a14:foregroundMark x1="12811" y1="11979" x2="12811" y2="11979"/>
                        <a14:foregroundMark x1="12299" y1="10807" x2="12299" y2="10807"/>
                        <a14:foregroundMark x1="12518" y1="16016" x2="12518" y2="16016"/>
                        <a14:foregroundMark x1="12299" y1="14323" x2="12299" y2="14323"/>
                        <a14:foregroundMark x1="13031" y1="14974" x2="13031" y2="14974"/>
                        <a14:foregroundMark x1="12079" y1="9375" x2="12079" y2="9375"/>
                        <a14:foregroundMark x1="12665" y1="18229" x2="12665" y2="18229"/>
                        <a14:foregroundMark x1="12518" y1="21615" x2="12518" y2="21615"/>
                        <a14:foregroundMark x1="12665" y1="27995" x2="12665" y2="27995"/>
                        <a14:foregroundMark x1="12592" y1="33203" x2="12592" y2="33203"/>
                        <a14:foregroundMark x1="12811" y1="43620" x2="12811" y2="43620"/>
                        <a14:foregroundMark x1="12884" y1="49219" x2="12884" y2="49219"/>
                        <a14:foregroundMark x1="13104" y1="55729" x2="13104" y2="55729"/>
                        <a14:foregroundMark x1="12665" y1="63021" x2="12665" y2="63021"/>
                        <a14:foregroundMark x1="13324" y1="70573" x2="13324" y2="70573"/>
                        <a14:foregroundMark x1="13250" y1="81380" x2="13250" y2="81380"/>
                        <a14:foregroundMark x1="15959" y1="71484" x2="15959" y2="71484"/>
                        <a14:foregroundMark x1="18375" y1="83333" x2="18375" y2="83333"/>
                        <a14:foregroundMark x1="13616" y1="86068" x2="13616" y2="86068"/>
                        <a14:foregroundMark x1="12884" y1="67318" x2="12884" y2="67318"/>
                        <a14:foregroundMark x1="12152" y1="58984" x2="12152" y2="58984"/>
                        <a14:foregroundMark x1="12152" y1="52083" x2="12152" y2="52083"/>
                        <a14:foregroundMark x1="12665" y1="46875" x2="12665" y2="46875"/>
                        <a14:foregroundMark x1="13031" y1="41406" x2="13031" y2="41406"/>
                        <a14:foregroundMark x1="12884" y1="36719" x2="12884" y2="36719"/>
                        <a14:foregroundMark x1="12811" y1="30078" x2="12811" y2="30599"/>
                        <a14:foregroundMark x1="12079" y1="39714" x2="12079" y2="39714"/>
                        <a14:foregroundMark x1="45022" y1="88281" x2="45022" y2="88281"/>
                        <a14:foregroundMark x1="64275" y1="88411" x2="64275" y2="88411"/>
                        <a14:foregroundMark x1="78697" y1="88411" x2="78697" y2="88411"/>
                        <a14:foregroundMark x1="81259" y1="88672" x2="81259" y2="88672"/>
                        <a14:foregroundMark x1="57906" y1="88672" x2="57906" y2="88672"/>
                        <a14:foregroundMark x1="13031" y1="24479" x2="13031" y2="24479"/>
                        <a14:foregroundMark x1="14129" y1="18490" x2="14129" y2="18490"/>
                        <a14:foregroundMark x1="28917" y1="87891" x2="28917" y2="87891"/>
                        <a14:foregroundMark x1="37628" y1="88281" x2="37628" y2="88281"/>
                        <a14:foregroundMark x1="49854" y1="88281" x2="49854" y2="88281"/>
                        <a14:foregroundMark x1="68741" y1="88281" x2="68741" y2="88281"/>
                        <a14:foregroundMark x1="74451" y1="88411" x2="74451" y2="88411"/>
                        <a14:foregroundMark x1="31259" y1="88802" x2="31259" y2="88802"/>
                        <a14:foregroundMark x1="33895" y1="88021" x2="33895" y2="88021"/>
                        <a14:foregroundMark x1="36603" y1="88281" x2="36603" y2="88281"/>
                        <a14:foregroundMark x1="39824" y1="88281" x2="39824" y2="88281"/>
                        <a14:foregroundMark x1="43851" y1="88281" x2="43851" y2="88281"/>
                        <a14:foregroundMark x1="48243" y1="88021" x2="48243" y2="88021"/>
                        <a14:foregroundMark x1="40922" y1="88672" x2="40922" y2="88672"/>
                        <a14:foregroundMark x1="42826" y1="88021" x2="42826" y2="88021"/>
                        <a14:foregroundMark x1="46486" y1="88281" x2="46486" y2="88281"/>
                        <a14:foregroundMark x1="51611" y1="88672" x2="51611" y2="88672"/>
                        <a14:foregroundMark x1="55198" y1="88281" x2="55198" y2="88281"/>
                        <a14:foregroundMark x1="59151" y1="88281" x2="59151" y2="88281"/>
                        <a14:foregroundMark x1="53367" y1="88281" x2="53367" y2="88281"/>
                        <a14:foregroundMark x1="61054" y1="88281" x2="61054" y2="88281"/>
                        <a14:foregroundMark x1="63177" y1="88281" x2="63177" y2="88281"/>
                        <a14:foregroundMark x1="66837" y1="88411" x2="66837" y2="88411"/>
                        <a14:foregroundMark x1="71230" y1="88672" x2="71230" y2="88672"/>
                        <a14:foregroundMark x1="76135" y1="88411" x2="76135" y2="88411"/>
                        <a14:foregroundMark x1="80161" y1="88411" x2="80161" y2="88411"/>
                        <a14:foregroundMark x1="81991" y1="88672" x2="81991" y2="88672"/>
                        <a14:backgroundMark x1="21010" y1="18880" x2="21010" y2="18880"/>
                      </a14:backgroundRemoval>
                    </a14:imgEffect>
                  </a14:imgLayer>
                </a14:imgProps>
              </a:ext>
              <a:ext uri="{28A0092B-C50C-407E-A947-70E740481C1C}">
                <a14:useLocalDpi xmlns:a14="http://schemas.microsoft.com/office/drawing/2010/main" val="0"/>
              </a:ext>
            </a:extLst>
          </a:blip>
          <a:srcRect l="12057" t="7926" r="18175" b="11007"/>
          <a:stretch/>
        </p:blipFill>
        <p:spPr bwMode="auto">
          <a:xfrm>
            <a:off x="534996" y="1342624"/>
            <a:ext cx="9077564" cy="551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idx="4294967295"/>
          </p:nvPr>
        </p:nvSpPr>
        <p:spPr>
          <a:xfrm>
            <a:off x="815016" y="2970564"/>
            <a:ext cx="11448457" cy="1470025"/>
          </a:xfrm>
        </p:spPr>
        <p:txBody>
          <a:bodyPr>
            <a:noAutofit/>
          </a:bodyPr>
          <a:lstStyle/>
          <a:p>
            <a:pPr algn="ctr"/>
            <a:r>
              <a:rPr lang="es-EC" sz="1800" b="1" dirty="0">
                <a:latin typeface="Arial" panose="020B0604020202020204" pitchFamily="34" charset="0"/>
                <a:cs typeface="Arial" panose="020B0604020202020204" pitchFamily="34" charset="0"/>
              </a:rPr>
              <a:t>TEMA: </a:t>
            </a:r>
            <a:r>
              <a:rPr lang="es-ES_tradnl" sz="1600" b="1" dirty="0">
                <a:latin typeface="Arial" panose="020B0604020202020204" pitchFamily="34" charset="0"/>
                <a:ea typeface="+mn-ea"/>
                <a:cs typeface="Arial" panose="020B0604020202020204" pitchFamily="34" charset="0"/>
              </a:rPr>
              <a:t>DISEÑO, ANÁLISIS, SIMULACIÓN Y CONSTRUCCIÓN DE UNA RED DE ANTENAS DEL TIPO LOG-PERÍODICAS IMPRESAS PARA LA BANDA DE 2.4 GHz Y 5.8 GHz</a:t>
            </a:r>
            <a:br>
              <a:rPr lang="es-EC" sz="1600" dirty="0">
                <a:solidFill>
                  <a:srgbClr val="9BBB63"/>
                </a:solidFill>
                <a:latin typeface="Times New Roman" pitchFamily="18" charset="0"/>
                <a:cs typeface="Times New Roman" pitchFamily="18" charset="0"/>
              </a:rPr>
            </a:br>
            <a:endParaRPr lang="es-EC" sz="1600" dirty="0">
              <a:solidFill>
                <a:srgbClr val="9BBB63"/>
              </a:solidFill>
              <a:latin typeface="Times New Roman" pitchFamily="18" charset="0"/>
              <a:cs typeface="Times New Roman" pitchFamily="18" charset="0"/>
            </a:endParaRPr>
          </a:p>
        </p:txBody>
      </p:sp>
      <p:pic>
        <p:nvPicPr>
          <p:cNvPr id="6" name="5 Imagen" descr="http://sege.espe.edu.ec/wp-content/uploads/2013/08/cropped-Comunicado-2-1.jpg"/>
          <p:cNvPicPr/>
          <p:nvPr/>
        </p:nvPicPr>
        <p:blipFill rotWithShape="1">
          <a:blip r:embed="rId3" cstate="screen">
            <a:extLst>
              <a:ext uri="{28A0092B-C50C-407E-A947-70E740481C1C}">
                <a14:useLocalDpi xmlns:a14="http://schemas.microsoft.com/office/drawing/2010/main"/>
              </a:ext>
            </a:extLst>
          </a:blip>
          <a:srcRect l="26253" r="2507"/>
          <a:stretch/>
        </p:blipFill>
        <p:spPr bwMode="auto">
          <a:xfrm>
            <a:off x="4940416" y="202605"/>
            <a:ext cx="2864642" cy="858751"/>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875297" y="1342624"/>
            <a:ext cx="11316703" cy="1569660"/>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DEPARTAMENTO DE ELÉCTRICA,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CARRERA DE INGENIERÍA EN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C" sz="1600" dirty="0">
                <a:latin typeface="Arial" panose="020B0604020202020204" pitchFamily="34" charset="0"/>
                <a:cs typeface="Arial" panose="020B0604020202020204" pitchFamily="34" charset="0"/>
              </a:rPr>
              <a:t>PROYECTO DE GRADO PREVIO A LA OBTENCIÓN DEL TÍTULO DE INGENIERO EN ELECTRÓNICA Y TELECOMUNICACIONES</a:t>
            </a:r>
          </a:p>
        </p:txBody>
      </p:sp>
      <p:sp>
        <p:nvSpPr>
          <p:cNvPr id="7" name="6 Rectángulo"/>
          <p:cNvSpPr/>
          <p:nvPr/>
        </p:nvSpPr>
        <p:spPr>
          <a:xfrm>
            <a:off x="3514056" y="4490631"/>
            <a:ext cx="6098503"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ELABORADO POR:</a:t>
            </a:r>
            <a:r>
              <a:rPr lang="es-EC" sz="1600" dirty="0">
                <a:latin typeface="Arial" panose="020B0604020202020204" pitchFamily="34" charset="0"/>
                <a:cs typeface="Arial" panose="020B0604020202020204" pitchFamily="34" charset="0"/>
              </a:rPr>
              <a:t> MORALES TOBAR, CINTYA ESTEFANIA</a:t>
            </a:r>
          </a:p>
        </p:txBody>
      </p:sp>
      <p:sp>
        <p:nvSpPr>
          <p:cNvPr id="8" name="7 Rectángulo"/>
          <p:cNvSpPr/>
          <p:nvPr/>
        </p:nvSpPr>
        <p:spPr>
          <a:xfrm>
            <a:off x="2746286" y="5321548"/>
            <a:ext cx="9309012" cy="461665"/>
          </a:xfrm>
          <a:prstGeom prst="rect">
            <a:avLst/>
          </a:prstGeom>
        </p:spPr>
        <p:txBody>
          <a:bodyPr wrap="square">
            <a:spAutoFit/>
          </a:bodyPr>
          <a:lstStyle/>
          <a:p>
            <a:r>
              <a:rPr lang="es-EC" sz="1200" b="1" dirty="0">
                <a:latin typeface="Arial" panose="020B0604020202020204" pitchFamily="34" charset="0"/>
                <a:cs typeface="Arial" panose="020B0604020202020204" pitchFamily="34" charset="0"/>
              </a:rPr>
              <a:t>Dr. Tinoco Salazar, Alexis Fabricio                                                   León Vásquez, Rubén Darío </a:t>
            </a:r>
            <a:r>
              <a:rPr lang="es-EC" sz="1200" b="1" dirty="0" err="1">
                <a:latin typeface="Arial" panose="020B0604020202020204" pitchFamily="34" charset="0"/>
                <a:cs typeface="Arial" panose="020B0604020202020204" pitchFamily="34" charset="0"/>
              </a:rPr>
              <a:t>MSc</a:t>
            </a:r>
            <a:r>
              <a:rPr lang="es-EC" sz="1200" b="1" dirty="0">
                <a:latin typeface="Arial" panose="020B0604020202020204" pitchFamily="34" charset="0"/>
                <a:cs typeface="Arial" panose="020B0604020202020204" pitchFamily="34" charset="0"/>
              </a:rPr>
              <a:t>.</a:t>
            </a:r>
            <a:endParaRPr lang="es-EC" sz="1200" dirty="0">
              <a:latin typeface="Arial" panose="020B0604020202020204" pitchFamily="34" charset="0"/>
              <a:cs typeface="Arial" panose="020B0604020202020204" pitchFamily="34" charset="0"/>
            </a:endParaRPr>
          </a:p>
          <a:p>
            <a:r>
              <a:rPr lang="es-EC" sz="1200" b="1" dirty="0">
                <a:latin typeface="Arial" panose="020B0604020202020204" pitchFamily="34" charset="0"/>
                <a:cs typeface="Arial" panose="020B0604020202020204" pitchFamily="34" charset="0"/>
              </a:rPr>
              <a:t>      TUTOR DEL PROYECTO	                                                   DOCENTE DESIGNADO </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47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05F5AEF6-A1B9-4AF1-9D61-A2194D675C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84083" y="506686"/>
            <a:ext cx="4408488" cy="2320598"/>
          </a:xfrm>
          <a:prstGeom prst="rect">
            <a:avLst/>
          </a:prstGeom>
          <a:noFill/>
        </p:spPr>
      </p:pic>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13" name="CuadroTexto 19"/>
          <p:cNvSpPr txBox="1"/>
          <p:nvPr/>
        </p:nvSpPr>
        <p:spPr>
          <a:xfrm>
            <a:off x="-103103" y="729956"/>
            <a:ext cx="11738348" cy="461665"/>
          </a:xfrm>
          <a:prstGeom prst="rect">
            <a:avLst/>
          </a:prstGeom>
          <a:noFill/>
        </p:spPr>
        <p:txBody>
          <a:bodyPr wrap="square" rtlCol="0">
            <a:spAutoFit/>
          </a:bodyPr>
          <a:lstStyle/>
          <a:p>
            <a:pPr algn="ctr"/>
            <a:r>
              <a:rPr lang="es-EC" sz="2400" b="1" dirty="0">
                <a:latin typeface="Arial" panose="020B0604020202020204" pitchFamily="34" charset="0"/>
                <a:cs typeface="Arial" panose="020B0604020202020204" pitchFamily="34" charset="0"/>
              </a:rPr>
              <a:t>Antena Log-Periódica</a:t>
            </a:r>
            <a:endParaRPr lang="es-ES" sz="24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456C66-33AB-4C36-87EE-149A273CB60E}"/>
              </a:ext>
            </a:extLst>
          </p:cNvPr>
          <p:cNvSpPr>
            <a:spLocks noGrp="1"/>
          </p:cNvSpPr>
          <p:nvPr>
            <p:ph type="title"/>
          </p:nvPr>
        </p:nvSpPr>
        <p:spPr>
          <a:xfrm>
            <a:off x="0" y="-28276"/>
            <a:ext cx="12192000" cy="500630"/>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graphicFrame>
        <p:nvGraphicFramePr>
          <p:cNvPr id="2" name="Diagrama 1">
            <a:extLst>
              <a:ext uri="{FF2B5EF4-FFF2-40B4-BE49-F238E27FC236}">
                <a16:creationId xmlns:a16="http://schemas.microsoft.com/office/drawing/2014/main" id="{BC99A310-756A-4442-9467-21035E2DB31C}"/>
              </a:ext>
            </a:extLst>
          </p:cNvPr>
          <p:cNvGraphicFramePr/>
          <p:nvPr>
            <p:extLst>
              <p:ext uri="{D42A27DB-BD31-4B8C-83A1-F6EECF244321}">
                <p14:modId xmlns:p14="http://schemas.microsoft.com/office/powerpoint/2010/main" val="1884707068"/>
              </p:ext>
            </p:extLst>
          </p:nvPr>
        </p:nvGraphicFramePr>
        <p:xfrm>
          <a:off x="99429" y="1225953"/>
          <a:ext cx="9911346" cy="6122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009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05F5AEF6-A1B9-4AF1-9D61-A2194D675C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09605" y="1023531"/>
            <a:ext cx="5706744" cy="2825264"/>
          </a:xfrm>
          <a:prstGeom prst="rect">
            <a:avLst/>
          </a:prstGeom>
          <a:noFill/>
        </p:spPr>
      </p:pic>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13" name="CuadroTexto 19"/>
          <p:cNvSpPr txBox="1"/>
          <p:nvPr/>
        </p:nvSpPr>
        <p:spPr>
          <a:xfrm>
            <a:off x="0" y="618321"/>
            <a:ext cx="7463295" cy="461665"/>
          </a:xfrm>
          <a:prstGeom prst="rect">
            <a:avLst/>
          </a:prstGeom>
          <a:noFill/>
        </p:spPr>
        <p:txBody>
          <a:bodyPr wrap="square" rtlCol="0">
            <a:spAutoFit/>
          </a:bodyPr>
          <a:lstStyle/>
          <a:p>
            <a:pPr algn="ctr"/>
            <a:r>
              <a:rPr lang="es-EC" sz="2400" b="1" dirty="0">
                <a:latin typeface="Arial" panose="020B0604020202020204" pitchFamily="34" charset="0"/>
                <a:cs typeface="Arial" panose="020B0604020202020204" pitchFamily="34" charset="0"/>
              </a:rPr>
              <a:t>Procedimiento tradicional de diseño aproximado</a:t>
            </a:r>
            <a:endParaRPr lang="es-ES" sz="24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456C66-33AB-4C36-87EE-149A273CB60E}"/>
              </a:ext>
            </a:extLst>
          </p:cNvPr>
          <p:cNvSpPr>
            <a:spLocks noGrp="1"/>
          </p:cNvSpPr>
          <p:nvPr>
            <p:ph type="title"/>
          </p:nvPr>
        </p:nvSpPr>
        <p:spPr>
          <a:xfrm>
            <a:off x="0" y="-28276"/>
            <a:ext cx="12192000" cy="500630"/>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pic>
        <p:nvPicPr>
          <p:cNvPr id="9" name="Imagen 8">
            <a:extLst>
              <a:ext uri="{FF2B5EF4-FFF2-40B4-BE49-F238E27FC236}">
                <a16:creationId xmlns:a16="http://schemas.microsoft.com/office/drawing/2014/main" id="{DB0C920D-272A-48F0-8042-B9BFFC6D1056}"/>
              </a:ext>
            </a:extLst>
          </p:cNvPr>
          <p:cNvPicPr/>
          <p:nvPr/>
        </p:nvPicPr>
        <p:blipFill>
          <a:blip r:embed="rId4"/>
          <a:stretch>
            <a:fillRect/>
          </a:stretch>
        </p:blipFill>
        <p:spPr>
          <a:xfrm>
            <a:off x="3962977" y="3838952"/>
            <a:ext cx="4028498" cy="2690752"/>
          </a:xfrm>
          <a:prstGeom prst="rect">
            <a:avLst/>
          </a:prstGeom>
        </p:spPr>
      </p:pic>
      <p:sp>
        <p:nvSpPr>
          <p:cNvPr id="3" name="Flecha: pentágono 2">
            <a:extLst>
              <a:ext uri="{FF2B5EF4-FFF2-40B4-BE49-F238E27FC236}">
                <a16:creationId xmlns:a16="http://schemas.microsoft.com/office/drawing/2014/main" id="{442A70B9-9D66-431B-94F7-1284A2A6B073}"/>
              </a:ext>
            </a:extLst>
          </p:cNvPr>
          <p:cNvSpPr/>
          <p:nvPr/>
        </p:nvSpPr>
        <p:spPr>
          <a:xfrm>
            <a:off x="242887" y="4283927"/>
            <a:ext cx="3667125" cy="1819267"/>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solidFill>
                  <a:schemeClr val="tx1"/>
                </a:solidFill>
              </a:rPr>
              <a:t>Con base a la banda de operación (ancho de la región activa) y a la ganancia se obtiene los parámetros de factor de escala </a:t>
            </a:r>
            <a:r>
              <a:rPr lang="es-EC" i="1" dirty="0">
                <a:solidFill>
                  <a:schemeClr val="tx1"/>
                </a:solidFill>
              </a:rPr>
              <a:t>τ</a:t>
            </a:r>
            <a:r>
              <a:rPr lang="es-EC" dirty="0">
                <a:solidFill>
                  <a:schemeClr val="tx1"/>
                </a:solidFill>
              </a:rPr>
              <a:t>  y espaciamiento relativo </a:t>
            </a:r>
            <a:r>
              <a:rPr lang="el-GR" i="1" dirty="0">
                <a:solidFill>
                  <a:schemeClr val="tx1"/>
                </a:solidFill>
              </a:rPr>
              <a:t>σ</a:t>
            </a:r>
            <a:endParaRPr lang="es-MX" dirty="0">
              <a:solidFill>
                <a:schemeClr val="tx1"/>
              </a:solidFill>
            </a:endParaRPr>
          </a:p>
        </p:txBody>
      </p:sp>
      <p:pic>
        <p:nvPicPr>
          <p:cNvPr id="4" name="Imagen 3">
            <a:extLst>
              <a:ext uri="{FF2B5EF4-FFF2-40B4-BE49-F238E27FC236}">
                <a16:creationId xmlns:a16="http://schemas.microsoft.com/office/drawing/2014/main" id="{DA5623FA-8DA9-4920-B84C-3F31C9A4BC59}"/>
              </a:ext>
            </a:extLst>
          </p:cNvPr>
          <p:cNvPicPr>
            <a:picLocks noChangeAspect="1"/>
          </p:cNvPicPr>
          <p:nvPr/>
        </p:nvPicPr>
        <p:blipFill rotWithShape="1">
          <a:blip r:embed="rId5"/>
          <a:srcRect t="9788" b="7969"/>
          <a:stretch/>
        </p:blipFill>
        <p:spPr>
          <a:xfrm>
            <a:off x="9309642" y="1149421"/>
            <a:ext cx="1533525" cy="642359"/>
          </a:xfrm>
          <a:prstGeom prst="rect">
            <a:avLst/>
          </a:prstGeom>
        </p:spPr>
      </p:pic>
      <p:pic>
        <p:nvPicPr>
          <p:cNvPr id="5" name="Imagen 4">
            <a:extLst>
              <a:ext uri="{FF2B5EF4-FFF2-40B4-BE49-F238E27FC236}">
                <a16:creationId xmlns:a16="http://schemas.microsoft.com/office/drawing/2014/main" id="{18E48C18-9162-49EA-A7B3-C6B5E0F78E6D}"/>
              </a:ext>
            </a:extLst>
          </p:cNvPr>
          <p:cNvPicPr>
            <a:picLocks noChangeAspect="1"/>
          </p:cNvPicPr>
          <p:nvPr/>
        </p:nvPicPr>
        <p:blipFill rotWithShape="1">
          <a:blip r:embed="rId6"/>
          <a:srcRect t="32236" b="35529"/>
          <a:stretch/>
        </p:blipFill>
        <p:spPr>
          <a:xfrm>
            <a:off x="8262946" y="2019194"/>
            <a:ext cx="2562970" cy="553083"/>
          </a:xfrm>
          <a:prstGeom prst="rect">
            <a:avLst/>
          </a:prstGeom>
        </p:spPr>
      </p:pic>
      <p:pic>
        <p:nvPicPr>
          <p:cNvPr id="6" name="Imagen 5">
            <a:extLst>
              <a:ext uri="{FF2B5EF4-FFF2-40B4-BE49-F238E27FC236}">
                <a16:creationId xmlns:a16="http://schemas.microsoft.com/office/drawing/2014/main" id="{F5FF48FD-E9B0-492B-9A3B-08F35309DA16}"/>
              </a:ext>
            </a:extLst>
          </p:cNvPr>
          <p:cNvPicPr>
            <a:picLocks noChangeAspect="1"/>
          </p:cNvPicPr>
          <p:nvPr/>
        </p:nvPicPr>
        <p:blipFill rotWithShape="1">
          <a:blip r:embed="rId7"/>
          <a:srcRect b="62256"/>
          <a:stretch/>
        </p:blipFill>
        <p:spPr>
          <a:xfrm>
            <a:off x="9176020" y="2521936"/>
            <a:ext cx="2038350" cy="535664"/>
          </a:xfrm>
          <a:prstGeom prst="rect">
            <a:avLst/>
          </a:prstGeom>
        </p:spPr>
      </p:pic>
      <p:pic>
        <p:nvPicPr>
          <p:cNvPr id="7" name="Imagen 6">
            <a:extLst>
              <a:ext uri="{FF2B5EF4-FFF2-40B4-BE49-F238E27FC236}">
                <a16:creationId xmlns:a16="http://schemas.microsoft.com/office/drawing/2014/main" id="{4C10C8A1-BC6E-4FE1-ABFE-E72DE98F159A}"/>
              </a:ext>
            </a:extLst>
          </p:cNvPr>
          <p:cNvPicPr>
            <a:picLocks noChangeAspect="1"/>
          </p:cNvPicPr>
          <p:nvPr/>
        </p:nvPicPr>
        <p:blipFill>
          <a:blip r:embed="rId8"/>
          <a:stretch>
            <a:fillRect/>
          </a:stretch>
        </p:blipFill>
        <p:spPr>
          <a:xfrm>
            <a:off x="9670937" y="3667300"/>
            <a:ext cx="1285875" cy="714375"/>
          </a:xfrm>
          <a:prstGeom prst="rect">
            <a:avLst/>
          </a:prstGeom>
        </p:spPr>
      </p:pic>
      <p:pic>
        <p:nvPicPr>
          <p:cNvPr id="10" name="Imagen 9">
            <a:extLst>
              <a:ext uri="{FF2B5EF4-FFF2-40B4-BE49-F238E27FC236}">
                <a16:creationId xmlns:a16="http://schemas.microsoft.com/office/drawing/2014/main" id="{A3AF8F22-4B3A-4657-BBE2-9ED1C1EF40CF}"/>
              </a:ext>
            </a:extLst>
          </p:cNvPr>
          <p:cNvPicPr>
            <a:picLocks noChangeAspect="1"/>
          </p:cNvPicPr>
          <p:nvPr/>
        </p:nvPicPr>
        <p:blipFill>
          <a:blip r:embed="rId9"/>
          <a:stretch>
            <a:fillRect/>
          </a:stretch>
        </p:blipFill>
        <p:spPr>
          <a:xfrm>
            <a:off x="9196535" y="4432145"/>
            <a:ext cx="2266950" cy="581025"/>
          </a:xfrm>
          <a:prstGeom prst="rect">
            <a:avLst/>
          </a:prstGeom>
        </p:spPr>
      </p:pic>
      <p:pic>
        <p:nvPicPr>
          <p:cNvPr id="12" name="Imagen 11">
            <a:extLst>
              <a:ext uri="{FF2B5EF4-FFF2-40B4-BE49-F238E27FC236}">
                <a16:creationId xmlns:a16="http://schemas.microsoft.com/office/drawing/2014/main" id="{B5A84409-6616-4EF6-830D-0BF912F49156}"/>
              </a:ext>
            </a:extLst>
          </p:cNvPr>
          <p:cNvPicPr>
            <a:picLocks noChangeAspect="1"/>
          </p:cNvPicPr>
          <p:nvPr/>
        </p:nvPicPr>
        <p:blipFill>
          <a:blip r:embed="rId10"/>
          <a:stretch>
            <a:fillRect/>
          </a:stretch>
        </p:blipFill>
        <p:spPr>
          <a:xfrm>
            <a:off x="9196535" y="4966728"/>
            <a:ext cx="1028700" cy="361950"/>
          </a:xfrm>
          <a:prstGeom prst="rect">
            <a:avLst/>
          </a:prstGeom>
        </p:spPr>
      </p:pic>
      <p:pic>
        <p:nvPicPr>
          <p:cNvPr id="14" name="Imagen 13">
            <a:extLst>
              <a:ext uri="{FF2B5EF4-FFF2-40B4-BE49-F238E27FC236}">
                <a16:creationId xmlns:a16="http://schemas.microsoft.com/office/drawing/2014/main" id="{E120CD05-1748-4238-8E7B-9633D59BFF2B}"/>
              </a:ext>
            </a:extLst>
          </p:cNvPr>
          <p:cNvPicPr>
            <a:picLocks noChangeAspect="1"/>
          </p:cNvPicPr>
          <p:nvPr/>
        </p:nvPicPr>
        <p:blipFill>
          <a:blip r:embed="rId11"/>
          <a:stretch>
            <a:fillRect/>
          </a:stretch>
        </p:blipFill>
        <p:spPr>
          <a:xfrm>
            <a:off x="10407671" y="4983575"/>
            <a:ext cx="904875" cy="323850"/>
          </a:xfrm>
          <a:prstGeom prst="rect">
            <a:avLst/>
          </a:prstGeom>
        </p:spPr>
      </p:pic>
      <p:pic>
        <p:nvPicPr>
          <p:cNvPr id="15" name="Imagen 14">
            <a:extLst>
              <a:ext uri="{FF2B5EF4-FFF2-40B4-BE49-F238E27FC236}">
                <a16:creationId xmlns:a16="http://schemas.microsoft.com/office/drawing/2014/main" id="{2DE3DB21-6E7E-4C05-860E-1AF577016208}"/>
              </a:ext>
            </a:extLst>
          </p:cNvPr>
          <p:cNvPicPr>
            <a:picLocks noChangeAspect="1"/>
          </p:cNvPicPr>
          <p:nvPr/>
        </p:nvPicPr>
        <p:blipFill>
          <a:blip r:embed="rId12"/>
          <a:stretch>
            <a:fillRect/>
          </a:stretch>
        </p:blipFill>
        <p:spPr>
          <a:xfrm>
            <a:off x="9358461" y="5240395"/>
            <a:ext cx="2019300" cy="571500"/>
          </a:xfrm>
          <a:prstGeom prst="rect">
            <a:avLst/>
          </a:prstGeom>
        </p:spPr>
      </p:pic>
      <p:cxnSp>
        <p:nvCxnSpPr>
          <p:cNvPr id="17" name="Conector recto 16">
            <a:extLst>
              <a:ext uri="{FF2B5EF4-FFF2-40B4-BE49-F238E27FC236}">
                <a16:creationId xmlns:a16="http://schemas.microsoft.com/office/drawing/2014/main" id="{35731E4F-6C8C-4CC1-81BC-F8F5486C9038}"/>
              </a:ext>
            </a:extLst>
          </p:cNvPr>
          <p:cNvCxnSpPr/>
          <p:nvPr/>
        </p:nvCxnSpPr>
        <p:spPr>
          <a:xfrm>
            <a:off x="7915275" y="733425"/>
            <a:ext cx="76200" cy="570187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86C43F88-C10B-4AA6-B0F9-4545CABB1973}"/>
              </a:ext>
            </a:extLst>
          </p:cNvPr>
          <p:cNvPicPr>
            <a:picLocks noChangeAspect="1"/>
          </p:cNvPicPr>
          <p:nvPr/>
        </p:nvPicPr>
        <p:blipFill rotWithShape="1">
          <a:blip r:embed="rId6"/>
          <a:srcRect l="24078" t="75607" r="26125" b="2339"/>
          <a:stretch/>
        </p:blipFill>
        <p:spPr>
          <a:xfrm>
            <a:off x="10318670" y="2164968"/>
            <a:ext cx="1276285" cy="378394"/>
          </a:xfrm>
          <a:prstGeom prst="rect">
            <a:avLst/>
          </a:prstGeom>
        </p:spPr>
      </p:pic>
      <p:pic>
        <p:nvPicPr>
          <p:cNvPr id="22" name="Imagen 21">
            <a:extLst>
              <a:ext uri="{FF2B5EF4-FFF2-40B4-BE49-F238E27FC236}">
                <a16:creationId xmlns:a16="http://schemas.microsoft.com/office/drawing/2014/main" id="{BCDC6285-98DF-4D28-AA60-19232AD35D7A}"/>
              </a:ext>
            </a:extLst>
          </p:cNvPr>
          <p:cNvPicPr>
            <a:picLocks noChangeAspect="1"/>
          </p:cNvPicPr>
          <p:nvPr/>
        </p:nvPicPr>
        <p:blipFill rotWithShape="1">
          <a:blip r:embed="rId6"/>
          <a:srcRect b="70550"/>
          <a:stretch/>
        </p:blipFill>
        <p:spPr>
          <a:xfrm>
            <a:off x="9058729" y="1751689"/>
            <a:ext cx="2276475" cy="448810"/>
          </a:xfrm>
          <a:prstGeom prst="rect">
            <a:avLst/>
          </a:prstGeom>
        </p:spPr>
      </p:pic>
      <p:sp>
        <p:nvSpPr>
          <p:cNvPr id="18" name="Rectángulo: esquinas redondeadas 17">
            <a:extLst>
              <a:ext uri="{FF2B5EF4-FFF2-40B4-BE49-F238E27FC236}">
                <a16:creationId xmlns:a16="http://schemas.microsoft.com/office/drawing/2014/main" id="{DB3CEDF3-FF23-4700-8B56-75CA150A8769}"/>
              </a:ext>
            </a:extLst>
          </p:cNvPr>
          <p:cNvSpPr/>
          <p:nvPr/>
        </p:nvSpPr>
        <p:spPr>
          <a:xfrm>
            <a:off x="8249562" y="562007"/>
            <a:ext cx="3453115" cy="5006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Fórmulas de Diseño</a:t>
            </a:r>
          </a:p>
        </p:txBody>
      </p:sp>
      <p:pic>
        <p:nvPicPr>
          <p:cNvPr id="24" name="Imagen 23">
            <a:extLst>
              <a:ext uri="{FF2B5EF4-FFF2-40B4-BE49-F238E27FC236}">
                <a16:creationId xmlns:a16="http://schemas.microsoft.com/office/drawing/2014/main" id="{18F50A3E-1FBF-47B4-A5DE-12826C0E4AF1}"/>
              </a:ext>
            </a:extLst>
          </p:cNvPr>
          <p:cNvPicPr>
            <a:picLocks noChangeAspect="1"/>
          </p:cNvPicPr>
          <p:nvPr/>
        </p:nvPicPr>
        <p:blipFill rotWithShape="1">
          <a:blip r:embed="rId7"/>
          <a:srcRect t="52088"/>
          <a:stretch/>
        </p:blipFill>
        <p:spPr>
          <a:xfrm>
            <a:off x="9139380" y="3070278"/>
            <a:ext cx="2038350" cy="679987"/>
          </a:xfrm>
          <a:prstGeom prst="rect">
            <a:avLst/>
          </a:prstGeom>
        </p:spPr>
      </p:pic>
    </p:spTree>
    <p:extLst>
      <p:ext uri="{BB962C8B-B14F-4D97-AF65-F5344CB8AC3E}">
        <p14:creationId xmlns:p14="http://schemas.microsoft.com/office/powerpoint/2010/main" val="1409317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36428" y="764287"/>
            <a:ext cx="11738348" cy="461665"/>
          </a:xfrm>
          <a:prstGeom prst="rect">
            <a:avLst/>
          </a:prstGeom>
          <a:noFill/>
        </p:spPr>
        <p:txBody>
          <a:bodyPr wrap="square" rtlCol="0">
            <a:spAutoFit/>
          </a:bodyPr>
          <a:lstStyle/>
          <a:p>
            <a:pPr algn="ctr"/>
            <a:r>
              <a:rPr lang="es-EC" sz="2400" b="1" dirty="0">
                <a:latin typeface="Arial" panose="020B0604020202020204" pitchFamily="34" charset="0"/>
                <a:cs typeface="Arial" panose="020B0604020202020204" pitchFamily="34" charset="0"/>
              </a:rPr>
              <a:t>Software de simulación electromagnética</a:t>
            </a:r>
            <a:endParaRPr lang="es-ES" sz="24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456C66-33AB-4C36-87EE-149A273CB60E}"/>
              </a:ext>
            </a:extLst>
          </p:cNvPr>
          <p:cNvSpPr>
            <a:spLocks noGrp="1"/>
          </p:cNvSpPr>
          <p:nvPr>
            <p:ph type="title"/>
          </p:nvPr>
        </p:nvSpPr>
        <p:spPr>
          <a:xfrm>
            <a:off x="0" y="-28276"/>
            <a:ext cx="12192000" cy="500630"/>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pic>
        <p:nvPicPr>
          <p:cNvPr id="9" name="Imagen 8">
            <a:extLst>
              <a:ext uri="{FF2B5EF4-FFF2-40B4-BE49-F238E27FC236}">
                <a16:creationId xmlns:a16="http://schemas.microsoft.com/office/drawing/2014/main" id="{1E21A60F-C60E-403F-8176-29438B1A8020}"/>
              </a:ext>
            </a:extLst>
          </p:cNvPr>
          <p:cNvPicPr>
            <a:picLocks noChangeAspect="1"/>
          </p:cNvPicPr>
          <p:nvPr/>
        </p:nvPicPr>
        <p:blipFill>
          <a:blip r:embed="rId3"/>
          <a:stretch>
            <a:fillRect/>
          </a:stretch>
        </p:blipFill>
        <p:spPr>
          <a:xfrm>
            <a:off x="452437" y="1589973"/>
            <a:ext cx="5974593" cy="1616487"/>
          </a:xfrm>
          <a:prstGeom prst="rect">
            <a:avLst/>
          </a:prstGeom>
        </p:spPr>
      </p:pic>
      <p:pic>
        <p:nvPicPr>
          <p:cNvPr id="10" name="Imagen 9">
            <a:extLst>
              <a:ext uri="{FF2B5EF4-FFF2-40B4-BE49-F238E27FC236}">
                <a16:creationId xmlns:a16="http://schemas.microsoft.com/office/drawing/2014/main" id="{B2CC4D64-BB7C-4D70-97C7-98A15D00050E}"/>
              </a:ext>
            </a:extLst>
          </p:cNvPr>
          <p:cNvPicPr>
            <a:picLocks noChangeAspect="1"/>
          </p:cNvPicPr>
          <p:nvPr/>
        </p:nvPicPr>
        <p:blipFill>
          <a:blip r:embed="rId4"/>
          <a:stretch>
            <a:fillRect/>
          </a:stretch>
        </p:blipFill>
        <p:spPr>
          <a:xfrm>
            <a:off x="5832746" y="3771900"/>
            <a:ext cx="5497054" cy="1868603"/>
          </a:xfrm>
          <a:prstGeom prst="rect">
            <a:avLst/>
          </a:prstGeom>
        </p:spPr>
      </p:pic>
    </p:spTree>
    <p:extLst>
      <p:ext uri="{BB962C8B-B14F-4D97-AF65-F5344CB8AC3E}">
        <p14:creationId xmlns:p14="http://schemas.microsoft.com/office/powerpoint/2010/main" val="207491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2" name="Título 1"/>
          <p:cNvSpPr txBox="1">
            <a:spLocks/>
          </p:cNvSpPr>
          <p:nvPr/>
        </p:nvSpPr>
        <p:spPr>
          <a:xfrm>
            <a:off x="332614" y="721833"/>
            <a:ext cx="488874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latin typeface="Arial" panose="020B0604020202020204" pitchFamily="34" charset="0"/>
                <a:cs typeface="Arial" panose="020B0604020202020204" pitchFamily="34" charset="0"/>
              </a:rPr>
              <a:t>Parámetros iniciales</a:t>
            </a:r>
            <a:endParaRPr lang="es-EC" sz="2400" b="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DB6144B5-A36E-4343-8759-64DB57396C8C}"/>
              </a:ext>
            </a:extLst>
          </p:cNvPr>
          <p:cNvPicPr/>
          <p:nvPr/>
        </p:nvPicPr>
        <p:blipFill>
          <a:blip r:embed="rId3"/>
          <a:stretch>
            <a:fillRect/>
          </a:stretch>
        </p:blipFill>
        <p:spPr>
          <a:xfrm rot="5400000">
            <a:off x="2517909" y="3143883"/>
            <a:ext cx="1822830" cy="3953245"/>
          </a:xfrm>
          <a:prstGeom prst="rect">
            <a:avLst/>
          </a:prstGeom>
        </p:spPr>
      </p:pic>
      <p:pic>
        <p:nvPicPr>
          <p:cNvPr id="9" name="Imagen 8">
            <a:extLst>
              <a:ext uri="{FF2B5EF4-FFF2-40B4-BE49-F238E27FC236}">
                <a16:creationId xmlns:a16="http://schemas.microsoft.com/office/drawing/2014/main" id="{6BA30D98-87A3-4664-944C-E98E12A529EE}"/>
              </a:ext>
            </a:extLst>
          </p:cNvPr>
          <p:cNvPicPr/>
          <p:nvPr/>
        </p:nvPicPr>
        <p:blipFill>
          <a:blip r:embed="rId4"/>
          <a:stretch>
            <a:fillRect/>
          </a:stretch>
        </p:blipFill>
        <p:spPr>
          <a:xfrm>
            <a:off x="6172201" y="4066675"/>
            <a:ext cx="4141384" cy="1959858"/>
          </a:xfrm>
          <a:prstGeom prst="rect">
            <a:avLst/>
          </a:prstGeom>
        </p:spPr>
      </p:pic>
      <p:pic>
        <p:nvPicPr>
          <p:cNvPr id="2" name="Imagen 1">
            <a:extLst>
              <a:ext uri="{FF2B5EF4-FFF2-40B4-BE49-F238E27FC236}">
                <a16:creationId xmlns:a16="http://schemas.microsoft.com/office/drawing/2014/main" id="{EDB1793E-5006-4E69-826E-01CDD2A4E886}"/>
              </a:ext>
            </a:extLst>
          </p:cNvPr>
          <p:cNvPicPr>
            <a:picLocks noChangeAspect="1"/>
          </p:cNvPicPr>
          <p:nvPr/>
        </p:nvPicPr>
        <p:blipFill>
          <a:blip r:embed="rId5"/>
          <a:stretch>
            <a:fillRect/>
          </a:stretch>
        </p:blipFill>
        <p:spPr>
          <a:xfrm>
            <a:off x="332613" y="1444156"/>
            <a:ext cx="5239511" cy="2127258"/>
          </a:xfrm>
          <a:prstGeom prst="rect">
            <a:avLst/>
          </a:prstGeom>
        </p:spPr>
      </p:pic>
      <p:graphicFrame>
        <p:nvGraphicFramePr>
          <p:cNvPr id="3" name="Diagrama 2">
            <a:extLst>
              <a:ext uri="{FF2B5EF4-FFF2-40B4-BE49-F238E27FC236}">
                <a16:creationId xmlns:a16="http://schemas.microsoft.com/office/drawing/2014/main" id="{ABEBABCE-FC1E-4B34-9E1A-FAF843534F30}"/>
              </a:ext>
            </a:extLst>
          </p:cNvPr>
          <p:cNvGraphicFramePr/>
          <p:nvPr>
            <p:extLst>
              <p:ext uri="{D42A27DB-BD31-4B8C-83A1-F6EECF244321}">
                <p14:modId xmlns:p14="http://schemas.microsoft.com/office/powerpoint/2010/main" val="780882448"/>
              </p:ext>
            </p:extLst>
          </p:nvPr>
        </p:nvGraphicFramePr>
        <p:xfrm>
          <a:off x="4872176" y="1461356"/>
          <a:ext cx="7319824" cy="23337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ítulo 1">
            <a:extLst>
              <a:ext uri="{FF2B5EF4-FFF2-40B4-BE49-F238E27FC236}">
                <a16:creationId xmlns:a16="http://schemas.microsoft.com/office/drawing/2014/main" id="{B78D1B80-A4B1-4A98-A095-F800E93E645F}"/>
              </a:ext>
            </a:extLst>
          </p:cNvPr>
          <p:cNvSpPr txBox="1">
            <a:spLocks/>
          </p:cNvSpPr>
          <p:nvPr/>
        </p:nvSpPr>
        <p:spPr>
          <a:xfrm>
            <a:off x="6438139" y="618495"/>
            <a:ext cx="488874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latin typeface="Arial" panose="020B0604020202020204" pitchFamily="34" charset="0"/>
                <a:cs typeface="Arial" panose="020B0604020202020204" pitchFamily="34" charset="0"/>
              </a:rPr>
              <a:t>Topologías a implementar</a:t>
            </a:r>
            <a:endParaRPr lang="es-EC" sz="2400" b="1"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id="{A2C7A052-8194-486F-9FBA-E9D45E6FD604}"/>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 LA GEOMETRÍA INICIAL DE LA RED LPDA.</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77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838200" y="663952"/>
            <a:ext cx="10515600" cy="53639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latin typeface="Times New Roman" panose="02020603050405020304" pitchFamily="18" charset="0"/>
                <a:cs typeface="Times New Roman" panose="02020603050405020304" pitchFamily="18" charset="0"/>
              </a:rPr>
              <a:t>Diseño de la línea de transmisión para alimentar los elementos de la red LPDA</a:t>
            </a:r>
            <a:r>
              <a:rPr lang="es-MX" sz="2000" b="1" dirty="0"/>
              <a:t> </a:t>
            </a:r>
            <a:endParaRPr lang="es-EC" sz="2000" b="1" dirty="0"/>
          </a:p>
          <a:p>
            <a:endParaRPr lang="es-EC" sz="2800"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 LA GEOMETRÍA INICIAL DE LA RED LPDA.</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 name="Imagen 1">
            <a:extLst>
              <a:ext uri="{FF2B5EF4-FFF2-40B4-BE49-F238E27FC236}">
                <a16:creationId xmlns:a16="http://schemas.microsoft.com/office/drawing/2014/main" id="{3207BDF7-127C-4623-9F03-255E09863235}"/>
              </a:ext>
            </a:extLst>
          </p:cNvPr>
          <p:cNvPicPr>
            <a:picLocks noChangeAspect="1"/>
          </p:cNvPicPr>
          <p:nvPr/>
        </p:nvPicPr>
        <p:blipFill>
          <a:blip r:embed="rId3"/>
          <a:stretch>
            <a:fillRect/>
          </a:stretch>
        </p:blipFill>
        <p:spPr>
          <a:xfrm>
            <a:off x="4124325" y="1063894"/>
            <a:ext cx="3943350" cy="1876425"/>
          </a:xfrm>
          <a:prstGeom prst="rect">
            <a:avLst/>
          </a:prstGeom>
        </p:spPr>
      </p:pic>
      <p:pic>
        <p:nvPicPr>
          <p:cNvPr id="4" name="Imagen 3">
            <a:extLst>
              <a:ext uri="{FF2B5EF4-FFF2-40B4-BE49-F238E27FC236}">
                <a16:creationId xmlns:a16="http://schemas.microsoft.com/office/drawing/2014/main" id="{F5574DAD-F8D8-4392-84C1-C4CC7C701936}"/>
              </a:ext>
            </a:extLst>
          </p:cNvPr>
          <p:cNvPicPr>
            <a:picLocks noChangeAspect="1"/>
          </p:cNvPicPr>
          <p:nvPr/>
        </p:nvPicPr>
        <p:blipFill>
          <a:blip r:embed="rId4"/>
          <a:stretch>
            <a:fillRect/>
          </a:stretch>
        </p:blipFill>
        <p:spPr>
          <a:xfrm>
            <a:off x="5935470" y="3073214"/>
            <a:ext cx="5534025" cy="3219450"/>
          </a:xfrm>
          <a:prstGeom prst="rect">
            <a:avLst/>
          </a:prstGeom>
        </p:spPr>
      </p:pic>
      <p:pic>
        <p:nvPicPr>
          <p:cNvPr id="8" name="Imagen 7">
            <a:extLst>
              <a:ext uri="{FF2B5EF4-FFF2-40B4-BE49-F238E27FC236}">
                <a16:creationId xmlns:a16="http://schemas.microsoft.com/office/drawing/2014/main" id="{D556CF73-AE29-4C01-B45D-625E543E5F28}"/>
              </a:ext>
            </a:extLst>
          </p:cNvPr>
          <p:cNvPicPr>
            <a:picLocks noChangeAspect="1"/>
          </p:cNvPicPr>
          <p:nvPr/>
        </p:nvPicPr>
        <p:blipFill>
          <a:blip r:embed="rId5"/>
          <a:stretch>
            <a:fillRect/>
          </a:stretch>
        </p:blipFill>
        <p:spPr>
          <a:xfrm>
            <a:off x="798705" y="4227223"/>
            <a:ext cx="4476750" cy="1343025"/>
          </a:xfrm>
          <a:prstGeom prst="rect">
            <a:avLst/>
          </a:prstGeom>
        </p:spPr>
      </p:pic>
      <p:sp>
        <p:nvSpPr>
          <p:cNvPr id="10" name="CuadroTexto 9">
            <a:extLst>
              <a:ext uri="{FF2B5EF4-FFF2-40B4-BE49-F238E27FC236}">
                <a16:creationId xmlns:a16="http://schemas.microsoft.com/office/drawing/2014/main" id="{FE2E92DF-984F-4B21-8BE0-C9E91500E636}"/>
              </a:ext>
            </a:extLst>
          </p:cNvPr>
          <p:cNvSpPr txBox="1"/>
          <p:nvPr/>
        </p:nvSpPr>
        <p:spPr>
          <a:xfrm>
            <a:off x="1091929" y="3786464"/>
            <a:ext cx="3686175" cy="369332"/>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dirty="0"/>
              <a:t>Las características del material FR4</a:t>
            </a:r>
          </a:p>
        </p:txBody>
      </p:sp>
    </p:spTree>
    <p:extLst>
      <p:ext uri="{BB962C8B-B14F-4D97-AF65-F5344CB8AC3E}">
        <p14:creationId xmlns:p14="http://schemas.microsoft.com/office/powerpoint/2010/main" val="349873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838200" y="663952"/>
            <a:ext cx="10515600" cy="536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Times New Roman" panose="02020603050405020304" pitchFamily="18" charset="0"/>
                <a:cs typeface="Times New Roman" panose="02020603050405020304" pitchFamily="18" charset="0"/>
              </a:rPr>
              <a:t>Diseño de la red LPDA con Dipolos Anchos</a:t>
            </a:r>
            <a:endParaRPr lang="es-EC" sz="1200" b="1" dirty="0"/>
          </a:p>
          <a:p>
            <a:endParaRPr lang="es-EC" sz="1600"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 LA GEOMETRÍA INICIAL DE LA RED LPDA.</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esquinas redondeadas 10">
            <a:extLst>
              <a:ext uri="{FF2B5EF4-FFF2-40B4-BE49-F238E27FC236}">
                <a16:creationId xmlns:a16="http://schemas.microsoft.com/office/drawing/2014/main" id="{FBE41B7E-4D5B-4E89-BDF5-DE0500CB6E66}"/>
              </a:ext>
            </a:extLst>
          </p:cNvPr>
          <p:cNvSpPr/>
          <p:nvPr/>
        </p:nvSpPr>
        <p:spPr>
          <a:xfrm>
            <a:off x="1247777" y="1197326"/>
            <a:ext cx="3314700" cy="53639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Parámetros de trabajo</a:t>
            </a:r>
          </a:p>
        </p:txBody>
      </p:sp>
      <p:sp>
        <p:nvSpPr>
          <p:cNvPr id="13" name="Diagrama de flujo: conector fuera de página 12">
            <a:extLst>
              <a:ext uri="{FF2B5EF4-FFF2-40B4-BE49-F238E27FC236}">
                <a16:creationId xmlns:a16="http://schemas.microsoft.com/office/drawing/2014/main" id="{0934B16C-580C-4323-AB4D-A831472D015E}"/>
              </a:ext>
            </a:extLst>
          </p:cNvPr>
          <p:cNvSpPr/>
          <p:nvPr/>
        </p:nvSpPr>
        <p:spPr>
          <a:xfrm>
            <a:off x="377457" y="4037567"/>
            <a:ext cx="4886325" cy="1764721"/>
          </a:xfrm>
          <a:prstGeom prst="flowChartOffpage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Para determinar el ancho de cada dipolo se realizó el cálculo basado en la referencia de </a:t>
            </a:r>
            <a:r>
              <a:rPr lang="es-MX" dirty="0"/>
              <a:t>(</a:t>
            </a:r>
            <a:r>
              <a:rPr lang="es-MX" dirty="0" err="1"/>
              <a:t>Hutira</a:t>
            </a:r>
            <a:r>
              <a:rPr lang="es-MX" dirty="0"/>
              <a:t>, </a:t>
            </a:r>
            <a:r>
              <a:rPr lang="es-MX" dirty="0" err="1"/>
              <a:t>Bezek</a:t>
            </a:r>
            <a:r>
              <a:rPr lang="es-MX" dirty="0"/>
              <a:t>, &amp; </a:t>
            </a:r>
            <a:r>
              <a:rPr lang="es-MX" dirty="0" err="1"/>
              <a:t>Bilik</a:t>
            </a:r>
            <a:r>
              <a:rPr lang="es-MX" dirty="0"/>
              <a:t>, 2008)</a:t>
            </a:r>
            <a:r>
              <a:rPr lang="es-EC" dirty="0"/>
              <a:t>, que explica que el mantener el mismo ancho para todos los dipolos no es una forma de optimizar la relación VSWR</a:t>
            </a:r>
            <a:endParaRPr lang="es-MX" dirty="0"/>
          </a:p>
        </p:txBody>
      </p:sp>
      <p:pic>
        <p:nvPicPr>
          <p:cNvPr id="14" name="Imagen 13">
            <a:extLst>
              <a:ext uri="{FF2B5EF4-FFF2-40B4-BE49-F238E27FC236}">
                <a16:creationId xmlns:a16="http://schemas.microsoft.com/office/drawing/2014/main" id="{CC11909D-3B35-47AA-8D36-178F0F25558D}"/>
              </a:ext>
            </a:extLst>
          </p:cNvPr>
          <p:cNvPicPr>
            <a:picLocks noChangeAspect="1"/>
          </p:cNvPicPr>
          <p:nvPr/>
        </p:nvPicPr>
        <p:blipFill>
          <a:blip r:embed="rId3"/>
          <a:stretch>
            <a:fillRect/>
          </a:stretch>
        </p:blipFill>
        <p:spPr>
          <a:xfrm>
            <a:off x="684283" y="5983970"/>
            <a:ext cx="963543" cy="351563"/>
          </a:xfrm>
          <a:prstGeom prst="rect">
            <a:avLst/>
          </a:prstGeom>
        </p:spPr>
      </p:pic>
      <p:pic>
        <p:nvPicPr>
          <p:cNvPr id="15" name="Imagen 14">
            <a:extLst>
              <a:ext uri="{FF2B5EF4-FFF2-40B4-BE49-F238E27FC236}">
                <a16:creationId xmlns:a16="http://schemas.microsoft.com/office/drawing/2014/main" id="{3DAD9EAA-E644-4229-8A28-C9E0BEAF6CAC}"/>
              </a:ext>
            </a:extLst>
          </p:cNvPr>
          <p:cNvPicPr>
            <a:picLocks noChangeAspect="1"/>
          </p:cNvPicPr>
          <p:nvPr/>
        </p:nvPicPr>
        <p:blipFill>
          <a:blip r:embed="rId4"/>
          <a:stretch>
            <a:fillRect/>
          </a:stretch>
        </p:blipFill>
        <p:spPr>
          <a:xfrm>
            <a:off x="2226285" y="5972418"/>
            <a:ext cx="1326950" cy="398085"/>
          </a:xfrm>
          <a:prstGeom prst="rect">
            <a:avLst/>
          </a:prstGeom>
        </p:spPr>
      </p:pic>
      <p:pic>
        <p:nvPicPr>
          <p:cNvPr id="16" name="Imagen 15">
            <a:extLst>
              <a:ext uri="{FF2B5EF4-FFF2-40B4-BE49-F238E27FC236}">
                <a16:creationId xmlns:a16="http://schemas.microsoft.com/office/drawing/2014/main" id="{147D0C06-CDF4-4FDF-9A62-FCFE651F844B}"/>
              </a:ext>
            </a:extLst>
          </p:cNvPr>
          <p:cNvPicPr>
            <a:picLocks noChangeAspect="1"/>
          </p:cNvPicPr>
          <p:nvPr/>
        </p:nvPicPr>
        <p:blipFill>
          <a:blip r:embed="rId5"/>
          <a:stretch>
            <a:fillRect/>
          </a:stretch>
        </p:blipFill>
        <p:spPr>
          <a:xfrm>
            <a:off x="3920757" y="5948433"/>
            <a:ext cx="1418172" cy="365074"/>
          </a:xfrm>
          <a:prstGeom prst="rect">
            <a:avLst/>
          </a:prstGeom>
        </p:spPr>
      </p:pic>
      <p:pic>
        <p:nvPicPr>
          <p:cNvPr id="18" name="Imagen 17">
            <a:extLst>
              <a:ext uri="{FF2B5EF4-FFF2-40B4-BE49-F238E27FC236}">
                <a16:creationId xmlns:a16="http://schemas.microsoft.com/office/drawing/2014/main" id="{97E7A2E3-6F6A-46F9-9F39-EDDA6C2E4A89}"/>
              </a:ext>
            </a:extLst>
          </p:cNvPr>
          <p:cNvPicPr>
            <a:picLocks noChangeAspect="1"/>
          </p:cNvPicPr>
          <p:nvPr/>
        </p:nvPicPr>
        <p:blipFill>
          <a:blip r:embed="rId6"/>
          <a:stretch>
            <a:fillRect/>
          </a:stretch>
        </p:blipFill>
        <p:spPr>
          <a:xfrm>
            <a:off x="5781422" y="1197325"/>
            <a:ext cx="5910516" cy="2422173"/>
          </a:xfrm>
          <a:prstGeom prst="rect">
            <a:avLst/>
          </a:prstGeom>
        </p:spPr>
      </p:pic>
      <p:pic>
        <p:nvPicPr>
          <p:cNvPr id="19" name="Imagen 18">
            <a:extLst>
              <a:ext uri="{FF2B5EF4-FFF2-40B4-BE49-F238E27FC236}">
                <a16:creationId xmlns:a16="http://schemas.microsoft.com/office/drawing/2014/main" id="{1E01623B-2BD0-4E2F-98A1-837A97D5F698}"/>
              </a:ext>
            </a:extLst>
          </p:cNvPr>
          <p:cNvPicPr>
            <a:picLocks noChangeAspect="1"/>
          </p:cNvPicPr>
          <p:nvPr/>
        </p:nvPicPr>
        <p:blipFill>
          <a:blip r:embed="rId7"/>
          <a:stretch>
            <a:fillRect/>
          </a:stretch>
        </p:blipFill>
        <p:spPr>
          <a:xfrm>
            <a:off x="7143750" y="3760942"/>
            <a:ext cx="3400424" cy="2545166"/>
          </a:xfrm>
          <a:prstGeom prst="rect">
            <a:avLst/>
          </a:prstGeom>
        </p:spPr>
      </p:pic>
      <p:pic>
        <p:nvPicPr>
          <p:cNvPr id="20" name="Imagen 19">
            <a:extLst>
              <a:ext uri="{FF2B5EF4-FFF2-40B4-BE49-F238E27FC236}">
                <a16:creationId xmlns:a16="http://schemas.microsoft.com/office/drawing/2014/main" id="{D5E2CBA4-6D3C-4D3D-AEF3-6EC7B911734B}"/>
              </a:ext>
            </a:extLst>
          </p:cNvPr>
          <p:cNvPicPr>
            <a:picLocks noChangeAspect="1"/>
          </p:cNvPicPr>
          <p:nvPr/>
        </p:nvPicPr>
        <p:blipFill>
          <a:blip r:embed="rId8"/>
          <a:stretch>
            <a:fillRect/>
          </a:stretch>
        </p:blipFill>
        <p:spPr>
          <a:xfrm>
            <a:off x="1038227" y="1915403"/>
            <a:ext cx="3733800" cy="2028825"/>
          </a:xfrm>
          <a:prstGeom prst="rect">
            <a:avLst/>
          </a:prstGeom>
        </p:spPr>
      </p:pic>
    </p:spTree>
    <p:extLst>
      <p:ext uri="{BB962C8B-B14F-4D97-AF65-F5344CB8AC3E}">
        <p14:creationId xmlns:p14="http://schemas.microsoft.com/office/powerpoint/2010/main" val="264092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838200" y="663952"/>
            <a:ext cx="10515600" cy="536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Times New Roman" panose="02020603050405020304" pitchFamily="18" charset="0"/>
                <a:cs typeface="Times New Roman" panose="02020603050405020304" pitchFamily="18" charset="0"/>
              </a:rPr>
              <a:t>Diseño de la red LPDA con Dipolos Finos</a:t>
            </a:r>
            <a:endParaRPr lang="es-EC" sz="1200" b="1" dirty="0"/>
          </a:p>
          <a:p>
            <a:endParaRPr lang="es-EC" sz="1600"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 LA GEOMETRÍA INICIAL DE LA RED LPDA.</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ángulo: esquinas redondeadas 10">
            <a:extLst>
              <a:ext uri="{FF2B5EF4-FFF2-40B4-BE49-F238E27FC236}">
                <a16:creationId xmlns:a16="http://schemas.microsoft.com/office/drawing/2014/main" id="{FBE41B7E-4D5B-4E89-BDF5-DE0500CB6E66}"/>
              </a:ext>
            </a:extLst>
          </p:cNvPr>
          <p:cNvSpPr/>
          <p:nvPr/>
        </p:nvSpPr>
        <p:spPr>
          <a:xfrm>
            <a:off x="1247777" y="1197326"/>
            <a:ext cx="3314700" cy="53639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Parámetros de trabajo</a:t>
            </a:r>
          </a:p>
        </p:txBody>
      </p:sp>
      <p:sp>
        <p:nvSpPr>
          <p:cNvPr id="13" name="Diagrama de flujo: conector fuera de página 12">
            <a:extLst>
              <a:ext uri="{FF2B5EF4-FFF2-40B4-BE49-F238E27FC236}">
                <a16:creationId xmlns:a16="http://schemas.microsoft.com/office/drawing/2014/main" id="{0934B16C-580C-4323-AB4D-A831472D015E}"/>
              </a:ext>
            </a:extLst>
          </p:cNvPr>
          <p:cNvSpPr/>
          <p:nvPr/>
        </p:nvSpPr>
        <p:spPr>
          <a:xfrm>
            <a:off x="373472" y="3954137"/>
            <a:ext cx="4886325" cy="1764721"/>
          </a:xfrm>
          <a:prstGeom prst="flowChartOffpage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a:t>Para el cálculo de la longitud del dipolo más largo se consideró que al estar construido sobre el substrato FR4 se debe llevar en consideración la permitividad relativa efectiva (</a:t>
            </a:r>
            <a:r>
              <a:rPr lang="el-GR" dirty="0"/>
              <a:t>ε</a:t>
            </a:r>
            <a:r>
              <a:rPr lang="es-MX" i="1" baseline="-25000" dirty="0" err="1"/>
              <a:t>r,eff</a:t>
            </a:r>
            <a:r>
              <a:rPr lang="es-MX" dirty="0"/>
              <a:t>) del material</a:t>
            </a:r>
          </a:p>
        </p:txBody>
      </p:sp>
      <p:pic>
        <p:nvPicPr>
          <p:cNvPr id="2" name="Imagen 1">
            <a:extLst>
              <a:ext uri="{FF2B5EF4-FFF2-40B4-BE49-F238E27FC236}">
                <a16:creationId xmlns:a16="http://schemas.microsoft.com/office/drawing/2014/main" id="{9D39E131-E56E-49BB-A272-2D410F5A3106}"/>
              </a:ext>
            </a:extLst>
          </p:cNvPr>
          <p:cNvPicPr>
            <a:picLocks noChangeAspect="1"/>
          </p:cNvPicPr>
          <p:nvPr/>
        </p:nvPicPr>
        <p:blipFill>
          <a:blip r:embed="rId3"/>
          <a:stretch>
            <a:fillRect/>
          </a:stretch>
        </p:blipFill>
        <p:spPr>
          <a:xfrm>
            <a:off x="954712" y="1857068"/>
            <a:ext cx="3924300" cy="1981200"/>
          </a:xfrm>
          <a:prstGeom prst="rect">
            <a:avLst/>
          </a:prstGeom>
        </p:spPr>
      </p:pic>
      <p:sp>
        <p:nvSpPr>
          <p:cNvPr id="3" name="Rectángulo: esquinas diagonales redondeadas 2">
            <a:extLst>
              <a:ext uri="{FF2B5EF4-FFF2-40B4-BE49-F238E27FC236}">
                <a16:creationId xmlns:a16="http://schemas.microsoft.com/office/drawing/2014/main" id="{3B3A7EF8-854F-48BB-8AB0-DE9C932C7F82}"/>
              </a:ext>
            </a:extLst>
          </p:cNvPr>
          <p:cNvSpPr/>
          <p:nvPr/>
        </p:nvSpPr>
        <p:spPr>
          <a:xfrm>
            <a:off x="361947" y="5798874"/>
            <a:ext cx="4886324" cy="828779"/>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t>En base a las expresiones de (Edwards, 1981), se calculó un valor de</a:t>
            </a:r>
            <a:r>
              <a:rPr lang="es-MX" b="1" dirty="0"/>
              <a:t> 3,2104 </a:t>
            </a:r>
            <a:r>
              <a:rPr lang="es-MX" dirty="0"/>
              <a:t>para la permitividad relativa efectiva</a:t>
            </a:r>
          </a:p>
        </p:txBody>
      </p:sp>
      <p:pic>
        <p:nvPicPr>
          <p:cNvPr id="4" name="Imagen 3">
            <a:extLst>
              <a:ext uri="{FF2B5EF4-FFF2-40B4-BE49-F238E27FC236}">
                <a16:creationId xmlns:a16="http://schemas.microsoft.com/office/drawing/2014/main" id="{FDE9A57F-7EFE-46A5-B8EE-2B7E3EFA4549}"/>
              </a:ext>
            </a:extLst>
          </p:cNvPr>
          <p:cNvPicPr>
            <a:picLocks noChangeAspect="1"/>
          </p:cNvPicPr>
          <p:nvPr/>
        </p:nvPicPr>
        <p:blipFill>
          <a:blip r:embed="rId4"/>
          <a:stretch>
            <a:fillRect/>
          </a:stretch>
        </p:blipFill>
        <p:spPr>
          <a:xfrm>
            <a:off x="6096000" y="1438638"/>
            <a:ext cx="5581650" cy="4276725"/>
          </a:xfrm>
          <a:prstGeom prst="rect">
            <a:avLst/>
          </a:prstGeom>
        </p:spPr>
      </p:pic>
    </p:spTree>
    <p:extLst>
      <p:ext uri="{BB962C8B-B14F-4D97-AF65-F5344CB8AC3E}">
        <p14:creationId xmlns:p14="http://schemas.microsoft.com/office/powerpoint/2010/main" val="350828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613046" y="787777"/>
            <a:ext cx="10515600" cy="53639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latin typeface="Times New Roman" panose="02020603050405020304" pitchFamily="18" charset="0"/>
                <a:cs typeface="Times New Roman" panose="02020603050405020304" pitchFamily="18" charset="0"/>
              </a:rPr>
              <a:t>Simulación de la red LPDA de dipolos anchos usando el software FEKO</a:t>
            </a: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SIMULACIÓN Y OPTIMIZACIÓN DE LAS TOPOLOGÍAS PROPUESTAS</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7F6DA1AE-CEFA-4BF1-A209-524D4481D87F}"/>
              </a:ext>
            </a:extLst>
          </p:cNvPr>
          <p:cNvPicPr>
            <a:picLocks noChangeAspect="1"/>
          </p:cNvPicPr>
          <p:nvPr/>
        </p:nvPicPr>
        <p:blipFill>
          <a:blip r:embed="rId3"/>
          <a:stretch>
            <a:fillRect/>
          </a:stretch>
        </p:blipFill>
        <p:spPr>
          <a:xfrm>
            <a:off x="357187" y="1324172"/>
            <a:ext cx="5876925" cy="2371725"/>
          </a:xfrm>
          <a:prstGeom prst="rect">
            <a:avLst/>
          </a:prstGeom>
        </p:spPr>
      </p:pic>
      <p:pic>
        <p:nvPicPr>
          <p:cNvPr id="14" name="Imagen 13">
            <a:extLst>
              <a:ext uri="{FF2B5EF4-FFF2-40B4-BE49-F238E27FC236}">
                <a16:creationId xmlns:a16="http://schemas.microsoft.com/office/drawing/2014/main" id="{3299ACD6-5D71-4026-A7E3-4579E43A6C3F}"/>
              </a:ext>
            </a:extLst>
          </p:cNvPr>
          <p:cNvPicPr/>
          <p:nvPr/>
        </p:nvPicPr>
        <p:blipFill>
          <a:blip r:embed="rId4"/>
          <a:stretch>
            <a:fillRect/>
          </a:stretch>
        </p:blipFill>
        <p:spPr>
          <a:xfrm>
            <a:off x="7224270" y="1595421"/>
            <a:ext cx="1661160" cy="2028190"/>
          </a:xfrm>
          <a:prstGeom prst="rect">
            <a:avLst/>
          </a:prstGeom>
        </p:spPr>
      </p:pic>
      <p:pic>
        <p:nvPicPr>
          <p:cNvPr id="15" name="Imagen 14">
            <a:extLst>
              <a:ext uri="{FF2B5EF4-FFF2-40B4-BE49-F238E27FC236}">
                <a16:creationId xmlns:a16="http://schemas.microsoft.com/office/drawing/2014/main" id="{1A259DEC-936B-475A-BBA5-C0C52398D7BF}"/>
              </a:ext>
            </a:extLst>
          </p:cNvPr>
          <p:cNvPicPr/>
          <p:nvPr/>
        </p:nvPicPr>
        <p:blipFill>
          <a:blip r:embed="rId5"/>
          <a:stretch>
            <a:fillRect/>
          </a:stretch>
        </p:blipFill>
        <p:spPr>
          <a:xfrm>
            <a:off x="9104505" y="2018013"/>
            <a:ext cx="1708785" cy="1183005"/>
          </a:xfrm>
          <a:prstGeom prst="rect">
            <a:avLst/>
          </a:prstGeom>
        </p:spPr>
      </p:pic>
      <p:pic>
        <p:nvPicPr>
          <p:cNvPr id="16" name="Imagen 15">
            <a:extLst>
              <a:ext uri="{FF2B5EF4-FFF2-40B4-BE49-F238E27FC236}">
                <a16:creationId xmlns:a16="http://schemas.microsoft.com/office/drawing/2014/main" id="{F583ECFD-2D33-4D70-9DC5-FC33C3B9841B}"/>
              </a:ext>
            </a:extLst>
          </p:cNvPr>
          <p:cNvPicPr/>
          <p:nvPr/>
        </p:nvPicPr>
        <p:blipFill>
          <a:blip r:embed="rId6"/>
          <a:stretch>
            <a:fillRect/>
          </a:stretch>
        </p:blipFill>
        <p:spPr>
          <a:xfrm>
            <a:off x="148857" y="3838583"/>
            <a:ext cx="4175493" cy="2064361"/>
          </a:xfrm>
          <a:prstGeom prst="rect">
            <a:avLst/>
          </a:prstGeom>
        </p:spPr>
      </p:pic>
      <p:pic>
        <p:nvPicPr>
          <p:cNvPr id="17" name="Imagen 16">
            <a:extLst>
              <a:ext uri="{FF2B5EF4-FFF2-40B4-BE49-F238E27FC236}">
                <a16:creationId xmlns:a16="http://schemas.microsoft.com/office/drawing/2014/main" id="{A18BF349-19CE-479C-BEC6-2F7321BAE8D6}"/>
              </a:ext>
            </a:extLst>
          </p:cNvPr>
          <p:cNvPicPr/>
          <p:nvPr/>
        </p:nvPicPr>
        <p:blipFill rotWithShape="1">
          <a:blip r:embed="rId7"/>
          <a:srcRect l="11663" t="4965" r="8456" b="3188"/>
          <a:stretch/>
        </p:blipFill>
        <p:spPr bwMode="auto">
          <a:xfrm>
            <a:off x="4216172" y="4232293"/>
            <a:ext cx="2822803" cy="1287432"/>
          </a:xfrm>
          <a:prstGeom prst="rect">
            <a:avLst/>
          </a:prstGeom>
          <a:ln>
            <a:noFill/>
          </a:ln>
          <a:extLst>
            <a:ext uri="{53640926-AAD7-44D8-BBD7-CCE9431645EC}">
              <a14:shadowObscured xmlns:a14="http://schemas.microsoft.com/office/drawing/2010/main"/>
            </a:ext>
          </a:extLst>
        </p:spPr>
      </p:pic>
      <p:sp>
        <p:nvSpPr>
          <p:cNvPr id="8" name="Globo: flecha izquierda 7">
            <a:extLst>
              <a:ext uri="{FF2B5EF4-FFF2-40B4-BE49-F238E27FC236}">
                <a16:creationId xmlns:a16="http://schemas.microsoft.com/office/drawing/2014/main" id="{E0D6F284-2F5B-4C60-BC68-2BEA333BF831}"/>
              </a:ext>
            </a:extLst>
          </p:cNvPr>
          <p:cNvSpPr/>
          <p:nvPr/>
        </p:nvSpPr>
        <p:spPr>
          <a:xfrm>
            <a:off x="7156818" y="4063876"/>
            <a:ext cx="4886325" cy="2203005"/>
          </a:xfrm>
          <a:prstGeom prst="leftArrowCallou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El puerto se definió en la parte frontal de la red, en dirección del dipolo más corto, y se lo seleccionó del tipo </a:t>
            </a:r>
            <a:r>
              <a:rPr lang="es-EC" i="1" dirty="0"/>
              <a:t>Wave Port</a:t>
            </a:r>
            <a:r>
              <a:rPr lang="es-EC" dirty="0"/>
              <a:t> como un voltaje de 1 </a:t>
            </a:r>
            <a:r>
              <a:rPr lang="es-EC" dirty="0" err="1"/>
              <a:t>V</a:t>
            </a:r>
            <a:r>
              <a:rPr lang="es-EC" baseline="-25000" dirty="0" err="1"/>
              <a:t>rms</a:t>
            </a:r>
            <a:r>
              <a:rPr lang="es-EC" dirty="0"/>
              <a:t> </a:t>
            </a:r>
            <a:r>
              <a:rPr lang="es-MX" dirty="0"/>
              <a:t>y una impedancia característica del puerto de 50 </a:t>
            </a:r>
            <a:r>
              <a:rPr lang="el-GR" dirty="0"/>
              <a:t>Ω</a:t>
            </a:r>
            <a:r>
              <a:rPr lang="es-MX" dirty="0"/>
              <a:t>.</a:t>
            </a:r>
          </a:p>
        </p:txBody>
      </p:sp>
      <p:sp>
        <p:nvSpPr>
          <p:cNvPr id="10" name="Rectángulo 9">
            <a:extLst>
              <a:ext uri="{FF2B5EF4-FFF2-40B4-BE49-F238E27FC236}">
                <a16:creationId xmlns:a16="http://schemas.microsoft.com/office/drawing/2014/main" id="{E2F0E47A-AFFB-4532-8558-F209AD460356}"/>
              </a:ext>
            </a:extLst>
          </p:cNvPr>
          <p:cNvSpPr/>
          <p:nvPr/>
        </p:nvSpPr>
        <p:spPr>
          <a:xfrm>
            <a:off x="7810500" y="1219200"/>
            <a:ext cx="2752725" cy="273387"/>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Ingreso de Variables</a:t>
            </a:r>
          </a:p>
        </p:txBody>
      </p:sp>
      <p:cxnSp>
        <p:nvCxnSpPr>
          <p:cNvPr id="18" name="Conector recto 17">
            <a:extLst>
              <a:ext uri="{FF2B5EF4-FFF2-40B4-BE49-F238E27FC236}">
                <a16:creationId xmlns:a16="http://schemas.microsoft.com/office/drawing/2014/main" id="{D22AA7E5-6DC8-4864-9D2F-462DA9B09646}"/>
              </a:ext>
            </a:extLst>
          </p:cNvPr>
          <p:cNvCxnSpPr/>
          <p:nvPr/>
        </p:nvCxnSpPr>
        <p:spPr>
          <a:xfrm>
            <a:off x="6591300" y="1219200"/>
            <a:ext cx="0" cy="261938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145513" y="682805"/>
            <a:ext cx="10515600" cy="53639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r>
              <a:rPr lang="es-MX" sz="2400" b="1" dirty="0">
                <a:latin typeface="Times New Roman" panose="02020603050405020304" pitchFamily="18" charset="0"/>
                <a:cs typeface="Times New Roman" panose="02020603050405020304" pitchFamily="18" charset="0"/>
              </a:rPr>
              <a:t>Resultados de la simulación de la estructura LPDA con el programa FEKO.</a:t>
            </a: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SIMULACIÓN Y OPTIMIZACIÓN DE LAS TOPOLOGÍAS PROPUESTAS</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ángulo 2">
            <a:extLst>
              <a:ext uri="{FF2B5EF4-FFF2-40B4-BE49-F238E27FC236}">
                <a16:creationId xmlns:a16="http://schemas.microsoft.com/office/drawing/2014/main" id="{0B9DD15D-8339-4809-9E67-0FE1BB455D4C}"/>
              </a:ext>
            </a:extLst>
          </p:cNvPr>
          <p:cNvSpPr/>
          <p:nvPr/>
        </p:nvSpPr>
        <p:spPr>
          <a:xfrm>
            <a:off x="689880" y="4773315"/>
            <a:ext cx="3377296" cy="1077218"/>
          </a:xfrm>
          <a:prstGeom prst="rect">
            <a:avLst/>
          </a:prstGeom>
        </p:spPr>
        <p:txBody>
          <a:bodyPr wrap="square">
            <a:spAutoFit/>
          </a:bodyPr>
          <a:lstStyle/>
          <a:p>
            <a:pPr algn="just"/>
            <a:r>
              <a:rPr lang="es-EC" sz="1600" dirty="0">
                <a:latin typeface="Times New Roman" panose="02020603050405020304" pitchFamily="18" charset="0"/>
                <a:ea typeface="Calibri" panose="020F0502020204030204" pitchFamily="34" charset="0"/>
              </a:rPr>
              <a:t>Representación </a:t>
            </a:r>
            <a:r>
              <a:rPr lang="es-EC" sz="1600" dirty="0" err="1">
                <a:latin typeface="Times New Roman" panose="02020603050405020304" pitchFamily="18" charset="0"/>
                <a:ea typeface="Calibri" panose="020F0502020204030204" pitchFamily="34" charset="0"/>
              </a:rPr>
              <a:t>tri-dimensional</a:t>
            </a:r>
            <a:r>
              <a:rPr lang="es-EC" sz="1600" dirty="0">
                <a:latin typeface="Times New Roman" panose="02020603050405020304" pitchFamily="18" charset="0"/>
                <a:ea typeface="Calibri" panose="020F0502020204030204" pitchFamily="34" charset="0"/>
              </a:rPr>
              <a:t> de la función directividad en las frecuencias de (a) 2 GHz, (b) 2,4 GHz, (c) 5,8 GHz y (d) 6 GHz</a:t>
            </a:r>
            <a:endParaRPr lang="es-MX" sz="1600" dirty="0"/>
          </a:p>
        </p:txBody>
      </p:sp>
      <p:pic>
        <p:nvPicPr>
          <p:cNvPr id="4" name="Imagen 3">
            <a:extLst>
              <a:ext uri="{FF2B5EF4-FFF2-40B4-BE49-F238E27FC236}">
                <a16:creationId xmlns:a16="http://schemas.microsoft.com/office/drawing/2014/main" id="{621A4FA9-F67C-4E07-BB98-7E296E1D5614}"/>
              </a:ext>
            </a:extLst>
          </p:cNvPr>
          <p:cNvPicPr>
            <a:picLocks noChangeAspect="1"/>
          </p:cNvPicPr>
          <p:nvPr/>
        </p:nvPicPr>
        <p:blipFill>
          <a:blip r:embed="rId3"/>
          <a:stretch>
            <a:fillRect/>
          </a:stretch>
        </p:blipFill>
        <p:spPr>
          <a:xfrm>
            <a:off x="196575" y="1247091"/>
            <a:ext cx="5034645" cy="3197123"/>
          </a:xfrm>
          <a:prstGeom prst="rect">
            <a:avLst/>
          </a:prstGeom>
        </p:spPr>
      </p:pic>
      <p:graphicFrame>
        <p:nvGraphicFramePr>
          <p:cNvPr id="11" name="Diagrama 10">
            <a:extLst>
              <a:ext uri="{FF2B5EF4-FFF2-40B4-BE49-F238E27FC236}">
                <a16:creationId xmlns:a16="http://schemas.microsoft.com/office/drawing/2014/main" id="{74C9F267-74FF-49FE-AA80-7D76C0BBDF1C}"/>
              </a:ext>
            </a:extLst>
          </p:cNvPr>
          <p:cNvGraphicFramePr/>
          <p:nvPr>
            <p:extLst>
              <p:ext uri="{D42A27DB-BD31-4B8C-83A1-F6EECF244321}">
                <p14:modId xmlns:p14="http://schemas.microsoft.com/office/powerpoint/2010/main" val="3266425034"/>
              </p:ext>
            </p:extLst>
          </p:nvPr>
        </p:nvGraphicFramePr>
        <p:xfrm>
          <a:off x="5899150" y="1365609"/>
          <a:ext cx="6197600" cy="2523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a 12">
            <a:extLst>
              <a:ext uri="{FF2B5EF4-FFF2-40B4-BE49-F238E27FC236}">
                <a16:creationId xmlns:a16="http://schemas.microsoft.com/office/drawing/2014/main" id="{D8ADEB86-A537-4AF8-ABCD-233302DD4A2B}"/>
              </a:ext>
            </a:extLst>
          </p:cNvPr>
          <p:cNvGraphicFramePr/>
          <p:nvPr>
            <p:extLst>
              <p:ext uri="{D42A27DB-BD31-4B8C-83A1-F6EECF244321}">
                <p14:modId xmlns:p14="http://schemas.microsoft.com/office/powerpoint/2010/main" val="2029687357"/>
              </p:ext>
            </p:extLst>
          </p:nvPr>
        </p:nvGraphicFramePr>
        <p:xfrm>
          <a:off x="4532572" y="4339629"/>
          <a:ext cx="7659428" cy="19630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6628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613046" y="787777"/>
            <a:ext cx="10515600" cy="53639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latin typeface="Times New Roman" panose="02020603050405020304" pitchFamily="18" charset="0"/>
                <a:cs typeface="Times New Roman" panose="02020603050405020304" pitchFamily="18" charset="0"/>
              </a:rPr>
              <a:t>Simulación de la red LPDA de dipolos finos usando el software HFSS</a:t>
            </a: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SIMULACIÓN Y OPTIMIZACIÓN DE LAS TOPOLOGÍAS PROPUESTAS</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 name="Imagen 1">
            <a:extLst>
              <a:ext uri="{FF2B5EF4-FFF2-40B4-BE49-F238E27FC236}">
                <a16:creationId xmlns:a16="http://schemas.microsoft.com/office/drawing/2014/main" id="{778FBD6E-F711-4BCB-9061-9E0D9B592B01}"/>
              </a:ext>
            </a:extLst>
          </p:cNvPr>
          <p:cNvPicPr>
            <a:picLocks noChangeAspect="1"/>
          </p:cNvPicPr>
          <p:nvPr/>
        </p:nvPicPr>
        <p:blipFill>
          <a:blip r:embed="rId3"/>
          <a:stretch>
            <a:fillRect/>
          </a:stretch>
        </p:blipFill>
        <p:spPr>
          <a:xfrm>
            <a:off x="270146" y="1443400"/>
            <a:ext cx="5591175" cy="4267200"/>
          </a:xfrm>
          <a:prstGeom prst="rect">
            <a:avLst/>
          </a:prstGeom>
        </p:spPr>
      </p:pic>
      <p:sp>
        <p:nvSpPr>
          <p:cNvPr id="13" name="Rectángulo: esquinas redondeadas 12">
            <a:extLst>
              <a:ext uri="{FF2B5EF4-FFF2-40B4-BE49-F238E27FC236}">
                <a16:creationId xmlns:a16="http://schemas.microsoft.com/office/drawing/2014/main" id="{EE2C2D84-0610-44DB-875B-57E0156AEB4E}"/>
              </a:ext>
            </a:extLst>
          </p:cNvPr>
          <p:cNvSpPr/>
          <p:nvPr/>
        </p:nvSpPr>
        <p:spPr>
          <a:xfrm>
            <a:off x="6172200" y="1514474"/>
            <a:ext cx="5229225" cy="162876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Como mencionan varios autores (</a:t>
            </a:r>
            <a:r>
              <a:rPr lang="es-EC" dirty="0" err="1"/>
              <a:t>Jhon</a:t>
            </a:r>
            <a:r>
              <a:rPr lang="es-EC" dirty="0"/>
              <a:t> </a:t>
            </a:r>
            <a:r>
              <a:rPr lang="es-EC" dirty="0" err="1"/>
              <a:t>Wliye</a:t>
            </a:r>
            <a:r>
              <a:rPr lang="es-EC" dirty="0"/>
              <a:t> &amp; </a:t>
            </a:r>
            <a:r>
              <a:rPr lang="es-EC" dirty="0" err="1"/>
              <a:t>Sons</a:t>
            </a:r>
            <a:r>
              <a:rPr lang="es-EC" dirty="0"/>
              <a:t>, 2007) y (</a:t>
            </a:r>
            <a:r>
              <a:rPr lang="es-EC" dirty="0" err="1"/>
              <a:t>Shailendra</a:t>
            </a:r>
            <a:r>
              <a:rPr lang="es-EC" dirty="0"/>
              <a:t> S </a:t>
            </a:r>
            <a:r>
              <a:rPr lang="es-EC" dirty="0" err="1"/>
              <a:t>Pawar</a:t>
            </a:r>
            <a:r>
              <a:rPr lang="es-EC" dirty="0"/>
              <a:t>, 2017) al ser los elementos de la red impresos sobre un substrato de microondas se debe llevar en consideración la permitividad relativa efectiva del substrato en el proceso de diseño</a:t>
            </a:r>
            <a:endParaRPr lang="es-MX" dirty="0"/>
          </a:p>
        </p:txBody>
      </p:sp>
      <p:sp>
        <p:nvSpPr>
          <p:cNvPr id="23" name="Flecha: hacia la izquierda 22">
            <a:extLst>
              <a:ext uri="{FF2B5EF4-FFF2-40B4-BE49-F238E27FC236}">
                <a16:creationId xmlns:a16="http://schemas.microsoft.com/office/drawing/2014/main" id="{A140FBD8-ED1D-4AA3-8268-1EE1CCF07DC6}"/>
              </a:ext>
            </a:extLst>
          </p:cNvPr>
          <p:cNvSpPr/>
          <p:nvPr/>
        </p:nvSpPr>
        <p:spPr>
          <a:xfrm>
            <a:off x="6747145" y="3293530"/>
            <a:ext cx="4381501" cy="317245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Por lo que el valor de la permitividad efectiva (</a:t>
            </a:r>
            <a:r>
              <a:rPr lang="el-GR" dirty="0"/>
              <a:t>ε</a:t>
            </a:r>
            <a:r>
              <a:rPr lang="es-EC" i="1" baseline="-25000" dirty="0" err="1"/>
              <a:t>r,eff</a:t>
            </a:r>
            <a:r>
              <a:rPr lang="es-EC" dirty="0"/>
              <a:t>) del FR4 es </a:t>
            </a:r>
            <a:r>
              <a:rPr lang="es-EC" b="1" dirty="0"/>
              <a:t>3,2104</a:t>
            </a:r>
            <a:r>
              <a:rPr lang="es-EC" dirty="0"/>
              <a:t>, obteniendo los nuevos valores de la antena y con los cuales se procederá a crear la antena en el software </a:t>
            </a:r>
            <a:endParaRPr lang="es-MX" dirty="0"/>
          </a:p>
        </p:txBody>
      </p:sp>
    </p:spTree>
    <p:extLst>
      <p:ext uri="{BB962C8B-B14F-4D97-AF65-F5344CB8AC3E}">
        <p14:creationId xmlns:p14="http://schemas.microsoft.com/office/powerpoint/2010/main" val="50183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CONTENIDO GENERAL</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8326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2988953870"/>
              </p:ext>
            </p:extLst>
          </p:nvPr>
        </p:nvGraphicFramePr>
        <p:xfrm>
          <a:off x="925570" y="1090906"/>
          <a:ext cx="1043154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84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SIMULACIÓN Y OPTIMIZACIÓN DE LAS TOPOLOGÍAS PROPUESTAS</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Diagrama 10">
            <a:extLst>
              <a:ext uri="{FF2B5EF4-FFF2-40B4-BE49-F238E27FC236}">
                <a16:creationId xmlns:a16="http://schemas.microsoft.com/office/drawing/2014/main" id="{74C9F267-74FF-49FE-AA80-7D76C0BBDF1C}"/>
              </a:ext>
            </a:extLst>
          </p:cNvPr>
          <p:cNvGraphicFramePr/>
          <p:nvPr>
            <p:extLst>
              <p:ext uri="{D42A27DB-BD31-4B8C-83A1-F6EECF244321}">
                <p14:modId xmlns:p14="http://schemas.microsoft.com/office/powerpoint/2010/main" val="859883880"/>
              </p:ext>
            </p:extLst>
          </p:nvPr>
        </p:nvGraphicFramePr>
        <p:xfrm>
          <a:off x="5899150" y="1365609"/>
          <a:ext cx="6197600" cy="252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a:extLst>
              <a:ext uri="{FF2B5EF4-FFF2-40B4-BE49-F238E27FC236}">
                <a16:creationId xmlns:a16="http://schemas.microsoft.com/office/drawing/2014/main" id="{D8ADEB86-A537-4AF8-ABCD-233302DD4A2B}"/>
              </a:ext>
            </a:extLst>
          </p:cNvPr>
          <p:cNvGraphicFramePr/>
          <p:nvPr>
            <p:extLst>
              <p:ext uri="{D42A27DB-BD31-4B8C-83A1-F6EECF244321}">
                <p14:modId xmlns:p14="http://schemas.microsoft.com/office/powerpoint/2010/main" val="2097277285"/>
              </p:ext>
            </p:extLst>
          </p:nvPr>
        </p:nvGraphicFramePr>
        <p:xfrm>
          <a:off x="4532572" y="4339629"/>
          <a:ext cx="7659428" cy="19630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71184E11-4B4D-42CC-BBAF-EDF429571EB9}"/>
              </a:ext>
            </a:extLst>
          </p:cNvPr>
          <p:cNvPicPr/>
          <p:nvPr/>
        </p:nvPicPr>
        <p:blipFill>
          <a:blip r:embed="rId13"/>
          <a:stretch>
            <a:fillRect/>
          </a:stretch>
        </p:blipFill>
        <p:spPr>
          <a:xfrm>
            <a:off x="253302" y="1265809"/>
            <a:ext cx="5185473" cy="2941231"/>
          </a:xfrm>
          <a:prstGeom prst="rect">
            <a:avLst/>
          </a:prstGeom>
        </p:spPr>
      </p:pic>
      <p:sp>
        <p:nvSpPr>
          <p:cNvPr id="14" name="Título 1">
            <a:extLst>
              <a:ext uri="{FF2B5EF4-FFF2-40B4-BE49-F238E27FC236}">
                <a16:creationId xmlns:a16="http://schemas.microsoft.com/office/drawing/2014/main" id="{77D84113-4851-46F2-9BB5-FACF6E16A6FB}"/>
              </a:ext>
            </a:extLst>
          </p:cNvPr>
          <p:cNvSpPr txBox="1">
            <a:spLocks/>
          </p:cNvSpPr>
          <p:nvPr/>
        </p:nvSpPr>
        <p:spPr>
          <a:xfrm>
            <a:off x="613046" y="693124"/>
            <a:ext cx="10515600" cy="53639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latin typeface="Times New Roman" panose="02020603050405020304" pitchFamily="18" charset="0"/>
                <a:cs typeface="Times New Roman" panose="02020603050405020304" pitchFamily="18" charset="0"/>
              </a:rPr>
              <a:t>Simulación de la red LPDA de dipolos finos usando el software HFSS</a:t>
            </a:r>
          </a:p>
        </p:txBody>
      </p:sp>
    </p:spTree>
    <p:extLst>
      <p:ext uri="{BB962C8B-B14F-4D97-AF65-F5344CB8AC3E}">
        <p14:creationId xmlns:p14="http://schemas.microsoft.com/office/powerpoint/2010/main" val="30425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145513" y="576719"/>
            <a:ext cx="10515600" cy="53639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r>
              <a:rPr lang="es-MX" sz="2400" b="1" dirty="0">
                <a:latin typeface="Times New Roman" panose="02020603050405020304" pitchFamily="18" charset="0"/>
                <a:cs typeface="Times New Roman" panose="02020603050405020304" pitchFamily="18" charset="0"/>
              </a:rPr>
              <a:t>Resultados de la simulación de la estructura LPDA con el programa HFSS.</a:t>
            </a: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SIMULACIÓN Y OPTIMIZACIÓN DE LAS TOPOLOGÍAS PROPUESTAS</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 name="Imagen 1">
            <a:extLst>
              <a:ext uri="{FF2B5EF4-FFF2-40B4-BE49-F238E27FC236}">
                <a16:creationId xmlns:a16="http://schemas.microsoft.com/office/drawing/2014/main" id="{F9D14090-D9A5-4430-A0C5-76CBD416AFE9}"/>
              </a:ext>
            </a:extLst>
          </p:cNvPr>
          <p:cNvPicPr>
            <a:picLocks noChangeAspect="1"/>
          </p:cNvPicPr>
          <p:nvPr/>
        </p:nvPicPr>
        <p:blipFill rotWithShape="1">
          <a:blip r:embed="rId3"/>
          <a:srcRect r="51390"/>
          <a:stretch/>
        </p:blipFill>
        <p:spPr>
          <a:xfrm>
            <a:off x="5546201" y="1121292"/>
            <a:ext cx="3416731" cy="2703403"/>
          </a:xfrm>
          <a:prstGeom prst="rect">
            <a:avLst/>
          </a:prstGeom>
        </p:spPr>
      </p:pic>
      <p:pic>
        <p:nvPicPr>
          <p:cNvPr id="6" name="Imagen 5">
            <a:extLst>
              <a:ext uri="{FF2B5EF4-FFF2-40B4-BE49-F238E27FC236}">
                <a16:creationId xmlns:a16="http://schemas.microsoft.com/office/drawing/2014/main" id="{E4AE132E-4C74-42A8-BB28-6B6683C7C0AC}"/>
              </a:ext>
            </a:extLst>
          </p:cNvPr>
          <p:cNvPicPr>
            <a:picLocks noChangeAspect="1"/>
          </p:cNvPicPr>
          <p:nvPr/>
        </p:nvPicPr>
        <p:blipFill rotWithShape="1">
          <a:blip r:embed="rId4"/>
          <a:srcRect r="55302" b="50010"/>
          <a:stretch/>
        </p:blipFill>
        <p:spPr>
          <a:xfrm>
            <a:off x="304794" y="986535"/>
            <a:ext cx="2119311" cy="1828571"/>
          </a:xfrm>
          <a:prstGeom prst="rect">
            <a:avLst/>
          </a:prstGeom>
        </p:spPr>
      </p:pic>
      <p:pic>
        <p:nvPicPr>
          <p:cNvPr id="14" name="Imagen 13">
            <a:extLst>
              <a:ext uri="{FF2B5EF4-FFF2-40B4-BE49-F238E27FC236}">
                <a16:creationId xmlns:a16="http://schemas.microsoft.com/office/drawing/2014/main" id="{5264FC6F-B666-4A16-826B-7CF9B3C091D8}"/>
              </a:ext>
            </a:extLst>
          </p:cNvPr>
          <p:cNvPicPr>
            <a:picLocks noChangeAspect="1"/>
          </p:cNvPicPr>
          <p:nvPr/>
        </p:nvPicPr>
        <p:blipFill rotWithShape="1">
          <a:blip r:embed="rId3"/>
          <a:srcRect l="49735"/>
          <a:stretch/>
        </p:blipFill>
        <p:spPr>
          <a:xfrm>
            <a:off x="5340611" y="3905362"/>
            <a:ext cx="3575068" cy="2735548"/>
          </a:xfrm>
          <a:prstGeom prst="rect">
            <a:avLst/>
          </a:prstGeom>
        </p:spPr>
      </p:pic>
      <p:pic>
        <p:nvPicPr>
          <p:cNvPr id="15" name="Imagen 14">
            <a:extLst>
              <a:ext uri="{FF2B5EF4-FFF2-40B4-BE49-F238E27FC236}">
                <a16:creationId xmlns:a16="http://schemas.microsoft.com/office/drawing/2014/main" id="{1B006D76-BFF2-4C75-A514-C9287B9BA054}"/>
              </a:ext>
            </a:extLst>
          </p:cNvPr>
          <p:cNvPicPr>
            <a:picLocks noChangeAspect="1"/>
          </p:cNvPicPr>
          <p:nvPr/>
        </p:nvPicPr>
        <p:blipFill rotWithShape="1">
          <a:blip r:embed="rId4"/>
          <a:srcRect l="55302" b="50010"/>
          <a:stretch/>
        </p:blipFill>
        <p:spPr>
          <a:xfrm>
            <a:off x="304795" y="2798504"/>
            <a:ext cx="2119310" cy="1828570"/>
          </a:xfrm>
          <a:prstGeom prst="rect">
            <a:avLst/>
          </a:prstGeom>
        </p:spPr>
      </p:pic>
      <p:pic>
        <p:nvPicPr>
          <p:cNvPr id="16" name="Imagen 15">
            <a:extLst>
              <a:ext uri="{FF2B5EF4-FFF2-40B4-BE49-F238E27FC236}">
                <a16:creationId xmlns:a16="http://schemas.microsoft.com/office/drawing/2014/main" id="{77B8D15E-323D-4CB4-BF7F-92D9867614F1}"/>
              </a:ext>
            </a:extLst>
          </p:cNvPr>
          <p:cNvPicPr>
            <a:picLocks noChangeAspect="1"/>
          </p:cNvPicPr>
          <p:nvPr/>
        </p:nvPicPr>
        <p:blipFill rotWithShape="1">
          <a:blip r:embed="rId4"/>
          <a:srcRect l="27107" t="50010" r="26275"/>
          <a:stretch/>
        </p:blipFill>
        <p:spPr>
          <a:xfrm>
            <a:off x="216687" y="4663636"/>
            <a:ext cx="2295523" cy="1899054"/>
          </a:xfrm>
          <a:prstGeom prst="rect">
            <a:avLst/>
          </a:prstGeom>
        </p:spPr>
      </p:pic>
      <p:pic>
        <p:nvPicPr>
          <p:cNvPr id="8" name="Imagen 7">
            <a:extLst>
              <a:ext uri="{FF2B5EF4-FFF2-40B4-BE49-F238E27FC236}">
                <a16:creationId xmlns:a16="http://schemas.microsoft.com/office/drawing/2014/main" id="{3B95FFDD-7E67-459E-9B6F-28BCB800913D}"/>
              </a:ext>
            </a:extLst>
          </p:cNvPr>
          <p:cNvPicPr>
            <a:picLocks noChangeAspect="1"/>
          </p:cNvPicPr>
          <p:nvPr/>
        </p:nvPicPr>
        <p:blipFill>
          <a:blip r:embed="rId5"/>
          <a:stretch>
            <a:fillRect/>
          </a:stretch>
        </p:blipFill>
        <p:spPr>
          <a:xfrm>
            <a:off x="3126293" y="986535"/>
            <a:ext cx="2019996" cy="1667298"/>
          </a:xfrm>
          <a:prstGeom prst="rect">
            <a:avLst/>
          </a:prstGeom>
        </p:spPr>
      </p:pic>
      <p:pic>
        <p:nvPicPr>
          <p:cNvPr id="10" name="Imagen 9">
            <a:extLst>
              <a:ext uri="{FF2B5EF4-FFF2-40B4-BE49-F238E27FC236}">
                <a16:creationId xmlns:a16="http://schemas.microsoft.com/office/drawing/2014/main" id="{B867CA4B-7163-402E-857F-D1FD2B3C8501}"/>
              </a:ext>
            </a:extLst>
          </p:cNvPr>
          <p:cNvPicPr>
            <a:picLocks noChangeAspect="1"/>
          </p:cNvPicPr>
          <p:nvPr/>
        </p:nvPicPr>
        <p:blipFill>
          <a:blip r:embed="rId6"/>
          <a:stretch>
            <a:fillRect/>
          </a:stretch>
        </p:blipFill>
        <p:spPr>
          <a:xfrm>
            <a:off x="2944547" y="2786087"/>
            <a:ext cx="2119310" cy="1706159"/>
          </a:xfrm>
          <a:prstGeom prst="rect">
            <a:avLst/>
          </a:prstGeom>
        </p:spPr>
      </p:pic>
      <p:pic>
        <p:nvPicPr>
          <p:cNvPr id="12" name="Imagen 11">
            <a:extLst>
              <a:ext uri="{FF2B5EF4-FFF2-40B4-BE49-F238E27FC236}">
                <a16:creationId xmlns:a16="http://schemas.microsoft.com/office/drawing/2014/main" id="{CD97B37C-47C7-4569-9AE1-4928DA91D79D}"/>
              </a:ext>
            </a:extLst>
          </p:cNvPr>
          <p:cNvPicPr>
            <a:picLocks noChangeAspect="1"/>
          </p:cNvPicPr>
          <p:nvPr/>
        </p:nvPicPr>
        <p:blipFill>
          <a:blip r:embed="rId7"/>
          <a:stretch>
            <a:fillRect/>
          </a:stretch>
        </p:blipFill>
        <p:spPr>
          <a:xfrm>
            <a:off x="3008505" y="4783624"/>
            <a:ext cx="1939732" cy="1558713"/>
          </a:xfrm>
          <a:prstGeom prst="rect">
            <a:avLst/>
          </a:prstGeom>
        </p:spPr>
      </p:pic>
      <p:sp>
        <p:nvSpPr>
          <p:cNvPr id="18" name="Rectángulo: esquinas redondeadas 17">
            <a:extLst>
              <a:ext uri="{FF2B5EF4-FFF2-40B4-BE49-F238E27FC236}">
                <a16:creationId xmlns:a16="http://schemas.microsoft.com/office/drawing/2014/main" id="{9D0C6F4F-E177-4A9D-9509-08D84A0F75D0}"/>
              </a:ext>
            </a:extLst>
          </p:cNvPr>
          <p:cNvSpPr/>
          <p:nvPr/>
        </p:nvSpPr>
        <p:spPr>
          <a:xfrm>
            <a:off x="9182100" y="1343025"/>
            <a:ext cx="2705105" cy="83709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Ancho de banda esperado para la red LPDA es superior a 5 GHz</a:t>
            </a:r>
            <a:endParaRPr lang="es-MX" dirty="0"/>
          </a:p>
        </p:txBody>
      </p:sp>
      <p:sp>
        <p:nvSpPr>
          <p:cNvPr id="22" name="Rectángulo: esquinas redondeadas 21">
            <a:extLst>
              <a:ext uri="{FF2B5EF4-FFF2-40B4-BE49-F238E27FC236}">
                <a16:creationId xmlns:a16="http://schemas.microsoft.com/office/drawing/2014/main" id="{68D4AC04-31F1-47AD-A2A9-A0829506810D}"/>
              </a:ext>
            </a:extLst>
          </p:cNvPr>
          <p:cNvSpPr/>
          <p:nvPr/>
        </p:nvSpPr>
        <p:spPr>
          <a:xfrm>
            <a:off x="9208037" y="2362723"/>
            <a:ext cx="2705105" cy="837094"/>
          </a:xfrm>
          <a:prstGeom prst="roundRect">
            <a:avLst/>
          </a:prstGeom>
          <a:solidFill>
            <a:schemeClr val="bg1">
              <a:lumMod val="95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VSWR es inferior a 2.5 o, de forma equivalente, un |</a:t>
            </a:r>
            <a:r>
              <a:rPr lang="es-EC" i="1" dirty="0"/>
              <a:t>S</a:t>
            </a:r>
            <a:r>
              <a:rPr lang="es-EC" baseline="-25000" dirty="0"/>
              <a:t>11</a:t>
            </a:r>
            <a:r>
              <a:rPr lang="es-EC" dirty="0"/>
              <a:t>| inferior a -8 dB</a:t>
            </a:r>
            <a:endParaRPr lang="es-MX" dirty="0"/>
          </a:p>
        </p:txBody>
      </p:sp>
      <p:sp>
        <p:nvSpPr>
          <p:cNvPr id="23" name="Rectángulo: esquinas redondeadas 22">
            <a:extLst>
              <a:ext uri="{FF2B5EF4-FFF2-40B4-BE49-F238E27FC236}">
                <a16:creationId xmlns:a16="http://schemas.microsoft.com/office/drawing/2014/main" id="{AD304650-5167-4D01-9258-92D0C5716ABE}"/>
              </a:ext>
            </a:extLst>
          </p:cNvPr>
          <p:cNvSpPr/>
          <p:nvPr/>
        </p:nvSpPr>
        <p:spPr>
          <a:xfrm>
            <a:off x="9247453" y="3447456"/>
            <a:ext cx="2705105" cy="1676037"/>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Para las frecuencias de 900 MHz, 2,4 GHz y 5,8 GHz, estiman directividades entre 6,7 dB y 7,4 dB en la dirección del eje </a:t>
            </a:r>
            <a:r>
              <a:rPr lang="es-EC" i="1" dirty="0"/>
              <a:t>y</a:t>
            </a:r>
            <a:endParaRPr lang="es-MX" dirty="0"/>
          </a:p>
        </p:txBody>
      </p:sp>
      <p:sp>
        <p:nvSpPr>
          <p:cNvPr id="24" name="Rectángulo: esquinas redondeadas 23">
            <a:extLst>
              <a:ext uri="{FF2B5EF4-FFF2-40B4-BE49-F238E27FC236}">
                <a16:creationId xmlns:a16="http://schemas.microsoft.com/office/drawing/2014/main" id="{C4A889F3-D751-4356-926E-A44565387C20}"/>
              </a:ext>
            </a:extLst>
          </p:cNvPr>
          <p:cNvSpPr/>
          <p:nvPr/>
        </p:nvSpPr>
        <p:spPr>
          <a:xfrm>
            <a:off x="9270208" y="5273136"/>
            <a:ext cx="2705105" cy="837094"/>
          </a:xfrm>
          <a:prstGeom prst="roundRect">
            <a:avLst/>
          </a:prstGeom>
          <a:solidFill>
            <a:schemeClr val="bg1">
              <a:lumMod val="95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No se observan direcciones de nulos o lóbulos secundarios.</a:t>
            </a:r>
            <a:endParaRPr lang="es-MX" dirty="0"/>
          </a:p>
        </p:txBody>
      </p:sp>
    </p:spTree>
    <p:extLst>
      <p:ext uri="{BB962C8B-B14F-4D97-AF65-F5344CB8AC3E}">
        <p14:creationId xmlns:p14="http://schemas.microsoft.com/office/powerpoint/2010/main" val="311882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a16="http://schemas.microsoft.com/office/drawing/2014/main" id="{75C9606D-EEC9-4DEB-9D34-E1CEA2EA0FBD}"/>
              </a:ext>
            </a:extLst>
          </p:cNvPr>
          <p:cNvSpPr txBox="1">
            <a:spLocks/>
          </p:cNvSpPr>
          <p:nvPr/>
        </p:nvSpPr>
        <p:spPr>
          <a:xfrm>
            <a:off x="838200" y="536396"/>
            <a:ext cx="10515600" cy="536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r>
              <a:rPr lang="es-MX" sz="2400" b="1" dirty="0">
                <a:latin typeface="Times New Roman" panose="02020603050405020304" pitchFamily="18" charset="0"/>
                <a:cs typeface="Times New Roman" panose="02020603050405020304" pitchFamily="18" charset="0"/>
              </a:rPr>
              <a:t>Construcción del prototipo de la red LPDA</a:t>
            </a:r>
          </a:p>
        </p:txBody>
      </p:sp>
      <p:sp>
        <p:nvSpPr>
          <p:cNvPr id="7" name="Título 1">
            <a:extLst>
              <a:ext uri="{FF2B5EF4-FFF2-40B4-BE49-F238E27FC236}">
                <a16:creationId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CONSTRUCCIÓN Y ANÁLISIS DE RESULADOS</a:t>
            </a:r>
            <a:endParaRPr lang="es-EC" sz="24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F4FAC585-094F-4803-A0FD-A4FF46340232}"/>
              </a:ext>
            </a:extLst>
          </p:cNvPr>
          <p:cNvSpPr>
            <a:spLocks noChangeArrowheads="1"/>
          </p:cNvSpPr>
          <p:nvPr/>
        </p:nvSpPr>
        <p:spPr bwMode="auto">
          <a:xfrm>
            <a:off x="3008505" y="2416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Diagrama 2">
            <a:extLst>
              <a:ext uri="{FF2B5EF4-FFF2-40B4-BE49-F238E27FC236}">
                <a16:creationId xmlns:a16="http://schemas.microsoft.com/office/drawing/2014/main" id="{03ECE305-A572-4B0A-8250-5FA5EF59332C}"/>
              </a:ext>
            </a:extLst>
          </p:cNvPr>
          <p:cNvGraphicFramePr/>
          <p:nvPr>
            <p:extLst>
              <p:ext uri="{D42A27DB-BD31-4B8C-83A1-F6EECF244321}">
                <p14:modId xmlns:p14="http://schemas.microsoft.com/office/powerpoint/2010/main" val="2849120994"/>
              </p:ext>
            </p:extLst>
          </p:nvPr>
        </p:nvGraphicFramePr>
        <p:xfrm>
          <a:off x="593558" y="988830"/>
          <a:ext cx="11036968" cy="572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968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8" name="Título 1">
            <a:extLst>
              <a:ext uri="{FF2B5EF4-FFF2-40B4-BE49-F238E27FC236}">
                <a16:creationId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2400" b="1" dirty="0"/>
          </a:p>
        </p:txBody>
      </p:sp>
      <p:graphicFrame>
        <p:nvGraphicFramePr>
          <p:cNvPr id="9" name="8 Diagrama"/>
          <p:cNvGraphicFramePr/>
          <p:nvPr>
            <p:extLst>
              <p:ext uri="{D42A27DB-BD31-4B8C-83A1-F6EECF244321}">
                <p14:modId xmlns:p14="http://schemas.microsoft.com/office/powerpoint/2010/main" val="2944282055"/>
              </p:ext>
            </p:extLst>
          </p:nvPr>
        </p:nvGraphicFramePr>
        <p:xfrm>
          <a:off x="295275" y="1138991"/>
          <a:ext cx="3442536" cy="2636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extLst>
              <p:ext uri="{D42A27DB-BD31-4B8C-83A1-F6EECF244321}">
                <p14:modId xmlns:p14="http://schemas.microsoft.com/office/powerpoint/2010/main" val="4274402656"/>
              </p:ext>
            </p:extLst>
          </p:nvPr>
        </p:nvGraphicFramePr>
        <p:xfrm>
          <a:off x="4311801" y="1422545"/>
          <a:ext cx="3442535" cy="27754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7" name="Imagen 16">
            <a:extLst>
              <a:ext uri="{FF2B5EF4-FFF2-40B4-BE49-F238E27FC236}">
                <a16:creationId xmlns:a16="http://schemas.microsoft.com/office/drawing/2014/main" id="{6EA892FB-2C42-44FC-AB22-F0570F462EB6}"/>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4311800" y="4313781"/>
            <a:ext cx="3442535" cy="2243347"/>
          </a:xfrm>
          <a:prstGeom prst="rect">
            <a:avLst/>
          </a:prstGeom>
        </p:spPr>
      </p:pic>
      <p:graphicFrame>
        <p:nvGraphicFramePr>
          <p:cNvPr id="12" name="12 Diagrama">
            <a:extLst>
              <a:ext uri="{FF2B5EF4-FFF2-40B4-BE49-F238E27FC236}">
                <a16:creationId xmlns:a16="http://schemas.microsoft.com/office/drawing/2014/main" id="{31D7C3B3-A310-467A-A1B1-EA42E15DD786}"/>
              </a:ext>
            </a:extLst>
          </p:cNvPr>
          <p:cNvGraphicFramePr/>
          <p:nvPr>
            <p:extLst>
              <p:ext uri="{D42A27DB-BD31-4B8C-83A1-F6EECF244321}">
                <p14:modId xmlns:p14="http://schemas.microsoft.com/office/powerpoint/2010/main" val="1445873184"/>
              </p:ext>
            </p:extLst>
          </p:nvPr>
        </p:nvGraphicFramePr>
        <p:xfrm>
          <a:off x="8328326" y="1056567"/>
          <a:ext cx="3558879" cy="255853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4" name="Imagen 13">
            <a:extLst>
              <a:ext uri="{FF2B5EF4-FFF2-40B4-BE49-F238E27FC236}">
                <a16:creationId xmlns:a16="http://schemas.microsoft.com/office/drawing/2014/main" id="{7F54CA95-B3F9-4683-9D73-1AE6ED600F1F}"/>
              </a:ext>
            </a:extLst>
          </p:cNvPr>
          <p:cNvPicPr/>
          <p:nvPr/>
        </p:nvPicPr>
        <p:blipFill>
          <a:blip r:embed="rId19"/>
          <a:stretch>
            <a:fillRect/>
          </a:stretch>
        </p:blipFill>
        <p:spPr>
          <a:xfrm>
            <a:off x="295275" y="3821924"/>
            <a:ext cx="3329673" cy="2590366"/>
          </a:xfrm>
          <a:prstGeom prst="rect">
            <a:avLst/>
          </a:prstGeom>
        </p:spPr>
      </p:pic>
      <p:sp>
        <p:nvSpPr>
          <p:cNvPr id="15" name="Título 1">
            <a:extLst>
              <a:ext uri="{FF2B5EF4-FFF2-40B4-BE49-F238E27FC236}">
                <a16:creationId xmlns:a16="http://schemas.microsoft.com/office/drawing/2014/main" id="{AAA05B8A-FFA9-4952-BD57-CEB3B575CCE3}"/>
              </a:ext>
            </a:extLst>
          </p:cNvPr>
          <p:cNvSpPr txBox="1">
            <a:spLocks/>
          </p:cNvSpPr>
          <p:nvPr/>
        </p:nvSpPr>
        <p:spPr>
          <a:xfrm>
            <a:off x="-145513" y="576719"/>
            <a:ext cx="10515600" cy="536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r>
              <a:rPr lang="es-MX" sz="2400" b="1" dirty="0">
                <a:latin typeface="Times New Roman" panose="02020603050405020304" pitchFamily="18" charset="0"/>
                <a:cs typeface="Times New Roman" panose="02020603050405020304" pitchFamily="18" charset="0"/>
              </a:rPr>
              <a:t>Construcción del prototipo de la red LPDA</a:t>
            </a:r>
          </a:p>
        </p:txBody>
      </p:sp>
      <p:sp>
        <p:nvSpPr>
          <p:cNvPr id="18" name="Título 1">
            <a:extLst>
              <a:ext uri="{FF2B5EF4-FFF2-40B4-BE49-F238E27FC236}">
                <a16:creationId xmlns:a16="http://schemas.microsoft.com/office/drawing/2014/main" id="{6526D373-15DE-40B4-AEDA-8BE1B70424FF}"/>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CONSTRUCCIÓN Y ANÁLISIS DE RESULADOS</a:t>
            </a:r>
            <a:endParaRPr lang="es-EC" sz="2400" b="1" dirty="0">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93FE44E5-C73B-4358-88FA-AAD8A438B7E5}"/>
              </a:ext>
            </a:extLst>
          </p:cNvPr>
          <p:cNvPicPr>
            <a:picLocks noChangeAspect="1"/>
          </p:cNvPicPr>
          <p:nvPr/>
        </p:nvPicPr>
        <p:blipFill>
          <a:blip r:embed="rId20"/>
          <a:stretch>
            <a:fillRect/>
          </a:stretch>
        </p:blipFill>
        <p:spPr>
          <a:xfrm>
            <a:off x="8657190" y="3775313"/>
            <a:ext cx="2901149" cy="2301881"/>
          </a:xfrm>
          <a:prstGeom prst="rect">
            <a:avLst/>
          </a:prstGeom>
        </p:spPr>
      </p:pic>
    </p:spTree>
    <p:extLst>
      <p:ext uri="{BB962C8B-B14F-4D97-AF65-F5344CB8AC3E}">
        <p14:creationId xmlns:p14="http://schemas.microsoft.com/office/powerpoint/2010/main" val="101551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8" name="Título 1">
            <a:extLst>
              <a:ext uri="{FF2B5EF4-FFF2-40B4-BE49-F238E27FC236}">
                <a16:creationId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2400" b="1" dirty="0"/>
          </a:p>
        </p:txBody>
      </p:sp>
      <p:sp>
        <p:nvSpPr>
          <p:cNvPr id="15" name="Título 1">
            <a:extLst>
              <a:ext uri="{FF2B5EF4-FFF2-40B4-BE49-F238E27FC236}">
                <a16:creationId xmlns:a16="http://schemas.microsoft.com/office/drawing/2014/main" id="{AAA05B8A-FFA9-4952-BD57-CEB3B575CCE3}"/>
              </a:ext>
            </a:extLst>
          </p:cNvPr>
          <p:cNvSpPr txBox="1">
            <a:spLocks/>
          </p:cNvSpPr>
          <p:nvPr/>
        </p:nvSpPr>
        <p:spPr>
          <a:xfrm>
            <a:off x="-145513" y="576719"/>
            <a:ext cx="10515600" cy="5363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2"/>
            <a:r>
              <a:rPr lang="es-MX" sz="2400" b="1" dirty="0">
                <a:latin typeface="Times New Roman" panose="02020603050405020304" pitchFamily="18" charset="0"/>
                <a:cs typeface="Times New Roman" panose="02020603050405020304" pitchFamily="18" charset="0"/>
              </a:rPr>
              <a:t>Construcción del prototipo de la red LPDA</a:t>
            </a:r>
          </a:p>
        </p:txBody>
      </p:sp>
      <p:sp>
        <p:nvSpPr>
          <p:cNvPr id="18" name="Título 1">
            <a:extLst>
              <a:ext uri="{FF2B5EF4-FFF2-40B4-BE49-F238E27FC236}">
                <a16:creationId xmlns:a16="http://schemas.microsoft.com/office/drawing/2014/main" id="{6526D373-15DE-40B4-AEDA-8BE1B70424FF}"/>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CONSTRUCCIÓN Y ANÁLISIS DE RESULADOS</a:t>
            </a:r>
            <a:endParaRPr lang="es-EC"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D2B7EBF3-2225-4F15-9186-8D5AA08D123F}"/>
              </a:ext>
            </a:extLst>
          </p:cNvPr>
          <p:cNvPicPr>
            <a:picLocks noChangeAspect="1"/>
          </p:cNvPicPr>
          <p:nvPr/>
        </p:nvPicPr>
        <p:blipFill>
          <a:blip r:embed="rId3"/>
          <a:stretch>
            <a:fillRect/>
          </a:stretch>
        </p:blipFill>
        <p:spPr>
          <a:xfrm>
            <a:off x="228595" y="1179309"/>
            <a:ext cx="6143625" cy="5372100"/>
          </a:xfrm>
          <a:prstGeom prst="rect">
            <a:avLst/>
          </a:prstGeom>
        </p:spPr>
      </p:pic>
      <p:pic>
        <p:nvPicPr>
          <p:cNvPr id="3" name="Imagen 2">
            <a:extLst>
              <a:ext uri="{FF2B5EF4-FFF2-40B4-BE49-F238E27FC236}">
                <a16:creationId xmlns:a16="http://schemas.microsoft.com/office/drawing/2014/main" id="{04A1C90F-F8AF-46C8-8BAC-5373E26D4D63}"/>
              </a:ext>
            </a:extLst>
          </p:cNvPr>
          <p:cNvPicPr>
            <a:picLocks noChangeAspect="1"/>
          </p:cNvPicPr>
          <p:nvPr/>
        </p:nvPicPr>
        <p:blipFill rotWithShape="1">
          <a:blip r:embed="rId4"/>
          <a:srcRect r="53566"/>
          <a:stretch/>
        </p:blipFill>
        <p:spPr>
          <a:xfrm>
            <a:off x="7651995" y="1962838"/>
            <a:ext cx="3377955" cy="2051533"/>
          </a:xfrm>
          <a:prstGeom prst="rect">
            <a:avLst/>
          </a:prstGeom>
        </p:spPr>
      </p:pic>
      <p:pic>
        <p:nvPicPr>
          <p:cNvPr id="16" name="Imagen 15">
            <a:extLst>
              <a:ext uri="{FF2B5EF4-FFF2-40B4-BE49-F238E27FC236}">
                <a16:creationId xmlns:a16="http://schemas.microsoft.com/office/drawing/2014/main" id="{4447DD83-0F21-4B4B-B724-357D65E360EF}"/>
              </a:ext>
            </a:extLst>
          </p:cNvPr>
          <p:cNvPicPr>
            <a:picLocks noChangeAspect="1"/>
          </p:cNvPicPr>
          <p:nvPr/>
        </p:nvPicPr>
        <p:blipFill rotWithShape="1">
          <a:blip r:embed="rId4"/>
          <a:srcRect l="51459"/>
          <a:stretch/>
        </p:blipFill>
        <p:spPr>
          <a:xfrm>
            <a:off x="7556745" y="3933518"/>
            <a:ext cx="3501779" cy="2034423"/>
          </a:xfrm>
          <a:prstGeom prst="rect">
            <a:avLst/>
          </a:prstGeom>
        </p:spPr>
      </p:pic>
      <p:sp>
        <p:nvSpPr>
          <p:cNvPr id="4" name="Rectángulo: esquinas redondeadas 3">
            <a:extLst>
              <a:ext uri="{FF2B5EF4-FFF2-40B4-BE49-F238E27FC236}">
                <a16:creationId xmlns:a16="http://schemas.microsoft.com/office/drawing/2014/main" id="{DDA900B1-5225-49D6-8889-3CC0869A36BA}"/>
              </a:ext>
            </a:extLst>
          </p:cNvPr>
          <p:cNvSpPr/>
          <p:nvPr/>
        </p:nvSpPr>
        <p:spPr>
          <a:xfrm>
            <a:off x="7651995" y="1387068"/>
            <a:ext cx="3377955" cy="569724"/>
          </a:xfrm>
          <a:prstGeom prst="roundRect">
            <a:avLst/>
          </a:prstGeom>
          <a:solidFill>
            <a:schemeClr val="bg1">
              <a:lumMod val="95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Prototipo Final con </a:t>
            </a:r>
            <a:r>
              <a:rPr lang="es-EC" dirty="0" err="1"/>
              <a:t>Radome</a:t>
            </a:r>
            <a:r>
              <a:rPr lang="es-EC" dirty="0"/>
              <a:t> y sin </a:t>
            </a:r>
            <a:r>
              <a:rPr lang="es-EC" dirty="0" err="1"/>
              <a:t>Radome</a:t>
            </a:r>
            <a:endParaRPr lang="es-MX" dirty="0"/>
          </a:p>
        </p:txBody>
      </p:sp>
      <p:cxnSp>
        <p:nvCxnSpPr>
          <p:cNvPr id="6" name="Conector recto 5">
            <a:extLst>
              <a:ext uri="{FF2B5EF4-FFF2-40B4-BE49-F238E27FC236}">
                <a16:creationId xmlns:a16="http://schemas.microsoft.com/office/drawing/2014/main" id="{94AD4150-7EDA-4FD2-B217-3168198D09E4}"/>
              </a:ext>
            </a:extLst>
          </p:cNvPr>
          <p:cNvCxnSpPr/>
          <p:nvPr/>
        </p:nvCxnSpPr>
        <p:spPr>
          <a:xfrm>
            <a:off x="6800850" y="1257300"/>
            <a:ext cx="0" cy="502398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612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8" name="7 Rectángulo"/>
          <p:cNvSpPr/>
          <p:nvPr/>
        </p:nvSpPr>
        <p:spPr>
          <a:xfrm>
            <a:off x="586777" y="803253"/>
            <a:ext cx="2954591" cy="461665"/>
          </a:xfrm>
          <a:prstGeom prst="rect">
            <a:avLst/>
          </a:prstGeom>
        </p:spPr>
        <p:txBody>
          <a:bodyPr wrap="none">
            <a:spAutoFit/>
          </a:bodyPr>
          <a:lstStyle/>
          <a:p>
            <a:r>
              <a:rPr lang="es-EC" sz="2400" b="1" dirty="0"/>
              <a:t>Análisis de resultados</a:t>
            </a:r>
            <a:endParaRPr lang="es-ES" sz="2400" dirty="0"/>
          </a:p>
        </p:txBody>
      </p:sp>
      <p:sp>
        <p:nvSpPr>
          <p:cNvPr id="2" name="Rectangle 2">
            <a:extLst>
              <a:ext uri="{FF2B5EF4-FFF2-40B4-BE49-F238E27FC236}">
                <a16:creationId xmlns:a16="http://schemas.microsoft.com/office/drawing/2014/main" id="{5F6B4719-D6D2-4EDD-BFC1-3853C2A1487C}"/>
              </a:ext>
            </a:extLst>
          </p:cNvPr>
          <p:cNvSpPr>
            <a:spLocks noChangeArrowheads="1"/>
          </p:cNvSpPr>
          <p:nvPr/>
        </p:nvSpPr>
        <p:spPr bwMode="auto">
          <a:xfrm>
            <a:off x="8842765" y="4012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a:extLst>
              <a:ext uri="{FF2B5EF4-FFF2-40B4-BE49-F238E27FC236}">
                <a16:creationId xmlns:a16="http://schemas.microsoft.com/office/drawing/2014/main" id="{2B39E831-85DC-4A52-93B1-4D5EB27CAF6B}"/>
              </a:ext>
            </a:extLst>
          </p:cNvPr>
          <p:cNvGraphicFramePr>
            <a:graphicFrameLocks noChangeAspect="1"/>
          </p:cNvGraphicFramePr>
          <p:nvPr>
            <p:extLst>
              <p:ext uri="{D42A27DB-BD31-4B8C-83A1-F6EECF244321}">
                <p14:modId xmlns:p14="http://schemas.microsoft.com/office/powerpoint/2010/main" val="2212287273"/>
              </p:ext>
            </p:extLst>
          </p:nvPr>
        </p:nvGraphicFramePr>
        <p:xfrm>
          <a:off x="3042039" y="1660868"/>
          <a:ext cx="4739885" cy="3634850"/>
        </p:xfrm>
        <a:graphic>
          <a:graphicData uri="http://schemas.openxmlformats.org/presentationml/2006/ole">
            <mc:AlternateContent xmlns:mc="http://schemas.openxmlformats.org/markup-compatibility/2006">
              <mc:Choice xmlns:v="urn:schemas-microsoft-com:vml" Requires="v">
                <p:oleObj spid="_x0000_s2074" r:id="rId4" imgW="4023360" imgH="3108960" progId="Origin50.Graph">
                  <p:embed/>
                </p:oleObj>
              </mc:Choice>
              <mc:Fallback>
                <p:oleObj r:id="rId4" imgW="4023360" imgH="3108960"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6265" t="9273" r="11632" b="5801"/>
                      <a:stretch>
                        <a:fillRect/>
                      </a:stretch>
                    </p:blipFill>
                    <p:spPr bwMode="auto">
                      <a:xfrm>
                        <a:off x="3042039" y="1660868"/>
                        <a:ext cx="4739885" cy="3634850"/>
                      </a:xfrm>
                      <a:prstGeom prst="rect">
                        <a:avLst/>
                      </a:prstGeom>
                      <a:noFill/>
                      <a:extLst/>
                    </p:spPr>
                  </p:pic>
                </p:oleObj>
              </mc:Fallback>
            </mc:AlternateContent>
          </a:graphicData>
        </a:graphic>
      </p:graphicFrame>
      <p:pic>
        <p:nvPicPr>
          <p:cNvPr id="16" name="Imagen 15">
            <a:extLst>
              <a:ext uri="{FF2B5EF4-FFF2-40B4-BE49-F238E27FC236}">
                <a16:creationId xmlns:a16="http://schemas.microsoft.com/office/drawing/2014/main" id="{F7140671-ADE3-4608-A939-1043E23A0457}"/>
              </a:ext>
            </a:extLst>
          </p:cNvPr>
          <p:cNvPicPr/>
          <p:nvPr/>
        </p:nvPicPr>
        <p:blipFill rotWithShape="1">
          <a:blip r:embed="rId6" cstate="print">
            <a:extLst>
              <a:ext uri="{28A0092B-C50C-407E-A947-70E740481C1C}">
                <a14:useLocalDpi xmlns:a14="http://schemas.microsoft.com/office/drawing/2010/main" val="0"/>
              </a:ext>
            </a:extLst>
          </a:blip>
          <a:srcRect l="6295" t="17584" r="7071"/>
          <a:stretch/>
        </p:blipFill>
        <p:spPr bwMode="auto">
          <a:xfrm>
            <a:off x="659135" y="1731799"/>
            <a:ext cx="2382904" cy="3221191"/>
          </a:xfrm>
          <a:prstGeom prst="rect">
            <a:avLst/>
          </a:prstGeom>
          <a:ln>
            <a:noFill/>
          </a:ln>
          <a:extLst>
            <a:ext uri="{53640926-AAD7-44D8-BBD7-CCE9431645EC}">
              <a14:shadowObscured xmlns:a14="http://schemas.microsoft.com/office/drawing/2010/main"/>
            </a:ext>
          </a:extLst>
        </p:spPr>
      </p:pic>
      <p:sp>
        <p:nvSpPr>
          <p:cNvPr id="15" name="Título 1">
            <a:extLst>
              <a:ext uri="{FF2B5EF4-FFF2-40B4-BE49-F238E27FC236}">
                <a16:creationId xmlns:a16="http://schemas.microsoft.com/office/drawing/2014/main" id="{A3326C8A-C5C3-4D69-BAA5-70049FA2E366}"/>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CONSTRUCCIÓN Y ANÁLISIS DE RESULADOS</a:t>
            </a:r>
            <a:endParaRPr lang="es-EC" sz="2400" b="1" dirty="0">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ECB9A753-9E91-455C-89CF-B788AC627EC2}"/>
              </a:ext>
            </a:extLst>
          </p:cNvPr>
          <p:cNvSpPr/>
          <p:nvPr/>
        </p:nvSpPr>
        <p:spPr>
          <a:xfrm>
            <a:off x="8439150" y="1034085"/>
            <a:ext cx="3166073" cy="108046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Se midió el parámetro |S</a:t>
            </a:r>
            <a:r>
              <a:rPr lang="es-EC" baseline="-25000" dirty="0"/>
              <a:t>11</a:t>
            </a:r>
            <a:r>
              <a:rPr lang="es-EC" dirty="0"/>
              <a:t>| con ayuda del analizador de espectros </a:t>
            </a:r>
            <a:r>
              <a:rPr lang="es-EC" dirty="0" err="1"/>
              <a:t>Anritsu</a:t>
            </a:r>
            <a:r>
              <a:rPr lang="es-EC" dirty="0"/>
              <a:t> MS2036 </a:t>
            </a:r>
            <a:endParaRPr lang="es-MX" dirty="0"/>
          </a:p>
        </p:txBody>
      </p:sp>
      <p:sp>
        <p:nvSpPr>
          <p:cNvPr id="17" name="Rectángulo: esquinas redondeadas 16">
            <a:extLst>
              <a:ext uri="{FF2B5EF4-FFF2-40B4-BE49-F238E27FC236}">
                <a16:creationId xmlns:a16="http://schemas.microsoft.com/office/drawing/2014/main" id="{A1AB714E-A005-4C2F-96EC-00DF1279CEB2}"/>
              </a:ext>
            </a:extLst>
          </p:cNvPr>
          <p:cNvSpPr/>
          <p:nvPr/>
        </p:nvSpPr>
        <p:spPr>
          <a:xfrm>
            <a:off x="8439150" y="2359979"/>
            <a:ext cx="3166073" cy="108046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El </a:t>
            </a:r>
            <a:r>
              <a:rPr lang="es-EC" i="1" dirty="0" err="1"/>
              <a:t>radome</a:t>
            </a:r>
            <a:r>
              <a:rPr lang="es-EC" dirty="0"/>
              <a:t> no influye en las características de la red LPDA</a:t>
            </a:r>
            <a:endParaRPr lang="es-MX" dirty="0"/>
          </a:p>
        </p:txBody>
      </p:sp>
      <p:sp>
        <p:nvSpPr>
          <p:cNvPr id="18" name="Rectangle 2">
            <a:extLst>
              <a:ext uri="{FF2B5EF4-FFF2-40B4-BE49-F238E27FC236}">
                <a16:creationId xmlns:a16="http://schemas.microsoft.com/office/drawing/2014/main" id="{51A488CF-D424-4630-BD3F-05ADB540B452}"/>
              </a:ext>
            </a:extLst>
          </p:cNvPr>
          <p:cNvSpPr>
            <a:spLocks noChangeArrowheads="1"/>
          </p:cNvSpPr>
          <p:nvPr/>
        </p:nvSpPr>
        <p:spPr bwMode="auto">
          <a:xfrm>
            <a:off x="10204840" y="402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ángulo: esquinas redondeadas 18">
            <a:extLst>
              <a:ext uri="{FF2B5EF4-FFF2-40B4-BE49-F238E27FC236}">
                <a16:creationId xmlns:a16="http://schemas.microsoft.com/office/drawing/2014/main" id="{02A1CF96-64A1-4D09-9FEE-77413B42A37E}"/>
              </a:ext>
            </a:extLst>
          </p:cNvPr>
          <p:cNvSpPr/>
          <p:nvPr/>
        </p:nvSpPr>
        <p:spPr>
          <a:xfrm>
            <a:off x="8439150" y="3620232"/>
            <a:ext cx="3166073" cy="108046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En la banda de 500 MHz hasta 4,5 GHz el valor de |</a:t>
            </a:r>
            <a:r>
              <a:rPr lang="es-EC" i="1" dirty="0"/>
              <a:t>S</a:t>
            </a:r>
            <a:r>
              <a:rPr lang="es-EC" baseline="-25000" dirty="0"/>
              <a:t>11</a:t>
            </a:r>
            <a:r>
              <a:rPr lang="es-EC" dirty="0"/>
              <a:t>| es inferior a -7,5 dB.</a:t>
            </a:r>
            <a:endParaRPr lang="es-MX" dirty="0"/>
          </a:p>
        </p:txBody>
      </p:sp>
      <p:sp>
        <p:nvSpPr>
          <p:cNvPr id="20" name="Rectángulo: esquinas redondeadas 19">
            <a:extLst>
              <a:ext uri="{FF2B5EF4-FFF2-40B4-BE49-F238E27FC236}">
                <a16:creationId xmlns:a16="http://schemas.microsoft.com/office/drawing/2014/main" id="{1637422D-A5F7-48C1-836A-D2450E9CFC86}"/>
              </a:ext>
            </a:extLst>
          </p:cNvPr>
          <p:cNvSpPr/>
          <p:nvPr/>
        </p:nvSpPr>
        <p:spPr>
          <a:xfrm>
            <a:off x="8439150" y="4826904"/>
            <a:ext cx="3166073" cy="108046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Al comparar con la simulación de HFSS está degradado en aproximadamente 2,5 dB</a:t>
            </a:r>
            <a:endParaRPr lang="es-MX" dirty="0"/>
          </a:p>
        </p:txBody>
      </p:sp>
      <p:sp>
        <p:nvSpPr>
          <p:cNvPr id="21" name="Rectángulo: esquinas redondeadas 20">
            <a:extLst>
              <a:ext uri="{FF2B5EF4-FFF2-40B4-BE49-F238E27FC236}">
                <a16:creationId xmlns:a16="http://schemas.microsoft.com/office/drawing/2014/main" id="{6C274A4F-EFB2-4569-ACB9-7D10F64377E5}"/>
              </a:ext>
            </a:extLst>
          </p:cNvPr>
          <p:cNvSpPr/>
          <p:nvPr/>
        </p:nvSpPr>
        <p:spPr>
          <a:xfrm>
            <a:off x="4514850" y="5266936"/>
            <a:ext cx="3595687" cy="108046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La tendencia entre las medidas (resultados en azul y rojo) y la simulación (resultado en verde) es muy próxima en toda la banda</a:t>
            </a:r>
            <a:endParaRPr lang="es-MX" dirty="0"/>
          </a:p>
        </p:txBody>
      </p:sp>
    </p:spTree>
    <p:extLst>
      <p:ext uri="{BB962C8B-B14F-4D97-AF65-F5344CB8AC3E}">
        <p14:creationId xmlns:p14="http://schemas.microsoft.com/office/powerpoint/2010/main" val="2489375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433200" y="1353536"/>
            <a:ext cx="10695446" cy="769441"/>
          </a:xfrm>
          <a:prstGeom prst="rect">
            <a:avLst/>
          </a:prstGeom>
        </p:spPr>
        <p:txBody>
          <a:bodyPr wrap="square">
            <a:spAutoFit/>
          </a:bodyPr>
          <a:lstStyle/>
          <a:p>
            <a:pPr marL="285750" indent="-285750" algn="just">
              <a:buFont typeface="Arial" panose="020B0604020202020204" pitchFamily="34" charset="0"/>
              <a:buChar char="•"/>
            </a:pPr>
            <a:endParaRPr lang="es-EC" sz="2200" dirty="0"/>
          </a:p>
          <a:p>
            <a:pPr algn="just"/>
            <a:endParaRPr lang="es-EC" sz="2200" dirty="0"/>
          </a:p>
        </p:txBody>
      </p:sp>
      <p:sp>
        <p:nvSpPr>
          <p:cNvPr id="7" name="Título 1">
            <a:extLst>
              <a:ext uri="{FF2B5EF4-FFF2-40B4-BE49-F238E27FC236}">
                <a16:creationId xmlns:a16="http://schemas.microsoft.com/office/drawing/2014/main" id="{0C4E6333-AD98-486D-A4EA-85F7B7AADE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CONCLUSIONES</a:t>
            </a:r>
          </a:p>
        </p:txBody>
      </p:sp>
      <p:graphicFrame>
        <p:nvGraphicFramePr>
          <p:cNvPr id="2" name="1 Diagrama"/>
          <p:cNvGraphicFramePr/>
          <p:nvPr>
            <p:extLst>
              <p:ext uri="{D42A27DB-BD31-4B8C-83A1-F6EECF244321}">
                <p14:modId xmlns:p14="http://schemas.microsoft.com/office/powerpoint/2010/main" val="2268191388"/>
              </p:ext>
            </p:extLst>
          </p:nvPr>
        </p:nvGraphicFramePr>
        <p:xfrm>
          <a:off x="425222" y="569395"/>
          <a:ext cx="11454005" cy="5865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86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433200" y="1353536"/>
            <a:ext cx="10695446" cy="769441"/>
          </a:xfrm>
          <a:prstGeom prst="rect">
            <a:avLst/>
          </a:prstGeom>
        </p:spPr>
        <p:txBody>
          <a:bodyPr wrap="square">
            <a:spAutoFit/>
          </a:bodyPr>
          <a:lstStyle/>
          <a:p>
            <a:pPr marL="285750" indent="-285750" algn="just">
              <a:buFont typeface="Arial" panose="020B0604020202020204" pitchFamily="34" charset="0"/>
              <a:buChar char="•"/>
            </a:pPr>
            <a:endParaRPr lang="es-EC" sz="2200" dirty="0"/>
          </a:p>
          <a:p>
            <a:pPr algn="just"/>
            <a:endParaRPr lang="es-EC" sz="2200" dirty="0"/>
          </a:p>
        </p:txBody>
      </p:sp>
      <p:sp>
        <p:nvSpPr>
          <p:cNvPr id="7" name="Título 1">
            <a:extLst>
              <a:ext uri="{FF2B5EF4-FFF2-40B4-BE49-F238E27FC236}">
                <a16:creationId xmlns:a16="http://schemas.microsoft.com/office/drawing/2014/main" id="{0C4E6333-AD98-486D-A4EA-85F7B7AADE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CONCLUSIONES</a:t>
            </a:r>
          </a:p>
        </p:txBody>
      </p:sp>
      <p:graphicFrame>
        <p:nvGraphicFramePr>
          <p:cNvPr id="2" name="1 Diagrama"/>
          <p:cNvGraphicFramePr/>
          <p:nvPr>
            <p:extLst>
              <p:ext uri="{D42A27DB-BD31-4B8C-83A1-F6EECF244321}">
                <p14:modId xmlns:p14="http://schemas.microsoft.com/office/powerpoint/2010/main" val="1055223008"/>
              </p:ext>
            </p:extLst>
          </p:nvPr>
        </p:nvGraphicFramePr>
        <p:xfrm>
          <a:off x="152396" y="688228"/>
          <a:ext cx="11734810" cy="5747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08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433200" y="1353536"/>
            <a:ext cx="10695446" cy="769441"/>
          </a:xfrm>
          <a:prstGeom prst="rect">
            <a:avLst/>
          </a:prstGeom>
        </p:spPr>
        <p:txBody>
          <a:bodyPr wrap="square">
            <a:spAutoFit/>
          </a:bodyPr>
          <a:lstStyle/>
          <a:p>
            <a:pPr marL="285750" indent="-285750" algn="just">
              <a:buFont typeface="Arial" panose="020B0604020202020204" pitchFamily="34" charset="0"/>
              <a:buChar char="•"/>
            </a:pPr>
            <a:endParaRPr lang="es-EC" sz="2200" dirty="0"/>
          </a:p>
          <a:p>
            <a:pPr algn="just"/>
            <a:endParaRPr lang="es-EC" sz="2200" dirty="0"/>
          </a:p>
        </p:txBody>
      </p:sp>
      <p:sp>
        <p:nvSpPr>
          <p:cNvPr id="7" name="Título 1">
            <a:extLst>
              <a:ext uri="{FF2B5EF4-FFF2-40B4-BE49-F238E27FC236}">
                <a16:creationId xmlns:a16="http://schemas.microsoft.com/office/drawing/2014/main" id="{0C4E6333-AD98-486D-A4EA-85F7B7AADE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CONCLUSIONES</a:t>
            </a:r>
          </a:p>
        </p:txBody>
      </p:sp>
      <p:graphicFrame>
        <p:nvGraphicFramePr>
          <p:cNvPr id="2" name="1 Diagrama"/>
          <p:cNvGraphicFramePr/>
          <p:nvPr>
            <p:extLst>
              <p:ext uri="{D42A27DB-BD31-4B8C-83A1-F6EECF244321}">
                <p14:modId xmlns:p14="http://schemas.microsoft.com/office/powerpoint/2010/main" val="729269474"/>
              </p:ext>
            </p:extLst>
          </p:nvPr>
        </p:nvGraphicFramePr>
        <p:xfrm>
          <a:off x="425222" y="569395"/>
          <a:ext cx="11454005" cy="5865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03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261561"/>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sp>
        <p:nvSpPr>
          <p:cNvPr id="8" name="Título 1">
            <a:extLst>
              <a:ext uri="{FF2B5EF4-FFF2-40B4-BE49-F238E27FC236}">
                <a16:creationId xmlns:a16="http://schemas.microsoft.com/office/drawing/2014/main" id="{126B6876-5BED-49AA-A9EB-4C9F5516FDB2}"/>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RECOMENDACIONES Y TRABAJOS FUTUROS</a:t>
            </a:r>
          </a:p>
        </p:txBody>
      </p:sp>
      <p:graphicFrame>
        <p:nvGraphicFramePr>
          <p:cNvPr id="2" name="1 Diagrama"/>
          <p:cNvGraphicFramePr/>
          <p:nvPr>
            <p:extLst>
              <p:ext uri="{D42A27DB-BD31-4B8C-83A1-F6EECF244321}">
                <p14:modId xmlns:p14="http://schemas.microsoft.com/office/powerpoint/2010/main" val="3190834858"/>
              </p:ext>
            </p:extLst>
          </p:nvPr>
        </p:nvGraphicFramePr>
        <p:xfrm>
          <a:off x="914401" y="719666"/>
          <a:ext cx="1097280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544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12" name="Título 1">
            <a:extLst>
              <a:ext uri="{FF2B5EF4-FFF2-40B4-BE49-F238E27FC236}">
                <a16:creationId xmlns:a16="http://schemas.microsoft.com/office/drawing/2014/main" id="{3C7AD2EB-386A-4C79-ABB1-FE5966CE320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INTRODUCCIÓN</a:t>
            </a:r>
          </a:p>
        </p:txBody>
      </p:sp>
      <p:sp>
        <p:nvSpPr>
          <p:cNvPr id="2" name="AutoShape 2" descr="Resultado de imagen para interferencia a dr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3" name="AutoShape 4" descr="Resultado de imagen para interferencia a dr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4" name="AutoShape 8" descr="Resultado de imagen para interferencia a dr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4098" name="Picture 2" descr="Resultado de imagen para drones&quot;">
            <a:extLst>
              <a:ext uri="{FF2B5EF4-FFF2-40B4-BE49-F238E27FC236}">
                <a16:creationId xmlns:a16="http://schemas.microsoft.com/office/drawing/2014/main" id="{A1A8D164-6A6D-4C29-B8EA-3A3645D76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66" b="39760"/>
          <a:stretch/>
        </p:blipFill>
        <p:spPr bwMode="auto">
          <a:xfrm>
            <a:off x="3384550" y="811924"/>
            <a:ext cx="4578350" cy="228794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C1CC3047-80FC-489C-87E7-CF3A03AA65E8}"/>
              </a:ext>
            </a:extLst>
          </p:cNvPr>
          <p:cNvPicPr>
            <a:picLocks noChangeAspect="1"/>
          </p:cNvPicPr>
          <p:nvPr/>
        </p:nvPicPr>
        <p:blipFill>
          <a:blip r:embed="rId4"/>
          <a:stretch>
            <a:fillRect/>
          </a:stretch>
        </p:blipFill>
        <p:spPr>
          <a:xfrm>
            <a:off x="1182744" y="3505132"/>
            <a:ext cx="3405188" cy="2824690"/>
          </a:xfrm>
          <a:prstGeom prst="rect">
            <a:avLst/>
          </a:prstGeom>
        </p:spPr>
      </p:pic>
      <p:pic>
        <p:nvPicPr>
          <p:cNvPr id="6" name="Imagen 5">
            <a:extLst>
              <a:ext uri="{FF2B5EF4-FFF2-40B4-BE49-F238E27FC236}">
                <a16:creationId xmlns:a16="http://schemas.microsoft.com/office/drawing/2014/main" id="{711D35D0-A49C-4F69-B5DB-636CC4114169}"/>
              </a:ext>
            </a:extLst>
          </p:cNvPr>
          <p:cNvPicPr>
            <a:picLocks noChangeAspect="1"/>
          </p:cNvPicPr>
          <p:nvPr/>
        </p:nvPicPr>
        <p:blipFill>
          <a:blip r:embed="rId5"/>
          <a:stretch>
            <a:fillRect/>
          </a:stretch>
        </p:blipFill>
        <p:spPr>
          <a:xfrm>
            <a:off x="5839297" y="3563996"/>
            <a:ext cx="4825968" cy="2824691"/>
          </a:xfrm>
          <a:prstGeom prst="rect">
            <a:avLst/>
          </a:prstGeom>
        </p:spPr>
      </p:pic>
    </p:spTree>
    <p:extLst>
      <p:ext uri="{BB962C8B-B14F-4D97-AF65-F5344CB8AC3E}">
        <p14:creationId xmlns:p14="http://schemas.microsoft.com/office/powerpoint/2010/main" val="1425299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261561"/>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sp>
        <p:nvSpPr>
          <p:cNvPr id="8" name="Título 1">
            <a:extLst>
              <a:ext uri="{FF2B5EF4-FFF2-40B4-BE49-F238E27FC236}">
                <a16:creationId xmlns:a16="http://schemas.microsoft.com/office/drawing/2014/main" id="{126B6876-5BED-49AA-A9EB-4C9F5516FDB2}"/>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RECOMENDACIONES Y TRABAJOS FUTUROS</a:t>
            </a:r>
          </a:p>
        </p:txBody>
      </p:sp>
      <p:graphicFrame>
        <p:nvGraphicFramePr>
          <p:cNvPr id="2" name="1 Diagrama"/>
          <p:cNvGraphicFramePr/>
          <p:nvPr>
            <p:extLst>
              <p:ext uri="{D42A27DB-BD31-4B8C-83A1-F6EECF244321}">
                <p14:modId xmlns:p14="http://schemas.microsoft.com/office/powerpoint/2010/main" val="1429100061"/>
              </p:ext>
            </p:extLst>
          </p:nvPr>
        </p:nvGraphicFramePr>
        <p:xfrm>
          <a:off x="914401" y="719666"/>
          <a:ext cx="1097280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8500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44"/>
          <p:cNvPicPr>
            <a:picLocks noChangeAspect="1"/>
          </p:cNvPicPr>
          <p:nvPr/>
        </p:nvPicPr>
        <p:blipFill>
          <a:blip r:embed="rId2"/>
          <a:stretch>
            <a:fillRect/>
          </a:stretch>
        </p:blipFill>
        <p:spPr>
          <a:xfrm>
            <a:off x="10370087" y="6435297"/>
            <a:ext cx="1517118" cy="384713"/>
          </a:xfrm>
          <a:prstGeom prst="rect">
            <a:avLst/>
          </a:prstGeom>
        </p:spPr>
      </p:pic>
      <p:cxnSp>
        <p:nvCxnSpPr>
          <p:cNvPr id="46" name="Conector recto 45"/>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035973" y="4822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837127" y="2562896"/>
            <a:ext cx="10251582" cy="1569660"/>
          </a:xfrm>
          <a:prstGeom prst="rect">
            <a:avLst/>
          </a:prstGeom>
          <a:noFill/>
        </p:spPr>
        <p:txBody>
          <a:bodyPr wrap="square" lIns="91440" tIns="45720" rIns="91440" bIns="45720">
            <a:spAutoFit/>
          </a:bodyPr>
          <a:lstStyle/>
          <a:p>
            <a:pPr algn="ctr"/>
            <a:r>
              <a:rPr lang="es-ES" sz="9600" dirty="0">
                <a:ln w="0">
                  <a:solidFill>
                    <a:srgbClr val="00B050"/>
                  </a:solidFill>
                </a:ln>
                <a:solidFill>
                  <a:schemeClr val="accent6">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GRACIAS</a:t>
            </a:r>
            <a:endParaRPr lang="es-ES" sz="9600" b="0" cap="none" spc="0" dirty="0">
              <a:ln w="0">
                <a:solidFill>
                  <a:srgbClr val="00B050"/>
                </a:solidFill>
              </a:ln>
              <a:solidFill>
                <a:schemeClr val="accent6">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55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20" name="CuadroTexto 19"/>
          <p:cNvSpPr txBox="1"/>
          <p:nvPr/>
        </p:nvSpPr>
        <p:spPr>
          <a:xfrm>
            <a:off x="463823" y="520283"/>
            <a:ext cx="11264353" cy="5847755"/>
          </a:xfrm>
          <a:prstGeom prst="rect">
            <a:avLst/>
          </a:prstGeom>
          <a:noFill/>
        </p:spPr>
        <p:txBody>
          <a:bodyPr wrap="square" rtlCol="0">
            <a:spAutoFit/>
          </a:bodyPr>
          <a:lstStyle/>
          <a:p>
            <a:pPr algn="just"/>
            <a:r>
              <a:rPr lang="es-ES" sz="2200" b="1" dirty="0"/>
              <a:t>GENERAL</a:t>
            </a:r>
          </a:p>
          <a:p>
            <a:pPr lvl="0" algn="just"/>
            <a:endParaRPr lang="es-EC" sz="2200" dirty="0"/>
          </a:p>
          <a:p>
            <a:pPr algn="just"/>
            <a:r>
              <a:rPr lang="es-EC" sz="2200" dirty="0"/>
              <a:t>Diseñar y construir una red de antenas del tipo Log-periódicas impresas para la banda de 2,4 GHz y 5,8 GHz con el fin de ser utilizada en un sistema inhibidor de drones.</a:t>
            </a:r>
            <a:endParaRPr lang="es-ES" sz="2200" dirty="0"/>
          </a:p>
          <a:p>
            <a:pPr algn="just"/>
            <a:endParaRPr lang="es-ES" sz="2200" b="1" dirty="0"/>
          </a:p>
          <a:p>
            <a:pPr algn="just"/>
            <a:endParaRPr lang="es-ES" sz="2200" b="1" dirty="0"/>
          </a:p>
          <a:p>
            <a:pPr algn="just"/>
            <a:r>
              <a:rPr lang="es-ES" sz="2200" b="1" dirty="0"/>
              <a:t>ESPECÍFICOS</a:t>
            </a:r>
          </a:p>
          <a:p>
            <a:pPr algn="just"/>
            <a:endParaRPr lang="es-ES" sz="2200" b="1" dirty="0"/>
          </a:p>
          <a:p>
            <a:pPr marL="342900" indent="-342900" algn="just">
              <a:buFont typeface="Arial" panose="020B0604020202020204" pitchFamily="34" charset="0"/>
              <a:buChar char="•"/>
            </a:pPr>
            <a:r>
              <a:rPr lang="es-EC" sz="2200" dirty="0"/>
              <a:t>Analizar propuestas actuales y/o estrategias de inhibición de drones mediante una revisión bibliográfica.</a:t>
            </a:r>
            <a:endParaRPr lang="es-ES" sz="2200" dirty="0"/>
          </a:p>
          <a:p>
            <a:pPr marL="342900" indent="-342900" algn="just">
              <a:buFont typeface="Arial" panose="020B0604020202020204" pitchFamily="34" charset="0"/>
              <a:buChar char="•"/>
            </a:pPr>
            <a:r>
              <a:rPr lang="es-EC" sz="2200" dirty="0"/>
              <a:t>Generar especificaciones básicas de la red de antenas para ser utilizadas en el diseño</a:t>
            </a:r>
            <a:r>
              <a:rPr lang="es-ES" sz="2200" dirty="0"/>
              <a:t>.</a:t>
            </a:r>
          </a:p>
          <a:p>
            <a:pPr marL="342900" indent="-342900" algn="just">
              <a:buFont typeface="Arial" panose="020B0604020202020204" pitchFamily="34" charset="0"/>
              <a:buChar char="•"/>
            </a:pPr>
            <a:r>
              <a:rPr lang="es-EC" sz="2200" dirty="0"/>
              <a:t>Simular topologías que garanticen el correcto funcionamiento de acuerdo con las especificaciones básicas de la antena</a:t>
            </a:r>
            <a:r>
              <a:rPr lang="es-ES" sz="2200" dirty="0"/>
              <a:t>.</a:t>
            </a:r>
          </a:p>
          <a:p>
            <a:pPr marL="342900" indent="-342900" algn="just">
              <a:buFont typeface="Arial" panose="020B0604020202020204" pitchFamily="34" charset="0"/>
              <a:buChar char="•"/>
            </a:pPr>
            <a:r>
              <a:rPr lang="es-EC" sz="2200" dirty="0"/>
              <a:t>Construir el prototipo más eficiente de la red de antenas que se obtuvo en la parte de simulación.</a:t>
            </a:r>
          </a:p>
          <a:p>
            <a:pPr marL="342900" indent="-342900" algn="just">
              <a:buFont typeface="Arial" panose="020B0604020202020204" pitchFamily="34" charset="0"/>
              <a:buChar char="•"/>
            </a:pPr>
            <a:r>
              <a:rPr lang="es-EC" sz="2200" dirty="0"/>
              <a:t>Evaluar parámetros de VSWR y coeficiente de reflexión en los diagramas de radiación del prototipo construido.</a:t>
            </a:r>
            <a:endParaRPr lang="es-ES" sz="2200" dirty="0"/>
          </a:p>
        </p:txBody>
      </p:sp>
      <p:sp>
        <p:nvSpPr>
          <p:cNvPr id="10" name="Título 1">
            <a:extLst>
              <a:ext uri="{FF2B5EF4-FFF2-40B4-BE49-F238E27FC236}">
                <a16:creationId xmlns:a16="http://schemas.microsoft.com/office/drawing/2014/main" id="{B811F21E-997A-4835-A5BF-7B5FEC373603}"/>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OBJETIVOS</a:t>
            </a:r>
          </a:p>
        </p:txBody>
      </p:sp>
      <p:sp>
        <p:nvSpPr>
          <p:cNvPr id="13" name="Rectángulo redondeado 17">
            <a:extLst>
              <a:ext uri="{FF2B5EF4-FFF2-40B4-BE49-F238E27FC236}">
                <a16:creationId xmlns:a16="http://schemas.microsoft.com/office/drawing/2014/main" id="{3B412468-3304-4654-A4FE-21939F3A3E97}"/>
              </a:ext>
            </a:extLst>
          </p:cNvPr>
          <p:cNvSpPr/>
          <p:nvPr/>
        </p:nvSpPr>
        <p:spPr>
          <a:xfrm>
            <a:off x="463823" y="1056680"/>
            <a:ext cx="11264353" cy="132076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p>
        </p:txBody>
      </p:sp>
      <p:sp>
        <p:nvSpPr>
          <p:cNvPr id="14" name="Rectángulo redondeado 17">
            <a:extLst>
              <a:ext uri="{FF2B5EF4-FFF2-40B4-BE49-F238E27FC236}">
                <a16:creationId xmlns:a16="http://schemas.microsoft.com/office/drawing/2014/main" id="{6A3DA4A7-CBAA-4E53-BD24-F97140FA84E2}"/>
              </a:ext>
            </a:extLst>
          </p:cNvPr>
          <p:cNvSpPr/>
          <p:nvPr/>
        </p:nvSpPr>
        <p:spPr>
          <a:xfrm>
            <a:off x="463822" y="2897723"/>
            <a:ext cx="11264353" cy="3405337"/>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p>
        </p:txBody>
      </p:sp>
    </p:spTree>
    <p:extLst>
      <p:ext uri="{BB962C8B-B14F-4D97-AF65-F5344CB8AC3E}">
        <p14:creationId xmlns:p14="http://schemas.microsoft.com/office/powerpoint/2010/main" val="2472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7" name="Título 1">
            <a:extLst>
              <a:ext uri="{FF2B5EF4-FFF2-40B4-BE49-F238E27FC236}">
                <a16:creationId xmlns:a16="http://schemas.microsoft.com/office/drawing/2014/main" id="{E545A1C6-9661-4E96-8017-C73E91D7AF0F}"/>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sp>
        <p:nvSpPr>
          <p:cNvPr id="5" name="4 Rectángulo"/>
          <p:cNvSpPr/>
          <p:nvPr/>
        </p:nvSpPr>
        <p:spPr>
          <a:xfrm>
            <a:off x="327043" y="632579"/>
            <a:ext cx="4443139" cy="369332"/>
          </a:xfrm>
          <a:prstGeom prst="rect">
            <a:avLst/>
          </a:prstGeom>
        </p:spPr>
        <p:txBody>
          <a:bodyPr wrap="none">
            <a:spAutoFit/>
          </a:bodyPr>
          <a:lstStyle/>
          <a:p>
            <a:r>
              <a:rPr lang="es-EC" b="1" dirty="0"/>
              <a:t>Vehículo Aéreo no Tripulado (UAV) – Drone </a:t>
            </a:r>
            <a:endParaRPr lang="es-ES" b="1"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227013" y="280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itchFamily="34" charset="0"/>
              <a:cs typeface="Arial" pitchFamily="34" charset="0"/>
            </a:endParaRPr>
          </a:p>
        </p:txBody>
      </p:sp>
      <p:sp>
        <p:nvSpPr>
          <p:cNvPr id="17" name="4 Rectángulo">
            <a:extLst>
              <a:ext uri="{FF2B5EF4-FFF2-40B4-BE49-F238E27FC236}">
                <a16:creationId xmlns:a16="http://schemas.microsoft.com/office/drawing/2014/main" id="{BF5146CC-7289-418F-86C9-0FF03F55BFAF}"/>
              </a:ext>
            </a:extLst>
          </p:cNvPr>
          <p:cNvSpPr/>
          <p:nvPr/>
        </p:nvSpPr>
        <p:spPr>
          <a:xfrm>
            <a:off x="6669564" y="670632"/>
            <a:ext cx="4334585" cy="369332"/>
          </a:xfrm>
          <a:prstGeom prst="rect">
            <a:avLst/>
          </a:prstGeom>
        </p:spPr>
        <p:txBody>
          <a:bodyPr wrap="none">
            <a:spAutoFit/>
          </a:bodyPr>
          <a:lstStyle/>
          <a:p>
            <a:r>
              <a:rPr lang="es-EC" b="1" dirty="0"/>
              <a:t>Vehículo Aéreo no Tripulado en el Ecuador </a:t>
            </a:r>
            <a:endParaRPr lang="es-ES" b="1" dirty="0"/>
          </a:p>
        </p:txBody>
      </p:sp>
      <p:graphicFrame>
        <p:nvGraphicFramePr>
          <p:cNvPr id="13" name="Diagrama 12">
            <a:extLst>
              <a:ext uri="{FF2B5EF4-FFF2-40B4-BE49-F238E27FC236}">
                <a16:creationId xmlns:a16="http://schemas.microsoft.com/office/drawing/2014/main" id="{DE08596B-5A85-434D-A748-0F6B477685AD}"/>
              </a:ext>
            </a:extLst>
          </p:cNvPr>
          <p:cNvGraphicFramePr/>
          <p:nvPr>
            <p:extLst>
              <p:ext uri="{D42A27DB-BD31-4B8C-83A1-F6EECF244321}">
                <p14:modId xmlns:p14="http://schemas.microsoft.com/office/powerpoint/2010/main" val="3806753790"/>
              </p:ext>
            </p:extLst>
          </p:nvPr>
        </p:nvGraphicFramePr>
        <p:xfrm>
          <a:off x="5857914" y="1405454"/>
          <a:ext cx="5957887" cy="468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a:extLst>
              <a:ext uri="{FF2B5EF4-FFF2-40B4-BE49-F238E27FC236}">
                <a16:creationId xmlns:a16="http://schemas.microsoft.com/office/drawing/2014/main" id="{FFBB9CB8-D99C-47AF-9B24-A2069057CAC5}"/>
              </a:ext>
            </a:extLst>
          </p:cNvPr>
          <p:cNvGraphicFramePr/>
          <p:nvPr>
            <p:extLst>
              <p:ext uri="{D42A27DB-BD31-4B8C-83A1-F6EECF244321}">
                <p14:modId xmlns:p14="http://schemas.microsoft.com/office/powerpoint/2010/main" val="3384582403"/>
              </p:ext>
            </p:extLst>
          </p:nvPr>
        </p:nvGraphicFramePr>
        <p:xfrm>
          <a:off x="-1614487" y="1013579"/>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agen 10">
            <a:extLst>
              <a:ext uri="{FF2B5EF4-FFF2-40B4-BE49-F238E27FC236}">
                <a16:creationId xmlns:a16="http://schemas.microsoft.com/office/drawing/2014/main" id="{D6EC5ADE-63E3-4239-8F53-03A42BAB38DC}"/>
              </a:ext>
            </a:extLst>
          </p:cNvPr>
          <p:cNvPicPr>
            <a:picLocks noChangeAspect="1"/>
          </p:cNvPicPr>
          <p:nvPr/>
        </p:nvPicPr>
        <p:blipFill>
          <a:blip r:embed="rId13"/>
          <a:stretch>
            <a:fillRect/>
          </a:stretch>
        </p:blipFill>
        <p:spPr>
          <a:xfrm>
            <a:off x="2001340" y="1889592"/>
            <a:ext cx="1381526" cy="830629"/>
          </a:xfrm>
          <a:prstGeom prst="rect">
            <a:avLst/>
          </a:prstGeom>
        </p:spPr>
      </p:pic>
      <p:pic>
        <p:nvPicPr>
          <p:cNvPr id="14" name="Imagen 13">
            <a:extLst>
              <a:ext uri="{FF2B5EF4-FFF2-40B4-BE49-F238E27FC236}">
                <a16:creationId xmlns:a16="http://schemas.microsoft.com/office/drawing/2014/main" id="{23B76A08-68EB-4AF9-92DC-C78B8B22297C}"/>
              </a:ext>
            </a:extLst>
          </p:cNvPr>
          <p:cNvPicPr>
            <a:picLocks noChangeAspect="1"/>
          </p:cNvPicPr>
          <p:nvPr/>
        </p:nvPicPr>
        <p:blipFill>
          <a:blip r:embed="rId14"/>
          <a:stretch>
            <a:fillRect/>
          </a:stretch>
        </p:blipFill>
        <p:spPr>
          <a:xfrm>
            <a:off x="824053" y="3370395"/>
            <a:ext cx="1381526" cy="901160"/>
          </a:xfrm>
          <a:prstGeom prst="rect">
            <a:avLst/>
          </a:prstGeom>
        </p:spPr>
      </p:pic>
      <p:sp>
        <p:nvSpPr>
          <p:cNvPr id="15" name="CuadroTexto 14">
            <a:extLst>
              <a:ext uri="{FF2B5EF4-FFF2-40B4-BE49-F238E27FC236}">
                <a16:creationId xmlns:a16="http://schemas.microsoft.com/office/drawing/2014/main" id="{472C79F3-0F99-4E69-8D75-C76EE0D407BB}"/>
              </a:ext>
            </a:extLst>
          </p:cNvPr>
          <p:cNvSpPr txBox="1"/>
          <p:nvPr/>
        </p:nvSpPr>
        <p:spPr>
          <a:xfrm>
            <a:off x="5857914" y="1154264"/>
            <a:ext cx="5957887" cy="646331"/>
          </a:xfrm>
          <a:prstGeom prst="rect">
            <a:avLst/>
          </a:prstGeom>
          <a:noFill/>
        </p:spPr>
        <p:txBody>
          <a:bodyPr wrap="square" rtlCol="0">
            <a:spAutoFit/>
          </a:bodyPr>
          <a:lstStyle/>
          <a:p>
            <a:r>
              <a:rPr lang="es-EC" dirty="0"/>
              <a:t>En el Ecuador se ha visto la utilización de drones en diferentes áreas</a:t>
            </a:r>
            <a:endParaRPr lang="es-MX" dirty="0"/>
          </a:p>
        </p:txBody>
      </p:sp>
    </p:spTree>
    <p:extLst>
      <p:ext uri="{BB962C8B-B14F-4D97-AF65-F5344CB8AC3E}">
        <p14:creationId xmlns:p14="http://schemas.microsoft.com/office/powerpoint/2010/main" val="396534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guerra electronic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536396"/>
            <a:ext cx="12192000" cy="648521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3"/>
          <a:stretch>
            <a:fillRect/>
          </a:stretch>
        </p:blipFill>
        <p:spPr>
          <a:xfrm>
            <a:off x="10370087" y="6435297"/>
            <a:ext cx="1517118" cy="384713"/>
          </a:xfrm>
          <a:prstGeom prst="rect">
            <a:avLst/>
          </a:prstGeom>
        </p:spPr>
      </p:pic>
      <p:sp>
        <p:nvSpPr>
          <p:cNvPr id="3" name="Rectángulo 2"/>
          <p:cNvSpPr/>
          <p:nvPr/>
        </p:nvSpPr>
        <p:spPr>
          <a:xfrm>
            <a:off x="520545" y="733965"/>
            <a:ext cx="11174150" cy="5847755"/>
          </a:xfrm>
          <a:prstGeom prst="rect">
            <a:avLst/>
          </a:prstGeom>
        </p:spPr>
        <p:txBody>
          <a:bodyPr wrap="square">
            <a:spAutoFit/>
          </a:bodyPr>
          <a:lstStyle/>
          <a:p>
            <a:pPr lvl="1"/>
            <a:r>
              <a:rPr lang="es-EC" sz="2000" b="1" dirty="0"/>
              <a:t>Interferencia intencional de UAV o </a:t>
            </a:r>
            <a:r>
              <a:rPr lang="es-EC" sz="2000" b="1" i="1" dirty="0" err="1"/>
              <a:t>Jamming</a:t>
            </a:r>
            <a:endParaRPr lang="es-MX" sz="2000" b="1" dirty="0"/>
          </a:p>
          <a:p>
            <a:pPr algn="ctr"/>
            <a:endParaRPr lang="en-US" sz="2400" b="1" dirty="0"/>
          </a:p>
          <a:p>
            <a:pPr algn="ctr"/>
            <a:r>
              <a:rPr lang="es-EC" sz="2400" b="1" dirty="0"/>
              <a:t>		</a:t>
            </a:r>
            <a:endParaRPr lang="es-EC" sz="2800" b="1" dirty="0"/>
          </a:p>
          <a:p>
            <a:pPr algn="ctr"/>
            <a:endParaRPr lang="en-US" sz="2400" b="1" dirty="0"/>
          </a:p>
          <a:p>
            <a:pPr algn="ctr"/>
            <a:endParaRPr lang="en-US" sz="2400" b="1" dirty="0"/>
          </a:p>
          <a:p>
            <a:pPr algn="ctr"/>
            <a:endParaRPr lang="en-US" sz="2400" b="1" dirty="0"/>
          </a:p>
          <a:p>
            <a:pPr algn="ctr"/>
            <a:endParaRPr lang="en-US" sz="2400" b="1" dirty="0"/>
          </a:p>
          <a:p>
            <a:pPr algn="ctr"/>
            <a:endParaRPr lang="es-ES" sz="2400" b="1" dirty="0"/>
          </a:p>
          <a:p>
            <a:pPr algn="ctr"/>
            <a:endParaRPr lang="es-ES" sz="2400" b="1" dirty="0"/>
          </a:p>
          <a:p>
            <a:pPr algn="ctr"/>
            <a:endParaRPr lang="es-EC" sz="2200" b="1" dirty="0"/>
          </a:p>
          <a:p>
            <a:pPr algn="ctr"/>
            <a:endParaRPr lang="es-EC" sz="2200" b="1" dirty="0"/>
          </a:p>
          <a:p>
            <a:pPr algn="ctr"/>
            <a:endParaRPr lang="es-EC" sz="2200" b="1" dirty="0"/>
          </a:p>
          <a:p>
            <a:pPr algn="ctr"/>
            <a:endParaRPr lang="es-EC" sz="2200" b="1" dirty="0"/>
          </a:p>
          <a:p>
            <a:pPr algn="ctr"/>
            <a:endParaRPr lang="es-EC" sz="2200" b="1" dirty="0"/>
          </a:p>
          <a:p>
            <a:pPr algn="just"/>
            <a:endParaRPr lang="es-EC" sz="2400" dirty="0"/>
          </a:p>
          <a:p>
            <a:pPr algn="just"/>
            <a:endParaRPr lang="es-EC" sz="2400" b="1" dirty="0"/>
          </a:p>
        </p:txBody>
      </p:sp>
      <p:sp>
        <p:nvSpPr>
          <p:cNvPr id="9" name="Rectángulo redondeado 14">
            <a:extLst>
              <a:ext uri="{FF2B5EF4-FFF2-40B4-BE49-F238E27FC236}">
                <a16:creationId xmlns:a16="http://schemas.microsoft.com/office/drawing/2014/main" id="{7E556916-0363-4F28-891E-DFFA91E110E0}"/>
              </a:ext>
            </a:extLst>
          </p:cNvPr>
          <p:cNvSpPr/>
          <p:nvPr/>
        </p:nvSpPr>
        <p:spPr>
          <a:xfrm>
            <a:off x="148857" y="3094537"/>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t>Guerra Electrónica</a:t>
            </a:r>
            <a:endParaRPr lang="es-EC" sz="2000" dirty="0"/>
          </a:p>
        </p:txBody>
      </p:sp>
      <p:sp>
        <p:nvSpPr>
          <p:cNvPr id="11" name="Rectángulo redondeado 14">
            <a:extLst>
              <a:ext uri="{FF2B5EF4-FFF2-40B4-BE49-F238E27FC236}">
                <a16:creationId xmlns:a16="http://schemas.microsoft.com/office/drawing/2014/main" id="{E7949721-654D-4A5D-A961-1950FA40C917}"/>
              </a:ext>
            </a:extLst>
          </p:cNvPr>
          <p:cNvSpPr/>
          <p:nvPr/>
        </p:nvSpPr>
        <p:spPr>
          <a:xfrm>
            <a:off x="3874108" y="1285028"/>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a:t>Ataque Electrónico</a:t>
            </a:r>
          </a:p>
        </p:txBody>
      </p:sp>
      <p:sp>
        <p:nvSpPr>
          <p:cNvPr id="12" name="Rectángulo redondeado 14">
            <a:extLst>
              <a:ext uri="{FF2B5EF4-FFF2-40B4-BE49-F238E27FC236}">
                <a16:creationId xmlns:a16="http://schemas.microsoft.com/office/drawing/2014/main" id="{90D0E46E-2B9A-4C16-89B2-EF75E63C65EB}"/>
              </a:ext>
            </a:extLst>
          </p:cNvPr>
          <p:cNvSpPr/>
          <p:nvPr/>
        </p:nvSpPr>
        <p:spPr>
          <a:xfrm>
            <a:off x="3896604" y="3065962"/>
            <a:ext cx="2836804" cy="1583365"/>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000" b="1" dirty="0"/>
              <a:t>Apoyo Electrónico</a:t>
            </a:r>
            <a:endParaRPr lang="es-EC" sz="2000" dirty="0"/>
          </a:p>
        </p:txBody>
      </p:sp>
      <p:sp>
        <p:nvSpPr>
          <p:cNvPr id="13" name="Título 1">
            <a:extLst>
              <a:ext uri="{FF2B5EF4-FFF2-40B4-BE49-F238E27FC236}">
                <a16:creationId xmlns:a16="http://schemas.microsoft.com/office/drawing/2014/main" id="{2346EDE8-347C-41E9-8895-8CBD4C764016}"/>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sp>
        <p:nvSpPr>
          <p:cNvPr id="14" name="Rectángulo redondeado 14">
            <a:extLst>
              <a:ext uri="{FF2B5EF4-FFF2-40B4-BE49-F238E27FC236}">
                <a16:creationId xmlns:a16="http://schemas.microsoft.com/office/drawing/2014/main" id="{34244A36-18DE-4D19-9750-C393D5A5110A}"/>
              </a:ext>
            </a:extLst>
          </p:cNvPr>
          <p:cNvSpPr/>
          <p:nvPr/>
        </p:nvSpPr>
        <p:spPr>
          <a:xfrm>
            <a:off x="3883633" y="4963403"/>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dirty="0"/>
              <a:t>Protección Electrónica</a:t>
            </a:r>
          </a:p>
        </p:txBody>
      </p:sp>
      <p:sp>
        <p:nvSpPr>
          <p:cNvPr id="2" name="Elipse 1">
            <a:extLst>
              <a:ext uri="{FF2B5EF4-FFF2-40B4-BE49-F238E27FC236}">
                <a16:creationId xmlns:a16="http://schemas.microsoft.com/office/drawing/2014/main" id="{37F897F4-2BE4-429F-BB03-A75260DED764}"/>
              </a:ext>
            </a:extLst>
          </p:cNvPr>
          <p:cNvSpPr/>
          <p:nvPr/>
        </p:nvSpPr>
        <p:spPr>
          <a:xfrm>
            <a:off x="8030500" y="1414733"/>
            <a:ext cx="2505075" cy="11144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err="1"/>
              <a:t>Jamming</a:t>
            </a:r>
            <a:endParaRPr lang="es-MX" dirty="0"/>
          </a:p>
        </p:txBody>
      </p:sp>
      <p:sp>
        <p:nvSpPr>
          <p:cNvPr id="15" name="Elipse 14">
            <a:extLst>
              <a:ext uri="{FF2B5EF4-FFF2-40B4-BE49-F238E27FC236}">
                <a16:creationId xmlns:a16="http://schemas.microsoft.com/office/drawing/2014/main" id="{306E8992-CBE9-4F0F-83D5-8A84D6740848}"/>
              </a:ext>
            </a:extLst>
          </p:cNvPr>
          <p:cNvSpPr/>
          <p:nvPr/>
        </p:nvSpPr>
        <p:spPr>
          <a:xfrm>
            <a:off x="8030500" y="3094537"/>
            <a:ext cx="2505075" cy="11144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a:t>Engaño</a:t>
            </a:r>
          </a:p>
        </p:txBody>
      </p:sp>
      <p:sp>
        <p:nvSpPr>
          <p:cNvPr id="16" name="Elipse 15">
            <a:extLst>
              <a:ext uri="{FF2B5EF4-FFF2-40B4-BE49-F238E27FC236}">
                <a16:creationId xmlns:a16="http://schemas.microsoft.com/office/drawing/2014/main" id="{942D2946-A87D-4C3D-8118-0AFC0FFBEEEA}"/>
              </a:ext>
            </a:extLst>
          </p:cNvPr>
          <p:cNvSpPr/>
          <p:nvPr/>
        </p:nvSpPr>
        <p:spPr>
          <a:xfrm>
            <a:off x="8030499" y="4838128"/>
            <a:ext cx="2505075" cy="11144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a:t>Radiación Directa</a:t>
            </a:r>
          </a:p>
        </p:txBody>
      </p:sp>
      <p:cxnSp>
        <p:nvCxnSpPr>
          <p:cNvPr id="5" name="Conector recto de flecha 4">
            <a:extLst>
              <a:ext uri="{FF2B5EF4-FFF2-40B4-BE49-F238E27FC236}">
                <a16:creationId xmlns:a16="http://schemas.microsoft.com/office/drawing/2014/main" id="{8E342336-26AA-45A4-A04B-736275241952}"/>
              </a:ext>
            </a:extLst>
          </p:cNvPr>
          <p:cNvCxnSpPr/>
          <p:nvPr/>
        </p:nvCxnSpPr>
        <p:spPr>
          <a:xfrm flipV="1">
            <a:off x="6710912" y="2438540"/>
            <a:ext cx="1242463" cy="1213209"/>
          </a:xfrm>
          <a:prstGeom prst="straightConnector1">
            <a:avLst/>
          </a:prstGeom>
          <a:ln w="57150">
            <a:solidFill>
              <a:srgbClr val="7030A0"/>
            </a:solidFill>
            <a:tailEnd type="triangle"/>
          </a:ln>
        </p:spPr>
        <p:style>
          <a:lnRef idx="3">
            <a:schemeClr val="accent4"/>
          </a:lnRef>
          <a:fillRef idx="0">
            <a:schemeClr val="accent4"/>
          </a:fillRef>
          <a:effectRef idx="2">
            <a:schemeClr val="accent4"/>
          </a:effectRef>
          <a:fontRef idx="minor">
            <a:schemeClr val="tx1"/>
          </a:fontRef>
        </p:style>
      </p:cxnSp>
      <p:cxnSp>
        <p:nvCxnSpPr>
          <p:cNvPr id="7" name="Conector recto de flecha 6">
            <a:extLst>
              <a:ext uri="{FF2B5EF4-FFF2-40B4-BE49-F238E27FC236}">
                <a16:creationId xmlns:a16="http://schemas.microsoft.com/office/drawing/2014/main" id="{89C72F37-53D1-4C9D-B522-B82FCB3E30E4}"/>
              </a:ext>
            </a:extLst>
          </p:cNvPr>
          <p:cNvCxnSpPr>
            <a:cxnSpLocks/>
          </p:cNvCxnSpPr>
          <p:nvPr/>
        </p:nvCxnSpPr>
        <p:spPr>
          <a:xfrm flipV="1">
            <a:off x="6768709" y="3779004"/>
            <a:ext cx="1069281" cy="5363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8518CD95-A026-4FB8-93AD-BAD724C42DD5}"/>
              </a:ext>
            </a:extLst>
          </p:cNvPr>
          <p:cNvCxnSpPr/>
          <p:nvPr/>
        </p:nvCxnSpPr>
        <p:spPr>
          <a:xfrm>
            <a:off x="6752641" y="4092167"/>
            <a:ext cx="1267409" cy="96619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56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32654" y="811322"/>
            <a:ext cx="11738348" cy="461665"/>
          </a:xfrm>
          <a:prstGeom prst="rect">
            <a:avLst/>
          </a:prstGeom>
          <a:noFill/>
        </p:spPr>
        <p:txBody>
          <a:bodyPr wrap="square" rtlCol="0">
            <a:spAutoFit/>
          </a:bodyPr>
          <a:lstStyle/>
          <a:p>
            <a:pPr algn="ctr"/>
            <a:r>
              <a:rPr lang="es-EC" sz="2400" b="1" dirty="0" err="1">
                <a:latin typeface="Arial" panose="020B0604020202020204" pitchFamily="34" charset="0"/>
                <a:cs typeface="Arial" panose="020B0604020202020204" pitchFamily="34" charset="0"/>
              </a:rPr>
              <a:t>Jamming</a:t>
            </a:r>
            <a:endParaRPr lang="es-ES" sz="24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456C66-33AB-4C36-87EE-149A273CB60E}"/>
              </a:ext>
            </a:extLst>
          </p:cNvPr>
          <p:cNvSpPr>
            <a:spLocks noGrp="1"/>
          </p:cNvSpPr>
          <p:nvPr>
            <p:ph type="title"/>
          </p:nvPr>
        </p:nvSpPr>
        <p:spPr>
          <a:xfrm>
            <a:off x="0" y="-28276"/>
            <a:ext cx="12192000" cy="63613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graphicFrame>
        <p:nvGraphicFramePr>
          <p:cNvPr id="3" name="Diagrama 2">
            <a:extLst>
              <a:ext uri="{FF2B5EF4-FFF2-40B4-BE49-F238E27FC236}">
                <a16:creationId xmlns:a16="http://schemas.microsoft.com/office/drawing/2014/main" id="{DC68D543-AF65-44C4-9F91-76AA2827FED9}"/>
              </a:ext>
            </a:extLst>
          </p:cNvPr>
          <p:cNvGraphicFramePr/>
          <p:nvPr>
            <p:extLst>
              <p:ext uri="{D42A27DB-BD31-4B8C-83A1-F6EECF244321}">
                <p14:modId xmlns:p14="http://schemas.microsoft.com/office/powerpoint/2010/main" val="4168855626"/>
              </p:ext>
            </p:extLst>
          </p:nvPr>
        </p:nvGraphicFramePr>
        <p:xfrm>
          <a:off x="-206375" y="1513350"/>
          <a:ext cx="8128000" cy="4736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8F473FD1-FD8B-479B-82DC-308A95209B4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305675" y="2324113"/>
            <a:ext cx="4400019" cy="3020538"/>
          </a:xfrm>
          <a:prstGeom prst="rect">
            <a:avLst/>
          </a:prstGeom>
          <a:noFill/>
        </p:spPr>
      </p:pic>
    </p:spTree>
    <p:extLst>
      <p:ext uri="{BB962C8B-B14F-4D97-AF65-F5344CB8AC3E}">
        <p14:creationId xmlns:p14="http://schemas.microsoft.com/office/powerpoint/2010/main" val="205548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CD5411B8-7925-4F06-BAFE-D4860CA9FB2E}"/>
              </a:ext>
            </a:extLst>
          </p:cNvPr>
          <p:cNvSpPr/>
          <p:nvPr/>
        </p:nvSpPr>
        <p:spPr>
          <a:xfrm>
            <a:off x="581025" y="1728775"/>
            <a:ext cx="2790825" cy="40011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32654" y="811322"/>
            <a:ext cx="11738348" cy="461665"/>
          </a:xfrm>
          <a:prstGeom prst="rect">
            <a:avLst/>
          </a:prstGeom>
          <a:noFill/>
        </p:spPr>
        <p:txBody>
          <a:bodyPr wrap="square" rtlCol="0">
            <a:spAutoFit/>
          </a:bodyPr>
          <a:lstStyle/>
          <a:p>
            <a:pPr algn="ctr"/>
            <a:r>
              <a:rPr lang="es-EC" sz="2400" b="1" dirty="0">
                <a:latin typeface="Arial" panose="020B0604020202020204" pitchFamily="34" charset="0"/>
                <a:cs typeface="Arial" panose="020B0604020202020204" pitchFamily="34" charset="0"/>
              </a:rPr>
              <a:t>Parámetros característicos de las Antenas</a:t>
            </a:r>
            <a:endParaRPr lang="es-ES" sz="24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456C66-33AB-4C36-87EE-149A273CB60E}"/>
              </a:ext>
            </a:extLst>
          </p:cNvPr>
          <p:cNvSpPr>
            <a:spLocks noGrp="1"/>
          </p:cNvSpPr>
          <p:nvPr>
            <p:ph type="title"/>
          </p:nvPr>
        </p:nvSpPr>
        <p:spPr>
          <a:xfrm>
            <a:off x="0" y="-28276"/>
            <a:ext cx="12192000" cy="500630"/>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sp>
        <p:nvSpPr>
          <p:cNvPr id="7" name="CuadroTexto 6">
            <a:extLst>
              <a:ext uri="{FF2B5EF4-FFF2-40B4-BE49-F238E27FC236}">
                <a16:creationId xmlns:a16="http://schemas.microsoft.com/office/drawing/2014/main" id="{4AA0423C-0988-47A0-B26E-C4974B852901}"/>
              </a:ext>
            </a:extLst>
          </p:cNvPr>
          <p:cNvSpPr txBox="1"/>
          <p:nvPr/>
        </p:nvSpPr>
        <p:spPr>
          <a:xfrm>
            <a:off x="672131" y="1728775"/>
            <a:ext cx="3571875" cy="400110"/>
          </a:xfrm>
          <a:prstGeom prst="rect">
            <a:avLst/>
          </a:prstGeom>
          <a:noFill/>
        </p:spPr>
        <p:txBody>
          <a:bodyPr wrap="square" rtlCol="0">
            <a:spAutoFit/>
          </a:bodyPr>
          <a:lstStyle/>
          <a:p>
            <a:r>
              <a:rPr lang="es-MX" sz="2000" b="1" dirty="0">
                <a:solidFill>
                  <a:schemeClr val="accent6">
                    <a:lumMod val="50000"/>
                  </a:schemeClr>
                </a:solidFill>
              </a:rPr>
              <a:t>Diagrama de Irradiación</a:t>
            </a:r>
          </a:p>
        </p:txBody>
      </p:sp>
      <p:pic>
        <p:nvPicPr>
          <p:cNvPr id="15" name="Imagen 14">
            <a:extLst>
              <a:ext uri="{FF2B5EF4-FFF2-40B4-BE49-F238E27FC236}">
                <a16:creationId xmlns:a16="http://schemas.microsoft.com/office/drawing/2014/main" id="{04CA9E5C-36BD-4FFB-AE48-DC31A544B788}"/>
              </a:ext>
            </a:extLst>
          </p:cNvPr>
          <p:cNvPicPr/>
          <p:nvPr/>
        </p:nvPicPr>
        <p:blipFill rotWithShape="1">
          <a:blip r:embed="rId3"/>
          <a:srcRect t="5066"/>
          <a:stretch/>
        </p:blipFill>
        <p:spPr bwMode="auto">
          <a:xfrm>
            <a:off x="505712" y="3931077"/>
            <a:ext cx="4085338" cy="1898223"/>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3FE9EA7D-9842-456C-A970-26281C3773BD}"/>
              </a:ext>
            </a:extLst>
          </p:cNvPr>
          <p:cNvPicPr>
            <a:picLocks noChangeAspect="1"/>
          </p:cNvPicPr>
          <p:nvPr/>
        </p:nvPicPr>
        <p:blipFill>
          <a:blip r:embed="rId4"/>
          <a:stretch>
            <a:fillRect/>
          </a:stretch>
        </p:blipFill>
        <p:spPr>
          <a:xfrm>
            <a:off x="5116205" y="2062408"/>
            <a:ext cx="6771000" cy="3858997"/>
          </a:xfrm>
          <a:prstGeom prst="rect">
            <a:avLst/>
          </a:prstGeom>
        </p:spPr>
      </p:pic>
      <p:sp>
        <p:nvSpPr>
          <p:cNvPr id="16" name="Rectángulo: esquinas redondeadas 15">
            <a:extLst>
              <a:ext uri="{FF2B5EF4-FFF2-40B4-BE49-F238E27FC236}">
                <a16:creationId xmlns:a16="http://schemas.microsoft.com/office/drawing/2014/main" id="{F1213FDC-5C0C-4515-8A35-9A1B2F42E7B0}"/>
              </a:ext>
            </a:extLst>
          </p:cNvPr>
          <p:cNvSpPr/>
          <p:nvPr/>
        </p:nvSpPr>
        <p:spPr>
          <a:xfrm>
            <a:off x="148080" y="2372945"/>
            <a:ext cx="5295013" cy="12191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a:t>Representa gráficamente una distribución espacial de la radiación electromagnética que emite o recibe un sistema</a:t>
            </a:r>
            <a:endParaRPr lang="es-MX" dirty="0"/>
          </a:p>
        </p:txBody>
      </p:sp>
    </p:spTree>
    <p:extLst>
      <p:ext uri="{BB962C8B-B14F-4D97-AF65-F5344CB8AC3E}">
        <p14:creationId xmlns:p14="http://schemas.microsoft.com/office/powerpoint/2010/main" val="326273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70754" y="494490"/>
            <a:ext cx="11738348" cy="461665"/>
          </a:xfrm>
          <a:prstGeom prst="rect">
            <a:avLst/>
          </a:prstGeom>
          <a:noFill/>
        </p:spPr>
        <p:txBody>
          <a:bodyPr wrap="square" rtlCol="0">
            <a:spAutoFit/>
          </a:bodyPr>
          <a:lstStyle/>
          <a:p>
            <a:pPr algn="ctr"/>
            <a:r>
              <a:rPr lang="es-EC" sz="2400" b="1" dirty="0">
                <a:latin typeface="Arial" panose="020B0604020202020204" pitchFamily="34" charset="0"/>
                <a:cs typeface="Arial" panose="020B0604020202020204" pitchFamily="34" charset="0"/>
              </a:rPr>
              <a:t>Parámetros característicos de las Antenas</a:t>
            </a:r>
            <a:endParaRPr lang="es-ES" sz="24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456C66-33AB-4C36-87EE-149A273CB60E}"/>
              </a:ext>
            </a:extLst>
          </p:cNvPr>
          <p:cNvSpPr>
            <a:spLocks noGrp="1"/>
          </p:cNvSpPr>
          <p:nvPr>
            <p:ph type="title"/>
          </p:nvPr>
        </p:nvSpPr>
        <p:spPr>
          <a:xfrm>
            <a:off x="0" y="-28276"/>
            <a:ext cx="12192000" cy="500630"/>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graphicFrame>
        <p:nvGraphicFramePr>
          <p:cNvPr id="3" name="Diagrama 2">
            <a:extLst>
              <a:ext uri="{FF2B5EF4-FFF2-40B4-BE49-F238E27FC236}">
                <a16:creationId xmlns:a16="http://schemas.microsoft.com/office/drawing/2014/main" id="{81A0E65D-9880-41FB-992D-21CBAAEBF639}"/>
              </a:ext>
            </a:extLst>
          </p:cNvPr>
          <p:cNvGraphicFramePr/>
          <p:nvPr>
            <p:extLst>
              <p:ext uri="{D42A27DB-BD31-4B8C-83A1-F6EECF244321}">
                <p14:modId xmlns:p14="http://schemas.microsoft.com/office/powerpoint/2010/main" val="3543167567"/>
              </p:ext>
            </p:extLst>
          </p:nvPr>
        </p:nvGraphicFramePr>
        <p:xfrm>
          <a:off x="307975" y="11449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7CAC9BB6-125D-4F87-9D75-BDE1374A4A00}"/>
              </a:ext>
            </a:extLst>
          </p:cNvPr>
          <p:cNvSpPr txBox="1"/>
          <p:nvPr/>
        </p:nvSpPr>
        <p:spPr>
          <a:xfrm>
            <a:off x="5000625" y="2048181"/>
            <a:ext cx="3171825" cy="371475"/>
          </a:xfrm>
          <a:prstGeom prst="rect">
            <a:avLst/>
          </a:prstGeom>
          <a:noFill/>
        </p:spPr>
        <p:txBody>
          <a:bodyPr wrap="square" rtlCol="0">
            <a:spAutoFit/>
          </a:bodyPr>
          <a:lstStyle/>
          <a:p>
            <a:r>
              <a:rPr lang="es-MX" b="1" dirty="0"/>
              <a:t>RANGO DE LOS COEFICIENTES</a:t>
            </a:r>
          </a:p>
        </p:txBody>
      </p:sp>
      <p:sp>
        <p:nvSpPr>
          <p:cNvPr id="18" name="CuadroTexto 17">
            <a:extLst>
              <a:ext uri="{FF2B5EF4-FFF2-40B4-BE49-F238E27FC236}">
                <a16:creationId xmlns:a16="http://schemas.microsoft.com/office/drawing/2014/main" id="{3B49498A-BE3C-43B2-AC8A-E329B0CED118}"/>
              </a:ext>
            </a:extLst>
          </p:cNvPr>
          <p:cNvSpPr txBox="1"/>
          <p:nvPr/>
        </p:nvSpPr>
        <p:spPr>
          <a:xfrm>
            <a:off x="8370081" y="1843954"/>
            <a:ext cx="3403845" cy="923330"/>
          </a:xfrm>
          <a:prstGeom prst="rect">
            <a:avLst/>
          </a:prstGeom>
          <a:noFill/>
        </p:spPr>
        <p:txBody>
          <a:bodyPr wrap="square" rtlCol="0">
            <a:spAutoFit/>
          </a:bodyPr>
          <a:lstStyle/>
          <a:p>
            <a:r>
              <a:rPr lang="es-MX" b="1" dirty="0"/>
              <a:t>VALORES PARA UNA ADAPTACIÓN PERFECTA O DESADAPTACIÓN AL GENERADOR</a:t>
            </a:r>
          </a:p>
        </p:txBody>
      </p:sp>
      <p:pic>
        <p:nvPicPr>
          <p:cNvPr id="6" name="Imagen 5">
            <a:extLst>
              <a:ext uri="{FF2B5EF4-FFF2-40B4-BE49-F238E27FC236}">
                <a16:creationId xmlns:a16="http://schemas.microsoft.com/office/drawing/2014/main" id="{C18CFF10-D9F5-48C5-AA04-D3EFB933AF3A}"/>
              </a:ext>
            </a:extLst>
          </p:cNvPr>
          <p:cNvPicPr>
            <a:picLocks noChangeAspect="1"/>
          </p:cNvPicPr>
          <p:nvPr/>
        </p:nvPicPr>
        <p:blipFill>
          <a:blip r:embed="rId8"/>
          <a:stretch>
            <a:fillRect/>
          </a:stretch>
        </p:blipFill>
        <p:spPr>
          <a:xfrm>
            <a:off x="8172450" y="3016009"/>
            <a:ext cx="4038600" cy="876300"/>
          </a:xfrm>
          <a:prstGeom prst="rect">
            <a:avLst/>
          </a:prstGeom>
        </p:spPr>
      </p:pic>
      <p:pic>
        <p:nvPicPr>
          <p:cNvPr id="11" name="Imagen 10">
            <a:extLst>
              <a:ext uri="{FF2B5EF4-FFF2-40B4-BE49-F238E27FC236}">
                <a16:creationId xmlns:a16="http://schemas.microsoft.com/office/drawing/2014/main" id="{FD86188B-B661-4E69-ADDF-CDC3D9DC996D}"/>
              </a:ext>
            </a:extLst>
          </p:cNvPr>
          <p:cNvPicPr>
            <a:picLocks noChangeAspect="1"/>
          </p:cNvPicPr>
          <p:nvPr/>
        </p:nvPicPr>
        <p:blipFill>
          <a:blip r:embed="rId9"/>
          <a:stretch>
            <a:fillRect/>
          </a:stretch>
        </p:blipFill>
        <p:spPr>
          <a:xfrm>
            <a:off x="4843462" y="3049032"/>
            <a:ext cx="3114675" cy="1095375"/>
          </a:xfrm>
          <a:prstGeom prst="rect">
            <a:avLst/>
          </a:prstGeom>
        </p:spPr>
      </p:pic>
      <p:cxnSp>
        <p:nvCxnSpPr>
          <p:cNvPr id="19" name="Conector recto 18">
            <a:extLst>
              <a:ext uri="{FF2B5EF4-FFF2-40B4-BE49-F238E27FC236}">
                <a16:creationId xmlns:a16="http://schemas.microsoft.com/office/drawing/2014/main" id="{B6D428F9-D636-4A21-A857-B5883498F31A}"/>
              </a:ext>
            </a:extLst>
          </p:cNvPr>
          <p:cNvCxnSpPr/>
          <p:nvPr/>
        </p:nvCxnSpPr>
        <p:spPr>
          <a:xfrm>
            <a:off x="8048625" y="1783158"/>
            <a:ext cx="0" cy="245888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Flecha: doblada hacia arriba 19">
            <a:extLst>
              <a:ext uri="{FF2B5EF4-FFF2-40B4-BE49-F238E27FC236}">
                <a16:creationId xmlns:a16="http://schemas.microsoft.com/office/drawing/2014/main" id="{8B82F4E3-CF66-45CE-942A-70B7174CFD5E}"/>
              </a:ext>
            </a:extLst>
          </p:cNvPr>
          <p:cNvSpPr/>
          <p:nvPr/>
        </p:nvSpPr>
        <p:spPr>
          <a:xfrm>
            <a:off x="7958137" y="4992082"/>
            <a:ext cx="1531534" cy="723892"/>
          </a:xfrm>
          <a:prstGeom prst="ben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989678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15238</TotalTime>
  <Words>2225</Words>
  <Application>Microsoft Office PowerPoint</Application>
  <PresentationFormat>Panorámica</PresentationFormat>
  <Paragraphs>184</Paragraphs>
  <Slides>31</Slides>
  <Notes>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8" baseType="lpstr">
      <vt:lpstr>Arial</vt:lpstr>
      <vt:lpstr>Calibri</vt:lpstr>
      <vt:lpstr>Calibri Light</vt:lpstr>
      <vt:lpstr>Cambria Math</vt:lpstr>
      <vt:lpstr>Times New Roman</vt:lpstr>
      <vt:lpstr>Tema de Office</vt:lpstr>
      <vt:lpstr>Origin50.Graph</vt:lpstr>
      <vt:lpstr>TEMA: DISEÑO, ANÁLISIS, SIMULACIÓN Y CONSTRUCCIÓN DE UNA RED DE ANTENAS DEL TIPO LOG-PERÍODICAS IMPRESAS PARA LA BANDA DE 2.4 GHz Y 5.8 GHz </vt:lpstr>
      <vt:lpstr>CONTENIDO GENERAL</vt:lpstr>
      <vt:lpstr>Presentación de PowerPoint</vt:lpstr>
      <vt:lpstr>OBJETIVOS</vt:lpstr>
      <vt:lpstr>FUNDAMENTOS TEÓRICOS </vt:lpstr>
      <vt:lpstr>FUNDAMENTOS TEÓRICOS </vt:lpstr>
      <vt:lpstr>FUNDAMENTOS TEÓRICOS </vt:lpstr>
      <vt:lpstr>FUNDAMENTOS TEÓRICOS </vt:lpstr>
      <vt:lpstr>FUNDAMENTOS TEÓRICOS </vt:lpstr>
      <vt:lpstr>FUNDAMENTOS TEÓRICOS </vt:lpstr>
      <vt:lpstr>FUNDAMENTOS TEÓRICOS </vt:lpstr>
      <vt:lpstr>FUNDAMENTOS TEÓRICOS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ANÁLISIS DE VULNERABILIDAD Y ESTIMACIÓN DE COSTOS SOCIO-ECONÓMICOS POR DAÑOS EN EL SECTOR DE SAN RAFAEL Y PLAYA CHICA 1 ANTE UNA EVENTUAL ERUPCIÓN DEL VOLCÁN COTOPAXI</dc:title>
  <dc:creator>Usuario</dc:creator>
  <cp:lastModifiedBy>Cintya Morales</cp:lastModifiedBy>
  <cp:revision>505</cp:revision>
  <dcterms:created xsi:type="dcterms:W3CDTF">2016-12-07T14:22:52Z</dcterms:created>
  <dcterms:modified xsi:type="dcterms:W3CDTF">2020-01-23T15:03:45Z</dcterms:modified>
</cp:coreProperties>
</file>