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3">
  <p:sldMasterIdLst>
    <p:sldMasterId id="2147483648" r:id="rId1"/>
  </p:sldMasterIdLst>
  <p:notesMasterIdLst>
    <p:notesMasterId r:id="rId39"/>
  </p:notesMasterIdLst>
  <p:sldIdLst>
    <p:sldId id="316" r:id="rId2"/>
    <p:sldId id="265" r:id="rId3"/>
    <p:sldId id="264" r:id="rId4"/>
    <p:sldId id="336" r:id="rId5"/>
    <p:sldId id="364" r:id="rId6"/>
    <p:sldId id="311" r:id="rId7"/>
    <p:sldId id="292" r:id="rId8"/>
    <p:sldId id="294" r:id="rId9"/>
    <p:sldId id="267" r:id="rId10"/>
    <p:sldId id="351" r:id="rId11"/>
    <p:sldId id="352" r:id="rId12"/>
    <p:sldId id="354" r:id="rId13"/>
    <p:sldId id="353" r:id="rId14"/>
    <p:sldId id="355" r:id="rId15"/>
    <p:sldId id="340" r:id="rId16"/>
    <p:sldId id="339" r:id="rId17"/>
    <p:sldId id="338" r:id="rId18"/>
    <p:sldId id="363" r:id="rId19"/>
    <p:sldId id="360" r:id="rId20"/>
    <p:sldId id="361" r:id="rId21"/>
    <p:sldId id="362" r:id="rId22"/>
    <p:sldId id="337" r:id="rId23"/>
    <p:sldId id="341" r:id="rId24"/>
    <p:sldId id="343" r:id="rId25"/>
    <p:sldId id="344" r:id="rId26"/>
    <p:sldId id="345" r:id="rId27"/>
    <p:sldId id="346" r:id="rId28"/>
    <p:sldId id="347" r:id="rId29"/>
    <p:sldId id="348" r:id="rId30"/>
    <p:sldId id="349" r:id="rId31"/>
    <p:sldId id="332" r:id="rId32"/>
    <p:sldId id="356" r:id="rId33"/>
    <p:sldId id="357" r:id="rId34"/>
    <p:sldId id="358" r:id="rId35"/>
    <p:sldId id="288" r:id="rId36"/>
    <p:sldId id="359" r:id="rId37"/>
    <p:sldId id="315" r:id="rId3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sultoria Soc1" initials="CS" lastIdx="1" clrIdx="0">
    <p:extLst>
      <p:ext uri="{19B8F6BF-5375-455C-9EA6-DF929625EA0E}">
        <p15:presenceInfo xmlns:p15="http://schemas.microsoft.com/office/powerpoint/2012/main" userId="S::consultoria.soc1@GrupoMicrosistemasJovichsa.onmicrosoft.com::1f5f4cd1-9255-4bbd-85d1-88335230950c" providerId="AD"/>
      </p:ext>
    </p:extLst>
  </p:cmAuthor>
  <p:cmAuthor id="2" name="Sebastian Noboa" initials="SN" lastIdx="1" clrIdx="1">
    <p:extLst>
      <p:ext uri="{19B8F6BF-5375-455C-9EA6-DF929625EA0E}">
        <p15:presenceInfo xmlns:p15="http://schemas.microsoft.com/office/powerpoint/2012/main" userId="cdc22b59bada25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4" autoAdjust="0"/>
    <p:restoredTop sz="94343" autoAdjust="0"/>
  </p:normalViewPr>
  <p:slideViewPr>
    <p:cSldViewPr>
      <p:cViewPr varScale="1">
        <p:scale>
          <a:sx n="73" d="100"/>
          <a:sy n="73" d="100"/>
        </p:scale>
        <p:origin x="130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873AB1-8093-47ED-A42A-44978B095E0D}"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s-EC"/>
        </a:p>
      </dgm:t>
    </dgm:pt>
    <dgm:pt modelId="{8E80FA87-D72F-4546-AA5B-A9B287DA9B07}">
      <dgm:prSet custT="1"/>
      <dgm:spPr/>
      <dgm:t>
        <a:bodyPr/>
        <a:lstStyle/>
        <a:p>
          <a:r>
            <a:rPr lang="es-EC" sz="2000" dirty="0">
              <a:latin typeface="Arial" panose="020B0604020202020204" pitchFamily="34" charset="0"/>
              <a:cs typeface="Arial" panose="020B0604020202020204" pitchFamily="34" charset="0"/>
            </a:rPr>
            <a:t>Objetivos</a:t>
          </a:r>
        </a:p>
      </dgm:t>
    </dgm:pt>
    <dgm:pt modelId="{8DA30EF7-08F5-4570-B602-09B20F0635A5}" type="parTrans" cxnId="{7B828020-216D-4E47-B0B5-9D6D0ED097AA}">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BA9D495C-F972-448C-A72B-1285FB189AE3}" type="sibTrans" cxnId="{7B828020-216D-4E47-B0B5-9D6D0ED097AA}">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1FBEDDBD-5AB9-45C3-BDC7-D56F3C6EA054}">
      <dgm:prSet phldrT="[Texto]" custT="1"/>
      <dgm:spPr/>
      <dgm:t>
        <a:bodyPr/>
        <a:lstStyle/>
        <a:p>
          <a:r>
            <a:rPr lang="es-EC" sz="2000" dirty="0" smtClean="0">
              <a:latin typeface="Times New Roman" panose="02020603050405020304" pitchFamily="18" charset="0"/>
              <a:cs typeface="Times New Roman" panose="02020603050405020304" pitchFamily="18" charset="0"/>
            </a:rPr>
            <a:t>Fundamentación Teórica</a:t>
          </a:r>
          <a:endParaRPr lang="es-EC" sz="2000" dirty="0">
            <a:latin typeface="Times New Roman" panose="02020603050405020304" pitchFamily="18" charset="0"/>
            <a:cs typeface="Times New Roman" panose="02020603050405020304" pitchFamily="18" charset="0"/>
          </a:endParaRPr>
        </a:p>
      </dgm:t>
    </dgm:pt>
    <dgm:pt modelId="{30E82399-EC09-4187-B1CB-FE2A322B2DDB}" type="sibTrans" cxnId="{25D3588B-4F3E-4182-8758-BFFF7A7950BD}">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610BE969-CE41-403A-A527-E4B45393526B}" type="parTrans" cxnId="{25D3588B-4F3E-4182-8758-BFFF7A7950BD}">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FB9D4888-5B0A-42DA-8910-F236FA924BC4}">
      <dgm:prSet custT="1"/>
      <dgm:spPr/>
      <dgm:t>
        <a:bodyPr/>
        <a:lstStyle/>
        <a:p>
          <a:r>
            <a:rPr lang="es-EC" sz="2000" dirty="0">
              <a:latin typeface="Times New Roman" panose="02020603050405020304" pitchFamily="18" charset="0"/>
              <a:cs typeface="Times New Roman" panose="02020603050405020304" pitchFamily="18" charset="0"/>
            </a:rPr>
            <a:t>Metodología</a:t>
          </a:r>
        </a:p>
      </dgm:t>
    </dgm:pt>
    <dgm:pt modelId="{CFE271C4-FB03-4019-BAE8-10B998728F76}" type="parTrans" cxnId="{3D12A181-6004-4FE0-A58A-641B2E23960F}">
      <dgm:prSet/>
      <dgm:spPr/>
      <dgm:t>
        <a:bodyPr/>
        <a:lstStyle/>
        <a:p>
          <a:endParaRPr lang="es-ES" sz="2000">
            <a:solidFill>
              <a:schemeClr val="tx1"/>
            </a:solidFill>
            <a:latin typeface="Arial" panose="020B0604020202020204" pitchFamily="34" charset="0"/>
            <a:cs typeface="Arial" panose="020B0604020202020204" pitchFamily="34" charset="0"/>
          </a:endParaRPr>
        </a:p>
      </dgm:t>
    </dgm:pt>
    <dgm:pt modelId="{2023B72E-267A-46BF-8E82-F227F32F50E6}" type="sibTrans" cxnId="{3D12A181-6004-4FE0-A58A-641B2E23960F}">
      <dgm:prSet/>
      <dgm:spPr/>
      <dgm:t>
        <a:bodyPr/>
        <a:lstStyle/>
        <a:p>
          <a:endParaRPr lang="es-ES" sz="2000">
            <a:solidFill>
              <a:schemeClr val="tx1"/>
            </a:solidFill>
            <a:latin typeface="Arial" panose="020B0604020202020204" pitchFamily="34" charset="0"/>
            <a:cs typeface="Arial" panose="020B0604020202020204" pitchFamily="34" charset="0"/>
          </a:endParaRPr>
        </a:p>
      </dgm:t>
    </dgm:pt>
    <dgm:pt modelId="{F7C84E21-CB1A-4C06-A234-E45570B1A408}">
      <dgm:prSet custT="1"/>
      <dgm:spPr/>
      <dgm:t>
        <a:bodyPr/>
        <a:lstStyle/>
        <a:p>
          <a:r>
            <a:rPr lang="es-EC" sz="2000" dirty="0">
              <a:latin typeface="Times New Roman" panose="02020603050405020304" pitchFamily="18" charset="0"/>
              <a:cs typeface="Times New Roman" panose="02020603050405020304" pitchFamily="18" charset="0"/>
            </a:rPr>
            <a:t>Resultados</a:t>
          </a:r>
        </a:p>
      </dgm:t>
    </dgm:pt>
    <dgm:pt modelId="{7AECB510-670A-4ADE-AB03-84559884DC51}" type="parTrans" cxnId="{3683AA23-01CB-48BC-BD29-8CA7275B89A8}">
      <dgm:prSet/>
      <dgm:spPr/>
      <dgm:t>
        <a:bodyPr/>
        <a:lstStyle/>
        <a:p>
          <a:endParaRPr lang="es-ES" sz="2000">
            <a:solidFill>
              <a:schemeClr val="tx1"/>
            </a:solidFill>
            <a:latin typeface="Arial" panose="020B0604020202020204" pitchFamily="34" charset="0"/>
            <a:cs typeface="Arial" panose="020B0604020202020204" pitchFamily="34" charset="0"/>
          </a:endParaRPr>
        </a:p>
      </dgm:t>
    </dgm:pt>
    <dgm:pt modelId="{0B81F35D-E18E-470A-82D0-C78FD2413478}" type="sibTrans" cxnId="{3683AA23-01CB-48BC-BD29-8CA7275B89A8}">
      <dgm:prSet/>
      <dgm:spPr/>
      <dgm:t>
        <a:bodyPr/>
        <a:lstStyle/>
        <a:p>
          <a:endParaRPr lang="es-ES" sz="2000">
            <a:solidFill>
              <a:schemeClr val="tx1"/>
            </a:solidFill>
            <a:latin typeface="Arial" panose="020B0604020202020204" pitchFamily="34" charset="0"/>
            <a:cs typeface="Arial" panose="020B0604020202020204" pitchFamily="34" charset="0"/>
          </a:endParaRPr>
        </a:p>
      </dgm:t>
    </dgm:pt>
    <dgm:pt modelId="{BC6638A0-7FFF-44CD-9AEE-DFAA8E4DCA6C}">
      <dgm:prSet custT="1"/>
      <dgm:spPr/>
      <dgm:t>
        <a:bodyPr/>
        <a:lstStyle/>
        <a:p>
          <a:r>
            <a:rPr lang="es-EC" sz="2000" dirty="0">
              <a:latin typeface="Times New Roman" panose="02020603050405020304" pitchFamily="18" charset="0"/>
              <a:cs typeface="Times New Roman" panose="02020603050405020304" pitchFamily="18" charset="0"/>
            </a:rPr>
            <a:t>Conclusiones y Recomendaciones</a:t>
          </a:r>
        </a:p>
      </dgm:t>
    </dgm:pt>
    <dgm:pt modelId="{65447D41-A425-4739-A472-3AAB268FDCB4}" type="parTrans" cxnId="{A860B7FE-251F-47EE-B264-63011640F057}">
      <dgm:prSet/>
      <dgm:spPr/>
      <dgm:t>
        <a:bodyPr/>
        <a:lstStyle/>
        <a:p>
          <a:endParaRPr lang="es-ES" sz="2000">
            <a:solidFill>
              <a:schemeClr val="tx1"/>
            </a:solidFill>
            <a:latin typeface="Arial" panose="020B0604020202020204" pitchFamily="34" charset="0"/>
            <a:cs typeface="Arial" panose="020B0604020202020204" pitchFamily="34" charset="0"/>
          </a:endParaRPr>
        </a:p>
      </dgm:t>
    </dgm:pt>
    <dgm:pt modelId="{3A6A695C-27A7-439D-BA14-F78843966D96}" type="sibTrans" cxnId="{A860B7FE-251F-47EE-B264-63011640F057}">
      <dgm:prSet/>
      <dgm:spPr/>
      <dgm:t>
        <a:bodyPr/>
        <a:lstStyle/>
        <a:p>
          <a:endParaRPr lang="es-ES" sz="2000">
            <a:solidFill>
              <a:schemeClr val="tx1"/>
            </a:solidFill>
            <a:latin typeface="Arial" panose="020B0604020202020204" pitchFamily="34" charset="0"/>
            <a:cs typeface="Arial" panose="020B0604020202020204" pitchFamily="34" charset="0"/>
          </a:endParaRPr>
        </a:p>
      </dgm:t>
    </dgm:pt>
    <dgm:pt modelId="{66B3AFB2-510A-460F-B9FD-0D0358FC7EC8}" type="pres">
      <dgm:prSet presAssocID="{5C873AB1-8093-47ED-A42A-44978B095E0D}" presName="Name0" presStyleCnt="0">
        <dgm:presLayoutVars>
          <dgm:chMax val="7"/>
          <dgm:chPref val="7"/>
          <dgm:dir/>
        </dgm:presLayoutVars>
      </dgm:prSet>
      <dgm:spPr/>
      <dgm:t>
        <a:bodyPr/>
        <a:lstStyle/>
        <a:p>
          <a:endParaRPr lang="en-US"/>
        </a:p>
      </dgm:t>
    </dgm:pt>
    <dgm:pt modelId="{83AF9E91-B4AE-4D20-9127-F15E9552901F}" type="pres">
      <dgm:prSet presAssocID="{5C873AB1-8093-47ED-A42A-44978B095E0D}" presName="Name1" presStyleCnt="0"/>
      <dgm:spPr/>
    </dgm:pt>
    <dgm:pt modelId="{46DD46EA-90D9-4F5C-A737-267B47DB92D0}" type="pres">
      <dgm:prSet presAssocID="{5C873AB1-8093-47ED-A42A-44978B095E0D}" presName="cycle" presStyleCnt="0"/>
      <dgm:spPr/>
    </dgm:pt>
    <dgm:pt modelId="{A3978C56-AFDA-4F43-880E-27EA8CA864E3}" type="pres">
      <dgm:prSet presAssocID="{5C873AB1-8093-47ED-A42A-44978B095E0D}" presName="srcNode" presStyleLbl="node1" presStyleIdx="0" presStyleCnt="5"/>
      <dgm:spPr/>
    </dgm:pt>
    <dgm:pt modelId="{2A3757D7-8131-49ED-827C-938CC960CB0D}" type="pres">
      <dgm:prSet presAssocID="{5C873AB1-8093-47ED-A42A-44978B095E0D}" presName="conn" presStyleLbl="parChTrans1D2" presStyleIdx="0" presStyleCnt="1"/>
      <dgm:spPr/>
      <dgm:t>
        <a:bodyPr/>
        <a:lstStyle/>
        <a:p>
          <a:endParaRPr lang="en-US"/>
        </a:p>
      </dgm:t>
    </dgm:pt>
    <dgm:pt modelId="{4F4019F6-969D-4A83-84A5-B83A3B7CE8F2}" type="pres">
      <dgm:prSet presAssocID="{5C873AB1-8093-47ED-A42A-44978B095E0D}" presName="extraNode" presStyleLbl="node1" presStyleIdx="0" presStyleCnt="5"/>
      <dgm:spPr/>
    </dgm:pt>
    <dgm:pt modelId="{CDB58383-C5E8-4924-A66F-BD47CC833D27}" type="pres">
      <dgm:prSet presAssocID="{5C873AB1-8093-47ED-A42A-44978B095E0D}" presName="dstNode" presStyleLbl="node1" presStyleIdx="0" presStyleCnt="5"/>
      <dgm:spPr/>
    </dgm:pt>
    <dgm:pt modelId="{E80DDA8B-1ADF-4A7D-AA04-6D0339956812}" type="pres">
      <dgm:prSet presAssocID="{8E80FA87-D72F-4546-AA5B-A9B287DA9B07}" presName="text_1" presStyleLbl="node1" presStyleIdx="0" presStyleCnt="5">
        <dgm:presLayoutVars>
          <dgm:bulletEnabled val="1"/>
        </dgm:presLayoutVars>
      </dgm:prSet>
      <dgm:spPr/>
      <dgm:t>
        <a:bodyPr/>
        <a:lstStyle/>
        <a:p>
          <a:endParaRPr lang="es-ES"/>
        </a:p>
      </dgm:t>
    </dgm:pt>
    <dgm:pt modelId="{D6F3FEF6-1164-4AB5-A4DF-8800075D7675}" type="pres">
      <dgm:prSet presAssocID="{8E80FA87-D72F-4546-AA5B-A9B287DA9B07}" presName="accent_1" presStyleCnt="0"/>
      <dgm:spPr/>
    </dgm:pt>
    <dgm:pt modelId="{BE3F36AB-BB4B-4F2A-A989-CD674746F7EA}" type="pres">
      <dgm:prSet presAssocID="{8E80FA87-D72F-4546-AA5B-A9B287DA9B07}" presName="accentRepeatNode" presStyleLbl="solidFgAcc1" presStyleIdx="0" presStyleCnt="5"/>
      <dgm:spPr/>
    </dgm:pt>
    <dgm:pt modelId="{5371CE0B-1E78-4F74-B716-C957CA5BCFB3}" type="pres">
      <dgm:prSet presAssocID="{1FBEDDBD-5AB9-45C3-BDC7-D56F3C6EA054}" presName="text_2" presStyleLbl="node1" presStyleIdx="1" presStyleCnt="5">
        <dgm:presLayoutVars>
          <dgm:bulletEnabled val="1"/>
        </dgm:presLayoutVars>
      </dgm:prSet>
      <dgm:spPr/>
      <dgm:t>
        <a:bodyPr/>
        <a:lstStyle/>
        <a:p>
          <a:endParaRPr lang="es-ES"/>
        </a:p>
      </dgm:t>
    </dgm:pt>
    <dgm:pt modelId="{E3124EE9-725F-4DA0-A8EB-2DCA1E8D44C2}" type="pres">
      <dgm:prSet presAssocID="{1FBEDDBD-5AB9-45C3-BDC7-D56F3C6EA054}" presName="accent_2" presStyleCnt="0"/>
      <dgm:spPr/>
    </dgm:pt>
    <dgm:pt modelId="{09B22A60-FCB7-49A1-BF25-EF5994FA2C0F}" type="pres">
      <dgm:prSet presAssocID="{1FBEDDBD-5AB9-45C3-BDC7-D56F3C6EA054}" presName="accentRepeatNode" presStyleLbl="solidFgAcc1" presStyleIdx="1" presStyleCnt="5"/>
      <dgm:spPr/>
    </dgm:pt>
    <dgm:pt modelId="{5C999ABD-2B92-424B-A7B8-132C37A2BBB9}" type="pres">
      <dgm:prSet presAssocID="{FB9D4888-5B0A-42DA-8910-F236FA924BC4}" presName="text_3" presStyleLbl="node1" presStyleIdx="2" presStyleCnt="5">
        <dgm:presLayoutVars>
          <dgm:bulletEnabled val="1"/>
        </dgm:presLayoutVars>
      </dgm:prSet>
      <dgm:spPr/>
      <dgm:t>
        <a:bodyPr/>
        <a:lstStyle/>
        <a:p>
          <a:endParaRPr lang="es-ES"/>
        </a:p>
      </dgm:t>
    </dgm:pt>
    <dgm:pt modelId="{893510A2-D814-4DB0-A11F-D6E65C8D873E}" type="pres">
      <dgm:prSet presAssocID="{FB9D4888-5B0A-42DA-8910-F236FA924BC4}" presName="accent_3" presStyleCnt="0"/>
      <dgm:spPr/>
    </dgm:pt>
    <dgm:pt modelId="{2C54FE2B-CA3D-4528-BBBA-7837DAA73DD7}" type="pres">
      <dgm:prSet presAssocID="{FB9D4888-5B0A-42DA-8910-F236FA924BC4}" presName="accentRepeatNode" presStyleLbl="solidFgAcc1" presStyleIdx="2" presStyleCnt="5"/>
      <dgm:spPr/>
    </dgm:pt>
    <dgm:pt modelId="{1740D70C-EDDB-4F78-AD17-85CE3FF5B821}" type="pres">
      <dgm:prSet presAssocID="{F7C84E21-CB1A-4C06-A234-E45570B1A408}" presName="text_4" presStyleLbl="node1" presStyleIdx="3" presStyleCnt="5">
        <dgm:presLayoutVars>
          <dgm:bulletEnabled val="1"/>
        </dgm:presLayoutVars>
      </dgm:prSet>
      <dgm:spPr/>
      <dgm:t>
        <a:bodyPr/>
        <a:lstStyle/>
        <a:p>
          <a:endParaRPr lang="es-ES"/>
        </a:p>
      </dgm:t>
    </dgm:pt>
    <dgm:pt modelId="{7202034B-BF57-4EAB-9E13-6E75EAF253C5}" type="pres">
      <dgm:prSet presAssocID="{F7C84E21-CB1A-4C06-A234-E45570B1A408}" presName="accent_4" presStyleCnt="0"/>
      <dgm:spPr/>
    </dgm:pt>
    <dgm:pt modelId="{B3E116FB-7744-4CF6-9DB6-12485C2CA169}" type="pres">
      <dgm:prSet presAssocID="{F7C84E21-CB1A-4C06-A234-E45570B1A408}" presName="accentRepeatNode" presStyleLbl="solidFgAcc1" presStyleIdx="3" presStyleCnt="5"/>
      <dgm:spPr/>
    </dgm:pt>
    <dgm:pt modelId="{C9DCCC2F-7471-4A38-ABD9-9874606D5130}" type="pres">
      <dgm:prSet presAssocID="{BC6638A0-7FFF-44CD-9AEE-DFAA8E4DCA6C}" presName="text_5" presStyleLbl="node1" presStyleIdx="4" presStyleCnt="5">
        <dgm:presLayoutVars>
          <dgm:bulletEnabled val="1"/>
        </dgm:presLayoutVars>
      </dgm:prSet>
      <dgm:spPr/>
      <dgm:t>
        <a:bodyPr/>
        <a:lstStyle/>
        <a:p>
          <a:endParaRPr lang="es-ES"/>
        </a:p>
      </dgm:t>
    </dgm:pt>
    <dgm:pt modelId="{19C5D482-E19C-4431-9FBE-2641D1855C27}" type="pres">
      <dgm:prSet presAssocID="{BC6638A0-7FFF-44CD-9AEE-DFAA8E4DCA6C}" presName="accent_5" presStyleCnt="0"/>
      <dgm:spPr/>
    </dgm:pt>
    <dgm:pt modelId="{FB38E14E-2C2C-4CB9-9A98-715BEDEB95F4}" type="pres">
      <dgm:prSet presAssocID="{BC6638A0-7FFF-44CD-9AEE-DFAA8E4DCA6C}" presName="accentRepeatNode" presStyleLbl="solidFgAcc1" presStyleIdx="4" presStyleCnt="5"/>
      <dgm:spPr/>
    </dgm:pt>
  </dgm:ptLst>
  <dgm:cxnLst>
    <dgm:cxn modelId="{7B828020-216D-4E47-B0B5-9D6D0ED097AA}" srcId="{5C873AB1-8093-47ED-A42A-44978B095E0D}" destId="{8E80FA87-D72F-4546-AA5B-A9B287DA9B07}" srcOrd="0" destOrd="0" parTransId="{8DA30EF7-08F5-4570-B602-09B20F0635A5}" sibTransId="{BA9D495C-F972-448C-A72B-1285FB189AE3}"/>
    <dgm:cxn modelId="{3683AA23-01CB-48BC-BD29-8CA7275B89A8}" srcId="{5C873AB1-8093-47ED-A42A-44978B095E0D}" destId="{F7C84E21-CB1A-4C06-A234-E45570B1A408}" srcOrd="3" destOrd="0" parTransId="{7AECB510-670A-4ADE-AB03-84559884DC51}" sibTransId="{0B81F35D-E18E-470A-82D0-C78FD2413478}"/>
    <dgm:cxn modelId="{252B977F-9A31-415F-9A49-C659583C85B0}" type="presOf" srcId="{1FBEDDBD-5AB9-45C3-BDC7-D56F3C6EA054}" destId="{5371CE0B-1E78-4F74-B716-C957CA5BCFB3}" srcOrd="0" destOrd="0" presId="urn:microsoft.com/office/officeart/2008/layout/VerticalCurvedList"/>
    <dgm:cxn modelId="{A860B7FE-251F-47EE-B264-63011640F057}" srcId="{5C873AB1-8093-47ED-A42A-44978B095E0D}" destId="{BC6638A0-7FFF-44CD-9AEE-DFAA8E4DCA6C}" srcOrd="4" destOrd="0" parTransId="{65447D41-A425-4739-A472-3AAB268FDCB4}" sibTransId="{3A6A695C-27A7-439D-BA14-F78843966D96}"/>
    <dgm:cxn modelId="{81CC522C-21D3-4217-860C-5253181F4E9F}" type="presOf" srcId="{BC6638A0-7FFF-44CD-9AEE-DFAA8E4DCA6C}" destId="{C9DCCC2F-7471-4A38-ABD9-9874606D5130}" srcOrd="0" destOrd="0" presId="urn:microsoft.com/office/officeart/2008/layout/VerticalCurvedList"/>
    <dgm:cxn modelId="{16CDD17F-495B-4437-BC34-2195E9C665D0}" type="presOf" srcId="{FB9D4888-5B0A-42DA-8910-F236FA924BC4}" destId="{5C999ABD-2B92-424B-A7B8-132C37A2BBB9}" srcOrd="0" destOrd="0" presId="urn:microsoft.com/office/officeart/2008/layout/VerticalCurvedList"/>
    <dgm:cxn modelId="{29BA5BA6-951D-42B1-BE06-0C3CEBC23F69}" type="presOf" srcId="{F7C84E21-CB1A-4C06-A234-E45570B1A408}" destId="{1740D70C-EDDB-4F78-AD17-85CE3FF5B821}" srcOrd="0" destOrd="0" presId="urn:microsoft.com/office/officeart/2008/layout/VerticalCurvedList"/>
    <dgm:cxn modelId="{DCF6FD60-76C8-4A49-9E13-4884B3A20254}" type="presOf" srcId="{BA9D495C-F972-448C-A72B-1285FB189AE3}" destId="{2A3757D7-8131-49ED-827C-938CC960CB0D}" srcOrd="0" destOrd="0" presId="urn:microsoft.com/office/officeart/2008/layout/VerticalCurvedList"/>
    <dgm:cxn modelId="{D307A349-9A80-408D-B6E2-DD4BDFA28649}" type="presOf" srcId="{8E80FA87-D72F-4546-AA5B-A9B287DA9B07}" destId="{E80DDA8B-1ADF-4A7D-AA04-6D0339956812}" srcOrd="0" destOrd="0" presId="urn:microsoft.com/office/officeart/2008/layout/VerticalCurvedList"/>
    <dgm:cxn modelId="{D4F358C4-EAE1-401B-8499-93EDD85EE577}" type="presOf" srcId="{5C873AB1-8093-47ED-A42A-44978B095E0D}" destId="{66B3AFB2-510A-460F-B9FD-0D0358FC7EC8}" srcOrd="0" destOrd="0" presId="urn:microsoft.com/office/officeart/2008/layout/VerticalCurvedList"/>
    <dgm:cxn modelId="{3D12A181-6004-4FE0-A58A-641B2E23960F}" srcId="{5C873AB1-8093-47ED-A42A-44978B095E0D}" destId="{FB9D4888-5B0A-42DA-8910-F236FA924BC4}" srcOrd="2" destOrd="0" parTransId="{CFE271C4-FB03-4019-BAE8-10B998728F76}" sibTransId="{2023B72E-267A-46BF-8E82-F227F32F50E6}"/>
    <dgm:cxn modelId="{25D3588B-4F3E-4182-8758-BFFF7A7950BD}" srcId="{5C873AB1-8093-47ED-A42A-44978B095E0D}" destId="{1FBEDDBD-5AB9-45C3-BDC7-D56F3C6EA054}" srcOrd="1" destOrd="0" parTransId="{610BE969-CE41-403A-A527-E4B45393526B}" sibTransId="{30E82399-EC09-4187-B1CB-FE2A322B2DDB}"/>
    <dgm:cxn modelId="{B632EE20-DAA1-44DC-A696-107740180171}" type="presParOf" srcId="{66B3AFB2-510A-460F-B9FD-0D0358FC7EC8}" destId="{83AF9E91-B4AE-4D20-9127-F15E9552901F}" srcOrd="0" destOrd="0" presId="urn:microsoft.com/office/officeart/2008/layout/VerticalCurvedList"/>
    <dgm:cxn modelId="{5D8C3C3B-3D45-4267-81EA-7F2A5734437B}" type="presParOf" srcId="{83AF9E91-B4AE-4D20-9127-F15E9552901F}" destId="{46DD46EA-90D9-4F5C-A737-267B47DB92D0}" srcOrd="0" destOrd="0" presId="urn:microsoft.com/office/officeart/2008/layout/VerticalCurvedList"/>
    <dgm:cxn modelId="{BB67CE6A-4897-4BFC-8DC7-1BDB1B157BFF}" type="presParOf" srcId="{46DD46EA-90D9-4F5C-A737-267B47DB92D0}" destId="{A3978C56-AFDA-4F43-880E-27EA8CA864E3}" srcOrd="0" destOrd="0" presId="urn:microsoft.com/office/officeart/2008/layout/VerticalCurvedList"/>
    <dgm:cxn modelId="{A2AF6CFE-32F9-45D1-9AFC-97747F2ECD90}" type="presParOf" srcId="{46DD46EA-90D9-4F5C-A737-267B47DB92D0}" destId="{2A3757D7-8131-49ED-827C-938CC960CB0D}" srcOrd="1" destOrd="0" presId="urn:microsoft.com/office/officeart/2008/layout/VerticalCurvedList"/>
    <dgm:cxn modelId="{B2EBB68B-B41B-4743-B39B-4AE9372BAEF4}" type="presParOf" srcId="{46DD46EA-90D9-4F5C-A737-267B47DB92D0}" destId="{4F4019F6-969D-4A83-84A5-B83A3B7CE8F2}" srcOrd="2" destOrd="0" presId="urn:microsoft.com/office/officeart/2008/layout/VerticalCurvedList"/>
    <dgm:cxn modelId="{BAA66D69-2268-4CD1-A8C6-D21C682CE07D}" type="presParOf" srcId="{46DD46EA-90D9-4F5C-A737-267B47DB92D0}" destId="{CDB58383-C5E8-4924-A66F-BD47CC833D27}" srcOrd="3" destOrd="0" presId="urn:microsoft.com/office/officeart/2008/layout/VerticalCurvedList"/>
    <dgm:cxn modelId="{0C7F13F1-F416-4D19-934E-CCD8A5E0BE10}" type="presParOf" srcId="{83AF9E91-B4AE-4D20-9127-F15E9552901F}" destId="{E80DDA8B-1ADF-4A7D-AA04-6D0339956812}" srcOrd="1" destOrd="0" presId="urn:microsoft.com/office/officeart/2008/layout/VerticalCurvedList"/>
    <dgm:cxn modelId="{E06A3EE2-7E64-46BA-88C1-9BCE20AA8945}" type="presParOf" srcId="{83AF9E91-B4AE-4D20-9127-F15E9552901F}" destId="{D6F3FEF6-1164-4AB5-A4DF-8800075D7675}" srcOrd="2" destOrd="0" presId="urn:microsoft.com/office/officeart/2008/layout/VerticalCurvedList"/>
    <dgm:cxn modelId="{63F60F97-4498-406D-865E-65277B0809E6}" type="presParOf" srcId="{D6F3FEF6-1164-4AB5-A4DF-8800075D7675}" destId="{BE3F36AB-BB4B-4F2A-A989-CD674746F7EA}" srcOrd="0" destOrd="0" presId="urn:microsoft.com/office/officeart/2008/layout/VerticalCurvedList"/>
    <dgm:cxn modelId="{D550F2A9-374B-4D5E-9A99-9E126323F846}" type="presParOf" srcId="{83AF9E91-B4AE-4D20-9127-F15E9552901F}" destId="{5371CE0B-1E78-4F74-B716-C957CA5BCFB3}" srcOrd="3" destOrd="0" presId="urn:microsoft.com/office/officeart/2008/layout/VerticalCurvedList"/>
    <dgm:cxn modelId="{EF574A09-0A88-4426-B6FB-9A6C7B88F05B}" type="presParOf" srcId="{83AF9E91-B4AE-4D20-9127-F15E9552901F}" destId="{E3124EE9-725F-4DA0-A8EB-2DCA1E8D44C2}" srcOrd="4" destOrd="0" presId="urn:microsoft.com/office/officeart/2008/layout/VerticalCurvedList"/>
    <dgm:cxn modelId="{9A1BCE8A-8F60-41BB-84B7-D41C997FA1FC}" type="presParOf" srcId="{E3124EE9-725F-4DA0-A8EB-2DCA1E8D44C2}" destId="{09B22A60-FCB7-49A1-BF25-EF5994FA2C0F}" srcOrd="0" destOrd="0" presId="urn:microsoft.com/office/officeart/2008/layout/VerticalCurvedList"/>
    <dgm:cxn modelId="{C3CBB2DC-6092-40E3-B551-45457C20ACBC}" type="presParOf" srcId="{83AF9E91-B4AE-4D20-9127-F15E9552901F}" destId="{5C999ABD-2B92-424B-A7B8-132C37A2BBB9}" srcOrd="5" destOrd="0" presId="urn:microsoft.com/office/officeart/2008/layout/VerticalCurvedList"/>
    <dgm:cxn modelId="{2E553C53-0D87-4C8B-9D99-3DF29EB24B81}" type="presParOf" srcId="{83AF9E91-B4AE-4D20-9127-F15E9552901F}" destId="{893510A2-D814-4DB0-A11F-D6E65C8D873E}" srcOrd="6" destOrd="0" presId="urn:microsoft.com/office/officeart/2008/layout/VerticalCurvedList"/>
    <dgm:cxn modelId="{A1EEADD6-A46D-4282-82F0-CCABC8BD496E}" type="presParOf" srcId="{893510A2-D814-4DB0-A11F-D6E65C8D873E}" destId="{2C54FE2B-CA3D-4528-BBBA-7837DAA73DD7}" srcOrd="0" destOrd="0" presId="urn:microsoft.com/office/officeart/2008/layout/VerticalCurvedList"/>
    <dgm:cxn modelId="{6957EEE0-0B08-437A-BB40-A1AE5BEC8D50}" type="presParOf" srcId="{83AF9E91-B4AE-4D20-9127-F15E9552901F}" destId="{1740D70C-EDDB-4F78-AD17-85CE3FF5B821}" srcOrd="7" destOrd="0" presId="urn:microsoft.com/office/officeart/2008/layout/VerticalCurvedList"/>
    <dgm:cxn modelId="{B608EA76-F69F-42C7-B5C9-E53301F6AA23}" type="presParOf" srcId="{83AF9E91-B4AE-4D20-9127-F15E9552901F}" destId="{7202034B-BF57-4EAB-9E13-6E75EAF253C5}" srcOrd="8" destOrd="0" presId="urn:microsoft.com/office/officeart/2008/layout/VerticalCurvedList"/>
    <dgm:cxn modelId="{7D2C6410-46D0-4CD4-87A5-42999A39DF87}" type="presParOf" srcId="{7202034B-BF57-4EAB-9E13-6E75EAF253C5}" destId="{B3E116FB-7744-4CF6-9DB6-12485C2CA169}" srcOrd="0" destOrd="0" presId="urn:microsoft.com/office/officeart/2008/layout/VerticalCurvedList"/>
    <dgm:cxn modelId="{5697DE60-3BAC-435E-B07B-844941F61E62}" type="presParOf" srcId="{83AF9E91-B4AE-4D20-9127-F15E9552901F}" destId="{C9DCCC2F-7471-4A38-ABD9-9874606D5130}" srcOrd="9" destOrd="0" presId="urn:microsoft.com/office/officeart/2008/layout/VerticalCurvedList"/>
    <dgm:cxn modelId="{3F5A15AE-A4AB-4E39-AEEA-283DACDC105F}" type="presParOf" srcId="{83AF9E91-B4AE-4D20-9127-F15E9552901F}" destId="{19C5D482-E19C-4431-9FBE-2641D1855C27}" srcOrd="10" destOrd="0" presId="urn:microsoft.com/office/officeart/2008/layout/VerticalCurvedList"/>
    <dgm:cxn modelId="{8DA913B7-6ACF-444E-92B3-0934B12758AF}" type="presParOf" srcId="{19C5D482-E19C-4431-9FBE-2641D1855C27}" destId="{FB38E14E-2C2C-4CB9-9A98-715BEDEB95F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83E5D8-7D8C-4D42-97DF-FC12D62CBD54}"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s-ES"/>
        </a:p>
      </dgm:t>
    </dgm:pt>
    <dgm:pt modelId="{7D6854D9-E3E5-466F-810F-222D5BC25A3D}">
      <dgm:prSet phldrT="[Texto]" custT="1"/>
      <dgm:spPr/>
      <dgm:t>
        <a:bodyPr/>
        <a:lstStyle/>
        <a:p>
          <a:r>
            <a:rPr lang="es-ES" sz="1800" kern="1200" dirty="0" smtClean="0">
              <a:solidFill>
                <a:schemeClr val="tx1"/>
              </a:solidFill>
              <a:latin typeface="Times New Roman" panose="02020603050405020304" pitchFamily="18" charset="0"/>
              <a:ea typeface="+mn-ea"/>
              <a:cs typeface="Times New Roman" panose="02020603050405020304" pitchFamily="18" charset="0"/>
            </a:rPr>
            <a:t>Requisitos para enviar comandos SCPI </a:t>
          </a:r>
          <a:endParaRPr lang="es-ES" sz="1800" kern="1200" dirty="0">
            <a:latin typeface="Times New Roman" panose="02020603050405020304" pitchFamily="18" charset="0"/>
            <a:cs typeface="Times New Roman" panose="02020603050405020304" pitchFamily="18" charset="0"/>
          </a:endParaRPr>
        </a:p>
      </dgm:t>
    </dgm:pt>
    <dgm:pt modelId="{A3D4FD7E-3659-43EA-B674-14FBD7CB60CD}" type="parTrans" cxnId="{E9E08485-2DB1-4E58-95E9-0B456E4609E4}">
      <dgm:prSet/>
      <dgm:spPr/>
      <dgm:t>
        <a:bodyPr/>
        <a:lstStyle/>
        <a:p>
          <a:endParaRPr lang="es-ES"/>
        </a:p>
      </dgm:t>
    </dgm:pt>
    <dgm:pt modelId="{7391F77D-9EEB-4B16-99B7-6FA577FB177F}" type="sibTrans" cxnId="{E9E08485-2DB1-4E58-95E9-0B456E4609E4}">
      <dgm:prSet/>
      <dgm:spPr/>
      <dgm:t>
        <a:bodyPr/>
        <a:lstStyle/>
        <a:p>
          <a:endParaRPr lang="es-ES"/>
        </a:p>
      </dgm:t>
    </dgm:pt>
    <dgm:pt modelId="{95BA200E-575E-4A5A-BF31-248C95FDB308}">
      <dgm:prSet custT="1"/>
      <dgm:spPr/>
      <dgm:t>
        <a:bodyPr/>
        <a:lstStyle/>
        <a:p>
          <a:r>
            <a:rPr lang="es-ES" sz="1800" kern="1200" dirty="0" smtClean="0">
              <a:solidFill>
                <a:schemeClr val="tx1"/>
              </a:solidFill>
              <a:latin typeface="Times New Roman" panose="02020603050405020304" pitchFamily="18" charset="0"/>
              <a:ea typeface="+mn-ea"/>
              <a:cs typeface="Times New Roman" panose="02020603050405020304" pitchFamily="18" charset="0"/>
            </a:rPr>
            <a:t>Controlador VISA</a:t>
          </a:r>
          <a:endParaRPr lang="es-ES" sz="1800" kern="1200" dirty="0">
            <a:solidFill>
              <a:schemeClr val="tx1"/>
            </a:solidFill>
            <a:latin typeface="Times New Roman" panose="02020603050405020304" pitchFamily="18" charset="0"/>
            <a:ea typeface="+mn-ea"/>
            <a:cs typeface="Times New Roman" panose="02020603050405020304" pitchFamily="18" charset="0"/>
          </a:endParaRPr>
        </a:p>
      </dgm:t>
    </dgm:pt>
    <dgm:pt modelId="{B63F342D-153F-439A-8690-A9E529202507}" type="parTrans" cxnId="{432343C6-CFC0-49BA-8AA4-92D159A3E1B6}">
      <dgm:prSet/>
      <dgm:spPr/>
      <dgm:t>
        <a:bodyPr/>
        <a:lstStyle/>
        <a:p>
          <a:endParaRPr lang="es-ES"/>
        </a:p>
      </dgm:t>
    </dgm:pt>
    <dgm:pt modelId="{F0DB6BDE-2215-4258-B8C3-77F3CCF611E3}" type="sibTrans" cxnId="{432343C6-CFC0-49BA-8AA4-92D159A3E1B6}">
      <dgm:prSet/>
      <dgm:spPr/>
      <dgm:t>
        <a:bodyPr/>
        <a:lstStyle/>
        <a:p>
          <a:endParaRPr lang="es-ES"/>
        </a:p>
      </dgm:t>
    </dgm:pt>
    <dgm:pt modelId="{3BF59ED8-881A-4B77-B1B7-95F492505A29}">
      <dgm:prSet custT="1"/>
      <dgm:spPr/>
      <dgm:t>
        <a:bodyPr/>
        <a:lstStyle/>
        <a:p>
          <a:r>
            <a:rPr lang="es-ES" sz="1800" kern="1200" dirty="0" smtClean="0">
              <a:solidFill>
                <a:schemeClr val="tx1"/>
              </a:solidFill>
              <a:latin typeface="Times New Roman" panose="02020603050405020304" pitchFamily="18" charset="0"/>
              <a:ea typeface="+mn-ea"/>
              <a:cs typeface="Times New Roman" panose="02020603050405020304" pitchFamily="18" charset="0"/>
            </a:rPr>
            <a:t>Interfaz USB</a:t>
          </a:r>
          <a:endParaRPr lang="es-ES" sz="1800" kern="1200" dirty="0">
            <a:solidFill>
              <a:schemeClr val="tx1"/>
            </a:solidFill>
            <a:latin typeface="Times New Roman" panose="02020603050405020304" pitchFamily="18" charset="0"/>
            <a:ea typeface="+mn-ea"/>
            <a:cs typeface="Times New Roman" panose="02020603050405020304" pitchFamily="18" charset="0"/>
          </a:endParaRPr>
        </a:p>
      </dgm:t>
    </dgm:pt>
    <dgm:pt modelId="{1EDC6085-A6BE-4B87-B953-B6ED9CC529D6}" type="parTrans" cxnId="{AD988810-D166-45D1-B076-12FB780EFDB2}">
      <dgm:prSet/>
      <dgm:spPr/>
      <dgm:t>
        <a:bodyPr/>
        <a:lstStyle/>
        <a:p>
          <a:endParaRPr lang="es-ES"/>
        </a:p>
      </dgm:t>
    </dgm:pt>
    <dgm:pt modelId="{8BBBC539-CBD2-4142-B6AB-2423AC37C3D1}" type="sibTrans" cxnId="{AD988810-D166-45D1-B076-12FB780EFDB2}">
      <dgm:prSet/>
      <dgm:spPr/>
      <dgm:t>
        <a:bodyPr/>
        <a:lstStyle/>
        <a:p>
          <a:endParaRPr lang="es-ES"/>
        </a:p>
      </dgm:t>
    </dgm:pt>
    <dgm:pt modelId="{25A8E2BE-B8F0-4D46-A77C-D5862767A44B}">
      <dgm:prSet custT="1"/>
      <dgm:spPr/>
      <dgm:t>
        <a:bodyPr/>
        <a:lstStyle/>
        <a:p>
          <a:r>
            <a:rPr lang="es-ES" sz="1800" kern="1200" dirty="0" smtClean="0">
              <a:solidFill>
                <a:schemeClr val="tx1"/>
              </a:solidFill>
              <a:latin typeface="Times New Roman" panose="02020603050405020304" pitchFamily="18" charset="0"/>
              <a:ea typeface="+mn-ea"/>
              <a:cs typeface="Times New Roman" panose="02020603050405020304" pitchFamily="18" charset="0"/>
            </a:rPr>
            <a:t>Controlador Interactivo VISA</a:t>
          </a:r>
          <a:endParaRPr lang="es-ES" sz="1800" kern="1200" dirty="0">
            <a:solidFill>
              <a:schemeClr val="tx1"/>
            </a:solidFill>
            <a:latin typeface="Times New Roman" panose="02020603050405020304" pitchFamily="18" charset="0"/>
            <a:ea typeface="+mn-ea"/>
            <a:cs typeface="Times New Roman" panose="02020603050405020304" pitchFamily="18" charset="0"/>
          </a:endParaRPr>
        </a:p>
      </dgm:t>
    </dgm:pt>
    <dgm:pt modelId="{FFD57574-F3DE-4F84-B34B-D29D79EF7F94}" type="parTrans" cxnId="{250E174E-8866-49AF-AC5A-DC13DBAA427F}">
      <dgm:prSet/>
      <dgm:spPr/>
      <dgm:t>
        <a:bodyPr/>
        <a:lstStyle/>
        <a:p>
          <a:endParaRPr lang="es-ES"/>
        </a:p>
      </dgm:t>
    </dgm:pt>
    <dgm:pt modelId="{14E4FBF9-16FF-4CCD-BDFC-5A7D54333B66}" type="sibTrans" cxnId="{250E174E-8866-49AF-AC5A-DC13DBAA427F}">
      <dgm:prSet/>
      <dgm:spPr/>
      <dgm:t>
        <a:bodyPr/>
        <a:lstStyle/>
        <a:p>
          <a:endParaRPr lang="es-ES"/>
        </a:p>
      </dgm:t>
    </dgm:pt>
    <dgm:pt modelId="{C4DD3654-608C-4B0F-94D2-B50D88B3FF45}">
      <dgm:prSet custT="1"/>
      <dgm:spPr/>
      <dgm:t>
        <a:bodyPr/>
        <a:lstStyle/>
        <a:p>
          <a:r>
            <a:rPr lang="es-ES" sz="1800" kern="1200" dirty="0" smtClean="0">
              <a:solidFill>
                <a:schemeClr val="tx1"/>
              </a:solidFill>
              <a:latin typeface="Times New Roman" panose="02020603050405020304" pitchFamily="18" charset="0"/>
              <a:ea typeface="+mn-ea"/>
              <a:cs typeface="Times New Roman" panose="02020603050405020304" pitchFamily="18" charset="0"/>
            </a:rPr>
            <a:t>Programa creado en Python (Paquete </a:t>
          </a:r>
          <a:r>
            <a:rPr lang="es-ES" sz="1800" kern="1200" dirty="0" err="1" smtClean="0">
              <a:solidFill>
                <a:schemeClr val="tx1"/>
              </a:solidFill>
              <a:latin typeface="Times New Roman" panose="02020603050405020304" pitchFamily="18" charset="0"/>
              <a:ea typeface="+mn-ea"/>
              <a:cs typeface="Times New Roman" panose="02020603050405020304" pitchFamily="18" charset="0"/>
            </a:rPr>
            <a:t>Pyvisa</a:t>
          </a:r>
          <a:r>
            <a:rPr lang="es-ES" sz="1800" kern="1200" dirty="0" smtClean="0">
              <a:solidFill>
                <a:schemeClr val="tx1"/>
              </a:solidFill>
              <a:latin typeface="Times New Roman" panose="02020603050405020304" pitchFamily="18" charset="0"/>
              <a:ea typeface="+mn-ea"/>
              <a:cs typeface="Times New Roman" panose="02020603050405020304" pitchFamily="18" charset="0"/>
            </a:rPr>
            <a:t>)  </a:t>
          </a:r>
          <a:endParaRPr lang="es-ES" sz="1800" kern="1200" dirty="0">
            <a:solidFill>
              <a:schemeClr val="tx1"/>
            </a:solidFill>
            <a:latin typeface="Times New Roman" panose="02020603050405020304" pitchFamily="18" charset="0"/>
            <a:ea typeface="+mn-ea"/>
            <a:cs typeface="Times New Roman" panose="02020603050405020304" pitchFamily="18" charset="0"/>
          </a:endParaRPr>
        </a:p>
      </dgm:t>
    </dgm:pt>
    <dgm:pt modelId="{5CE5FD65-3ABC-4EDC-9912-1073C249AC7F}" type="parTrans" cxnId="{C488B16C-5155-4AFD-B19A-603AADF3C9A0}">
      <dgm:prSet/>
      <dgm:spPr/>
      <dgm:t>
        <a:bodyPr/>
        <a:lstStyle/>
        <a:p>
          <a:endParaRPr lang="es-ES"/>
        </a:p>
      </dgm:t>
    </dgm:pt>
    <dgm:pt modelId="{6FE5CC63-49F3-4EE8-BFFD-99F6A65A2A25}" type="sibTrans" cxnId="{C488B16C-5155-4AFD-B19A-603AADF3C9A0}">
      <dgm:prSet/>
      <dgm:spPr/>
      <dgm:t>
        <a:bodyPr/>
        <a:lstStyle/>
        <a:p>
          <a:endParaRPr lang="es-ES"/>
        </a:p>
      </dgm:t>
    </dgm:pt>
    <dgm:pt modelId="{CFF29238-E126-4C88-BFED-123C8AE7D0AE}">
      <dgm:prSet phldrT="[Texto]" custT="1"/>
      <dgm:spPr/>
      <dgm:t>
        <a:bodyPr/>
        <a:lstStyle/>
        <a:p>
          <a:r>
            <a:rPr lang="es-ES" sz="1800" kern="1200" dirty="0" smtClean="0">
              <a:solidFill>
                <a:schemeClr val="tx1"/>
              </a:solidFill>
              <a:latin typeface="Times New Roman" panose="02020603050405020304" pitchFamily="18" charset="0"/>
              <a:ea typeface="+mn-ea"/>
              <a:cs typeface="Times New Roman" panose="02020603050405020304" pitchFamily="18" charset="0"/>
            </a:rPr>
            <a:t>Conocer el árbol de comandos</a:t>
          </a:r>
          <a:endParaRPr lang="es-ES" sz="1800" kern="1200" dirty="0">
            <a:solidFill>
              <a:schemeClr val="tx1"/>
            </a:solidFill>
            <a:latin typeface="Times New Roman" panose="02020603050405020304" pitchFamily="18" charset="0"/>
            <a:ea typeface="+mn-ea"/>
            <a:cs typeface="Times New Roman" panose="02020603050405020304" pitchFamily="18" charset="0"/>
          </a:endParaRPr>
        </a:p>
      </dgm:t>
    </dgm:pt>
    <dgm:pt modelId="{D5DF024F-2E6E-46C7-AC1F-483891B1586F}" type="sibTrans" cxnId="{2E3F1515-520B-4DF2-A832-49BC0CEF21E9}">
      <dgm:prSet/>
      <dgm:spPr/>
      <dgm:t>
        <a:bodyPr/>
        <a:lstStyle/>
        <a:p>
          <a:endParaRPr lang="es-ES"/>
        </a:p>
      </dgm:t>
    </dgm:pt>
    <dgm:pt modelId="{D1DCA1C5-84AD-4F36-8979-0DFAE9B736D2}" type="parTrans" cxnId="{2E3F1515-520B-4DF2-A832-49BC0CEF21E9}">
      <dgm:prSet/>
      <dgm:spPr/>
      <dgm:t>
        <a:bodyPr/>
        <a:lstStyle/>
        <a:p>
          <a:endParaRPr lang="es-ES"/>
        </a:p>
      </dgm:t>
    </dgm:pt>
    <dgm:pt modelId="{4220FA87-205B-4422-95CB-946BDCA6608D}">
      <dgm:prSet custT="1"/>
      <dgm:spPr/>
      <dgm:t>
        <a:bodyPr/>
        <a:lstStyle/>
        <a:p>
          <a:r>
            <a:rPr lang="es-ES" sz="1800" kern="1200" dirty="0" smtClean="0">
              <a:solidFill>
                <a:schemeClr val="tx1"/>
              </a:solidFill>
              <a:latin typeface="Times New Roman" panose="02020603050405020304" pitchFamily="18" charset="0"/>
              <a:ea typeface="+mn-ea"/>
              <a:cs typeface="Times New Roman" panose="02020603050405020304" pitchFamily="18" charset="0"/>
            </a:rPr>
            <a:t>Palabras clave </a:t>
          </a:r>
          <a:endParaRPr lang="es-ES" sz="1800" kern="1200" dirty="0">
            <a:solidFill>
              <a:schemeClr val="tx1"/>
            </a:solidFill>
            <a:latin typeface="Times New Roman" panose="02020603050405020304" pitchFamily="18" charset="0"/>
            <a:ea typeface="+mn-ea"/>
            <a:cs typeface="Times New Roman" panose="02020603050405020304" pitchFamily="18" charset="0"/>
          </a:endParaRPr>
        </a:p>
      </dgm:t>
    </dgm:pt>
    <dgm:pt modelId="{893B68EF-7367-4711-BF8B-5164B02818F2}" type="parTrans" cxnId="{CF04A87B-28BD-4CC4-BCB6-072424A6E629}">
      <dgm:prSet/>
      <dgm:spPr/>
      <dgm:t>
        <a:bodyPr/>
        <a:lstStyle/>
        <a:p>
          <a:endParaRPr lang="es-ES"/>
        </a:p>
      </dgm:t>
    </dgm:pt>
    <dgm:pt modelId="{0DB8B788-D9AE-4588-B163-5FC1C2873CC7}" type="sibTrans" cxnId="{CF04A87B-28BD-4CC4-BCB6-072424A6E629}">
      <dgm:prSet/>
      <dgm:spPr/>
      <dgm:t>
        <a:bodyPr/>
        <a:lstStyle/>
        <a:p>
          <a:endParaRPr lang="es-ES"/>
        </a:p>
      </dgm:t>
    </dgm:pt>
    <dgm:pt modelId="{0EEA05B7-03CF-48CB-B91E-018621FEA297}">
      <dgm:prSet custT="1"/>
      <dgm:spPr/>
      <dgm:t>
        <a:bodyPr/>
        <a:lstStyle/>
        <a:p>
          <a:r>
            <a:rPr lang="es-ES" sz="1800" kern="1200" dirty="0" smtClean="0">
              <a:solidFill>
                <a:schemeClr val="tx1"/>
              </a:solidFill>
              <a:latin typeface="Times New Roman" panose="02020603050405020304" pitchFamily="18" charset="0"/>
              <a:ea typeface="+mn-ea"/>
              <a:cs typeface="Times New Roman" panose="02020603050405020304" pitchFamily="18" charset="0"/>
            </a:rPr>
            <a:t>Parámetros</a:t>
          </a:r>
          <a:endParaRPr lang="es-ES" sz="1800" kern="1200" dirty="0">
            <a:solidFill>
              <a:schemeClr val="tx1"/>
            </a:solidFill>
            <a:latin typeface="Times New Roman" panose="02020603050405020304" pitchFamily="18" charset="0"/>
            <a:ea typeface="+mn-ea"/>
            <a:cs typeface="Times New Roman" panose="02020603050405020304" pitchFamily="18" charset="0"/>
          </a:endParaRPr>
        </a:p>
      </dgm:t>
    </dgm:pt>
    <dgm:pt modelId="{7B0CA588-46BB-4F08-B6BB-B10B7DCB01AE}" type="parTrans" cxnId="{A6846B3F-1996-4C6A-A739-DDDC2F82A09C}">
      <dgm:prSet/>
      <dgm:spPr/>
      <dgm:t>
        <a:bodyPr/>
        <a:lstStyle/>
        <a:p>
          <a:endParaRPr lang="es-ES"/>
        </a:p>
      </dgm:t>
    </dgm:pt>
    <dgm:pt modelId="{FB230C36-D5B6-4BCC-A1AD-55CD016AF879}" type="sibTrans" cxnId="{A6846B3F-1996-4C6A-A739-DDDC2F82A09C}">
      <dgm:prSet/>
      <dgm:spPr/>
      <dgm:t>
        <a:bodyPr/>
        <a:lstStyle/>
        <a:p>
          <a:endParaRPr lang="es-ES"/>
        </a:p>
      </dgm:t>
    </dgm:pt>
    <dgm:pt modelId="{72231E1F-EFAC-462B-95E8-33BAA8008FE4}" type="pres">
      <dgm:prSet presAssocID="{6083E5D8-7D8C-4D42-97DF-FC12D62CBD54}" presName="diagram" presStyleCnt="0">
        <dgm:presLayoutVars>
          <dgm:chPref val="1"/>
          <dgm:dir/>
          <dgm:animOne val="branch"/>
          <dgm:animLvl val="lvl"/>
          <dgm:resizeHandles val="exact"/>
        </dgm:presLayoutVars>
      </dgm:prSet>
      <dgm:spPr/>
      <dgm:t>
        <a:bodyPr/>
        <a:lstStyle/>
        <a:p>
          <a:endParaRPr lang="es-ES"/>
        </a:p>
      </dgm:t>
    </dgm:pt>
    <dgm:pt modelId="{D7BCBA14-80B6-491D-821A-F4C8F2CAB726}" type="pres">
      <dgm:prSet presAssocID="{7D6854D9-E3E5-466F-810F-222D5BC25A3D}" presName="root1" presStyleCnt="0"/>
      <dgm:spPr/>
    </dgm:pt>
    <dgm:pt modelId="{CD3ADCF9-E925-4A94-AD6E-61B825089ACD}" type="pres">
      <dgm:prSet presAssocID="{7D6854D9-E3E5-466F-810F-222D5BC25A3D}" presName="LevelOneTextNode" presStyleLbl="node0" presStyleIdx="0" presStyleCnt="1" custScaleX="159882" custScaleY="131269">
        <dgm:presLayoutVars>
          <dgm:chPref val="3"/>
        </dgm:presLayoutVars>
      </dgm:prSet>
      <dgm:spPr/>
      <dgm:t>
        <a:bodyPr/>
        <a:lstStyle/>
        <a:p>
          <a:endParaRPr lang="es-ES"/>
        </a:p>
      </dgm:t>
    </dgm:pt>
    <dgm:pt modelId="{FAE8C7FD-BB7E-42DC-8AA7-9F33C6EBBAB6}" type="pres">
      <dgm:prSet presAssocID="{7D6854D9-E3E5-466F-810F-222D5BC25A3D}" presName="level2hierChild" presStyleCnt="0"/>
      <dgm:spPr/>
    </dgm:pt>
    <dgm:pt modelId="{44142319-AAAB-40F4-B53B-308BD7ECB8AC}" type="pres">
      <dgm:prSet presAssocID="{B63F342D-153F-439A-8690-A9E529202507}" presName="conn2-1" presStyleLbl="parChTrans1D2" presStyleIdx="0" presStyleCnt="3"/>
      <dgm:spPr/>
      <dgm:t>
        <a:bodyPr/>
        <a:lstStyle/>
        <a:p>
          <a:endParaRPr lang="es-ES"/>
        </a:p>
      </dgm:t>
    </dgm:pt>
    <dgm:pt modelId="{D363E61F-595F-4D9B-84E0-A6577C21EB03}" type="pres">
      <dgm:prSet presAssocID="{B63F342D-153F-439A-8690-A9E529202507}" presName="connTx" presStyleLbl="parChTrans1D2" presStyleIdx="0" presStyleCnt="3"/>
      <dgm:spPr/>
      <dgm:t>
        <a:bodyPr/>
        <a:lstStyle/>
        <a:p>
          <a:endParaRPr lang="es-ES"/>
        </a:p>
      </dgm:t>
    </dgm:pt>
    <dgm:pt modelId="{68372B65-579B-49DE-AA7B-322BB9EC60EB}" type="pres">
      <dgm:prSet presAssocID="{95BA200E-575E-4A5A-BF31-248C95FDB308}" presName="root2" presStyleCnt="0"/>
      <dgm:spPr/>
    </dgm:pt>
    <dgm:pt modelId="{288CC86D-E672-4E84-A662-9E9F80D6B97E}" type="pres">
      <dgm:prSet presAssocID="{95BA200E-575E-4A5A-BF31-248C95FDB308}" presName="LevelTwoTextNode" presStyleLbl="node2" presStyleIdx="0" presStyleCnt="3">
        <dgm:presLayoutVars>
          <dgm:chPref val="3"/>
        </dgm:presLayoutVars>
      </dgm:prSet>
      <dgm:spPr/>
      <dgm:t>
        <a:bodyPr/>
        <a:lstStyle/>
        <a:p>
          <a:endParaRPr lang="es-ES"/>
        </a:p>
      </dgm:t>
    </dgm:pt>
    <dgm:pt modelId="{E79420A5-00B1-445A-A5E3-3A97E6075D39}" type="pres">
      <dgm:prSet presAssocID="{95BA200E-575E-4A5A-BF31-248C95FDB308}" presName="level3hierChild" presStyleCnt="0"/>
      <dgm:spPr/>
    </dgm:pt>
    <dgm:pt modelId="{BB3C8850-A497-4863-B534-6F0A032F0D52}" type="pres">
      <dgm:prSet presAssocID="{FFD57574-F3DE-4F84-B34B-D29D79EF7F94}" presName="conn2-1" presStyleLbl="parChTrans1D3" presStyleIdx="0" presStyleCnt="4"/>
      <dgm:spPr/>
      <dgm:t>
        <a:bodyPr/>
        <a:lstStyle/>
        <a:p>
          <a:endParaRPr lang="es-ES"/>
        </a:p>
      </dgm:t>
    </dgm:pt>
    <dgm:pt modelId="{193C92C3-F5ED-43B1-BF13-19470A413DA7}" type="pres">
      <dgm:prSet presAssocID="{FFD57574-F3DE-4F84-B34B-D29D79EF7F94}" presName="connTx" presStyleLbl="parChTrans1D3" presStyleIdx="0" presStyleCnt="4"/>
      <dgm:spPr/>
      <dgm:t>
        <a:bodyPr/>
        <a:lstStyle/>
        <a:p>
          <a:endParaRPr lang="es-ES"/>
        </a:p>
      </dgm:t>
    </dgm:pt>
    <dgm:pt modelId="{41AC65E5-B27F-422E-9E5B-804B037574E1}" type="pres">
      <dgm:prSet presAssocID="{25A8E2BE-B8F0-4D46-A77C-D5862767A44B}" presName="root2" presStyleCnt="0"/>
      <dgm:spPr/>
    </dgm:pt>
    <dgm:pt modelId="{1C00DE68-3DE5-43C4-8A0D-970366F91E43}" type="pres">
      <dgm:prSet presAssocID="{25A8E2BE-B8F0-4D46-A77C-D5862767A44B}" presName="LevelTwoTextNode" presStyleLbl="node3" presStyleIdx="0" presStyleCnt="4">
        <dgm:presLayoutVars>
          <dgm:chPref val="3"/>
        </dgm:presLayoutVars>
      </dgm:prSet>
      <dgm:spPr/>
      <dgm:t>
        <a:bodyPr/>
        <a:lstStyle/>
        <a:p>
          <a:endParaRPr lang="es-ES"/>
        </a:p>
      </dgm:t>
    </dgm:pt>
    <dgm:pt modelId="{9FC36429-AD7E-43C3-90CF-78C065A3E83C}" type="pres">
      <dgm:prSet presAssocID="{25A8E2BE-B8F0-4D46-A77C-D5862767A44B}" presName="level3hierChild" presStyleCnt="0"/>
      <dgm:spPr/>
    </dgm:pt>
    <dgm:pt modelId="{C4C84C16-CDDA-4954-AC07-5EEA1C64428F}" type="pres">
      <dgm:prSet presAssocID="{5CE5FD65-3ABC-4EDC-9912-1073C249AC7F}" presName="conn2-1" presStyleLbl="parChTrans1D3" presStyleIdx="1" presStyleCnt="4"/>
      <dgm:spPr/>
      <dgm:t>
        <a:bodyPr/>
        <a:lstStyle/>
        <a:p>
          <a:endParaRPr lang="es-ES"/>
        </a:p>
      </dgm:t>
    </dgm:pt>
    <dgm:pt modelId="{CEB3FF4A-89EA-491A-BDA2-695BD92784BD}" type="pres">
      <dgm:prSet presAssocID="{5CE5FD65-3ABC-4EDC-9912-1073C249AC7F}" presName="connTx" presStyleLbl="parChTrans1D3" presStyleIdx="1" presStyleCnt="4"/>
      <dgm:spPr/>
      <dgm:t>
        <a:bodyPr/>
        <a:lstStyle/>
        <a:p>
          <a:endParaRPr lang="es-ES"/>
        </a:p>
      </dgm:t>
    </dgm:pt>
    <dgm:pt modelId="{252B582D-53F8-4C59-BE94-E387E7B439C2}" type="pres">
      <dgm:prSet presAssocID="{C4DD3654-608C-4B0F-94D2-B50D88B3FF45}" presName="root2" presStyleCnt="0"/>
      <dgm:spPr/>
    </dgm:pt>
    <dgm:pt modelId="{717E1A6C-2CFF-4E91-B25B-005FA7666921}" type="pres">
      <dgm:prSet presAssocID="{C4DD3654-608C-4B0F-94D2-B50D88B3FF45}" presName="LevelTwoTextNode" presStyleLbl="node3" presStyleIdx="1" presStyleCnt="4" custScaleX="129426">
        <dgm:presLayoutVars>
          <dgm:chPref val="3"/>
        </dgm:presLayoutVars>
      </dgm:prSet>
      <dgm:spPr/>
      <dgm:t>
        <a:bodyPr/>
        <a:lstStyle/>
        <a:p>
          <a:endParaRPr lang="es-ES"/>
        </a:p>
      </dgm:t>
    </dgm:pt>
    <dgm:pt modelId="{92E3479D-A69A-4C6F-B478-956A12971025}" type="pres">
      <dgm:prSet presAssocID="{C4DD3654-608C-4B0F-94D2-B50D88B3FF45}" presName="level3hierChild" presStyleCnt="0"/>
      <dgm:spPr/>
    </dgm:pt>
    <dgm:pt modelId="{89ADF32A-D327-4D17-8CA7-4B8FA4EFB9B3}" type="pres">
      <dgm:prSet presAssocID="{1EDC6085-A6BE-4B87-B953-B6ED9CC529D6}" presName="conn2-1" presStyleLbl="parChTrans1D2" presStyleIdx="1" presStyleCnt="3"/>
      <dgm:spPr/>
      <dgm:t>
        <a:bodyPr/>
        <a:lstStyle/>
        <a:p>
          <a:endParaRPr lang="es-ES"/>
        </a:p>
      </dgm:t>
    </dgm:pt>
    <dgm:pt modelId="{27117BC2-A0BD-450F-B302-9467FEF4A85B}" type="pres">
      <dgm:prSet presAssocID="{1EDC6085-A6BE-4B87-B953-B6ED9CC529D6}" presName="connTx" presStyleLbl="parChTrans1D2" presStyleIdx="1" presStyleCnt="3"/>
      <dgm:spPr/>
      <dgm:t>
        <a:bodyPr/>
        <a:lstStyle/>
        <a:p>
          <a:endParaRPr lang="es-ES"/>
        </a:p>
      </dgm:t>
    </dgm:pt>
    <dgm:pt modelId="{821450F9-DD8E-4195-AB2A-95A3519BFF8A}" type="pres">
      <dgm:prSet presAssocID="{3BF59ED8-881A-4B77-B1B7-95F492505A29}" presName="root2" presStyleCnt="0"/>
      <dgm:spPr/>
    </dgm:pt>
    <dgm:pt modelId="{3AE34311-A193-4DC5-8C81-E333A71CD089}" type="pres">
      <dgm:prSet presAssocID="{3BF59ED8-881A-4B77-B1B7-95F492505A29}" presName="LevelTwoTextNode" presStyleLbl="node2" presStyleIdx="1" presStyleCnt="3">
        <dgm:presLayoutVars>
          <dgm:chPref val="3"/>
        </dgm:presLayoutVars>
      </dgm:prSet>
      <dgm:spPr/>
      <dgm:t>
        <a:bodyPr/>
        <a:lstStyle/>
        <a:p>
          <a:endParaRPr lang="es-ES"/>
        </a:p>
      </dgm:t>
    </dgm:pt>
    <dgm:pt modelId="{058CA23E-FEC2-4949-9D52-994BB2670BAF}" type="pres">
      <dgm:prSet presAssocID="{3BF59ED8-881A-4B77-B1B7-95F492505A29}" presName="level3hierChild" presStyleCnt="0"/>
      <dgm:spPr/>
    </dgm:pt>
    <dgm:pt modelId="{04AD67B5-F7F8-4C49-A1F5-27140D7E3B19}" type="pres">
      <dgm:prSet presAssocID="{D1DCA1C5-84AD-4F36-8979-0DFAE9B736D2}" presName="conn2-1" presStyleLbl="parChTrans1D2" presStyleIdx="2" presStyleCnt="3"/>
      <dgm:spPr/>
      <dgm:t>
        <a:bodyPr/>
        <a:lstStyle/>
        <a:p>
          <a:endParaRPr lang="es-ES"/>
        </a:p>
      </dgm:t>
    </dgm:pt>
    <dgm:pt modelId="{14029AC3-E660-4CA4-8558-0004F8740C9D}" type="pres">
      <dgm:prSet presAssocID="{D1DCA1C5-84AD-4F36-8979-0DFAE9B736D2}" presName="connTx" presStyleLbl="parChTrans1D2" presStyleIdx="2" presStyleCnt="3"/>
      <dgm:spPr/>
      <dgm:t>
        <a:bodyPr/>
        <a:lstStyle/>
        <a:p>
          <a:endParaRPr lang="es-ES"/>
        </a:p>
      </dgm:t>
    </dgm:pt>
    <dgm:pt modelId="{5497BCF5-7B12-4E32-9308-05E0B4E74840}" type="pres">
      <dgm:prSet presAssocID="{CFF29238-E126-4C88-BFED-123C8AE7D0AE}" presName="root2" presStyleCnt="0"/>
      <dgm:spPr/>
    </dgm:pt>
    <dgm:pt modelId="{3B7B85DE-6F5D-42FA-B841-D6ABE3CD1D63}" type="pres">
      <dgm:prSet presAssocID="{CFF29238-E126-4C88-BFED-123C8AE7D0AE}" presName="LevelTwoTextNode" presStyleLbl="node2" presStyleIdx="2" presStyleCnt="3">
        <dgm:presLayoutVars>
          <dgm:chPref val="3"/>
        </dgm:presLayoutVars>
      </dgm:prSet>
      <dgm:spPr/>
      <dgm:t>
        <a:bodyPr/>
        <a:lstStyle/>
        <a:p>
          <a:endParaRPr lang="es-ES"/>
        </a:p>
      </dgm:t>
    </dgm:pt>
    <dgm:pt modelId="{2D10E0E2-691D-438F-ABF4-C255EE733EC5}" type="pres">
      <dgm:prSet presAssocID="{CFF29238-E126-4C88-BFED-123C8AE7D0AE}" presName="level3hierChild" presStyleCnt="0"/>
      <dgm:spPr/>
    </dgm:pt>
    <dgm:pt modelId="{E3BCA4E8-FBFA-48D9-92C3-C2402EACCFBA}" type="pres">
      <dgm:prSet presAssocID="{893B68EF-7367-4711-BF8B-5164B02818F2}" presName="conn2-1" presStyleLbl="parChTrans1D3" presStyleIdx="2" presStyleCnt="4"/>
      <dgm:spPr/>
      <dgm:t>
        <a:bodyPr/>
        <a:lstStyle/>
        <a:p>
          <a:endParaRPr lang="es-ES"/>
        </a:p>
      </dgm:t>
    </dgm:pt>
    <dgm:pt modelId="{01B96289-1058-41BB-8512-E9F8F39AB781}" type="pres">
      <dgm:prSet presAssocID="{893B68EF-7367-4711-BF8B-5164B02818F2}" presName="connTx" presStyleLbl="parChTrans1D3" presStyleIdx="2" presStyleCnt="4"/>
      <dgm:spPr/>
      <dgm:t>
        <a:bodyPr/>
        <a:lstStyle/>
        <a:p>
          <a:endParaRPr lang="es-ES"/>
        </a:p>
      </dgm:t>
    </dgm:pt>
    <dgm:pt modelId="{E577819C-44F7-44E7-A176-9388C66F5313}" type="pres">
      <dgm:prSet presAssocID="{4220FA87-205B-4422-95CB-946BDCA6608D}" presName="root2" presStyleCnt="0"/>
      <dgm:spPr/>
    </dgm:pt>
    <dgm:pt modelId="{20046FAB-64E6-43AB-A52C-C712272F37C9}" type="pres">
      <dgm:prSet presAssocID="{4220FA87-205B-4422-95CB-946BDCA6608D}" presName="LevelTwoTextNode" presStyleLbl="node3" presStyleIdx="2" presStyleCnt="4">
        <dgm:presLayoutVars>
          <dgm:chPref val="3"/>
        </dgm:presLayoutVars>
      </dgm:prSet>
      <dgm:spPr/>
      <dgm:t>
        <a:bodyPr/>
        <a:lstStyle/>
        <a:p>
          <a:endParaRPr lang="es-ES"/>
        </a:p>
      </dgm:t>
    </dgm:pt>
    <dgm:pt modelId="{9B9A9897-9637-4439-BE7E-72BF85200E15}" type="pres">
      <dgm:prSet presAssocID="{4220FA87-205B-4422-95CB-946BDCA6608D}" presName="level3hierChild" presStyleCnt="0"/>
      <dgm:spPr/>
    </dgm:pt>
    <dgm:pt modelId="{18B561B0-2815-44E9-BB1A-8B59E2D9DB80}" type="pres">
      <dgm:prSet presAssocID="{7B0CA588-46BB-4F08-B6BB-B10B7DCB01AE}" presName="conn2-1" presStyleLbl="parChTrans1D3" presStyleIdx="3" presStyleCnt="4"/>
      <dgm:spPr/>
      <dgm:t>
        <a:bodyPr/>
        <a:lstStyle/>
        <a:p>
          <a:endParaRPr lang="es-ES"/>
        </a:p>
      </dgm:t>
    </dgm:pt>
    <dgm:pt modelId="{AF71C16A-972A-49B2-82F0-B3D901B15DB4}" type="pres">
      <dgm:prSet presAssocID="{7B0CA588-46BB-4F08-B6BB-B10B7DCB01AE}" presName="connTx" presStyleLbl="parChTrans1D3" presStyleIdx="3" presStyleCnt="4"/>
      <dgm:spPr/>
      <dgm:t>
        <a:bodyPr/>
        <a:lstStyle/>
        <a:p>
          <a:endParaRPr lang="es-ES"/>
        </a:p>
      </dgm:t>
    </dgm:pt>
    <dgm:pt modelId="{922F02BD-7A06-4C58-95DE-E4DD4C7828AF}" type="pres">
      <dgm:prSet presAssocID="{0EEA05B7-03CF-48CB-B91E-018621FEA297}" presName="root2" presStyleCnt="0"/>
      <dgm:spPr/>
    </dgm:pt>
    <dgm:pt modelId="{D4F1F8ED-642D-43DD-9DBF-04D818F4C48D}" type="pres">
      <dgm:prSet presAssocID="{0EEA05B7-03CF-48CB-B91E-018621FEA297}" presName="LevelTwoTextNode" presStyleLbl="node3" presStyleIdx="3" presStyleCnt="4">
        <dgm:presLayoutVars>
          <dgm:chPref val="3"/>
        </dgm:presLayoutVars>
      </dgm:prSet>
      <dgm:spPr/>
      <dgm:t>
        <a:bodyPr/>
        <a:lstStyle/>
        <a:p>
          <a:endParaRPr lang="es-ES"/>
        </a:p>
      </dgm:t>
    </dgm:pt>
    <dgm:pt modelId="{DB819722-CA6E-4CD0-A9FB-860EB16C797B}" type="pres">
      <dgm:prSet presAssocID="{0EEA05B7-03CF-48CB-B91E-018621FEA297}" presName="level3hierChild" presStyleCnt="0"/>
      <dgm:spPr/>
    </dgm:pt>
  </dgm:ptLst>
  <dgm:cxnLst>
    <dgm:cxn modelId="{A6846B3F-1996-4C6A-A739-DDDC2F82A09C}" srcId="{CFF29238-E126-4C88-BFED-123C8AE7D0AE}" destId="{0EEA05B7-03CF-48CB-B91E-018621FEA297}" srcOrd="1" destOrd="0" parTransId="{7B0CA588-46BB-4F08-B6BB-B10B7DCB01AE}" sibTransId="{FB230C36-D5B6-4BCC-A1AD-55CD016AF879}"/>
    <dgm:cxn modelId="{8F2694B4-05D4-49D2-8A76-AE89D4BF5B17}" type="presOf" srcId="{3BF59ED8-881A-4B77-B1B7-95F492505A29}" destId="{3AE34311-A193-4DC5-8C81-E333A71CD089}" srcOrd="0" destOrd="0" presId="urn:microsoft.com/office/officeart/2005/8/layout/hierarchy2"/>
    <dgm:cxn modelId="{9EC3E95E-4F89-40B0-978D-3625CF69E19B}" type="presOf" srcId="{B63F342D-153F-439A-8690-A9E529202507}" destId="{44142319-AAAB-40F4-B53B-308BD7ECB8AC}" srcOrd="0" destOrd="0" presId="urn:microsoft.com/office/officeart/2005/8/layout/hierarchy2"/>
    <dgm:cxn modelId="{84BCA1F0-0661-4E52-9C9C-8EFB8300A861}" type="presOf" srcId="{7B0CA588-46BB-4F08-B6BB-B10B7DCB01AE}" destId="{18B561B0-2815-44E9-BB1A-8B59E2D9DB80}" srcOrd="0" destOrd="0" presId="urn:microsoft.com/office/officeart/2005/8/layout/hierarchy2"/>
    <dgm:cxn modelId="{2AE2FC74-7E4D-471C-AC57-EEAB52305B40}" type="presOf" srcId="{5CE5FD65-3ABC-4EDC-9912-1073C249AC7F}" destId="{CEB3FF4A-89EA-491A-BDA2-695BD92784BD}" srcOrd="1" destOrd="0" presId="urn:microsoft.com/office/officeart/2005/8/layout/hierarchy2"/>
    <dgm:cxn modelId="{1B47C3D5-9D86-4428-A4B7-3F698D923F8C}" type="presOf" srcId="{6083E5D8-7D8C-4D42-97DF-FC12D62CBD54}" destId="{72231E1F-EFAC-462B-95E8-33BAA8008FE4}" srcOrd="0" destOrd="0" presId="urn:microsoft.com/office/officeart/2005/8/layout/hierarchy2"/>
    <dgm:cxn modelId="{CF04A87B-28BD-4CC4-BCB6-072424A6E629}" srcId="{CFF29238-E126-4C88-BFED-123C8AE7D0AE}" destId="{4220FA87-205B-4422-95CB-946BDCA6608D}" srcOrd="0" destOrd="0" parTransId="{893B68EF-7367-4711-BF8B-5164B02818F2}" sibTransId="{0DB8B788-D9AE-4588-B163-5FC1C2873CC7}"/>
    <dgm:cxn modelId="{C58EA66A-F917-442A-B4CF-85E908081AEC}" type="presOf" srcId="{D1DCA1C5-84AD-4F36-8979-0DFAE9B736D2}" destId="{04AD67B5-F7F8-4C49-A1F5-27140D7E3B19}" srcOrd="0" destOrd="0" presId="urn:microsoft.com/office/officeart/2005/8/layout/hierarchy2"/>
    <dgm:cxn modelId="{C488B16C-5155-4AFD-B19A-603AADF3C9A0}" srcId="{95BA200E-575E-4A5A-BF31-248C95FDB308}" destId="{C4DD3654-608C-4B0F-94D2-B50D88B3FF45}" srcOrd="1" destOrd="0" parTransId="{5CE5FD65-3ABC-4EDC-9912-1073C249AC7F}" sibTransId="{6FE5CC63-49F3-4EE8-BFFD-99F6A65A2A25}"/>
    <dgm:cxn modelId="{BA87C694-8482-493A-86AC-71D8FEB5BB15}" type="presOf" srcId="{95BA200E-575E-4A5A-BF31-248C95FDB308}" destId="{288CC86D-E672-4E84-A662-9E9F80D6B97E}" srcOrd="0" destOrd="0" presId="urn:microsoft.com/office/officeart/2005/8/layout/hierarchy2"/>
    <dgm:cxn modelId="{5CEE85A2-F7B9-4624-A0E1-F65EBDC2667A}" type="presOf" srcId="{1EDC6085-A6BE-4B87-B953-B6ED9CC529D6}" destId="{27117BC2-A0BD-450F-B302-9467FEF4A85B}" srcOrd="1" destOrd="0" presId="urn:microsoft.com/office/officeart/2005/8/layout/hierarchy2"/>
    <dgm:cxn modelId="{CFD57F51-7C2E-4E9D-9745-3AF59717AB2D}" type="presOf" srcId="{4220FA87-205B-4422-95CB-946BDCA6608D}" destId="{20046FAB-64E6-43AB-A52C-C712272F37C9}" srcOrd="0" destOrd="0" presId="urn:microsoft.com/office/officeart/2005/8/layout/hierarchy2"/>
    <dgm:cxn modelId="{02FE3799-B52F-40B2-ADEF-9DEA5907CEAD}" type="presOf" srcId="{B63F342D-153F-439A-8690-A9E529202507}" destId="{D363E61F-595F-4D9B-84E0-A6577C21EB03}" srcOrd="1" destOrd="0" presId="urn:microsoft.com/office/officeart/2005/8/layout/hierarchy2"/>
    <dgm:cxn modelId="{F2954D10-1CFB-4433-8106-5335B75D19BE}" type="presOf" srcId="{5CE5FD65-3ABC-4EDC-9912-1073C249AC7F}" destId="{C4C84C16-CDDA-4954-AC07-5EEA1C64428F}" srcOrd="0" destOrd="0" presId="urn:microsoft.com/office/officeart/2005/8/layout/hierarchy2"/>
    <dgm:cxn modelId="{7ACA1911-92FF-4126-9DF7-60EA7AF33EE7}" type="presOf" srcId="{893B68EF-7367-4711-BF8B-5164B02818F2}" destId="{01B96289-1058-41BB-8512-E9F8F39AB781}" srcOrd="1" destOrd="0" presId="urn:microsoft.com/office/officeart/2005/8/layout/hierarchy2"/>
    <dgm:cxn modelId="{2CCC9396-D8B7-46F2-A48F-762110BDB9A6}" type="presOf" srcId="{0EEA05B7-03CF-48CB-B91E-018621FEA297}" destId="{D4F1F8ED-642D-43DD-9DBF-04D818F4C48D}" srcOrd="0" destOrd="0" presId="urn:microsoft.com/office/officeart/2005/8/layout/hierarchy2"/>
    <dgm:cxn modelId="{B88589F4-9F3B-4C8E-A0B2-0B96A41AC419}" type="presOf" srcId="{FFD57574-F3DE-4F84-B34B-D29D79EF7F94}" destId="{BB3C8850-A497-4863-B534-6F0A032F0D52}" srcOrd="0" destOrd="0" presId="urn:microsoft.com/office/officeart/2005/8/layout/hierarchy2"/>
    <dgm:cxn modelId="{AD988810-D166-45D1-B076-12FB780EFDB2}" srcId="{7D6854D9-E3E5-466F-810F-222D5BC25A3D}" destId="{3BF59ED8-881A-4B77-B1B7-95F492505A29}" srcOrd="1" destOrd="0" parTransId="{1EDC6085-A6BE-4B87-B953-B6ED9CC529D6}" sibTransId="{8BBBC539-CBD2-4142-B6AB-2423AC37C3D1}"/>
    <dgm:cxn modelId="{6617292F-0BA2-4670-8B3A-E14547DBACA9}" type="presOf" srcId="{C4DD3654-608C-4B0F-94D2-B50D88B3FF45}" destId="{717E1A6C-2CFF-4E91-B25B-005FA7666921}" srcOrd="0" destOrd="0" presId="urn:microsoft.com/office/officeart/2005/8/layout/hierarchy2"/>
    <dgm:cxn modelId="{2BB214B2-236B-4000-BB0B-81B6A1317474}" type="presOf" srcId="{FFD57574-F3DE-4F84-B34B-D29D79EF7F94}" destId="{193C92C3-F5ED-43B1-BF13-19470A413DA7}" srcOrd="1" destOrd="0" presId="urn:microsoft.com/office/officeart/2005/8/layout/hierarchy2"/>
    <dgm:cxn modelId="{432343C6-CFC0-49BA-8AA4-92D159A3E1B6}" srcId="{7D6854D9-E3E5-466F-810F-222D5BC25A3D}" destId="{95BA200E-575E-4A5A-BF31-248C95FDB308}" srcOrd="0" destOrd="0" parTransId="{B63F342D-153F-439A-8690-A9E529202507}" sibTransId="{F0DB6BDE-2215-4258-B8C3-77F3CCF611E3}"/>
    <dgm:cxn modelId="{E9E08485-2DB1-4E58-95E9-0B456E4609E4}" srcId="{6083E5D8-7D8C-4D42-97DF-FC12D62CBD54}" destId="{7D6854D9-E3E5-466F-810F-222D5BC25A3D}" srcOrd="0" destOrd="0" parTransId="{A3D4FD7E-3659-43EA-B674-14FBD7CB60CD}" sibTransId="{7391F77D-9EEB-4B16-99B7-6FA577FB177F}"/>
    <dgm:cxn modelId="{250E174E-8866-49AF-AC5A-DC13DBAA427F}" srcId="{95BA200E-575E-4A5A-BF31-248C95FDB308}" destId="{25A8E2BE-B8F0-4D46-A77C-D5862767A44B}" srcOrd="0" destOrd="0" parTransId="{FFD57574-F3DE-4F84-B34B-D29D79EF7F94}" sibTransId="{14E4FBF9-16FF-4CCD-BDFC-5A7D54333B66}"/>
    <dgm:cxn modelId="{C8080F55-AA72-4CFA-8FA9-2040BCD86B73}" type="presOf" srcId="{893B68EF-7367-4711-BF8B-5164B02818F2}" destId="{E3BCA4E8-FBFA-48D9-92C3-C2402EACCFBA}" srcOrd="0" destOrd="0" presId="urn:microsoft.com/office/officeart/2005/8/layout/hierarchy2"/>
    <dgm:cxn modelId="{A8DFEE64-B28F-478B-BD26-29229C02A8E0}" type="presOf" srcId="{7B0CA588-46BB-4F08-B6BB-B10B7DCB01AE}" destId="{AF71C16A-972A-49B2-82F0-B3D901B15DB4}" srcOrd="1" destOrd="0" presId="urn:microsoft.com/office/officeart/2005/8/layout/hierarchy2"/>
    <dgm:cxn modelId="{8C4D6F8F-EC02-475D-B926-70F177F52EB0}" type="presOf" srcId="{D1DCA1C5-84AD-4F36-8979-0DFAE9B736D2}" destId="{14029AC3-E660-4CA4-8558-0004F8740C9D}" srcOrd="1" destOrd="0" presId="urn:microsoft.com/office/officeart/2005/8/layout/hierarchy2"/>
    <dgm:cxn modelId="{5EDB5FA8-4B16-4F1B-83D5-EBA667C77B78}" type="presOf" srcId="{CFF29238-E126-4C88-BFED-123C8AE7D0AE}" destId="{3B7B85DE-6F5D-42FA-B841-D6ABE3CD1D63}" srcOrd="0" destOrd="0" presId="urn:microsoft.com/office/officeart/2005/8/layout/hierarchy2"/>
    <dgm:cxn modelId="{5297D79B-C793-4530-89BB-CA8BAFC1D398}" type="presOf" srcId="{1EDC6085-A6BE-4B87-B953-B6ED9CC529D6}" destId="{89ADF32A-D327-4D17-8CA7-4B8FA4EFB9B3}" srcOrd="0" destOrd="0" presId="urn:microsoft.com/office/officeart/2005/8/layout/hierarchy2"/>
    <dgm:cxn modelId="{2E3F1515-520B-4DF2-A832-49BC0CEF21E9}" srcId="{7D6854D9-E3E5-466F-810F-222D5BC25A3D}" destId="{CFF29238-E126-4C88-BFED-123C8AE7D0AE}" srcOrd="2" destOrd="0" parTransId="{D1DCA1C5-84AD-4F36-8979-0DFAE9B736D2}" sibTransId="{D5DF024F-2E6E-46C7-AC1F-483891B1586F}"/>
    <dgm:cxn modelId="{96DE571B-C921-4E0C-8B7B-676AA05D8393}" type="presOf" srcId="{7D6854D9-E3E5-466F-810F-222D5BC25A3D}" destId="{CD3ADCF9-E925-4A94-AD6E-61B825089ACD}" srcOrd="0" destOrd="0" presId="urn:microsoft.com/office/officeart/2005/8/layout/hierarchy2"/>
    <dgm:cxn modelId="{0EEE8A96-3AF4-43E0-9C21-742420B555D1}" type="presOf" srcId="{25A8E2BE-B8F0-4D46-A77C-D5862767A44B}" destId="{1C00DE68-3DE5-43C4-8A0D-970366F91E43}" srcOrd="0" destOrd="0" presId="urn:microsoft.com/office/officeart/2005/8/layout/hierarchy2"/>
    <dgm:cxn modelId="{82831E8A-A42C-45E9-A257-A25C0F912DCA}" type="presParOf" srcId="{72231E1F-EFAC-462B-95E8-33BAA8008FE4}" destId="{D7BCBA14-80B6-491D-821A-F4C8F2CAB726}" srcOrd="0" destOrd="0" presId="urn:microsoft.com/office/officeart/2005/8/layout/hierarchy2"/>
    <dgm:cxn modelId="{3CF96954-810D-418E-84B0-C2B46D0173AC}" type="presParOf" srcId="{D7BCBA14-80B6-491D-821A-F4C8F2CAB726}" destId="{CD3ADCF9-E925-4A94-AD6E-61B825089ACD}" srcOrd="0" destOrd="0" presId="urn:microsoft.com/office/officeart/2005/8/layout/hierarchy2"/>
    <dgm:cxn modelId="{3A185EBE-6A74-4FEC-AE3A-16F8A056373F}" type="presParOf" srcId="{D7BCBA14-80B6-491D-821A-F4C8F2CAB726}" destId="{FAE8C7FD-BB7E-42DC-8AA7-9F33C6EBBAB6}" srcOrd="1" destOrd="0" presId="urn:microsoft.com/office/officeart/2005/8/layout/hierarchy2"/>
    <dgm:cxn modelId="{DF6C605F-12F2-4795-9752-530C3C9D1250}" type="presParOf" srcId="{FAE8C7FD-BB7E-42DC-8AA7-9F33C6EBBAB6}" destId="{44142319-AAAB-40F4-B53B-308BD7ECB8AC}" srcOrd="0" destOrd="0" presId="urn:microsoft.com/office/officeart/2005/8/layout/hierarchy2"/>
    <dgm:cxn modelId="{FA307CAC-2A8E-4FDF-8805-B1808AE69228}" type="presParOf" srcId="{44142319-AAAB-40F4-B53B-308BD7ECB8AC}" destId="{D363E61F-595F-4D9B-84E0-A6577C21EB03}" srcOrd="0" destOrd="0" presId="urn:microsoft.com/office/officeart/2005/8/layout/hierarchy2"/>
    <dgm:cxn modelId="{DB5EB280-7C4A-48E6-BD44-115C13BD97BF}" type="presParOf" srcId="{FAE8C7FD-BB7E-42DC-8AA7-9F33C6EBBAB6}" destId="{68372B65-579B-49DE-AA7B-322BB9EC60EB}" srcOrd="1" destOrd="0" presId="urn:microsoft.com/office/officeart/2005/8/layout/hierarchy2"/>
    <dgm:cxn modelId="{9C2FF36B-0331-4BD8-AD21-4B8A8D975276}" type="presParOf" srcId="{68372B65-579B-49DE-AA7B-322BB9EC60EB}" destId="{288CC86D-E672-4E84-A662-9E9F80D6B97E}" srcOrd="0" destOrd="0" presId="urn:microsoft.com/office/officeart/2005/8/layout/hierarchy2"/>
    <dgm:cxn modelId="{4DF4E98C-183F-4082-ABF5-125065CF0C03}" type="presParOf" srcId="{68372B65-579B-49DE-AA7B-322BB9EC60EB}" destId="{E79420A5-00B1-445A-A5E3-3A97E6075D39}" srcOrd="1" destOrd="0" presId="urn:microsoft.com/office/officeart/2005/8/layout/hierarchy2"/>
    <dgm:cxn modelId="{68F186C3-49B9-412D-81C0-AC4D3E3E6BD3}" type="presParOf" srcId="{E79420A5-00B1-445A-A5E3-3A97E6075D39}" destId="{BB3C8850-A497-4863-B534-6F0A032F0D52}" srcOrd="0" destOrd="0" presId="urn:microsoft.com/office/officeart/2005/8/layout/hierarchy2"/>
    <dgm:cxn modelId="{655136AB-7CCC-4C6C-A950-3364BF5B9A78}" type="presParOf" srcId="{BB3C8850-A497-4863-B534-6F0A032F0D52}" destId="{193C92C3-F5ED-43B1-BF13-19470A413DA7}" srcOrd="0" destOrd="0" presId="urn:microsoft.com/office/officeart/2005/8/layout/hierarchy2"/>
    <dgm:cxn modelId="{EBD05FCB-CE55-41A0-9117-71D42B87F869}" type="presParOf" srcId="{E79420A5-00B1-445A-A5E3-3A97E6075D39}" destId="{41AC65E5-B27F-422E-9E5B-804B037574E1}" srcOrd="1" destOrd="0" presId="urn:microsoft.com/office/officeart/2005/8/layout/hierarchy2"/>
    <dgm:cxn modelId="{37A82250-9467-4CB6-9592-9397B3306CD1}" type="presParOf" srcId="{41AC65E5-B27F-422E-9E5B-804B037574E1}" destId="{1C00DE68-3DE5-43C4-8A0D-970366F91E43}" srcOrd="0" destOrd="0" presId="urn:microsoft.com/office/officeart/2005/8/layout/hierarchy2"/>
    <dgm:cxn modelId="{C9840640-4D46-41F4-815F-7AC73897FBAA}" type="presParOf" srcId="{41AC65E5-B27F-422E-9E5B-804B037574E1}" destId="{9FC36429-AD7E-43C3-90CF-78C065A3E83C}" srcOrd="1" destOrd="0" presId="urn:microsoft.com/office/officeart/2005/8/layout/hierarchy2"/>
    <dgm:cxn modelId="{D01A21C3-41DC-40E4-BE4B-C5B9D469E8A3}" type="presParOf" srcId="{E79420A5-00B1-445A-A5E3-3A97E6075D39}" destId="{C4C84C16-CDDA-4954-AC07-5EEA1C64428F}" srcOrd="2" destOrd="0" presId="urn:microsoft.com/office/officeart/2005/8/layout/hierarchy2"/>
    <dgm:cxn modelId="{E7A27772-34B5-4434-BFD6-E12471EF969E}" type="presParOf" srcId="{C4C84C16-CDDA-4954-AC07-5EEA1C64428F}" destId="{CEB3FF4A-89EA-491A-BDA2-695BD92784BD}" srcOrd="0" destOrd="0" presId="urn:microsoft.com/office/officeart/2005/8/layout/hierarchy2"/>
    <dgm:cxn modelId="{1CDB8724-B186-45E7-A397-7B87E0052AA8}" type="presParOf" srcId="{E79420A5-00B1-445A-A5E3-3A97E6075D39}" destId="{252B582D-53F8-4C59-BE94-E387E7B439C2}" srcOrd="3" destOrd="0" presId="urn:microsoft.com/office/officeart/2005/8/layout/hierarchy2"/>
    <dgm:cxn modelId="{9E0E1B4A-C0FC-46C9-8D2E-3B61263B36AD}" type="presParOf" srcId="{252B582D-53F8-4C59-BE94-E387E7B439C2}" destId="{717E1A6C-2CFF-4E91-B25B-005FA7666921}" srcOrd="0" destOrd="0" presId="urn:microsoft.com/office/officeart/2005/8/layout/hierarchy2"/>
    <dgm:cxn modelId="{AA63A021-D063-48DB-B399-717CC512AAE0}" type="presParOf" srcId="{252B582D-53F8-4C59-BE94-E387E7B439C2}" destId="{92E3479D-A69A-4C6F-B478-956A12971025}" srcOrd="1" destOrd="0" presId="urn:microsoft.com/office/officeart/2005/8/layout/hierarchy2"/>
    <dgm:cxn modelId="{48888311-D7F5-452E-866A-26CD76F8B1A9}" type="presParOf" srcId="{FAE8C7FD-BB7E-42DC-8AA7-9F33C6EBBAB6}" destId="{89ADF32A-D327-4D17-8CA7-4B8FA4EFB9B3}" srcOrd="2" destOrd="0" presId="urn:microsoft.com/office/officeart/2005/8/layout/hierarchy2"/>
    <dgm:cxn modelId="{A9F1D86A-278A-4654-A8BD-F564280D042A}" type="presParOf" srcId="{89ADF32A-D327-4D17-8CA7-4B8FA4EFB9B3}" destId="{27117BC2-A0BD-450F-B302-9467FEF4A85B}" srcOrd="0" destOrd="0" presId="urn:microsoft.com/office/officeart/2005/8/layout/hierarchy2"/>
    <dgm:cxn modelId="{6E24CE08-13AF-4AFA-A207-C47E8909818A}" type="presParOf" srcId="{FAE8C7FD-BB7E-42DC-8AA7-9F33C6EBBAB6}" destId="{821450F9-DD8E-4195-AB2A-95A3519BFF8A}" srcOrd="3" destOrd="0" presId="urn:microsoft.com/office/officeart/2005/8/layout/hierarchy2"/>
    <dgm:cxn modelId="{2639676B-5A99-4A10-A8CA-E27B483C82E5}" type="presParOf" srcId="{821450F9-DD8E-4195-AB2A-95A3519BFF8A}" destId="{3AE34311-A193-4DC5-8C81-E333A71CD089}" srcOrd="0" destOrd="0" presId="urn:microsoft.com/office/officeart/2005/8/layout/hierarchy2"/>
    <dgm:cxn modelId="{2D24C6A7-CFE7-42A5-9C03-B6C11BDD08F6}" type="presParOf" srcId="{821450F9-DD8E-4195-AB2A-95A3519BFF8A}" destId="{058CA23E-FEC2-4949-9D52-994BB2670BAF}" srcOrd="1" destOrd="0" presId="urn:microsoft.com/office/officeart/2005/8/layout/hierarchy2"/>
    <dgm:cxn modelId="{190BFF33-E36E-447C-8055-8522A2554FBF}" type="presParOf" srcId="{FAE8C7FD-BB7E-42DC-8AA7-9F33C6EBBAB6}" destId="{04AD67B5-F7F8-4C49-A1F5-27140D7E3B19}" srcOrd="4" destOrd="0" presId="urn:microsoft.com/office/officeart/2005/8/layout/hierarchy2"/>
    <dgm:cxn modelId="{3F851030-F03C-43C5-A357-DD9EF9B41D7C}" type="presParOf" srcId="{04AD67B5-F7F8-4C49-A1F5-27140D7E3B19}" destId="{14029AC3-E660-4CA4-8558-0004F8740C9D}" srcOrd="0" destOrd="0" presId="urn:microsoft.com/office/officeart/2005/8/layout/hierarchy2"/>
    <dgm:cxn modelId="{296FDDF3-463B-4F65-B77D-724FA737B89D}" type="presParOf" srcId="{FAE8C7FD-BB7E-42DC-8AA7-9F33C6EBBAB6}" destId="{5497BCF5-7B12-4E32-9308-05E0B4E74840}" srcOrd="5" destOrd="0" presId="urn:microsoft.com/office/officeart/2005/8/layout/hierarchy2"/>
    <dgm:cxn modelId="{339C4A45-FA74-4E54-88E4-9EB53B7B7DF6}" type="presParOf" srcId="{5497BCF5-7B12-4E32-9308-05E0B4E74840}" destId="{3B7B85DE-6F5D-42FA-B841-D6ABE3CD1D63}" srcOrd="0" destOrd="0" presId="urn:microsoft.com/office/officeart/2005/8/layout/hierarchy2"/>
    <dgm:cxn modelId="{7E79600F-02DE-40AB-BC5F-B0D8DC4B90E1}" type="presParOf" srcId="{5497BCF5-7B12-4E32-9308-05E0B4E74840}" destId="{2D10E0E2-691D-438F-ABF4-C255EE733EC5}" srcOrd="1" destOrd="0" presId="urn:microsoft.com/office/officeart/2005/8/layout/hierarchy2"/>
    <dgm:cxn modelId="{B0498715-7450-4FAA-9B70-7A7B96708E52}" type="presParOf" srcId="{2D10E0E2-691D-438F-ABF4-C255EE733EC5}" destId="{E3BCA4E8-FBFA-48D9-92C3-C2402EACCFBA}" srcOrd="0" destOrd="0" presId="urn:microsoft.com/office/officeart/2005/8/layout/hierarchy2"/>
    <dgm:cxn modelId="{CF1D3D1F-3E1E-4F3D-9305-E5DBBD607BAA}" type="presParOf" srcId="{E3BCA4E8-FBFA-48D9-92C3-C2402EACCFBA}" destId="{01B96289-1058-41BB-8512-E9F8F39AB781}" srcOrd="0" destOrd="0" presId="urn:microsoft.com/office/officeart/2005/8/layout/hierarchy2"/>
    <dgm:cxn modelId="{FF156052-54B2-4806-90B1-1DE98423F83B}" type="presParOf" srcId="{2D10E0E2-691D-438F-ABF4-C255EE733EC5}" destId="{E577819C-44F7-44E7-A176-9388C66F5313}" srcOrd="1" destOrd="0" presId="urn:microsoft.com/office/officeart/2005/8/layout/hierarchy2"/>
    <dgm:cxn modelId="{51143B47-DAF3-4CB4-88EF-5A415BB8543E}" type="presParOf" srcId="{E577819C-44F7-44E7-A176-9388C66F5313}" destId="{20046FAB-64E6-43AB-A52C-C712272F37C9}" srcOrd="0" destOrd="0" presId="urn:microsoft.com/office/officeart/2005/8/layout/hierarchy2"/>
    <dgm:cxn modelId="{0B8B6292-9E52-46EE-884F-BB7C249F4469}" type="presParOf" srcId="{E577819C-44F7-44E7-A176-9388C66F5313}" destId="{9B9A9897-9637-4439-BE7E-72BF85200E15}" srcOrd="1" destOrd="0" presId="urn:microsoft.com/office/officeart/2005/8/layout/hierarchy2"/>
    <dgm:cxn modelId="{465CA9B9-61A9-41B2-84A1-9428136A4281}" type="presParOf" srcId="{2D10E0E2-691D-438F-ABF4-C255EE733EC5}" destId="{18B561B0-2815-44E9-BB1A-8B59E2D9DB80}" srcOrd="2" destOrd="0" presId="urn:microsoft.com/office/officeart/2005/8/layout/hierarchy2"/>
    <dgm:cxn modelId="{067FA52D-3A66-4268-B94E-6D7906FBAA30}" type="presParOf" srcId="{18B561B0-2815-44E9-BB1A-8B59E2D9DB80}" destId="{AF71C16A-972A-49B2-82F0-B3D901B15DB4}" srcOrd="0" destOrd="0" presId="urn:microsoft.com/office/officeart/2005/8/layout/hierarchy2"/>
    <dgm:cxn modelId="{5EACC506-976E-4F5F-BAA9-7A75E50B1AE0}" type="presParOf" srcId="{2D10E0E2-691D-438F-ABF4-C255EE733EC5}" destId="{922F02BD-7A06-4C58-95DE-E4DD4C7828AF}" srcOrd="3" destOrd="0" presId="urn:microsoft.com/office/officeart/2005/8/layout/hierarchy2"/>
    <dgm:cxn modelId="{ADCCFD08-AF31-4882-9727-A844CC1C5721}" type="presParOf" srcId="{922F02BD-7A06-4C58-95DE-E4DD4C7828AF}" destId="{D4F1F8ED-642D-43DD-9DBF-04D818F4C48D}" srcOrd="0" destOrd="0" presId="urn:microsoft.com/office/officeart/2005/8/layout/hierarchy2"/>
    <dgm:cxn modelId="{437C9836-3407-465C-B74F-5E6761E77889}" type="presParOf" srcId="{922F02BD-7A06-4C58-95DE-E4DD4C7828AF}" destId="{DB819722-CA6E-4CD0-A9FB-860EB16C797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83E5D8-7D8C-4D42-97DF-FC12D62CBD54}"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s-ES"/>
        </a:p>
      </dgm:t>
    </dgm:pt>
    <dgm:pt modelId="{7D6854D9-E3E5-466F-810F-222D5BC25A3D}">
      <dgm:prSet phldrT="[Texto]" custT="1"/>
      <dgm:spPr/>
      <dgm:t>
        <a:bodyPr/>
        <a:lstStyle/>
        <a:p>
          <a:r>
            <a:rPr lang="es-ES" sz="1800" kern="1200" dirty="0" smtClean="0">
              <a:latin typeface="Times New Roman" panose="02020603050405020304" pitchFamily="18" charset="0"/>
              <a:cs typeface="Times New Roman" panose="02020603050405020304" pitchFamily="18" charset="0"/>
            </a:rPr>
            <a:t>Subsistemas</a:t>
          </a:r>
          <a:endParaRPr lang="es-ES" sz="1800" kern="1200" dirty="0">
            <a:latin typeface="Times New Roman" panose="02020603050405020304" pitchFamily="18" charset="0"/>
            <a:cs typeface="Times New Roman" panose="02020603050405020304" pitchFamily="18" charset="0"/>
          </a:endParaRPr>
        </a:p>
      </dgm:t>
    </dgm:pt>
    <dgm:pt modelId="{A3D4FD7E-3659-43EA-B674-14FBD7CB60CD}" type="parTrans" cxnId="{E9E08485-2DB1-4E58-95E9-0B456E4609E4}">
      <dgm:prSet/>
      <dgm:spPr/>
      <dgm:t>
        <a:bodyPr/>
        <a:lstStyle/>
        <a:p>
          <a:endParaRPr lang="es-ES"/>
        </a:p>
      </dgm:t>
    </dgm:pt>
    <dgm:pt modelId="{7391F77D-9EEB-4B16-99B7-6FA577FB177F}" type="sibTrans" cxnId="{E9E08485-2DB1-4E58-95E9-0B456E4609E4}">
      <dgm:prSet/>
      <dgm:spPr/>
      <dgm:t>
        <a:bodyPr/>
        <a:lstStyle/>
        <a:p>
          <a:endParaRPr lang="es-ES"/>
        </a:p>
      </dgm:t>
    </dgm:pt>
    <dgm:pt modelId="{95BA200E-575E-4A5A-BF31-248C95FDB308}">
      <dgm:prSet custT="1"/>
      <dgm:spPr/>
      <dgm:t>
        <a:bodyPr/>
        <a:lstStyle/>
        <a:p>
          <a:r>
            <a:rPr lang="es-ES" sz="1800" kern="1200" dirty="0" err="1" smtClean="0">
              <a:solidFill>
                <a:schemeClr val="tx1"/>
              </a:solidFill>
              <a:latin typeface="Times New Roman" panose="02020603050405020304" pitchFamily="18" charset="0"/>
              <a:ea typeface="+mn-ea"/>
              <a:cs typeface="Times New Roman" panose="02020603050405020304" pitchFamily="18" charset="0"/>
            </a:rPr>
            <a:t>Display</a:t>
          </a:r>
          <a:r>
            <a:rPr lang="es-ES" sz="1800" kern="1200" dirty="0" smtClean="0">
              <a:solidFill>
                <a:schemeClr val="tx1"/>
              </a:solidFill>
              <a:latin typeface="Times New Roman" panose="02020603050405020304" pitchFamily="18" charset="0"/>
              <a:ea typeface="+mn-ea"/>
              <a:cs typeface="Times New Roman" panose="02020603050405020304" pitchFamily="18" charset="0"/>
            </a:rPr>
            <a:t>:</a:t>
          </a:r>
          <a:endParaRPr lang="es-ES" sz="1800" kern="1200" dirty="0">
            <a:solidFill>
              <a:schemeClr val="tx1"/>
            </a:solidFill>
            <a:latin typeface="Times New Roman" panose="02020603050405020304" pitchFamily="18" charset="0"/>
            <a:ea typeface="+mn-ea"/>
            <a:cs typeface="Times New Roman" panose="02020603050405020304" pitchFamily="18" charset="0"/>
          </a:endParaRPr>
        </a:p>
      </dgm:t>
    </dgm:pt>
    <dgm:pt modelId="{B63F342D-153F-439A-8690-A9E529202507}" type="parTrans" cxnId="{432343C6-CFC0-49BA-8AA4-92D159A3E1B6}">
      <dgm:prSet/>
      <dgm:spPr/>
      <dgm:t>
        <a:bodyPr/>
        <a:lstStyle/>
        <a:p>
          <a:endParaRPr lang="es-ES"/>
        </a:p>
      </dgm:t>
    </dgm:pt>
    <dgm:pt modelId="{F0DB6BDE-2215-4258-B8C3-77F3CCF611E3}" type="sibTrans" cxnId="{432343C6-CFC0-49BA-8AA4-92D159A3E1B6}">
      <dgm:prSet/>
      <dgm:spPr/>
      <dgm:t>
        <a:bodyPr/>
        <a:lstStyle/>
        <a:p>
          <a:endParaRPr lang="es-ES"/>
        </a:p>
      </dgm:t>
    </dgm:pt>
    <dgm:pt modelId="{3BF59ED8-881A-4B77-B1B7-95F492505A29}">
      <dgm:prSet custT="1"/>
      <dgm:spPr/>
      <dgm:t>
        <a:bodyPr/>
        <a:lstStyle/>
        <a:p>
          <a:r>
            <a:rPr lang="es-ES" sz="1800" kern="1200" dirty="0" err="1" smtClean="0">
              <a:solidFill>
                <a:schemeClr val="tx1"/>
              </a:solidFill>
              <a:latin typeface="Times New Roman" panose="02020603050405020304" pitchFamily="18" charset="0"/>
              <a:ea typeface="+mn-ea"/>
              <a:cs typeface="Times New Roman" panose="02020603050405020304" pitchFamily="18" charset="0"/>
            </a:rPr>
            <a:t>Unit</a:t>
          </a:r>
          <a:r>
            <a:rPr lang="es-ES" sz="1800" kern="1200" dirty="0" smtClean="0">
              <a:solidFill>
                <a:schemeClr val="tx1"/>
              </a:solidFill>
              <a:latin typeface="Times New Roman" panose="02020603050405020304" pitchFamily="18" charset="0"/>
              <a:ea typeface="+mn-ea"/>
              <a:cs typeface="Times New Roman" panose="02020603050405020304" pitchFamily="18" charset="0"/>
            </a:rPr>
            <a:t>:</a:t>
          </a:r>
          <a:endParaRPr lang="es-ES" sz="1800" kern="1200" dirty="0">
            <a:solidFill>
              <a:schemeClr val="tx1"/>
            </a:solidFill>
            <a:latin typeface="Times New Roman" panose="02020603050405020304" pitchFamily="18" charset="0"/>
            <a:ea typeface="+mn-ea"/>
            <a:cs typeface="Times New Roman" panose="02020603050405020304" pitchFamily="18" charset="0"/>
          </a:endParaRPr>
        </a:p>
      </dgm:t>
    </dgm:pt>
    <dgm:pt modelId="{1EDC6085-A6BE-4B87-B953-B6ED9CC529D6}" type="parTrans" cxnId="{AD988810-D166-45D1-B076-12FB780EFDB2}">
      <dgm:prSet/>
      <dgm:spPr/>
      <dgm:t>
        <a:bodyPr/>
        <a:lstStyle/>
        <a:p>
          <a:endParaRPr lang="es-ES"/>
        </a:p>
      </dgm:t>
    </dgm:pt>
    <dgm:pt modelId="{8BBBC539-CBD2-4142-B6AB-2423AC37C3D1}" type="sibTrans" cxnId="{AD988810-D166-45D1-B076-12FB780EFDB2}">
      <dgm:prSet/>
      <dgm:spPr/>
      <dgm:t>
        <a:bodyPr/>
        <a:lstStyle/>
        <a:p>
          <a:endParaRPr lang="es-ES"/>
        </a:p>
      </dgm:t>
    </dgm:pt>
    <dgm:pt modelId="{71310F59-B8A3-48FE-9D23-47F32D84BD61}">
      <dgm:prSet custT="1"/>
      <dgm:spPr/>
      <dgm:t>
        <a:bodyPr/>
        <a:lstStyle/>
        <a:p>
          <a:r>
            <a:rPr lang="es-EC" sz="1800" kern="1200" dirty="0" err="1" smtClean="0">
              <a:solidFill>
                <a:schemeClr val="tx1"/>
              </a:solidFill>
              <a:latin typeface="Times New Roman" panose="02020603050405020304" pitchFamily="18" charset="0"/>
              <a:ea typeface="+mn-ea"/>
              <a:cs typeface="Times New Roman" panose="02020603050405020304" pitchFamily="18" charset="0"/>
            </a:rPr>
            <a:t>Calculate</a:t>
          </a:r>
          <a:r>
            <a:rPr lang="es-EC" sz="1800" kern="1200" dirty="0" smtClean="0">
              <a:solidFill>
                <a:schemeClr val="tx1"/>
              </a:solidFill>
              <a:latin typeface="Times New Roman" panose="02020603050405020304" pitchFamily="18" charset="0"/>
              <a:ea typeface="+mn-ea"/>
              <a:cs typeface="Times New Roman" panose="02020603050405020304" pitchFamily="18" charset="0"/>
            </a:rPr>
            <a:t>:</a:t>
          </a:r>
          <a:endParaRPr lang="es-ES" sz="1800" kern="1200" dirty="0">
            <a:solidFill>
              <a:schemeClr val="tx1"/>
            </a:solidFill>
            <a:latin typeface="Times New Roman" panose="02020603050405020304" pitchFamily="18" charset="0"/>
            <a:ea typeface="+mn-ea"/>
            <a:cs typeface="Times New Roman" panose="02020603050405020304" pitchFamily="18" charset="0"/>
          </a:endParaRPr>
        </a:p>
      </dgm:t>
    </dgm:pt>
    <dgm:pt modelId="{0E807B22-E453-4612-9625-72355910F9AF}" type="parTrans" cxnId="{87A1BB11-69E1-493F-8688-A0EC49BD5FBD}">
      <dgm:prSet/>
      <dgm:spPr/>
      <dgm:t>
        <a:bodyPr/>
        <a:lstStyle/>
        <a:p>
          <a:endParaRPr lang="es-ES"/>
        </a:p>
      </dgm:t>
    </dgm:pt>
    <dgm:pt modelId="{695D11CF-7F69-42B9-99B5-CA6921C5E8B9}" type="sibTrans" cxnId="{87A1BB11-69E1-493F-8688-A0EC49BD5FBD}">
      <dgm:prSet/>
      <dgm:spPr/>
      <dgm:t>
        <a:bodyPr/>
        <a:lstStyle/>
        <a:p>
          <a:endParaRPr lang="es-ES"/>
        </a:p>
      </dgm:t>
    </dgm:pt>
    <dgm:pt modelId="{8C433EC9-8236-466B-A169-582F8725B52D}">
      <dgm:prSet custT="1"/>
      <dgm:spPr/>
      <dgm:t>
        <a:bodyPr/>
        <a:lstStyle/>
        <a:p>
          <a:r>
            <a:rPr lang="es-EC" sz="1800" kern="1200" dirty="0" err="1" smtClean="0">
              <a:solidFill>
                <a:schemeClr val="tx1"/>
              </a:solidFill>
              <a:latin typeface="Times New Roman" panose="02020603050405020304" pitchFamily="18" charset="0"/>
              <a:ea typeface="+mn-ea"/>
              <a:cs typeface="Times New Roman" panose="02020603050405020304" pitchFamily="18" charset="0"/>
            </a:rPr>
            <a:t>Sense</a:t>
          </a:r>
          <a:r>
            <a:rPr lang="es-EC" sz="1800" kern="1200" dirty="0" smtClean="0">
              <a:solidFill>
                <a:schemeClr val="tx1"/>
              </a:solidFill>
              <a:latin typeface="Times New Roman" panose="02020603050405020304" pitchFamily="18" charset="0"/>
              <a:ea typeface="+mn-ea"/>
              <a:cs typeface="Times New Roman" panose="02020603050405020304" pitchFamily="18" charset="0"/>
            </a:rPr>
            <a:t>:</a:t>
          </a:r>
          <a:r>
            <a:rPr lang="es-EC" sz="3100" kern="1200" dirty="0" smtClean="0"/>
            <a:t> </a:t>
          </a:r>
          <a:endParaRPr lang="es-ES" sz="3100" kern="1200" dirty="0"/>
        </a:p>
      </dgm:t>
    </dgm:pt>
    <dgm:pt modelId="{4FC6B030-FD5B-4653-A514-9D9ADA23D176}" type="parTrans" cxnId="{881DF1EA-188F-4BB4-B22C-B7F472A081CE}">
      <dgm:prSet/>
      <dgm:spPr/>
      <dgm:t>
        <a:bodyPr/>
        <a:lstStyle/>
        <a:p>
          <a:endParaRPr lang="es-ES"/>
        </a:p>
      </dgm:t>
    </dgm:pt>
    <dgm:pt modelId="{628A70E9-0884-4D34-A606-1C2A01BB54B5}" type="sibTrans" cxnId="{881DF1EA-188F-4BB4-B22C-B7F472A081CE}">
      <dgm:prSet/>
      <dgm:spPr/>
      <dgm:t>
        <a:bodyPr/>
        <a:lstStyle/>
        <a:p>
          <a:endParaRPr lang="es-ES"/>
        </a:p>
      </dgm:t>
    </dgm:pt>
    <dgm:pt modelId="{72231E1F-EFAC-462B-95E8-33BAA8008FE4}" type="pres">
      <dgm:prSet presAssocID="{6083E5D8-7D8C-4D42-97DF-FC12D62CBD54}" presName="diagram" presStyleCnt="0">
        <dgm:presLayoutVars>
          <dgm:chPref val="1"/>
          <dgm:dir/>
          <dgm:animOne val="branch"/>
          <dgm:animLvl val="lvl"/>
          <dgm:resizeHandles val="exact"/>
        </dgm:presLayoutVars>
      </dgm:prSet>
      <dgm:spPr/>
      <dgm:t>
        <a:bodyPr/>
        <a:lstStyle/>
        <a:p>
          <a:endParaRPr lang="es-ES"/>
        </a:p>
      </dgm:t>
    </dgm:pt>
    <dgm:pt modelId="{D7BCBA14-80B6-491D-821A-F4C8F2CAB726}" type="pres">
      <dgm:prSet presAssocID="{7D6854D9-E3E5-466F-810F-222D5BC25A3D}" presName="root1" presStyleCnt="0"/>
      <dgm:spPr/>
    </dgm:pt>
    <dgm:pt modelId="{CD3ADCF9-E925-4A94-AD6E-61B825089ACD}" type="pres">
      <dgm:prSet presAssocID="{7D6854D9-E3E5-466F-810F-222D5BC25A3D}" presName="LevelOneTextNode" presStyleLbl="node0" presStyleIdx="0" presStyleCnt="1" custScaleX="159882" custScaleY="131269">
        <dgm:presLayoutVars>
          <dgm:chPref val="3"/>
        </dgm:presLayoutVars>
      </dgm:prSet>
      <dgm:spPr/>
      <dgm:t>
        <a:bodyPr/>
        <a:lstStyle/>
        <a:p>
          <a:endParaRPr lang="es-ES"/>
        </a:p>
      </dgm:t>
    </dgm:pt>
    <dgm:pt modelId="{FAE8C7FD-BB7E-42DC-8AA7-9F33C6EBBAB6}" type="pres">
      <dgm:prSet presAssocID="{7D6854D9-E3E5-466F-810F-222D5BC25A3D}" presName="level2hierChild" presStyleCnt="0"/>
      <dgm:spPr/>
    </dgm:pt>
    <dgm:pt modelId="{44142319-AAAB-40F4-B53B-308BD7ECB8AC}" type="pres">
      <dgm:prSet presAssocID="{B63F342D-153F-439A-8690-A9E529202507}" presName="conn2-1" presStyleLbl="parChTrans1D2" presStyleIdx="0" presStyleCnt="4"/>
      <dgm:spPr/>
      <dgm:t>
        <a:bodyPr/>
        <a:lstStyle/>
        <a:p>
          <a:endParaRPr lang="es-ES"/>
        </a:p>
      </dgm:t>
    </dgm:pt>
    <dgm:pt modelId="{D363E61F-595F-4D9B-84E0-A6577C21EB03}" type="pres">
      <dgm:prSet presAssocID="{B63F342D-153F-439A-8690-A9E529202507}" presName="connTx" presStyleLbl="parChTrans1D2" presStyleIdx="0" presStyleCnt="4"/>
      <dgm:spPr/>
      <dgm:t>
        <a:bodyPr/>
        <a:lstStyle/>
        <a:p>
          <a:endParaRPr lang="es-ES"/>
        </a:p>
      </dgm:t>
    </dgm:pt>
    <dgm:pt modelId="{68372B65-579B-49DE-AA7B-322BB9EC60EB}" type="pres">
      <dgm:prSet presAssocID="{95BA200E-575E-4A5A-BF31-248C95FDB308}" presName="root2" presStyleCnt="0"/>
      <dgm:spPr/>
    </dgm:pt>
    <dgm:pt modelId="{288CC86D-E672-4E84-A662-9E9F80D6B97E}" type="pres">
      <dgm:prSet presAssocID="{95BA200E-575E-4A5A-BF31-248C95FDB308}" presName="LevelTwoTextNode" presStyleLbl="node2" presStyleIdx="0" presStyleCnt="4">
        <dgm:presLayoutVars>
          <dgm:chPref val="3"/>
        </dgm:presLayoutVars>
      </dgm:prSet>
      <dgm:spPr/>
      <dgm:t>
        <a:bodyPr/>
        <a:lstStyle/>
        <a:p>
          <a:endParaRPr lang="es-ES"/>
        </a:p>
      </dgm:t>
    </dgm:pt>
    <dgm:pt modelId="{E79420A5-00B1-445A-A5E3-3A97E6075D39}" type="pres">
      <dgm:prSet presAssocID="{95BA200E-575E-4A5A-BF31-248C95FDB308}" presName="level3hierChild" presStyleCnt="0"/>
      <dgm:spPr/>
    </dgm:pt>
    <dgm:pt modelId="{89ADF32A-D327-4D17-8CA7-4B8FA4EFB9B3}" type="pres">
      <dgm:prSet presAssocID="{1EDC6085-A6BE-4B87-B953-B6ED9CC529D6}" presName="conn2-1" presStyleLbl="parChTrans1D2" presStyleIdx="1" presStyleCnt="4"/>
      <dgm:spPr/>
      <dgm:t>
        <a:bodyPr/>
        <a:lstStyle/>
        <a:p>
          <a:endParaRPr lang="es-ES"/>
        </a:p>
      </dgm:t>
    </dgm:pt>
    <dgm:pt modelId="{27117BC2-A0BD-450F-B302-9467FEF4A85B}" type="pres">
      <dgm:prSet presAssocID="{1EDC6085-A6BE-4B87-B953-B6ED9CC529D6}" presName="connTx" presStyleLbl="parChTrans1D2" presStyleIdx="1" presStyleCnt="4"/>
      <dgm:spPr/>
      <dgm:t>
        <a:bodyPr/>
        <a:lstStyle/>
        <a:p>
          <a:endParaRPr lang="es-ES"/>
        </a:p>
      </dgm:t>
    </dgm:pt>
    <dgm:pt modelId="{821450F9-DD8E-4195-AB2A-95A3519BFF8A}" type="pres">
      <dgm:prSet presAssocID="{3BF59ED8-881A-4B77-B1B7-95F492505A29}" presName="root2" presStyleCnt="0"/>
      <dgm:spPr/>
    </dgm:pt>
    <dgm:pt modelId="{3AE34311-A193-4DC5-8C81-E333A71CD089}" type="pres">
      <dgm:prSet presAssocID="{3BF59ED8-881A-4B77-B1B7-95F492505A29}" presName="LevelTwoTextNode" presStyleLbl="node2" presStyleIdx="1" presStyleCnt="4">
        <dgm:presLayoutVars>
          <dgm:chPref val="3"/>
        </dgm:presLayoutVars>
      </dgm:prSet>
      <dgm:spPr/>
      <dgm:t>
        <a:bodyPr/>
        <a:lstStyle/>
        <a:p>
          <a:endParaRPr lang="es-ES"/>
        </a:p>
      </dgm:t>
    </dgm:pt>
    <dgm:pt modelId="{058CA23E-FEC2-4949-9D52-994BB2670BAF}" type="pres">
      <dgm:prSet presAssocID="{3BF59ED8-881A-4B77-B1B7-95F492505A29}" presName="level3hierChild" presStyleCnt="0"/>
      <dgm:spPr/>
    </dgm:pt>
    <dgm:pt modelId="{D551FD6F-580F-4EB1-A693-42430FB0C3BC}" type="pres">
      <dgm:prSet presAssocID="{4FC6B030-FD5B-4653-A514-9D9ADA23D176}" presName="conn2-1" presStyleLbl="parChTrans1D2" presStyleIdx="2" presStyleCnt="4"/>
      <dgm:spPr/>
      <dgm:t>
        <a:bodyPr/>
        <a:lstStyle/>
        <a:p>
          <a:endParaRPr lang="es-ES"/>
        </a:p>
      </dgm:t>
    </dgm:pt>
    <dgm:pt modelId="{41D8F2D7-1F01-452C-A09E-69A8B713222D}" type="pres">
      <dgm:prSet presAssocID="{4FC6B030-FD5B-4653-A514-9D9ADA23D176}" presName="connTx" presStyleLbl="parChTrans1D2" presStyleIdx="2" presStyleCnt="4"/>
      <dgm:spPr/>
      <dgm:t>
        <a:bodyPr/>
        <a:lstStyle/>
        <a:p>
          <a:endParaRPr lang="es-ES"/>
        </a:p>
      </dgm:t>
    </dgm:pt>
    <dgm:pt modelId="{C10FF09F-DF9A-4474-931A-F821B2B38E08}" type="pres">
      <dgm:prSet presAssocID="{8C433EC9-8236-466B-A169-582F8725B52D}" presName="root2" presStyleCnt="0"/>
      <dgm:spPr/>
    </dgm:pt>
    <dgm:pt modelId="{9A50B345-BF68-4FC2-995C-89F793AA6BE1}" type="pres">
      <dgm:prSet presAssocID="{8C433EC9-8236-466B-A169-582F8725B52D}" presName="LevelTwoTextNode" presStyleLbl="node2" presStyleIdx="2" presStyleCnt="4">
        <dgm:presLayoutVars>
          <dgm:chPref val="3"/>
        </dgm:presLayoutVars>
      </dgm:prSet>
      <dgm:spPr/>
      <dgm:t>
        <a:bodyPr/>
        <a:lstStyle/>
        <a:p>
          <a:endParaRPr lang="es-ES"/>
        </a:p>
      </dgm:t>
    </dgm:pt>
    <dgm:pt modelId="{A088072B-06C0-44BE-B4C7-56AD80BABBF7}" type="pres">
      <dgm:prSet presAssocID="{8C433EC9-8236-466B-A169-582F8725B52D}" presName="level3hierChild" presStyleCnt="0"/>
      <dgm:spPr/>
    </dgm:pt>
    <dgm:pt modelId="{6AC8244D-F4D2-49B5-B8C3-0784AB940EE3}" type="pres">
      <dgm:prSet presAssocID="{0E807B22-E453-4612-9625-72355910F9AF}" presName="conn2-1" presStyleLbl="parChTrans1D2" presStyleIdx="3" presStyleCnt="4"/>
      <dgm:spPr/>
      <dgm:t>
        <a:bodyPr/>
        <a:lstStyle/>
        <a:p>
          <a:endParaRPr lang="es-ES"/>
        </a:p>
      </dgm:t>
    </dgm:pt>
    <dgm:pt modelId="{498F330D-AD0B-4926-9D01-9AAB19F37A4B}" type="pres">
      <dgm:prSet presAssocID="{0E807B22-E453-4612-9625-72355910F9AF}" presName="connTx" presStyleLbl="parChTrans1D2" presStyleIdx="3" presStyleCnt="4"/>
      <dgm:spPr/>
      <dgm:t>
        <a:bodyPr/>
        <a:lstStyle/>
        <a:p>
          <a:endParaRPr lang="es-ES"/>
        </a:p>
      </dgm:t>
    </dgm:pt>
    <dgm:pt modelId="{49D6590B-5462-4691-A7CD-F7949AA40B49}" type="pres">
      <dgm:prSet presAssocID="{71310F59-B8A3-48FE-9D23-47F32D84BD61}" presName="root2" presStyleCnt="0"/>
      <dgm:spPr/>
    </dgm:pt>
    <dgm:pt modelId="{C26DE9B6-643E-494D-B02C-25838F57CBD5}" type="pres">
      <dgm:prSet presAssocID="{71310F59-B8A3-48FE-9D23-47F32D84BD61}" presName="LevelTwoTextNode" presStyleLbl="node2" presStyleIdx="3" presStyleCnt="4">
        <dgm:presLayoutVars>
          <dgm:chPref val="3"/>
        </dgm:presLayoutVars>
      </dgm:prSet>
      <dgm:spPr/>
      <dgm:t>
        <a:bodyPr/>
        <a:lstStyle/>
        <a:p>
          <a:endParaRPr lang="es-ES"/>
        </a:p>
      </dgm:t>
    </dgm:pt>
    <dgm:pt modelId="{3F859EF9-52DE-43D2-9655-B52D5253813A}" type="pres">
      <dgm:prSet presAssocID="{71310F59-B8A3-48FE-9D23-47F32D84BD61}" presName="level3hierChild" presStyleCnt="0"/>
      <dgm:spPr/>
    </dgm:pt>
  </dgm:ptLst>
  <dgm:cxnLst>
    <dgm:cxn modelId="{AD988810-D166-45D1-B076-12FB780EFDB2}" srcId="{7D6854D9-E3E5-466F-810F-222D5BC25A3D}" destId="{3BF59ED8-881A-4B77-B1B7-95F492505A29}" srcOrd="1" destOrd="0" parTransId="{1EDC6085-A6BE-4B87-B953-B6ED9CC529D6}" sibTransId="{8BBBC539-CBD2-4142-B6AB-2423AC37C3D1}"/>
    <dgm:cxn modelId="{9EC3E95E-4F89-40B0-978D-3625CF69E19B}" type="presOf" srcId="{B63F342D-153F-439A-8690-A9E529202507}" destId="{44142319-AAAB-40F4-B53B-308BD7ECB8AC}" srcOrd="0" destOrd="0" presId="urn:microsoft.com/office/officeart/2005/8/layout/hierarchy2"/>
    <dgm:cxn modelId="{ECA29A5A-4A88-4FE5-8899-06F1050859A1}" type="presOf" srcId="{0E807B22-E453-4612-9625-72355910F9AF}" destId="{498F330D-AD0B-4926-9D01-9AAB19F37A4B}" srcOrd="1" destOrd="0" presId="urn:microsoft.com/office/officeart/2005/8/layout/hierarchy2"/>
    <dgm:cxn modelId="{BA87C694-8482-493A-86AC-71D8FEB5BB15}" type="presOf" srcId="{95BA200E-575E-4A5A-BF31-248C95FDB308}" destId="{288CC86D-E672-4E84-A662-9E9F80D6B97E}" srcOrd="0" destOrd="0" presId="urn:microsoft.com/office/officeart/2005/8/layout/hierarchy2"/>
    <dgm:cxn modelId="{8F2694B4-05D4-49D2-8A76-AE89D4BF5B17}" type="presOf" srcId="{3BF59ED8-881A-4B77-B1B7-95F492505A29}" destId="{3AE34311-A193-4DC5-8C81-E333A71CD089}" srcOrd="0" destOrd="0" presId="urn:microsoft.com/office/officeart/2005/8/layout/hierarchy2"/>
    <dgm:cxn modelId="{02FE3799-B52F-40B2-ADEF-9DEA5907CEAD}" type="presOf" srcId="{B63F342D-153F-439A-8690-A9E529202507}" destId="{D363E61F-595F-4D9B-84E0-A6577C21EB03}" srcOrd="1" destOrd="0" presId="urn:microsoft.com/office/officeart/2005/8/layout/hierarchy2"/>
    <dgm:cxn modelId="{D46DD493-ED53-47FD-9B56-8A9AA381F014}" type="presOf" srcId="{4FC6B030-FD5B-4653-A514-9D9ADA23D176}" destId="{D551FD6F-580F-4EB1-A693-42430FB0C3BC}" srcOrd="0" destOrd="0" presId="urn:microsoft.com/office/officeart/2005/8/layout/hierarchy2"/>
    <dgm:cxn modelId="{F142E923-1AB3-451F-B89F-3EFDBC6D3F69}" type="presOf" srcId="{4FC6B030-FD5B-4653-A514-9D9ADA23D176}" destId="{41D8F2D7-1F01-452C-A09E-69A8B713222D}" srcOrd="1" destOrd="0" presId="urn:microsoft.com/office/officeart/2005/8/layout/hierarchy2"/>
    <dgm:cxn modelId="{432343C6-CFC0-49BA-8AA4-92D159A3E1B6}" srcId="{7D6854D9-E3E5-466F-810F-222D5BC25A3D}" destId="{95BA200E-575E-4A5A-BF31-248C95FDB308}" srcOrd="0" destOrd="0" parTransId="{B63F342D-153F-439A-8690-A9E529202507}" sibTransId="{F0DB6BDE-2215-4258-B8C3-77F3CCF611E3}"/>
    <dgm:cxn modelId="{8FDE247E-F234-44DC-8F44-9A8AD5A973CB}" type="presOf" srcId="{71310F59-B8A3-48FE-9D23-47F32D84BD61}" destId="{C26DE9B6-643E-494D-B02C-25838F57CBD5}" srcOrd="0" destOrd="0" presId="urn:microsoft.com/office/officeart/2005/8/layout/hierarchy2"/>
    <dgm:cxn modelId="{96DE571B-C921-4E0C-8B7B-676AA05D8393}" type="presOf" srcId="{7D6854D9-E3E5-466F-810F-222D5BC25A3D}" destId="{CD3ADCF9-E925-4A94-AD6E-61B825089ACD}" srcOrd="0" destOrd="0" presId="urn:microsoft.com/office/officeart/2005/8/layout/hierarchy2"/>
    <dgm:cxn modelId="{5297D79B-C793-4530-89BB-CA8BAFC1D398}" type="presOf" srcId="{1EDC6085-A6BE-4B87-B953-B6ED9CC529D6}" destId="{89ADF32A-D327-4D17-8CA7-4B8FA4EFB9B3}" srcOrd="0" destOrd="0" presId="urn:microsoft.com/office/officeart/2005/8/layout/hierarchy2"/>
    <dgm:cxn modelId="{0C334632-5274-47AB-898F-90F113DE6762}" type="presOf" srcId="{0E807B22-E453-4612-9625-72355910F9AF}" destId="{6AC8244D-F4D2-49B5-B8C3-0784AB940EE3}" srcOrd="0" destOrd="0" presId="urn:microsoft.com/office/officeart/2005/8/layout/hierarchy2"/>
    <dgm:cxn modelId="{E9E08485-2DB1-4E58-95E9-0B456E4609E4}" srcId="{6083E5D8-7D8C-4D42-97DF-FC12D62CBD54}" destId="{7D6854D9-E3E5-466F-810F-222D5BC25A3D}" srcOrd="0" destOrd="0" parTransId="{A3D4FD7E-3659-43EA-B674-14FBD7CB60CD}" sibTransId="{7391F77D-9EEB-4B16-99B7-6FA577FB177F}"/>
    <dgm:cxn modelId="{1B47C3D5-9D86-4428-A4B7-3F698D923F8C}" type="presOf" srcId="{6083E5D8-7D8C-4D42-97DF-FC12D62CBD54}" destId="{72231E1F-EFAC-462B-95E8-33BAA8008FE4}" srcOrd="0" destOrd="0" presId="urn:microsoft.com/office/officeart/2005/8/layout/hierarchy2"/>
    <dgm:cxn modelId="{87A1BB11-69E1-493F-8688-A0EC49BD5FBD}" srcId="{7D6854D9-E3E5-466F-810F-222D5BC25A3D}" destId="{71310F59-B8A3-48FE-9D23-47F32D84BD61}" srcOrd="3" destOrd="0" parTransId="{0E807B22-E453-4612-9625-72355910F9AF}" sibTransId="{695D11CF-7F69-42B9-99B5-CA6921C5E8B9}"/>
    <dgm:cxn modelId="{5CEE85A2-F7B9-4624-A0E1-F65EBDC2667A}" type="presOf" srcId="{1EDC6085-A6BE-4B87-B953-B6ED9CC529D6}" destId="{27117BC2-A0BD-450F-B302-9467FEF4A85B}" srcOrd="1" destOrd="0" presId="urn:microsoft.com/office/officeart/2005/8/layout/hierarchy2"/>
    <dgm:cxn modelId="{881DF1EA-188F-4BB4-B22C-B7F472A081CE}" srcId="{7D6854D9-E3E5-466F-810F-222D5BC25A3D}" destId="{8C433EC9-8236-466B-A169-582F8725B52D}" srcOrd="2" destOrd="0" parTransId="{4FC6B030-FD5B-4653-A514-9D9ADA23D176}" sibTransId="{628A70E9-0884-4D34-A606-1C2A01BB54B5}"/>
    <dgm:cxn modelId="{47A2B206-F0BC-46B0-B63B-19EC8BEAE262}" type="presOf" srcId="{8C433EC9-8236-466B-A169-582F8725B52D}" destId="{9A50B345-BF68-4FC2-995C-89F793AA6BE1}" srcOrd="0" destOrd="0" presId="urn:microsoft.com/office/officeart/2005/8/layout/hierarchy2"/>
    <dgm:cxn modelId="{82831E8A-A42C-45E9-A257-A25C0F912DCA}" type="presParOf" srcId="{72231E1F-EFAC-462B-95E8-33BAA8008FE4}" destId="{D7BCBA14-80B6-491D-821A-F4C8F2CAB726}" srcOrd="0" destOrd="0" presId="urn:microsoft.com/office/officeart/2005/8/layout/hierarchy2"/>
    <dgm:cxn modelId="{3CF96954-810D-418E-84B0-C2B46D0173AC}" type="presParOf" srcId="{D7BCBA14-80B6-491D-821A-F4C8F2CAB726}" destId="{CD3ADCF9-E925-4A94-AD6E-61B825089ACD}" srcOrd="0" destOrd="0" presId="urn:microsoft.com/office/officeart/2005/8/layout/hierarchy2"/>
    <dgm:cxn modelId="{3A185EBE-6A74-4FEC-AE3A-16F8A056373F}" type="presParOf" srcId="{D7BCBA14-80B6-491D-821A-F4C8F2CAB726}" destId="{FAE8C7FD-BB7E-42DC-8AA7-9F33C6EBBAB6}" srcOrd="1" destOrd="0" presId="urn:microsoft.com/office/officeart/2005/8/layout/hierarchy2"/>
    <dgm:cxn modelId="{DF6C605F-12F2-4795-9752-530C3C9D1250}" type="presParOf" srcId="{FAE8C7FD-BB7E-42DC-8AA7-9F33C6EBBAB6}" destId="{44142319-AAAB-40F4-B53B-308BD7ECB8AC}" srcOrd="0" destOrd="0" presId="urn:microsoft.com/office/officeart/2005/8/layout/hierarchy2"/>
    <dgm:cxn modelId="{FA307CAC-2A8E-4FDF-8805-B1808AE69228}" type="presParOf" srcId="{44142319-AAAB-40F4-B53B-308BD7ECB8AC}" destId="{D363E61F-595F-4D9B-84E0-A6577C21EB03}" srcOrd="0" destOrd="0" presId="urn:microsoft.com/office/officeart/2005/8/layout/hierarchy2"/>
    <dgm:cxn modelId="{DB5EB280-7C4A-48E6-BD44-115C13BD97BF}" type="presParOf" srcId="{FAE8C7FD-BB7E-42DC-8AA7-9F33C6EBBAB6}" destId="{68372B65-579B-49DE-AA7B-322BB9EC60EB}" srcOrd="1" destOrd="0" presId="urn:microsoft.com/office/officeart/2005/8/layout/hierarchy2"/>
    <dgm:cxn modelId="{9C2FF36B-0331-4BD8-AD21-4B8A8D975276}" type="presParOf" srcId="{68372B65-579B-49DE-AA7B-322BB9EC60EB}" destId="{288CC86D-E672-4E84-A662-9E9F80D6B97E}" srcOrd="0" destOrd="0" presId="urn:microsoft.com/office/officeart/2005/8/layout/hierarchy2"/>
    <dgm:cxn modelId="{4DF4E98C-183F-4082-ABF5-125065CF0C03}" type="presParOf" srcId="{68372B65-579B-49DE-AA7B-322BB9EC60EB}" destId="{E79420A5-00B1-445A-A5E3-3A97E6075D39}" srcOrd="1" destOrd="0" presId="urn:microsoft.com/office/officeart/2005/8/layout/hierarchy2"/>
    <dgm:cxn modelId="{48888311-D7F5-452E-866A-26CD76F8B1A9}" type="presParOf" srcId="{FAE8C7FD-BB7E-42DC-8AA7-9F33C6EBBAB6}" destId="{89ADF32A-D327-4D17-8CA7-4B8FA4EFB9B3}" srcOrd="2" destOrd="0" presId="urn:microsoft.com/office/officeart/2005/8/layout/hierarchy2"/>
    <dgm:cxn modelId="{A9F1D86A-278A-4654-A8BD-F564280D042A}" type="presParOf" srcId="{89ADF32A-D327-4D17-8CA7-4B8FA4EFB9B3}" destId="{27117BC2-A0BD-450F-B302-9467FEF4A85B}" srcOrd="0" destOrd="0" presId="urn:microsoft.com/office/officeart/2005/8/layout/hierarchy2"/>
    <dgm:cxn modelId="{6E24CE08-13AF-4AFA-A207-C47E8909818A}" type="presParOf" srcId="{FAE8C7FD-BB7E-42DC-8AA7-9F33C6EBBAB6}" destId="{821450F9-DD8E-4195-AB2A-95A3519BFF8A}" srcOrd="3" destOrd="0" presId="urn:microsoft.com/office/officeart/2005/8/layout/hierarchy2"/>
    <dgm:cxn modelId="{2639676B-5A99-4A10-A8CA-E27B483C82E5}" type="presParOf" srcId="{821450F9-DD8E-4195-AB2A-95A3519BFF8A}" destId="{3AE34311-A193-4DC5-8C81-E333A71CD089}" srcOrd="0" destOrd="0" presId="urn:microsoft.com/office/officeart/2005/8/layout/hierarchy2"/>
    <dgm:cxn modelId="{2D24C6A7-CFE7-42A5-9C03-B6C11BDD08F6}" type="presParOf" srcId="{821450F9-DD8E-4195-AB2A-95A3519BFF8A}" destId="{058CA23E-FEC2-4949-9D52-994BB2670BAF}" srcOrd="1" destOrd="0" presId="urn:microsoft.com/office/officeart/2005/8/layout/hierarchy2"/>
    <dgm:cxn modelId="{E64D89A2-60F4-42A2-AE93-A4225D63F30B}" type="presParOf" srcId="{FAE8C7FD-BB7E-42DC-8AA7-9F33C6EBBAB6}" destId="{D551FD6F-580F-4EB1-A693-42430FB0C3BC}" srcOrd="4" destOrd="0" presId="urn:microsoft.com/office/officeart/2005/8/layout/hierarchy2"/>
    <dgm:cxn modelId="{AB7BCDA1-942B-4B0C-AE10-AA60E4B15921}" type="presParOf" srcId="{D551FD6F-580F-4EB1-A693-42430FB0C3BC}" destId="{41D8F2D7-1F01-452C-A09E-69A8B713222D}" srcOrd="0" destOrd="0" presId="urn:microsoft.com/office/officeart/2005/8/layout/hierarchy2"/>
    <dgm:cxn modelId="{92C55EA3-F5D7-40E5-ADCE-6154468402C9}" type="presParOf" srcId="{FAE8C7FD-BB7E-42DC-8AA7-9F33C6EBBAB6}" destId="{C10FF09F-DF9A-4474-931A-F821B2B38E08}" srcOrd="5" destOrd="0" presId="urn:microsoft.com/office/officeart/2005/8/layout/hierarchy2"/>
    <dgm:cxn modelId="{4DF9D853-A09B-446B-A65B-49E1B4995A52}" type="presParOf" srcId="{C10FF09F-DF9A-4474-931A-F821B2B38E08}" destId="{9A50B345-BF68-4FC2-995C-89F793AA6BE1}" srcOrd="0" destOrd="0" presId="urn:microsoft.com/office/officeart/2005/8/layout/hierarchy2"/>
    <dgm:cxn modelId="{9AD3B3BB-11C5-4562-904F-57F3EF68789B}" type="presParOf" srcId="{C10FF09F-DF9A-4474-931A-F821B2B38E08}" destId="{A088072B-06C0-44BE-B4C7-56AD80BABBF7}" srcOrd="1" destOrd="0" presId="urn:microsoft.com/office/officeart/2005/8/layout/hierarchy2"/>
    <dgm:cxn modelId="{F33F55DF-D475-46DF-89FF-2F8ACFDCD7F3}" type="presParOf" srcId="{FAE8C7FD-BB7E-42DC-8AA7-9F33C6EBBAB6}" destId="{6AC8244D-F4D2-49B5-B8C3-0784AB940EE3}" srcOrd="6" destOrd="0" presId="urn:microsoft.com/office/officeart/2005/8/layout/hierarchy2"/>
    <dgm:cxn modelId="{A360E8D5-15AE-4EFD-B9C7-F8C9CE5A6CD7}" type="presParOf" srcId="{6AC8244D-F4D2-49B5-B8C3-0784AB940EE3}" destId="{498F330D-AD0B-4926-9D01-9AAB19F37A4B}" srcOrd="0" destOrd="0" presId="urn:microsoft.com/office/officeart/2005/8/layout/hierarchy2"/>
    <dgm:cxn modelId="{AEEBCBBD-ECF3-4D90-9D0C-FBB4ED1F8AF1}" type="presParOf" srcId="{FAE8C7FD-BB7E-42DC-8AA7-9F33C6EBBAB6}" destId="{49D6590B-5462-4691-A7CD-F7949AA40B49}" srcOrd="7" destOrd="0" presId="urn:microsoft.com/office/officeart/2005/8/layout/hierarchy2"/>
    <dgm:cxn modelId="{EB708ECA-7E91-45F7-A994-EC08A1EE9CC0}" type="presParOf" srcId="{49D6590B-5462-4691-A7CD-F7949AA40B49}" destId="{C26DE9B6-643E-494D-B02C-25838F57CBD5}" srcOrd="0" destOrd="0" presId="urn:microsoft.com/office/officeart/2005/8/layout/hierarchy2"/>
    <dgm:cxn modelId="{5D746901-EBF2-4156-BCEC-124C72CB954D}" type="presParOf" srcId="{49D6590B-5462-4691-A7CD-F7949AA40B49}" destId="{3F859EF9-52DE-43D2-9655-B52D5253813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757D7-8131-49ED-827C-938CC960CB0D}">
      <dsp:nvSpPr>
        <dsp:cNvPr id="0" name=""/>
        <dsp:cNvSpPr/>
      </dsp:nvSpPr>
      <dsp:spPr>
        <a:xfrm>
          <a:off x="-5699197" y="-872376"/>
          <a:ext cx="6785312" cy="6785312"/>
        </a:xfrm>
        <a:prstGeom prst="blockArc">
          <a:avLst>
            <a:gd name="adj1" fmla="val 18900000"/>
            <a:gd name="adj2" fmla="val 2700000"/>
            <a:gd name="adj3" fmla="val 318"/>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0DDA8B-1ADF-4A7D-AA04-6D0339956812}">
      <dsp:nvSpPr>
        <dsp:cNvPr id="0" name=""/>
        <dsp:cNvSpPr/>
      </dsp:nvSpPr>
      <dsp:spPr>
        <a:xfrm>
          <a:off x="474778" y="314934"/>
          <a:ext cx="7582611" cy="63027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278" tIns="50800" rIns="50800" bIns="50800" numCol="1" spcCol="1270" anchor="ctr" anchorCtr="0">
          <a:noAutofit/>
        </a:bodyPr>
        <a:lstStyle/>
        <a:p>
          <a:pPr lvl="0" algn="l" defTabSz="889000">
            <a:lnSpc>
              <a:spcPct val="90000"/>
            </a:lnSpc>
            <a:spcBef>
              <a:spcPct val="0"/>
            </a:spcBef>
            <a:spcAft>
              <a:spcPct val="35000"/>
            </a:spcAft>
          </a:pPr>
          <a:r>
            <a:rPr lang="es-EC" sz="2000" kern="1200" dirty="0">
              <a:latin typeface="Arial" panose="020B0604020202020204" pitchFamily="34" charset="0"/>
              <a:cs typeface="Arial" panose="020B0604020202020204" pitchFamily="34" charset="0"/>
            </a:rPr>
            <a:t>Objetivos</a:t>
          </a:r>
        </a:p>
      </dsp:txBody>
      <dsp:txXfrm>
        <a:off x="474778" y="314934"/>
        <a:ext cx="7582611" cy="630271"/>
      </dsp:txXfrm>
    </dsp:sp>
    <dsp:sp modelId="{BE3F36AB-BB4B-4F2A-A989-CD674746F7EA}">
      <dsp:nvSpPr>
        <dsp:cNvPr id="0" name=""/>
        <dsp:cNvSpPr/>
      </dsp:nvSpPr>
      <dsp:spPr>
        <a:xfrm>
          <a:off x="80858" y="236150"/>
          <a:ext cx="787839" cy="78783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71CE0B-1E78-4F74-B716-C957CA5BCFB3}">
      <dsp:nvSpPr>
        <dsp:cNvPr id="0" name=""/>
        <dsp:cNvSpPr/>
      </dsp:nvSpPr>
      <dsp:spPr>
        <a:xfrm>
          <a:off x="926412" y="1260039"/>
          <a:ext cx="7130977" cy="63027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278"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Fundamentación Teórica</a:t>
          </a:r>
          <a:endParaRPr lang="es-EC" sz="2000" kern="1200" dirty="0">
            <a:latin typeface="Times New Roman" panose="02020603050405020304" pitchFamily="18" charset="0"/>
            <a:cs typeface="Times New Roman" panose="02020603050405020304" pitchFamily="18" charset="0"/>
          </a:endParaRPr>
        </a:p>
      </dsp:txBody>
      <dsp:txXfrm>
        <a:off x="926412" y="1260039"/>
        <a:ext cx="7130977" cy="630271"/>
      </dsp:txXfrm>
    </dsp:sp>
    <dsp:sp modelId="{09B22A60-FCB7-49A1-BF25-EF5994FA2C0F}">
      <dsp:nvSpPr>
        <dsp:cNvPr id="0" name=""/>
        <dsp:cNvSpPr/>
      </dsp:nvSpPr>
      <dsp:spPr>
        <a:xfrm>
          <a:off x="532492" y="1181255"/>
          <a:ext cx="787839" cy="78783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999ABD-2B92-424B-A7B8-132C37A2BBB9}">
      <dsp:nvSpPr>
        <dsp:cNvPr id="0" name=""/>
        <dsp:cNvSpPr/>
      </dsp:nvSpPr>
      <dsp:spPr>
        <a:xfrm>
          <a:off x="1065027" y="2205144"/>
          <a:ext cx="6992361" cy="63027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278" tIns="50800" rIns="50800" bIns="50800" numCol="1" spcCol="1270" anchor="ctr" anchorCtr="0">
          <a:noAutofit/>
        </a:bodyPr>
        <a:lstStyle/>
        <a:p>
          <a:pPr lvl="0" algn="l" defTabSz="889000">
            <a:lnSpc>
              <a:spcPct val="90000"/>
            </a:lnSpc>
            <a:spcBef>
              <a:spcPct val="0"/>
            </a:spcBef>
            <a:spcAft>
              <a:spcPct val="35000"/>
            </a:spcAft>
          </a:pPr>
          <a:r>
            <a:rPr lang="es-EC" sz="2000" kern="1200" dirty="0">
              <a:latin typeface="Times New Roman" panose="02020603050405020304" pitchFamily="18" charset="0"/>
              <a:cs typeface="Times New Roman" panose="02020603050405020304" pitchFamily="18" charset="0"/>
            </a:rPr>
            <a:t>Metodología</a:t>
          </a:r>
        </a:p>
      </dsp:txBody>
      <dsp:txXfrm>
        <a:off x="1065027" y="2205144"/>
        <a:ext cx="6992361" cy="630271"/>
      </dsp:txXfrm>
    </dsp:sp>
    <dsp:sp modelId="{2C54FE2B-CA3D-4528-BBBA-7837DAA73DD7}">
      <dsp:nvSpPr>
        <dsp:cNvPr id="0" name=""/>
        <dsp:cNvSpPr/>
      </dsp:nvSpPr>
      <dsp:spPr>
        <a:xfrm>
          <a:off x="671108" y="2126360"/>
          <a:ext cx="787839" cy="78783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40D70C-EDDB-4F78-AD17-85CE3FF5B821}">
      <dsp:nvSpPr>
        <dsp:cNvPr id="0" name=""/>
        <dsp:cNvSpPr/>
      </dsp:nvSpPr>
      <dsp:spPr>
        <a:xfrm>
          <a:off x="926412" y="3150249"/>
          <a:ext cx="7130977" cy="63027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278" tIns="50800" rIns="50800" bIns="50800" numCol="1" spcCol="1270" anchor="ctr" anchorCtr="0">
          <a:noAutofit/>
        </a:bodyPr>
        <a:lstStyle/>
        <a:p>
          <a:pPr lvl="0" algn="l" defTabSz="889000">
            <a:lnSpc>
              <a:spcPct val="90000"/>
            </a:lnSpc>
            <a:spcBef>
              <a:spcPct val="0"/>
            </a:spcBef>
            <a:spcAft>
              <a:spcPct val="35000"/>
            </a:spcAft>
          </a:pPr>
          <a:r>
            <a:rPr lang="es-EC" sz="2000" kern="1200" dirty="0">
              <a:latin typeface="Times New Roman" panose="02020603050405020304" pitchFamily="18" charset="0"/>
              <a:cs typeface="Times New Roman" panose="02020603050405020304" pitchFamily="18" charset="0"/>
            </a:rPr>
            <a:t>Resultados</a:t>
          </a:r>
        </a:p>
      </dsp:txBody>
      <dsp:txXfrm>
        <a:off x="926412" y="3150249"/>
        <a:ext cx="7130977" cy="630271"/>
      </dsp:txXfrm>
    </dsp:sp>
    <dsp:sp modelId="{B3E116FB-7744-4CF6-9DB6-12485C2CA169}">
      <dsp:nvSpPr>
        <dsp:cNvPr id="0" name=""/>
        <dsp:cNvSpPr/>
      </dsp:nvSpPr>
      <dsp:spPr>
        <a:xfrm>
          <a:off x="532492" y="3071465"/>
          <a:ext cx="787839" cy="78783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DCCC2F-7471-4A38-ABD9-9874606D5130}">
      <dsp:nvSpPr>
        <dsp:cNvPr id="0" name=""/>
        <dsp:cNvSpPr/>
      </dsp:nvSpPr>
      <dsp:spPr>
        <a:xfrm>
          <a:off x="474778" y="4095354"/>
          <a:ext cx="7582611" cy="63027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278" tIns="50800" rIns="50800" bIns="50800" numCol="1" spcCol="1270" anchor="ctr" anchorCtr="0">
          <a:noAutofit/>
        </a:bodyPr>
        <a:lstStyle/>
        <a:p>
          <a:pPr lvl="0" algn="l" defTabSz="889000">
            <a:lnSpc>
              <a:spcPct val="90000"/>
            </a:lnSpc>
            <a:spcBef>
              <a:spcPct val="0"/>
            </a:spcBef>
            <a:spcAft>
              <a:spcPct val="35000"/>
            </a:spcAft>
          </a:pPr>
          <a:r>
            <a:rPr lang="es-EC" sz="2000" kern="1200" dirty="0">
              <a:latin typeface="Times New Roman" panose="02020603050405020304" pitchFamily="18" charset="0"/>
              <a:cs typeface="Times New Roman" panose="02020603050405020304" pitchFamily="18" charset="0"/>
            </a:rPr>
            <a:t>Conclusiones y Recomendaciones</a:t>
          </a:r>
        </a:p>
      </dsp:txBody>
      <dsp:txXfrm>
        <a:off x="474778" y="4095354"/>
        <a:ext cx="7582611" cy="630271"/>
      </dsp:txXfrm>
    </dsp:sp>
    <dsp:sp modelId="{FB38E14E-2C2C-4CB9-9A98-715BEDEB95F4}">
      <dsp:nvSpPr>
        <dsp:cNvPr id="0" name=""/>
        <dsp:cNvSpPr/>
      </dsp:nvSpPr>
      <dsp:spPr>
        <a:xfrm>
          <a:off x="80858" y="4016570"/>
          <a:ext cx="787839" cy="78783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ADCF9-E925-4A94-AD6E-61B825089ACD}">
      <dsp:nvSpPr>
        <dsp:cNvPr id="0" name=""/>
        <dsp:cNvSpPr/>
      </dsp:nvSpPr>
      <dsp:spPr>
        <a:xfrm>
          <a:off x="3063" y="1156604"/>
          <a:ext cx="2083081" cy="85514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ea typeface="+mn-ea"/>
              <a:cs typeface="Times New Roman" panose="02020603050405020304" pitchFamily="18" charset="0"/>
            </a:rPr>
            <a:t>Requisitos para enviar comandos SCPI </a:t>
          </a:r>
          <a:endParaRPr lang="es-ES" sz="1800" kern="1200" dirty="0">
            <a:latin typeface="Times New Roman" panose="02020603050405020304" pitchFamily="18" charset="0"/>
            <a:cs typeface="Times New Roman" panose="02020603050405020304" pitchFamily="18" charset="0"/>
          </a:endParaRPr>
        </a:p>
      </dsp:txBody>
      <dsp:txXfrm>
        <a:off x="28109" y="1181650"/>
        <a:ext cx="2032989" cy="805051"/>
      </dsp:txXfrm>
    </dsp:sp>
    <dsp:sp modelId="{44142319-AAAB-40F4-B53B-308BD7ECB8AC}">
      <dsp:nvSpPr>
        <dsp:cNvPr id="0" name=""/>
        <dsp:cNvSpPr/>
      </dsp:nvSpPr>
      <dsp:spPr>
        <a:xfrm rot="18289469">
          <a:off x="1890421" y="1191091"/>
          <a:ext cx="912602" cy="37009"/>
        </a:xfrm>
        <a:custGeom>
          <a:avLst/>
          <a:gdLst/>
          <a:ahLst/>
          <a:cxnLst/>
          <a:rect l="0" t="0" r="0" b="0"/>
          <a:pathLst>
            <a:path>
              <a:moveTo>
                <a:pt x="0" y="18504"/>
              </a:moveTo>
              <a:lnTo>
                <a:pt x="912602" y="1850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323907" y="1186780"/>
        <a:ext cx="45630" cy="45630"/>
      </dsp:txXfrm>
    </dsp:sp>
    <dsp:sp modelId="{288CC86D-E672-4E84-A662-9E9F80D6B97E}">
      <dsp:nvSpPr>
        <dsp:cNvPr id="0" name=""/>
        <dsp:cNvSpPr/>
      </dsp:nvSpPr>
      <dsp:spPr>
        <a:xfrm>
          <a:off x="2607300" y="509294"/>
          <a:ext cx="1302886" cy="65144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ea typeface="+mn-ea"/>
              <a:cs typeface="Times New Roman" panose="02020603050405020304" pitchFamily="18" charset="0"/>
            </a:rPr>
            <a:t>Controlador VISA</a:t>
          </a:r>
          <a:endParaRPr lang="es-ES" sz="1800" kern="1200" dirty="0">
            <a:solidFill>
              <a:schemeClr val="tx1"/>
            </a:solidFill>
            <a:latin typeface="Times New Roman" panose="02020603050405020304" pitchFamily="18" charset="0"/>
            <a:ea typeface="+mn-ea"/>
            <a:cs typeface="Times New Roman" panose="02020603050405020304" pitchFamily="18" charset="0"/>
          </a:endParaRPr>
        </a:p>
      </dsp:txBody>
      <dsp:txXfrm>
        <a:off x="2626380" y="528374"/>
        <a:ext cx="1264726" cy="613283"/>
      </dsp:txXfrm>
    </dsp:sp>
    <dsp:sp modelId="{BB3C8850-A497-4863-B534-6F0A032F0D52}">
      <dsp:nvSpPr>
        <dsp:cNvPr id="0" name=""/>
        <dsp:cNvSpPr/>
      </dsp:nvSpPr>
      <dsp:spPr>
        <a:xfrm rot="19457599">
          <a:off x="3849862" y="629221"/>
          <a:ext cx="641804" cy="37009"/>
        </a:xfrm>
        <a:custGeom>
          <a:avLst/>
          <a:gdLst/>
          <a:ahLst/>
          <a:cxnLst/>
          <a:rect l="0" t="0" r="0" b="0"/>
          <a:pathLst>
            <a:path>
              <a:moveTo>
                <a:pt x="0" y="18504"/>
              </a:moveTo>
              <a:lnTo>
                <a:pt x="641804" y="1850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154719" y="631680"/>
        <a:ext cx="32090" cy="32090"/>
      </dsp:txXfrm>
    </dsp:sp>
    <dsp:sp modelId="{1C00DE68-3DE5-43C4-8A0D-970366F91E43}">
      <dsp:nvSpPr>
        <dsp:cNvPr id="0" name=""/>
        <dsp:cNvSpPr/>
      </dsp:nvSpPr>
      <dsp:spPr>
        <a:xfrm>
          <a:off x="4431341" y="134714"/>
          <a:ext cx="1302886" cy="65144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ea typeface="+mn-ea"/>
              <a:cs typeface="Times New Roman" panose="02020603050405020304" pitchFamily="18" charset="0"/>
            </a:rPr>
            <a:t>Controlador Interactivo VISA</a:t>
          </a:r>
          <a:endParaRPr lang="es-ES" sz="1800" kern="1200" dirty="0">
            <a:solidFill>
              <a:schemeClr val="tx1"/>
            </a:solidFill>
            <a:latin typeface="Times New Roman" panose="02020603050405020304" pitchFamily="18" charset="0"/>
            <a:ea typeface="+mn-ea"/>
            <a:cs typeface="Times New Roman" panose="02020603050405020304" pitchFamily="18" charset="0"/>
          </a:endParaRPr>
        </a:p>
      </dsp:txBody>
      <dsp:txXfrm>
        <a:off x="4450421" y="153794"/>
        <a:ext cx="1264726" cy="613283"/>
      </dsp:txXfrm>
    </dsp:sp>
    <dsp:sp modelId="{C4C84C16-CDDA-4954-AC07-5EEA1C64428F}">
      <dsp:nvSpPr>
        <dsp:cNvPr id="0" name=""/>
        <dsp:cNvSpPr/>
      </dsp:nvSpPr>
      <dsp:spPr>
        <a:xfrm rot="2142401">
          <a:off x="3849862" y="1003801"/>
          <a:ext cx="641804" cy="37009"/>
        </a:xfrm>
        <a:custGeom>
          <a:avLst/>
          <a:gdLst/>
          <a:ahLst/>
          <a:cxnLst/>
          <a:rect l="0" t="0" r="0" b="0"/>
          <a:pathLst>
            <a:path>
              <a:moveTo>
                <a:pt x="0" y="18504"/>
              </a:moveTo>
              <a:lnTo>
                <a:pt x="641804" y="1850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154719" y="1006260"/>
        <a:ext cx="32090" cy="32090"/>
      </dsp:txXfrm>
    </dsp:sp>
    <dsp:sp modelId="{717E1A6C-2CFF-4E91-B25B-005FA7666921}">
      <dsp:nvSpPr>
        <dsp:cNvPr id="0" name=""/>
        <dsp:cNvSpPr/>
      </dsp:nvSpPr>
      <dsp:spPr>
        <a:xfrm>
          <a:off x="4431341" y="883874"/>
          <a:ext cx="1686274" cy="65144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ea typeface="+mn-ea"/>
              <a:cs typeface="Times New Roman" panose="02020603050405020304" pitchFamily="18" charset="0"/>
            </a:rPr>
            <a:t>Programa creado en Python (Paquete </a:t>
          </a:r>
          <a:r>
            <a:rPr lang="es-ES" sz="1800" kern="1200" dirty="0" err="1" smtClean="0">
              <a:solidFill>
                <a:schemeClr val="tx1"/>
              </a:solidFill>
              <a:latin typeface="Times New Roman" panose="02020603050405020304" pitchFamily="18" charset="0"/>
              <a:ea typeface="+mn-ea"/>
              <a:cs typeface="Times New Roman" panose="02020603050405020304" pitchFamily="18" charset="0"/>
            </a:rPr>
            <a:t>Pyvisa</a:t>
          </a:r>
          <a:r>
            <a:rPr lang="es-ES" sz="1800" kern="1200" dirty="0" smtClean="0">
              <a:solidFill>
                <a:schemeClr val="tx1"/>
              </a:solidFill>
              <a:latin typeface="Times New Roman" panose="02020603050405020304" pitchFamily="18" charset="0"/>
              <a:ea typeface="+mn-ea"/>
              <a:cs typeface="Times New Roman" panose="02020603050405020304" pitchFamily="18" charset="0"/>
            </a:rPr>
            <a:t>)  </a:t>
          </a:r>
          <a:endParaRPr lang="es-ES" sz="1800" kern="1200" dirty="0">
            <a:solidFill>
              <a:schemeClr val="tx1"/>
            </a:solidFill>
            <a:latin typeface="Times New Roman" panose="02020603050405020304" pitchFamily="18" charset="0"/>
            <a:ea typeface="+mn-ea"/>
            <a:cs typeface="Times New Roman" panose="02020603050405020304" pitchFamily="18" charset="0"/>
          </a:endParaRPr>
        </a:p>
      </dsp:txBody>
      <dsp:txXfrm>
        <a:off x="4450421" y="902954"/>
        <a:ext cx="1648114" cy="613283"/>
      </dsp:txXfrm>
    </dsp:sp>
    <dsp:sp modelId="{89ADF32A-D327-4D17-8CA7-4B8FA4EFB9B3}">
      <dsp:nvSpPr>
        <dsp:cNvPr id="0" name=""/>
        <dsp:cNvSpPr/>
      </dsp:nvSpPr>
      <dsp:spPr>
        <a:xfrm>
          <a:off x="2086145" y="1565671"/>
          <a:ext cx="521154" cy="37009"/>
        </a:xfrm>
        <a:custGeom>
          <a:avLst/>
          <a:gdLst/>
          <a:ahLst/>
          <a:cxnLst/>
          <a:rect l="0" t="0" r="0" b="0"/>
          <a:pathLst>
            <a:path>
              <a:moveTo>
                <a:pt x="0" y="18504"/>
              </a:moveTo>
              <a:lnTo>
                <a:pt x="521154" y="1850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333693" y="1571147"/>
        <a:ext cx="26057" cy="26057"/>
      </dsp:txXfrm>
    </dsp:sp>
    <dsp:sp modelId="{3AE34311-A193-4DC5-8C81-E333A71CD089}">
      <dsp:nvSpPr>
        <dsp:cNvPr id="0" name=""/>
        <dsp:cNvSpPr/>
      </dsp:nvSpPr>
      <dsp:spPr>
        <a:xfrm>
          <a:off x="2607300" y="1258454"/>
          <a:ext cx="1302886" cy="65144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ea typeface="+mn-ea"/>
              <a:cs typeface="Times New Roman" panose="02020603050405020304" pitchFamily="18" charset="0"/>
            </a:rPr>
            <a:t>Interfaz USB</a:t>
          </a:r>
          <a:endParaRPr lang="es-ES" sz="1800" kern="1200" dirty="0">
            <a:solidFill>
              <a:schemeClr val="tx1"/>
            </a:solidFill>
            <a:latin typeface="Times New Roman" panose="02020603050405020304" pitchFamily="18" charset="0"/>
            <a:ea typeface="+mn-ea"/>
            <a:cs typeface="Times New Roman" panose="02020603050405020304" pitchFamily="18" charset="0"/>
          </a:endParaRPr>
        </a:p>
      </dsp:txBody>
      <dsp:txXfrm>
        <a:off x="2626380" y="1277534"/>
        <a:ext cx="1264726" cy="613283"/>
      </dsp:txXfrm>
    </dsp:sp>
    <dsp:sp modelId="{04AD67B5-F7F8-4C49-A1F5-27140D7E3B19}">
      <dsp:nvSpPr>
        <dsp:cNvPr id="0" name=""/>
        <dsp:cNvSpPr/>
      </dsp:nvSpPr>
      <dsp:spPr>
        <a:xfrm rot="3310531">
          <a:off x="1890421" y="1940251"/>
          <a:ext cx="912602" cy="37009"/>
        </a:xfrm>
        <a:custGeom>
          <a:avLst/>
          <a:gdLst/>
          <a:ahLst/>
          <a:cxnLst/>
          <a:rect l="0" t="0" r="0" b="0"/>
          <a:pathLst>
            <a:path>
              <a:moveTo>
                <a:pt x="0" y="18504"/>
              </a:moveTo>
              <a:lnTo>
                <a:pt x="912602" y="1850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323907" y="1935940"/>
        <a:ext cx="45630" cy="45630"/>
      </dsp:txXfrm>
    </dsp:sp>
    <dsp:sp modelId="{3B7B85DE-6F5D-42FA-B841-D6ABE3CD1D63}">
      <dsp:nvSpPr>
        <dsp:cNvPr id="0" name=""/>
        <dsp:cNvSpPr/>
      </dsp:nvSpPr>
      <dsp:spPr>
        <a:xfrm>
          <a:off x="2607300" y="2007614"/>
          <a:ext cx="1302886" cy="65144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ea typeface="+mn-ea"/>
              <a:cs typeface="Times New Roman" panose="02020603050405020304" pitchFamily="18" charset="0"/>
            </a:rPr>
            <a:t>Conocer el árbol de comandos</a:t>
          </a:r>
          <a:endParaRPr lang="es-ES" sz="1800" kern="1200" dirty="0">
            <a:solidFill>
              <a:schemeClr val="tx1"/>
            </a:solidFill>
            <a:latin typeface="Times New Roman" panose="02020603050405020304" pitchFamily="18" charset="0"/>
            <a:ea typeface="+mn-ea"/>
            <a:cs typeface="Times New Roman" panose="02020603050405020304" pitchFamily="18" charset="0"/>
          </a:endParaRPr>
        </a:p>
      </dsp:txBody>
      <dsp:txXfrm>
        <a:off x="2626380" y="2026694"/>
        <a:ext cx="1264726" cy="613283"/>
      </dsp:txXfrm>
    </dsp:sp>
    <dsp:sp modelId="{E3BCA4E8-FBFA-48D9-92C3-C2402EACCFBA}">
      <dsp:nvSpPr>
        <dsp:cNvPr id="0" name=""/>
        <dsp:cNvSpPr/>
      </dsp:nvSpPr>
      <dsp:spPr>
        <a:xfrm rot="19457599">
          <a:off x="3849862" y="2127541"/>
          <a:ext cx="641804" cy="37009"/>
        </a:xfrm>
        <a:custGeom>
          <a:avLst/>
          <a:gdLst/>
          <a:ahLst/>
          <a:cxnLst/>
          <a:rect l="0" t="0" r="0" b="0"/>
          <a:pathLst>
            <a:path>
              <a:moveTo>
                <a:pt x="0" y="18504"/>
              </a:moveTo>
              <a:lnTo>
                <a:pt x="641804" y="1850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154719" y="2130000"/>
        <a:ext cx="32090" cy="32090"/>
      </dsp:txXfrm>
    </dsp:sp>
    <dsp:sp modelId="{20046FAB-64E6-43AB-A52C-C712272F37C9}">
      <dsp:nvSpPr>
        <dsp:cNvPr id="0" name=""/>
        <dsp:cNvSpPr/>
      </dsp:nvSpPr>
      <dsp:spPr>
        <a:xfrm>
          <a:off x="4431341" y="1633034"/>
          <a:ext cx="1302886" cy="65144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ea typeface="+mn-ea"/>
              <a:cs typeface="Times New Roman" panose="02020603050405020304" pitchFamily="18" charset="0"/>
            </a:rPr>
            <a:t>Palabras clave </a:t>
          </a:r>
          <a:endParaRPr lang="es-ES" sz="1800" kern="1200" dirty="0">
            <a:solidFill>
              <a:schemeClr val="tx1"/>
            </a:solidFill>
            <a:latin typeface="Times New Roman" panose="02020603050405020304" pitchFamily="18" charset="0"/>
            <a:ea typeface="+mn-ea"/>
            <a:cs typeface="Times New Roman" panose="02020603050405020304" pitchFamily="18" charset="0"/>
          </a:endParaRPr>
        </a:p>
      </dsp:txBody>
      <dsp:txXfrm>
        <a:off x="4450421" y="1652114"/>
        <a:ext cx="1264726" cy="613283"/>
      </dsp:txXfrm>
    </dsp:sp>
    <dsp:sp modelId="{18B561B0-2815-44E9-BB1A-8B59E2D9DB80}">
      <dsp:nvSpPr>
        <dsp:cNvPr id="0" name=""/>
        <dsp:cNvSpPr/>
      </dsp:nvSpPr>
      <dsp:spPr>
        <a:xfrm rot="2142401">
          <a:off x="3849862" y="2502121"/>
          <a:ext cx="641804" cy="37009"/>
        </a:xfrm>
        <a:custGeom>
          <a:avLst/>
          <a:gdLst/>
          <a:ahLst/>
          <a:cxnLst/>
          <a:rect l="0" t="0" r="0" b="0"/>
          <a:pathLst>
            <a:path>
              <a:moveTo>
                <a:pt x="0" y="18504"/>
              </a:moveTo>
              <a:lnTo>
                <a:pt x="641804" y="1850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154719" y="2504580"/>
        <a:ext cx="32090" cy="32090"/>
      </dsp:txXfrm>
    </dsp:sp>
    <dsp:sp modelId="{D4F1F8ED-642D-43DD-9DBF-04D818F4C48D}">
      <dsp:nvSpPr>
        <dsp:cNvPr id="0" name=""/>
        <dsp:cNvSpPr/>
      </dsp:nvSpPr>
      <dsp:spPr>
        <a:xfrm>
          <a:off x="4431341" y="2382194"/>
          <a:ext cx="1302886" cy="65144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ea typeface="+mn-ea"/>
              <a:cs typeface="Times New Roman" panose="02020603050405020304" pitchFamily="18" charset="0"/>
            </a:rPr>
            <a:t>Parámetros</a:t>
          </a:r>
          <a:endParaRPr lang="es-ES" sz="1800" kern="1200" dirty="0">
            <a:solidFill>
              <a:schemeClr val="tx1"/>
            </a:solidFill>
            <a:latin typeface="Times New Roman" panose="02020603050405020304" pitchFamily="18" charset="0"/>
            <a:ea typeface="+mn-ea"/>
            <a:cs typeface="Times New Roman" panose="02020603050405020304" pitchFamily="18" charset="0"/>
          </a:endParaRPr>
        </a:p>
      </dsp:txBody>
      <dsp:txXfrm>
        <a:off x="4450421" y="2401274"/>
        <a:ext cx="1264726" cy="6132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ADCF9-E925-4A94-AD6E-61B825089ACD}">
      <dsp:nvSpPr>
        <dsp:cNvPr id="0" name=""/>
        <dsp:cNvSpPr/>
      </dsp:nvSpPr>
      <dsp:spPr>
        <a:xfrm>
          <a:off x="504676" y="1193259"/>
          <a:ext cx="2430726" cy="99785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Subsistemas</a:t>
          </a:r>
          <a:endParaRPr lang="es-ES" sz="1800" kern="1200" dirty="0">
            <a:latin typeface="Times New Roman" panose="02020603050405020304" pitchFamily="18" charset="0"/>
            <a:cs typeface="Times New Roman" panose="02020603050405020304" pitchFamily="18" charset="0"/>
          </a:endParaRPr>
        </a:p>
      </dsp:txBody>
      <dsp:txXfrm>
        <a:off x="533902" y="1222485"/>
        <a:ext cx="2372274" cy="939405"/>
      </dsp:txXfrm>
    </dsp:sp>
    <dsp:sp modelId="{44142319-AAAB-40F4-B53B-308BD7ECB8AC}">
      <dsp:nvSpPr>
        <dsp:cNvPr id="0" name=""/>
        <dsp:cNvSpPr/>
      </dsp:nvSpPr>
      <dsp:spPr>
        <a:xfrm rot="17692822">
          <a:off x="2516751" y="1016332"/>
          <a:ext cx="1445433" cy="40429"/>
        </a:xfrm>
        <a:custGeom>
          <a:avLst/>
          <a:gdLst/>
          <a:ahLst/>
          <a:cxnLst/>
          <a:rect l="0" t="0" r="0" b="0"/>
          <a:pathLst>
            <a:path>
              <a:moveTo>
                <a:pt x="0" y="20214"/>
              </a:moveTo>
              <a:lnTo>
                <a:pt x="1445433" y="2021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203332" y="1000411"/>
        <a:ext cx="72271" cy="72271"/>
      </dsp:txXfrm>
    </dsp:sp>
    <dsp:sp modelId="{288CC86D-E672-4E84-A662-9E9F80D6B97E}">
      <dsp:nvSpPr>
        <dsp:cNvPr id="0" name=""/>
        <dsp:cNvSpPr/>
      </dsp:nvSpPr>
      <dsp:spPr>
        <a:xfrm>
          <a:off x="3543533" y="826"/>
          <a:ext cx="1520325" cy="76016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err="1" smtClean="0">
              <a:solidFill>
                <a:schemeClr val="tx1"/>
              </a:solidFill>
              <a:latin typeface="Times New Roman" panose="02020603050405020304" pitchFamily="18" charset="0"/>
              <a:ea typeface="+mn-ea"/>
              <a:cs typeface="Times New Roman" panose="02020603050405020304" pitchFamily="18" charset="0"/>
            </a:rPr>
            <a:t>Display</a:t>
          </a:r>
          <a:r>
            <a:rPr lang="es-ES" sz="1800" kern="1200" dirty="0" smtClean="0">
              <a:solidFill>
                <a:schemeClr val="tx1"/>
              </a:solidFill>
              <a:latin typeface="Times New Roman" panose="02020603050405020304" pitchFamily="18" charset="0"/>
              <a:ea typeface="+mn-ea"/>
              <a:cs typeface="Times New Roman" panose="02020603050405020304" pitchFamily="18" charset="0"/>
            </a:rPr>
            <a:t>:</a:t>
          </a:r>
          <a:endParaRPr lang="es-ES" sz="1800" kern="1200" dirty="0">
            <a:solidFill>
              <a:schemeClr val="tx1"/>
            </a:solidFill>
            <a:latin typeface="Times New Roman" panose="02020603050405020304" pitchFamily="18" charset="0"/>
            <a:ea typeface="+mn-ea"/>
            <a:cs typeface="Times New Roman" panose="02020603050405020304" pitchFamily="18" charset="0"/>
          </a:endParaRPr>
        </a:p>
      </dsp:txBody>
      <dsp:txXfrm>
        <a:off x="3565797" y="23090"/>
        <a:ext cx="1475797" cy="715634"/>
      </dsp:txXfrm>
    </dsp:sp>
    <dsp:sp modelId="{89ADF32A-D327-4D17-8CA7-4B8FA4EFB9B3}">
      <dsp:nvSpPr>
        <dsp:cNvPr id="0" name=""/>
        <dsp:cNvSpPr/>
      </dsp:nvSpPr>
      <dsp:spPr>
        <a:xfrm rot="19457599">
          <a:off x="2865010" y="1453426"/>
          <a:ext cx="748914" cy="40429"/>
        </a:xfrm>
        <a:custGeom>
          <a:avLst/>
          <a:gdLst/>
          <a:ahLst/>
          <a:cxnLst/>
          <a:rect l="0" t="0" r="0" b="0"/>
          <a:pathLst>
            <a:path>
              <a:moveTo>
                <a:pt x="0" y="20214"/>
              </a:moveTo>
              <a:lnTo>
                <a:pt x="748914" y="2021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220745" y="1454918"/>
        <a:ext cx="37445" cy="37445"/>
      </dsp:txXfrm>
    </dsp:sp>
    <dsp:sp modelId="{3AE34311-A193-4DC5-8C81-E333A71CD089}">
      <dsp:nvSpPr>
        <dsp:cNvPr id="0" name=""/>
        <dsp:cNvSpPr/>
      </dsp:nvSpPr>
      <dsp:spPr>
        <a:xfrm>
          <a:off x="3543533" y="875013"/>
          <a:ext cx="1520325" cy="76016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err="1" smtClean="0">
              <a:solidFill>
                <a:schemeClr val="tx1"/>
              </a:solidFill>
              <a:latin typeface="Times New Roman" panose="02020603050405020304" pitchFamily="18" charset="0"/>
              <a:ea typeface="+mn-ea"/>
              <a:cs typeface="Times New Roman" panose="02020603050405020304" pitchFamily="18" charset="0"/>
            </a:rPr>
            <a:t>Unit</a:t>
          </a:r>
          <a:r>
            <a:rPr lang="es-ES" sz="1800" kern="1200" dirty="0" smtClean="0">
              <a:solidFill>
                <a:schemeClr val="tx1"/>
              </a:solidFill>
              <a:latin typeface="Times New Roman" panose="02020603050405020304" pitchFamily="18" charset="0"/>
              <a:ea typeface="+mn-ea"/>
              <a:cs typeface="Times New Roman" panose="02020603050405020304" pitchFamily="18" charset="0"/>
            </a:rPr>
            <a:t>:</a:t>
          </a:r>
          <a:endParaRPr lang="es-ES" sz="1800" kern="1200" dirty="0">
            <a:solidFill>
              <a:schemeClr val="tx1"/>
            </a:solidFill>
            <a:latin typeface="Times New Roman" panose="02020603050405020304" pitchFamily="18" charset="0"/>
            <a:ea typeface="+mn-ea"/>
            <a:cs typeface="Times New Roman" panose="02020603050405020304" pitchFamily="18" charset="0"/>
          </a:endParaRPr>
        </a:p>
      </dsp:txBody>
      <dsp:txXfrm>
        <a:off x="3565797" y="897277"/>
        <a:ext cx="1475797" cy="715634"/>
      </dsp:txXfrm>
    </dsp:sp>
    <dsp:sp modelId="{D551FD6F-580F-4EB1-A693-42430FB0C3BC}">
      <dsp:nvSpPr>
        <dsp:cNvPr id="0" name=""/>
        <dsp:cNvSpPr/>
      </dsp:nvSpPr>
      <dsp:spPr>
        <a:xfrm rot="2142401">
          <a:off x="2865010" y="1890519"/>
          <a:ext cx="748914" cy="40429"/>
        </a:xfrm>
        <a:custGeom>
          <a:avLst/>
          <a:gdLst/>
          <a:ahLst/>
          <a:cxnLst/>
          <a:rect l="0" t="0" r="0" b="0"/>
          <a:pathLst>
            <a:path>
              <a:moveTo>
                <a:pt x="0" y="20214"/>
              </a:moveTo>
              <a:lnTo>
                <a:pt x="748914" y="2021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220745" y="1892011"/>
        <a:ext cx="37445" cy="37445"/>
      </dsp:txXfrm>
    </dsp:sp>
    <dsp:sp modelId="{9A50B345-BF68-4FC2-995C-89F793AA6BE1}">
      <dsp:nvSpPr>
        <dsp:cNvPr id="0" name=""/>
        <dsp:cNvSpPr/>
      </dsp:nvSpPr>
      <dsp:spPr>
        <a:xfrm>
          <a:off x="3543533" y="1749200"/>
          <a:ext cx="1520325" cy="76016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err="1" smtClean="0">
              <a:solidFill>
                <a:schemeClr val="tx1"/>
              </a:solidFill>
              <a:latin typeface="Times New Roman" panose="02020603050405020304" pitchFamily="18" charset="0"/>
              <a:ea typeface="+mn-ea"/>
              <a:cs typeface="Times New Roman" panose="02020603050405020304" pitchFamily="18" charset="0"/>
            </a:rPr>
            <a:t>Sense</a:t>
          </a:r>
          <a:r>
            <a:rPr lang="es-EC" sz="1800" kern="1200" dirty="0" smtClean="0">
              <a:solidFill>
                <a:schemeClr val="tx1"/>
              </a:solidFill>
              <a:latin typeface="Times New Roman" panose="02020603050405020304" pitchFamily="18" charset="0"/>
              <a:ea typeface="+mn-ea"/>
              <a:cs typeface="Times New Roman" panose="02020603050405020304" pitchFamily="18" charset="0"/>
            </a:rPr>
            <a:t>:</a:t>
          </a:r>
          <a:r>
            <a:rPr lang="es-EC" sz="3100" kern="1200" dirty="0" smtClean="0"/>
            <a:t> </a:t>
          </a:r>
          <a:endParaRPr lang="es-ES" sz="3100" kern="1200" dirty="0"/>
        </a:p>
      </dsp:txBody>
      <dsp:txXfrm>
        <a:off x="3565797" y="1771464"/>
        <a:ext cx="1475797" cy="715634"/>
      </dsp:txXfrm>
    </dsp:sp>
    <dsp:sp modelId="{6AC8244D-F4D2-49B5-B8C3-0784AB940EE3}">
      <dsp:nvSpPr>
        <dsp:cNvPr id="0" name=""/>
        <dsp:cNvSpPr/>
      </dsp:nvSpPr>
      <dsp:spPr>
        <a:xfrm rot="3907178">
          <a:off x="2516751" y="2327613"/>
          <a:ext cx="1445433" cy="40429"/>
        </a:xfrm>
        <a:custGeom>
          <a:avLst/>
          <a:gdLst/>
          <a:ahLst/>
          <a:cxnLst/>
          <a:rect l="0" t="0" r="0" b="0"/>
          <a:pathLst>
            <a:path>
              <a:moveTo>
                <a:pt x="0" y="20214"/>
              </a:moveTo>
              <a:lnTo>
                <a:pt x="1445433" y="2021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203332" y="2311692"/>
        <a:ext cx="72271" cy="72271"/>
      </dsp:txXfrm>
    </dsp:sp>
    <dsp:sp modelId="{C26DE9B6-643E-494D-B02C-25838F57CBD5}">
      <dsp:nvSpPr>
        <dsp:cNvPr id="0" name=""/>
        <dsp:cNvSpPr/>
      </dsp:nvSpPr>
      <dsp:spPr>
        <a:xfrm>
          <a:off x="3543533" y="2623387"/>
          <a:ext cx="1520325" cy="76016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err="1" smtClean="0">
              <a:solidFill>
                <a:schemeClr val="tx1"/>
              </a:solidFill>
              <a:latin typeface="Times New Roman" panose="02020603050405020304" pitchFamily="18" charset="0"/>
              <a:ea typeface="+mn-ea"/>
              <a:cs typeface="Times New Roman" panose="02020603050405020304" pitchFamily="18" charset="0"/>
            </a:rPr>
            <a:t>Calculate</a:t>
          </a:r>
          <a:r>
            <a:rPr lang="es-EC" sz="1800" kern="1200" dirty="0" smtClean="0">
              <a:solidFill>
                <a:schemeClr val="tx1"/>
              </a:solidFill>
              <a:latin typeface="Times New Roman" panose="02020603050405020304" pitchFamily="18" charset="0"/>
              <a:ea typeface="+mn-ea"/>
              <a:cs typeface="Times New Roman" panose="02020603050405020304" pitchFamily="18" charset="0"/>
            </a:rPr>
            <a:t>:</a:t>
          </a:r>
          <a:endParaRPr lang="es-ES" sz="1800" kern="1200" dirty="0">
            <a:solidFill>
              <a:schemeClr val="tx1"/>
            </a:solidFill>
            <a:latin typeface="Times New Roman" panose="02020603050405020304" pitchFamily="18" charset="0"/>
            <a:ea typeface="+mn-ea"/>
            <a:cs typeface="Times New Roman" panose="02020603050405020304" pitchFamily="18" charset="0"/>
          </a:endParaRPr>
        </a:p>
      </dsp:txBody>
      <dsp:txXfrm>
        <a:off x="3565797" y="2645651"/>
        <a:ext cx="1475797" cy="71563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8409B7-22BE-4DCB-83B0-8A7730905BA1}" type="datetimeFigureOut">
              <a:rPr lang="es-ES" smtClean="0"/>
              <a:t>23/01/2020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903423-8E9D-4466-828D-4B97E359AD4C}" type="slidenum">
              <a:rPr lang="es-ES" smtClean="0"/>
              <a:t>‹Nº›</a:t>
            </a:fld>
            <a:endParaRPr lang="es-ES"/>
          </a:p>
        </p:txBody>
      </p:sp>
    </p:spTree>
    <p:extLst>
      <p:ext uri="{BB962C8B-B14F-4D97-AF65-F5344CB8AC3E}">
        <p14:creationId xmlns:p14="http://schemas.microsoft.com/office/powerpoint/2010/main" val="663177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11</a:t>
            </a:fld>
            <a:endParaRPr lang="es-ES"/>
          </a:p>
        </p:txBody>
      </p:sp>
    </p:spTree>
    <p:extLst>
      <p:ext uri="{BB962C8B-B14F-4D97-AF65-F5344CB8AC3E}">
        <p14:creationId xmlns:p14="http://schemas.microsoft.com/office/powerpoint/2010/main" val="2144097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12</a:t>
            </a:fld>
            <a:endParaRPr lang="es-ES"/>
          </a:p>
        </p:txBody>
      </p:sp>
    </p:spTree>
    <p:extLst>
      <p:ext uri="{BB962C8B-B14F-4D97-AF65-F5344CB8AC3E}">
        <p14:creationId xmlns:p14="http://schemas.microsoft.com/office/powerpoint/2010/main" val="2590999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13</a:t>
            </a:fld>
            <a:endParaRPr lang="es-ES"/>
          </a:p>
        </p:txBody>
      </p:sp>
    </p:spTree>
    <p:extLst>
      <p:ext uri="{BB962C8B-B14F-4D97-AF65-F5344CB8AC3E}">
        <p14:creationId xmlns:p14="http://schemas.microsoft.com/office/powerpoint/2010/main" val="2781853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14</a:t>
            </a:fld>
            <a:endParaRPr lang="es-ES"/>
          </a:p>
        </p:txBody>
      </p:sp>
    </p:spTree>
    <p:extLst>
      <p:ext uri="{BB962C8B-B14F-4D97-AF65-F5344CB8AC3E}">
        <p14:creationId xmlns:p14="http://schemas.microsoft.com/office/powerpoint/2010/main" val="1207236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15</a:t>
            </a:fld>
            <a:endParaRPr lang="es-ES"/>
          </a:p>
        </p:txBody>
      </p:sp>
    </p:spTree>
    <p:extLst>
      <p:ext uri="{BB962C8B-B14F-4D97-AF65-F5344CB8AC3E}">
        <p14:creationId xmlns:p14="http://schemas.microsoft.com/office/powerpoint/2010/main" val="963467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16</a:t>
            </a:fld>
            <a:endParaRPr lang="es-ES"/>
          </a:p>
        </p:txBody>
      </p:sp>
    </p:spTree>
    <p:extLst>
      <p:ext uri="{BB962C8B-B14F-4D97-AF65-F5344CB8AC3E}">
        <p14:creationId xmlns:p14="http://schemas.microsoft.com/office/powerpoint/2010/main" val="468444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17</a:t>
            </a:fld>
            <a:endParaRPr lang="es-ES"/>
          </a:p>
        </p:txBody>
      </p:sp>
    </p:spTree>
    <p:extLst>
      <p:ext uri="{BB962C8B-B14F-4D97-AF65-F5344CB8AC3E}">
        <p14:creationId xmlns:p14="http://schemas.microsoft.com/office/powerpoint/2010/main" val="2112274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18</a:t>
            </a:fld>
            <a:endParaRPr lang="es-ES"/>
          </a:p>
        </p:txBody>
      </p:sp>
    </p:spTree>
    <p:extLst>
      <p:ext uri="{BB962C8B-B14F-4D97-AF65-F5344CB8AC3E}">
        <p14:creationId xmlns:p14="http://schemas.microsoft.com/office/powerpoint/2010/main" val="2136163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19</a:t>
            </a:fld>
            <a:endParaRPr lang="es-ES"/>
          </a:p>
        </p:txBody>
      </p:sp>
    </p:spTree>
    <p:extLst>
      <p:ext uri="{BB962C8B-B14F-4D97-AF65-F5344CB8AC3E}">
        <p14:creationId xmlns:p14="http://schemas.microsoft.com/office/powerpoint/2010/main" val="2099345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20</a:t>
            </a:fld>
            <a:endParaRPr lang="es-ES"/>
          </a:p>
        </p:txBody>
      </p:sp>
    </p:spTree>
    <p:extLst>
      <p:ext uri="{BB962C8B-B14F-4D97-AF65-F5344CB8AC3E}">
        <p14:creationId xmlns:p14="http://schemas.microsoft.com/office/powerpoint/2010/main" val="1592432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3</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21</a:t>
            </a:fld>
            <a:endParaRPr lang="es-ES"/>
          </a:p>
        </p:txBody>
      </p:sp>
    </p:spTree>
    <p:extLst>
      <p:ext uri="{BB962C8B-B14F-4D97-AF65-F5344CB8AC3E}">
        <p14:creationId xmlns:p14="http://schemas.microsoft.com/office/powerpoint/2010/main" val="3550141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22</a:t>
            </a:fld>
            <a:endParaRPr lang="es-ES"/>
          </a:p>
        </p:txBody>
      </p:sp>
    </p:spTree>
    <p:extLst>
      <p:ext uri="{BB962C8B-B14F-4D97-AF65-F5344CB8AC3E}">
        <p14:creationId xmlns:p14="http://schemas.microsoft.com/office/powerpoint/2010/main" val="978361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23</a:t>
            </a:fld>
            <a:endParaRPr lang="es-ES"/>
          </a:p>
        </p:txBody>
      </p:sp>
    </p:spTree>
    <p:extLst>
      <p:ext uri="{BB962C8B-B14F-4D97-AF65-F5344CB8AC3E}">
        <p14:creationId xmlns:p14="http://schemas.microsoft.com/office/powerpoint/2010/main" val="1520701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24</a:t>
            </a:fld>
            <a:endParaRPr lang="es-ES"/>
          </a:p>
        </p:txBody>
      </p:sp>
    </p:spTree>
    <p:extLst>
      <p:ext uri="{BB962C8B-B14F-4D97-AF65-F5344CB8AC3E}">
        <p14:creationId xmlns:p14="http://schemas.microsoft.com/office/powerpoint/2010/main" val="23727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25</a:t>
            </a:fld>
            <a:endParaRPr lang="es-ES"/>
          </a:p>
        </p:txBody>
      </p:sp>
    </p:spTree>
    <p:extLst>
      <p:ext uri="{BB962C8B-B14F-4D97-AF65-F5344CB8AC3E}">
        <p14:creationId xmlns:p14="http://schemas.microsoft.com/office/powerpoint/2010/main" val="346353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26</a:t>
            </a:fld>
            <a:endParaRPr lang="es-ES"/>
          </a:p>
        </p:txBody>
      </p:sp>
    </p:spTree>
    <p:extLst>
      <p:ext uri="{BB962C8B-B14F-4D97-AF65-F5344CB8AC3E}">
        <p14:creationId xmlns:p14="http://schemas.microsoft.com/office/powerpoint/2010/main" val="116813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27</a:t>
            </a:fld>
            <a:endParaRPr lang="es-ES"/>
          </a:p>
        </p:txBody>
      </p:sp>
    </p:spTree>
    <p:extLst>
      <p:ext uri="{BB962C8B-B14F-4D97-AF65-F5344CB8AC3E}">
        <p14:creationId xmlns:p14="http://schemas.microsoft.com/office/powerpoint/2010/main" val="948939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28</a:t>
            </a:fld>
            <a:endParaRPr lang="es-ES"/>
          </a:p>
        </p:txBody>
      </p:sp>
    </p:spTree>
    <p:extLst>
      <p:ext uri="{BB962C8B-B14F-4D97-AF65-F5344CB8AC3E}">
        <p14:creationId xmlns:p14="http://schemas.microsoft.com/office/powerpoint/2010/main" val="2072381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29</a:t>
            </a:fld>
            <a:endParaRPr lang="es-ES"/>
          </a:p>
        </p:txBody>
      </p:sp>
    </p:spTree>
    <p:extLst>
      <p:ext uri="{BB962C8B-B14F-4D97-AF65-F5344CB8AC3E}">
        <p14:creationId xmlns:p14="http://schemas.microsoft.com/office/powerpoint/2010/main" val="2621467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30</a:t>
            </a:fld>
            <a:endParaRPr lang="es-ES"/>
          </a:p>
        </p:txBody>
      </p:sp>
    </p:spTree>
    <p:extLst>
      <p:ext uri="{BB962C8B-B14F-4D97-AF65-F5344CB8AC3E}">
        <p14:creationId xmlns:p14="http://schemas.microsoft.com/office/powerpoint/2010/main" val="772034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4</a:t>
            </a:fld>
            <a:endParaRPr lang="es-ES"/>
          </a:p>
        </p:txBody>
      </p:sp>
    </p:spTree>
    <p:extLst>
      <p:ext uri="{BB962C8B-B14F-4D97-AF65-F5344CB8AC3E}">
        <p14:creationId xmlns:p14="http://schemas.microsoft.com/office/powerpoint/2010/main" val="3560430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31</a:t>
            </a:fld>
            <a:endParaRPr lang="es-ES"/>
          </a:p>
        </p:txBody>
      </p:sp>
    </p:spTree>
    <p:extLst>
      <p:ext uri="{BB962C8B-B14F-4D97-AF65-F5344CB8AC3E}">
        <p14:creationId xmlns:p14="http://schemas.microsoft.com/office/powerpoint/2010/main" val="1835016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32</a:t>
            </a:fld>
            <a:endParaRPr lang="es-ES"/>
          </a:p>
        </p:txBody>
      </p:sp>
    </p:spTree>
    <p:extLst>
      <p:ext uri="{BB962C8B-B14F-4D97-AF65-F5344CB8AC3E}">
        <p14:creationId xmlns:p14="http://schemas.microsoft.com/office/powerpoint/2010/main" val="233724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33</a:t>
            </a:fld>
            <a:endParaRPr lang="es-ES"/>
          </a:p>
        </p:txBody>
      </p:sp>
    </p:spTree>
    <p:extLst>
      <p:ext uri="{BB962C8B-B14F-4D97-AF65-F5344CB8AC3E}">
        <p14:creationId xmlns:p14="http://schemas.microsoft.com/office/powerpoint/2010/main" val="2748017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34</a:t>
            </a:fld>
            <a:endParaRPr lang="es-ES"/>
          </a:p>
        </p:txBody>
      </p:sp>
    </p:spTree>
    <p:extLst>
      <p:ext uri="{BB962C8B-B14F-4D97-AF65-F5344CB8AC3E}">
        <p14:creationId xmlns:p14="http://schemas.microsoft.com/office/powerpoint/2010/main" val="3457663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35</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36</a:t>
            </a:fld>
            <a:endParaRPr lang="es-ES"/>
          </a:p>
        </p:txBody>
      </p:sp>
    </p:spTree>
    <p:extLst>
      <p:ext uri="{BB962C8B-B14F-4D97-AF65-F5344CB8AC3E}">
        <p14:creationId xmlns:p14="http://schemas.microsoft.com/office/powerpoint/2010/main" val="770540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37</a:t>
            </a:fld>
            <a:endParaRPr lang="es-ES"/>
          </a:p>
        </p:txBody>
      </p:sp>
    </p:spTree>
    <p:extLst>
      <p:ext uri="{BB962C8B-B14F-4D97-AF65-F5344CB8AC3E}">
        <p14:creationId xmlns:p14="http://schemas.microsoft.com/office/powerpoint/2010/main" val="2968209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 </a:t>
            </a:r>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5</a:t>
            </a:fld>
            <a:endParaRPr lang="es-ES"/>
          </a:p>
        </p:txBody>
      </p:sp>
    </p:spTree>
    <p:extLst>
      <p:ext uri="{BB962C8B-B14F-4D97-AF65-F5344CB8AC3E}">
        <p14:creationId xmlns:p14="http://schemas.microsoft.com/office/powerpoint/2010/main" val="323287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 </a:t>
            </a:r>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6</a:t>
            </a:fld>
            <a:endParaRPr lang="es-ES"/>
          </a:p>
        </p:txBody>
      </p:sp>
    </p:spTree>
    <p:extLst>
      <p:ext uri="{BB962C8B-B14F-4D97-AF65-F5344CB8AC3E}">
        <p14:creationId xmlns:p14="http://schemas.microsoft.com/office/powerpoint/2010/main" val="1939858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7</a:t>
            </a:fld>
            <a:endParaRPr lang="es-ES"/>
          </a:p>
        </p:txBody>
      </p:sp>
    </p:spTree>
    <p:extLst>
      <p:ext uri="{BB962C8B-B14F-4D97-AF65-F5344CB8AC3E}">
        <p14:creationId xmlns:p14="http://schemas.microsoft.com/office/powerpoint/2010/main" val="3567908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8</a:t>
            </a:fld>
            <a:endParaRPr lang="es-ES"/>
          </a:p>
        </p:txBody>
      </p:sp>
    </p:spTree>
    <p:extLst>
      <p:ext uri="{BB962C8B-B14F-4D97-AF65-F5344CB8AC3E}">
        <p14:creationId xmlns:p14="http://schemas.microsoft.com/office/powerpoint/2010/main" val="3114278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9</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10</a:t>
            </a:fld>
            <a:endParaRPr lang="es-ES"/>
          </a:p>
        </p:txBody>
      </p:sp>
    </p:spTree>
    <p:extLst>
      <p:ext uri="{BB962C8B-B14F-4D97-AF65-F5344CB8AC3E}">
        <p14:creationId xmlns:p14="http://schemas.microsoft.com/office/powerpoint/2010/main" val="957790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1DBA5529-DB6F-4F82-9283-ADC856217423}" type="datetimeFigureOut">
              <a:rPr lang="es-ES" smtClean="0"/>
              <a:t>23/01/2020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3105635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DBA5529-DB6F-4F82-9283-ADC856217423}" type="datetimeFigureOut">
              <a:rPr lang="es-ES" smtClean="0"/>
              <a:t>23/01/2020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335427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DBA5529-DB6F-4F82-9283-ADC856217423}" type="datetimeFigureOut">
              <a:rPr lang="es-ES" smtClean="0"/>
              <a:t>23/01/2020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1072670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DBA5529-DB6F-4F82-9283-ADC856217423}" type="datetimeFigureOut">
              <a:rPr lang="es-ES" smtClean="0"/>
              <a:t>23/01/2020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172599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DBA5529-DB6F-4F82-9283-ADC856217423}" type="datetimeFigureOut">
              <a:rPr lang="es-ES" smtClean="0"/>
              <a:t>23/01/2020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2734713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1DBA5529-DB6F-4F82-9283-ADC856217423}" type="datetimeFigureOut">
              <a:rPr lang="es-ES" smtClean="0"/>
              <a:t>23/01/2020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405700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1DBA5529-DB6F-4F82-9283-ADC856217423}" type="datetimeFigureOut">
              <a:rPr lang="es-ES" smtClean="0"/>
              <a:t>23/01/2020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421100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1DBA5529-DB6F-4F82-9283-ADC856217423}" type="datetimeFigureOut">
              <a:rPr lang="es-ES" smtClean="0"/>
              <a:t>23/01/2020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195717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DBA5529-DB6F-4F82-9283-ADC856217423}" type="datetimeFigureOut">
              <a:rPr lang="es-ES" smtClean="0"/>
              <a:t>23/01/2020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2676893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DBA5529-DB6F-4F82-9283-ADC856217423}" type="datetimeFigureOut">
              <a:rPr lang="es-ES" smtClean="0"/>
              <a:t>23/01/2020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8822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DBA5529-DB6F-4F82-9283-ADC856217423}" type="datetimeFigureOut">
              <a:rPr lang="es-ES" smtClean="0"/>
              <a:t>23/01/2020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239904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5529-DB6F-4F82-9283-ADC856217423}" type="datetimeFigureOut">
              <a:rPr lang="es-ES" smtClean="0"/>
              <a:t>23/01/2020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D9FE1-E8CC-4DED-B000-44D09D113451}" type="slidenum">
              <a:rPr lang="es-ES" smtClean="0"/>
              <a:t>‹Nº›</a:t>
            </a:fld>
            <a:endParaRPr lang="es-ES"/>
          </a:p>
        </p:txBody>
      </p:sp>
    </p:spTree>
    <p:extLst>
      <p:ext uri="{BB962C8B-B14F-4D97-AF65-F5344CB8AC3E}">
        <p14:creationId xmlns:p14="http://schemas.microsoft.com/office/powerpoint/2010/main" val="3192076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30.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0"/>
            <a:ext cx="9144000" cy="369332"/>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13" name="CuadroTexto 12">
            <a:extLst>
              <a:ext uri="{FF2B5EF4-FFF2-40B4-BE49-F238E27FC236}">
                <a16:creationId xmlns:a16="http://schemas.microsoft.com/office/drawing/2014/main" id="{BAA0CA17-B735-4AD8-97BC-B6DC046182AC}"/>
              </a:ext>
            </a:extLst>
          </p:cNvPr>
          <p:cNvSpPr txBox="1"/>
          <p:nvPr/>
        </p:nvSpPr>
        <p:spPr>
          <a:xfrm>
            <a:off x="0" y="6318000"/>
            <a:ext cx="9144000" cy="369332"/>
          </a:xfrm>
          <a:prstGeom prst="rect">
            <a:avLst/>
          </a:prstGeom>
          <a:solidFill>
            <a:schemeClr val="bg1">
              <a:lumMod val="85000"/>
              <a:alpha val="64000"/>
            </a:schemeClr>
          </a:solidFill>
        </p:spPr>
        <p:txBody>
          <a:bodyPr wrap="square" rtlCol="0">
            <a:spAutoFit/>
          </a:bodyPr>
          <a:lstStyle/>
          <a:p>
            <a:endParaRPr lang="es-ES" dirty="0"/>
          </a:p>
        </p:txBody>
      </p:sp>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854" y="548680"/>
            <a:ext cx="4818144"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esultado de imagen para departamento de electrica, y electronica 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8308" y="4787194"/>
            <a:ext cx="1274502" cy="139762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389456" y="1702156"/>
            <a:ext cx="8388752" cy="2908489"/>
          </a:xfrm>
          <a:prstGeom prst="rect">
            <a:avLst/>
          </a:prstGeom>
          <a:noFill/>
        </p:spPr>
        <p:txBody>
          <a:bodyPr wrap="square" rtlCol="0">
            <a:spAutoFit/>
          </a:bodyPr>
          <a:lstStyle/>
          <a:p>
            <a:pPr algn="ctr">
              <a:lnSpc>
                <a:spcPct val="150000"/>
              </a:lnSpc>
            </a:pPr>
            <a:r>
              <a:rPr lang="es-ES" dirty="0">
                <a:latin typeface="Times New Roman" panose="02020603050405020304" pitchFamily="18" charset="0"/>
                <a:cs typeface="Times New Roman" panose="02020603050405020304" pitchFamily="18" charset="0"/>
              </a:rPr>
              <a:t>DEPARTAMENTO DE ELÉCTRICA, ELECTRÓNICA Y </a:t>
            </a:r>
            <a:r>
              <a:rPr lang="es-ES" dirty="0" smtClean="0">
                <a:latin typeface="Times New Roman" panose="02020603050405020304" pitchFamily="18" charset="0"/>
                <a:cs typeface="Times New Roman" panose="02020603050405020304" pitchFamily="18" charset="0"/>
              </a:rPr>
              <a:t>TELECOMUNICACIONES</a:t>
            </a:r>
            <a:r>
              <a:rPr lang="es-ES" dirty="0">
                <a:latin typeface="Times New Roman" panose="02020603050405020304" pitchFamily="18" charset="0"/>
                <a:cs typeface="Times New Roman" panose="02020603050405020304" pitchFamily="18" charset="0"/>
              </a:rPr>
              <a:t>  </a:t>
            </a:r>
            <a:endParaRPr lang="es-EC" dirty="0">
              <a:latin typeface="Times New Roman" panose="02020603050405020304" pitchFamily="18" charset="0"/>
              <a:cs typeface="Times New Roman" panose="02020603050405020304" pitchFamily="18" charset="0"/>
            </a:endParaRPr>
          </a:p>
          <a:p>
            <a:pPr algn="ctr">
              <a:lnSpc>
                <a:spcPct val="150000"/>
              </a:lnSpc>
            </a:pPr>
            <a:r>
              <a:rPr lang="es-ES" sz="1600" dirty="0" smtClean="0">
                <a:latin typeface="Times New Roman" panose="02020603050405020304" pitchFamily="18" charset="0"/>
                <a:cs typeface="Times New Roman" panose="02020603050405020304" pitchFamily="18" charset="0"/>
              </a:rPr>
              <a:t>CARRERA DE INGENIERÍA EN ELECTRÓNICA Y TELECOMUNICACIONES</a:t>
            </a:r>
          </a:p>
          <a:p>
            <a:pPr algn="ctr">
              <a:lnSpc>
                <a:spcPct val="150000"/>
              </a:lnSpc>
            </a:pPr>
            <a:endParaRPr lang="es-ES" sz="1600" dirty="0" smtClean="0">
              <a:latin typeface="Arial" panose="020B0604020202020204" pitchFamily="34" charset="0"/>
              <a:cs typeface="Arial" panose="020B0604020202020204" pitchFamily="34" charset="0"/>
            </a:endParaRPr>
          </a:p>
          <a:p>
            <a:pPr algn="ctr">
              <a:lnSpc>
                <a:spcPct val="150000"/>
              </a:lnSpc>
            </a:pPr>
            <a:r>
              <a:rPr lang="es-EC" b="1" dirty="0">
                <a:latin typeface="Times New Roman" panose="02020603050405020304" pitchFamily="18" charset="0"/>
                <a:cs typeface="Times New Roman" panose="02020603050405020304" pitchFamily="18" charset="0"/>
              </a:rPr>
              <a:t>DESARROLLO DE UN INTERFAZ GRÁFICO EN PYTHON PARA OBTENER PATRÓNES DE RADIACIÓN DE ANTENAS UTILIZANDO EQUIPOS ANRITSU S362E Y UN SISTEMA DE POSICIONAMIENTO SINCRONIZADOS MEDIANTE COMANDOS SCPI Y UN MICROCONTROLADOR </a:t>
            </a:r>
            <a:endParaRPr lang="es-ES" b="1" dirty="0" smtClean="0">
              <a:latin typeface="Times New Roman" panose="02020603050405020304" pitchFamily="18" charset="0"/>
              <a:cs typeface="Times New Roman" panose="02020603050405020304" pitchFamily="18" charset="0"/>
            </a:endParaRPr>
          </a:p>
        </p:txBody>
      </p:sp>
      <p:sp>
        <p:nvSpPr>
          <p:cNvPr id="15" name="Rectángulo 14"/>
          <p:cNvSpPr/>
          <p:nvPr/>
        </p:nvSpPr>
        <p:spPr>
          <a:xfrm>
            <a:off x="1259632" y="5193622"/>
            <a:ext cx="6109561" cy="584775"/>
          </a:xfrm>
          <a:prstGeom prst="rect">
            <a:avLst/>
          </a:prstGeom>
        </p:spPr>
        <p:txBody>
          <a:bodyPr wrap="square">
            <a:spAutoFit/>
          </a:bodyPr>
          <a:lstStyle/>
          <a:p>
            <a:pPr algn="ctr">
              <a:spcAft>
                <a:spcPts val="0"/>
              </a:spcAft>
            </a:pPr>
            <a:r>
              <a:rPr lang="es-EC"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AUTOR: AUZ GUERRA JOSÉ ANDRÉS</a:t>
            </a:r>
            <a:endPar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DIRECTOR: ING. </a:t>
            </a:r>
            <a:r>
              <a:rPr lang="es-EC"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DUQUE CAJAS , MANUEL DARÍO</a:t>
            </a:r>
            <a:endPar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ángulo 15"/>
          <p:cNvSpPr/>
          <p:nvPr/>
        </p:nvSpPr>
        <p:spPr>
          <a:xfrm>
            <a:off x="2285998" y="5741646"/>
            <a:ext cx="4572000" cy="508344"/>
          </a:xfrm>
          <a:prstGeom prst="rect">
            <a:avLst/>
          </a:prstGeom>
        </p:spPr>
        <p:txBody>
          <a:bodyPr>
            <a:spAutoFit/>
          </a:bodyPr>
          <a:lstStyle/>
          <a:p>
            <a:pPr algn="ctr">
              <a:lnSpc>
                <a:spcPct val="200000"/>
              </a:lnSpc>
              <a:spcAft>
                <a:spcPts val="0"/>
              </a:spcAft>
            </a:pPr>
            <a:r>
              <a:rPr lang="es-EC"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ENERO 2020</a:t>
            </a:r>
            <a:endPar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0167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Metodología</a:t>
            </a:r>
          </a:p>
        </p:txBody>
      </p:sp>
      <p:sp>
        <p:nvSpPr>
          <p:cNvPr id="8" name="6 CuadroTexto"/>
          <p:cNvSpPr txBox="1"/>
          <p:nvPr/>
        </p:nvSpPr>
        <p:spPr>
          <a:xfrm>
            <a:off x="0" y="1350037"/>
            <a:ext cx="9144000" cy="461665"/>
          </a:xfrm>
          <a:prstGeom prst="rect">
            <a:avLst/>
          </a:prstGeom>
          <a:noFill/>
        </p:spPr>
        <p:txBody>
          <a:bodyPr wrap="square" rtlCol="0">
            <a:spAutoFit/>
          </a:bodyPr>
          <a:lstStyle/>
          <a:p>
            <a:pPr algn="ctr"/>
            <a:r>
              <a:rPr lang="es-ES" sz="2400" b="1" dirty="0">
                <a:latin typeface="Times New Roman" panose="02020603050405020304" pitchFamily="18" charset="0"/>
                <a:cs typeface="Times New Roman" panose="02020603050405020304" pitchFamily="18" charset="0"/>
              </a:rPr>
              <a:t>Analizador de Espectros: </a:t>
            </a:r>
            <a:r>
              <a:rPr lang="es-ES" sz="2400" b="1" dirty="0" smtClean="0">
                <a:latin typeface="Times New Roman" panose="02020603050405020304" pitchFamily="18" charset="0"/>
                <a:cs typeface="Times New Roman" panose="02020603050405020304" pitchFamily="18" charset="0"/>
              </a:rPr>
              <a:t>Anritsu S362E</a:t>
            </a:r>
            <a:endParaRPr lang="es-ES" sz="2400" b="1"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811702"/>
            <a:ext cx="8123780" cy="4569626"/>
          </a:xfrm>
          <a:prstGeom prst="rect">
            <a:avLst/>
          </a:prstGeom>
        </p:spPr>
      </p:pic>
    </p:spTree>
    <p:extLst>
      <p:ext uri="{BB962C8B-B14F-4D97-AF65-F5344CB8AC3E}">
        <p14:creationId xmlns:p14="http://schemas.microsoft.com/office/powerpoint/2010/main" val="2356136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Metodología</a:t>
            </a:r>
          </a:p>
        </p:txBody>
      </p:sp>
      <p:sp>
        <p:nvSpPr>
          <p:cNvPr id="8" name="6 CuadroTexto"/>
          <p:cNvSpPr txBox="1"/>
          <p:nvPr/>
        </p:nvSpPr>
        <p:spPr>
          <a:xfrm>
            <a:off x="0" y="1216004"/>
            <a:ext cx="9144000" cy="461665"/>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Generador de señales </a:t>
            </a:r>
            <a:r>
              <a:rPr lang="es-ES" sz="2400" b="1"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Agilent</a:t>
            </a:r>
            <a:r>
              <a:rPr lang="es-ES" sz="2400" b="1" dirty="0">
                <a:latin typeface="Times New Roman" panose="02020603050405020304" pitchFamily="18" charset="0"/>
                <a:cs typeface="Times New Roman" panose="02020603050405020304" pitchFamily="18" charset="0"/>
              </a:rPr>
              <a:t> N9310A</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246" y="1684200"/>
            <a:ext cx="8053251" cy="4529954"/>
          </a:xfrm>
          <a:prstGeom prst="rect">
            <a:avLst/>
          </a:prstGeom>
        </p:spPr>
      </p:pic>
    </p:spTree>
    <p:extLst>
      <p:ext uri="{BB962C8B-B14F-4D97-AF65-F5344CB8AC3E}">
        <p14:creationId xmlns:p14="http://schemas.microsoft.com/office/powerpoint/2010/main" val="1176993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Metodología</a:t>
            </a:r>
          </a:p>
        </p:txBody>
      </p:sp>
      <p:sp>
        <p:nvSpPr>
          <p:cNvPr id="8" name="6 CuadroTexto"/>
          <p:cNvSpPr txBox="1"/>
          <p:nvPr/>
        </p:nvSpPr>
        <p:spPr>
          <a:xfrm>
            <a:off x="0" y="1350037"/>
            <a:ext cx="9144000" cy="461665"/>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Microcontrolador : </a:t>
            </a:r>
            <a:r>
              <a:rPr lang="es-ES" sz="2400" b="1" dirty="0" err="1" smtClean="0">
                <a:latin typeface="Times New Roman" panose="02020603050405020304" pitchFamily="18" charset="0"/>
                <a:cs typeface="Times New Roman" panose="02020603050405020304" pitchFamily="18" charset="0"/>
              </a:rPr>
              <a:t>Arduino</a:t>
            </a:r>
            <a:r>
              <a:rPr lang="es-ES" sz="2400" b="1" dirty="0" smtClean="0">
                <a:latin typeface="Times New Roman" panose="02020603050405020304" pitchFamily="18" charset="0"/>
                <a:cs typeface="Times New Roman" panose="02020603050405020304" pitchFamily="18" charset="0"/>
              </a:rPr>
              <a:t> Nano</a:t>
            </a:r>
            <a:endParaRPr lang="es-ES" sz="2400" b="1"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l="8970" r="18231" b="30050"/>
          <a:stretch/>
        </p:blipFill>
        <p:spPr>
          <a:xfrm rot="16200000">
            <a:off x="3111055" y="1153379"/>
            <a:ext cx="2903632" cy="4959979"/>
          </a:xfrm>
          <a:prstGeom prst="rect">
            <a:avLst/>
          </a:prstGeom>
        </p:spPr>
      </p:pic>
    </p:spTree>
    <p:extLst>
      <p:ext uri="{BB962C8B-B14F-4D97-AF65-F5344CB8AC3E}">
        <p14:creationId xmlns:p14="http://schemas.microsoft.com/office/powerpoint/2010/main" val="359511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Metodología</a:t>
            </a:r>
          </a:p>
        </p:txBody>
      </p:sp>
      <p:sp>
        <p:nvSpPr>
          <p:cNvPr id="8" name="6 CuadroTexto"/>
          <p:cNvSpPr txBox="1"/>
          <p:nvPr/>
        </p:nvSpPr>
        <p:spPr>
          <a:xfrm>
            <a:off x="0" y="1350037"/>
            <a:ext cx="9144000" cy="461665"/>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Controlador de motor a pasos : ATS-10</a:t>
            </a:r>
            <a:endParaRPr lang="es-ES" sz="2400" b="1"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978926"/>
            <a:ext cx="7487816" cy="4211897"/>
          </a:xfrm>
          <a:prstGeom prst="rect">
            <a:avLst/>
          </a:prstGeom>
        </p:spPr>
      </p:pic>
    </p:spTree>
    <p:extLst>
      <p:ext uri="{BB962C8B-B14F-4D97-AF65-F5344CB8AC3E}">
        <p14:creationId xmlns:p14="http://schemas.microsoft.com/office/powerpoint/2010/main" val="3964870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Metodología</a:t>
            </a:r>
          </a:p>
        </p:txBody>
      </p:sp>
      <p:sp>
        <p:nvSpPr>
          <p:cNvPr id="8" name="6 CuadroTexto"/>
          <p:cNvSpPr txBox="1"/>
          <p:nvPr/>
        </p:nvSpPr>
        <p:spPr>
          <a:xfrm>
            <a:off x="0" y="1350037"/>
            <a:ext cx="9144000" cy="461665"/>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Antenas de Prueba</a:t>
            </a:r>
            <a:endParaRPr lang="es-ES" sz="2400" b="1"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18267" t="21651" r="350" b="13251"/>
          <a:stretch/>
        </p:blipFill>
        <p:spPr>
          <a:xfrm rot="5400000">
            <a:off x="1146472" y="1402327"/>
            <a:ext cx="2563384" cy="3645296"/>
          </a:xfrm>
          <a:prstGeom prst="rect">
            <a:avLst/>
          </a:prstGeom>
        </p:spPr>
      </p:pic>
      <p:sp>
        <p:nvSpPr>
          <p:cNvPr id="6" name="Rectángulo 5"/>
          <p:cNvSpPr/>
          <p:nvPr/>
        </p:nvSpPr>
        <p:spPr>
          <a:xfrm>
            <a:off x="405816" y="4667154"/>
            <a:ext cx="4044697" cy="646331"/>
          </a:xfrm>
          <a:prstGeom prst="rect">
            <a:avLst/>
          </a:prstGeom>
        </p:spPr>
        <p:txBody>
          <a:bodyPr wrap="none">
            <a:spAutoFit/>
          </a:bodyPr>
          <a:lstStyle/>
          <a:p>
            <a:r>
              <a:rPr lang="es-EC" dirty="0" smtClean="0">
                <a:latin typeface="Times New Roman" panose="02020603050405020304" pitchFamily="18" charset="0"/>
                <a:cs typeface="Times New Roman" panose="02020603050405020304" pitchFamily="18" charset="0"/>
              </a:rPr>
              <a:t>Arreglo de antenas parche de 2 elementos</a:t>
            </a:r>
          </a:p>
          <a:p>
            <a:r>
              <a:rPr lang="es-ES" dirty="0" smtClean="0"/>
              <a:t>Frecuencia de operación: 2.28 GHz</a:t>
            </a:r>
            <a:endParaRPr lang="es-EC" dirty="0" smtClean="0">
              <a:latin typeface="Times New Roman" panose="02020603050405020304" pitchFamily="18" charset="0"/>
              <a:cs typeface="Times New Roman" panose="02020603050405020304" pitchFamily="18" charset="0"/>
            </a:endParaRPr>
          </a:p>
        </p:txBody>
      </p:sp>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l="5574" t="19295" r="27227" b="25056"/>
          <a:stretch/>
        </p:blipFill>
        <p:spPr>
          <a:xfrm rot="16200000">
            <a:off x="5544108" y="1331216"/>
            <a:ext cx="2592288" cy="3816424"/>
          </a:xfrm>
          <a:prstGeom prst="rect">
            <a:avLst/>
          </a:prstGeom>
        </p:spPr>
      </p:pic>
      <p:sp>
        <p:nvSpPr>
          <p:cNvPr id="10" name="Rectángulo 9"/>
          <p:cNvSpPr/>
          <p:nvPr/>
        </p:nvSpPr>
        <p:spPr>
          <a:xfrm>
            <a:off x="5359558" y="4667154"/>
            <a:ext cx="3442224" cy="646331"/>
          </a:xfrm>
          <a:prstGeom prst="rect">
            <a:avLst/>
          </a:prstGeom>
        </p:spPr>
        <p:txBody>
          <a:bodyPr wrap="none">
            <a:spAutoFit/>
          </a:bodyPr>
          <a:lstStyle/>
          <a:p>
            <a:r>
              <a:rPr lang="es-ES" dirty="0" smtClean="0"/>
              <a:t>Antena Parche de 1 elemento</a:t>
            </a:r>
          </a:p>
          <a:p>
            <a:r>
              <a:rPr lang="es-ES" dirty="0"/>
              <a:t>Frecuencia de operación: </a:t>
            </a:r>
            <a:r>
              <a:rPr lang="es-ES" dirty="0" smtClean="0"/>
              <a:t>2.43 GHz</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5193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210840"/>
            <a:ext cx="9144000" cy="707886"/>
          </a:xfrm>
          <a:prstGeom prst="rect">
            <a:avLst/>
          </a:prstGeom>
          <a:noFill/>
        </p:spPr>
        <p:txBody>
          <a:bodyPr wrap="square" rtlCol="0">
            <a:spAutoFit/>
          </a:bodyPr>
          <a:lstStyle/>
          <a:p>
            <a:pPr algn="ctr"/>
            <a:r>
              <a:rPr lang="es-ES" sz="4000" b="1" dirty="0">
                <a:solidFill>
                  <a:schemeClr val="bg1"/>
                </a:solidFill>
                <a:latin typeface="Times New Roman" panose="02020603050405020304" pitchFamily="18" charset="0"/>
                <a:cs typeface="Times New Roman" panose="02020603050405020304" pitchFamily="18" charset="0"/>
              </a:rPr>
              <a:t>Metodología</a:t>
            </a:r>
          </a:p>
        </p:txBody>
      </p:sp>
      <p:sp>
        <p:nvSpPr>
          <p:cNvPr id="7" name="6 CuadroTexto"/>
          <p:cNvSpPr txBox="1"/>
          <p:nvPr/>
        </p:nvSpPr>
        <p:spPr>
          <a:xfrm>
            <a:off x="1187624" y="1411169"/>
            <a:ext cx="6840760" cy="830997"/>
          </a:xfrm>
          <a:prstGeom prst="rect">
            <a:avLst/>
          </a:prstGeom>
          <a:noFill/>
        </p:spPr>
        <p:txBody>
          <a:bodyPr wrap="square" rtlCol="0">
            <a:spAutoFit/>
          </a:bodyPr>
          <a:lstStyle/>
          <a:p>
            <a:pPr algn="ctr"/>
            <a:r>
              <a:rPr lang="es-EC" sz="2400" b="1" dirty="0" smtClean="0">
                <a:latin typeface="Times New Roman" panose="02020603050405020304" pitchFamily="18" charset="0"/>
                <a:cs typeface="Times New Roman" panose="02020603050405020304" pitchFamily="18" charset="0"/>
              </a:rPr>
              <a:t>Sincronización con el sistema de posicionamiento mediante microcontrolador </a:t>
            </a:r>
            <a:endParaRPr lang="es-ES" sz="2400" b="1" dirty="0">
              <a:latin typeface="Times New Roman" panose="02020603050405020304" pitchFamily="18" charset="0"/>
              <a:cs typeface="Times New Roman" panose="02020603050405020304" pitchFamily="18" charset="0"/>
            </a:endParaRPr>
          </a:p>
        </p:txBody>
      </p:sp>
      <p:pic>
        <p:nvPicPr>
          <p:cNvPr id="6" name="Imagen 5" descr="C:\Users\Auz\Documents\10\ESCRITO\BIBLIOGRAFIA\DOCUMENTO_ESCRITO_AUZ\figuras\flujotesis.png"/>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478626"/>
            <a:ext cx="3168352" cy="3110613"/>
          </a:xfrm>
          <a:prstGeom prst="rect">
            <a:avLst/>
          </a:prstGeom>
          <a:noFill/>
          <a:ln>
            <a:noFill/>
          </a:ln>
        </p:spPr>
      </p:pic>
    </p:spTree>
    <p:extLst>
      <p:ext uri="{BB962C8B-B14F-4D97-AF65-F5344CB8AC3E}">
        <p14:creationId xmlns:p14="http://schemas.microsoft.com/office/powerpoint/2010/main" val="1406148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210840"/>
            <a:ext cx="9144000" cy="707886"/>
          </a:xfrm>
          <a:prstGeom prst="rect">
            <a:avLst/>
          </a:prstGeom>
          <a:noFill/>
        </p:spPr>
        <p:txBody>
          <a:bodyPr wrap="square" rtlCol="0">
            <a:spAutoFit/>
          </a:bodyPr>
          <a:lstStyle/>
          <a:p>
            <a:pPr algn="ctr"/>
            <a:r>
              <a:rPr lang="es-ES" sz="4000" b="1" dirty="0">
                <a:solidFill>
                  <a:schemeClr val="bg1"/>
                </a:solidFill>
                <a:latin typeface="Arial" panose="020B0604020202020204" pitchFamily="34" charset="0"/>
                <a:cs typeface="Arial" panose="020B0604020202020204" pitchFamily="34" charset="0"/>
              </a:rPr>
              <a:t>Metodología</a:t>
            </a:r>
          </a:p>
        </p:txBody>
      </p:sp>
      <p:sp>
        <p:nvSpPr>
          <p:cNvPr id="7" name="6 CuadroTexto"/>
          <p:cNvSpPr txBox="1"/>
          <p:nvPr/>
        </p:nvSpPr>
        <p:spPr>
          <a:xfrm>
            <a:off x="1511660" y="1427193"/>
            <a:ext cx="5976664"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 </a:t>
            </a:r>
            <a:r>
              <a:rPr lang="es-ES" sz="2400" b="1" dirty="0" smtClean="0">
                <a:latin typeface="Times New Roman" panose="02020603050405020304" pitchFamily="18" charset="0"/>
                <a:cs typeface="Times New Roman" panose="02020603050405020304" pitchFamily="18" charset="0"/>
              </a:rPr>
              <a:t>División de</a:t>
            </a:r>
            <a:r>
              <a:rPr lang="es-EC" sz="2400" b="1" dirty="0" smtClean="0">
                <a:latin typeface="Times New Roman" panose="02020603050405020304" pitchFamily="18" charset="0"/>
                <a:cs typeface="Times New Roman" panose="02020603050405020304" pitchFamily="18" charset="0"/>
              </a:rPr>
              <a:t>l programa de Python en clases</a:t>
            </a:r>
            <a:endParaRPr lang="es-ES" sz="2400" b="1" dirty="0">
              <a:latin typeface="Times New Roman" panose="02020603050405020304" pitchFamily="18" charset="0"/>
              <a:cs typeface="Times New Roman" panose="02020603050405020304" pitchFamily="18" charset="0"/>
            </a:endParaRPr>
          </a:p>
        </p:txBody>
      </p:sp>
      <p:pic>
        <p:nvPicPr>
          <p:cNvPr id="8" name="Imagen 7" descr="C:\Users\Auz\Documents\10\ESCRITO\BIBLIOGRAFIA\DOCUMENTO_ESCRITO_AUZ\figuras\FLUJOS PYTHON\Distribucionclases.png"/>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276872"/>
            <a:ext cx="5652628" cy="3240360"/>
          </a:xfrm>
          <a:prstGeom prst="rect">
            <a:avLst/>
          </a:prstGeom>
          <a:noFill/>
          <a:ln>
            <a:noFill/>
          </a:ln>
        </p:spPr>
      </p:pic>
    </p:spTree>
    <p:extLst>
      <p:ext uri="{BB962C8B-B14F-4D97-AF65-F5344CB8AC3E}">
        <p14:creationId xmlns:p14="http://schemas.microsoft.com/office/powerpoint/2010/main" val="451089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pic>
        <p:nvPicPr>
          <p:cNvPr id="7" name="Imagen 6" descr="C:\Users\Auz\Documents\10\ESCRITO\BIBLIOGRAFIA\DOCUMENTO_ESCRITO_AUZ\figuras\FLUJOS PYTHON\PROGRAMAFUNCIONAL.png"/>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350070"/>
            <a:ext cx="6768752" cy="3815233"/>
          </a:xfrm>
          <a:prstGeom prst="rect">
            <a:avLst/>
          </a:prstGeom>
          <a:noFill/>
          <a:ln>
            <a:noFill/>
          </a:ln>
        </p:spPr>
      </p:pic>
      <p:sp>
        <p:nvSpPr>
          <p:cNvPr id="8" name="1 CuadroTexto"/>
          <p:cNvSpPr txBox="1"/>
          <p:nvPr/>
        </p:nvSpPr>
        <p:spPr>
          <a:xfrm>
            <a:off x="0" y="210840"/>
            <a:ext cx="9144000" cy="707886"/>
          </a:xfrm>
          <a:prstGeom prst="rect">
            <a:avLst/>
          </a:prstGeom>
          <a:noFill/>
        </p:spPr>
        <p:txBody>
          <a:bodyPr wrap="square" rtlCol="0">
            <a:spAutoFit/>
          </a:bodyPr>
          <a:lstStyle/>
          <a:p>
            <a:pPr algn="ctr"/>
            <a:r>
              <a:rPr lang="es-ES" sz="4000" b="1" dirty="0">
                <a:solidFill>
                  <a:schemeClr val="bg1"/>
                </a:solidFill>
                <a:latin typeface="Times New Roman" panose="02020603050405020304" pitchFamily="18" charset="0"/>
                <a:cs typeface="Times New Roman" panose="02020603050405020304" pitchFamily="18" charset="0"/>
              </a:rPr>
              <a:t>Metodología</a:t>
            </a:r>
          </a:p>
        </p:txBody>
      </p:sp>
      <p:sp>
        <p:nvSpPr>
          <p:cNvPr id="9" name="6 CuadroTexto"/>
          <p:cNvSpPr txBox="1"/>
          <p:nvPr/>
        </p:nvSpPr>
        <p:spPr>
          <a:xfrm>
            <a:off x="1187623" y="1213700"/>
            <a:ext cx="6449763" cy="830997"/>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 </a:t>
            </a:r>
            <a:r>
              <a:rPr lang="es-EC" sz="2400" b="1" dirty="0">
                <a:latin typeface="Arial" panose="020B0604020202020204" pitchFamily="34" charset="0"/>
                <a:cs typeface="Arial" panose="020B0604020202020204" pitchFamily="34" charset="0"/>
              </a:rPr>
              <a:t> </a:t>
            </a:r>
            <a:r>
              <a:rPr lang="es-EC" sz="2400" b="1" dirty="0" smtClean="0">
                <a:latin typeface="Times New Roman" panose="02020603050405020304" pitchFamily="18" charset="0"/>
                <a:cs typeface="Times New Roman" panose="02020603050405020304" pitchFamily="18" charset="0"/>
              </a:rPr>
              <a:t>Creación de funciones </a:t>
            </a:r>
            <a:r>
              <a:rPr lang="es-EC" sz="2400" b="1" dirty="0">
                <a:latin typeface="Times New Roman" panose="02020603050405020304" pitchFamily="18" charset="0"/>
                <a:cs typeface="Times New Roman" panose="02020603050405020304" pitchFamily="18" charset="0"/>
              </a:rPr>
              <a:t>y señales personalizadas de cada clase</a:t>
            </a:r>
            <a:endParaRPr lang="es-ES" sz="2400" b="1" dirty="0">
              <a:latin typeface="Times New Roman" panose="02020603050405020304" pitchFamily="18" charset="0"/>
              <a:cs typeface="Times New Roman" panose="02020603050405020304" pitchFamily="18" charset="0"/>
            </a:endParaRPr>
          </a:p>
        </p:txBody>
      </p:sp>
      <p:sp>
        <p:nvSpPr>
          <p:cNvPr id="10" name="Rectángulo 9"/>
          <p:cNvSpPr/>
          <p:nvPr/>
        </p:nvSpPr>
        <p:spPr>
          <a:xfrm>
            <a:off x="3255726" y="2100415"/>
            <a:ext cx="704039" cy="338554"/>
          </a:xfrm>
          <a:prstGeom prst="rect">
            <a:avLst/>
          </a:prstGeom>
        </p:spPr>
        <p:txBody>
          <a:bodyPr wrap="none">
            <a:spAutoFit/>
          </a:bodyPr>
          <a:lstStyle/>
          <a:p>
            <a:r>
              <a:rPr lang="es-EC" sz="1600" dirty="0" smtClean="0">
                <a:solidFill>
                  <a:srgbClr val="92D050"/>
                </a:solidFill>
                <a:latin typeface="Times New Roman" panose="02020603050405020304" pitchFamily="18" charset="0"/>
                <a:ea typeface="Calibri" panose="020F0502020204030204" pitchFamily="34" charset="0"/>
              </a:rPr>
              <a:t>Hilo 1</a:t>
            </a:r>
            <a:endParaRPr lang="es-ES" sz="1600" dirty="0">
              <a:solidFill>
                <a:srgbClr val="92D050"/>
              </a:solidFill>
            </a:endParaRPr>
          </a:p>
        </p:txBody>
      </p:sp>
      <p:sp>
        <p:nvSpPr>
          <p:cNvPr id="11" name="Rectángulo 10"/>
          <p:cNvSpPr/>
          <p:nvPr/>
        </p:nvSpPr>
        <p:spPr>
          <a:xfrm>
            <a:off x="7063773" y="2070368"/>
            <a:ext cx="704039" cy="338554"/>
          </a:xfrm>
          <a:prstGeom prst="rect">
            <a:avLst/>
          </a:prstGeom>
        </p:spPr>
        <p:txBody>
          <a:bodyPr wrap="none">
            <a:spAutoFit/>
          </a:bodyPr>
          <a:lstStyle/>
          <a:p>
            <a:r>
              <a:rPr lang="es-EC" sz="1600" dirty="0" smtClean="0">
                <a:solidFill>
                  <a:srgbClr val="92D050"/>
                </a:solidFill>
                <a:latin typeface="Times New Roman" panose="02020603050405020304" pitchFamily="18" charset="0"/>
                <a:ea typeface="Calibri" panose="020F0502020204030204" pitchFamily="34" charset="0"/>
              </a:rPr>
              <a:t>Hilo 3</a:t>
            </a:r>
            <a:endParaRPr lang="es-ES" sz="1600" dirty="0">
              <a:solidFill>
                <a:srgbClr val="92D050"/>
              </a:solidFill>
            </a:endParaRPr>
          </a:p>
        </p:txBody>
      </p:sp>
      <p:sp>
        <p:nvSpPr>
          <p:cNvPr id="12" name="Rectángulo 11"/>
          <p:cNvSpPr/>
          <p:nvPr/>
        </p:nvSpPr>
        <p:spPr>
          <a:xfrm>
            <a:off x="7164288" y="3210138"/>
            <a:ext cx="704039" cy="338554"/>
          </a:xfrm>
          <a:prstGeom prst="rect">
            <a:avLst/>
          </a:prstGeom>
        </p:spPr>
        <p:txBody>
          <a:bodyPr wrap="none">
            <a:spAutoFit/>
          </a:bodyPr>
          <a:lstStyle/>
          <a:p>
            <a:r>
              <a:rPr lang="es-EC" sz="1600" dirty="0" smtClean="0">
                <a:solidFill>
                  <a:srgbClr val="92D050"/>
                </a:solidFill>
                <a:latin typeface="Times New Roman" panose="02020603050405020304" pitchFamily="18" charset="0"/>
                <a:ea typeface="Calibri" panose="020F0502020204030204" pitchFamily="34" charset="0"/>
              </a:rPr>
              <a:t>Hilo 4</a:t>
            </a:r>
            <a:endParaRPr lang="es-ES" sz="1600" dirty="0">
              <a:solidFill>
                <a:srgbClr val="92D050"/>
              </a:solidFill>
            </a:endParaRPr>
          </a:p>
        </p:txBody>
      </p:sp>
      <p:sp>
        <p:nvSpPr>
          <p:cNvPr id="13" name="Rectángulo 12"/>
          <p:cNvSpPr/>
          <p:nvPr/>
        </p:nvSpPr>
        <p:spPr>
          <a:xfrm>
            <a:off x="4995670" y="2019868"/>
            <a:ext cx="704039" cy="338554"/>
          </a:xfrm>
          <a:prstGeom prst="rect">
            <a:avLst/>
          </a:prstGeom>
        </p:spPr>
        <p:txBody>
          <a:bodyPr wrap="none">
            <a:spAutoFit/>
          </a:bodyPr>
          <a:lstStyle/>
          <a:p>
            <a:r>
              <a:rPr lang="es-EC" sz="1600" dirty="0" smtClean="0">
                <a:solidFill>
                  <a:srgbClr val="92D050"/>
                </a:solidFill>
                <a:latin typeface="Times New Roman" panose="02020603050405020304" pitchFamily="18" charset="0"/>
                <a:ea typeface="Calibri" panose="020F0502020204030204" pitchFamily="34" charset="0"/>
              </a:rPr>
              <a:t>Hilo 2</a:t>
            </a:r>
            <a:endParaRPr lang="es-ES" sz="1600" dirty="0">
              <a:solidFill>
                <a:srgbClr val="92D050"/>
              </a:solidFill>
            </a:endParaRPr>
          </a:p>
        </p:txBody>
      </p:sp>
    </p:spTree>
    <p:extLst>
      <p:ext uri="{BB962C8B-B14F-4D97-AF65-F5344CB8AC3E}">
        <p14:creationId xmlns:p14="http://schemas.microsoft.com/office/powerpoint/2010/main" val="1334364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8" name="1 CuadroTexto"/>
          <p:cNvSpPr txBox="1"/>
          <p:nvPr/>
        </p:nvSpPr>
        <p:spPr>
          <a:xfrm>
            <a:off x="0" y="210840"/>
            <a:ext cx="9144000" cy="707886"/>
          </a:xfrm>
          <a:prstGeom prst="rect">
            <a:avLst/>
          </a:prstGeom>
          <a:noFill/>
        </p:spPr>
        <p:txBody>
          <a:bodyPr wrap="square" rtlCol="0">
            <a:spAutoFit/>
          </a:bodyPr>
          <a:lstStyle/>
          <a:p>
            <a:pPr algn="ctr"/>
            <a:r>
              <a:rPr lang="es-ES" sz="4000" b="1" dirty="0">
                <a:solidFill>
                  <a:schemeClr val="bg1"/>
                </a:solidFill>
                <a:latin typeface="Times New Roman" panose="02020603050405020304" pitchFamily="18" charset="0"/>
                <a:cs typeface="Times New Roman" panose="02020603050405020304" pitchFamily="18" charset="0"/>
              </a:rPr>
              <a:t>Metodología</a:t>
            </a:r>
          </a:p>
        </p:txBody>
      </p:sp>
      <p:sp>
        <p:nvSpPr>
          <p:cNvPr id="9" name="6 CuadroTexto"/>
          <p:cNvSpPr txBox="1"/>
          <p:nvPr/>
        </p:nvSpPr>
        <p:spPr>
          <a:xfrm>
            <a:off x="1187623" y="1213700"/>
            <a:ext cx="6449763"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 </a:t>
            </a:r>
            <a:r>
              <a:rPr lang="es-EC" sz="2400" b="1" dirty="0">
                <a:latin typeface="Arial" panose="020B0604020202020204" pitchFamily="34" charset="0"/>
                <a:cs typeface="Arial" panose="020B0604020202020204" pitchFamily="34" charset="0"/>
              </a:rPr>
              <a:t> </a:t>
            </a:r>
            <a:r>
              <a:rPr lang="es-EC" sz="2400" b="1" dirty="0">
                <a:latin typeface="Times New Roman" panose="02020603050405020304" pitchFamily="18" charset="0"/>
                <a:cs typeface="Times New Roman" panose="02020603050405020304" pitchFamily="18" charset="0"/>
              </a:rPr>
              <a:t>Hilo Principal del sistema de Medición</a:t>
            </a:r>
            <a:endParaRPr lang="es-ES" sz="2400" b="1" dirty="0">
              <a:latin typeface="Times New Roman" panose="02020603050405020304" pitchFamily="18" charset="0"/>
              <a:cs typeface="Times New Roman" panose="02020603050405020304" pitchFamily="18" charset="0"/>
            </a:endParaRPr>
          </a:p>
        </p:txBody>
      </p:sp>
      <p:pic>
        <p:nvPicPr>
          <p:cNvPr id="14" name="Imagen 13" descr="C:\Users\Auz\Documents\10\ESCRITO\BIBLIOGRAFIA\DOCUMENTO_ESCRITO_AUZ\figuras\FLUJOS PYTHON\hiloArduino.png"/>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970338"/>
            <a:ext cx="5544616" cy="4194965"/>
          </a:xfrm>
          <a:prstGeom prst="rect">
            <a:avLst/>
          </a:prstGeom>
          <a:noFill/>
          <a:ln>
            <a:noFill/>
          </a:ln>
        </p:spPr>
      </p:pic>
    </p:spTree>
    <p:extLst>
      <p:ext uri="{BB962C8B-B14F-4D97-AF65-F5344CB8AC3E}">
        <p14:creationId xmlns:p14="http://schemas.microsoft.com/office/powerpoint/2010/main" val="3013527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8" name="1 CuadroTexto"/>
          <p:cNvSpPr txBox="1"/>
          <p:nvPr/>
        </p:nvSpPr>
        <p:spPr>
          <a:xfrm>
            <a:off x="0" y="210840"/>
            <a:ext cx="9144000" cy="707886"/>
          </a:xfrm>
          <a:prstGeom prst="rect">
            <a:avLst/>
          </a:prstGeom>
          <a:noFill/>
        </p:spPr>
        <p:txBody>
          <a:bodyPr wrap="square" rtlCol="0">
            <a:spAutoFit/>
          </a:bodyPr>
          <a:lstStyle/>
          <a:p>
            <a:pPr algn="ctr"/>
            <a:r>
              <a:rPr lang="es-ES" sz="4000" b="1" dirty="0">
                <a:solidFill>
                  <a:schemeClr val="bg1"/>
                </a:solidFill>
                <a:latin typeface="Times New Roman" panose="02020603050405020304" pitchFamily="18" charset="0"/>
                <a:cs typeface="Times New Roman" panose="02020603050405020304" pitchFamily="18" charset="0"/>
              </a:rPr>
              <a:t>Metodología</a:t>
            </a:r>
          </a:p>
        </p:txBody>
      </p:sp>
      <p:sp>
        <p:nvSpPr>
          <p:cNvPr id="9" name="6 CuadroTexto"/>
          <p:cNvSpPr txBox="1"/>
          <p:nvPr/>
        </p:nvSpPr>
        <p:spPr>
          <a:xfrm>
            <a:off x="1187623" y="1213700"/>
            <a:ext cx="6449763"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 </a:t>
            </a:r>
            <a:r>
              <a:rPr lang="es-EC" sz="2400" b="1" dirty="0">
                <a:latin typeface="Arial" panose="020B0604020202020204" pitchFamily="34" charset="0"/>
                <a:cs typeface="Arial" panose="020B0604020202020204" pitchFamily="34" charset="0"/>
              </a:rPr>
              <a:t> </a:t>
            </a:r>
            <a:r>
              <a:rPr lang="es-EC" sz="2400" b="1" dirty="0" smtClean="0">
                <a:latin typeface="Times New Roman" panose="02020603050405020304" pitchFamily="18" charset="0"/>
                <a:cs typeface="Times New Roman" panose="02020603050405020304" pitchFamily="18" charset="0"/>
              </a:rPr>
              <a:t>Interfaz Gráfica : Principal</a:t>
            </a:r>
            <a:endParaRPr lang="es-ES" sz="2400" b="1" dirty="0">
              <a:latin typeface="Times New Roman" panose="02020603050405020304" pitchFamily="18" charset="0"/>
              <a:cs typeface="Times New Roman" panose="02020603050405020304" pitchFamily="18" charset="0"/>
            </a:endParaRPr>
          </a:p>
        </p:txBody>
      </p:sp>
      <p:pic>
        <p:nvPicPr>
          <p:cNvPr id="14" name="Imagen 13" descr="C:\Users\Auz\Documents\10\ESCRITO\BIBLIOGRAFIA\DOCUMENTO_ESCRITO_AUZ\figuras\ENFUNCIONAMIENTO\grupos.png"/>
          <p:cNvPicPr/>
          <p:nvPr/>
        </p:nvPicPr>
        <p:blipFill>
          <a:blip r:embed="rId3">
            <a:extLst>
              <a:ext uri="{28A0092B-C50C-407E-A947-70E740481C1C}">
                <a14:useLocalDpi xmlns:a14="http://schemas.microsoft.com/office/drawing/2010/main" val="0"/>
              </a:ext>
            </a:extLst>
          </a:blip>
          <a:srcRect/>
          <a:stretch>
            <a:fillRect/>
          </a:stretch>
        </p:blipFill>
        <p:spPr bwMode="auto">
          <a:xfrm>
            <a:off x="874984" y="1844824"/>
            <a:ext cx="7513439" cy="4464496"/>
          </a:xfrm>
          <a:prstGeom prst="rect">
            <a:avLst/>
          </a:prstGeom>
          <a:noFill/>
          <a:ln>
            <a:noFill/>
          </a:ln>
        </p:spPr>
      </p:pic>
    </p:spTree>
    <p:extLst>
      <p:ext uri="{BB962C8B-B14F-4D97-AF65-F5344CB8AC3E}">
        <p14:creationId xmlns:p14="http://schemas.microsoft.com/office/powerpoint/2010/main" val="3443727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smtClean="0">
                <a:solidFill>
                  <a:schemeClr val="bg1"/>
                </a:solidFill>
                <a:latin typeface="Times New Roman" panose="02020603050405020304" pitchFamily="18" charset="0"/>
                <a:cs typeface="Times New Roman" panose="02020603050405020304" pitchFamily="18" charset="0"/>
              </a:rPr>
              <a:t>Temario</a:t>
            </a:r>
            <a:endParaRPr lang="es-ES" sz="4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6" name="5 Diagrama">
            <a:extLst>
              <a:ext uri="{FF2B5EF4-FFF2-40B4-BE49-F238E27FC236}">
                <a16:creationId xmlns:a16="http://schemas.microsoft.com/office/drawing/2014/main" id="{CB7A2F70-7982-48EB-AB28-71226D68DDF0}"/>
              </a:ext>
            </a:extLst>
          </p:cNvPr>
          <p:cNvGraphicFramePr/>
          <p:nvPr>
            <p:extLst>
              <p:ext uri="{D42A27DB-BD31-4B8C-83A1-F6EECF244321}">
                <p14:modId xmlns:p14="http://schemas.microsoft.com/office/powerpoint/2010/main" val="2238638791"/>
              </p:ext>
            </p:extLst>
          </p:nvPr>
        </p:nvGraphicFramePr>
        <p:xfrm>
          <a:off x="508000" y="1484784"/>
          <a:ext cx="812800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4666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8" name="1 CuadroTexto"/>
          <p:cNvSpPr txBox="1"/>
          <p:nvPr/>
        </p:nvSpPr>
        <p:spPr>
          <a:xfrm>
            <a:off x="0" y="210840"/>
            <a:ext cx="9144000" cy="707886"/>
          </a:xfrm>
          <a:prstGeom prst="rect">
            <a:avLst/>
          </a:prstGeom>
          <a:noFill/>
        </p:spPr>
        <p:txBody>
          <a:bodyPr wrap="square" rtlCol="0">
            <a:spAutoFit/>
          </a:bodyPr>
          <a:lstStyle/>
          <a:p>
            <a:pPr algn="ctr"/>
            <a:r>
              <a:rPr lang="es-ES" sz="4000" b="1" dirty="0">
                <a:solidFill>
                  <a:schemeClr val="bg1"/>
                </a:solidFill>
                <a:latin typeface="Times New Roman" panose="02020603050405020304" pitchFamily="18" charset="0"/>
                <a:cs typeface="Times New Roman" panose="02020603050405020304" pitchFamily="18" charset="0"/>
              </a:rPr>
              <a:t>Metodología</a:t>
            </a:r>
          </a:p>
        </p:txBody>
      </p:sp>
      <p:sp>
        <p:nvSpPr>
          <p:cNvPr id="9" name="6 CuadroTexto"/>
          <p:cNvSpPr txBox="1"/>
          <p:nvPr/>
        </p:nvSpPr>
        <p:spPr>
          <a:xfrm>
            <a:off x="1187623" y="1213700"/>
            <a:ext cx="6449763"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 </a:t>
            </a:r>
            <a:r>
              <a:rPr lang="es-EC" sz="2400" b="1" dirty="0">
                <a:latin typeface="Arial" panose="020B0604020202020204" pitchFamily="34" charset="0"/>
                <a:cs typeface="Arial" panose="020B0604020202020204" pitchFamily="34" charset="0"/>
              </a:rPr>
              <a:t> </a:t>
            </a:r>
            <a:r>
              <a:rPr lang="es-EC" sz="2400" b="1" dirty="0" smtClean="0">
                <a:latin typeface="Times New Roman" panose="02020603050405020304" pitchFamily="18" charset="0"/>
                <a:cs typeface="Times New Roman" panose="02020603050405020304" pitchFamily="18" charset="0"/>
              </a:rPr>
              <a:t>Interfaz Gráfica : Post-procesamiento</a:t>
            </a:r>
            <a:endParaRPr lang="es-ES" sz="2400" b="1" dirty="0">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rotWithShape="1">
          <a:blip r:embed="rId3"/>
          <a:srcRect t="1427"/>
          <a:stretch/>
        </p:blipFill>
        <p:spPr>
          <a:xfrm>
            <a:off x="346047" y="1970339"/>
            <a:ext cx="8451905" cy="4307786"/>
          </a:xfrm>
          <a:prstGeom prst="rect">
            <a:avLst/>
          </a:prstGeom>
        </p:spPr>
      </p:pic>
      <p:sp>
        <p:nvSpPr>
          <p:cNvPr id="3" name="Elipse 2"/>
          <p:cNvSpPr/>
          <p:nvPr/>
        </p:nvSpPr>
        <p:spPr>
          <a:xfrm>
            <a:off x="200918" y="5733256"/>
            <a:ext cx="290257" cy="28803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256503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8" name="1 CuadroTexto"/>
          <p:cNvSpPr txBox="1"/>
          <p:nvPr/>
        </p:nvSpPr>
        <p:spPr>
          <a:xfrm>
            <a:off x="0" y="210840"/>
            <a:ext cx="9144000" cy="707886"/>
          </a:xfrm>
          <a:prstGeom prst="rect">
            <a:avLst/>
          </a:prstGeom>
          <a:noFill/>
        </p:spPr>
        <p:txBody>
          <a:bodyPr wrap="square" rtlCol="0">
            <a:spAutoFit/>
          </a:bodyPr>
          <a:lstStyle/>
          <a:p>
            <a:pPr algn="ctr"/>
            <a:r>
              <a:rPr lang="es-ES" sz="4000" b="1" dirty="0">
                <a:solidFill>
                  <a:schemeClr val="bg1"/>
                </a:solidFill>
                <a:latin typeface="Times New Roman" panose="02020603050405020304" pitchFamily="18" charset="0"/>
                <a:cs typeface="Times New Roman" panose="02020603050405020304" pitchFamily="18" charset="0"/>
              </a:rPr>
              <a:t>Metodología</a:t>
            </a:r>
          </a:p>
        </p:txBody>
      </p:sp>
      <p:sp>
        <p:nvSpPr>
          <p:cNvPr id="9" name="6 CuadroTexto"/>
          <p:cNvSpPr txBox="1"/>
          <p:nvPr/>
        </p:nvSpPr>
        <p:spPr>
          <a:xfrm>
            <a:off x="1187623" y="1213700"/>
            <a:ext cx="6449763" cy="461665"/>
          </a:xfrm>
          <a:prstGeom prst="rect">
            <a:avLst/>
          </a:prstGeom>
          <a:noFill/>
        </p:spPr>
        <p:txBody>
          <a:bodyPr wrap="square" rtlCol="0">
            <a:spAutoFit/>
          </a:bodyPr>
          <a:lstStyle/>
          <a:p>
            <a:pPr algn="ctr"/>
            <a:r>
              <a:rPr lang="es-ES" sz="2400" b="1" dirty="0" smtClean="0">
                <a:latin typeface="Arial" panose="020B0604020202020204" pitchFamily="34" charset="0"/>
                <a:cs typeface="Arial" panose="020B0604020202020204" pitchFamily="34" charset="0"/>
              </a:rPr>
              <a:t> </a:t>
            </a:r>
            <a:r>
              <a:rPr lang="es-EC" sz="2400" b="1" dirty="0">
                <a:latin typeface="Arial" panose="020B0604020202020204" pitchFamily="34" charset="0"/>
                <a:cs typeface="Arial" panose="020B0604020202020204" pitchFamily="34" charset="0"/>
              </a:rPr>
              <a:t> </a:t>
            </a:r>
            <a:r>
              <a:rPr lang="es-EC" sz="2400" b="1" dirty="0" smtClean="0">
                <a:latin typeface="Times New Roman" panose="02020603050405020304" pitchFamily="18" charset="0"/>
                <a:cs typeface="Times New Roman" panose="02020603050405020304" pitchFamily="18" charset="0"/>
              </a:rPr>
              <a:t>Interfaz Gráfica : Live Plot</a:t>
            </a:r>
            <a:endParaRPr lang="es-ES" sz="2400" b="1" dirty="0">
              <a:latin typeface="Times New Roman" panose="02020603050405020304" pitchFamily="18" charset="0"/>
              <a:cs typeface="Times New Roman" panose="02020603050405020304" pitchFamily="18" charset="0"/>
            </a:endParaRPr>
          </a:p>
        </p:txBody>
      </p:sp>
      <p:pic>
        <p:nvPicPr>
          <p:cNvPr id="6" name="Imagen 5"/>
          <p:cNvPicPr/>
          <p:nvPr/>
        </p:nvPicPr>
        <p:blipFill rotWithShape="1">
          <a:blip r:embed="rId3"/>
          <a:srcRect t="3307"/>
          <a:stretch/>
        </p:blipFill>
        <p:spPr bwMode="auto">
          <a:xfrm>
            <a:off x="2726134" y="1982371"/>
            <a:ext cx="4078114" cy="39669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3656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smtClean="0">
                <a:solidFill>
                  <a:schemeClr val="bg1"/>
                </a:solidFill>
                <a:latin typeface="Times New Roman" panose="02020603050405020304" pitchFamily="18" charset="0"/>
                <a:cs typeface="Times New Roman" panose="02020603050405020304" pitchFamily="18" charset="0"/>
              </a:rPr>
              <a:t>Metodología</a:t>
            </a:r>
            <a:endParaRPr lang="es-ES" sz="4800" b="1" dirty="0">
              <a:solidFill>
                <a:schemeClr val="bg1"/>
              </a:solidFill>
              <a:latin typeface="Times New Roman" panose="02020603050405020304" pitchFamily="18" charset="0"/>
              <a:cs typeface="Times New Roman" panose="02020603050405020304" pitchFamily="18" charset="0"/>
            </a:endParaRPr>
          </a:p>
        </p:txBody>
      </p:sp>
      <p:pic>
        <p:nvPicPr>
          <p:cNvPr id="7" name="Imagen 6" descr="C:\Users\Auz\Documents\10\ESCRITO\BIBLIOGRAFIA\DOCUMENTO_ESCRITO_AUZ\figuras\PROCESO SIMULACION\2 elementos\parches+alimentacion.png"/>
          <p:cNvPicPr/>
          <p:nvPr/>
        </p:nvPicPr>
        <p:blipFill rotWithShape="1">
          <a:blip r:embed="rId3">
            <a:extLst>
              <a:ext uri="{28A0092B-C50C-407E-A947-70E740481C1C}">
                <a14:useLocalDpi xmlns:a14="http://schemas.microsoft.com/office/drawing/2010/main" val="0"/>
              </a:ext>
            </a:extLst>
          </a:blip>
          <a:srcRect t="8108"/>
          <a:stretch/>
        </p:blipFill>
        <p:spPr bwMode="auto">
          <a:xfrm>
            <a:off x="855004" y="1844260"/>
            <a:ext cx="2317750" cy="1494790"/>
          </a:xfrm>
          <a:prstGeom prst="rect">
            <a:avLst/>
          </a:prstGeom>
          <a:noFill/>
          <a:ln>
            <a:noFill/>
          </a:ln>
          <a:extLst>
            <a:ext uri="{53640926-AAD7-44D8-BBD7-CCE9431645EC}">
              <a14:shadowObscured xmlns:a14="http://schemas.microsoft.com/office/drawing/2010/main"/>
            </a:ext>
          </a:extLst>
        </p:spPr>
      </p:pic>
      <p:pic>
        <p:nvPicPr>
          <p:cNvPr id="8" name="Imagen 7" descr="C:\Users\Auz\Documents\10\ESCRITO\BIBLIOGRAFIA\DOCUMENTO_ESCRITO_AUZ\figuras\PROCESO SIMULACION\1 elemento\patch.png"/>
          <p:cNvPicPr/>
          <p:nvPr/>
        </p:nvPicPr>
        <p:blipFill>
          <a:blip r:embed="rId4">
            <a:extLst>
              <a:ext uri="{28A0092B-C50C-407E-A947-70E740481C1C}">
                <a14:useLocalDpi xmlns:a14="http://schemas.microsoft.com/office/drawing/2010/main" val="0"/>
              </a:ext>
            </a:extLst>
          </a:blip>
          <a:srcRect/>
          <a:stretch>
            <a:fillRect/>
          </a:stretch>
        </p:blipFill>
        <p:spPr bwMode="auto">
          <a:xfrm>
            <a:off x="5607532" y="1764079"/>
            <a:ext cx="2451100" cy="1424940"/>
          </a:xfrm>
          <a:prstGeom prst="rect">
            <a:avLst/>
          </a:prstGeom>
          <a:noFill/>
          <a:ln>
            <a:noFill/>
          </a:ln>
        </p:spPr>
      </p:pic>
      <p:pic>
        <p:nvPicPr>
          <p:cNvPr id="9" name="Imagen 8" descr="C:\Users\Auz\Documents\10\ESCRITO\BIBLIOGRAFIA\DOCUMENTO_ESCRITO_AUZ\figuras\PROCESO SIMULACION\1 elemento\Parametros Frequency Solver.png"/>
          <p:cNvPicPr/>
          <p:nvPr/>
        </p:nvPicPr>
        <p:blipFill>
          <a:blip r:embed="rId5">
            <a:extLst>
              <a:ext uri="{28A0092B-C50C-407E-A947-70E740481C1C}">
                <a14:useLocalDpi xmlns:a14="http://schemas.microsoft.com/office/drawing/2010/main" val="0"/>
              </a:ext>
            </a:extLst>
          </a:blip>
          <a:srcRect/>
          <a:stretch>
            <a:fillRect/>
          </a:stretch>
        </p:blipFill>
        <p:spPr bwMode="auto">
          <a:xfrm>
            <a:off x="827584" y="3501008"/>
            <a:ext cx="2691716" cy="2539256"/>
          </a:xfrm>
          <a:prstGeom prst="rect">
            <a:avLst/>
          </a:prstGeom>
          <a:noFill/>
          <a:ln>
            <a:noFill/>
          </a:ln>
        </p:spPr>
      </p:pic>
      <p:pic>
        <p:nvPicPr>
          <p:cNvPr id="10" name="Imagen 9" descr="C:\Users\Auz\Documents\10\ESCRITO\BIBLIOGRAFIA\DOCUMENTO_ESCRITO_AUZ\figuras\PROCESO SIMULACION\2 elementos\Parametros Frequency Solver.png"/>
          <p:cNvPicPr/>
          <p:nvPr/>
        </p:nvPicPr>
        <p:blipFill>
          <a:blip r:embed="rId6">
            <a:extLst>
              <a:ext uri="{28A0092B-C50C-407E-A947-70E740481C1C}">
                <a14:useLocalDpi xmlns:a14="http://schemas.microsoft.com/office/drawing/2010/main" val="0"/>
              </a:ext>
            </a:extLst>
          </a:blip>
          <a:srcRect/>
          <a:stretch>
            <a:fillRect/>
          </a:stretch>
        </p:blipFill>
        <p:spPr bwMode="auto">
          <a:xfrm>
            <a:off x="5741485" y="3507404"/>
            <a:ext cx="2755419" cy="2539256"/>
          </a:xfrm>
          <a:prstGeom prst="rect">
            <a:avLst/>
          </a:prstGeom>
          <a:noFill/>
          <a:ln>
            <a:noFill/>
          </a:ln>
        </p:spPr>
      </p:pic>
      <p:cxnSp>
        <p:nvCxnSpPr>
          <p:cNvPr id="4" name="Conector recto de flecha 3"/>
          <p:cNvCxnSpPr/>
          <p:nvPr/>
        </p:nvCxnSpPr>
        <p:spPr>
          <a:xfrm>
            <a:off x="3003936" y="2239114"/>
            <a:ext cx="576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flipH="1">
            <a:off x="5103476" y="4327346"/>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ángulo 14"/>
          <p:cNvSpPr/>
          <p:nvPr/>
        </p:nvSpPr>
        <p:spPr>
          <a:xfrm>
            <a:off x="2367172" y="5551482"/>
            <a:ext cx="1068812" cy="14401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cxnSp>
        <p:nvCxnSpPr>
          <p:cNvPr id="17" name="Conector recto de flecha 16"/>
          <p:cNvCxnSpPr>
            <a:endCxn id="27" idx="1"/>
          </p:cNvCxnSpPr>
          <p:nvPr/>
        </p:nvCxnSpPr>
        <p:spPr>
          <a:xfrm>
            <a:off x="3322267" y="5623490"/>
            <a:ext cx="4207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3172754" y="2815178"/>
            <a:ext cx="3465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r 20"/>
          <p:cNvCxnSpPr>
            <a:stCxn id="8" idx="2"/>
          </p:cNvCxnSpPr>
          <p:nvPr/>
        </p:nvCxnSpPr>
        <p:spPr>
          <a:xfrm rot="5400000">
            <a:off x="5927631" y="2364864"/>
            <a:ext cx="81297" cy="172960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ángulo 22"/>
          <p:cNvSpPr/>
          <p:nvPr/>
        </p:nvSpPr>
        <p:spPr>
          <a:xfrm>
            <a:off x="3542308" y="2069837"/>
            <a:ext cx="1494320" cy="338554"/>
          </a:xfrm>
          <a:prstGeom prst="rect">
            <a:avLst/>
          </a:prstGeom>
        </p:spPr>
        <p:txBody>
          <a:bodyPr wrap="none">
            <a:spAutoFit/>
          </a:bodyPr>
          <a:lstStyle/>
          <a:p>
            <a:r>
              <a:rPr lang="es-EC" sz="1600" dirty="0" smtClean="0">
                <a:latin typeface="Times New Roman" panose="02020603050405020304" pitchFamily="18" charset="0"/>
              </a:rPr>
              <a:t>Material: Cobre</a:t>
            </a:r>
            <a:endParaRPr lang="es-ES" sz="1600" dirty="0"/>
          </a:p>
        </p:txBody>
      </p:sp>
      <p:sp>
        <p:nvSpPr>
          <p:cNvPr id="24" name="Rectángulo 23"/>
          <p:cNvSpPr/>
          <p:nvPr/>
        </p:nvSpPr>
        <p:spPr>
          <a:xfrm>
            <a:off x="3530464" y="2601609"/>
            <a:ext cx="1414170" cy="338554"/>
          </a:xfrm>
          <a:prstGeom prst="rect">
            <a:avLst/>
          </a:prstGeom>
        </p:spPr>
        <p:txBody>
          <a:bodyPr wrap="none">
            <a:spAutoFit/>
          </a:bodyPr>
          <a:lstStyle/>
          <a:p>
            <a:r>
              <a:rPr lang="es-EC" sz="1600" dirty="0" smtClean="0">
                <a:latin typeface="Times New Roman" panose="02020603050405020304" pitchFamily="18" charset="0"/>
              </a:rPr>
              <a:t>Material: FR-4</a:t>
            </a:r>
            <a:endParaRPr lang="es-ES" sz="1600" dirty="0"/>
          </a:p>
        </p:txBody>
      </p:sp>
      <p:sp>
        <p:nvSpPr>
          <p:cNvPr id="25" name="Rectángulo 24"/>
          <p:cNvSpPr/>
          <p:nvPr/>
        </p:nvSpPr>
        <p:spPr>
          <a:xfrm>
            <a:off x="4381804" y="3071864"/>
            <a:ext cx="721672" cy="338554"/>
          </a:xfrm>
          <a:prstGeom prst="rect">
            <a:avLst/>
          </a:prstGeom>
        </p:spPr>
        <p:txBody>
          <a:bodyPr wrap="none">
            <a:spAutoFit/>
          </a:bodyPr>
          <a:lstStyle/>
          <a:p>
            <a:r>
              <a:rPr lang="es-EC" sz="1600" dirty="0" smtClean="0">
                <a:latin typeface="Times New Roman" panose="02020603050405020304" pitchFamily="18" charset="0"/>
              </a:rPr>
              <a:t>Puerto</a:t>
            </a:r>
            <a:endParaRPr lang="es-ES" sz="1600" dirty="0"/>
          </a:p>
        </p:txBody>
      </p:sp>
      <p:sp>
        <p:nvSpPr>
          <p:cNvPr id="26" name="Rectángulo 25"/>
          <p:cNvSpPr/>
          <p:nvPr/>
        </p:nvSpPr>
        <p:spPr>
          <a:xfrm>
            <a:off x="3824873" y="4124273"/>
            <a:ext cx="1342803" cy="338554"/>
          </a:xfrm>
          <a:prstGeom prst="rect">
            <a:avLst/>
          </a:prstGeom>
        </p:spPr>
        <p:txBody>
          <a:bodyPr wrap="none">
            <a:spAutoFit/>
          </a:bodyPr>
          <a:lstStyle/>
          <a:p>
            <a:r>
              <a:rPr lang="es-EC" sz="1600" dirty="0" smtClean="0">
                <a:latin typeface="Times New Roman" panose="02020603050405020304" pitchFamily="18" charset="0"/>
              </a:rPr>
              <a:t>Tipo de Malla</a:t>
            </a:r>
            <a:endParaRPr lang="es-ES" sz="1600" dirty="0"/>
          </a:p>
        </p:txBody>
      </p:sp>
      <p:sp>
        <p:nvSpPr>
          <p:cNvPr id="27" name="Rectángulo 26"/>
          <p:cNvSpPr/>
          <p:nvPr/>
        </p:nvSpPr>
        <p:spPr>
          <a:xfrm>
            <a:off x="3743007" y="5454213"/>
            <a:ext cx="1999265" cy="338554"/>
          </a:xfrm>
          <a:prstGeom prst="rect">
            <a:avLst/>
          </a:prstGeom>
        </p:spPr>
        <p:txBody>
          <a:bodyPr wrap="none">
            <a:spAutoFit/>
          </a:bodyPr>
          <a:lstStyle/>
          <a:p>
            <a:r>
              <a:rPr lang="es-EC" sz="1600" dirty="0" smtClean="0">
                <a:latin typeface="Times New Roman" panose="02020603050405020304" pitchFamily="18" charset="0"/>
              </a:rPr>
              <a:t>Rango de Frecuencias</a:t>
            </a:r>
            <a:endParaRPr lang="es-ES" sz="1600" dirty="0"/>
          </a:p>
        </p:txBody>
      </p:sp>
      <p:sp>
        <p:nvSpPr>
          <p:cNvPr id="30" name="6 CuadroTexto"/>
          <p:cNvSpPr txBox="1"/>
          <p:nvPr/>
        </p:nvSpPr>
        <p:spPr>
          <a:xfrm>
            <a:off x="1156922" y="1166542"/>
            <a:ext cx="6449763" cy="400110"/>
          </a:xfrm>
          <a:prstGeom prst="rect">
            <a:avLst/>
          </a:prstGeom>
          <a:noFill/>
        </p:spPr>
        <p:txBody>
          <a:bodyPr wrap="square" rtlCol="0">
            <a:spAutoFit/>
          </a:bodyPr>
          <a:lstStyle/>
          <a:p>
            <a:pPr algn="ctr"/>
            <a:r>
              <a:rPr lang="es-ES" sz="2000" b="1" dirty="0" smtClean="0">
                <a:latin typeface="Times New Roman" panose="02020603050405020304" pitchFamily="18" charset="0"/>
                <a:cs typeface="Times New Roman" panose="02020603050405020304" pitchFamily="18" charset="0"/>
              </a:rPr>
              <a:t> </a:t>
            </a:r>
            <a:r>
              <a:rPr lang="es-EC" sz="2000" b="1" dirty="0">
                <a:latin typeface="Times New Roman" panose="02020603050405020304" pitchFamily="18" charset="0"/>
                <a:cs typeface="Times New Roman" panose="02020603050405020304" pitchFamily="18" charset="0"/>
              </a:rPr>
              <a:t> </a:t>
            </a:r>
            <a:r>
              <a:rPr lang="es-EC" sz="2000" b="1" dirty="0" smtClean="0">
                <a:latin typeface="Times New Roman" panose="02020603050405020304" pitchFamily="18" charset="0"/>
                <a:cs typeface="Times New Roman" panose="02020603050405020304" pitchFamily="18" charset="0"/>
              </a:rPr>
              <a:t>Simulación de antenas de prueba</a:t>
            </a:r>
            <a:endParaRPr lang="es-E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071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smtClean="0">
                <a:solidFill>
                  <a:schemeClr val="bg1"/>
                </a:solidFill>
                <a:latin typeface="Times New Roman" panose="02020603050405020304" pitchFamily="18" charset="0"/>
                <a:cs typeface="Times New Roman" panose="02020603050405020304" pitchFamily="18" charset="0"/>
              </a:rPr>
              <a:t>Mediciones</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28" name="6 CuadroTexto"/>
          <p:cNvSpPr txBox="1"/>
          <p:nvPr/>
        </p:nvSpPr>
        <p:spPr>
          <a:xfrm>
            <a:off x="645547" y="1205553"/>
            <a:ext cx="8102917" cy="561949"/>
          </a:xfrm>
          <a:prstGeom prst="rect">
            <a:avLst/>
          </a:prstGeom>
          <a:noFill/>
        </p:spPr>
        <p:txBody>
          <a:bodyPr wrap="square" rtlCol="0">
            <a:spAutoFit/>
          </a:bodyPr>
          <a:lstStyle/>
          <a:p>
            <a:pPr lvl="1">
              <a:lnSpc>
                <a:spcPct val="200000"/>
              </a:lnSpc>
              <a:spcAft>
                <a:spcPts val="0"/>
              </a:spcAft>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Separación y alineamiento de antenas </a:t>
            </a: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 transmisión </a:t>
            </a: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 recepción</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67" y="2852935"/>
            <a:ext cx="4275844" cy="1832505"/>
          </a:xfrm>
          <a:prstGeom prst="rect">
            <a:avLst/>
          </a:prstGeom>
        </p:spPr>
      </p:pic>
      <mc:AlternateContent xmlns:mc="http://schemas.openxmlformats.org/markup-compatibility/2006" xmlns:a14="http://schemas.microsoft.com/office/drawing/2010/main">
        <mc:Choice Requires="a14">
          <p:sp>
            <p:nvSpPr>
              <p:cNvPr id="29" name="Rectángulo 28"/>
              <p:cNvSpPr/>
              <p:nvPr/>
            </p:nvSpPr>
            <p:spPr>
              <a:xfrm>
                <a:off x="4788024" y="2174708"/>
                <a:ext cx="3744416" cy="3979231"/>
              </a:xfrm>
              <a:prstGeom prst="rect">
                <a:avLst/>
              </a:prstGeom>
            </p:spPr>
            <p:txBody>
              <a:bodyPr wrap="square">
                <a:spAutoFit/>
              </a:bodyPr>
              <a:lstStyle/>
              <a:p>
                <a:pPr marL="285750" indent="-285750" algn="just">
                  <a:buFont typeface="Arial" panose="020B0604020202020204" pitchFamily="34" charset="0"/>
                  <a:buChar char="•"/>
                </a:pPr>
                <a:r>
                  <a:rPr lang="es-ES" b="1" dirty="0" smtClean="0">
                    <a:latin typeface="Times New Roman" panose="02020603050405020304" pitchFamily="18" charset="0"/>
                    <a:cs typeface="Times New Roman" panose="02020603050405020304" pitchFamily="18" charset="0"/>
                  </a:rPr>
                  <a:t>Separación: </a:t>
                </a:r>
                <a:r>
                  <a:rPr lang="es-ES" dirty="0" smtClean="0">
                    <a:latin typeface="Times New Roman" panose="02020603050405020304" pitchFamily="18" charset="0"/>
                    <a:cs typeface="Times New Roman" panose="02020603050405020304" pitchFamily="18" charset="0"/>
                  </a:rPr>
                  <a:t>Criterio de campos lejanos</a:t>
                </a:r>
              </a:p>
              <a:p>
                <a:pPr algn="just"/>
                <a:endParaRPr lang="es-ES" dirty="0" smtClean="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𝑅</m:t>
                      </m:r>
                      <m:r>
                        <a:rPr lang="es-EC" i="1">
                          <a:latin typeface="Cambria Math" panose="02040503050406030204" pitchFamily="18" charset="0"/>
                        </a:rPr>
                        <m:t> &gt;</m:t>
                      </m:r>
                      <m:f>
                        <m:fPr>
                          <m:ctrlPr>
                            <a:rPr lang="es-EC" i="1">
                              <a:latin typeface="Cambria Math" panose="02040503050406030204" pitchFamily="18" charset="0"/>
                            </a:rPr>
                          </m:ctrlPr>
                        </m:fPr>
                        <m:num>
                          <m:r>
                            <a:rPr lang="es-EC" i="1">
                              <a:latin typeface="Cambria Math" panose="02040503050406030204" pitchFamily="18" charset="0"/>
                            </a:rPr>
                            <m:t>2∗</m:t>
                          </m:r>
                          <m:sSup>
                            <m:sSupPr>
                              <m:ctrlPr>
                                <a:rPr lang="es-EC" i="1">
                                  <a:latin typeface="Cambria Math" panose="02040503050406030204" pitchFamily="18" charset="0"/>
                                </a:rPr>
                              </m:ctrlPr>
                            </m:sSupPr>
                            <m:e>
                              <m:r>
                                <a:rPr lang="es-EC" i="1">
                                  <a:latin typeface="Cambria Math" panose="02040503050406030204" pitchFamily="18" charset="0"/>
                                </a:rPr>
                                <m:t>𝐷</m:t>
                              </m:r>
                            </m:e>
                            <m:sup>
                              <m:r>
                                <a:rPr lang="es-EC" i="1">
                                  <a:latin typeface="Cambria Math" panose="02040503050406030204" pitchFamily="18" charset="0"/>
                                </a:rPr>
                                <m:t>2</m:t>
                              </m:r>
                            </m:sup>
                          </m:sSup>
                        </m:num>
                        <m:den>
                          <m:r>
                            <a:rPr lang="es-EC" i="1">
                              <a:latin typeface="Cambria Math" panose="02040503050406030204" pitchFamily="18" charset="0"/>
                            </a:rPr>
                            <m:t>𝜆</m:t>
                          </m:r>
                        </m:den>
                      </m:f>
                    </m:oMath>
                  </m:oMathPara>
                </a14:m>
                <a:endParaRPr lang="es-ES"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S" b="1" dirty="0" smtClean="0">
                    <a:latin typeface="Times New Roman" panose="02020603050405020304" pitchFamily="18" charset="0"/>
                    <a:cs typeface="Times New Roman" panose="02020603050405020304" pitchFamily="18" charset="0"/>
                  </a:rPr>
                  <a:t>Alineamiento: </a:t>
                </a:r>
                <a:r>
                  <a:rPr lang="es-ES" dirty="0" smtClean="0">
                    <a:latin typeface="Times New Roman" panose="02020603050405020304" pitchFamily="18" charset="0"/>
                    <a:cs typeface="Times New Roman" panose="02020603050405020304" pitchFamily="18" charset="0"/>
                  </a:rPr>
                  <a:t>Reducir variaciones transversales de la Fase</a:t>
                </a:r>
              </a:p>
              <a:p>
                <a:pPr marL="285750" indent="-285750" algn="just">
                  <a:buFont typeface="Arial" panose="020B0604020202020204" pitchFamily="34" charset="0"/>
                  <a:buChar char="•"/>
                </a:pPr>
                <a:endParaRPr lang="es-E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dirty="0" smtClean="0">
                    <a:latin typeface="Times New Roman" panose="02020603050405020304" pitchFamily="18" charset="0"/>
                    <a:cs typeface="Times New Roman" panose="02020603050405020304" pitchFamily="18" charset="0"/>
                  </a:rPr>
                  <a:t> </a:t>
                </a:r>
                <a:r>
                  <a:rPr lang="es-ES" b="1" dirty="0" smtClean="0">
                    <a:latin typeface="Times New Roman" panose="02020603050405020304" pitchFamily="18" charset="0"/>
                    <a:cs typeface="Times New Roman" panose="02020603050405020304" pitchFamily="18" charset="0"/>
                  </a:rPr>
                  <a:t>Potencia de transmisión : </a:t>
                </a:r>
                <a:r>
                  <a:rPr lang="es-ES" dirty="0" smtClean="0">
                    <a:latin typeface="Times New Roman" panose="02020603050405020304" pitchFamily="18" charset="0"/>
                    <a:cs typeface="Times New Roman" panose="02020603050405020304" pitchFamily="18" charset="0"/>
                  </a:rPr>
                  <a:t>0 y 8 </a:t>
                </a:r>
                <a:r>
                  <a:rPr lang="es-ES" dirty="0" err="1" smtClean="0">
                    <a:latin typeface="Times New Roman" panose="02020603050405020304" pitchFamily="18" charset="0"/>
                    <a:cs typeface="Times New Roman" panose="02020603050405020304" pitchFamily="18" charset="0"/>
                  </a:rPr>
                  <a:t>dBm</a:t>
                </a:r>
                <a:r>
                  <a:rPr lang="es-ES" dirty="0" smtClean="0">
                    <a:latin typeface="Times New Roman" panose="02020603050405020304" pitchFamily="18" charset="0"/>
                    <a:cs typeface="Times New Roman" panose="02020603050405020304" pitchFamily="18" charset="0"/>
                  </a:rPr>
                  <a:t> </a:t>
                </a:r>
              </a:p>
              <a:p>
                <a:endParaRPr lang="es-E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b="1" dirty="0" smtClean="0">
                    <a:latin typeface="Times New Roman" panose="02020603050405020304" pitchFamily="18" charset="0"/>
                    <a:cs typeface="Times New Roman" panose="02020603050405020304" pitchFamily="18" charset="0"/>
                  </a:rPr>
                  <a:t>Entorno : </a:t>
                </a:r>
                <a:r>
                  <a:rPr lang="es-ES" dirty="0" smtClean="0">
                    <a:latin typeface="Times New Roman" panose="02020603050405020304" pitchFamily="18" charset="0"/>
                    <a:cs typeface="Times New Roman" panose="02020603050405020304" pitchFamily="18" charset="0"/>
                  </a:rPr>
                  <a:t>Espacio libre y Cámara anecoica </a:t>
                </a:r>
                <a:endParaRPr lang="es-ES" b="1" dirty="0" smtClean="0">
                  <a:latin typeface="Times New Roman" panose="02020603050405020304" pitchFamily="18" charset="0"/>
                  <a:cs typeface="Times New Roman" panose="02020603050405020304" pitchFamily="18" charset="0"/>
                </a:endParaRPr>
              </a:p>
            </p:txBody>
          </p:sp>
        </mc:Choice>
        <mc:Fallback xmlns="">
          <p:sp>
            <p:nvSpPr>
              <p:cNvPr id="29" name="Rectángulo 28"/>
              <p:cNvSpPr>
                <a:spLocks noRot="1" noChangeAspect="1" noMove="1" noResize="1" noEditPoints="1" noAdjustHandles="1" noChangeArrowheads="1" noChangeShapeType="1" noTextEdit="1"/>
              </p:cNvSpPr>
              <p:nvPr/>
            </p:nvSpPr>
            <p:spPr>
              <a:xfrm>
                <a:off x="4788024" y="2174708"/>
                <a:ext cx="3744416" cy="3979231"/>
              </a:xfrm>
              <a:prstGeom prst="rect">
                <a:avLst/>
              </a:prstGeom>
              <a:blipFill>
                <a:blip r:embed="rId4"/>
                <a:stretch>
                  <a:fillRect l="-976" t="-919" r="-1301" b="-1531"/>
                </a:stretch>
              </a:blipFill>
            </p:spPr>
            <p:txBody>
              <a:bodyPr/>
              <a:lstStyle/>
              <a:p>
                <a:r>
                  <a:rPr lang="es-ES">
                    <a:noFill/>
                  </a:rPr>
                  <a:t> </a:t>
                </a:r>
              </a:p>
            </p:txBody>
          </p:sp>
        </mc:Fallback>
      </mc:AlternateContent>
      <p:sp>
        <p:nvSpPr>
          <p:cNvPr id="39" name="Rectángulo 38"/>
          <p:cNvSpPr/>
          <p:nvPr/>
        </p:nvSpPr>
        <p:spPr>
          <a:xfrm>
            <a:off x="1979712" y="3461410"/>
            <a:ext cx="1008112" cy="307777"/>
          </a:xfrm>
          <a:prstGeom prst="rect">
            <a:avLst/>
          </a:prstGeom>
        </p:spPr>
        <p:txBody>
          <a:bodyPr wrap="square">
            <a:spAutoFit/>
          </a:bodyPr>
          <a:lstStyle/>
          <a:p>
            <a:r>
              <a:rPr lang="es-ES" sz="1400" dirty="0" smtClean="0">
                <a:latin typeface="Times New Roman" panose="02020603050405020304" pitchFamily="18" charset="0"/>
                <a:cs typeface="Times New Roman" panose="02020603050405020304" pitchFamily="18" charset="0"/>
              </a:rPr>
              <a:t>1.20 m</a:t>
            </a:r>
            <a:endParaRPr lang="es-E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0242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smtClean="0">
                <a:solidFill>
                  <a:schemeClr val="bg1"/>
                </a:solidFill>
                <a:latin typeface="Times New Roman" panose="02020603050405020304" pitchFamily="18" charset="0"/>
                <a:cs typeface="Times New Roman" panose="02020603050405020304" pitchFamily="18" charset="0"/>
              </a:rPr>
              <a:t>Resultados</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28" name="6 CuadroTexto"/>
          <p:cNvSpPr txBox="1"/>
          <p:nvPr/>
        </p:nvSpPr>
        <p:spPr>
          <a:xfrm>
            <a:off x="1691680" y="1089994"/>
            <a:ext cx="5400600" cy="646331"/>
          </a:xfrm>
          <a:prstGeom prst="rect">
            <a:avLst/>
          </a:prstGeom>
          <a:noFill/>
        </p:spPr>
        <p:txBody>
          <a:bodyPr wrap="square" rtlCol="0">
            <a:spAutoFit/>
          </a:bodyPr>
          <a:lstStyle/>
          <a:p>
            <a:pPr lvl="1">
              <a:lnSpc>
                <a:spcPct val="200000"/>
              </a:lnSpc>
              <a:spcAft>
                <a:spcPts val="0"/>
              </a:spcAft>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Antena parche de 1 elemento en el espacio libre </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Imagen 7" descr="C:\Users\Auz\Documents\10\ESCRITO\BIBLIOGRAFIA\DOCUMENTO_ESCRITO_AUZ\figuras\PATRONES DE RADIACION\CAMARA ANECOICA\PERDIDAS\1X1\HORIZONTAL_COMPARATION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933532"/>
            <a:ext cx="2552303" cy="2228451"/>
          </a:xfrm>
          <a:prstGeom prst="rect">
            <a:avLst/>
          </a:prstGeom>
          <a:noFill/>
          <a:ln>
            <a:noFill/>
          </a:ln>
        </p:spPr>
      </p:pic>
      <p:pic>
        <p:nvPicPr>
          <p:cNvPr id="9" name="Imagen 8" descr="C:\Users\Auz\Documents\10\ESCRITO\BIBLIOGRAFIA\DOCUMENTO_ESCRITO_AUZ\figuras\PATRONES DE RADIACION\CAMARA ANECOICA\PERDIDAS\1X1\VERTICAL_COMPARATIONS.png"/>
          <p:cNvPicPr/>
          <p:nvPr/>
        </p:nvPicPr>
        <p:blipFill>
          <a:blip r:embed="rId4">
            <a:extLst>
              <a:ext uri="{28A0092B-C50C-407E-A947-70E740481C1C}">
                <a14:useLocalDpi xmlns:a14="http://schemas.microsoft.com/office/drawing/2010/main" val="0"/>
              </a:ext>
            </a:extLst>
          </a:blip>
          <a:srcRect/>
          <a:stretch>
            <a:fillRect/>
          </a:stretch>
        </p:blipFill>
        <p:spPr bwMode="auto">
          <a:xfrm>
            <a:off x="4824028" y="1750771"/>
            <a:ext cx="2924175" cy="2593975"/>
          </a:xfrm>
          <a:prstGeom prst="rect">
            <a:avLst/>
          </a:prstGeom>
          <a:noFill/>
          <a:ln>
            <a:noFill/>
          </a:ln>
        </p:spPr>
      </p:pic>
      <p:sp>
        <p:nvSpPr>
          <p:cNvPr id="3" name="Rectángulo 2"/>
          <p:cNvSpPr/>
          <p:nvPr/>
        </p:nvSpPr>
        <p:spPr>
          <a:xfrm>
            <a:off x="5292080" y="4441499"/>
            <a:ext cx="2146742" cy="369332"/>
          </a:xfrm>
          <a:prstGeom prst="rect">
            <a:avLst/>
          </a:prstGeom>
        </p:spPr>
        <p:txBody>
          <a:bodyPr wrap="none">
            <a:spAutoFit/>
          </a:bodyPr>
          <a:lstStyle/>
          <a:p>
            <a:r>
              <a:rPr lang="es-EC" dirty="0" smtClean="0">
                <a:solidFill>
                  <a:srgbClr val="000000"/>
                </a:solidFill>
                <a:latin typeface="Times New Roman" panose="02020603050405020304" pitchFamily="18" charset="0"/>
                <a:ea typeface="Calibri" panose="020F0502020204030204" pitchFamily="34" charset="0"/>
              </a:rPr>
              <a:t>Polarización </a:t>
            </a:r>
            <a:r>
              <a:rPr lang="es-EC" dirty="0">
                <a:solidFill>
                  <a:srgbClr val="000000"/>
                </a:solidFill>
                <a:latin typeface="Times New Roman" panose="02020603050405020304" pitchFamily="18" charset="0"/>
                <a:ea typeface="Calibri" panose="020F0502020204030204" pitchFamily="34" charset="0"/>
              </a:rPr>
              <a:t>vertical </a:t>
            </a:r>
            <a:endParaRPr lang="es-ES" dirty="0"/>
          </a:p>
        </p:txBody>
      </p:sp>
      <p:sp>
        <p:nvSpPr>
          <p:cNvPr id="11" name="Rectángulo 10"/>
          <p:cNvSpPr/>
          <p:nvPr/>
        </p:nvSpPr>
        <p:spPr>
          <a:xfrm>
            <a:off x="1259632" y="4441499"/>
            <a:ext cx="2441694" cy="369332"/>
          </a:xfrm>
          <a:prstGeom prst="rect">
            <a:avLst/>
          </a:prstGeom>
        </p:spPr>
        <p:txBody>
          <a:bodyPr wrap="none">
            <a:spAutoFit/>
          </a:bodyPr>
          <a:lstStyle/>
          <a:p>
            <a:r>
              <a:rPr lang="es-EC" dirty="0" smtClean="0">
                <a:solidFill>
                  <a:srgbClr val="000000"/>
                </a:solidFill>
                <a:latin typeface="Times New Roman" panose="02020603050405020304" pitchFamily="18" charset="0"/>
                <a:ea typeface="Calibri" panose="020F0502020204030204" pitchFamily="34" charset="0"/>
              </a:rPr>
              <a:t>Polarización Horizontal </a:t>
            </a:r>
            <a:endParaRPr lang="es-ES" dirty="0"/>
          </a:p>
        </p:txBody>
      </p:sp>
    </p:spTree>
    <p:extLst>
      <p:ext uri="{BB962C8B-B14F-4D97-AF65-F5344CB8AC3E}">
        <p14:creationId xmlns:p14="http://schemas.microsoft.com/office/powerpoint/2010/main" val="6057243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smtClean="0">
                <a:solidFill>
                  <a:schemeClr val="bg1"/>
                </a:solidFill>
                <a:latin typeface="Times New Roman" panose="02020603050405020304" pitchFamily="18" charset="0"/>
                <a:cs typeface="Times New Roman" panose="02020603050405020304" pitchFamily="18" charset="0"/>
              </a:rPr>
              <a:t>Resultados</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28" name="6 CuadroTexto"/>
          <p:cNvSpPr txBox="1"/>
          <p:nvPr/>
        </p:nvSpPr>
        <p:spPr>
          <a:xfrm>
            <a:off x="1691679" y="1089994"/>
            <a:ext cx="6056523" cy="646331"/>
          </a:xfrm>
          <a:prstGeom prst="rect">
            <a:avLst/>
          </a:prstGeom>
          <a:noFill/>
        </p:spPr>
        <p:txBody>
          <a:bodyPr wrap="square" rtlCol="0">
            <a:spAutoFit/>
          </a:bodyPr>
          <a:lstStyle/>
          <a:p>
            <a:pPr lvl="1">
              <a:lnSpc>
                <a:spcPct val="200000"/>
              </a:lnSpc>
              <a:spcAft>
                <a:spcPts val="0"/>
              </a:spcAft>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Antena parche de 1 elemento en la cámara anecoica</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ángulo 2"/>
          <p:cNvSpPr/>
          <p:nvPr/>
        </p:nvSpPr>
        <p:spPr>
          <a:xfrm>
            <a:off x="5292080" y="4441499"/>
            <a:ext cx="2146742" cy="369332"/>
          </a:xfrm>
          <a:prstGeom prst="rect">
            <a:avLst/>
          </a:prstGeom>
        </p:spPr>
        <p:txBody>
          <a:bodyPr wrap="none">
            <a:spAutoFit/>
          </a:bodyPr>
          <a:lstStyle/>
          <a:p>
            <a:r>
              <a:rPr lang="es-EC" dirty="0" smtClean="0">
                <a:solidFill>
                  <a:srgbClr val="000000"/>
                </a:solidFill>
                <a:latin typeface="Times New Roman" panose="02020603050405020304" pitchFamily="18" charset="0"/>
                <a:ea typeface="Calibri" panose="020F0502020204030204" pitchFamily="34" charset="0"/>
              </a:rPr>
              <a:t>Polarización </a:t>
            </a:r>
            <a:r>
              <a:rPr lang="es-EC" dirty="0">
                <a:solidFill>
                  <a:srgbClr val="000000"/>
                </a:solidFill>
                <a:latin typeface="Times New Roman" panose="02020603050405020304" pitchFamily="18" charset="0"/>
                <a:ea typeface="Calibri" panose="020F0502020204030204" pitchFamily="34" charset="0"/>
              </a:rPr>
              <a:t>vertical </a:t>
            </a:r>
            <a:endParaRPr lang="es-ES" dirty="0"/>
          </a:p>
        </p:txBody>
      </p:sp>
      <p:sp>
        <p:nvSpPr>
          <p:cNvPr id="11" name="Rectángulo 10"/>
          <p:cNvSpPr/>
          <p:nvPr/>
        </p:nvSpPr>
        <p:spPr>
          <a:xfrm>
            <a:off x="1259632" y="4441499"/>
            <a:ext cx="2441694" cy="369332"/>
          </a:xfrm>
          <a:prstGeom prst="rect">
            <a:avLst/>
          </a:prstGeom>
        </p:spPr>
        <p:txBody>
          <a:bodyPr wrap="none">
            <a:spAutoFit/>
          </a:bodyPr>
          <a:lstStyle/>
          <a:p>
            <a:r>
              <a:rPr lang="es-EC" dirty="0" smtClean="0">
                <a:solidFill>
                  <a:srgbClr val="000000"/>
                </a:solidFill>
                <a:latin typeface="Times New Roman" panose="02020603050405020304" pitchFamily="18" charset="0"/>
                <a:ea typeface="Calibri" panose="020F0502020204030204" pitchFamily="34" charset="0"/>
              </a:rPr>
              <a:t>Polarización Horizontal </a:t>
            </a:r>
            <a:endParaRPr lang="es-ES" dirty="0"/>
          </a:p>
        </p:txBody>
      </p:sp>
      <p:pic>
        <p:nvPicPr>
          <p:cNvPr id="10" name="Imagen 9" descr="C:\Users\Auz\Documents\10\ESCRITO\BIBLIOGRAFIA\DOCUMENTO_ESCRITO_AUZ\figuras\PATRONES DE RADIACION\CAMARA ANECOICA\SIN PERDIDAS 8 DBM\1X1\HORIZONTAL1_COMPARACIONES.png"/>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274931" y="1719534"/>
            <a:ext cx="2411095" cy="2738755"/>
          </a:xfrm>
          <a:prstGeom prst="rect">
            <a:avLst/>
          </a:prstGeom>
          <a:noFill/>
          <a:ln>
            <a:noFill/>
          </a:ln>
        </p:spPr>
      </p:pic>
      <p:pic>
        <p:nvPicPr>
          <p:cNvPr id="12" name="Imagen 11"/>
          <p:cNvPicPr/>
          <p:nvPr/>
        </p:nvPicPr>
        <p:blipFill>
          <a:blip r:embed="rId4"/>
          <a:stretch>
            <a:fillRect/>
          </a:stretch>
        </p:blipFill>
        <p:spPr>
          <a:xfrm>
            <a:off x="4998931" y="1916066"/>
            <a:ext cx="2733040" cy="2345690"/>
          </a:xfrm>
          <a:prstGeom prst="rect">
            <a:avLst/>
          </a:prstGeom>
        </p:spPr>
      </p:pic>
    </p:spTree>
    <p:extLst>
      <p:ext uri="{BB962C8B-B14F-4D97-AF65-F5344CB8AC3E}">
        <p14:creationId xmlns:p14="http://schemas.microsoft.com/office/powerpoint/2010/main" val="34907470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smtClean="0">
                <a:solidFill>
                  <a:schemeClr val="bg1"/>
                </a:solidFill>
                <a:latin typeface="Times New Roman" panose="02020603050405020304" pitchFamily="18" charset="0"/>
                <a:cs typeface="Times New Roman" panose="02020603050405020304" pitchFamily="18" charset="0"/>
              </a:rPr>
              <a:t>Resultados</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28" name="6 CuadroTexto"/>
          <p:cNvSpPr txBox="1"/>
          <p:nvPr/>
        </p:nvSpPr>
        <p:spPr>
          <a:xfrm>
            <a:off x="1111101" y="1147161"/>
            <a:ext cx="7128793" cy="561949"/>
          </a:xfrm>
          <a:prstGeom prst="rect">
            <a:avLst/>
          </a:prstGeom>
          <a:noFill/>
        </p:spPr>
        <p:txBody>
          <a:bodyPr wrap="square" rtlCol="0">
            <a:spAutoFit/>
          </a:bodyPr>
          <a:lstStyle/>
          <a:p>
            <a:pPr lvl="1">
              <a:lnSpc>
                <a:spcPct val="200000"/>
              </a:lnSpc>
              <a:spcAft>
                <a:spcPts val="0"/>
              </a:spcAft>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Arreglo de antenas parche de 2 elemento en el espacio libre</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ángulo 2"/>
          <p:cNvSpPr/>
          <p:nvPr/>
        </p:nvSpPr>
        <p:spPr>
          <a:xfrm>
            <a:off x="5292080" y="4441499"/>
            <a:ext cx="2146742" cy="369332"/>
          </a:xfrm>
          <a:prstGeom prst="rect">
            <a:avLst/>
          </a:prstGeom>
        </p:spPr>
        <p:txBody>
          <a:bodyPr wrap="none">
            <a:spAutoFit/>
          </a:bodyPr>
          <a:lstStyle/>
          <a:p>
            <a:r>
              <a:rPr lang="es-EC" dirty="0" smtClean="0">
                <a:solidFill>
                  <a:srgbClr val="000000"/>
                </a:solidFill>
                <a:latin typeface="Times New Roman" panose="02020603050405020304" pitchFamily="18" charset="0"/>
                <a:ea typeface="Calibri" panose="020F0502020204030204" pitchFamily="34" charset="0"/>
              </a:rPr>
              <a:t>Polarización </a:t>
            </a:r>
            <a:r>
              <a:rPr lang="es-EC" dirty="0">
                <a:solidFill>
                  <a:srgbClr val="000000"/>
                </a:solidFill>
                <a:latin typeface="Times New Roman" panose="02020603050405020304" pitchFamily="18" charset="0"/>
                <a:ea typeface="Calibri" panose="020F0502020204030204" pitchFamily="34" charset="0"/>
              </a:rPr>
              <a:t>vertical </a:t>
            </a:r>
            <a:endParaRPr lang="es-ES" dirty="0"/>
          </a:p>
        </p:txBody>
      </p:sp>
      <p:sp>
        <p:nvSpPr>
          <p:cNvPr id="11" name="Rectángulo 10"/>
          <p:cNvSpPr/>
          <p:nvPr/>
        </p:nvSpPr>
        <p:spPr>
          <a:xfrm>
            <a:off x="1259632" y="4441499"/>
            <a:ext cx="2441694" cy="369332"/>
          </a:xfrm>
          <a:prstGeom prst="rect">
            <a:avLst/>
          </a:prstGeom>
        </p:spPr>
        <p:txBody>
          <a:bodyPr wrap="none">
            <a:spAutoFit/>
          </a:bodyPr>
          <a:lstStyle/>
          <a:p>
            <a:r>
              <a:rPr lang="es-EC" dirty="0" smtClean="0">
                <a:solidFill>
                  <a:srgbClr val="000000"/>
                </a:solidFill>
                <a:latin typeface="Times New Roman" panose="02020603050405020304" pitchFamily="18" charset="0"/>
                <a:ea typeface="Calibri" panose="020F0502020204030204" pitchFamily="34" charset="0"/>
              </a:rPr>
              <a:t>Polarización Horizontal </a:t>
            </a:r>
            <a:endParaRPr lang="es-ES" dirty="0"/>
          </a:p>
        </p:txBody>
      </p:sp>
      <p:pic>
        <p:nvPicPr>
          <p:cNvPr id="9" name="Imagen 8" descr="C:\Users\Auz\Documents\10\ESCRITO\BIBLIOGRAFIA\DOCUMENTO_ESCRITO_AUZ\figuras\PATRONES DE RADIACION\AIRE LIBRE\SIN PERDIDAS\1X2\HORIZONTAL_COMPARACIONES.png"/>
          <p:cNvPicPr/>
          <p:nvPr/>
        </p:nvPicPr>
        <p:blipFill>
          <a:blip r:embed="rId3">
            <a:extLst>
              <a:ext uri="{28A0092B-C50C-407E-A947-70E740481C1C}">
                <a14:useLocalDpi xmlns:a14="http://schemas.microsoft.com/office/drawing/2010/main" val="0"/>
              </a:ext>
            </a:extLst>
          </a:blip>
          <a:srcRect/>
          <a:stretch>
            <a:fillRect/>
          </a:stretch>
        </p:blipFill>
        <p:spPr bwMode="auto">
          <a:xfrm>
            <a:off x="1225171" y="1993211"/>
            <a:ext cx="2739390" cy="2447925"/>
          </a:xfrm>
          <a:prstGeom prst="rect">
            <a:avLst/>
          </a:prstGeom>
          <a:noFill/>
          <a:ln>
            <a:noFill/>
          </a:ln>
        </p:spPr>
      </p:pic>
      <p:pic>
        <p:nvPicPr>
          <p:cNvPr id="13" name="Imagen 12" descr="C:\Users\Auz\Documents\10\ESCRITO\BIBLIOGRAFIA\DOCUMENTO_ESCRITO_AUZ\figuras\PATRONES DE RADIACION\AIRE LIBRE\SIN PERDIDAS\1X2\VERTICAL_COMPARACIONES.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7818" y="2019309"/>
            <a:ext cx="2755265" cy="2419350"/>
          </a:xfrm>
          <a:prstGeom prst="rect">
            <a:avLst/>
          </a:prstGeom>
          <a:noFill/>
          <a:ln>
            <a:noFill/>
          </a:ln>
        </p:spPr>
      </p:pic>
    </p:spTree>
    <p:extLst>
      <p:ext uri="{BB962C8B-B14F-4D97-AF65-F5344CB8AC3E}">
        <p14:creationId xmlns:p14="http://schemas.microsoft.com/office/powerpoint/2010/main" val="934428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smtClean="0">
                <a:solidFill>
                  <a:schemeClr val="bg1"/>
                </a:solidFill>
                <a:latin typeface="Times New Roman" panose="02020603050405020304" pitchFamily="18" charset="0"/>
                <a:cs typeface="Times New Roman" panose="02020603050405020304" pitchFamily="18" charset="0"/>
              </a:rPr>
              <a:t>Resultados</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28" name="6 CuadroTexto"/>
          <p:cNvSpPr txBox="1"/>
          <p:nvPr/>
        </p:nvSpPr>
        <p:spPr>
          <a:xfrm>
            <a:off x="1111101" y="1147161"/>
            <a:ext cx="7128793" cy="646331"/>
          </a:xfrm>
          <a:prstGeom prst="rect">
            <a:avLst/>
          </a:prstGeom>
          <a:noFill/>
        </p:spPr>
        <p:txBody>
          <a:bodyPr wrap="square" rtlCol="0">
            <a:spAutoFit/>
          </a:bodyPr>
          <a:lstStyle/>
          <a:p>
            <a:pPr lvl="1">
              <a:lnSpc>
                <a:spcPct val="200000"/>
              </a:lnSpc>
              <a:spcAft>
                <a:spcPts val="0"/>
              </a:spcAft>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Arreglo de antenas parche de 2 elemento en la cámara anecoica</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ángulo 2"/>
          <p:cNvSpPr/>
          <p:nvPr/>
        </p:nvSpPr>
        <p:spPr>
          <a:xfrm>
            <a:off x="5292080" y="4441499"/>
            <a:ext cx="2146742" cy="369332"/>
          </a:xfrm>
          <a:prstGeom prst="rect">
            <a:avLst/>
          </a:prstGeom>
        </p:spPr>
        <p:txBody>
          <a:bodyPr wrap="none">
            <a:spAutoFit/>
          </a:bodyPr>
          <a:lstStyle/>
          <a:p>
            <a:r>
              <a:rPr lang="es-EC" dirty="0" smtClean="0">
                <a:solidFill>
                  <a:srgbClr val="000000"/>
                </a:solidFill>
                <a:latin typeface="Times New Roman" panose="02020603050405020304" pitchFamily="18" charset="0"/>
                <a:ea typeface="Calibri" panose="020F0502020204030204" pitchFamily="34" charset="0"/>
              </a:rPr>
              <a:t>Polarización </a:t>
            </a:r>
            <a:r>
              <a:rPr lang="es-EC" dirty="0">
                <a:solidFill>
                  <a:srgbClr val="000000"/>
                </a:solidFill>
                <a:latin typeface="Times New Roman" panose="02020603050405020304" pitchFamily="18" charset="0"/>
                <a:ea typeface="Calibri" panose="020F0502020204030204" pitchFamily="34" charset="0"/>
              </a:rPr>
              <a:t>vertical </a:t>
            </a:r>
            <a:endParaRPr lang="es-ES" dirty="0"/>
          </a:p>
        </p:txBody>
      </p:sp>
      <p:sp>
        <p:nvSpPr>
          <p:cNvPr id="11" name="Rectángulo 10"/>
          <p:cNvSpPr/>
          <p:nvPr/>
        </p:nvSpPr>
        <p:spPr>
          <a:xfrm>
            <a:off x="1259632" y="4441499"/>
            <a:ext cx="2441694" cy="369332"/>
          </a:xfrm>
          <a:prstGeom prst="rect">
            <a:avLst/>
          </a:prstGeom>
        </p:spPr>
        <p:txBody>
          <a:bodyPr wrap="none">
            <a:spAutoFit/>
          </a:bodyPr>
          <a:lstStyle/>
          <a:p>
            <a:r>
              <a:rPr lang="es-EC" dirty="0" smtClean="0">
                <a:solidFill>
                  <a:srgbClr val="000000"/>
                </a:solidFill>
                <a:latin typeface="Times New Roman" panose="02020603050405020304" pitchFamily="18" charset="0"/>
                <a:ea typeface="Calibri" panose="020F0502020204030204" pitchFamily="34" charset="0"/>
              </a:rPr>
              <a:t>Polarización Horizontal </a:t>
            </a:r>
            <a:endParaRPr lang="es-ES" dirty="0"/>
          </a:p>
        </p:txBody>
      </p:sp>
      <p:pic>
        <p:nvPicPr>
          <p:cNvPr id="7" name="Imagen 6" descr="C:\Users\Auz\Documents\10\ESCRITO\BIBLIOGRAFIA\DOCUMENTO_ESCRITO_AUZ\figuras\PATRONES DE RADIACION\CAMARA ANECOICA\SIN PERDIDAS 8 DBM\2X1\HORIZONTAL1_COMPARACIONE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2150543"/>
            <a:ext cx="2600325" cy="2278380"/>
          </a:xfrm>
          <a:prstGeom prst="rect">
            <a:avLst/>
          </a:prstGeom>
          <a:noFill/>
          <a:ln>
            <a:noFill/>
          </a:ln>
        </p:spPr>
      </p:pic>
      <p:pic>
        <p:nvPicPr>
          <p:cNvPr id="8" name="Imagen 7" descr="C:\Users\Auz\Documents\10\ESCRITO\BIBLIOGRAFIA\DOCUMENTO_ESCRITO_AUZ\figuras\PATRONES DE RADIACION\CAMARA ANECOICA\SIN PERDIDAS 8 DBM\2X1\VERTICAL1_COMPARACIONES.png"/>
          <p:cNvPicPr/>
          <p:nvPr/>
        </p:nvPicPr>
        <p:blipFill>
          <a:blip r:embed="rId4">
            <a:extLst>
              <a:ext uri="{28A0092B-C50C-407E-A947-70E740481C1C}">
                <a14:useLocalDpi xmlns:a14="http://schemas.microsoft.com/office/drawing/2010/main" val="0"/>
              </a:ext>
            </a:extLst>
          </a:blip>
          <a:srcRect/>
          <a:stretch>
            <a:fillRect/>
          </a:stretch>
        </p:blipFill>
        <p:spPr bwMode="auto">
          <a:xfrm>
            <a:off x="5002106" y="2076565"/>
            <a:ext cx="2726690" cy="2426335"/>
          </a:xfrm>
          <a:prstGeom prst="rect">
            <a:avLst/>
          </a:prstGeom>
          <a:noFill/>
          <a:ln>
            <a:noFill/>
          </a:ln>
        </p:spPr>
      </p:pic>
    </p:spTree>
    <p:extLst>
      <p:ext uri="{BB962C8B-B14F-4D97-AF65-F5344CB8AC3E}">
        <p14:creationId xmlns:p14="http://schemas.microsoft.com/office/powerpoint/2010/main" val="2401564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smtClean="0">
                <a:solidFill>
                  <a:schemeClr val="bg1"/>
                </a:solidFill>
                <a:latin typeface="Times New Roman" panose="02020603050405020304" pitchFamily="18" charset="0"/>
                <a:cs typeface="Times New Roman" panose="02020603050405020304" pitchFamily="18" charset="0"/>
              </a:rPr>
              <a:t>Resultados</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28" name="6 CuadroTexto"/>
          <p:cNvSpPr txBox="1"/>
          <p:nvPr/>
        </p:nvSpPr>
        <p:spPr>
          <a:xfrm>
            <a:off x="1223627" y="1065773"/>
            <a:ext cx="7128793" cy="561949"/>
          </a:xfrm>
          <a:prstGeom prst="rect">
            <a:avLst/>
          </a:prstGeom>
          <a:noFill/>
        </p:spPr>
        <p:txBody>
          <a:bodyPr wrap="square" rtlCol="0">
            <a:spAutoFit/>
          </a:bodyPr>
          <a:lstStyle/>
          <a:p>
            <a:pPr lvl="1">
              <a:lnSpc>
                <a:spcPct val="200000"/>
              </a:lnSpc>
              <a:spcAft>
                <a:spcPts val="0"/>
              </a:spcAft>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Patrón de radiación de antena parche de 1 elemento Simulado  </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Imagen 8" descr="C:\Users\Auz\Documents\10\ESCRITO\BIBLIOGRAFIA\DOCUMENTO_ESCRITO_AUZ\figuras\PATRONES DE RADIACION\SIMULADOS\SOLVERS\1X1\64mm\VERTICAL1X1.png"/>
          <p:cNvPicPr/>
          <p:nvPr/>
        </p:nvPicPr>
        <p:blipFill>
          <a:blip r:embed="rId3">
            <a:extLst>
              <a:ext uri="{28A0092B-C50C-407E-A947-70E740481C1C}">
                <a14:useLocalDpi xmlns:a14="http://schemas.microsoft.com/office/drawing/2010/main" val="0"/>
              </a:ext>
            </a:extLst>
          </a:blip>
          <a:srcRect/>
          <a:stretch>
            <a:fillRect/>
          </a:stretch>
        </p:blipFill>
        <p:spPr bwMode="auto">
          <a:xfrm>
            <a:off x="827584" y="1939125"/>
            <a:ext cx="3960440" cy="2209955"/>
          </a:xfrm>
          <a:prstGeom prst="rect">
            <a:avLst/>
          </a:prstGeom>
          <a:noFill/>
          <a:ln>
            <a:noFill/>
          </a:ln>
        </p:spPr>
      </p:pic>
      <p:pic>
        <p:nvPicPr>
          <p:cNvPr id="10" name="Imagen 9" descr="C:\Users\Auz\Documents\10\ESCRITO\BIBLIOGRAFIA\DOCUMENTO_ESCRITO_AUZ\figuras\PATRONES DE RADIACION\SIMULADOS\SOLVERS\1X1\64mm\HORIZONTAL 1X1.png"/>
          <p:cNvPicPr/>
          <p:nvPr/>
        </p:nvPicPr>
        <p:blipFill>
          <a:blip r:embed="rId4">
            <a:extLst>
              <a:ext uri="{28A0092B-C50C-407E-A947-70E740481C1C}">
                <a14:useLocalDpi xmlns:a14="http://schemas.microsoft.com/office/drawing/2010/main" val="0"/>
              </a:ext>
            </a:extLst>
          </a:blip>
          <a:srcRect/>
          <a:stretch>
            <a:fillRect/>
          </a:stretch>
        </p:blipFill>
        <p:spPr bwMode="auto">
          <a:xfrm>
            <a:off x="601571" y="4445555"/>
            <a:ext cx="4412466" cy="2238682"/>
          </a:xfrm>
          <a:prstGeom prst="rect">
            <a:avLst/>
          </a:prstGeom>
          <a:noFill/>
          <a:ln>
            <a:noFill/>
          </a:ln>
        </p:spPr>
      </p:pic>
      <p:sp>
        <p:nvSpPr>
          <p:cNvPr id="12" name="6 CuadroTexto"/>
          <p:cNvSpPr txBox="1"/>
          <p:nvPr/>
        </p:nvSpPr>
        <p:spPr>
          <a:xfrm>
            <a:off x="4572000" y="2451618"/>
            <a:ext cx="4061465" cy="561949"/>
          </a:xfrm>
          <a:prstGeom prst="rect">
            <a:avLst/>
          </a:prstGeom>
          <a:noFill/>
        </p:spPr>
        <p:txBody>
          <a:bodyPr wrap="square" rtlCol="0">
            <a:spAutoFit/>
          </a:bodyPr>
          <a:lstStyle/>
          <a:p>
            <a:pPr lvl="1">
              <a:lnSpc>
                <a:spcPct val="200000"/>
              </a:lnSpc>
              <a:spcAft>
                <a:spcPts val="0"/>
              </a:spcAft>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Polarización Vertical </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6 CuadroTexto"/>
          <p:cNvSpPr txBox="1"/>
          <p:nvPr/>
        </p:nvSpPr>
        <p:spPr>
          <a:xfrm>
            <a:off x="4593160" y="5157192"/>
            <a:ext cx="4061465" cy="561949"/>
          </a:xfrm>
          <a:prstGeom prst="rect">
            <a:avLst/>
          </a:prstGeom>
          <a:noFill/>
        </p:spPr>
        <p:txBody>
          <a:bodyPr wrap="square" rtlCol="0">
            <a:spAutoFit/>
          </a:bodyPr>
          <a:lstStyle/>
          <a:p>
            <a:pPr lvl="1">
              <a:lnSpc>
                <a:spcPct val="200000"/>
              </a:lnSpc>
              <a:spcAft>
                <a:spcPts val="0"/>
              </a:spcAft>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Polarización Horizontal </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3144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smtClean="0">
                <a:solidFill>
                  <a:schemeClr val="bg1"/>
                </a:solidFill>
                <a:latin typeface="Times New Roman" panose="02020603050405020304" pitchFamily="18" charset="0"/>
                <a:cs typeface="Times New Roman" panose="02020603050405020304" pitchFamily="18" charset="0"/>
              </a:rPr>
              <a:t>Resultados</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28" name="6 CuadroTexto"/>
          <p:cNvSpPr txBox="1"/>
          <p:nvPr/>
        </p:nvSpPr>
        <p:spPr>
          <a:xfrm>
            <a:off x="107504" y="1079424"/>
            <a:ext cx="8547121" cy="646331"/>
          </a:xfrm>
          <a:prstGeom prst="rect">
            <a:avLst/>
          </a:prstGeom>
          <a:noFill/>
        </p:spPr>
        <p:txBody>
          <a:bodyPr wrap="square" rtlCol="0">
            <a:spAutoFit/>
          </a:bodyPr>
          <a:lstStyle/>
          <a:p>
            <a:pPr lvl="1">
              <a:lnSpc>
                <a:spcPct val="200000"/>
              </a:lnSpc>
              <a:spcAft>
                <a:spcPts val="0"/>
              </a:spcAft>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Patrón de radiación de arreglo de antenas parche de 2 elementos  Simulado  </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6 CuadroTexto"/>
          <p:cNvSpPr txBox="1"/>
          <p:nvPr/>
        </p:nvSpPr>
        <p:spPr>
          <a:xfrm>
            <a:off x="4572000" y="2451618"/>
            <a:ext cx="4061465" cy="561949"/>
          </a:xfrm>
          <a:prstGeom prst="rect">
            <a:avLst/>
          </a:prstGeom>
          <a:noFill/>
        </p:spPr>
        <p:txBody>
          <a:bodyPr wrap="square" rtlCol="0">
            <a:spAutoFit/>
          </a:bodyPr>
          <a:lstStyle/>
          <a:p>
            <a:pPr lvl="1">
              <a:lnSpc>
                <a:spcPct val="200000"/>
              </a:lnSpc>
              <a:spcAft>
                <a:spcPts val="0"/>
              </a:spcAft>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Polarización Vertical </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6 CuadroTexto"/>
          <p:cNvSpPr txBox="1"/>
          <p:nvPr/>
        </p:nvSpPr>
        <p:spPr>
          <a:xfrm>
            <a:off x="4593160" y="5157192"/>
            <a:ext cx="4061465" cy="561949"/>
          </a:xfrm>
          <a:prstGeom prst="rect">
            <a:avLst/>
          </a:prstGeom>
          <a:noFill/>
        </p:spPr>
        <p:txBody>
          <a:bodyPr wrap="square" rtlCol="0">
            <a:spAutoFit/>
          </a:bodyPr>
          <a:lstStyle/>
          <a:p>
            <a:pPr lvl="1">
              <a:lnSpc>
                <a:spcPct val="200000"/>
              </a:lnSpc>
              <a:spcAft>
                <a:spcPts val="0"/>
              </a:spcAft>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Polarización Horizontal </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 name="Imagen 10" descr="C:\Users\Auz\Documents\10\ESCRITO\BIBLIOGRAFIA\DOCUMENTO_ESCRITO_AUZ\figuras\PATRONES DE RADIACION\SIMULADOS\SOLVERS\2X1\VERTICAL_2X1.png"/>
          <p:cNvPicPr/>
          <p:nvPr/>
        </p:nvPicPr>
        <p:blipFill>
          <a:blip r:embed="rId3">
            <a:extLst>
              <a:ext uri="{28A0092B-C50C-407E-A947-70E740481C1C}">
                <a14:useLocalDpi xmlns:a14="http://schemas.microsoft.com/office/drawing/2010/main" val="0"/>
              </a:ext>
            </a:extLst>
          </a:blip>
          <a:srcRect/>
          <a:stretch>
            <a:fillRect/>
          </a:stretch>
        </p:blipFill>
        <p:spPr bwMode="auto">
          <a:xfrm>
            <a:off x="601570" y="1869366"/>
            <a:ext cx="4330469" cy="2288401"/>
          </a:xfrm>
          <a:prstGeom prst="rect">
            <a:avLst/>
          </a:prstGeom>
          <a:noFill/>
          <a:ln>
            <a:noFill/>
          </a:ln>
        </p:spPr>
      </p:pic>
      <p:pic>
        <p:nvPicPr>
          <p:cNvPr id="14" name="Imagen 13" descr="C:\Users\Auz\Documents\10\ESCRITO\BIBLIOGRAFIA\DOCUMENTO_ESCRITO_AUZ\figuras\PATRONES DE RADIACION\SIMULADOS\SOLVERS\2X1\HORIZONTAL_2X1.png"/>
          <p:cNvPicPr/>
          <p:nvPr/>
        </p:nvPicPr>
        <p:blipFill>
          <a:blip r:embed="rId4">
            <a:extLst>
              <a:ext uri="{28A0092B-C50C-407E-A947-70E740481C1C}">
                <a14:useLocalDpi xmlns:a14="http://schemas.microsoft.com/office/drawing/2010/main" val="0"/>
              </a:ext>
            </a:extLst>
          </a:blip>
          <a:srcRect/>
          <a:stretch>
            <a:fillRect/>
          </a:stretch>
        </p:blipFill>
        <p:spPr bwMode="auto">
          <a:xfrm>
            <a:off x="601570" y="4365104"/>
            <a:ext cx="4330470" cy="2376264"/>
          </a:xfrm>
          <a:prstGeom prst="rect">
            <a:avLst/>
          </a:prstGeom>
          <a:noFill/>
          <a:ln>
            <a:noFill/>
          </a:ln>
        </p:spPr>
      </p:pic>
    </p:spTree>
    <p:extLst>
      <p:ext uri="{BB962C8B-B14F-4D97-AF65-F5344CB8AC3E}">
        <p14:creationId xmlns:p14="http://schemas.microsoft.com/office/powerpoint/2010/main" val="931302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87814"/>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Objetivos</a:t>
            </a:r>
            <a:r>
              <a:rPr lang="es-ES" sz="4800" b="1" dirty="0">
                <a:solidFill>
                  <a:schemeClr val="bg1"/>
                </a:solidFill>
                <a:latin typeface="Arial" panose="020B0604020202020204" pitchFamily="34" charset="0"/>
                <a:cs typeface="Arial" panose="020B0604020202020204" pitchFamily="34" charset="0"/>
              </a:rPr>
              <a:t> </a:t>
            </a:r>
          </a:p>
        </p:txBody>
      </p:sp>
      <p:sp>
        <p:nvSpPr>
          <p:cNvPr id="4" name="3 CuadroTexto"/>
          <p:cNvSpPr txBox="1"/>
          <p:nvPr/>
        </p:nvSpPr>
        <p:spPr>
          <a:xfrm>
            <a:off x="441950" y="1471844"/>
            <a:ext cx="8162497" cy="5078313"/>
          </a:xfrm>
          <a:prstGeom prst="rect">
            <a:avLst/>
          </a:prstGeom>
          <a:noFill/>
        </p:spPr>
        <p:txBody>
          <a:bodyPr wrap="square" rtlCol="0">
            <a:spAutoFit/>
          </a:bodyPr>
          <a:lstStyle/>
          <a:p>
            <a:r>
              <a:rPr lang="es-EC" b="1" dirty="0">
                <a:latin typeface="Times New Roman" panose="02020603050405020304" pitchFamily="18" charset="0"/>
                <a:cs typeface="Times New Roman" panose="02020603050405020304" pitchFamily="18" charset="0"/>
              </a:rPr>
              <a:t>Objetivo </a:t>
            </a:r>
            <a:r>
              <a:rPr lang="es-EC" b="1" dirty="0" smtClean="0">
                <a:latin typeface="Times New Roman" panose="02020603050405020304" pitchFamily="18" charset="0"/>
                <a:cs typeface="Times New Roman" panose="02020603050405020304" pitchFamily="18" charset="0"/>
              </a:rPr>
              <a:t>General</a:t>
            </a:r>
          </a:p>
          <a:p>
            <a:endParaRPr lang="es-ES"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Desarrollar una interfaz gráfica en Python para obtener </a:t>
            </a:r>
            <a:r>
              <a:rPr lang="es-EC" dirty="0" smtClean="0">
                <a:latin typeface="Times New Roman" panose="02020603050405020304" pitchFamily="18" charset="0"/>
                <a:cs typeface="Times New Roman" panose="02020603050405020304" pitchFamily="18" charset="0"/>
              </a:rPr>
              <a:t>patrones </a:t>
            </a:r>
            <a:r>
              <a:rPr lang="es-EC" dirty="0">
                <a:latin typeface="Times New Roman" panose="02020603050405020304" pitchFamily="18" charset="0"/>
                <a:cs typeface="Times New Roman" panose="02020603050405020304" pitchFamily="18" charset="0"/>
              </a:rPr>
              <a:t>de radiación y parámetros de antenas utilizando equipos Anritsu S362E y un sistema de posicionamiento con 1 grado de libertad sincronizados mediante comandos SCPI y un </a:t>
            </a:r>
            <a:r>
              <a:rPr lang="es-EC" dirty="0" smtClean="0">
                <a:latin typeface="Times New Roman" panose="02020603050405020304" pitchFamily="18" charset="0"/>
                <a:cs typeface="Times New Roman" panose="02020603050405020304" pitchFamily="18" charset="0"/>
              </a:rPr>
              <a:t>microcontrolador. </a:t>
            </a:r>
          </a:p>
          <a:p>
            <a:pPr algn="just"/>
            <a:endParaRPr lang="es-ES" dirty="0">
              <a:latin typeface="Times New Roman" panose="02020603050405020304" pitchFamily="18" charset="0"/>
              <a:cs typeface="Times New Roman" panose="02020603050405020304" pitchFamily="18" charset="0"/>
            </a:endParaRPr>
          </a:p>
          <a:p>
            <a:r>
              <a:rPr lang="es-EC" b="1" dirty="0">
                <a:latin typeface="Times New Roman" panose="02020603050405020304" pitchFamily="18" charset="0"/>
                <a:cs typeface="Times New Roman" panose="02020603050405020304" pitchFamily="18" charset="0"/>
              </a:rPr>
              <a:t>Objetivos </a:t>
            </a:r>
            <a:r>
              <a:rPr lang="es-EC" b="1" dirty="0" smtClean="0">
                <a:latin typeface="Times New Roman" panose="02020603050405020304" pitchFamily="18" charset="0"/>
                <a:cs typeface="Times New Roman" panose="02020603050405020304" pitchFamily="18" charset="0"/>
              </a:rPr>
              <a:t>Específicos</a:t>
            </a:r>
          </a:p>
          <a:p>
            <a:r>
              <a:rPr lang="es-ES" dirty="0" smtClean="0">
                <a:latin typeface="Times New Roman" panose="02020603050405020304" pitchFamily="18" charset="0"/>
                <a:cs typeface="Times New Roman" panose="02020603050405020304" pitchFamily="18" charset="0"/>
              </a:rPr>
              <a:t>•</a:t>
            </a:r>
            <a:r>
              <a:rPr lang="es-EC" dirty="0">
                <a:latin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cs typeface="Times New Roman" panose="02020603050405020304" pitchFamily="18" charset="0"/>
              </a:rPr>
              <a:t>Desarrollar </a:t>
            </a:r>
            <a:r>
              <a:rPr lang="es-EC" dirty="0">
                <a:latin typeface="Times New Roman" panose="02020603050405020304" pitchFamily="18" charset="0"/>
                <a:cs typeface="Times New Roman" panose="02020603050405020304" pitchFamily="18" charset="0"/>
              </a:rPr>
              <a:t>el estado del arte sobre arreglos de antenas tipo parche y su patrón de radiación resultante considerando sus especificaciones </a:t>
            </a:r>
            <a:r>
              <a:rPr lang="es-EC" dirty="0" smtClean="0">
                <a:latin typeface="Times New Roman" panose="02020603050405020304" pitchFamily="18" charset="0"/>
                <a:cs typeface="Times New Roman" panose="02020603050405020304" pitchFamily="18" charset="0"/>
              </a:rPr>
              <a:t>técnicas.</a:t>
            </a:r>
          </a:p>
          <a:p>
            <a:endParaRPr lang="es-EC" dirty="0">
              <a:latin typeface="Times New Roman" panose="02020603050405020304" pitchFamily="18" charset="0"/>
              <a:cs typeface="Times New Roman" panose="02020603050405020304" pitchFamily="18" charset="0"/>
            </a:endParaRPr>
          </a:p>
          <a:p>
            <a:r>
              <a:rPr lang="es-EC" dirty="0" smtClean="0">
                <a:latin typeface="Times New Roman" panose="02020603050405020304" pitchFamily="18" charset="0"/>
                <a:cs typeface="Times New Roman" panose="02020603050405020304" pitchFamily="18" charset="0"/>
              </a:rPr>
              <a:t>•Diseñar </a:t>
            </a:r>
            <a:r>
              <a:rPr lang="es-EC" dirty="0">
                <a:latin typeface="Times New Roman" panose="02020603050405020304" pitchFamily="18" charset="0"/>
                <a:cs typeface="Times New Roman" panose="02020603050405020304" pitchFamily="18" charset="0"/>
              </a:rPr>
              <a:t>una interfaz gráfica en Python que permita enviar comandos de control, realizar consultas y recibir alertas de equipos Anritsu S362E mediante comandos </a:t>
            </a:r>
            <a:r>
              <a:rPr lang="es-EC" dirty="0" smtClean="0">
                <a:latin typeface="Times New Roman" panose="02020603050405020304" pitchFamily="18" charset="0"/>
                <a:cs typeface="Times New Roman" panose="02020603050405020304" pitchFamily="18" charset="0"/>
              </a:rPr>
              <a:t>SCPI.</a:t>
            </a:r>
          </a:p>
          <a:p>
            <a:endParaRPr lang="es-EC" dirty="0">
              <a:latin typeface="Times New Roman" panose="02020603050405020304" pitchFamily="18" charset="0"/>
              <a:cs typeface="Times New Roman" panose="02020603050405020304" pitchFamily="18" charset="0"/>
            </a:endParaRPr>
          </a:p>
          <a:p>
            <a:r>
              <a:rPr lang="es-EC" dirty="0" smtClean="0">
                <a:latin typeface="Times New Roman" panose="02020603050405020304" pitchFamily="18" charset="0"/>
                <a:cs typeface="Times New Roman" panose="02020603050405020304" pitchFamily="18" charset="0"/>
              </a:rPr>
              <a:t>•Realizar </a:t>
            </a:r>
            <a:r>
              <a:rPr lang="es-EC" dirty="0">
                <a:latin typeface="Times New Roman" panose="02020603050405020304" pitchFamily="18" charset="0"/>
                <a:cs typeface="Times New Roman" panose="02020603050405020304" pitchFamily="18" charset="0"/>
              </a:rPr>
              <a:t>una conexión entre un microcontrolador y un sistema de posicionamiento para sincronizar con el sistema de medida mediante software y comandos SCPI</a:t>
            </a:r>
          </a:p>
          <a:p>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5612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smtClean="0">
                <a:solidFill>
                  <a:schemeClr val="bg1"/>
                </a:solidFill>
                <a:latin typeface="Times New Roman" panose="02020603050405020304" pitchFamily="18" charset="0"/>
                <a:cs typeface="Times New Roman" panose="02020603050405020304" pitchFamily="18" charset="0"/>
              </a:rPr>
              <a:t>Resultados</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28" name="6 CuadroTexto"/>
          <p:cNvSpPr txBox="1"/>
          <p:nvPr/>
        </p:nvSpPr>
        <p:spPr>
          <a:xfrm>
            <a:off x="3059832" y="1012108"/>
            <a:ext cx="2592288" cy="646331"/>
          </a:xfrm>
          <a:prstGeom prst="rect">
            <a:avLst/>
          </a:prstGeom>
          <a:noFill/>
        </p:spPr>
        <p:txBody>
          <a:bodyPr wrap="square" rtlCol="0">
            <a:spAutoFit/>
          </a:bodyPr>
          <a:lstStyle/>
          <a:p>
            <a:pPr lvl="1">
              <a:lnSpc>
                <a:spcPct val="200000"/>
              </a:lnSpc>
              <a:spcAft>
                <a:spcPts val="0"/>
              </a:spcAft>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Análisis de errores </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6 CuadroTexto"/>
          <p:cNvSpPr txBox="1"/>
          <p:nvPr/>
        </p:nvSpPr>
        <p:spPr>
          <a:xfrm>
            <a:off x="276255" y="1514426"/>
            <a:ext cx="4061465" cy="561949"/>
          </a:xfrm>
          <a:prstGeom prst="rect">
            <a:avLst/>
          </a:prstGeom>
          <a:noFill/>
        </p:spPr>
        <p:txBody>
          <a:bodyPr wrap="square" rtlCol="0">
            <a:spAutoFit/>
          </a:bodyPr>
          <a:lstStyle/>
          <a:p>
            <a:pPr lvl="1">
              <a:lnSpc>
                <a:spcPct val="200000"/>
              </a:lnSpc>
              <a:spcAft>
                <a:spcPts val="0"/>
              </a:spcAft>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Antena parche de 1 elemento</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6 CuadroTexto"/>
          <p:cNvSpPr txBox="1"/>
          <p:nvPr/>
        </p:nvSpPr>
        <p:spPr>
          <a:xfrm>
            <a:off x="276255" y="3684350"/>
            <a:ext cx="5006697" cy="646331"/>
          </a:xfrm>
          <a:prstGeom prst="rect">
            <a:avLst/>
          </a:prstGeom>
          <a:noFill/>
        </p:spPr>
        <p:txBody>
          <a:bodyPr wrap="square" rtlCol="0">
            <a:spAutoFit/>
          </a:bodyPr>
          <a:lstStyle/>
          <a:p>
            <a:pPr lvl="1">
              <a:lnSpc>
                <a:spcPct val="200000"/>
              </a:lnSpc>
              <a:spcAft>
                <a:spcPts val="0"/>
              </a:spcAft>
            </a:pPr>
            <a:r>
              <a:rPr lang="es-EC"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Arreglo de antenas parche de 2 elementos </a:t>
            </a:r>
            <a:endPar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4" name="Tabla 13"/>
          <p:cNvGraphicFramePr>
            <a:graphicFrameLocks noGrp="1"/>
          </p:cNvGraphicFramePr>
          <p:nvPr>
            <p:extLst>
              <p:ext uri="{D42A27DB-BD31-4B8C-83A1-F6EECF244321}">
                <p14:modId xmlns:p14="http://schemas.microsoft.com/office/powerpoint/2010/main" val="3849715455"/>
              </p:ext>
            </p:extLst>
          </p:nvPr>
        </p:nvGraphicFramePr>
        <p:xfrm>
          <a:off x="843898" y="2375758"/>
          <a:ext cx="6987644" cy="1051560"/>
        </p:xfrm>
        <a:graphic>
          <a:graphicData uri="http://schemas.openxmlformats.org/drawingml/2006/table">
            <a:tbl>
              <a:tblPr firstRow="1" firstCol="1" bandRow="1"/>
              <a:tblGrid>
                <a:gridCol w="1085289">
                  <a:extLst>
                    <a:ext uri="{9D8B030D-6E8A-4147-A177-3AD203B41FA5}">
                      <a16:colId xmlns:a16="http://schemas.microsoft.com/office/drawing/2014/main" val="2195469559"/>
                    </a:ext>
                  </a:extLst>
                </a:gridCol>
                <a:gridCol w="338557">
                  <a:extLst>
                    <a:ext uri="{9D8B030D-6E8A-4147-A177-3AD203B41FA5}">
                      <a16:colId xmlns:a16="http://schemas.microsoft.com/office/drawing/2014/main" val="2276025863"/>
                    </a:ext>
                  </a:extLst>
                </a:gridCol>
                <a:gridCol w="1045702">
                  <a:extLst>
                    <a:ext uri="{9D8B030D-6E8A-4147-A177-3AD203B41FA5}">
                      <a16:colId xmlns:a16="http://schemas.microsoft.com/office/drawing/2014/main" val="53114792"/>
                    </a:ext>
                  </a:extLst>
                </a:gridCol>
                <a:gridCol w="1500947">
                  <a:extLst>
                    <a:ext uri="{9D8B030D-6E8A-4147-A177-3AD203B41FA5}">
                      <a16:colId xmlns:a16="http://schemas.microsoft.com/office/drawing/2014/main" val="3534051899"/>
                    </a:ext>
                  </a:extLst>
                </a:gridCol>
                <a:gridCol w="1523066">
                  <a:extLst>
                    <a:ext uri="{9D8B030D-6E8A-4147-A177-3AD203B41FA5}">
                      <a16:colId xmlns:a16="http://schemas.microsoft.com/office/drawing/2014/main" val="440167568"/>
                    </a:ext>
                  </a:extLst>
                </a:gridCol>
                <a:gridCol w="1494083">
                  <a:extLst>
                    <a:ext uri="{9D8B030D-6E8A-4147-A177-3AD203B41FA5}">
                      <a16:colId xmlns:a16="http://schemas.microsoft.com/office/drawing/2014/main" val="1368725963"/>
                    </a:ext>
                  </a:extLst>
                </a:gridCol>
              </a:tblGrid>
              <a:tr h="118110">
                <a:tc>
                  <a:txBody>
                    <a:bodyPr/>
                    <a:lstStyle/>
                    <a:p>
                      <a:pPr indent="-38100">
                        <a:lnSpc>
                          <a:spcPct val="115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Entorno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37160" indent="8255" algn="ctr">
                        <a:lnSpc>
                          <a:spcPct val="115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Polarización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15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Ancho de Haz de Media Potencia (Error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020" marR="228600">
                        <a:lnSpc>
                          <a:spcPct val="115000"/>
                        </a:lnSpc>
                        <a:spcAft>
                          <a:spcPts val="0"/>
                        </a:spcAft>
                      </a:pPr>
                      <a:r>
                        <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rPr>
                        <a:t>Ancho de Haz entre Nulos (Error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nSpc>
                          <a:spcPct val="115000"/>
                        </a:lnSpc>
                        <a:spcAft>
                          <a:spcPts val="0"/>
                        </a:spcAft>
                      </a:pPr>
                      <a:r>
                        <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rPr>
                        <a:t>Directividad</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0640">
                        <a:lnSpc>
                          <a:spcPct val="115000"/>
                        </a:lnSpc>
                        <a:spcAft>
                          <a:spcPts val="0"/>
                        </a:spcAft>
                      </a:pPr>
                      <a:r>
                        <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0640">
                        <a:lnSpc>
                          <a:spcPct val="115000"/>
                        </a:lnSpc>
                        <a:spcAft>
                          <a:spcPts val="0"/>
                        </a:spcAft>
                      </a:pPr>
                      <a:r>
                        <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rPr>
                        <a:t>(Error %)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540512"/>
                  </a:ext>
                </a:extLst>
              </a:tr>
              <a:tr h="0">
                <a:tc gridSpan="2">
                  <a:txBody>
                    <a:bodyPr/>
                    <a:lstStyle/>
                    <a:p>
                      <a:pPr indent="8255">
                        <a:lnSpc>
                          <a:spcPct val="115000"/>
                        </a:lnSpc>
                        <a:spcAft>
                          <a:spcPts val="0"/>
                        </a:spcAft>
                      </a:pPr>
                      <a:r>
                        <a:rPr lang="es-EC" sz="1200" u="none"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Espacio libre  </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a:txBody>
                    <a:bodyPr/>
                    <a:lstStyle/>
                    <a:p>
                      <a:pPr>
                        <a:lnSpc>
                          <a:spcPct val="115000"/>
                        </a:lnSpc>
                        <a:spcAft>
                          <a:spcPts val="0"/>
                        </a:spcAft>
                      </a:pPr>
                      <a:r>
                        <a:rPr lang="es-EC"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Horizontal </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13,30732553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R="228600">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5,828682789</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indent="-40640">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31,02168966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54193314"/>
                  </a:ext>
                </a:extLst>
              </a:tr>
              <a:tr h="118110">
                <a:tc gridSpan="2">
                  <a:txBody>
                    <a:bodyPr/>
                    <a:lstStyle/>
                    <a:p>
                      <a:pPr indent="8255">
                        <a:lnSpc>
                          <a:spcPct val="115000"/>
                        </a:lnSpc>
                        <a:spcAft>
                          <a:spcPts val="0"/>
                        </a:spcAft>
                      </a:pPr>
                      <a:r>
                        <a:rPr lang="es-EC" sz="1200" u="none"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Cámara </a:t>
                      </a:r>
                      <a:r>
                        <a:rPr lang="es-EC"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anecoica </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15000"/>
                        </a:lnSpc>
                        <a:spcAft>
                          <a:spcPts val="0"/>
                        </a:spcAft>
                      </a:pPr>
                      <a:r>
                        <a:rPr lang="es-EC"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Vertical </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10,74681239</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R="228600">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47,99434622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40640">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13,84061224</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3893266"/>
                  </a:ext>
                </a:extLst>
              </a:tr>
            </a:tbl>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2551876425"/>
              </p:ext>
            </p:extLst>
          </p:nvPr>
        </p:nvGraphicFramePr>
        <p:xfrm>
          <a:off x="843898" y="4604604"/>
          <a:ext cx="6987644" cy="1051560"/>
        </p:xfrm>
        <a:graphic>
          <a:graphicData uri="http://schemas.openxmlformats.org/drawingml/2006/table">
            <a:tbl>
              <a:tblPr firstRow="1" firstCol="1" bandRow="1"/>
              <a:tblGrid>
                <a:gridCol w="1085289">
                  <a:extLst>
                    <a:ext uri="{9D8B030D-6E8A-4147-A177-3AD203B41FA5}">
                      <a16:colId xmlns:a16="http://schemas.microsoft.com/office/drawing/2014/main" val="3034416751"/>
                    </a:ext>
                  </a:extLst>
                </a:gridCol>
                <a:gridCol w="266549">
                  <a:extLst>
                    <a:ext uri="{9D8B030D-6E8A-4147-A177-3AD203B41FA5}">
                      <a16:colId xmlns:a16="http://schemas.microsoft.com/office/drawing/2014/main" val="4114443275"/>
                    </a:ext>
                  </a:extLst>
                </a:gridCol>
                <a:gridCol w="1117710">
                  <a:extLst>
                    <a:ext uri="{9D8B030D-6E8A-4147-A177-3AD203B41FA5}">
                      <a16:colId xmlns:a16="http://schemas.microsoft.com/office/drawing/2014/main" val="848440496"/>
                    </a:ext>
                  </a:extLst>
                </a:gridCol>
                <a:gridCol w="1500947">
                  <a:extLst>
                    <a:ext uri="{9D8B030D-6E8A-4147-A177-3AD203B41FA5}">
                      <a16:colId xmlns:a16="http://schemas.microsoft.com/office/drawing/2014/main" val="397771045"/>
                    </a:ext>
                  </a:extLst>
                </a:gridCol>
                <a:gridCol w="1523066">
                  <a:extLst>
                    <a:ext uri="{9D8B030D-6E8A-4147-A177-3AD203B41FA5}">
                      <a16:colId xmlns:a16="http://schemas.microsoft.com/office/drawing/2014/main" val="789051750"/>
                    </a:ext>
                  </a:extLst>
                </a:gridCol>
                <a:gridCol w="1494083">
                  <a:extLst>
                    <a:ext uri="{9D8B030D-6E8A-4147-A177-3AD203B41FA5}">
                      <a16:colId xmlns:a16="http://schemas.microsoft.com/office/drawing/2014/main" val="1625101128"/>
                    </a:ext>
                  </a:extLst>
                </a:gridCol>
              </a:tblGrid>
              <a:tr h="118110">
                <a:tc>
                  <a:txBody>
                    <a:bodyPr/>
                    <a:lstStyle/>
                    <a:p>
                      <a:pPr indent="-38100">
                        <a:lnSpc>
                          <a:spcPct val="115000"/>
                        </a:lnSpc>
                        <a:spcAft>
                          <a:spcPts val="0"/>
                        </a:spcAft>
                      </a:pPr>
                      <a:r>
                        <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rPr>
                        <a:t>Entorno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37160" indent="8255" algn="ctr">
                        <a:lnSpc>
                          <a:spcPct val="115000"/>
                        </a:lnSpc>
                        <a:spcAft>
                          <a:spcPts val="0"/>
                        </a:spcAft>
                      </a:pPr>
                      <a:r>
                        <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rPr>
                        <a:t>Polarización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15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Ancho de Haz de Media Potencia (Error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020" marR="228600">
                        <a:lnSpc>
                          <a:spcPct val="115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Ancho de Haz entre Nulos (Error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nSpc>
                          <a:spcPct val="115000"/>
                        </a:lnSpc>
                        <a:spcAft>
                          <a:spcPts val="0"/>
                        </a:spcAft>
                      </a:pPr>
                      <a:r>
                        <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rPr>
                        <a:t>Directividad</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0640">
                        <a:lnSpc>
                          <a:spcPct val="115000"/>
                        </a:lnSpc>
                        <a:spcAft>
                          <a:spcPts val="0"/>
                        </a:spcAft>
                      </a:pPr>
                      <a:r>
                        <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0640">
                        <a:lnSpc>
                          <a:spcPct val="115000"/>
                        </a:lnSpc>
                        <a:spcAft>
                          <a:spcPts val="0"/>
                        </a:spcAft>
                      </a:pPr>
                      <a:r>
                        <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rPr>
                        <a:t>(Error %)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2843336"/>
                  </a:ext>
                </a:extLst>
              </a:tr>
              <a:tr h="118110">
                <a:tc gridSpan="2">
                  <a:txBody>
                    <a:bodyPr/>
                    <a:lstStyle/>
                    <a:p>
                      <a:pP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Espacio libre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a:txBody>
                    <a:bodyPr/>
                    <a:lstStyle/>
                    <a:p>
                      <a:pP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Horizontal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4,05323654</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2,523548432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2,82751938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09488819"/>
                  </a:ext>
                </a:extLst>
              </a:tr>
              <a:tr h="118110">
                <a:tc gridSpan="2">
                  <a:txBody>
                    <a:bodyPr/>
                    <a:lstStyle/>
                    <a:p>
                      <a:pPr>
                        <a:lnSpc>
                          <a:spcPct val="115000"/>
                        </a:lnSpc>
                        <a:spcAft>
                          <a:spcPts val="0"/>
                        </a:spcAft>
                      </a:pPr>
                      <a:r>
                        <a:rPr lang="es-EC" sz="1200" u="none"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Cámara anecoica </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15000"/>
                        </a:lnSpc>
                        <a:spcAft>
                          <a:spcPts val="0"/>
                        </a:spcAft>
                      </a:pPr>
                      <a:r>
                        <a:rPr lang="es-EC"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Vertical  </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2,564102564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14,22391417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14,70996441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8230212"/>
                  </a:ext>
                </a:extLst>
              </a:tr>
            </a:tbl>
          </a:graphicData>
        </a:graphic>
      </p:graphicFrame>
    </p:spTree>
    <p:extLst>
      <p:ext uri="{BB962C8B-B14F-4D97-AF65-F5344CB8AC3E}">
        <p14:creationId xmlns:p14="http://schemas.microsoft.com/office/powerpoint/2010/main" val="3668575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2771800" y="210840"/>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Conclusiones</a:t>
            </a:r>
          </a:p>
        </p:txBody>
      </p:sp>
      <p:sp>
        <p:nvSpPr>
          <p:cNvPr id="3" name="2 CuadroTexto"/>
          <p:cNvSpPr txBox="1"/>
          <p:nvPr/>
        </p:nvSpPr>
        <p:spPr>
          <a:xfrm>
            <a:off x="269776" y="1411169"/>
            <a:ext cx="8604448" cy="4801314"/>
          </a:xfrm>
          <a:prstGeom prst="rect">
            <a:avLst/>
          </a:prstGeom>
          <a:noFill/>
        </p:spPr>
        <p:txBody>
          <a:bodyPr wrap="square" rtlCol="0">
            <a:spAutoFit/>
          </a:bodyPr>
          <a:lstStyle/>
          <a:p>
            <a:pPr marL="285750" lvl="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A </a:t>
            </a:r>
            <a:r>
              <a:rPr lang="es-EC" dirty="0">
                <a:latin typeface="Times New Roman" panose="02020603050405020304" pitchFamily="18" charset="0"/>
                <a:cs typeface="Times New Roman" panose="02020603050405020304" pitchFamily="18" charset="0"/>
              </a:rPr>
              <a:t>través de la información acerca de las especificaciones de antenas parche rectangulares de microcinta donde se constata el efecto del tipo de material utilizado como sustrato, cuando el material presenta una </a:t>
            </a:r>
            <a:r>
              <a:rPr lang="es-EC" dirty="0" err="1">
                <a:latin typeface="Times New Roman" panose="02020603050405020304" pitchFamily="18" charset="0"/>
                <a:cs typeface="Times New Roman" panose="02020603050405020304" pitchFamily="18" charset="0"/>
              </a:rPr>
              <a:t>permitividad</a:t>
            </a:r>
            <a:r>
              <a:rPr lang="es-EC" dirty="0">
                <a:latin typeface="Times New Roman" panose="02020603050405020304" pitchFamily="18" charset="0"/>
                <a:cs typeface="Times New Roman" panose="02020603050405020304" pitchFamily="18" charset="0"/>
              </a:rPr>
              <a:t> relativa baja el tamaño físico de la antena aumenta. Al aumentar la altura del sustrato se incrementan los efectos de franja produciendo un aumento en la longitud efectiva de la antena y una reducción de la frecuencia de operación, al aumentar el número de elementos es decir al formar un arreglo de antenas parche se presenta un aumento en la directividad y ganancia en el patrón de radiación al igual que una reducción en el ancho de haz de media potencia en uno de los planos </a:t>
            </a:r>
            <a:r>
              <a:rPr lang="es-EC" dirty="0" smtClean="0">
                <a:latin typeface="Times New Roman" panose="02020603050405020304" pitchFamily="18" charset="0"/>
                <a:cs typeface="Times New Roman" panose="02020603050405020304" pitchFamily="18" charset="0"/>
              </a:rPr>
              <a:t>principales</a:t>
            </a:r>
          </a:p>
          <a:p>
            <a:pPr marL="285750" lvl="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La interfaz gráfica desarrollada permite enviar comandos de control para configurar el </a:t>
            </a:r>
            <a:r>
              <a:rPr lang="es-EC" dirty="0" err="1">
                <a:latin typeface="Times New Roman" panose="02020603050405020304" pitchFamily="18" charset="0"/>
                <a:cs typeface="Times New Roman" panose="02020603050405020304" pitchFamily="18" charset="0"/>
              </a:rPr>
              <a:t>span</a:t>
            </a:r>
            <a:r>
              <a:rPr lang="es-EC" dirty="0">
                <a:latin typeface="Times New Roman" panose="02020603050405020304" pitchFamily="18" charset="0"/>
                <a:cs typeface="Times New Roman" panose="02020603050405020304" pitchFamily="18" charset="0"/>
              </a:rPr>
              <a:t>, frecuencia central, realizar consultas, establecer niveles de referencia, ubicar valores máximos con marcadores utilizando el paquete de Python </a:t>
            </a:r>
            <a:r>
              <a:rPr lang="es-EC" dirty="0" err="1">
                <a:latin typeface="Times New Roman" panose="02020603050405020304" pitchFamily="18" charset="0"/>
                <a:cs typeface="Times New Roman" panose="02020603050405020304" pitchFamily="18" charset="0"/>
              </a:rPr>
              <a:t>pyvisa</a:t>
            </a:r>
            <a:r>
              <a:rPr lang="es-EC" dirty="0">
                <a:latin typeface="Times New Roman" panose="02020603050405020304" pitchFamily="18" charset="0"/>
                <a:cs typeface="Times New Roman" panose="02020603050405020304" pitchFamily="18" charset="0"/>
              </a:rPr>
              <a:t> el cual controla el instrumento de medición Anritsu S362E, que posee una interfaz USB, fue necesario añadir un tiempo de retardo entre cada comando de control para evitar conflictos con la información que procesa el equipo. </a:t>
            </a:r>
            <a:endParaRPr lang="es-ES"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28487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2771800" y="210840"/>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Conclusiones</a:t>
            </a:r>
          </a:p>
        </p:txBody>
      </p:sp>
      <p:sp>
        <p:nvSpPr>
          <p:cNvPr id="3" name="2 CuadroTexto"/>
          <p:cNvSpPr txBox="1"/>
          <p:nvPr/>
        </p:nvSpPr>
        <p:spPr>
          <a:xfrm>
            <a:off x="269776" y="1411169"/>
            <a:ext cx="8604448" cy="3970318"/>
          </a:xfrm>
          <a:prstGeom prst="rect">
            <a:avLst/>
          </a:prstGeom>
          <a:noFill/>
        </p:spPr>
        <p:txBody>
          <a:bodyPr wrap="square" rtlCol="0">
            <a:spAutoFit/>
          </a:bodyPr>
          <a:lstStyle/>
          <a:p>
            <a:pPr marL="285750" lvl="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La conexión entre el microcontrolador y el equipo ATS-10 se establece a través de señales TTL dadas por el ATS-10 por cada cambio de posición angular y  con ayuda de interrupciones detectadas en el microcontrolador se envió caracteres por el terminal serial hacia el computador de esta forma se logró sincronizar el tiempo exacto en que se debe enviar un comando de consulta al analizador de espectros , además fue indispensable el uso de hilos creados en Python ya que paralelamente se presentó en coordenadas polares y en tiempo real la generación del patrón de radiación mientras se obtenían datos del equipo ANRITSU S362E</a:t>
            </a:r>
            <a:r>
              <a:rPr lang="es-EC" dirty="0" smtClean="0">
                <a:latin typeface="Times New Roman" panose="02020603050405020304" pitchFamily="18" charset="0"/>
                <a:cs typeface="Times New Roman" panose="02020603050405020304" pitchFamily="18" charset="0"/>
              </a:rPr>
              <a:t>. </a:t>
            </a:r>
          </a:p>
          <a:p>
            <a:pPr marL="285750" lvl="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El uso de señales personalizadas en Python es importante ya que se pudo compartir información entre diferentes clases creadas para dividir en diferentes módulos todas las funciones del programa principal de esta forma es más sencillo depurar </a:t>
            </a:r>
            <a:r>
              <a:rPr lang="es-EC" dirty="0" smtClean="0">
                <a:latin typeface="Times New Roman" panose="02020603050405020304" pitchFamily="18" charset="0"/>
                <a:cs typeface="Times New Roman" panose="02020603050405020304" pitchFamily="18" charset="0"/>
              </a:rPr>
              <a:t>errores</a:t>
            </a:r>
          </a:p>
          <a:p>
            <a:pPr marL="285750" lvl="0" indent="-285750" algn="jus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97570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2771800" y="210840"/>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Conclusiones</a:t>
            </a:r>
          </a:p>
        </p:txBody>
      </p:sp>
      <p:sp>
        <p:nvSpPr>
          <p:cNvPr id="3" name="2 CuadroTexto"/>
          <p:cNvSpPr txBox="1"/>
          <p:nvPr/>
        </p:nvSpPr>
        <p:spPr>
          <a:xfrm>
            <a:off x="269776" y="1411169"/>
            <a:ext cx="8604448" cy="5909310"/>
          </a:xfrm>
          <a:prstGeom prst="rect">
            <a:avLst/>
          </a:prstGeom>
          <a:noFill/>
        </p:spPr>
        <p:txBody>
          <a:bodyPr wrap="square" rtlCol="0">
            <a:spAutoFit/>
          </a:bodyPr>
          <a:lstStyle/>
          <a:p>
            <a:pPr marL="285750" lvl="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Se creó una ventana de post-procesamiento de datos ejecutado en un hilo independiente, gracias al uso de paquetes como </a:t>
            </a:r>
            <a:r>
              <a:rPr lang="es-EC" dirty="0" err="1">
                <a:latin typeface="Times New Roman" panose="02020603050405020304" pitchFamily="18" charset="0"/>
                <a:cs typeface="Times New Roman" panose="02020603050405020304" pitchFamily="18" charset="0"/>
              </a:rPr>
              <a:t>numpy</a:t>
            </a:r>
            <a:r>
              <a:rPr lang="es-EC" dirty="0">
                <a:latin typeface="Times New Roman" panose="02020603050405020304" pitchFamily="18" charset="0"/>
                <a:cs typeface="Times New Roman" panose="02020603050405020304" pitchFamily="18" charset="0"/>
              </a:rPr>
              <a:t> se almacenó todos los datos en forma de vectores o matrices facilitando la obtención de parámetros de antenas como el ancho de haz de media potencia, ancho de haz entre nulos y directividad. Para comprobar la precisión en los parámetros se utilizó un cursor para registrar valores exactos, en el cálculo del ancho de haz de media potencia la precisión fue alta gracias a que las posiciones angulares se buscan a un valor fijo de -3dB y dado que este parámetro tiene relación con la fórmula aproximada de directividad resultó </a:t>
            </a:r>
            <a:r>
              <a:rPr lang="es-EC" dirty="0" smtClean="0">
                <a:latin typeface="Times New Roman" panose="02020603050405020304" pitchFamily="18" charset="0"/>
                <a:cs typeface="Times New Roman" panose="02020603050405020304" pitchFamily="18" charset="0"/>
              </a:rPr>
              <a:t>beneficioso.</a:t>
            </a:r>
          </a:p>
          <a:p>
            <a:pPr marL="285750" lvl="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El programa permitió analizar mediciones realizadas con pasos de 5 grados debido a que se creó una función de interpolación cubica </a:t>
            </a:r>
            <a:r>
              <a:rPr lang="es-EC" dirty="0" smtClean="0">
                <a:latin typeface="Times New Roman" panose="02020603050405020304" pitchFamily="18" charset="0"/>
                <a:cs typeface="Times New Roman" panose="02020603050405020304" pitchFamily="18" charset="0"/>
              </a:rPr>
              <a:t>(paquete SCIPY) para </a:t>
            </a:r>
            <a:r>
              <a:rPr lang="es-EC" dirty="0">
                <a:latin typeface="Times New Roman" panose="02020603050405020304" pitchFamily="18" charset="0"/>
                <a:cs typeface="Times New Roman" panose="02020603050405020304" pitchFamily="18" charset="0"/>
              </a:rPr>
              <a:t>calcular la potencia en posiciones angulares </a:t>
            </a:r>
            <a:r>
              <a:rPr lang="es-EC" dirty="0" smtClean="0">
                <a:latin typeface="Times New Roman" panose="02020603050405020304" pitchFamily="18" charset="0"/>
                <a:cs typeface="Times New Roman" panose="02020603050405020304" pitchFamily="18" charset="0"/>
              </a:rPr>
              <a:t>faltantes</a:t>
            </a:r>
          </a:p>
          <a:p>
            <a:pPr marL="285750" lvl="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a:t>El paquete </a:t>
            </a:r>
            <a:r>
              <a:rPr lang="es-EC" dirty="0" err="1"/>
              <a:t>matplotlib</a:t>
            </a:r>
            <a:r>
              <a:rPr lang="es-EC" dirty="0"/>
              <a:t> permitió obtener gráficos en coordenadas polares y cartesianas en los principales planos medidos E o H, ya que se almacenó los datos en matrices y  obtener Patrones de radiación relativos como también absolutos, además se creó un objeto de la clase </a:t>
            </a:r>
            <a:r>
              <a:rPr lang="es-EC" dirty="0" err="1"/>
              <a:t>NavigatioToolBar</a:t>
            </a:r>
            <a:r>
              <a:rPr lang="es-EC" dirty="0"/>
              <a:t> para que el usuario pueda ubicar el cursor en cualquier punto de los gráficos y registrar tanto el nivel de potencia como la posición angular obtenida en diferentes mediciones. </a:t>
            </a:r>
          </a:p>
          <a:p>
            <a:pPr marL="285750" lvl="0" indent="-285750" algn="jus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78440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2771800" y="210840"/>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Conclusiones</a:t>
            </a:r>
          </a:p>
        </p:txBody>
      </p:sp>
      <p:sp>
        <p:nvSpPr>
          <p:cNvPr id="3" name="2 CuadroTexto"/>
          <p:cNvSpPr txBox="1"/>
          <p:nvPr/>
        </p:nvSpPr>
        <p:spPr>
          <a:xfrm>
            <a:off x="269776" y="1411169"/>
            <a:ext cx="8604448" cy="5355312"/>
          </a:xfrm>
          <a:prstGeom prst="rect">
            <a:avLst/>
          </a:prstGeom>
          <a:noFill/>
        </p:spPr>
        <p:txBody>
          <a:bodyPr wrap="square" rtlCol="0">
            <a:spAutoFit/>
          </a:bodyPr>
          <a:lstStyle/>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El programa CST STUDIO simula el patrón de radiación con el método en dominio de la frecuencia y es utilizado cuando el tamaño eléctrico de la estructura es pequeño y presenta un ancho de banda angosto características que poseen las antenas tipo parche de prueba. </a:t>
            </a:r>
          </a:p>
          <a:p>
            <a:pPr marL="285750" lvl="0" indent="-285750" algn="just">
              <a:buFont typeface="Arial" panose="020B0604020202020204" pitchFamily="34" charset="0"/>
              <a:buChar char="•"/>
            </a:pPr>
            <a:endParaRPr lang="es-ES"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Al analizar el grafico de VSWR vs Frecuencia se observó que la frecuencia de resonancia de la antena parche de 1 elemento y el arreglo de 2 elementos fue similar a la medida con ayuda del analizador ANRITSU con la simulación. Además de otros parámetros como ancho de haz de media potencia, ancho de haz entre nulos.  </a:t>
            </a:r>
          </a:p>
          <a:p>
            <a:pPr marL="28575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Las mediciones se realizaron en el laboratorio de Antenas del Departamento de Eléctrica y electrónica de la Universidad de las Fuerzas Armadas </a:t>
            </a:r>
            <a:r>
              <a:rPr lang="es-EC" dirty="0" smtClean="0">
                <a:latin typeface="Times New Roman" panose="02020603050405020304" pitchFamily="18" charset="0"/>
                <a:cs typeface="Times New Roman" panose="02020603050405020304" pitchFamily="18" charset="0"/>
              </a:rPr>
              <a:t>ESPE </a:t>
            </a:r>
            <a:r>
              <a:rPr lang="es-EC" dirty="0">
                <a:latin typeface="Times New Roman" panose="02020603050405020304" pitchFamily="18" charset="0"/>
                <a:cs typeface="Times New Roman" panose="02020603050405020304" pitchFamily="18" charset="0"/>
              </a:rPr>
              <a:t>tanto en el espacio libre como en la </a:t>
            </a:r>
            <a:r>
              <a:rPr lang="es-EC" dirty="0" smtClean="0">
                <a:latin typeface="Times New Roman" panose="02020603050405020304" pitchFamily="18" charset="0"/>
                <a:cs typeface="Times New Roman" panose="02020603050405020304" pitchFamily="18" charset="0"/>
              </a:rPr>
              <a:t>cámara anecoica</a:t>
            </a:r>
            <a:r>
              <a:rPr lang="es-EC" dirty="0">
                <a:latin typeface="Times New Roman" panose="02020603050405020304" pitchFamily="18" charset="0"/>
                <a:cs typeface="Times New Roman" panose="02020603050405020304" pitchFamily="18" charset="0"/>
              </a:rPr>
              <a:t>. Se obtuvieron mejores resultados cuando la potencia de transmisión se incrementa, compensando las pérdidas en los cables. De igual manera los resultados en la cámara </a:t>
            </a:r>
            <a:r>
              <a:rPr lang="es-EC" dirty="0" smtClean="0">
                <a:latin typeface="Times New Roman" panose="02020603050405020304" pitchFamily="18" charset="0"/>
                <a:cs typeface="Times New Roman" panose="02020603050405020304" pitchFamily="18" charset="0"/>
              </a:rPr>
              <a:t>anecoica </a:t>
            </a:r>
            <a:r>
              <a:rPr lang="es-EC" dirty="0">
                <a:latin typeface="Times New Roman" panose="02020603050405020304" pitchFamily="18" charset="0"/>
                <a:cs typeface="Times New Roman" panose="02020603050405020304" pitchFamily="18" charset="0"/>
              </a:rPr>
              <a:t>fueron parecidos a los del espacio libre con una cierta mejora al considerar el espacio en condiciones ideales.  </a:t>
            </a:r>
          </a:p>
          <a:p>
            <a:pPr marL="285750" lvl="0" indent="-285750" algn="just">
              <a:buFont typeface="Arial" panose="020B0604020202020204" pitchFamily="34" charset="0"/>
              <a:buChar char="•"/>
            </a:pPr>
            <a:endParaRPr lang="es-ES" dirty="0" smtClean="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13439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2159224" y="210840"/>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Recomendaciones</a:t>
            </a:r>
          </a:p>
        </p:txBody>
      </p:sp>
      <p:sp>
        <p:nvSpPr>
          <p:cNvPr id="3" name="2 CuadroTexto"/>
          <p:cNvSpPr txBox="1"/>
          <p:nvPr/>
        </p:nvSpPr>
        <p:spPr>
          <a:xfrm>
            <a:off x="503548" y="1772816"/>
            <a:ext cx="8136904" cy="4247317"/>
          </a:xfrm>
          <a:prstGeom prst="rect">
            <a:avLst/>
          </a:prstGeom>
          <a:noFill/>
        </p:spPr>
        <p:txBody>
          <a:bodyPr wrap="square" rtlCol="0">
            <a:spAutoFit/>
          </a:bodyPr>
          <a:lstStyle/>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Al simular utilizando el solucionador en el dominio de la frecuencia se puede utilizar métodos de solución de primer orden para estructuras complejas lo que aumenta el tiempo de simulación, pero aumenta la precisión.</a:t>
            </a:r>
          </a:p>
          <a:p>
            <a:pPr marL="285750" lvl="0" indent="-285750" algn="just">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El rango de frecuencias que se especifica en los parámetros del solucionador en el dominio de la frecuencia influye en el tiempo de simulación por lo tanto la primera vez que se ejecuta la simulación se puede encontrar la frecuencia de resonancia de la antena midiendo el mínimo VSWR, después si se desea añadir monitores se puede reducir el rango a valores cercanos a la frecuencia de resonancia de la antena para reducir el tiempo de </a:t>
            </a:r>
            <a:r>
              <a:rPr lang="es-EC" dirty="0" smtClean="0">
                <a:latin typeface="Times New Roman" panose="02020603050405020304" pitchFamily="18" charset="0"/>
                <a:cs typeface="Times New Roman" panose="02020603050405020304" pitchFamily="18" charset="0"/>
              </a:rPr>
              <a:t>simulación.</a:t>
            </a:r>
          </a:p>
          <a:p>
            <a:pPr marL="285750" lvl="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Se debe instalar una librería VISA con el mismo número de bits de la versión de Python, en la página oficial de </a:t>
            </a:r>
            <a:r>
              <a:rPr lang="es-EC" dirty="0" err="1">
                <a:latin typeface="Times New Roman" panose="02020603050405020304" pitchFamily="18" charset="0"/>
                <a:cs typeface="Times New Roman" panose="02020603050405020304" pitchFamily="18" charset="0"/>
              </a:rPr>
              <a:t>National</a:t>
            </a:r>
            <a:r>
              <a:rPr lang="es-EC" dirty="0">
                <a:latin typeface="Times New Roman" panose="02020603050405020304" pitchFamily="18" charset="0"/>
                <a:cs typeface="Times New Roman" panose="02020603050405020304" pitchFamily="18" charset="0"/>
              </a:rPr>
              <a:t> Instruments se puede encontrar la versión junto con el valor de bits de la aplicación, en este estudio se trabajó con 32 bits.</a:t>
            </a:r>
          </a:p>
          <a:p>
            <a:pPr marL="285750" lvl="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49589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2159224" y="210840"/>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Recomendaciones</a:t>
            </a:r>
          </a:p>
        </p:txBody>
      </p:sp>
      <p:sp>
        <p:nvSpPr>
          <p:cNvPr id="3" name="2 CuadroTexto"/>
          <p:cNvSpPr txBox="1"/>
          <p:nvPr/>
        </p:nvSpPr>
        <p:spPr>
          <a:xfrm>
            <a:off x="503548" y="1772816"/>
            <a:ext cx="8136904" cy="3139321"/>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En </a:t>
            </a:r>
            <a:r>
              <a:rPr lang="es-EC" dirty="0">
                <a:latin typeface="Times New Roman" panose="02020603050405020304" pitchFamily="18" charset="0"/>
                <a:cs typeface="Times New Roman" panose="02020603050405020304" pitchFamily="18" charset="0"/>
              </a:rPr>
              <a:t>la lista de parámetros globales del programa CST se puede registrar la altura del sustrato, ancho, largo, espesor y otras variables, incluso se puede ingresar fórmulas y descripciones, esto facilita el proceso de diseño y permite hacer cambios de ser necesarios sin crear nuevas estructuras</a:t>
            </a:r>
            <a:r>
              <a:rPr lang="es-EC"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Se debe revisar información acerca de mediciones con antenas para reducir el error producido por un alineamiento incorrecto, considerar la distancia entre elementos que permita cumplir la condición de campos lejanos y conocer las características de las antenas de prueba para tener una idea de la forma del patrón esperado y sus parámetros.</a:t>
            </a:r>
          </a:p>
          <a:p>
            <a:pPr marL="285750" lvl="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38365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1916832"/>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107504" y="2060848"/>
            <a:ext cx="8856984" cy="830997"/>
          </a:xfrm>
          <a:prstGeom prst="rect">
            <a:avLst/>
          </a:prstGeom>
          <a:noFill/>
        </p:spPr>
        <p:txBody>
          <a:bodyPr wrap="square" rtlCol="0">
            <a:spAutoFit/>
          </a:bodyPr>
          <a:lstStyle/>
          <a:p>
            <a:pPr algn="ctr"/>
            <a:r>
              <a:rPr lang="es-ES" sz="4800" b="1" smtClean="0">
                <a:solidFill>
                  <a:schemeClr val="bg1"/>
                </a:solidFill>
                <a:latin typeface="Times New Roman" panose="02020603050405020304" pitchFamily="18" charset="0"/>
                <a:cs typeface="Times New Roman" panose="02020603050405020304" pitchFamily="18" charset="0"/>
              </a:rPr>
              <a:t>GRACIAS</a:t>
            </a:r>
            <a:endParaRPr lang="es-ES" sz="4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7317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87814"/>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Objetivos</a:t>
            </a:r>
            <a:r>
              <a:rPr lang="es-ES" sz="4800" b="1" dirty="0">
                <a:solidFill>
                  <a:schemeClr val="bg1"/>
                </a:solidFill>
                <a:latin typeface="Arial" panose="020B0604020202020204" pitchFamily="34" charset="0"/>
                <a:cs typeface="Arial" panose="020B0604020202020204" pitchFamily="34" charset="0"/>
              </a:rPr>
              <a:t> </a:t>
            </a:r>
          </a:p>
        </p:txBody>
      </p:sp>
      <p:sp>
        <p:nvSpPr>
          <p:cNvPr id="4" name="3 CuadroTexto"/>
          <p:cNvSpPr txBox="1"/>
          <p:nvPr/>
        </p:nvSpPr>
        <p:spPr>
          <a:xfrm>
            <a:off x="441950" y="1471844"/>
            <a:ext cx="8162497" cy="4508927"/>
          </a:xfrm>
          <a:prstGeom prst="rect">
            <a:avLst/>
          </a:prstGeom>
          <a:noFill/>
        </p:spPr>
        <p:txBody>
          <a:bodyPr wrap="square" rtlCol="0">
            <a:spAutoFit/>
          </a:bodyPr>
          <a:lstStyle/>
          <a:p>
            <a:r>
              <a:rPr lang="es-EC" b="1" dirty="0" smtClean="0">
                <a:latin typeface="Times New Roman" panose="02020603050405020304" pitchFamily="18" charset="0"/>
                <a:cs typeface="Times New Roman" panose="02020603050405020304" pitchFamily="18" charset="0"/>
              </a:rPr>
              <a:t>Objetivos Específicos</a:t>
            </a:r>
          </a:p>
          <a:p>
            <a:endParaRPr lang="es-EC" b="1" dirty="0" smtClean="0">
              <a:latin typeface="Times New Roman" panose="02020603050405020304" pitchFamily="18" charset="0"/>
              <a:cs typeface="Times New Roman" panose="02020603050405020304" pitchFamily="18" charset="0"/>
            </a:endParaRPr>
          </a:p>
          <a:p>
            <a:r>
              <a:rPr lang="es-EC" dirty="0" smtClean="0">
                <a:latin typeface="Times New Roman" panose="02020603050405020304" pitchFamily="18" charset="0"/>
                <a:cs typeface="Times New Roman" panose="02020603050405020304" pitchFamily="18" charset="0"/>
              </a:rPr>
              <a:t>•Crear </a:t>
            </a:r>
            <a:r>
              <a:rPr lang="es-EC" dirty="0">
                <a:latin typeface="Times New Roman" panose="02020603050405020304" pitchFamily="18" charset="0"/>
                <a:cs typeface="Times New Roman" panose="02020603050405020304" pitchFamily="18" charset="0"/>
              </a:rPr>
              <a:t>una ventana para obtener parámetros de antenas como </a:t>
            </a:r>
            <a:r>
              <a:rPr lang="es-EC" dirty="0">
                <a:latin typeface="Times New Roman" panose="02020603050405020304" pitchFamily="18" charset="0"/>
                <a:cs typeface="Times New Roman" panose="02020603050405020304" pitchFamily="18" charset="0"/>
              </a:rPr>
              <a:t>d</a:t>
            </a:r>
            <a:r>
              <a:rPr lang="es-EC" dirty="0" smtClean="0">
                <a:latin typeface="Times New Roman" panose="02020603050405020304" pitchFamily="18" charset="0"/>
                <a:cs typeface="Times New Roman" panose="02020603050405020304" pitchFamily="18" charset="0"/>
              </a:rPr>
              <a:t>irectividad</a:t>
            </a:r>
            <a:r>
              <a:rPr lang="es-EC" dirty="0">
                <a:latin typeface="Times New Roman" panose="02020603050405020304" pitchFamily="18" charset="0"/>
                <a:cs typeface="Times New Roman" panose="02020603050405020304" pitchFamily="18" charset="0"/>
              </a:rPr>
              <a:t>, ancho de haz de media potencia, ancho de haz entre nulos, utilizando antenas Parche AMITEC disponibles </a:t>
            </a:r>
            <a:r>
              <a:rPr lang="es-EC" dirty="0" smtClean="0">
                <a:latin typeface="Times New Roman" panose="02020603050405020304" pitchFamily="18" charset="0"/>
                <a:cs typeface="Times New Roman" panose="02020603050405020304" pitchFamily="18" charset="0"/>
              </a:rPr>
              <a:t>.</a:t>
            </a:r>
          </a:p>
          <a:p>
            <a:endParaRPr lang="es-EC" dirty="0">
              <a:latin typeface="Times New Roman" panose="02020603050405020304" pitchFamily="18" charset="0"/>
              <a:cs typeface="Times New Roman" panose="02020603050405020304" pitchFamily="18" charset="0"/>
            </a:endParaRPr>
          </a:p>
          <a:p>
            <a:r>
              <a:rPr lang="es-EC" dirty="0" smtClean="0">
                <a:latin typeface="Times New Roman" panose="02020603050405020304" pitchFamily="18" charset="0"/>
                <a:cs typeface="Times New Roman" panose="02020603050405020304" pitchFamily="18" charset="0"/>
              </a:rPr>
              <a:t>•Crear </a:t>
            </a:r>
            <a:r>
              <a:rPr lang="es-EC" dirty="0">
                <a:latin typeface="Times New Roman" panose="02020603050405020304" pitchFamily="18" charset="0"/>
                <a:cs typeface="Times New Roman" panose="02020603050405020304" pitchFamily="18" charset="0"/>
              </a:rPr>
              <a:t>una ventana de post-procesamiento para graficar </a:t>
            </a:r>
            <a:r>
              <a:rPr lang="es-EC" dirty="0">
                <a:latin typeface="Times New Roman" panose="02020603050405020304" pitchFamily="18" charset="0"/>
                <a:cs typeface="Times New Roman" panose="02020603050405020304" pitchFamily="18" charset="0"/>
              </a:rPr>
              <a:t>p</a:t>
            </a:r>
            <a:r>
              <a:rPr lang="es-EC" dirty="0" smtClean="0">
                <a:latin typeface="Times New Roman" panose="02020603050405020304" pitchFamily="18" charset="0"/>
                <a:cs typeface="Times New Roman" panose="02020603050405020304" pitchFamily="18" charset="0"/>
              </a:rPr>
              <a:t>atrones </a:t>
            </a:r>
            <a:r>
              <a:rPr lang="es-EC" dirty="0">
                <a:latin typeface="Times New Roman" panose="02020603050405020304" pitchFamily="18" charset="0"/>
                <a:cs typeface="Times New Roman" panose="02020603050405020304" pitchFamily="18" charset="0"/>
              </a:rPr>
              <a:t>de radiación en el plano E y H en diferentes sistemas de </a:t>
            </a:r>
            <a:r>
              <a:rPr lang="es-EC" dirty="0" smtClean="0">
                <a:latin typeface="Times New Roman" panose="02020603050405020304" pitchFamily="18" charset="0"/>
                <a:cs typeface="Times New Roman" panose="02020603050405020304" pitchFamily="18" charset="0"/>
              </a:rPr>
              <a:t>coordenadas.</a:t>
            </a:r>
          </a:p>
          <a:p>
            <a:endParaRPr lang="es-EC" dirty="0">
              <a:latin typeface="Times New Roman" panose="02020603050405020304" pitchFamily="18" charset="0"/>
              <a:cs typeface="Times New Roman" panose="02020603050405020304" pitchFamily="18" charset="0"/>
            </a:endParaRPr>
          </a:p>
          <a:p>
            <a:r>
              <a:rPr lang="es-EC" dirty="0" smtClean="0">
                <a:latin typeface="Times New Roman" panose="02020603050405020304" pitchFamily="18" charset="0"/>
                <a:cs typeface="Times New Roman" panose="02020603050405020304" pitchFamily="18" charset="0"/>
              </a:rPr>
              <a:t>•Realizar </a:t>
            </a:r>
            <a:r>
              <a:rPr lang="es-EC" dirty="0">
                <a:latin typeface="Times New Roman" panose="02020603050405020304" pitchFamily="18" charset="0"/>
                <a:cs typeface="Times New Roman" panose="02020603050405020304" pitchFamily="18" charset="0"/>
              </a:rPr>
              <a:t>una simulación de una antena Tipo Parche de 1 y 2 elementos en el programa CST y obtener parámetros de Antenas y </a:t>
            </a:r>
            <a:r>
              <a:rPr lang="es-EC" dirty="0" smtClean="0">
                <a:latin typeface="Times New Roman" panose="02020603050405020304" pitchFamily="18" charset="0"/>
                <a:cs typeface="Times New Roman" panose="02020603050405020304" pitchFamily="18" charset="0"/>
              </a:rPr>
              <a:t>patrones </a:t>
            </a:r>
            <a:r>
              <a:rPr lang="es-EC" dirty="0">
                <a:latin typeface="Times New Roman" panose="02020603050405020304" pitchFamily="18" charset="0"/>
                <a:cs typeface="Times New Roman" panose="02020603050405020304" pitchFamily="18" charset="0"/>
              </a:rPr>
              <a:t>de radiación en el plano E y </a:t>
            </a:r>
            <a:r>
              <a:rPr lang="es-EC" dirty="0" smtClean="0">
                <a:latin typeface="Times New Roman" panose="02020603050405020304" pitchFamily="18" charset="0"/>
                <a:cs typeface="Times New Roman" panose="02020603050405020304" pitchFamily="18" charset="0"/>
              </a:rPr>
              <a:t>H.</a:t>
            </a:r>
          </a:p>
          <a:p>
            <a:endParaRPr lang="es-EC" dirty="0">
              <a:latin typeface="Times New Roman" panose="02020603050405020304" pitchFamily="18" charset="0"/>
              <a:cs typeface="Times New Roman" panose="02020603050405020304" pitchFamily="18" charset="0"/>
            </a:endParaRPr>
          </a:p>
          <a:p>
            <a:r>
              <a:rPr lang="es-EC" dirty="0" smtClean="0">
                <a:latin typeface="Times New Roman" panose="02020603050405020304" pitchFamily="18" charset="0"/>
                <a:cs typeface="Times New Roman" panose="02020603050405020304" pitchFamily="18" charset="0"/>
              </a:rPr>
              <a:t>•Analizar </a:t>
            </a:r>
            <a:r>
              <a:rPr lang="es-EC" dirty="0">
                <a:latin typeface="Times New Roman" panose="02020603050405020304" pitchFamily="18" charset="0"/>
                <a:cs typeface="Times New Roman" panose="02020603050405020304" pitchFamily="18" charset="0"/>
              </a:rPr>
              <a:t>los resultados obtenidos tanto en el simulador como en el programa para verificar que el comportamiento se ajuste a las especificaciones técnicas de la antena de </a:t>
            </a:r>
            <a:r>
              <a:rPr lang="es-EC" dirty="0" smtClean="0">
                <a:latin typeface="Times New Roman" panose="02020603050405020304" pitchFamily="18" charset="0"/>
                <a:cs typeface="Times New Roman" panose="02020603050405020304" pitchFamily="18" charset="0"/>
              </a:rPr>
              <a:t>prueba.</a:t>
            </a:r>
            <a:endParaRPr lang="es-EC" dirty="0">
              <a:latin typeface="Times New Roman" panose="02020603050405020304" pitchFamily="18" charset="0"/>
              <a:cs typeface="Times New Roman" panose="02020603050405020304" pitchFamily="18" charset="0"/>
            </a:endParaRPr>
          </a:p>
          <a:p>
            <a:endParaRPr lang="es-E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8091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Fundamentación teórica</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CuadroTexto"/>
          <p:cNvSpPr txBox="1"/>
          <p:nvPr/>
        </p:nvSpPr>
        <p:spPr>
          <a:xfrm>
            <a:off x="0" y="1305720"/>
            <a:ext cx="9144000" cy="461665"/>
          </a:xfrm>
          <a:prstGeom prst="rect">
            <a:avLst/>
          </a:prstGeom>
          <a:noFill/>
        </p:spPr>
        <p:txBody>
          <a:bodyPr wrap="square" rtlCol="0">
            <a:spAutoFit/>
          </a:bodyPr>
          <a:lstStyle/>
          <a:p>
            <a:pPr algn="ctr"/>
            <a:r>
              <a:rPr lang="es-EC" sz="2400" b="1" dirty="0" smtClean="0">
                <a:latin typeface="Times New Roman" panose="02020603050405020304" pitchFamily="18" charset="0"/>
                <a:cs typeface="Times New Roman" panose="02020603050405020304" pitchFamily="18" charset="0"/>
              </a:rPr>
              <a:t>Medición </a:t>
            </a:r>
            <a:r>
              <a:rPr lang="es-EC" sz="2400" b="1" dirty="0">
                <a:latin typeface="Times New Roman" panose="02020603050405020304" pitchFamily="18" charset="0"/>
                <a:cs typeface="Times New Roman" panose="02020603050405020304" pitchFamily="18" charset="0"/>
              </a:rPr>
              <a:t>Automatizada de p</a:t>
            </a:r>
            <a:r>
              <a:rPr lang="es-EC" sz="2400" b="1" dirty="0" smtClean="0">
                <a:latin typeface="Times New Roman" panose="02020603050405020304" pitchFamily="18" charset="0"/>
                <a:cs typeface="Times New Roman" panose="02020603050405020304" pitchFamily="18" charset="0"/>
              </a:rPr>
              <a:t>atrones </a:t>
            </a:r>
            <a:r>
              <a:rPr lang="es-EC" sz="2400" b="1" dirty="0">
                <a:latin typeface="Times New Roman" panose="02020603050405020304" pitchFamily="18" charset="0"/>
                <a:cs typeface="Times New Roman" panose="02020603050405020304" pitchFamily="18" charset="0"/>
              </a:rPr>
              <a:t>de </a:t>
            </a:r>
            <a:r>
              <a:rPr lang="es-EC" sz="2400" b="1" dirty="0" smtClean="0">
                <a:latin typeface="Times New Roman" panose="02020603050405020304" pitchFamily="18" charset="0"/>
                <a:cs typeface="Times New Roman" panose="02020603050405020304" pitchFamily="18" charset="0"/>
              </a:rPr>
              <a:t>radiación </a:t>
            </a:r>
            <a:endParaRPr lang="es-ES" sz="2400" b="1" dirty="0">
              <a:latin typeface="Times New Roman" panose="02020603050405020304" pitchFamily="18" charset="0"/>
              <a:cs typeface="Times New Roman" panose="02020603050405020304" pitchFamily="18" charset="0"/>
            </a:endParaRPr>
          </a:p>
        </p:txBody>
      </p:sp>
      <p:sp>
        <p:nvSpPr>
          <p:cNvPr id="6" name="Rectangle 2">
            <a:extLst>
              <a:ext uri="{FF2B5EF4-FFF2-40B4-BE49-F238E27FC236}">
                <a16:creationId xmlns:a16="http://schemas.microsoft.com/office/drawing/2014/main" id="{4A1D3997-840A-4812-8207-04D0D14952B0}"/>
              </a:ext>
            </a:extLst>
          </p:cNvPr>
          <p:cNvSpPr>
            <a:spLocks noChangeArrowheads="1"/>
          </p:cNvSpPr>
          <p:nvPr/>
        </p:nvSpPr>
        <p:spPr bwMode="auto">
          <a:xfrm>
            <a:off x="539552" y="221624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1" name="Imagen 10" descr="C:\Users\Auz\Documents\10\ESCRITO\BIBLIOGRAFIA\DOCUMENTO_ESCRITO_AUZ\figuras\workplace1.png"/>
          <p:cNvPicPr/>
          <p:nvPr/>
        </p:nvPicPr>
        <p:blipFill rotWithShape="1">
          <a:blip r:embed="rId3">
            <a:extLst>
              <a:ext uri="{28A0092B-C50C-407E-A947-70E740481C1C}">
                <a14:useLocalDpi xmlns:a14="http://schemas.microsoft.com/office/drawing/2010/main" val="0"/>
              </a:ext>
            </a:extLst>
          </a:blip>
          <a:srcRect t="810"/>
          <a:stretch/>
        </p:blipFill>
        <p:spPr bwMode="auto">
          <a:xfrm>
            <a:off x="2267744" y="1767384"/>
            <a:ext cx="4464496" cy="3101775"/>
          </a:xfrm>
          <a:prstGeom prst="rect">
            <a:avLst/>
          </a:prstGeom>
          <a:noFill/>
          <a:ln>
            <a:noFill/>
          </a:ln>
        </p:spPr>
      </p:pic>
      <p:sp>
        <p:nvSpPr>
          <p:cNvPr id="14" name="Rectángulo 13">
            <a:extLst>
              <a:ext uri="{FF2B5EF4-FFF2-40B4-BE49-F238E27FC236}">
                <a16:creationId xmlns:a16="http://schemas.microsoft.com/office/drawing/2014/main" id="{0CC75C5B-15FC-4F43-98C6-61E1DD435D01}"/>
              </a:ext>
            </a:extLst>
          </p:cNvPr>
          <p:cNvSpPr/>
          <p:nvPr/>
        </p:nvSpPr>
        <p:spPr>
          <a:xfrm>
            <a:off x="2915816" y="4869159"/>
            <a:ext cx="3816424" cy="1292662"/>
          </a:xfrm>
          <a:prstGeom prst="rect">
            <a:avLst/>
          </a:prstGeom>
        </p:spPr>
        <p:txBody>
          <a:bodyPr wrap="square">
            <a:spAutoFit/>
          </a:bodyPr>
          <a:lstStyle/>
          <a:p>
            <a:pPr algn="just"/>
            <a:r>
              <a:rPr lang="es-EC" dirty="0">
                <a:latin typeface="Times New Roman" panose="02020603050405020304" pitchFamily="18" charset="0"/>
                <a:cs typeface="Times New Roman" panose="02020603050405020304" pitchFamily="18" charset="0"/>
              </a:rPr>
              <a:t>Esquema de un sistema de medición de Patrones de radiación </a:t>
            </a:r>
            <a:r>
              <a:rPr lang="es-EC" dirty="0" smtClean="0">
                <a:latin typeface="Times New Roman" panose="02020603050405020304" pitchFamily="18" charset="0"/>
                <a:cs typeface="Times New Roman" panose="02020603050405020304" pitchFamily="18" charset="0"/>
              </a:rPr>
              <a:t>automático.</a:t>
            </a:r>
          </a:p>
          <a:p>
            <a:pPr algn="just"/>
            <a:r>
              <a:rPr lang="en-US" sz="1400" dirty="0">
                <a:latin typeface="Times New Roman" panose="02020603050405020304" pitchFamily="18" charset="0"/>
                <a:cs typeface="Times New Roman" panose="02020603050405020304" pitchFamily="18" charset="0"/>
              </a:rPr>
              <a:t>Fuente: (Tomas , </a:t>
            </a:r>
            <a:r>
              <a:rPr lang="en-US" sz="1400" dirty="0" err="1">
                <a:latin typeface="Times New Roman" panose="02020603050405020304" pitchFamily="18" charset="0"/>
                <a:cs typeface="Times New Roman" panose="02020603050405020304" pitchFamily="18" charset="0"/>
              </a:rPr>
              <a:t>Matej</a:t>
            </a:r>
            <a:r>
              <a:rPr lang="en-US" sz="1400" dirty="0">
                <a:latin typeface="Times New Roman" panose="02020603050405020304" pitchFamily="18" charset="0"/>
                <a:cs typeface="Times New Roman" panose="02020603050405020304" pitchFamily="18" charset="0"/>
              </a:rPr>
              <a:t> , Tomas , Jan, &amp; </a:t>
            </a:r>
            <a:r>
              <a:rPr lang="en-US" sz="1400" dirty="0" err="1">
                <a:latin typeface="Times New Roman" panose="02020603050405020304" pitchFamily="18" charset="0"/>
                <a:cs typeface="Times New Roman" panose="02020603050405020304" pitchFamily="18" charset="0"/>
              </a:rPr>
              <a:t>Ludek</a:t>
            </a:r>
            <a:r>
              <a:rPr lang="en-US" sz="1400" dirty="0">
                <a:latin typeface="Times New Roman" panose="02020603050405020304" pitchFamily="18" charset="0"/>
                <a:cs typeface="Times New Roman" panose="02020603050405020304" pitchFamily="18" charset="0"/>
              </a:rPr>
              <a:t> , The Workplace for Automatic Measurement of Antennas Radiation Patterns, 2014)</a:t>
            </a:r>
            <a:endParaRPr lang="es-EC"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7507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Fundamentación teórica</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CuadroTexto"/>
          <p:cNvSpPr txBox="1"/>
          <p:nvPr/>
        </p:nvSpPr>
        <p:spPr>
          <a:xfrm>
            <a:off x="0" y="1305720"/>
            <a:ext cx="9144000" cy="461665"/>
          </a:xfrm>
          <a:prstGeom prst="rect">
            <a:avLst/>
          </a:prstGeom>
          <a:noFill/>
        </p:spPr>
        <p:txBody>
          <a:bodyPr wrap="square" rtlCol="0">
            <a:spAutoFit/>
          </a:bodyPr>
          <a:lstStyle/>
          <a:p>
            <a:pPr algn="ctr"/>
            <a:r>
              <a:rPr lang="es-EC" sz="2400" b="1" dirty="0" smtClean="0">
                <a:latin typeface="Times New Roman" panose="02020603050405020304" pitchFamily="18" charset="0"/>
                <a:cs typeface="Times New Roman" panose="02020603050405020304" pitchFamily="18" charset="0"/>
              </a:rPr>
              <a:t>Antena parche rectangular de </a:t>
            </a:r>
            <a:r>
              <a:rPr lang="es-EC" sz="2400" b="1" dirty="0" smtClean="0">
                <a:latin typeface="Times New Roman" panose="02020603050405020304" pitchFamily="18" charset="0"/>
                <a:cs typeface="Times New Roman" panose="02020603050405020304" pitchFamily="18" charset="0"/>
              </a:rPr>
              <a:t>micro línea </a:t>
            </a:r>
            <a:endParaRPr lang="es-ES" sz="2400" b="1" dirty="0">
              <a:latin typeface="Times New Roman" panose="02020603050405020304" pitchFamily="18" charset="0"/>
              <a:cs typeface="Times New Roman" panose="02020603050405020304" pitchFamily="18" charset="0"/>
            </a:endParaRPr>
          </a:p>
        </p:txBody>
      </p:sp>
      <p:sp>
        <p:nvSpPr>
          <p:cNvPr id="6" name="Rectangle 2">
            <a:extLst>
              <a:ext uri="{FF2B5EF4-FFF2-40B4-BE49-F238E27FC236}">
                <a16:creationId xmlns:a16="http://schemas.microsoft.com/office/drawing/2014/main" id="{4A1D3997-840A-4812-8207-04D0D14952B0}"/>
              </a:ext>
            </a:extLst>
          </p:cNvPr>
          <p:cNvSpPr>
            <a:spLocks noChangeArrowheads="1"/>
          </p:cNvSpPr>
          <p:nvPr/>
        </p:nvSpPr>
        <p:spPr bwMode="auto">
          <a:xfrm>
            <a:off x="539552" y="221624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4" name="Rectángulo 13">
            <a:extLst>
              <a:ext uri="{FF2B5EF4-FFF2-40B4-BE49-F238E27FC236}">
                <a16:creationId xmlns:a16="http://schemas.microsoft.com/office/drawing/2014/main" id="{0CC75C5B-15FC-4F43-98C6-61E1DD435D01}"/>
              </a:ext>
            </a:extLst>
          </p:cNvPr>
          <p:cNvSpPr/>
          <p:nvPr/>
        </p:nvSpPr>
        <p:spPr>
          <a:xfrm>
            <a:off x="899592" y="4869159"/>
            <a:ext cx="3816424" cy="584775"/>
          </a:xfrm>
          <a:prstGeom prst="rect">
            <a:avLst/>
          </a:prstGeom>
        </p:spPr>
        <p:txBody>
          <a:bodyPr wrap="square">
            <a:spAutoFit/>
          </a:bodyPr>
          <a:lstStyle/>
          <a:p>
            <a:pPr algn="ctr"/>
            <a:r>
              <a:rPr lang="es-EC" dirty="0" smtClean="0">
                <a:latin typeface="Times New Roman" panose="02020603050405020304" pitchFamily="18" charset="0"/>
                <a:cs typeface="Times New Roman" panose="02020603050405020304" pitchFamily="18" charset="0"/>
              </a:rPr>
              <a:t>Antena Parche de </a:t>
            </a:r>
            <a:r>
              <a:rPr lang="es-EC" dirty="0" err="1" smtClean="0">
                <a:latin typeface="Times New Roman" panose="02020603050405020304" pitchFamily="18" charset="0"/>
                <a:cs typeface="Times New Roman" panose="02020603050405020304" pitchFamily="18" charset="0"/>
              </a:rPr>
              <a:t>microlínea</a:t>
            </a:r>
            <a:r>
              <a:rPr lang="es-EC" dirty="0" smtClean="0">
                <a:latin typeface="Times New Roman" panose="02020603050405020304" pitchFamily="18" charset="0"/>
                <a:cs typeface="Times New Roman" panose="02020603050405020304" pitchFamily="18" charset="0"/>
              </a:rPr>
              <a:t> .</a:t>
            </a:r>
          </a:p>
          <a:p>
            <a:pPr algn="ctr"/>
            <a:r>
              <a:rPr lang="en-US" sz="1400" dirty="0">
                <a:latin typeface="Times New Roman" panose="02020603050405020304" pitchFamily="18" charset="0"/>
                <a:cs typeface="Times New Roman" panose="02020603050405020304" pitchFamily="18" charset="0"/>
              </a:rPr>
              <a:t>Fuente: </a:t>
            </a:r>
            <a:r>
              <a:rPr lang="es-EC" sz="1400" dirty="0">
                <a:latin typeface="Times New Roman" panose="02020603050405020304" pitchFamily="18" charset="0"/>
                <a:cs typeface="Times New Roman" panose="02020603050405020304" pitchFamily="18" charset="0"/>
              </a:rPr>
              <a:t>(</a:t>
            </a:r>
            <a:r>
              <a:rPr lang="es-EC" sz="1400" dirty="0" err="1">
                <a:latin typeface="Times New Roman" panose="02020603050405020304" pitchFamily="18" charset="0"/>
                <a:cs typeface="Times New Roman" panose="02020603050405020304" pitchFamily="18" charset="0"/>
              </a:rPr>
              <a:t>Balanis</a:t>
            </a:r>
            <a:r>
              <a:rPr lang="es-EC" sz="1400" dirty="0">
                <a:latin typeface="Times New Roman" panose="02020603050405020304" pitchFamily="18" charset="0"/>
                <a:cs typeface="Times New Roman" panose="02020603050405020304" pitchFamily="18" charset="0"/>
              </a:rPr>
              <a:t>, 2005)</a:t>
            </a:r>
          </a:p>
        </p:txBody>
      </p:sp>
      <p:pic>
        <p:nvPicPr>
          <p:cNvPr id="4" name="Imagen 3"/>
          <p:cNvPicPr>
            <a:picLocks noChangeAspect="1"/>
          </p:cNvPicPr>
          <p:nvPr/>
        </p:nvPicPr>
        <p:blipFill>
          <a:blip r:embed="rId3"/>
          <a:stretch>
            <a:fillRect/>
          </a:stretch>
        </p:blipFill>
        <p:spPr>
          <a:xfrm>
            <a:off x="1043608" y="2087410"/>
            <a:ext cx="3892111" cy="2781749"/>
          </a:xfrm>
          <a:prstGeom prst="rect">
            <a:avLst/>
          </a:prstGeom>
        </p:spPr>
      </p:pic>
      <p:sp>
        <p:nvSpPr>
          <p:cNvPr id="10" name="Rectángulo 9"/>
          <p:cNvSpPr/>
          <p:nvPr/>
        </p:nvSpPr>
        <p:spPr>
          <a:xfrm>
            <a:off x="5435056" y="2663308"/>
            <a:ext cx="3452706" cy="369332"/>
          </a:xfrm>
          <a:prstGeom prst="rect">
            <a:avLst/>
          </a:prstGeom>
        </p:spPr>
        <p:txBody>
          <a:bodyPr wrap="square">
            <a:spAutoFit/>
          </a:bodyPr>
          <a:lstStyle/>
          <a:p>
            <a:pPr algn="just"/>
            <a:r>
              <a:rPr lang="es-EC" dirty="0" smtClean="0">
                <a:latin typeface="Times New Roman" panose="02020603050405020304" pitchFamily="18" charset="0"/>
                <a:cs typeface="Times New Roman" panose="02020603050405020304" pitchFamily="18" charset="0"/>
              </a:rPr>
              <a:t>Valor Máximo : Normal al parche</a:t>
            </a:r>
            <a:endParaRPr lang="en-US" dirty="0">
              <a:latin typeface="Times New Roman" panose="02020603050405020304" pitchFamily="18" charset="0"/>
              <a:cs typeface="Times New Roman" panose="02020603050405020304" pitchFamily="18" charset="0"/>
            </a:endParaRPr>
          </a:p>
        </p:txBody>
      </p:sp>
      <p:sp>
        <p:nvSpPr>
          <p:cNvPr id="12" name="Rectángulo 11"/>
          <p:cNvSpPr/>
          <p:nvPr/>
        </p:nvSpPr>
        <p:spPr>
          <a:xfrm>
            <a:off x="5467140" y="3035895"/>
            <a:ext cx="3452706" cy="369332"/>
          </a:xfrm>
          <a:prstGeom prst="rect">
            <a:avLst/>
          </a:prstGeom>
        </p:spPr>
        <p:txBody>
          <a:bodyPr wrap="square">
            <a:spAutoFit/>
          </a:bodyPr>
          <a:lstStyle/>
          <a:p>
            <a:pPr algn="just"/>
            <a:r>
              <a:rPr lang="es-EC" dirty="0" smtClean="0">
                <a:latin typeface="Times New Roman" panose="02020603050405020304" pitchFamily="18" charset="0"/>
                <a:cs typeface="Times New Roman" panose="02020603050405020304" pitchFamily="18" charset="0"/>
              </a:rPr>
              <a:t>h: altura del sustrato </a:t>
            </a:r>
            <a:endParaRPr lang="en-US" dirty="0">
              <a:latin typeface="Times New Roman" panose="02020603050405020304" pitchFamily="18" charset="0"/>
              <a:cs typeface="Times New Roman" panose="02020603050405020304" pitchFamily="18" charset="0"/>
            </a:endParaRPr>
          </a:p>
        </p:txBody>
      </p:sp>
      <p:sp>
        <p:nvSpPr>
          <p:cNvPr id="13" name="Rectángulo 12"/>
          <p:cNvSpPr/>
          <p:nvPr/>
        </p:nvSpPr>
        <p:spPr>
          <a:xfrm>
            <a:off x="5439774" y="3401972"/>
            <a:ext cx="3452706" cy="369332"/>
          </a:xfrm>
          <a:prstGeom prst="rect">
            <a:avLst/>
          </a:prstGeom>
        </p:spPr>
        <p:txBody>
          <a:bodyPr wrap="square">
            <a:spAutoFit/>
          </a:bodyPr>
          <a:lstStyle/>
          <a:p>
            <a:pPr algn="just"/>
            <a:r>
              <a:rPr lang="es-EC" dirty="0">
                <a:latin typeface="Times New Roman" panose="02020603050405020304" pitchFamily="18" charset="0"/>
                <a:cs typeface="Times New Roman" panose="02020603050405020304" pitchFamily="18" charset="0"/>
              </a:rPr>
              <a:t>W</a:t>
            </a:r>
            <a:r>
              <a:rPr lang="es-EC" dirty="0" smtClean="0">
                <a:latin typeface="Times New Roman" panose="02020603050405020304" pitchFamily="18" charset="0"/>
                <a:cs typeface="Times New Roman" panose="02020603050405020304" pitchFamily="18" charset="0"/>
              </a:rPr>
              <a:t>: ancho del parche </a:t>
            </a:r>
            <a:endParaRPr lang="en-US" dirty="0">
              <a:latin typeface="Times New Roman" panose="02020603050405020304" pitchFamily="18" charset="0"/>
              <a:cs typeface="Times New Roman" panose="02020603050405020304" pitchFamily="18" charset="0"/>
            </a:endParaRPr>
          </a:p>
        </p:txBody>
      </p:sp>
      <p:sp>
        <p:nvSpPr>
          <p:cNvPr id="15" name="Rectángulo 14"/>
          <p:cNvSpPr/>
          <p:nvPr/>
        </p:nvSpPr>
        <p:spPr>
          <a:xfrm>
            <a:off x="5467140" y="3771304"/>
            <a:ext cx="3452706" cy="369332"/>
          </a:xfrm>
          <a:prstGeom prst="rect">
            <a:avLst/>
          </a:prstGeom>
        </p:spPr>
        <p:txBody>
          <a:bodyPr wrap="square">
            <a:spAutoFit/>
          </a:bodyPr>
          <a:lstStyle/>
          <a:p>
            <a:pPr algn="just"/>
            <a:r>
              <a:rPr lang="es-EC" dirty="0" smtClean="0">
                <a:latin typeface="Times New Roman" panose="02020603050405020304" pitchFamily="18" charset="0"/>
                <a:cs typeface="Times New Roman" panose="02020603050405020304" pitchFamily="18" charset="0"/>
              </a:rPr>
              <a:t>L: Largo del parche</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ángulo 8"/>
              <p:cNvSpPr/>
              <p:nvPr/>
            </p:nvSpPr>
            <p:spPr>
              <a:xfrm>
                <a:off x="5473214" y="4137381"/>
                <a:ext cx="143141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a:latin typeface="Cambria Math" panose="02040503050406030204" pitchFamily="18" charset="0"/>
                            </a:rPr>
                            <m:t>2</m:t>
                          </m:r>
                          <m:r>
                            <a:rPr lang="es-ES" i="0">
                              <a:latin typeface="Cambria Math" panose="02040503050406030204" pitchFamily="18" charset="0"/>
                            </a:rPr>
                            <m:t>&lt;</m:t>
                          </m:r>
                          <m:r>
                            <a:rPr lang="es-ES" i="1">
                              <a:latin typeface="Cambria Math" panose="02040503050406030204" pitchFamily="18" charset="0"/>
                            </a:rPr>
                            <m:t>𝜀</m:t>
                          </m:r>
                        </m:e>
                        <m:sub>
                          <m:r>
                            <a:rPr lang="es-ES" i="1">
                              <a:latin typeface="Cambria Math" panose="02040503050406030204" pitchFamily="18" charset="0"/>
                            </a:rPr>
                            <m:t>𝑟</m:t>
                          </m:r>
                        </m:sub>
                      </m:sSub>
                      <m:r>
                        <a:rPr lang="es-ES" i="0">
                          <a:latin typeface="Cambria Math" panose="02040503050406030204" pitchFamily="18" charset="0"/>
                        </a:rPr>
                        <m:t>&lt;12</m:t>
                      </m:r>
                    </m:oMath>
                  </m:oMathPara>
                </a14:m>
                <a:endParaRPr lang="es-ES" dirty="0"/>
              </a:p>
            </p:txBody>
          </p:sp>
        </mc:Choice>
        <mc:Fallback xmlns="">
          <p:sp>
            <p:nvSpPr>
              <p:cNvPr id="9" name="Rectángulo 8"/>
              <p:cNvSpPr>
                <a:spLocks noRot="1" noChangeAspect="1" noMove="1" noResize="1" noEditPoints="1" noAdjustHandles="1" noChangeArrowheads="1" noChangeShapeType="1" noTextEdit="1"/>
              </p:cNvSpPr>
              <p:nvPr/>
            </p:nvSpPr>
            <p:spPr>
              <a:xfrm>
                <a:off x="5473214" y="4137381"/>
                <a:ext cx="1431417" cy="369332"/>
              </a:xfrm>
              <a:prstGeom prst="rect">
                <a:avLst/>
              </a:prstGeom>
              <a:blipFill>
                <a:blip r:embed="rId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518933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Fundamentación teórica</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CuadroTexto"/>
          <p:cNvSpPr txBox="1"/>
          <p:nvPr/>
        </p:nvSpPr>
        <p:spPr>
          <a:xfrm>
            <a:off x="0" y="1317651"/>
            <a:ext cx="9144000" cy="461665"/>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Comandos SCPI</a:t>
            </a:r>
            <a:endParaRPr lang="es-ES" sz="2400" b="1" dirty="0">
              <a:latin typeface="Times New Roman" panose="02020603050405020304" pitchFamily="18" charset="0"/>
              <a:cs typeface="Times New Roman" panose="02020603050405020304" pitchFamily="18" charset="0"/>
            </a:endParaRPr>
          </a:p>
        </p:txBody>
      </p:sp>
      <p:sp>
        <p:nvSpPr>
          <p:cNvPr id="8" name="Rectángulo 7"/>
          <p:cNvSpPr/>
          <p:nvPr/>
        </p:nvSpPr>
        <p:spPr>
          <a:xfrm>
            <a:off x="611560" y="1779316"/>
            <a:ext cx="7920880" cy="646331"/>
          </a:xfrm>
          <a:prstGeom prst="rect">
            <a:avLst/>
          </a:prstGeom>
        </p:spPr>
        <p:txBody>
          <a:bodyPr wrap="square">
            <a:spAutoFit/>
          </a:bodyPr>
          <a:lstStyle/>
          <a:p>
            <a:pPr algn="just"/>
            <a:r>
              <a:rPr lang="es-EC" dirty="0" smtClean="0">
                <a:latin typeface="Times New Roman" panose="02020603050405020304" pitchFamily="18" charset="0"/>
                <a:cs typeface="Times New Roman" panose="02020603050405020304" pitchFamily="18" charset="0"/>
              </a:rPr>
              <a:t>Son comandos </a:t>
            </a:r>
            <a:r>
              <a:rPr lang="es-EC" dirty="0">
                <a:latin typeface="Times New Roman" panose="02020603050405020304" pitchFamily="18" charset="0"/>
                <a:cs typeface="Times New Roman" panose="02020603050405020304" pitchFamily="18" charset="0"/>
              </a:rPr>
              <a:t>que una vez enviados le indican al instrumento que cumpla con </a:t>
            </a:r>
            <a:r>
              <a:rPr lang="es-EC" dirty="0" smtClean="0">
                <a:latin typeface="Times New Roman" panose="02020603050405020304" pitchFamily="18" charset="0"/>
                <a:cs typeface="Times New Roman" panose="02020603050405020304" pitchFamily="18" charset="0"/>
              </a:rPr>
              <a:t>tareas </a:t>
            </a:r>
            <a:r>
              <a:rPr lang="es-EC" dirty="0">
                <a:latin typeface="Times New Roman" panose="02020603050405020304" pitchFamily="18" charset="0"/>
                <a:cs typeface="Times New Roman" panose="02020603050405020304" pitchFamily="18" charset="0"/>
              </a:rPr>
              <a:t>específicas </a:t>
            </a:r>
            <a:r>
              <a:rPr lang="es-EC" dirty="0" smtClean="0">
                <a:latin typeface="Times New Roman" panose="02020603050405020304" pitchFamily="18" charset="0"/>
                <a:cs typeface="Times New Roman" panose="02020603050405020304" pitchFamily="18" charset="0"/>
              </a:rPr>
              <a:t>(Anritsu</a:t>
            </a:r>
            <a:r>
              <a:rPr lang="es-EC" dirty="0">
                <a:latin typeface="Times New Roman" panose="02020603050405020304" pitchFamily="18" charset="0"/>
                <a:cs typeface="Times New Roman" panose="02020603050405020304" pitchFamily="18" charset="0"/>
              </a:rPr>
              <a:t>, 2012).</a:t>
            </a:r>
            <a:endParaRPr lang="en-US" dirty="0">
              <a:latin typeface="Times New Roman" panose="02020603050405020304" pitchFamily="18" charset="0"/>
              <a:cs typeface="Times New Roman" panose="02020603050405020304" pitchFamily="18" charset="0"/>
            </a:endParaRPr>
          </a:p>
        </p:txBody>
      </p:sp>
      <p:graphicFrame>
        <p:nvGraphicFramePr>
          <p:cNvPr id="10" name="Diagrama 9"/>
          <p:cNvGraphicFramePr/>
          <p:nvPr>
            <p:extLst>
              <p:ext uri="{D42A27DB-BD31-4B8C-83A1-F6EECF244321}">
                <p14:modId xmlns:p14="http://schemas.microsoft.com/office/powerpoint/2010/main" val="1606864952"/>
              </p:ext>
            </p:extLst>
          </p:nvPr>
        </p:nvGraphicFramePr>
        <p:xfrm>
          <a:off x="1331640" y="2702646"/>
          <a:ext cx="6120680"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2271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Fundamentación teórica</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CuadroTexto"/>
          <p:cNvSpPr txBox="1"/>
          <p:nvPr/>
        </p:nvSpPr>
        <p:spPr>
          <a:xfrm>
            <a:off x="0" y="1350037"/>
            <a:ext cx="9144000" cy="461665"/>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Comandos de subsistema</a:t>
            </a:r>
            <a:endParaRPr lang="es-ES" sz="2400" b="1" dirty="0">
              <a:latin typeface="Times New Roman" panose="02020603050405020304" pitchFamily="18" charset="0"/>
              <a:cs typeface="Times New Roman" panose="02020603050405020304" pitchFamily="18" charset="0"/>
            </a:endParaRPr>
          </a:p>
        </p:txBody>
      </p:sp>
      <p:graphicFrame>
        <p:nvGraphicFramePr>
          <p:cNvPr id="9" name="Diagrama 8"/>
          <p:cNvGraphicFramePr/>
          <p:nvPr>
            <p:extLst>
              <p:ext uri="{D42A27DB-BD31-4B8C-83A1-F6EECF244321}">
                <p14:modId xmlns:p14="http://schemas.microsoft.com/office/powerpoint/2010/main" val="291980461"/>
              </p:ext>
            </p:extLst>
          </p:nvPr>
        </p:nvGraphicFramePr>
        <p:xfrm>
          <a:off x="1907704" y="2276872"/>
          <a:ext cx="5568535"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395536" y="2060848"/>
            <a:ext cx="4572000" cy="1200329"/>
          </a:xfrm>
          <a:prstGeom prst="rect">
            <a:avLst/>
          </a:prstGeom>
        </p:spPr>
        <p:txBody>
          <a:bodyPr>
            <a:spAutoFit/>
          </a:bodyPr>
          <a:lstStyle/>
          <a:p>
            <a:r>
              <a:rPr lang="es-EC" dirty="0" smtClean="0">
                <a:latin typeface="Times New Roman" panose="02020603050405020304" pitchFamily="18" charset="0"/>
                <a:ea typeface="Calibri" panose="020F0502020204030204" pitchFamily="34" charset="0"/>
                <a:cs typeface="Times New Roman" panose="02020603050405020304" pitchFamily="18" charset="0"/>
              </a:rPr>
              <a:t>Existen </a:t>
            </a:r>
            <a:r>
              <a:rPr lang="es-EC" dirty="0">
                <a:latin typeface="Times New Roman" panose="02020603050405020304" pitchFamily="18" charset="0"/>
                <a:ea typeface="Calibri" panose="020F0502020204030204" pitchFamily="34" charset="0"/>
                <a:cs typeface="Times New Roman" panose="02020603050405020304" pitchFamily="18" charset="0"/>
              </a:rPr>
              <a:t>comandos </a:t>
            </a:r>
            <a:r>
              <a:rPr lang="es-EC" dirty="0" smtClean="0">
                <a:latin typeface="Times New Roman" panose="02020603050405020304" pitchFamily="18" charset="0"/>
                <a:ea typeface="Calibri" panose="020F0502020204030204" pitchFamily="34" charset="0"/>
                <a:cs typeface="Times New Roman" panose="02020603050405020304" pitchFamily="18" charset="0"/>
              </a:rPr>
              <a:t>denominados “de subsistema” </a:t>
            </a:r>
            <a:r>
              <a:rPr lang="es-EC" dirty="0">
                <a:latin typeface="Times New Roman" panose="02020603050405020304" pitchFamily="18" charset="0"/>
                <a:ea typeface="Calibri" panose="020F0502020204030204" pitchFamily="34" charset="0"/>
                <a:cs typeface="Times New Roman" panose="02020603050405020304" pitchFamily="18" charset="0"/>
              </a:rPr>
              <a:t>estos controlan las funciones del instrumento y algunas funciones de propósito genérico</a:t>
            </a: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7130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9128" y="15675"/>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a:t/>
            </a:r>
            <a:br>
              <a:rPr lang="es-ES" dirty="0"/>
            </a:br>
            <a:r>
              <a:rPr lang="es-ES" dirty="0"/>
              <a:t/>
            </a:r>
            <a:br>
              <a:rPr lang="es-ES" dirty="0"/>
            </a:br>
            <a:r>
              <a:rPr lang="es-ES" dirty="0"/>
              <a:t/>
            </a:r>
            <a:br>
              <a:rPr lang="es-ES" dirty="0"/>
            </a:br>
            <a:endParaRPr lang="es-ES" dirty="0"/>
          </a:p>
        </p:txBody>
      </p:sp>
      <p:sp>
        <p:nvSpPr>
          <p:cNvPr id="2" name="1 CuadroTexto"/>
          <p:cNvSpPr txBox="1"/>
          <p:nvPr/>
        </p:nvSpPr>
        <p:spPr>
          <a:xfrm>
            <a:off x="0" y="181111"/>
            <a:ext cx="9144000" cy="830997"/>
          </a:xfrm>
          <a:prstGeom prst="rect">
            <a:avLst/>
          </a:prstGeom>
          <a:noFill/>
        </p:spPr>
        <p:txBody>
          <a:bodyPr wrap="square" rtlCol="0">
            <a:spAutoFit/>
          </a:bodyPr>
          <a:lstStyle/>
          <a:p>
            <a:pPr algn="ctr"/>
            <a:r>
              <a:rPr lang="es-ES" sz="4800" b="1" dirty="0">
                <a:solidFill>
                  <a:schemeClr val="bg1"/>
                </a:solidFill>
                <a:latin typeface="Times New Roman" panose="02020603050405020304" pitchFamily="18" charset="0"/>
                <a:cs typeface="Times New Roman" panose="02020603050405020304" pitchFamily="18" charset="0"/>
              </a:rPr>
              <a:t>Metodología</a:t>
            </a:r>
          </a:p>
        </p:txBody>
      </p:sp>
      <p:pic>
        <p:nvPicPr>
          <p:cNvPr id="7" name="Imagen 6" descr="C:\Users\Auz\Documents\10\ESCRITO\BIBLIOGRAFIA\DOCUMENTO_ESCRITO_AUZ\figuras\SISTEMATESIS.png"/>
          <p:cNvPicPr/>
          <p:nvPr/>
        </p:nvPicPr>
        <p:blipFill rotWithShape="1">
          <a:blip r:embed="rId3">
            <a:extLst>
              <a:ext uri="{28A0092B-C50C-407E-A947-70E740481C1C}">
                <a14:useLocalDpi xmlns:a14="http://schemas.microsoft.com/office/drawing/2010/main" val="0"/>
              </a:ext>
            </a:extLst>
          </a:blip>
          <a:srcRect t="71993"/>
          <a:stretch/>
        </p:blipFill>
        <p:spPr bwMode="auto">
          <a:xfrm>
            <a:off x="1511660" y="2636912"/>
            <a:ext cx="6120680" cy="2448272"/>
          </a:xfrm>
          <a:prstGeom prst="rect">
            <a:avLst/>
          </a:prstGeom>
          <a:noFill/>
          <a:ln>
            <a:noFill/>
          </a:ln>
          <a:extLst>
            <a:ext uri="{53640926-AAD7-44D8-BBD7-CCE9431645EC}">
              <a14:shadowObscured xmlns:a14="http://schemas.microsoft.com/office/drawing/2010/main"/>
            </a:ext>
          </a:extLst>
        </p:spPr>
      </p:pic>
      <p:sp>
        <p:nvSpPr>
          <p:cNvPr id="8" name="6 CuadroTexto"/>
          <p:cNvSpPr txBox="1"/>
          <p:nvPr/>
        </p:nvSpPr>
        <p:spPr>
          <a:xfrm>
            <a:off x="0" y="1350037"/>
            <a:ext cx="9144000" cy="461665"/>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Diagrama de bloques del Sistema</a:t>
            </a:r>
            <a:endParaRPr lang="es-ES" sz="2400" b="1" dirty="0">
              <a:latin typeface="Times New Roman" panose="02020603050405020304" pitchFamily="18" charset="0"/>
              <a:cs typeface="Times New Roman" panose="02020603050405020304" pitchFamily="18" charset="0"/>
            </a:endParaRPr>
          </a:p>
        </p:txBody>
      </p:sp>
      <p:sp>
        <p:nvSpPr>
          <p:cNvPr id="9" name="Rectángulo 8"/>
          <p:cNvSpPr/>
          <p:nvPr/>
        </p:nvSpPr>
        <p:spPr>
          <a:xfrm>
            <a:off x="539552" y="2135631"/>
            <a:ext cx="2606804" cy="338554"/>
          </a:xfrm>
          <a:prstGeom prst="rect">
            <a:avLst/>
          </a:prstGeom>
        </p:spPr>
        <p:txBody>
          <a:bodyPr wrap="none">
            <a:spAutoFit/>
          </a:bodyPr>
          <a:lstStyle/>
          <a:p>
            <a:r>
              <a:rPr lang="es-EC" sz="1600" dirty="0" smtClean="0">
                <a:latin typeface="Times New Roman" panose="02020603050405020304" pitchFamily="18" charset="0"/>
                <a:ea typeface="Calibri" panose="020F0502020204030204" pitchFamily="34" charset="0"/>
              </a:rPr>
              <a:t>Antena parche </a:t>
            </a:r>
            <a:r>
              <a:rPr lang="es-EC" sz="1600" dirty="0">
                <a:latin typeface="Times New Roman" panose="02020603050405020304" pitchFamily="18" charset="0"/>
                <a:ea typeface="Calibri" panose="020F0502020204030204" pitchFamily="34" charset="0"/>
              </a:rPr>
              <a:t>de </a:t>
            </a:r>
            <a:r>
              <a:rPr lang="es-EC" sz="1600" dirty="0" smtClean="0">
                <a:latin typeface="Times New Roman" panose="02020603050405020304" pitchFamily="18" charset="0"/>
                <a:ea typeface="Calibri" panose="020F0502020204030204" pitchFamily="34" charset="0"/>
              </a:rPr>
              <a:t>microcinta</a:t>
            </a:r>
            <a:endParaRPr lang="es-ES" sz="1600" dirty="0"/>
          </a:p>
        </p:txBody>
      </p:sp>
      <p:sp>
        <p:nvSpPr>
          <p:cNvPr id="11" name="Rectángulo 10"/>
          <p:cNvSpPr/>
          <p:nvPr/>
        </p:nvSpPr>
        <p:spPr>
          <a:xfrm>
            <a:off x="271800" y="2960841"/>
            <a:ext cx="3318088" cy="338554"/>
          </a:xfrm>
          <a:prstGeom prst="rect">
            <a:avLst/>
          </a:prstGeom>
        </p:spPr>
        <p:txBody>
          <a:bodyPr wrap="none">
            <a:spAutoFit/>
          </a:bodyPr>
          <a:lstStyle/>
          <a:p>
            <a:r>
              <a:rPr lang="es-EC" sz="1600" dirty="0">
                <a:latin typeface="Times New Roman" panose="02020603050405020304" pitchFamily="18" charset="0"/>
                <a:ea typeface="Calibri" panose="020F0502020204030204" pitchFamily="34" charset="0"/>
              </a:rPr>
              <a:t>Controlador de Motor a pasos ATS-10</a:t>
            </a:r>
            <a:endParaRPr lang="es-ES" sz="1600" dirty="0"/>
          </a:p>
        </p:txBody>
      </p:sp>
      <p:sp>
        <p:nvSpPr>
          <p:cNvPr id="12" name="Rectángulo 11"/>
          <p:cNvSpPr/>
          <p:nvPr/>
        </p:nvSpPr>
        <p:spPr>
          <a:xfrm>
            <a:off x="1407328" y="5296939"/>
            <a:ext cx="1399742" cy="338554"/>
          </a:xfrm>
          <a:prstGeom prst="rect">
            <a:avLst/>
          </a:prstGeom>
        </p:spPr>
        <p:txBody>
          <a:bodyPr wrap="none">
            <a:spAutoFit/>
          </a:bodyPr>
          <a:lstStyle/>
          <a:p>
            <a:r>
              <a:rPr lang="es-EC" sz="1600" dirty="0" smtClean="0">
                <a:latin typeface="Times New Roman" panose="02020603050405020304" pitchFamily="18" charset="0"/>
                <a:ea typeface="Calibri" panose="020F0502020204030204" pitchFamily="34" charset="0"/>
              </a:rPr>
              <a:t>Anritsu </a:t>
            </a:r>
            <a:r>
              <a:rPr lang="es-EC" sz="1600" dirty="0">
                <a:latin typeface="Times New Roman" panose="02020603050405020304" pitchFamily="18" charset="0"/>
                <a:ea typeface="Calibri" panose="020F0502020204030204" pitchFamily="34" charset="0"/>
              </a:rPr>
              <a:t>S362E</a:t>
            </a:r>
            <a:endParaRPr lang="es-ES" sz="1600" dirty="0"/>
          </a:p>
        </p:txBody>
      </p:sp>
      <p:sp>
        <p:nvSpPr>
          <p:cNvPr id="13" name="Rectángulo 12"/>
          <p:cNvSpPr/>
          <p:nvPr/>
        </p:nvSpPr>
        <p:spPr>
          <a:xfrm>
            <a:off x="4282872" y="5291375"/>
            <a:ext cx="1364476" cy="338554"/>
          </a:xfrm>
          <a:prstGeom prst="rect">
            <a:avLst/>
          </a:prstGeom>
        </p:spPr>
        <p:txBody>
          <a:bodyPr wrap="none">
            <a:spAutoFit/>
          </a:bodyPr>
          <a:lstStyle/>
          <a:p>
            <a:r>
              <a:rPr lang="es-EC" sz="1600" dirty="0" err="1" smtClean="0">
                <a:latin typeface="Times New Roman" panose="02020603050405020304" pitchFamily="18" charset="0"/>
                <a:ea typeface="Calibri" panose="020F0502020204030204" pitchFamily="34" charset="0"/>
              </a:rPr>
              <a:t>Arduino</a:t>
            </a:r>
            <a:r>
              <a:rPr lang="es-EC" sz="1600" dirty="0" smtClean="0">
                <a:latin typeface="Times New Roman" panose="02020603050405020304" pitchFamily="18" charset="0"/>
                <a:ea typeface="Calibri" panose="020F0502020204030204" pitchFamily="34" charset="0"/>
              </a:rPr>
              <a:t> Nano</a:t>
            </a:r>
            <a:endParaRPr lang="es-ES" sz="1600" dirty="0"/>
          </a:p>
        </p:txBody>
      </p:sp>
      <p:sp>
        <p:nvSpPr>
          <p:cNvPr id="14" name="Rectángulo 13"/>
          <p:cNvSpPr/>
          <p:nvPr/>
        </p:nvSpPr>
        <p:spPr>
          <a:xfrm>
            <a:off x="7131622" y="5235811"/>
            <a:ext cx="1558440" cy="338554"/>
          </a:xfrm>
          <a:prstGeom prst="rect">
            <a:avLst/>
          </a:prstGeom>
        </p:spPr>
        <p:txBody>
          <a:bodyPr wrap="none">
            <a:spAutoFit/>
          </a:bodyPr>
          <a:lstStyle/>
          <a:p>
            <a:r>
              <a:rPr lang="es-EC" sz="1600" dirty="0" err="1">
                <a:latin typeface="Times New Roman" panose="02020603050405020304" pitchFamily="18" charset="0"/>
                <a:ea typeface="Calibri" panose="020F0502020204030204" pitchFamily="34" charset="0"/>
              </a:rPr>
              <a:t>Agilent</a:t>
            </a:r>
            <a:r>
              <a:rPr lang="es-EC" sz="1600" dirty="0">
                <a:latin typeface="Times New Roman" panose="02020603050405020304" pitchFamily="18" charset="0"/>
                <a:ea typeface="Calibri" panose="020F0502020204030204" pitchFamily="34" charset="0"/>
              </a:rPr>
              <a:t> N9310A</a:t>
            </a:r>
            <a:endParaRPr lang="es-ES" sz="1600" dirty="0"/>
          </a:p>
        </p:txBody>
      </p:sp>
      <p:cxnSp>
        <p:nvCxnSpPr>
          <p:cNvPr id="18" name="Conector angular 17"/>
          <p:cNvCxnSpPr/>
          <p:nvPr/>
        </p:nvCxnSpPr>
        <p:spPr>
          <a:xfrm rot="10800000">
            <a:off x="1691680" y="3299398"/>
            <a:ext cx="576064" cy="323927"/>
          </a:xfrm>
          <a:prstGeom prst="bentConnector3">
            <a:avLst>
              <a:gd name="adj1" fmla="val 9975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angular 22"/>
          <p:cNvCxnSpPr>
            <a:endCxn id="9" idx="3"/>
          </p:cNvCxnSpPr>
          <p:nvPr/>
        </p:nvCxnSpPr>
        <p:spPr>
          <a:xfrm rot="10800000">
            <a:off x="3146357" y="2304908"/>
            <a:ext cx="443551" cy="33200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flipV="1">
            <a:off x="6876256" y="2470910"/>
            <a:ext cx="0" cy="310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angular 31"/>
          <p:cNvCxnSpPr/>
          <p:nvPr/>
        </p:nvCxnSpPr>
        <p:spPr>
          <a:xfrm>
            <a:off x="7632340" y="4725144"/>
            <a:ext cx="640011" cy="486875"/>
          </a:xfrm>
          <a:prstGeom prst="bentConnector3">
            <a:avLst>
              <a:gd name="adj1" fmla="val 99046"/>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ángulo 36"/>
          <p:cNvSpPr/>
          <p:nvPr/>
        </p:nvSpPr>
        <p:spPr>
          <a:xfrm>
            <a:off x="3354151" y="4090383"/>
            <a:ext cx="817853" cy="338554"/>
          </a:xfrm>
          <a:prstGeom prst="rect">
            <a:avLst/>
          </a:prstGeom>
        </p:spPr>
        <p:txBody>
          <a:bodyPr wrap="none">
            <a:spAutoFit/>
          </a:bodyPr>
          <a:lstStyle/>
          <a:p>
            <a:r>
              <a:rPr lang="es-EC" sz="1600" dirty="0" smtClean="0">
                <a:latin typeface="Times New Roman" panose="02020603050405020304" pitchFamily="18" charset="0"/>
                <a:ea typeface="Calibri" panose="020F0502020204030204" pitchFamily="34" charset="0"/>
              </a:rPr>
              <a:t>Python </a:t>
            </a:r>
            <a:endParaRPr lang="es-ES" sz="1600" dirty="0"/>
          </a:p>
        </p:txBody>
      </p:sp>
      <p:cxnSp>
        <p:nvCxnSpPr>
          <p:cNvPr id="39" name="Conector recto de flecha 38"/>
          <p:cNvCxnSpPr/>
          <p:nvPr/>
        </p:nvCxnSpPr>
        <p:spPr>
          <a:xfrm>
            <a:off x="2267744" y="5085184"/>
            <a:ext cx="0" cy="253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p:nvPr/>
        </p:nvCxnSpPr>
        <p:spPr>
          <a:xfrm>
            <a:off x="4922883" y="5085184"/>
            <a:ext cx="0" cy="253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Rectángulo 43"/>
          <p:cNvSpPr/>
          <p:nvPr/>
        </p:nvSpPr>
        <p:spPr>
          <a:xfrm>
            <a:off x="5304038" y="2089878"/>
            <a:ext cx="2606804" cy="338554"/>
          </a:xfrm>
          <a:prstGeom prst="rect">
            <a:avLst/>
          </a:prstGeom>
        </p:spPr>
        <p:txBody>
          <a:bodyPr wrap="none">
            <a:spAutoFit/>
          </a:bodyPr>
          <a:lstStyle/>
          <a:p>
            <a:r>
              <a:rPr lang="es-EC" sz="1600" dirty="0" smtClean="0">
                <a:latin typeface="Times New Roman" panose="02020603050405020304" pitchFamily="18" charset="0"/>
                <a:ea typeface="Calibri" panose="020F0502020204030204" pitchFamily="34" charset="0"/>
              </a:rPr>
              <a:t>Antena parche </a:t>
            </a:r>
            <a:r>
              <a:rPr lang="es-EC" sz="1600" dirty="0">
                <a:latin typeface="Times New Roman" panose="02020603050405020304" pitchFamily="18" charset="0"/>
                <a:ea typeface="Calibri" panose="020F0502020204030204" pitchFamily="34" charset="0"/>
              </a:rPr>
              <a:t>de </a:t>
            </a:r>
            <a:r>
              <a:rPr lang="es-EC" sz="1600" dirty="0" smtClean="0">
                <a:latin typeface="Times New Roman" panose="02020603050405020304" pitchFamily="18" charset="0"/>
                <a:ea typeface="Calibri" panose="020F0502020204030204" pitchFamily="34" charset="0"/>
              </a:rPr>
              <a:t>microcinta</a:t>
            </a:r>
            <a:endParaRPr lang="es-ES" sz="1600" dirty="0"/>
          </a:p>
        </p:txBody>
      </p:sp>
    </p:spTree>
    <p:extLst>
      <p:ext uri="{BB962C8B-B14F-4D97-AF65-F5344CB8AC3E}">
        <p14:creationId xmlns:p14="http://schemas.microsoft.com/office/powerpoint/2010/main" val="1529776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8154</TotalTime>
  <Words>1875</Words>
  <Application>Microsoft Office PowerPoint</Application>
  <PresentationFormat>Presentación en pantalla (4:3)</PresentationFormat>
  <Paragraphs>294</Paragraphs>
  <Slides>37</Slides>
  <Notes>36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37</vt:i4>
      </vt:variant>
    </vt:vector>
  </HeadingPairs>
  <TitlesOfParts>
    <vt:vector size="42" baseType="lpstr">
      <vt:lpstr>Arial</vt:lpstr>
      <vt:lpstr>Calibri</vt:lpstr>
      <vt:lpstr>Cambria Math</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TOSTI</dc:creator>
  <cp:lastModifiedBy>Auz</cp:lastModifiedBy>
  <cp:revision>304</cp:revision>
  <dcterms:created xsi:type="dcterms:W3CDTF">2019-06-18T23:15:41Z</dcterms:created>
  <dcterms:modified xsi:type="dcterms:W3CDTF">2020-01-23T16:55:52Z</dcterms:modified>
</cp:coreProperties>
</file>