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5" r:id="rId2"/>
    <p:sldId id="286" r:id="rId3"/>
    <p:sldId id="287" r:id="rId4"/>
    <p:sldId id="288" r:id="rId5"/>
    <p:sldId id="289" r:id="rId6"/>
    <p:sldId id="292" r:id="rId7"/>
    <p:sldId id="290" r:id="rId8"/>
    <p:sldId id="291" r:id="rId9"/>
    <p:sldId id="293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1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0C-49DD-8F1B-E6FB51720C67}"/>
              </c:ext>
            </c:extLst>
          </c:dPt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0.77529999999999999</c:v>
                </c:pt>
                <c:pt idx="1">
                  <c:v>0.22470000000000001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C-49DD-8F1B-E6FB51720C6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0C-49DD-8F1B-E6FB51720C6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0C-49DD-8F1B-E6FB51720C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2552880"/>
        <c:axId val="192553440"/>
      </c:barChart>
      <c:catAx>
        <c:axId val="19255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553440"/>
        <c:crosses val="autoZero"/>
        <c:auto val="1"/>
        <c:lblAlgn val="ctr"/>
        <c:lblOffset val="100"/>
        <c:noMultiLvlLbl val="0"/>
      </c:catAx>
      <c:valAx>
        <c:axId val="19255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55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bg2">
          <a:lumMod val="1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7435494578092"/>
          <c:y val="8.4695681391737346E-2"/>
          <c:w val="0.8800256450542191"/>
          <c:h val="0.73145608584100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95-49A3-A6A1-08ACFC16B4B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95-49A3-A6A1-08ACFC16B4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D95-49A3-A6A1-08ACFC16B4BC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Residentes</c:v>
                </c:pt>
                <c:pt idx="1">
                  <c:v>Comercio</c:v>
                </c:pt>
                <c:pt idx="2">
                  <c:v>Turismo</c:v>
                </c:pt>
                <c:pt idx="3">
                  <c:v>Comercio y Turismo</c:v>
                </c:pt>
                <c:pt idx="4">
                  <c:v>Comercio y Residentes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0.61799999999999999</c:v>
                </c:pt>
                <c:pt idx="1">
                  <c:v>0.14610000000000001</c:v>
                </c:pt>
                <c:pt idx="2">
                  <c:v>0.1011</c:v>
                </c:pt>
                <c:pt idx="3">
                  <c:v>8.9899999999999994E-2</c:v>
                </c:pt>
                <c:pt idx="4">
                  <c:v>4.4900000000000002E-2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5-49A3-A6A1-08ACFC16B4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Residentes</c:v>
                </c:pt>
                <c:pt idx="1">
                  <c:v>Comercio</c:v>
                </c:pt>
                <c:pt idx="2">
                  <c:v>Turismo</c:v>
                </c:pt>
                <c:pt idx="3">
                  <c:v>Comercio y Turismo</c:v>
                </c:pt>
                <c:pt idx="4">
                  <c:v>Comercio y Residentes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5-49A3-A6A1-08ACFC16B4B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Residentes</c:v>
                </c:pt>
                <c:pt idx="1">
                  <c:v>Comercio</c:v>
                </c:pt>
                <c:pt idx="2">
                  <c:v>Turismo</c:v>
                </c:pt>
                <c:pt idx="3">
                  <c:v>Comercio y Turismo</c:v>
                </c:pt>
                <c:pt idx="4">
                  <c:v>Comercio y Residentes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95-49A3-A6A1-08ACFC16B4B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Residentes</c:v>
                </c:pt>
                <c:pt idx="1">
                  <c:v>Comercio</c:v>
                </c:pt>
                <c:pt idx="2">
                  <c:v>Turismo</c:v>
                </c:pt>
                <c:pt idx="3">
                  <c:v>Comercio y Turismo</c:v>
                </c:pt>
                <c:pt idx="4">
                  <c:v>Comercio y Residentes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95-49A3-A6A1-08ACFC16B4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193488"/>
        <c:axId val="78393888"/>
      </c:barChart>
      <c:catAx>
        <c:axId val="18619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8393888"/>
        <c:crosses val="autoZero"/>
        <c:auto val="1"/>
        <c:lblAlgn val="ctr"/>
        <c:lblOffset val="100"/>
        <c:noMultiLvlLbl val="0"/>
      </c:catAx>
      <c:valAx>
        <c:axId val="783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619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bg2">
          <a:lumMod val="1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3643179894121"/>
          <c:y val="2.2501244049974098E-2"/>
          <c:w val="0.85546356820105873"/>
          <c:h val="0.87100399931475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5-4152-8A45-96E66DC659F3}"/>
              </c:ext>
            </c:extLst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0.82020000000000004</c:v>
                </c:pt>
                <c:pt idx="1">
                  <c:v>0.17979999999999999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5-4152-8A45-96E66DC659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75-4152-8A45-96E66DC659F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75-4152-8A45-96E66DC659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416752"/>
        <c:axId val="194417312"/>
      </c:barChart>
      <c:catAx>
        <c:axId val="19441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417312"/>
        <c:crosses val="autoZero"/>
        <c:auto val="1"/>
        <c:lblAlgn val="ctr"/>
        <c:lblOffset val="100"/>
        <c:noMultiLvlLbl val="0"/>
      </c:catAx>
      <c:valAx>
        <c:axId val="19441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4416752"/>
        <c:crosses val="autoZero"/>
        <c:crossBetween val="between"/>
      </c:valAx>
      <c:spPr>
        <a:noFill/>
        <a:ln>
          <a:solidFill>
            <a:schemeClr val="bg2">
              <a:lumMod val="1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solidFill>
        <a:schemeClr val="bg2">
          <a:lumMod val="1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DC814-5DC3-4D4C-9ABC-4283C2091049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359D28D-7D34-40E2-AC1E-760D21EF2975}">
      <dgm:prSet phldrT="[Texto]"/>
      <dgm:spPr/>
      <dgm:t>
        <a:bodyPr/>
        <a:lstStyle/>
        <a:p>
          <a:r>
            <a:rPr lang="es-EC" dirty="0"/>
            <a:t>GENTRIFICACIÓN</a:t>
          </a:r>
        </a:p>
      </dgm:t>
    </dgm:pt>
    <dgm:pt modelId="{5773A233-3E40-487D-96AE-2A5B366B7F40}" type="parTrans" cxnId="{9EDD5ED1-4D24-4D59-AA56-1A8EE36CA951}">
      <dgm:prSet/>
      <dgm:spPr/>
      <dgm:t>
        <a:bodyPr/>
        <a:lstStyle/>
        <a:p>
          <a:endParaRPr lang="es-EC"/>
        </a:p>
      </dgm:t>
    </dgm:pt>
    <dgm:pt modelId="{41E0DEB5-7D24-42A7-B7D4-BFAE1F630760}" type="sibTrans" cxnId="{9EDD5ED1-4D24-4D59-AA56-1A8EE36CA951}">
      <dgm:prSet/>
      <dgm:spPr/>
      <dgm:t>
        <a:bodyPr/>
        <a:lstStyle/>
        <a:p>
          <a:endParaRPr lang="es-EC"/>
        </a:p>
      </dgm:t>
    </dgm:pt>
    <dgm:pt modelId="{3AC4A6FB-7E71-4B12-AB02-B0DFA3C80E34}">
      <dgm:prSet phldrT="[Texto]"/>
      <dgm:spPr/>
      <dgm:t>
        <a:bodyPr/>
        <a:lstStyle/>
        <a:p>
          <a:r>
            <a:rPr lang="es-EC" dirty="0"/>
            <a:t>Proceso de transformación urbana</a:t>
          </a:r>
        </a:p>
      </dgm:t>
    </dgm:pt>
    <dgm:pt modelId="{03CBA6A7-89BA-41CF-B8BE-DA92091DDEE0}" type="parTrans" cxnId="{03702EAC-7C6A-4153-A1E4-69ABBA5B41E2}">
      <dgm:prSet/>
      <dgm:spPr/>
      <dgm:t>
        <a:bodyPr/>
        <a:lstStyle/>
        <a:p>
          <a:endParaRPr lang="es-EC"/>
        </a:p>
      </dgm:t>
    </dgm:pt>
    <dgm:pt modelId="{191BB2C7-244C-4175-8137-E6A27DC25A9C}" type="sibTrans" cxnId="{03702EAC-7C6A-4153-A1E4-69ABBA5B41E2}">
      <dgm:prSet/>
      <dgm:spPr/>
      <dgm:t>
        <a:bodyPr/>
        <a:lstStyle/>
        <a:p>
          <a:endParaRPr lang="es-EC"/>
        </a:p>
      </dgm:t>
    </dgm:pt>
    <dgm:pt modelId="{2B9108A7-83CB-4F7B-8EC8-8F3D4BE30C33}">
      <dgm:prSet phldrT="[Texto]"/>
      <dgm:spPr/>
      <dgm:t>
        <a:bodyPr/>
        <a:lstStyle/>
        <a:p>
          <a:r>
            <a:rPr lang="es-EC" dirty="0"/>
            <a:t>IMPORTANCIA DEL PROBLEMA</a:t>
          </a:r>
        </a:p>
      </dgm:t>
    </dgm:pt>
    <dgm:pt modelId="{627CDCD2-EFA9-49EA-8965-1F125694EB74}" type="parTrans" cxnId="{2E34BAF3-98F0-4E6B-8838-3D89BF5EC56E}">
      <dgm:prSet/>
      <dgm:spPr/>
      <dgm:t>
        <a:bodyPr/>
        <a:lstStyle/>
        <a:p>
          <a:endParaRPr lang="es-EC"/>
        </a:p>
      </dgm:t>
    </dgm:pt>
    <dgm:pt modelId="{91507196-741B-4174-9A8F-E5FE6F9C286D}" type="sibTrans" cxnId="{2E34BAF3-98F0-4E6B-8838-3D89BF5EC56E}">
      <dgm:prSet/>
      <dgm:spPr/>
      <dgm:t>
        <a:bodyPr/>
        <a:lstStyle/>
        <a:p>
          <a:endParaRPr lang="es-EC"/>
        </a:p>
      </dgm:t>
    </dgm:pt>
    <dgm:pt modelId="{F7C4E973-6752-4F63-B8BC-E9EC63AD5F25}">
      <dgm:prSet phldrT="[Texto]"/>
      <dgm:spPr/>
      <dgm:t>
        <a:bodyPr/>
        <a:lstStyle/>
        <a:p>
          <a:r>
            <a:rPr lang="es-EC" dirty="0"/>
            <a:t>Cambio urbano y social</a:t>
          </a:r>
        </a:p>
      </dgm:t>
    </dgm:pt>
    <dgm:pt modelId="{F78C6C95-969F-406F-8EBB-8FB284243D27}" type="parTrans" cxnId="{37B14F18-FB93-4BC6-BD6A-180154BAA7B3}">
      <dgm:prSet/>
      <dgm:spPr/>
      <dgm:t>
        <a:bodyPr/>
        <a:lstStyle/>
        <a:p>
          <a:endParaRPr lang="es-EC"/>
        </a:p>
      </dgm:t>
    </dgm:pt>
    <dgm:pt modelId="{240BDF5C-565C-41C2-9170-600893B11069}" type="sibTrans" cxnId="{37B14F18-FB93-4BC6-BD6A-180154BAA7B3}">
      <dgm:prSet/>
      <dgm:spPr/>
      <dgm:t>
        <a:bodyPr/>
        <a:lstStyle/>
        <a:p>
          <a:endParaRPr lang="es-EC"/>
        </a:p>
      </dgm:t>
    </dgm:pt>
    <dgm:pt modelId="{B6A0F398-7B94-4934-8E10-25D9274ED911}" type="pres">
      <dgm:prSet presAssocID="{48EDC814-5DC3-4D4C-9ABC-4283C20910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FA8EFBE-A86B-46DB-B859-F1DB6BFE2F49}" type="pres">
      <dgm:prSet presAssocID="{D359D28D-7D34-40E2-AC1E-760D21EF2975}" presName="linNode" presStyleCnt="0"/>
      <dgm:spPr/>
    </dgm:pt>
    <dgm:pt modelId="{DEE71F82-C141-4FF4-A5FA-92B1291F3D1F}" type="pres">
      <dgm:prSet presAssocID="{D359D28D-7D34-40E2-AC1E-760D21EF297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F3D17-B778-4FD7-82C0-62921AE5F339}" type="pres">
      <dgm:prSet presAssocID="{D359D28D-7D34-40E2-AC1E-760D21EF297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ABEDF-2209-4643-B28A-36D400DDAB09}" type="pres">
      <dgm:prSet presAssocID="{41E0DEB5-7D24-42A7-B7D4-BFAE1F630760}" presName="spacing" presStyleCnt="0"/>
      <dgm:spPr/>
    </dgm:pt>
    <dgm:pt modelId="{2269F440-FA13-4872-BE83-981B97FAEC4E}" type="pres">
      <dgm:prSet presAssocID="{2B9108A7-83CB-4F7B-8EC8-8F3D4BE30C33}" presName="linNode" presStyleCnt="0"/>
      <dgm:spPr/>
    </dgm:pt>
    <dgm:pt modelId="{8519647F-FD9B-42AC-B387-7A72FCFAAF02}" type="pres">
      <dgm:prSet presAssocID="{2B9108A7-83CB-4F7B-8EC8-8F3D4BE30C3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82A198-D6CB-4676-AA08-F6D32EC9169B}" type="pres">
      <dgm:prSet presAssocID="{2B9108A7-83CB-4F7B-8EC8-8F3D4BE30C3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B14F18-FB93-4BC6-BD6A-180154BAA7B3}" srcId="{2B9108A7-83CB-4F7B-8EC8-8F3D4BE30C33}" destId="{F7C4E973-6752-4F63-B8BC-E9EC63AD5F25}" srcOrd="0" destOrd="0" parTransId="{F78C6C95-969F-406F-8EBB-8FB284243D27}" sibTransId="{240BDF5C-565C-41C2-9170-600893B11069}"/>
    <dgm:cxn modelId="{46EF54AB-742B-498B-9147-71FE36275F7C}" type="presOf" srcId="{2B9108A7-83CB-4F7B-8EC8-8F3D4BE30C33}" destId="{8519647F-FD9B-42AC-B387-7A72FCFAAF02}" srcOrd="0" destOrd="0" presId="urn:microsoft.com/office/officeart/2005/8/layout/vList6"/>
    <dgm:cxn modelId="{2E34BAF3-98F0-4E6B-8838-3D89BF5EC56E}" srcId="{48EDC814-5DC3-4D4C-9ABC-4283C2091049}" destId="{2B9108A7-83CB-4F7B-8EC8-8F3D4BE30C33}" srcOrd="1" destOrd="0" parTransId="{627CDCD2-EFA9-49EA-8965-1F125694EB74}" sibTransId="{91507196-741B-4174-9A8F-E5FE6F9C286D}"/>
    <dgm:cxn modelId="{C02902C1-9293-4425-87BA-628AA5EC5459}" type="presOf" srcId="{48EDC814-5DC3-4D4C-9ABC-4283C2091049}" destId="{B6A0F398-7B94-4934-8E10-25D9274ED911}" srcOrd="0" destOrd="0" presId="urn:microsoft.com/office/officeart/2005/8/layout/vList6"/>
    <dgm:cxn modelId="{53527A55-D93F-4F11-96D4-A11EC610ED60}" type="presOf" srcId="{3AC4A6FB-7E71-4B12-AB02-B0DFA3C80E34}" destId="{863F3D17-B778-4FD7-82C0-62921AE5F339}" srcOrd="0" destOrd="0" presId="urn:microsoft.com/office/officeart/2005/8/layout/vList6"/>
    <dgm:cxn modelId="{C2C6ECB4-77C6-4164-9C72-C40D08280C85}" type="presOf" srcId="{D359D28D-7D34-40E2-AC1E-760D21EF2975}" destId="{DEE71F82-C141-4FF4-A5FA-92B1291F3D1F}" srcOrd="0" destOrd="0" presId="urn:microsoft.com/office/officeart/2005/8/layout/vList6"/>
    <dgm:cxn modelId="{9EDD5ED1-4D24-4D59-AA56-1A8EE36CA951}" srcId="{48EDC814-5DC3-4D4C-9ABC-4283C2091049}" destId="{D359D28D-7D34-40E2-AC1E-760D21EF2975}" srcOrd="0" destOrd="0" parTransId="{5773A233-3E40-487D-96AE-2A5B366B7F40}" sibTransId="{41E0DEB5-7D24-42A7-B7D4-BFAE1F630760}"/>
    <dgm:cxn modelId="{03702EAC-7C6A-4153-A1E4-69ABBA5B41E2}" srcId="{D359D28D-7D34-40E2-AC1E-760D21EF2975}" destId="{3AC4A6FB-7E71-4B12-AB02-B0DFA3C80E34}" srcOrd="0" destOrd="0" parTransId="{03CBA6A7-89BA-41CF-B8BE-DA92091DDEE0}" sibTransId="{191BB2C7-244C-4175-8137-E6A27DC25A9C}"/>
    <dgm:cxn modelId="{3966BE50-93B0-45CF-9AF3-518C73BAA0DF}" type="presOf" srcId="{F7C4E973-6752-4F63-B8BC-E9EC63AD5F25}" destId="{C982A198-D6CB-4676-AA08-F6D32EC9169B}" srcOrd="0" destOrd="0" presId="urn:microsoft.com/office/officeart/2005/8/layout/vList6"/>
    <dgm:cxn modelId="{36E8A04A-CEFE-4BD4-86E2-1D0F30902170}" type="presParOf" srcId="{B6A0F398-7B94-4934-8E10-25D9274ED911}" destId="{3FA8EFBE-A86B-46DB-B859-F1DB6BFE2F49}" srcOrd="0" destOrd="0" presId="urn:microsoft.com/office/officeart/2005/8/layout/vList6"/>
    <dgm:cxn modelId="{A5A2E1D1-6B48-434F-8CE4-689991301A8A}" type="presParOf" srcId="{3FA8EFBE-A86B-46DB-B859-F1DB6BFE2F49}" destId="{DEE71F82-C141-4FF4-A5FA-92B1291F3D1F}" srcOrd="0" destOrd="0" presId="urn:microsoft.com/office/officeart/2005/8/layout/vList6"/>
    <dgm:cxn modelId="{11A6F320-5A62-442D-A317-83877B9FD546}" type="presParOf" srcId="{3FA8EFBE-A86B-46DB-B859-F1DB6BFE2F49}" destId="{863F3D17-B778-4FD7-82C0-62921AE5F339}" srcOrd="1" destOrd="0" presId="urn:microsoft.com/office/officeart/2005/8/layout/vList6"/>
    <dgm:cxn modelId="{FEBAAA86-228F-4F34-BE21-401E0F586E1F}" type="presParOf" srcId="{B6A0F398-7B94-4934-8E10-25D9274ED911}" destId="{649ABEDF-2209-4643-B28A-36D400DDAB09}" srcOrd="1" destOrd="0" presId="urn:microsoft.com/office/officeart/2005/8/layout/vList6"/>
    <dgm:cxn modelId="{28AE7CED-2D12-4570-A27D-20CB3EA6E47E}" type="presParOf" srcId="{B6A0F398-7B94-4934-8E10-25D9274ED911}" destId="{2269F440-FA13-4872-BE83-981B97FAEC4E}" srcOrd="2" destOrd="0" presId="urn:microsoft.com/office/officeart/2005/8/layout/vList6"/>
    <dgm:cxn modelId="{04A42512-7E71-45BD-BF0A-DB554994C732}" type="presParOf" srcId="{2269F440-FA13-4872-BE83-981B97FAEC4E}" destId="{8519647F-FD9B-42AC-B387-7A72FCFAAF02}" srcOrd="0" destOrd="0" presId="urn:microsoft.com/office/officeart/2005/8/layout/vList6"/>
    <dgm:cxn modelId="{1901748E-61E6-490A-9BFE-F1497AB460C6}" type="presParOf" srcId="{2269F440-FA13-4872-BE83-981B97FAEC4E}" destId="{C982A198-D6CB-4676-AA08-F6D32EC916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56049-87B6-4FA8-A96F-33605999FB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57B17247-7AEA-4F75-8313-3AE3803B7D7E}">
      <dgm:prSet phldrT="[Texto]" custT="1"/>
      <dgm:spPr/>
      <dgm:t>
        <a:bodyPr/>
        <a:lstStyle/>
        <a:p>
          <a:pPr algn="ctr"/>
          <a:r>
            <a:rPr lang="es-EC" sz="3200" dirty="0"/>
            <a:t>OBJETIVOS ESPECÍFICOS</a:t>
          </a:r>
        </a:p>
      </dgm:t>
    </dgm:pt>
    <dgm:pt modelId="{732246CA-09F2-4D99-B3E7-486AEAFE9439}" type="parTrans" cxnId="{351409E9-CE8C-479B-BDBC-4B408B096982}">
      <dgm:prSet/>
      <dgm:spPr/>
      <dgm:t>
        <a:bodyPr/>
        <a:lstStyle/>
        <a:p>
          <a:pPr algn="ctr"/>
          <a:endParaRPr lang="es-EC" sz="1600"/>
        </a:p>
      </dgm:t>
    </dgm:pt>
    <dgm:pt modelId="{C2BE0C96-E5B0-4233-9D48-6ACCE1F79CCA}" type="sibTrans" cxnId="{351409E9-CE8C-479B-BDBC-4B408B096982}">
      <dgm:prSet/>
      <dgm:spPr/>
      <dgm:t>
        <a:bodyPr/>
        <a:lstStyle/>
        <a:p>
          <a:pPr algn="ctr"/>
          <a:endParaRPr lang="es-EC" sz="1600"/>
        </a:p>
      </dgm:t>
    </dgm:pt>
    <dgm:pt modelId="{38083F63-FB83-4650-9C4B-1F52B81B230E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600" dirty="0"/>
            <a:t>Fundamentar las bases teóricas-conceptuales, referenciales y legales del tema de investigación, por medio de un análisis bibliográfico que permita obtener una base de conocimientos relacionados con el estudio para así, poder conocer los antecedentes y dominar el argumento tratado. </a:t>
          </a:r>
          <a:endParaRPr lang="es-EC" sz="1600" dirty="0"/>
        </a:p>
      </dgm:t>
    </dgm:pt>
    <dgm:pt modelId="{607F02B3-9007-4D71-BD8B-9F746B6940D9}" type="parTrans" cxnId="{FBC603D6-800F-49CE-9C79-3362EA1A99F9}">
      <dgm:prSet custT="1"/>
      <dgm:spPr/>
      <dgm:t>
        <a:bodyPr/>
        <a:lstStyle/>
        <a:p>
          <a:pPr algn="ctr"/>
          <a:endParaRPr lang="es-EC" sz="1600"/>
        </a:p>
      </dgm:t>
    </dgm:pt>
    <dgm:pt modelId="{86E82465-EB0F-44D8-8432-AB46D97A8F9E}" type="sibTrans" cxnId="{FBC603D6-800F-49CE-9C79-3362EA1A99F9}">
      <dgm:prSet/>
      <dgm:spPr/>
      <dgm:t>
        <a:bodyPr/>
        <a:lstStyle/>
        <a:p>
          <a:pPr algn="ctr"/>
          <a:endParaRPr lang="es-EC" sz="1600"/>
        </a:p>
      </dgm:t>
    </dgm:pt>
    <dgm:pt modelId="{21E2574F-36DC-4CA4-98B1-7D21878D0607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600" dirty="0"/>
            <a:t>Diagnosticar el macro y micro entorno del tema de estudio, por medio de herramientas e instrumentos de investigación, para poder analizar el contexto en el cual se procederá a realizar la indagación.</a:t>
          </a:r>
          <a:endParaRPr lang="es-EC" sz="1600" dirty="0"/>
        </a:p>
      </dgm:t>
    </dgm:pt>
    <dgm:pt modelId="{2D219042-9385-4877-9E4F-1425E4D4C419}" type="parTrans" cxnId="{09E54B5A-9263-461A-98B2-1F3CF43B38F8}">
      <dgm:prSet custT="1"/>
      <dgm:spPr/>
      <dgm:t>
        <a:bodyPr/>
        <a:lstStyle/>
        <a:p>
          <a:pPr algn="ctr"/>
          <a:endParaRPr lang="es-EC" sz="1600"/>
        </a:p>
      </dgm:t>
    </dgm:pt>
    <dgm:pt modelId="{88E91CAF-E0C0-4E9D-BCD2-24255E52FA92}" type="sibTrans" cxnId="{09E54B5A-9263-461A-98B2-1F3CF43B38F8}">
      <dgm:prSet/>
      <dgm:spPr/>
      <dgm:t>
        <a:bodyPr/>
        <a:lstStyle/>
        <a:p>
          <a:pPr algn="ctr"/>
          <a:endParaRPr lang="es-EC" sz="1600"/>
        </a:p>
      </dgm:t>
    </dgm:pt>
    <dgm:pt modelId="{1790565D-E46F-4213-BC11-0254E919573C}">
      <dgm:prSet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600" dirty="0"/>
            <a:t>Plantear la metodología del tema de investigación tomando en cuenta las características del sector para identificar los factores que ocasionan la presencia del proceso de gentrificación.</a:t>
          </a:r>
          <a:endParaRPr lang="es-EC" sz="1600" dirty="0"/>
        </a:p>
      </dgm:t>
    </dgm:pt>
    <dgm:pt modelId="{53756361-A47B-4417-A8D9-5A9B95F969DD}" type="parTrans" cxnId="{67F1C792-9625-41CD-A587-25AC3E05B035}">
      <dgm:prSet custT="1"/>
      <dgm:spPr/>
      <dgm:t>
        <a:bodyPr/>
        <a:lstStyle/>
        <a:p>
          <a:pPr algn="ctr"/>
          <a:endParaRPr lang="es-EC" sz="1600"/>
        </a:p>
      </dgm:t>
    </dgm:pt>
    <dgm:pt modelId="{07BEE9E7-95D1-4FF5-91C0-70F604D74D66}" type="sibTrans" cxnId="{67F1C792-9625-41CD-A587-25AC3E05B035}">
      <dgm:prSet/>
      <dgm:spPr/>
      <dgm:t>
        <a:bodyPr/>
        <a:lstStyle/>
        <a:p>
          <a:pPr algn="ctr"/>
          <a:endParaRPr lang="es-EC" sz="1600"/>
        </a:p>
      </dgm:t>
    </dgm:pt>
    <dgm:pt modelId="{30200449-AF54-4AFC-A01D-D3E12B472052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600" dirty="0"/>
            <a:t>Valorar el proceso de gentrificación y los posibles efectos que este podría ocasionar, tomando en cuenta el diagnóstico urbanístico del Centro Histórico de Quito.</a:t>
          </a:r>
          <a:endParaRPr lang="es-EC" sz="1600" dirty="0"/>
        </a:p>
      </dgm:t>
    </dgm:pt>
    <dgm:pt modelId="{9C26D547-3842-40BE-A850-1502D3380EE2}" type="parTrans" cxnId="{5A988FC5-4E20-4ED7-B3AB-3F1A6C6035BB}">
      <dgm:prSet custT="1"/>
      <dgm:spPr/>
      <dgm:t>
        <a:bodyPr/>
        <a:lstStyle/>
        <a:p>
          <a:pPr algn="ctr"/>
          <a:endParaRPr lang="es-EC" sz="1600"/>
        </a:p>
      </dgm:t>
    </dgm:pt>
    <dgm:pt modelId="{EC77B2CB-E415-4B9A-9E4D-BAD53A2884B8}" type="sibTrans" cxnId="{5A988FC5-4E20-4ED7-B3AB-3F1A6C6035BB}">
      <dgm:prSet/>
      <dgm:spPr/>
      <dgm:t>
        <a:bodyPr/>
        <a:lstStyle/>
        <a:p>
          <a:pPr algn="ctr"/>
          <a:endParaRPr lang="es-EC" sz="1600"/>
        </a:p>
      </dgm:t>
    </dgm:pt>
    <dgm:pt modelId="{2B24BE76-F067-4FAD-BC15-39A497413EF7}">
      <dgm:prSet phldrT="[Texto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es-ES" sz="1600" dirty="0"/>
            <a:t>Determinar si existe un proceso de gentrificación mediante los resultados obtenidos del diagnóstico, con el fin de identificar los impactos en el turismo cultural y sus posibles mejoras.</a:t>
          </a:r>
          <a:endParaRPr lang="es-EC" sz="1600" dirty="0"/>
        </a:p>
      </dgm:t>
    </dgm:pt>
    <dgm:pt modelId="{BB5E123D-A61B-4495-840A-29BBA00EDE7E}" type="parTrans" cxnId="{ABAFA38D-0659-4920-BA7D-94447E50D75D}">
      <dgm:prSet custT="1"/>
      <dgm:spPr/>
      <dgm:t>
        <a:bodyPr/>
        <a:lstStyle/>
        <a:p>
          <a:pPr algn="ctr"/>
          <a:endParaRPr lang="es-EC" sz="1600"/>
        </a:p>
      </dgm:t>
    </dgm:pt>
    <dgm:pt modelId="{A1DC8233-0EC8-4D15-AD23-4D0BD0668205}" type="sibTrans" cxnId="{ABAFA38D-0659-4920-BA7D-94447E50D75D}">
      <dgm:prSet/>
      <dgm:spPr/>
      <dgm:t>
        <a:bodyPr/>
        <a:lstStyle/>
        <a:p>
          <a:pPr algn="ctr"/>
          <a:endParaRPr lang="es-EC" sz="1600"/>
        </a:p>
      </dgm:t>
    </dgm:pt>
    <dgm:pt modelId="{9991A7CC-5295-493A-941E-641C13DBDA04}" type="pres">
      <dgm:prSet presAssocID="{51656049-87B6-4FA8-A96F-33605999FB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57D64A-9D46-440E-88DB-944028A5E400}" type="pres">
      <dgm:prSet presAssocID="{57B17247-7AEA-4F75-8313-3AE3803B7D7E}" presName="root1" presStyleCnt="0"/>
      <dgm:spPr/>
    </dgm:pt>
    <dgm:pt modelId="{560595AE-F75C-44E9-9A42-A2F87117319F}" type="pres">
      <dgm:prSet presAssocID="{57B17247-7AEA-4F75-8313-3AE3803B7D7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1F859A-E7AF-4331-8C92-7BDE308D0BDD}" type="pres">
      <dgm:prSet presAssocID="{57B17247-7AEA-4F75-8313-3AE3803B7D7E}" presName="level2hierChild" presStyleCnt="0"/>
      <dgm:spPr/>
    </dgm:pt>
    <dgm:pt modelId="{60F1017C-9D82-4602-80BF-0D0822A8B1C7}" type="pres">
      <dgm:prSet presAssocID="{607F02B3-9007-4D71-BD8B-9F746B6940D9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ABB9E70D-C893-4B5E-9454-A2BECBDC2FD6}" type="pres">
      <dgm:prSet presAssocID="{607F02B3-9007-4D71-BD8B-9F746B6940D9}" presName="connTx" presStyleLbl="parChTrans1D2" presStyleIdx="0" presStyleCnt="5"/>
      <dgm:spPr/>
      <dgm:t>
        <a:bodyPr/>
        <a:lstStyle/>
        <a:p>
          <a:endParaRPr lang="es-ES"/>
        </a:p>
      </dgm:t>
    </dgm:pt>
    <dgm:pt modelId="{3738AB4F-FB4E-42DD-B22C-0191BF388D41}" type="pres">
      <dgm:prSet presAssocID="{38083F63-FB83-4650-9C4B-1F52B81B230E}" presName="root2" presStyleCnt="0"/>
      <dgm:spPr/>
    </dgm:pt>
    <dgm:pt modelId="{13F6C30B-82AA-447C-B12B-33DC340AB09E}" type="pres">
      <dgm:prSet presAssocID="{38083F63-FB83-4650-9C4B-1F52B81B230E}" presName="LevelTwoTextNode" presStyleLbl="node2" presStyleIdx="0" presStyleCnt="5" custScaleX="261392" custScaleY="1434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3E16C0-8209-4DAB-917E-0AE18B14ADBF}" type="pres">
      <dgm:prSet presAssocID="{38083F63-FB83-4650-9C4B-1F52B81B230E}" presName="level3hierChild" presStyleCnt="0"/>
      <dgm:spPr/>
    </dgm:pt>
    <dgm:pt modelId="{602CB68A-E9A8-423F-81CB-D7F18B723D99}" type="pres">
      <dgm:prSet presAssocID="{53756361-A47B-4417-A8D9-5A9B95F969DD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E2BEAF7F-8368-4846-A15B-5A2B710BC801}" type="pres">
      <dgm:prSet presAssocID="{53756361-A47B-4417-A8D9-5A9B95F969DD}" presName="connTx" presStyleLbl="parChTrans1D2" presStyleIdx="1" presStyleCnt="5"/>
      <dgm:spPr/>
      <dgm:t>
        <a:bodyPr/>
        <a:lstStyle/>
        <a:p>
          <a:endParaRPr lang="es-ES"/>
        </a:p>
      </dgm:t>
    </dgm:pt>
    <dgm:pt modelId="{B977A729-3373-4332-81A5-E11875A4AA6B}" type="pres">
      <dgm:prSet presAssocID="{1790565D-E46F-4213-BC11-0254E919573C}" presName="root2" presStyleCnt="0"/>
      <dgm:spPr/>
    </dgm:pt>
    <dgm:pt modelId="{3EB77BFB-8A77-48C5-8FC3-449C53754D99}" type="pres">
      <dgm:prSet presAssocID="{1790565D-E46F-4213-BC11-0254E919573C}" presName="LevelTwoTextNode" presStyleLbl="node2" presStyleIdx="1" presStyleCnt="5" custScaleX="25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D0AE1D-FEAE-431F-8D12-85C1C99E499A}" type="pres">
      <dgm:prSet presAssocID="{1790565D-E46F-4213-BC11-0254E919573C}" presName="level3hierChild" presStyleCnt="0"/>
      <dgm:spPr/>
    </dgm:pt>
    <dgm:pt modelId="{D1A2BC6D-D593-4A91-A125-26543CA04AEA}" type="pres">
      <dgm:prSet presAssocID="{2D219042-9385-4877-9E4F-1425E4D4C419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21F15652-52A2-4A52-ACC3-13290C807E23}" type="pres">
      <dgm:prSet presAssocID="{2D219042-9385-4877-9E4F-1425E4D4C419}" presName="connTx" presStyleLbl="parChTrans1D2" presStyleIdx="2" presStyleCnt="5"/>
      <dgm:spPr/>
      <dgm:t>
        <a:bodyPr/>
        <a:lstStyle/>
        <a:p>
          <a:endParaRPr lang="es-ES"/>
        </a:p>
      </dgm:t>
    </dgm:pt>
    <dgm:pt modelId="{B65761C1-4197-46CC-B79A-0AE8E5F712FC}" type="pres">
      <dgm:prSet presAssocID="{21E2574F-36DC-4CA4-98B1-7D21878D0607}" presName="root2" presStyleCnt="0"/>
      <dgm:spPr/>
    </dgm:pt>
    <dgm:pt modelId="{3F4A72E5-BB1D-4DB7-88C6-F82288AF527F}" type="pres">
      <dgm:prSet presAssocID="{21E2574F-36DC-4CA4-98B1-7D21878D0607}" presName="LevelTwoTextNode" presStyleLbl="node2" presStyleIdx="2" presStyleCnt="5" custScaleX="258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07BD07-B142-4556-AE44-C85DCD6D1013}" type="pres">
      <dgm:prSet presAssocID="{21E2574F-36DC-4CA4-98B1-7D21878D0607}" presName="level3hierChild" presStyleCnt="0"/>
      <dgm:spPr/>
    </dgm:pt>
    <dgm:pt modelId="{23276318-8590-49F2-BDBB-A1B961AC71CD}" type="pres">
      <dgm:prSet presAssocID="{9C26D547-3842-40BE-A850-1502D3380EE2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492D92C0-E905-4967-8851-51DD1FA1BD5F}" type="pres">
      <dgm:prSet presAssocID="{9C26D547-3842-40BE-A850-1502D3380EE2}" presName="connTx" presStyleLbl="parChTrans1D2" presStyleIdx="3" presStyleCnt="5"/>
      <dgm:spPr/>
      <dgm:t>
        <a:bodyPr/>
        <a:lstStyle/>
        <a:p>
          <a:endParaRPr lang="es-ES"/>
        </a:p>
      </dgm:t>
    </dgm:pt>
    <dgm:pt modelId="{0F5065ED-64D4-4E46-81F3-DFB76EF7A718}" type="pres">
      <dgm:prSet presAssocID="{30200449-AF54-4AFC-A01D-D3E12B472052}" presName="root2" presStyleCnt="0"/>
      <dgm:spPr/>
    </dgm:pt>
    <dgm:pt modelId="{22314EA0-A7EF-43C0-973F-ABA8B3F97BE5}" type="pres">
      <dgm:prSet presAssocID="{30200449-AF54-4AFC-A01D-D3E12B472052}" presName="LevelTwoTextNode" presStyleLbl="node2" presStyleIdx="3" presStyleCnt="5" custScaleX="258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696523-901B-4109-9D4C-0327A4544794}" type="pres">
      <dgm:prSet presAssocID="{30200449-AF54-4AFC-A01D-D3E12B472052}" presName="level3hierChild" presStyleCnt="0"/>
      <dgm:spPr/>
    </dgm:pt>
    <dgm:pt modelId="{D0976FF6-0CD0-419B-892D-3C54F1362437}" type="pres">
      <dgm:prSet presAssocID="{BB5E123D-A61B-4495-840A-29BBA00EDE7E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3E1C67BE-3B57-43D9-AF2B-6F36478F24FF}" type="pres">
      <dgm:prSet presAssocID="{BB5E123D-A61B-4495-840A-29BBA00EDE7E}" presName="connTx" presStyleLbl="parChTrans1D2" presStyleIdx="4" presStyleCnt="5"/>
      <dgm:spPr/>
      <dgm:t>
        <a:bodyPr/>
        <a:lstStyle/>
        <a:p>
          <a:endParaRPr lang="es-ES"/>
        </a:p>
      </dgm:t>
    </dgm:pt>
    <dgm:pt modelId="{A10CA64D-A7EB-4AB5-9A37-12CEA26237CD}" type="pres">
      <dgm:prSet presAssocID="{2B24BE76-F067-4FAD-BC15-39A497413EF7}" presName="root2" presStyleCnt="0"/>
      <dgm:spPr/>
    </dgm:pt>
    <dgm:pt modelId="{A0EDF7AB-B595-4433-B468-1E97E2AA687D}" type="pres">
      <dgm:prSet presAssocID="{2B24BE76-F067-4FAD-BC15-39A497413EF7}" presName="LevelTwoTextNode" presStyleLbl="node2" presStyleIdx="4" presStyleCnt="5" custScaleX="261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A0C86F-6DE1-4EFF-BB2C-EAF77ADC1DE6}" type="pres">
      <dgm:prSet presAssocID="{2B24BE76-F067-4FAD-BC15-39A497413EF7}" presName="level3hierChild" presStyleCnt="0"/>
      <dgm:spPr/>
    </dgm:pt>
  </dgm:ptLst>
  <dgm:cxnLst>
    <dgm:cxn modelId="{3C139AD5-34B0-4C37-92FE-713CCEEDB7E2}" type="presOf" srcId="{607F02B3-9007-4D71-BD8B-9F746B6940D9}" destId="{60F1017C-9D82-4602-80BF-0D0822A8B1C7}" srcOrd="0" destOrd="0" presId="urn:microsoft.com/office/officeart/2008/layout/HorizontalMultiLevelHierarchy"/>
    <dgm:cxn modelId="{7EEFD6FD-E2C3-41D9-8403-4F8CAFF31E70}" type="presOf" srcId="{BB5E123D-A61B-4495-840A-29BBA00EDE7E}" destId="{3E1C67BE-3B57-43D9-AF2B-6F36478F24FF}" srcOrd="1" destOrd="0" presId="urn:microsoft.com/office/officeart/2008/layout/HorizontalMultiLevelHierarchy"/>
    <dgm:cxn modelId="{CC1D4645-B720-4BFA-A214-0A5E5293B259}" type="presOf" srcId="{BB5E123D-A61B-4495-840A-29BBA00EDE7E}" destId="{D0976FF6-0CD0-419B-892D-3C54F1362437}" srcOrd="0" destOrd="0" presId="urn:microsoft.com/office/officeart/2008/layout/HorizontalMultiLevelHierarchy"/>
    <dgm:cxn modelId="{FBC603D6-800F-49CE-9C79-3362EA1A99F9}" srcId="{57B17247-7AEA-4F75-8313-3AE3803B7D7E}" destId="{38083F63-FB83-4650-9C4B-1F52B81B230E}" srcOrd="0" destOrd="0" parTransId="{607F02B3-9007-4D71-BD8B-9F746B6940D9}" sibTransId="{86E82465-EB0F-44D8-8432-AB46D97A8F9E}"/>
    <dgm:cxn modelId="{C5279021-B2AF-4A66-8E00-4F2D75474A8A}" type="presOf" srcId="{2B24BE76-F067-4FAD-BC15-39A497413EF7}" destId="{A0EDF7AB-B595-4433-B468-1E97E2AA687D}" srcOrd="0" destOrd="0" presId="urn:microsoft.com/office/officeart/2008/layout/HorizontalMultiLevelHierarchy"/>
    <dgm:cxn modelId="{C7BECC9A-DC15-49EF-AF06-D6A3E2397F9D}" type="presOf" srcId="{9C26D547-3842-40BE-A850-1502D3380EE2}" destId="{23276318-8590-49F2-BDBB-A1B961AC71CD}" srcOrd="0" destOrd="0" presId="urn:microsoft.com/office/officeart/2008/layout/HorizontalMultiLevelHierarchy"/>
    <dgm:cxn modelId="{5A988FC5-4E20-4ED7-B3AB-3F1A6C6035BB}" srcId="{57B17247-7AEA-4F75-8313-3AE3803B7D7E}" destId="{30200449-AF54-4AFC-A01D-D3E12B472052}" srcOrd="3" destOrd="0" parTransId="{9C26D547-3842-40BE-A850-1502D3380EE2}" sibTransId="{EC77B2CB-E415-4B9A-9E4D-BAD53A2884B8}"/>
    <dgm:cxn modelId="{33E72A69-6F4F-4C56-B812-BF255627440F}" type="presOf" srcId="{51656049-87B6-4FA8-A96F-33605999FB8D}" destId="{9991A7CC-5295-493A-941E-641C13DBDA04}" srcOrd="0" destOrd="0" presId="urn:microsoft.com/office/officeart/2008/layout/HorizontalMultiLevelHierarchy"/>
    <dgm:cxn modelId="{EAAC08E0-8C54-4C65-BB37-1E1A88257147}" type="presOf" srcId="{2D219042-9385-4877-9E4F-1425E4D4C419}" destId="{21F15652-52A2-4A52-ACC3-13290C807E23}" srcOrd="1" destOrd="0" presId="urn:microsoft.com/office/officeart/2008/layout/HorizontalMultiLevelHierarchy"/>
    <dgm:cxn modelId="{B5D7D0B5-D4B7-4AA1-A7E9-A75418800009}" type="presOf" srcId="{53756361-A47B-4417-A8D9-5A9B95F969DD}" destId="{602CB68A-E9A8-423F-81CB-D7F18B723D99}" srcOrd="0" destOrd="0" presId="urn:microsoft.com/office/officeart/2008/layout/HorizontalMultiLevelHierarchy"/>
    <dgm:cxn modelId="{D53DA664-7F98-4953-AEB9-5B581E4E8CE3}" type="presOf" srcId="{2D219042-9385-4877-9E4F-1425E4D4C419}" destId="{D1A2BC6D-D593-4A91-A125-26543CA04AEA}" srcOrd="0" destOrd="0" presId="urn:microsoft.com/office/officeart/2008/layout/HorizontalMultiLevelHierarchy"/>
    <dgm:cxn modelId="{217E005E-1DB8-48E0-96FD-B43B1EAA87D1}" type="presOf" srcId="{9C26D547-3842-40BE-A850-1502D3380EE2}" destId="{492D92C0-E905-4967-8851-51DD1FA1BD5F}" srcOrd="1" destOrd="0" presId="urn:microsoft.com/office/officeart/2008/layout/HorizontalMultiLevelHierarchy"/>
    <dgm:cxn modelId="{1E37DD8A-212E-49CB-9E72-5645DA5488FD}" type="presOf" srcId="{57B17247-7AEA-4F75-8313-3AE3803B7D7E}" destId="{560595AE-F75C-44E9-9A42-A2F87117319F}" srcOrd="0" destOrd="0" presId="urn:microsoft.com/office/officeart/2008/layout/HorizontalMultiLevelHierarchy"/>
    <dgm:cxn modelId="{09E54B5A-9263-461A-98B2-1F3CF43B38F8}" srcId="{57B17247-7AEA-4F75-8313-3AE3803B7D7E}" destId="{21E2574F-36DC-4CA4-98B1-7D21878D0607}" srcOrd="2" destOrd="0" parTransId="{2D219042-9385-4877-9E4F-1425E4D4C419}" sibTransId="{88E91CAF-E0C0-4E9D-BCD2-24255E52FA92}"/>
    <dgm:cxn modelId="{ABAFA38D-0659-4920-BA7D-94447E50D75D}" srcId="{57B17247-7AEA-4F75-8313-3AE3803B7D7E}" destId="{2B24BE76-F067-4FAD-BC15-39A497413EF7}" srcOrd="4" destOrd="0" parTransId="{BB5E123D-A61B-4495-840A-29BBA00EDE7E}" sibTransId="{A1DC8233-0EC8-4D15-AD23-4D0BD0668205}"/>
    <dgm:cxn modelId="{8C7ED6F8-AEA3-467B-8206-BA882FA7EC2E}" type="presOf" srcId="{1790565D-E46F-4213-BC11-0254E919573C}" destId="{3EB77BFB-8A77-48C5-8FC3-449C53754D99}" srcOrd="0" destOrd="0" presId="urn:microsoft.com/office/officeart/2008/layout/HorizontalMultiLevelHierarchy"/>
    <dgm:cxn modelId="{CF527B7B-509E-44E0-BB9D-9E8D0E119867}" type="presOf" srcId="{38083F63-FB83-4650-9C4B-1F52B81B230E}" destId="{13F6C30B-82AA-447C-B12B-33DC340AB09E}" srcOrd="0" destOrd="0" presId="urn:microsoft.com/office/officeart/2008/layout/HorizontalMultiLevelHierarchy"/>
    <dgm:cxn modelId="{9F302218-3FCD-4BC5-BE8F-E8894D990F18}" type="presOf" srcId="{30200449-AF54-4AFC-A01D-D3E12B472052}" destId="{22314EA0-A7EF-43C0-973F-ABA8B3F97BE5}" srcOrd="0" destOrd="0" presId="urn:microsoft.com/office/officeart/2008/layout/HorizontalMultiLevelHierarchy"/>
    <dgm:cxn modelId="{351409E9-CE8C-479B-BDBC-4B408B096982}" srcId="{51656049-87B6-4FA8-A96F-33605999FB8D}" destId="{57B17247-7AEA-4F75-8313-3AE3803B7D7E}" srcOrd="0" destOrd="0" parTransId="{732246CA-09F2-4D99-B3E7-486AEAFE9439}" sibTransId="{C2BE0C96-E5B0-4233-9D48-6ACCE1F79CCA}"/>
    <dgm:cxn modelId="{BD9640A9-C991-45C7-A9A6-203C5CBBED9C}" type="presOf" srcId="{607F02B3-9007-4D71-BD8B-9F746B6940D9}" destId="{ABB9E70D-C893-4B5E-9454-A2BECBDC2FD6}" srcOrd="1" destOrd="0" presId="urn:microsoft.com/office/officeart/2008/layout/HorizontalMultiLevelHierarchy"/>
    <dgm:cxn modelId="{67F1C792-9625-41CD-A587-25AC3E05B035}" srcId="{57B17247-7AEA-4F75-8313-3AE3803B7D7E}" destId="{1790565D-E46F-4213-BC11-0254E919573C}" srcOrd="1" destOrd="0" parTransId="{53756361-A47B-4417-A8D9-5A9B95F969DD}" sibTransId="{07BEE9E7-95D1-4FF5-91C0-70F604D74D66}"/>
    <dgm:cxn modelId="{B9E411CD-2B2F-45C1-BE01-D283808FDFBE}" type="presOf" srcId="{53756361-A47B-4417-A8D9-5A9B95F969DD}" destId="{E2BEAF7F-8368-4846-A15B-5A2B710BC801}" srcOrd="1" destOrd="0" presId="urn:microsoft.com/office/officeart/2008/layout/HorizontalMultiLevelHierarchy"/>
    <dgm:cxn modelId="{1124EA82-B71F-4B82-9AA4-1C19C17044CF}" type="presOf" srcId="{21E2574F-36DC-4CA4-98B1-7D21878D0607}" destId="{3F4A72E5-BB1D-4DB7-88C6-F82288AF527F}" srcOrd="0" destOrd="0" presId="urn:microsoft.com/office/officeart/2008/layout/HorizontalMultiLevelHierarchy"/>
    <dgm:cxn modelId="{A0096B76-2E3E-4C13-B082-2971D72AB835}" type="presParOf" srcId="{9991A7CC-5295-493A-941E-641C13DBDA04}" destId="{1057D64A-9D46-440E-88DB-944028A5E400}" srcOrd="0" destOrd="0" presId="urn:microsoft.com/office/officeart/2008/layout/HorizontalMultiLevelHierarchy"/>
    <dgm:cxn modelId="{CF773CD0-130E-49C0-9249-7F50554590F1}" type="presParOf" srcId="{1057D64A-9D46-440E-88DB-944028A5E400}" destId="{560595AE-F75C-44E9-9A42-A2F87117319F}" srcOrd="0" destOrd="0" presId="urn:microsoft.com/office/officeart/2008/layout/HorizontalMultiLevelHierarchy"/>
    <dgm:cxn modelId="{48A8EB4B-DB5A-4E97-92C6-15A0FA653B26}" type="presParOf" srcId="{1057D64A-9D46-440E-88DB-944028A5E400}" destId="{171F859A-E7AF-4331-8C92-7BDE308D0BDD}" srcOrd="1" destOrd="0" presId="urn:microsoft.com/office/officeart/2008/layout/HorizontalMultiLevelHierarchy"/>
    <dgm:cxn modelId="{8ACA85E9-2B3D-4E02-95F8-7ABC5FF76C49}" type="presParOf" srcId="{171F859A-E7AF-4331-8C92-7BDE308D0BDD}" destId="{60F1017C-9D82-4602-80BF-0D0822A8B1C7}" srcOrd="0" destOrd="0" presId="urn:microsoft.com/office/officeart/2008/layout/HorizontalMultiLevelHierarchy"/>
    <dgm:cxn modelId="{F6E2A135-AA09-494A-8446-2DD9F4019A6A}" type="presParOf" srcId="{60F1017C-9D82-4602-80BF-0D0822A8B1C7}" destId="{ABB9E70D-C893-4B5E-9454-A2BECBDC2FD6}" srcOrd="0" destOrd="0" presId="urn:microsoft.com/office/officeart/2008/layout/HorizontalMultiLevelHierarchy"/>
    <dgm:cxn modelId="{0BC46C16-76DA-4C41-93BA-3BA09F51F0B6}" type="presParOf" srcId="{171F859A-E7AF-4331-8C92-7BDE308D0BDD}" destId="{3738AB4F-FB4E-42DD-B22C-0191BF388D41}" srcOrd="1" destOrd="0" presId="urn:microsoft.com/office/officeart/2008/layout/HorizontalMultiLevelHierarchy"/>
    <dgm:cxn modelId="{184D5B19-9EBF-4F37-A934-BC79762A426B}" type="presParOf" srcId="{3738AB4F-FB4E-42DD-B22C-0191BF388D41}" destId="{13F6C30B-82AA-447C-B12B-33DC340AB09E}" srcOrd="0" destOrd="0" presId="urn:microsoft.com/office/officeart/2008/layout/HorizontalMultiLevelHierarchy"/>
    <dgm:cxn modelId="{E5D4A5C6-32DA-4B86-B654-CE8320EE0598}" type="presParOf" srcId="{3738AB4F-FB4E-42DD-B22C-0191BF388D41}" destId="{D13E16C0-8209-4DAB-917E-0AE18B14ADBF}" srcOrd="1" destOrd="0" presId="urn:microsoft.com/office/officeart/2008/layout/HorizontalMultiLevelHierarchy"/>
    <dgm:cxn modelId="{651D6BC0-955E-4F77-90B2-E7931221AF9C}" type="presParOf" srcId="{171F859A-E7AF-4331-8C92-7BDE308D0BDD}" destId="{602CB68A-E9A8-423F-81CB-D7F18B723D99}" srcOrd="2" destOrd="0" presId="urn:microsoft.com/office/officeart/2008/layout/HorizontalMultiLevelHierarchy"/>
    <dgm:cxn modelId="{FFAD51D0-7BC7-4818-9C31-CF78BFB894A9}" type="presParOf" srcId="{602CB68A-E9A8-423F-81CB-D7F18B723D99}" destId="{E2BEAF7F-8368-4846-A15B-5A2B710BC801}" srcOrd="0" destOrd="0" presId="urn:microsoft.com/office/officeart/2008/layout/HorizontalMultiLevelHierarchy"/>
    <dgm:cxn modelId="{6EE167AA-3BB7-4524-AE7C-66DA8D54F27E}" type="presParOf" srcId="{171F859A-E7AF-4331-8C92-7BDE308D0BDD}" destId="{B977A729-3373-4332-81A5-E11875A4AA6B}" srcOrd="3" destOrd="0" presId="urn:microsoft.com/office/officeart/2008/layout/HorizontalMultiLevelHierarchy"/>
    <dgm:cxn modelId="{01F329D9-0DCF-46A3-8BF8-B5800D94084B}" type="presParOf" srcId="{B977A729-3373-4332-81A5-E11875A4AA6B}" destId="{3EB77BFB-8A77-48C5-8FC3-449C53754D99}" srcOrd="0" destOrd="0" presId="urn:microsoft.com/office/officeart/2008/layout/HorizontalMultiLevelHierarchy"/>
    <dgm:cxn modelId="{DE5BA68F-B971-4B09-BED4-0551817408D6}" type="presParOf" srcId="{B977A729-3373-4332-81A5-E11875A4AA6B}" destId="{E7D0AE1D-FEAE-431F-8D12-85C1C99E499A}" srcOrd="1" destOrd="0" presId="urn:microsoft.com/office/officeart/2008/layout/HorizontalMultiLevelHierarchy"/>
    <dgm:cxn modelId="{61382F6B-9B92-4A50-8DF0-93A69AACDAE9}" type="presParOf" srcId="{171F859A-E7AF-4331-8C92-7BDE308D0BDD}" destId="{D1A2BC6D-D593-4A91-A125-26543CA04AEA}" srcOrd="4" destOrd="0" presId="urn:microsoft.com/office/officeart/2008/layout/HorizontalMultiLevelHierarchy"/>
    <dgm:cxn modelId="{C25C38DE-A0AB-4FBA-9E2A-2A14956E4275}" type="presParOf" srcId="{D1A2BC6D-D593-4A91-A125-26543CA04AEA}" destId="{21F15652-52A2-4A52-ACC3-13290C807E23}" srcOrd="0" destOrd="0" presId="urn:microsoft.com/office/officeart/2008/layout/HorizontalMultiLevelHierarchy"/>
    <dgm:cxn modelId="{DC1470EB-32C4-4287-963E-26712A80D58D}" type="presParOf" srcId="{171F859A-E7AF-4331-8C92-7BDE308D0BDD}" destId="{B65761C1-4197-46CC-B79A-0AE8E5F712FC}" srcOrd="5" destOrd="0" presId="urn:microsoft.com/office/officeart/2008/layout/HorizontalMultiLevelHierarchy"/>
    <dgm:cxn modelId="{F7EC4B32-2C44-4F9D-B569-78201B0478C9}" type="presParOf" srcId="{B65761C1-4197-46CC-B79A-0AE8E5F712FC}" destId="{3F4A72E5-BB1D-4DB7-88C6-F82288AF527F}" srcOrd="0" destOrd="0" presId="urn:microsoft.com/office/officeart/2008/layout/HorizontalMultiLevelHierarchy"/>
    <dgm:cxn modelId="{5D57FBE6-E533-42CA-BD90-6049DB2D7618}" type="presParOf" srcId="{B65761C1-4197-46CC-B79A-0AE8E5F712FC}" destId="{A207BD07-B142-4556-AE44-C85DCD6D1013}" srcOrd="1" destOrd="0" presId="urn:microsoft.com/office/officeart/2008/layout/HorizontalMultiLevelHierarchy"/>
    <dgm:cxn modelId="{9D6C6D04-5759-44A0-A182-BCA0FE29CC18}" type="presParOf" srcId="{171F859A-E7AF-4331-8C92-7BDE308D0BDD}" destId="{23276318-8590-49F2-BDBB-A1B961AC71CD}" srcOrd="6" destOrd="0" presId="urn:microsoft.com/office/officeart/2008/layout/HorizontalMultiLevelHierarchy"/>
    <dgm:cxn modelId="{1B6B6A64-0C91-4113-B3F4-A7062F5C2F33}" type="presParOf" srcId="{23276318-8590-49F2-BDBB-A1B961AC71CD}" destId="{492D92C0-E905-4967-8851-51DD1FA1BD5F}" srcOrd="0" destOrd="0" presId="urn:microsoft.com/office/officeart/2008/layout/HorizontalMultiLevelHierarchy"/>
    <dgm:cxn modelId="{B825E6EA-2FDD-4A21-9329-B8D9D8A4BD9D}" type="presParOf" srcId="{171F859A-E7AF-4331-8C92-7BDE308D0BDD}" destId="{0F5065ED-64D4-4E46-81F3-DFB76EF7A718}" srcOrd="7" destOrd="0" presId="urn:microsoft.com/office/officeart/2008/layout/HorizontalMultiLevelHierarchy"/>
    <dgm:cxn modelId="{2E6029C0-9EF3-4EF5-AD2A-766AC654A861}" type="presParOf" srcId="{0F5065ED-64D4-4E46-81F3-DFB76EF7A718}" destId="{22314EA0-A7EF-43C0-973F-ABA8B3F97BE5}" srcOrd="0" destOrd="0" presId="urn:microsoft.com/office/officeart/2008/layout/HorizontalMultiLevelHierarchy"/>
    <dgm:cxn modelId="{C7502122-69D3-4592-BF4E-2EC670A07C63}" type="presParOf" srcId="{0F5065ED-64D4-4E46-81F3-DFB76EF7A718}" destId="{05696523-901B-4109-9D4C-0327A4544794}" srcOrd="1" destOrd="0" presId="urn:microsoft.com/office/officeart/2008/layout/HorizontalMultiLevelHierarchy"/>
    <dgm:cxn modelId="{3A4D3030-B063-4317-B4BF-2C5E3A571285}" type="presParOf" srcId="{171F859A-E7AF-4331-8C92-7BDE308D0BDD}" destId="{D0976FF6-0CD0-419B-892D-3C54F1362437}" srcOrd="8" destOrd="0" presId="urn:microsoft.com/office/officeart/2008/layout/HorizontalMultiLevelHierarchy"/>
    <dgm:cxn modelId="{A136D076-80C5-4E71-9E80-008835D2EB52}" type="presParOf" srcId="{D0976FF6-0CD0-419B-892D-3C54F1362437}" destId="{3E1C67BE-3B57-43D9-AF2B-6F36478F24FF}" srcOrd="0" destOrd="0" presId="urn:microsoft.com/office/officeart/2008/layout/HorizontalMultiLevelHierarchy"/>
    <dgm:cxn modelId="{40E05CF7-D8BB-4B49-B249-259F13CF0D01}" type="presParOf" srcId="{171F859A-E7AF-4331-8C92-7BDE308D0BDD}" destId="{A10CA64D-A7EB-4AB5-9A37-12CEA26237CD}" srcOrd="9" destOrd="0" presId="urn:microsoft.com/office/officeart/2008/layout/HorizontalMultiLevelHierarchy"/>
    <dgm:cxn modelId="{35FD8669-A6A9-4B17-BBF4-0E18AA40036A}" type="presParOf" srcId="{A10CA64D-A7EB-4AB5-9A37-12CEA26237CD}" destId="{A0EDF7AB-B595-4433-B468-1E97E2AA687D}" srcOrd="0" destOrd="0" presId="urn:microsoft.com/office/officeart/2008/layout/HorizontalMultiLevelHierarchy"/>
    <dgm:cxn modelId="{7A6B50A4-5722-46EC-B089-A73A7945C8DF}" type="presParOf" srcId="{A10CA64D-A7EB-4AB5-9A37-12CEA26237CD}" destId="{63A0C86F-6DE1-4EFF-BB2C-EAF77ADC1D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4BDE4-2156-41DD-99C4-3C20C64141A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F7CB615E-0018-41C2-90D0-96A551072BA4}">
      <dgm:prSet phldrT="[Texto]" custT="1"/>
      <dgm:spPr/>
      <dgm:t>
        <a:bodyPr/>
        <a:lstStyle/>
        <a:p>
          <a:r>
            <a:rPr lang="es-EC" sz="2800" dirty="0"/>
            <a:t>PROBLEMA</a:t>
          </a:r>
        </a:p>
      </dgm:t>
    </dgm:pt>
    <dgm:pt modelId="{C712D4AB-2037-4672-A44F-0EA543B2536D}" type="parTrans" cxnId="{80800AD8-9116-49FB-B7AE-8DE78BA7F4C4}">
      <dgm:prSet/>
      <dgm:spPr/>
      <dgm:t>
        <a:bodyPr/>
        <a:lstStyle/>
        <a:p>
          <a:endParaRPr lang="es-EC"/>
        </a:p>
      </dgm:t>
    </dgm:pt>
    <dgm:pt modelId="{C6EB05CE-88B5-4EFC-BEB2-C25CD631DD12}" type="sibTrans" cxnId="{80800AD8-9116-49FB-B7AE-8DE78BA7F4C4}">
      <dgm:prSet/>
      <dgm:spPr/>
      <dgm:t>
        <a:bodyPr/>
        <a:lstStyle/>
        <a:p>
          <a:endParaRPr lang="es-EC"/>
        </a:p>
      </dgm:t>
    </dgm:pt>
    <dgm:pt modelId="{74C45D03-D6D7-4083-817F-C094BB66AF0C}">
      <dgm:prSet phldrT="[Texto]"/>
      <dgm:spPr/>
      <dgm:t>
        <a:bodyPr/>
        <a:lstStyle/>
        <a:p>
          <a:pPr algn="just"/>
          <a:r>
            <a:rPr lang="es-EC" dirty="0"/>
            <a:t>¿Existe realmente un proceso de gentrificación en el Centro Histórico de Quito y cómo este impacta en el desarrollo del Turismo Cultural?</a:t>
          </a:r>
        </a:p>
      </dgm:t>
    </dgm:pt>
    <dgm:pt modelId="{C7BF483B-CF86-464A-B700-F2679C5CAB15}" type="parTrans" cxnId="{1E3130AD-A2A9-4E47-810F-62D2AE53BE48}">
      <dgm:prSet/>
      <dgm:spPr/>
      <dgm:t>
        <a:bodyPr/>
        <a:lstStyle/>
        <a:p>
          <a:endParaRPr lang="es-EC"/>
        </a:p>
      </dgm:t>
    </dgm:pt>
    <dgm:pt modelId="{D078B559-1F67-4F42-AD6A-A23EBD6701FD}" type="sibTrans" cxnId="{1E3130AD-A2A9-4E47-810F-62D2AE53BE48}">
      <dgm:prSet/>
      <dgm:spPr/>
      <dgm:t>
        <a:bodyPr/>
        <a:lstStyle/>
        <a:p>
          <a:endParaRPr lang="es-EC"/>
        </a:p>
      </dgm:t>
    </dgm:pt>
    <dgm:pt modelId="{33D90A81-8406-4572-A399-93B85F235F1F}" type="pres">
      <dgm:prSet presAssocID="{4C34BDE4-2156-41DD-99C4-3C20C64141AB}" presName="linearFlow" presStyleCnt="0">
        <dgm:presLayoutVars>
          <dgm:resizeHandles val="exact"/>
        </dgm:presLayoutVars>
      </dgm:prSet>
      <dgm:spPr/>
    </dgm:pt>
    <dgm:pt modelId="{C41D4851-1FDD-4B75-961C-70524E370130}" type="pres">
      <dgm:prSet presAssocID="{F7CB615E-0018-41C2-90D0-96A551072B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845B3-9912-43AB-B0C4-78C827B56F90}" type="pres">
      <dgm:prSet presAssocID="{C6EB05CE-88B5-4EFC-BEB2-C25CD631DD12}" presName="sibTrans" presStyleLbl="sibTrans2D1" presStyleIdx="0" presStyleCnt="1"/>
      <dgm:spPr/>
      <dgm:t>
        <a:bodyPr/>
        <a:lstStyle/>
        <a:p>
          <a:endParaRPr lang="es-ES"/>
        </a:p>
      </dgm:t>
    </dgm:pt>
    <dgm:pt modelId="{B592E4AA-084B-4B0C-8129-05C7F2E3FC2D}" type="pres">
      <dgm:prSet presAssocID="{C6EB05CE-88B5-4EFC-BEB2-C25CD631DD12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C9A2B67A-5170-42E1-9D2F-937677A1064B}" type="pres">
      <dgm:prSet presAssocID="{74C45D03-D6D7-4083-817F-C094BB66AF0C}" presName="node" presStyleLbl="node1" presStyleIdx="1" presStyleCnt="2" custScaleX="1784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E680F-3EA0-4BB5-A861-03FBEB3DDEBC}" type="presOf" srcId="{74C45D03-D6D7-4083-817F-C094BB66AF0C}" destId="{C9A2B67A-5170-42E1-9D2F-937677A1064B}" srcOrd="0" destOrd="0" presId="urn:microsoft.com/office/officeart/2005/8/layout/process2"/>
    <dgm:cxn modelId="{D951336A-15F3-4FF2-A2C7-529DF1B992DE}" type="presOf" srcId="{4C34BDE4-2156-41DD-99C4-3C20C64141AB}" destId="{33D90A81-8406-4572-A399-93B85F235F1F}" srcOrd="0" destOrd="0" presId="urn:microsoft.com/office/officeart/2005/8/layout/process2"/>
    <dgm:cxn modelId="{80800AD8-9116-49FB-B7AE-8DE78BA7F4C4}" srcId="{4C34BDE4-2156-41DD-99C4-3C20C64141AB}" destId="{F7CB615E-0018-41C2-90D0-96A551072BA4}" srcOrd="0" destOrd="0" parTransId="{C712D4AB-2037-4672-A44F-0EA543B2536D}" sibTransId="{C6EB05CE-88B5-4EFC-BEB2-C25CD631DD12}"/>
    <dgm:cxn modelId="{1E3130AD-A2A9-4E47-810F-62D2AE53BE48}" srcId="{4C34BDE4-2156-41DD-99C4-3C20C64141AB}" destId="{74C45D03-D6D7-4083-817F-C094BB66AF0C}" srcOrd="1" destOrd="0" parTransId="{C7BF483B-CF86-464A-B700-F2679C5CAB15}" sibTransId="{D078B559-1F67-4F42-AD6A-A23EBD6701FD}"/>
    <dgm:cxn modelId="{5C807D56-A1C8-4CBC-8C8C-E5FA253CC704}" type="presOf" srcId="{F7CB615E-0018-41C2-90D0-96A551072BA4}" destId="{C41D4851-1FDD-4B75-961C-70524E370130}" srcOrd="0" destOrd="0" presId="urn:microsoft.com/office/officeart/2005/8/layout/process2"/>
    <dgm:cxn modelId="{9D39B6AE-B3FC-4165-B232-98F6BF676F35}" type="presOf" srcId="{C6EB05CE-88B5-4EFC-BEB2-C25CD631DD12}" destId="{B592E4AA-084B-4B0C-8129-05C7F2E3FC2D}" srcOrd="1" destOrd="0" presId="urn:microsoft.com/office/officeart/2005/8/layout/process2"/>
    <dgm:cxn modelId="{52428E1C-F63E-465D-AB8A-953B064C04FB}" type="presOf" srcId="{C6EB05CE-88B5-4EFC-BEB2-C25CD631DD12}" destId="{46D845B3-9912-43AB-B0C4-78C827B56F90}" srcOrd="0" destOrd="0" presId="urn:microsoft.com/office/officeart/2005/8/layout/process2"/>
    <dgm:cxn modelId="{ADC80E70-BF9D-4E39-AED7-E6A9F7AAFA61}" type="presParOf" srcId="{33D90A81-8406-4572-A399-93B85F235F1F}" destId="{C41D4851-1FDD-4B75-961C-70524E370130}" srcOrd="0" destOrd="0" presId="urn:microsoft.com/office/officeart/2005/8/layout/process2"/>
    <dgm:cxn modelId="{3EFED70B-A20D-4D12-B899-190F57778690}" type="presParOf" srcId="{33D90A81-8406-4572-A399-93B85F235F1F}" destId="{46D845B3-9912-43AB-B0C4-78C827B56F90}" srcOrd="1" destOrd="0" presId="urn:microsoft.com/office/officeart/2005/8/layout/process2"/>
    <dgm:cxn modelId="{FDE5776B-5359-42D6-866E-150C39286193}" type="presParOf" srcId="{46D845B3-9912-43AB-B0C4-78C827B56F90}" destId="{B592E4AA-084B-4B0C-8129-05C7F2E3FC2D}" srcOrd="0" destOrd="0" presId="urn:microsoft.com/office/officeart/2005/8/layout/process2"/>
    <dgm:cxn modelId="{38FC7E8D-F7E0-42BC-987A-8062E87CC5DA}" type="presParOf" srcId="{33D90A81-8406-4572-A399-93B85F235F1F}" destId="{C9A2B67A-5170-42E1-9D2F-937677A1064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6513A-C6CA-4337-AFDA-8ABEB9ED07B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828572F-2B01-40A5-873F-90D26E2F311A}">
      <dgm:prSet phldrT="[Texto]"/>
      <dgm:spPr/>
      <dgm:t>
        <a:bodyPr/>
        <a:lstStyle/>
        <a:p>
          <a:r>
            <a:rPr lang="es-EC" dirty="0"/>
            <a:t>MARCO TEÓRICO</a:t>
          </a:r>
        </a:p>
      </dgm:t>
    </dgm:pt>
    <dgm:pt modelId="{3C5DCEF5-27BD-4A95-8FB4-10D78AB9FE2C}" type="parTrans" cxnId="{1D9F5F39-FF50-4AF9-A5B8-FBDA545C13E3}">
      <dgm:prSet/>
      <dgm:spPr/>
      <dgm:t>
        <a:bodyPr/>
        <a:lstStyle/>
        <a:p>
          <a:endParaRPr lang="es-EC"/>
        </a:p>
      </dgm:t>
    </dgm:pt>
    <dgm:pt modelId="{0F6A99BD-70DF-4792-BF0E-77300DAEF0B7}" type="sibTrans" cxnId="{1D9F5F39-FF50-4AF9-A5B8-FBDA545C13E3}">
      <dgm:prSet/>
      <dgm:spPr/>
      <dgm:t>
        <a:bodyPr/>
        <a:lstStyle/>
        <a:p>
          <a:endParaRPr lang="es-EC"/>
        </a:p>
      </dgm:t>
    </dgm:pt>
    <dgm:pt modelId="{2D9E1CA6-E3AA-4DA1-BE4A-1D2FF0EED615}">
      <dgm:prSet phldrT="[Texto]"/>
      <dgm:spPr/>
      <dgm:t>
        <a:bodyPr/>
        <a:lstStyle/>
        <a:p>
          <a:r>
            <a:rPr lang="es-EC" dirty="0"/>
            <a:t>Gestión Turística del patrimonio cultural</a:t>
          </a:r>
        </a:p>
      </dgm:t>
    </dgm:pt>
    <dgm:pt modelId="{8D60B11F-CC0B-4616-BA51-75651102C845}" type="parTrans" cxnId="{079DDF82-30AA-49F5-9F3C-D23BA82F758A}">
      <dgm:prSet/>
      <dgm:spPr/>
      <dgm:t>
        <a:bodyPr/>
        <a:lstStyle/>
        <a:p>
          <a:endParaRPr lang="es-EC"/>
        </a:p>
      </dgm:t>
    </dgm:pt>
    <dgm:pt modelId="{1EA0BBB0-2191-482D-9CF8-62989AC0700B}" type="sibTrans" cxnId="{079DDF82-30AA-49F5-9F3C-D23BA82F758A}">
      <dgm:prSet/>
      <dgm:spPr/>
      <dgm:t>
        <a:bodyPr/>
        <a:lstStyle/>
        <a:p>
          <a:endParaRPr lang="es-EC"/>
        </a:p>
      </dgm:t>
    </dgm:pt>
    <dgm:pt modelId="{9C215A0B-907A-45CC-ABBD-E8A7BBB865B4}">
      <dgm:prSet phldrT="[Texto]"/>
      <dgm:spPr/>
      <dgm:t>
        <a:bodyPr/>
        <a:lstStyle/>
        <a:p>
          <a:r>
            <a:rPr lang="es-EC" dirty="0"/>
            <a:t>Valores patrimoniales</a:t>
          </a:r>
        </a:p>
      </dgm:t>
    </dgm:pt>
    <dgm:pt modelId="{FD6891A0-E5F4-46F0-B513-252BB706C3F0}" type="parTrans" cxnId="{A0BB0946-6BE2-473E-9478-5BD3477ACAF1}">
      <dgm:prSet/>
      <dgm:spPr/>
      <dgm:t>
        <a:bodyPr/>
        <a:lstStyle/>
        <a:p>
          <a:endParaRPr lang="es-EC"/>
        </a:p>
      </dgm:t>
    </dgm:pt>
    <dgm:pt modelId="{89B25A95-5D53-4DD5-AC43-9552CC4E0919}" type="sibTrans" cxnId="{A0BB0946-6BE2-473E-9478-5BD3477ACAF1}">
      <dgm:prSet/>
      <dgm:spPr/>
      <dgm:t>
        <a:bodyPr/>
        <a:lstStyle/>
        <a:p>
          <a:endParaRPr lang="es-EC"/>
        </a:p>
      </dgm:t>
    </dgm:pt>
    <dgm:pt modelId="{6A89EC5A-B9DD-4E51-8BD0-692B82A541E5}">
      <dgm:prSet phldrT="[Texto]"/>
      <dgm:spPr/>
      <dgm:t>
        <a:bodyPr/>
        <a:lstStyle/>
        <a:p>
          <a:r>
            <a:rPr lang="es-EC" dirty="0"/>
            <a:t>Uso turístico</a:t>
          </a:r>
        </a:p>
      </dgm:t>
    </dgm:pt>
    <dgm:pt modelId="{93B251A6-A17A-4D42-9E24-2DB3DD068B2A}" type="parTrans" cxnId="{2D6769FF-8F77-469A-99E3-E7162CB0456B}">
      <dgm:prSet/>
      <dgm:spPr/>
      <dgm:t>
        <a:bodyPr/>
        <a:lstStyle/>
        <a:p>
          <a:endParaRPr lang="es-EC"/>
        </a:p>
      </dgm:t>
    </dgm:pt>
    <dgm:pt modelId="{18CB02B8-B68C-4E73-AE9D-FE19E1085081}" type="sibTrans" cxnId="{2D6769FF-8F77-469A-99E3-E7162CB0456B}">
      <dgm:prSet/>
      <dgm:spPr/>
      <dgm:t>
        <a:bodyPr/>
        <a:lstStyle/>
        <a:p>
          <a:endParaRPr lang="es-EC"/>
        </a:p>
      </dgm:t>
    </dgm:pt>
    <dgm:pt modelId="{710D8E4E-6B53-4D45-865E-49E5E2029408}">
      <dgm:prSet phldrT="[Texto]"/>
      <dgm:spPr/>
      <dgm:t>
        <a:bodyPr/>
        <a:lstStyle/>
        <a:p>
          <a:r>
            <a:rPr lang="es-EC" dirty="0"/>
            <a:t>Teoría del urbanismo</a:t>
          </a:r>
        </a:p>
      </dgm:t>
    </dgm:pt>
    <dgm:pt modelId="{2C2458A7-163F-4BF6-816F-D7527C9909A6}" type="parTrans" cxnId="{362A00E2-516E-409F-94F9-FCDF9582146F}">
      <dgm:prSet/>
      <dgm:spPr/>
      <dgm:t>
        <a:bodyPr/>
        <a:lstStyle/>
        <a:p>
          <a:endParaRPr lang="es-EC"/>
        </a:p>
      </dgm:t>
    </dgm:pt>
    <dgm:pt modelId="{4BA7DEA5-30AB-4658-8BA8-2EE03777213B}" type="sibTrans" cxnId="{362A00E2-516E-409F-94F9-FCDF9582146F}">
      <dgm:prSet/>
      <dgm:spPr/>
      <dgm:t>
        <a:bodyPr/>
        <a:lstStyle/>
        <a:p>
          <a:endParaRPr lang="es-EC"/>
        </a:p>
      </dgm:t>
    </dgm:pt>
    <dgm:pt modelId="{972A0B5A-8FB8-4F1D-ABD6-428C8EE006B1}">
      <dgm:prSet phldrT="[Texto]"/>
      <dgm:spPr/>
      <dgm:t>
        <a:bodyPr/>
        <a:lstStyle/>
        <a:p>
          <a:r>
            <a:rPr lang="es-EC" dirty="0"/>
            <a:t>Geografía urbana</a:t>
          </a:r>
        </a:p>
      </dgm:t>
    </dgm:pt>
    <dgm:pt modelId="{CC991D27-200B-4FA5-A817-4085A0FB1EA7}" type="parTrans" cxnId="{C28B7F9C-9108-42C9-9532-AFFDC3D9999A}">
      <dgm:prSet/>
      <dgm:spPr/>
      <dgm:t>
        <a:bodyPr/>
        <a:lstStyle/>
        <a:p>
          <a:endParaRPr lang="es-EC"/>
        </a:p>
      </dgm:t>
    </dgm:pt>
    <dgm:pt modelId="{11428CDC-99B1-444A-8830-5EFD7F082545}" type="sibTrans" cxnId="{C28B7F9C-9108-42C9-9532-AFFDC3D9999A}">
      <dgm:prSet/>
      <dgm:spPr/>
      <dgm:t>
        <a:bodyPr/>
        <a:lstStyle/>
        <a:p>
          <a:endParaRPr lang="es-EC"/>
        </a:p>
      </dgm:t>
    </dgm:pt>
    <dgm:pt modelId="{CA766F3B-D02B-4865-A287-697F0D570F80}">
      <dgm:prSet phldrT="[Texto]"/>
      <dgm:spPr/>
      <dgm:t>
        <a:bodyPr/>
        <a:lstStyle/>
        <a:p>
          <a:r>
            <a:rPr lang="es-EC" dirty="0"/>
            <a:t>Conservación</a:t>
          </a:r>
        </a:p>
      </dgm:t>
    </dgm:pt>
    <dgm:pt modelId="{331E23B0-1AA4-4FF3-B75B-F86F6F042527}" type="parTrans" cxnId="{46B4007F-8CAA-48FE-B0BD-2CDD67A08887}">
      <dgm:prSet/>
      <dgm:spPr/>
      <dgm:t>
        <a:bodyPr/>
        <a:lstStyle/>
        <a:p>
          <a:endParaRPr lang="es-EC"/>
        </a:p>
      </dgm:t>
    </dgm:pt>
    <dgm:pt modelId="{A60EB2EC-D435-4B9C-B60E-14BE27DD4063}" type="sibTrans" cxnId="{46B4007F-8CAA-48FE-B0BD-2CDD67A08887}">
      <dgm:prSet/>
      <dgm:spPr/>
      <dgm:t>
        <a:bodyPr/>
        <a:lstStyle/>
        <a:p>
          <a:endParaRPr lang="es-EC"/>
        </a:p>
      </dgm:t>
    </dgm:pt>
    <dgm:pt modelId="{DE6EC3B9-8FBF-4754-8759-4B70566AADAD}">
      <dgm:prSet phldrT="[Texto]"/>
      <dgm:spPr/>
      <dgm:t>
        <a:bodyPr/>
        <a:lstStyle/>
        <a:p>
          <a:r>
            <a:rPr lang="es-EC" dirty="0"/>
            <a:t>Zonificación </a:t>
          </a:r>
        </a:p>
      </dgm:t>
    </dgm:pt>
    <dgm:pt modelId="{202508C9-0806-4462-9E92-505B31C642DB}" type="parTrans" cxnId="{D8ACB362-9156-4932-820F-FF9738A48810}">
      <dgm:prSet/>
      <dgm:spPr/>
      <dgm:t>
        <a:bodyPr/>
        <a:lstStyle/>
        <a:p>
          <a:endParaRPr lang="es-EC"/>
        </a:p>
      </dgm:t>
    </dgm:pt>
    <dgm:pt modelId="{2CD8CD2F-7600-4CE7-B2EB-039B70C523CF}" type="sibTrans" cxnId="{D8ACB362-9156-4932-820F-FF9738A48810}">
      <dgm:prSet/>
      <dgm:spPr/>
      <dgm:t>
        <a:bodyPr/>
        <a:lstStyle/>
        <a:p>
          <a:endParaRPr lang="es-EC"/>
        </a:p>
      </dgm:t>
    </dgm:pt>
    <dgm:pt modelId="{C9487173-225A-43E5-B02D-6E531937ED2C}" type="pres">
      <dgm:prSet presAssocID="{CF26513A-C6CA-4337-AFDA-8ABEB9ED07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C10E30-F258-48BE-988E-A28ECA3B12F8}" type="pres">
      <dgm:prSet presAssocID="{8828572F-2B01-40A5-873F-90D26E2F311A}" presName="root1" presStyleCnt="0"/>
      <dgm:spPr/>
    </dgm:pt>
    <dgm:pt modelId="{A74528F8-8BE9-4ED9-A6C5-6891DACCD96C}" type="pres">
      <dgm:prSet presAssocID="{8828572F-2B01-40A5-873F-90D26E2F31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4E9D5-A1A2-46C5-B359-024A3ED4B255}" type="pres">
      <dgm:prSet presAssocID="{8828572F-2B01-40A5-873F-90D26E2F311A}" presName="level2hierChild" presStyleCnt="0"/>
      <dgm:spPr/>
    </dgm:pt>
    <dgm:pt modelId="{6262F732-CCA9-4DF9-8F6C-DC08F60E33A8}" type="pres">
      <dgm:prSet presAssocID="{8D60B11F-CC0B-4616-BA51-75651102C84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8A4B5725-B2B9-4057-93C0-3081D5E276AB}" type="pres">
      <dgm:prSet presAssocID="{8D60B11F-CC0B-4616-BA51-75651102C84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3EFAB63-55BD-40AD-A326-D238E7CEEC97}" type="pres">
      <dgm:prSet presAssocID="{2D9E1CA6-E3AA-4DA1-BE4A-1D2FF0EED615}" presName="root2" presStyleCnt="0"/>
      <dgm:spPr/>
    </dgm:pt>
    <dgm:pt modelId="{740B6921-7A17-45C1-82DE-08A0AD33B8CC}" type="pres">
      <dgm:prSet presAssocID="{2D9E1CA6-E3AA-4DA1-BE4A-1D2FF0EED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08985A-009E-4F3D-86E0-04D7BDF9369F}" type="pres">
      <dgm:prSet presAssocID="{2D9E1CA6-E3AA-4DA1-BE4A-1D2FF0EED615}" presName="level3hierChild" presStyleCnt="0"/>
      <dgm:spPr/>
    </dgm:pt>
    <dgm:pt modelId="{A0E51031-747E-4BE4-A226-11B8467C3C98}" type="pres">
      <dgm:prSet presAssocID="{FD6891A0-E5F4-46F0-B513-252BB706C3F0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074392D7-C6A3-404B-A533-944733D68A17}" type="pres">
      <dgm:prSet presAssocID="{FD6891A0-E5F4-46F0-B513-252BB706C3F0}" presName="connTx" presStyleLbl="parChTrans1D3" presStyleIdx="0" presStyleCnt="5"/>
      <dgm:spPr/>
      <dgm:t>
        <a:bodyPr/>
        <a:lstStyle/>
        <a:p>
          <a:endParaRPr lang="es-ES"/>
        </a:p>
      </dgm:t>
    </dgm:pt>
    <dgm:pt modelId="{A62CEF5F-D2C0-4EBD-AE20-9F3051FA02D3}" type="pres">
      <dgm:prSet presAssocID="{9C215A0B-907A-45CC-ABBD-E8A7BBB865B4}" presName="root2" presStyleCnt="0"/>
      <dgm:spPr/>
    </dgm:pt>
    <dgm:pt modelId="{64FC6ADF-D90D-4352-9746-A8E57317DD35}" type="pres">
      <dgm:prSet presAssocID="{9C215A0B-907A-45CC-ABBD-E8A7BBB865B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38EE2-F55E-4DA6-8BF9-C8F37819F91F}" type="pres">
      <dgm:prSet presAssocID="{9C215A0B-907A-45CC-ABBD-E8A7BBB865B4}" presName="level3hierChild" presStyleCnt="0"/>
      <dgm:spPr/>
    </dgm:pt>
    <dgm:pt modelId="{6E26A9F0-C795-4FB5-A21A-861A3F9FAB20}" type="pres">
      <dgm:prSet presAssocID="{93B251A6-A17A-4D42-9E24-2DB3DD068B2A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561AACD1-F1A1-431F-815C-DF9B7544B136}" type="pres">
      <dgm:prSet presAssocID="{93B251A6-A17A-4D42-9E24-2DB3DD068B2A}" presName="connTx" presStyleLbl="parChTrans1D3" presStyleIdx="1" presStyleCnt="5"/>
      <dgm:spPr/>
      <dgm:t>
        <a:bodyPr/>
        <a:lstStyle/>
        <a:p>
          <a:endParaRPr lang="es-ES"/>
        </a:p>
      </dgm:t>
    </dgm:pt>
    <dgm:pt modelId="{A820D7BE-6D89-4B3B-8924-FA4819CB4CA0}" type="pres">
      <dgm:prSet presAssocID="{6A89EC5A-B9DD-4E51-8BD0-692B82A541E5}" presName="root2" presStyleCnt="0"/>
      <dgm:spPr/>
    </dgm:pt>
    <dgm:pt modelId="{754D42B1-0CF2-46A5-9428-C0F20E2B1952}" type="pres">
      <dgm:prSet presAssocID="{6A89EC5A-B9DD-4E51-8BD0-692B82A541E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78DB5-EF63-452D-934D-CB3E499F84F6}" type="pres">
      <dgm:prSet presAssocID="{6A89EC5A-B9DD-4E51-8BD0-692B82A541E5}" presName="level3hierChild" presStyleCnt="0"/>
      <dgm:spPr/>
    </dgm:pt>
    <dgm:pt modelId="{B4694258-6133-4DF0-A4C3-738CE9DA2B88}" type="pres">
      <dgm:prSet presAssocID="{331E23B0-1AA4-4FF3-B75B-F86F6F042527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CB17F143-132D-4411-A5D8-7EF499B4262A}" type="pres">
      <dgm:prSet presAssocID="{331E23B0-1AA4-4FF3-B75B-F86F6F042527}" presName="connTx" presStyleLbl="parChTrans1D3" presStyleIdx="2" presStyleCnt="5"/>
      <dgm:spPr/>
      <dgm:t>
        <a:bodyPr/>
        <a:lstStyle/>
        <a:p>
          <a:endParaRPr lang="es-ES"/>
        </a:p>
      </dgm:t>
    </dgm:pt>
    <dgm:pt modelId="{A39FE190-0319-4395-86AD-D0B2CB8052D1}" type="pres">
      <dgm:prSet presAssocID="{CA766F3B-D02B-4865-A287-697F0D570F80}" presName="root2" presStyleCnt="0"/>
      <dgm:spPr/>
    </dgm:pt>
    <dgm:pt modelId="{A4708D58-ADA1-43DF-AA1F-DAC6BBF449BC}" type="pres">
      <dgm:prSet presAssocID="{CA766F3B-D02B-4865-A287-697F0D570F8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AB1E5B-0C90-4018-9C66-8741810A09FA}" type="pres">
      <dgm:prSet presAssocID="{CA766F3B-D02B-4865-A287-697F0D570F80}" presName="level3hierChild" presStyleCnt="0"/>
      <dgm:spPr/>
    </dgm:pt>
    <dgm:pt modelId="{8780658E-07DF-4736-BE07-E8FD8FF0EA09}" type="pres">
      <dgm:prSet presAssocID="{2C2458A7-163F-4BF6-816F-D7527C9909A6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A5FAA345-9869-4BB2-BD83-C1AD49DB93AE}" type="pres">
      <dgm:prSet presAssocID="{2C2458A7-163F-4BF6-816F-D7527C9909A6}" presName="connTx" presStyleLbl="parChTrans1D2" presStyleIdx="1" presStyleCnt="2"/>
      <dgm:spPr/>
      <dgm:t>
        <a:bodyPr/>
        <a:lstStyle/>
        <a:p>
          <a:endParaRPr lang="es-ES"/>
        </a:p>
      </dgm:t>
    </dgm:pt>
    <dgm:pt modelId="{EE8B5B8B-0123-4DC9-BE39-D08D7D1604F4}" type="pres">
      <dgm:prSet presAssocID="{710D8E4E-6B53-4D45-865E-49E5E2029408}" presName="root2" presStyleCnt="0"/>
      <dgm:spPr/>
    </dgm:pt>
    <dgm:pt modelId="{84FA934B-0F8D-4D14-AB7D-2C539873A27A}" type="pres">
      <dgm:prSet presAssocID="{710D8E4E-6B53-4D45-865E-49E5E202940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CA8E0D-DA13-441C-9AB8-75CAF480658E}" type="pres">
      <dgm:prSet presAssocID="{710D8E4E-6B53-4D45-865E-49E5E2029408}" presName="level3hierChild" presStyleCnt="0"/>
      <dgm:spPr/>
    </dgm:pt>
    <dgm:pt modelId="{10474931-7B4F-4A97-9DA3-7AF045AC28D9}" type="pres">
      <dgm:prSet presAssocID="{CC991D27-200B-4FA5-A817-4085A0FB1EA7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6AB8AD9B-55E3-4D20-849C-6BE4B08CD386}" type="pres">
      <dgm:prSet presAssocID="{CC991D27-200B-4FA5-A817-4085A0FB1EA7}" presName="connTx" presStyleLbl="parChTrans1D3" presStyleIdx="3" presStyleCnt="5"/>
      <dgm:spPr/>
      <dgm:t>
        <a:bodyPr/>
        <a:lstStyle/>
        <a:p>
          <a:endParaRPr lang="es-ES"/>
        </a:p>
      </dgm:t>
    </dgm:pt>
    <dgm:pt modelId="{5C6372DC-5FF7-4F00-BC78-D73E5E2601E0}" type="pres">
      <dgm:prSet presAssocID="{972A0B5A-8FB8-4F1D-ABD6-428C8EE006B1}" presName="root2" presStyleCnt="0"/>
      <dgm:spPr/>
    </dgm:pt>
    <dgm:pt modelId="{62EE77EE-8516-44C2-AE78-A32395590C20}" type="pres">
      <dgm:prSet presAssocID="{972A0B5A-8FB8-4F1D-ABD6-428C8EE006B1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E6D939-7CEE-4AF2-8ADF-259D25A70E41}" type="pres">
      <dgm:prSet presAssocID="{972A0B5A-8FB8-4F1D-ABD6-428C8EE006B1}" presName="level3hierChild" presStyleCnt="0"/>
      <dgm:spPr/>
    </dgm:pt>
    <dgm:pt modelId="{E8D4462C-87FB-4BFE-956A-33E320FBD61F}" type="pres">
      <dgm:prSet presAssocID="{202508C9-0806-4462-9E92-505B31C642DB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E36FD1C5-9DCD-4679-A440-623A548D0ECC}" type="pres">
      <dgm:prSet presAssocID="{202508C9-0806-4462-9E92-505B31C642DB}" presName="connTx" presStyleLbl="parChTrans1D3" presStyleIdx="4" presStyleCnt="5"/>
      <dgm:spPr/>
      <dgm:t>
        <a:bodyPr/>
        <a:lstStyle/>
        <a:p>
          <a:endParaRPr lang="es-ES"/>
        </a:p>
      </dgm:t>
    </dgm:pt>
    <dgm:pt modelId="{04456AE3-73F6-4D76-A638-EC97B910DAB8}" type="pres">
      <dgm:prSet presAssocID="{DE6EC3B9-8FBF-4754-8759-4B70566AADAD}" presName="root2" presStyleCnt="0"/>
      <dgm:spPr/>
    </dgm:pt>
    <dgm:pt modelId="{3A959554-9DDC-4B4E-8818-EF96A43C9F05}" type="pres">
      <dgm:prSet presAssocID="{DE6EC3B9-8FBF-4754-8759-4B70566AADA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D44094-C3EB-4423-A22C-E9A5186409D4}" type="pres">
      <dgm:prSet presAssocID="{DE6EC3B9-8FBF-4754-8759-4B70566AADAD}" presName="level3hierChild" presStyleCnt="0"/>
      <dgm:spPr/>
    </dgm:pt>
  </dgm:ptLst>
  <dgm:cxnLst>
    <dgm:cxn modelId="{D8CD1F33-DFBC-46DC-9055-CE23987D06F2}" type="presOf" srcId="{CA766F3B-D02B-4865-A287-697F0D570F80}" destId="{A4708D58-ADA1-43DF-AA1F-DAC6BBF449BC}" srcOrd="0" destOrd="0" presId="urn:microsoft.com/office/officeart/2005/8/layout/hierarchy2"/>
    <dgm:cxn modelId="{C28B7F9C-9108-42C9-9532-AFFDC3D9999A}" srcId="{710D8E4E-6B53-4D45-865E-49E5E2029408}" destId="{972A0B5A-8FB8-4F1D-ABD6-428C8EE006B1}" srcOrd="0" destOrd="0" parTransId="{CC991D27-200B-4FA5-A817-4085A0FB1EA7}" sibTransId="{11428CDC-99B1-444A-8830-5EFD7F082545}"/>
    <dgm:cxn modelId="{362A00E2-516E-409F-94F9-FCDF9582146F}" srcId="{8828572F-2B01-40A5-873F-90D26E2F311A}" destId="{710D8E4E-6B53-4D45-865E-49E5E2029408}" srcOrd="1" destOrd="0" parTransId="{2C2458A7-163F-4BF6-816F-D7527C9909A6}" sibTransId="{4BA7DEA5-30AB-4658-8BA8-2EE03777213B}"/>
    <dgm:cxn modelId="{5EA39B4F-B06B-4CDF-BF19-5F77FA747215}" type="presOf" srcId="{CF26513A-C6CA-4337-AFDA-8ABEB9ED07BC}" destId="{C9487173-225A-43E5-B02D-6E531937ED2C}" srcOrd="0" destOrd="0" presId="urn:microsoft.com/office/officeart/2005/8/layout/hierarchy2"/>
    <dgm:cxn modelId="{E1EF2B8D-C5F0-435C-B9D4-A17EA3276F0D}" type="presOf" srcId="{202508C9-0806-4462-9E92-505B31C642DB}" destId="{E36FD1C5-9DCD-4679-A440-623A548D0ECC}" srcOrd="1" destOrd="0" presId="urn:microsoft.com/office/officeart/2005/8/layout/hierarchy2"/>
    <dgm:cxn modelId="{1D9F5F39-FF50-4AF9-A5B8-FBDA545C13E3}" srcId="{CF26513A-C6CA-4337-AFDA-8ABEB9ED07BC}" destId="{8828572F-2B01-40A5-873F-90D26E2F311A}" srcOrd="0" destOrd="0" parTransId="{3C5DCEF5-27BD-4A95-8FB4-10D78AB9FE2C}" sibTransId="{0F6A99BD-70DF-4792-BF0E-77300DAEF0B7}"/>
    <dgm:cxn modelId="{079DDF82-30AA-49F5-9F3C-D23BA82F758A}" srcId="{8828572F-2B01-40A5-873F-90D26E2F311A}" destId="{2D9E1CA6-E3AA-4DA1-BE4A-1D2FF0EED615}" srcOrd="0" destOrd="0" parTransId="{8D60B11F-CC0B-4616-BA51-75651102C845}" sibTransId="{1EA0BBB0-2191-482D-9CF8-62989AC0700B}"/>
    <dgm:cxn modelId="{46B4007F-8CAA-48FE-B0BD-2CDD67A08887}" srcId="{2D9E1CA6-E3AA-4DA1-BE4A-1D2FF0EED615}" destId="{CA766F3B-D02B-4865-A287-697F0D570F80}" srcOrd="2" destOrd="0" parTransId="{331E23B0-1AA4-4FF3-B75B-F86F6F042527}" sibTransId="{A60EB2EC-D435-4B9C-B60E-14BE27DD4063}"/>
    <dgm:cxn modelId="{A0BB0946-6BE2-473E-9478-5BD3477ACAF1}" srcId="{2D9E1CA6-E3AA-4DA1-BE4A-1D2FF0EED615}" destId="{9C215A0B-907A-45CC-ABBD-E8A7BBB865B4}" srcOrd="0" destOrd="0" parTransId="{FD6891A0-E5F4-46F0-B513-252BB706C3F0}" sibTransId="{89B25A95-5D53-4DD5-AC43-9552CC4E0919}"/>
    <dgm:cxn modelId="{6C07A312-945B-456A-93FD-4E78CFB373F8}" type="presOf" srcId="{710D8E4E-6B53-4D45-865E-49E5E2029408}" destId="{84FA934B-0F8D-4D14-AB7D-2C539873A27A}" srcOrd="0" destOrd="0" presId="urn:microsoft.com/office/officeart/2005/8/layout/hierarchy2"/>
    <dgm:cxn modelId="{48D0425B-A37E-4F36-AE2C-1C82AB49B85C}" type="presOf" srcId="{CC991D27-200B-4FA5-A817-4085A0FB1EA7}" destId="{6AB8AD9B-55E3-4D20-849C-6BE4B08CD386}" srcOrd="1" destOrd="0" presId="urn:microsoft.com/office/officeart/2005/8/layout/hierarchy2"/>
    <dgm:cxn modelId="{8617BBE0-8658-4843-AABE-2723CEF84EC3}" type="presOf" srcId="{8D60B11F-CC0B-4616-BA51-75651102C845}" destId="{8A4B5725-B2B9-4057-93C0-3081D5E276AB}" srcOrd="1" destOrd="0" presId="urn:microsoft.com/office/officeart/2005/8/layout/hierarchy2"/>
    <dgm:cxn modelId="{F8353F08-64A8-4DDA-808A-8C59370F121F}" type="presOf" srcId="{FD6891A0-E5F4-46F0-B513-252BB706C3F0}" destId="{A0E51031-747E-4BE4-A226-11B8467C3C98}" srcOrd="0" destOrd="0" presId="urn:microsoft.com/office/officeart/2005/8/layout/hierarchy2"/>
    <dgm:cxn modelId="{00537532-2E0F-4535-B3BC-48DABE1E2897}" type="presOf" srcId="{2C2458A7-163F-4BF6-816F-D7527C9909A6}" destId="{A5FAA345-9869-4BB2-BD83-C1AD49DB93AE}" srcOrd="1" destOrd="0" presId="urn:microsoft.com/office/officeart/2005/8/layout/hierarchy2"/>
    <dgm:cxn modelId="{778ECA26-DA56-437C-95F0-0311A2F85E18}" type="presOf" srcId="{331E23B0-1AA4-4FF3-B75B-F86F6F042527}" destId="{CB17F143-132D-4411-A5D8-7EF499B4262A}" srcOrd="1" destOrd="0" presId="urn:microsoft.com/office/officeart/2005/8/layout/hierarchy2"/>
    <dgm:cxn modelId="{A4FFFF7E-952D-4497-8740-CA0154552F64}" type="presOf" srcId="{93B251A6-A17A-4D42-9E24-2DB3DD068B2A}" destId="{561AACD1-F1A1-431F-815C-DF9B7544B136}" srcOrd="1" destOrd="0" presId="urn:microsoft.com/office/officeart/2005/8/layout/hierarchy2"/>
    <dgm:cxn modelId="{6FE66F87-14ED-4D46-B4CD-ECE565F0FFA2}" type="presOf" srcId="{FD6891A0-E5F4-46F0-B513-252BB706C3F0}" destId="{074392D7-C6A3-404B-A533-944733D68A17}" srcOrd="1" destOrd="0" presId="urn:microsoft.com/office/officeart/2005/8/layout/hierarchy2"/>
    <dgm:cxn modelId="{2D6769FF-8F77-469A-99E3-E7162CB0456B}" srcId="{2D9E1CA6-E3AA-4DA1-BE4A-1D2FF0EED615}" destId="{6A89EC5A-B9DD-4E51-8BD0-692B82A541E5}" srcOrd="1" destOrd="0" parTransId="{93B251A6-A17A-4D42-9E24-2DB3DD068B2A}" sibTransId="{18CB02B8-B68C-4E73-AE9D-FE19E1085081}"/>
    <dgm:cxn modelId="{E0045430-2E9C-4768-AA58-E70AB059A2F4}" type="presOf" srcId="{8828572F-2B01-40A5-873F-90D26E2F311A}" destId="{A74528F8-8BE9-4ED9-A6C5-6891DACCD96C}" srcOrd="0" destOrd="0" presId="urn:microsoft.com/office/officeart/2005/8/layout/hierarchy2"/>
    <dgm:cxn modelId="{161C5379-CCE3-4362-92FD-FB03D1AE63C6}" type="presOf" srcId="{331E23B0-1AA4-4FF3-B75B-F86F6F042527}" destId="{B4694258-6133-4DF0-A4C3-738CE9DA2B88}" srcOrd="0" destOrd="0" presId="urn:microsoft.com/office/officeart/2005/8/layout/hierarchy2"/>
    <dgm:cxn modelId="{0CFB932C-9393-4461-B8C6-D4E3AB9743A0}" type="presOf" srcId="{972A0B5A-8FB8-4F1D-ABD6-428C8EE006B1}" destId="{62EE77EE-8516-44C2-AE78-A32395590C20}" srcOrd="0" destOrd="0" presId="urn:microsoft.com/office/officeart/2005/8/layout/hierarchy2"/>
    <dgm:cxn modelId="{B6760816-6EDC-41AE-84AE-CD274F1D11E1}" type="presOf" srcId="{9C215A0B-907A-45CC-ABBD-E8A7BBB865B4}" destId="{64FC6ADF-D90D-4352-9746-A8E57317DD35}" srcOrd="0" destOrd="0" presId="urn:microsoft.com/office/officeart/2005/8/layout/hierarchy2"/>
    <dgm:cxn modelId="{0764CFD5-9088-4484-8A4E-1CEFB0A3BD26}" type="presOf" srcId="{2C2458A7-163F-4BF6-816F-D7527C9909A6}" destId="{8780658E-07DF-4736-BE07-E8FD8FF0EA09}" srcOrd="0" destOrd="0" presId="urn:microsoft.com/office/officeart/2005/8/layout/hierarchy2"/>
    <dgm:cxn modelId="{D8AB123C-836C-42FF-8692-7C5D9E512C2C}" type="presOf" srcId="{CC991D27-200B-4FA5-A817-4085A0FB1EA7}" destId="{10474931-7B4F-4A97-9DA3-7AF045AC28D9}" srcOrd="0" destOrd="0" presId="urn:microsoft.com/office/officeart/2005/8/layout/hierarchy2"/>
    <dgm:cxn modelId="{D8ACB362-9156-4932-820F-FF9738A48810}" srcId="{710D8E4E-6B53-4D45-865E-49E5E2029408}" destId="{DE6EC3B9-8FBF-4754-8759-4B70566AADAD}" srcOrd="1" destOrd="0" parTransId="{202508C9-0806-4462-9E92-505B31C642DB}" sibTransId="{2CD8CD2F-7600-4CE7-B2EB-039B70C523CF}"/>
    <dgm:cxn modelId="{B925BB77-0BC4-4EC7-9A71-59A169E92F9E}" type="presOf" srcId="{202508C9-0806-4462-9E92-505B31C642DB}" destId="{E8D4462C-87FB-4BFE-956A-33E320FBD61F}" srcOrd="0" destOrd="0" presId="urn:microsoft.com/office/officeart/2005/8/layout/hierarchy2"/>
    <dgm:cxn modelId="{93508540-F8B0-45E7-95B1-81C8C0718C05}" type="presOf" srcId="{8D60B11F-CC0B-4616-BA51-75651102C845}" destId="{6262F732-CCA9-4DF9-8F6C-DC08F60E33A8}" srcOrd="0" destOrd="0" presId="urn:microsoft.com/office/officeart/2005/8/layout/hierarchy2"/>
    <dgm:cxn modelId="{7F64AF67-7B5F-477E-860D-419A3A881BE1}" type="presOf" srcId="{93B251A6-A17A-4D42-9E24-2DB3DD068B2A}" destId="{6E26A9F0-C795-4FB5-A21A-861A3F9FAB20}" srcOrd="0" destOrd="0" presId="urn:microsoft.com/office/officeart/2005/8/layout/hierarchy2"/>
    <dgm:cxn modelId="{73967E6D-6056-476D-AEC0-1E769B49C556}" type="presOf" srcId="{2D9E1CA6-E3AA-4DA1-BE4A-1D2FF0EED615}" destId="{740B6921-7A17-45C1-82DE-08A0AD33B8CC}" srcOrd="0" destOrd="0" presId="urn:microsoft.com/office/officeart/2005/8/layout/hierarchy2"/>
    <dgm:cxn modelId="{F913471B-FC18-4F98-A0C5-D73B644D7B36}" type="presOf" srcId="{6A89EC5A-B9DD-4E51-8BD0-692B82A541E5}" destId="{754D42B1-0CF2-46A5-9428-C0F20E2B1952}" srcOrd="0" destOrd="0" presId="urn:microsoft.com/office/officeart/2005/8/layout/hierarchy2"/>
    <dgm:cxn modelId="{4D210E18-4214-4FE9-BACE-CCEE8D2C6FBC}" type="presOf" srcId="{DE6EC3B9-8FBF-4754-8759-4B70566AADAD}" destId="{3A959554-9DDC-4B4E-8818-EF96A43C9F05}" srcOrd="0" destOrd="0" presId="urn:microsoft.com/office/officeart/2005/8/layout/hierarchy2"/>
    <dgm:cxn modelId="{09204715-C634-4B70-ADCB-93D4D4403145}" type="presParOf" srcId="{C9487173-225A-43E5-B02D-6E531937ED2C}" destId="{F0C10E30-F258-48BE-988E-A28ECA3B12F8}" srcOrd="0" destOrd="0" presId="urn:microsoft.com/office/officeart/2005/8/layout/hierarchy2"/>
    <dgm:cxn modelId="{1886E772-AE6C-48BB-A055-BDD92D46EEEE}" type="presParOf" srcId="{F0C10E30-F258-48BE-988E-A28ECA3B12F8}" destId="{A74528F8-8BE9-4ED9-A6C5-6891DACCD96C}" srcOrd="0" destOrd="0" presId="urn:microsoft.com/office/officeart/2005/8/layout/hierarchy2"/>
    <dgm:cxn modelId="{5987DA19-BA56-4511-9D64-5E78272B22D1}" type="presParOf" srcId="{F0C10E30-F258-48BE-988E-A28ECA3B12F8}" destId="{2CD4E9D5-A1A2-46C5-B359-024A3ED4B255}" srcOrd="1" destOrd="0" presId="urn:microsoft.com/office/officeart/2005/8/layout/hierarchy2"/>
    <dgm:cxn modelId="{C5A2185E-E7E2-4B67-8791-BCC93589E83A}" type="presParOf" srcId="{2CD4E9D5-A1A2-46C5-B359-024A3ED4B255}" destId="{6262F732-CCA9-4DF9-8F6C-DC08F60E33A8}" srcOrd="0" destOrd="0" presId="urn:microsoft.com/office/officeart/2005/8/layout/hierarchy2"/>
    <dgm:cxn modelId="{6FED78B8-D3CE-44D7-8678-53B77E309768}" type="presParOf" srcId="{6262F732-CCA9-4DF9-8F6C-DC08F60E33A8}" destId="{8A4B5725-B2B9-4057-93C0-3081D5E276AB}" srcOrd="0" destOrd="0" presId="urn:microsoft.com/office/officeart/2005/8/layout/hierarchy2"/>
    <dgm:cxn modelId="{9E9AB29E-F05A-41AA-910E-D81380211881}" type="presParOf" srcId="{2CD4E9D5-A1A2-46C5-B359-024A3ED4B255}" destId="{63EFAB63-55BD-40AD-A326-D238E7CEEC97}" srcOrd="1" destOrd="0" presId="urn:microsoft.com/office/officeart/2005/8/layout/hierarchy2"/>
    <dgm:cxn modelId="{42B33F68-2923-4FAE-9EDE-B0FA1D7DE13C}" type="presParOf" srcId="{63EFAB63-55BD-40AD-A326-D238E7CEEC97}" destId="{740B6921-7A17-45C1-82DE-08A0AD33B8CC}" srcOrd="0" destOrd="0" presId="urn:microsoft.com/office/officeart/2005/8/layout/hierarchy2"/>
    <dgm:cxn modelId="{4BAC3EB9-4F8C-44CC-8EBA-4E28710F3220}" type="presParOf" srcId="{63EFAB63-55BD-40AD-A326-D238E7CEEC97}" destId="{A708985A-009E-4F3D-86E0-04D7BDF9369F}" srcOrd="1" destOrd="0" presId="urn:microsoft.com/office/officeart/2005/8/layout/hierarchy2"/>
    <dgm:cxn modelId="{CF6F27BD-37F1-47D0-95C8-605417F9B202}" type="presParOf" srcId="{A708985A-009E-4F3D-86E0-04D7BDF9369F}" destId="{A0E51031-747E-4BE4-A226-11B8467C3C98}" srcOrd="0" destOrd="0" presId="urn:microsoft.com/office/officeart/2005/8/layout/hierarchy2"/>
    <dgm:cxn modelId="{3C263B2E-82A6-4DD6-B160-A87A4D87F450}" type="presParOf" srcId="{A0E51031-747E-4BE4-A226-11B8467C3C98}" destId="{074392D7-C6A3-404B-A533-944733D68A17}" srcOrd="0" destOrd="0" presId="urn:microsoft.com/office/officeart/2005/8/layout/hierarchy2"/>
    <dgm:cxn modelId="{6C07A973-39B1-4737-B1C3-C4A3AF037DBE}" type="presParOf" srcId="{A708985A-009E-4F3D-86E0-04D7BDF9369F}" destId="{A62CEF5F-D2C0-4EBD-AE20-9F3051FA02D3}" srcOrd="1" destOrd="0" presId="urn:microsoft.com/office/officeart/2005/8/layout/hierarchy2"/>
    <dgm:cxn modelId="{00EA026D-2A79-4556-9DEC-6704650EC703}" type="presParOf" srcId="{A62CEF5F-D2C0-4EBD-AE20-9F3051FA02D3}" destId="{64FC6ADF-D90D-4352-9746-A8E57317DD35}" srcOrd="0" destOrd="0" presId="urn:microsoft.com/office/officeart/2005/8/layout/hierarchy2"/>
    <dgm:cxn modelId="{9EC4944E-4438-452C-A18F-F85FB6115BEA}" type="presParOf" srcId="{A62CEF5F-D2C0-4EBD-AE20-9F3051FA02D3}" destId="{B4838EE2-F55E-4DA6-8BF9-C8F37819F91F}" srcOrd="1" destOrd="0" presId="urn:microsoft.com/office/officeart/2005/8/layout/hierarchy2"/>
    <dgm:cxn modelId="{36D0EEB8-2F12-4F85-8800-FF252049DFFE}" type="presParOf" srcId="{A708985A-009E-4F3D-86E0-04D7BDF9369F}" destId="{6E26A9F0-C795-4FB5-A21A-861A3F9FAB20}" srcOrd="2" destOrd="0" presId="urn:microsoft.com/office/officeart/2005/8/layout/hierarchy2"/>
    <dgm:cxn modelId="{2349687B-018D-42C8-AFFA-8D037000E8C1}" type="presParOf" srcId="{6E26A9F0-C795-4FB5-A21A-861A3F9FAB20}" destId="{561AACD1-F1A1-431F-815C-DF9B7544B136}" srcOrd="0" destOrd="0" presId="urn:microsoft.com/office/officeart/2005/8/layout/hierarchy2"/>
    <dgm:cxn modelId="{F14C5753-5DD0-46B8-B341-0D0CDBE61B2A}" type="presParOf" srcId="{A708985A-009E-4F3D-86E0-04D7BDF9369F}" destId="{A820D7BE-6D89-4B3B-8924-FA4819CB4CA0}" srcOrd="3" destOrd="0" presId="urn:microsoft.com/office/officeart/2005/8/layout/hierarchy2"/>
    <dgm:cxn modelId="{982D5793-BD14-478F-B6D9-E0A1F4B505C0}" type="presParOf" srcId="{A820D7BE-6D89-4B3B-8924-FA4819CB4CA0}" destId="{754D42B1-0CF2-46A5-9428-C0F20E2B1952}" srcOrd="0" destOrd="0" presId="urn:microsoft.com/office/officeart/2005/8/layout/hierarchy2"/>
    <dgm:cxn modelId="{EB3A089E-A767-4A39-BDF7-D0E10B1AEEF1}" type="presParOf" srcId="{A820D7BE-6D89-4B3B-8924-FA4819CB4CA0}" destId="{FB278DB5-EF63-452D-934D-CB3E499F84F6}" srcOrd="1" destOrd="0" presId="urn:microsoft.com/office/officeart/2005/8/layout/hierarchy2"/>
    <dgm:cxn modelId="{A3AE318F-F5C2-4DB2-BA10-EC3EE984C935}" type="presParOf" srcId="{A708985A-009E-4F3D-86E0-04D7BDF9369F}" destId="{B4694258-6133-4DF0-A4C3-738CE9DA2B88}" srcOrd="4" destOrd="0" presId="urn:microsoft.com/office/officeart/2005/8/layout/hierarchy2"/>
    <dgm:cxn modelId="{61F5CF3E-F60C-4E7B-8AB1-D97B04E3F82C}" type="presParOf" srcId="{B4694258-6133-4DF0-A4C3-738CE9DA2B88}" destId="{CB17F143-132D-4411-A5D8-7EF499B4262A}" srcOrd="0" destOrd="0" presId="urn:microsoft.com/office/officeart/2005/8/layout/hierarchy2"/>
    <dgm:cxn modelId="{44C0A63D-2643-4A2C-9468-5B63F78415CA}" type="presParOf" srcId="{A708985A-009E-4F3D-86E0-04D7BDF9369F}" destId="{A39FE190-0319-4395-86AD-D0B2CB8052D1}" srcOrd="5" destOrd="0" presId="urn:microsoft.com/office/officeart/2005/8/layout/hierarchy2"/>
    <dgm:cxn modelId="{E7F0BA33-1A9A-4397-A23F-DE757999B514}" type="presParOf" srcId="{A39FE190-0319-4395-86AD-D0B2CB8052D1}" destId="{A4708D58-ADA1-43DF-AA1F-DAC6BBF449BC}" srcOrd="0" destOrd="0" presId="urn:microsoft.com/office/officeart/2005/8/layout/hierarchy2"/>
    <dgm:cxn modelId="{EC260DC1-0CE1-46E0-901C-F3ECABCD2F6A}" type="presParOf" srcId="{A39FE190-0319-4395-86AD-D0B2CB8052D1}" destId="{59AB1E5B-0C90-4018-9C66-8741810A09FA}" srcOrd="1" destOrd="0" presId="urn:microsoft.com/office/officeart/2005/8/layout/hierarchy2"/>
    <dgm:cxn modelId="{A3391DDC-157B-4C76-879D-EE6D2EC8CF2A}" type="presParOf" srcId="{2CD4E9D5-A1A2-46C5-B359-024A3ED4B255}" destId="{8780658E-07DF-4736-BE07-E8FD8FF0EA09}" srcOrd="2" destOrd="0" presId="urn:microsoft.com/office/officeart/2005/8/layout/hierarchy2"/>
    <dgm:cxn modelId="{2095181B-636E-4CE0-908B-580C52E07AF2}" type="presParOf" srcId="{8780658E-07DF-4736-BE07-E8FD8FF0EA09}" destId="{A5FAA345-9869-4BB2-BD83-C1AD49DB93AE}" srcOrd="0" destOrd="0" presId="urn:microsoft.com/office/officeart/2005/8/layout/hierarchy2"/>
    <dgm:cxn modelId="{9F7B1531-71EA-4A31-9603-C99CD21E5F39}" type="presParOf" srcId="{2CD4E9D5-A1A2-46C5-B359-024A3ED4B255}" destId="{EE8B5B8B-0123-4DC9-BE39-D08D7D1604F4}" srcOrd="3" destOrd="0" presId="urn:microsoft.com/office/officeart/2005/8/layout/hierarchy2"/>
    <dgm:cxn modelId="{89B45A75-62C9-42B0-8B3E-6FFCBA63EB4B}" type="presParOf" srcId="{EE8B5B8B-0123-4DC9-BE39-D08D7D1604F4}" destId="{84FA934B-0F8D-4D14-AB7D-2C539873A27A}" srcOrd="0" destOrd="0" presId="urn:microsoft.com/office/officeart/2005/8/layout/hierarchy2"/>
    <dgm:cxn modelId="{31710F68-93C8-4CD4-889F-D5A28CD09B05}" type="presParOf" srcId="{EE8B5B8B-0123-4DC9-BE39-D08D7D1604F4}" destId="{52CA8E0D-DA13-441C-9AB8-75CAF480658E}" srcOrd="1" destOrd="0" presId="urn:microsoft.com/office/officeart/2005/8/layout/hierarchy2"/>
    <dgm:cxn modelId="{D2C4B5C0-B2DF-4846-B7AF-81981A08DD78}" type="presParOf" srcId="{52CA8E0D-DA13-441C-9AB8-75CAF480658E}" destId="{10474931-7B4F-4A97-9DA3-7AF045AC28D9}" srcOrd="0" destOrd="0" presId="urn:microsoft.com/office/officeart/2005/8/layout/hierarchy2"/>
    <dgm:cxn modelId="{59E74BCE-4FAE-49D7-8302-12E9E932525D}" type="presParOf" srcId="{10474931-7B4F-4A97-9DA3-7AF045AC28D9}" destId="{6AB8AD9B-55E3-4D20-849C-6BE4B08CD386}" srcOrd="0" destOrd="0" presId="urn:microsoft.com/office/officeart/2005/8/layout/hierarchy2"/>
    <dgm:cxn modelId="{9BD59592-D579-4CD3-BF77-056023C6EE16}" type="presParOf" srcId="{52CA8E0D-DA13-441C-9AB8-75CAF480658E}" destId="{5C6372DC-5FF7-4F00-BC78-D73E5E2601E0}" srcOrd="1" destOrd="0" presId="urn:microsoft.com/office/officeart/2005/8/layout/hierarchy2"/>
    <dgm:cxn modelId="{AFB1F5C1-2E94-4A27-AB1B-4E2F7B35D79F}" type="presParOf" srcId="{5C6372DC-5FF7-4F00-BC78-D73E5E2601E0}" destId="{62EE77EE-8516-44C2-AE78-A32395590C20}" srcOrd="0" destOrd="0" presId="urn:microsoft.com/office/officeart/2005/8/layout/hierarchy2"/>
    <dgm:cxn modelId="{3DBDC2CF-E231-4CDE-B9F8-5C9775AB9B99}" type="presParOf" srcId="{5C6372DC-5FF7-4F00-BC78-D73E5E2601E0}" destId="{5EE6D939-7CEE-4AF2-8ADF-259D25A70E41}" srcOrd="1" destOrd="0" presId="urn:microsoft.com/office/officeart/2005/8/layout/hierarchy2"/>
    <dgm:cxn modelId="{2B8245FC-BE34-4E54-BA96-4E5FC31DA28D}" type="presParOf" srcId="{52CA8E0D-DA13-441C-9AB8-75CAF480658E}" destId="{E8D4462C-87FB-4BFE-956A-33E320FBD61F}" srcOrd="2" destOrd="0" presId="urn:microsoft.com/office/officeart/2005/8/layout/hierarchy2"/>
    <dgm:cxn modelId="{CF157B55-209E-445F-A915-6F83B70F9C79}" type="presParOf" srcId="{E8D4462C-87FB-4BFE-956A-33E320FBD61F}" destId="{E36FD1C5-9DCD-4679-A440-623A548D0ECC}" srcOrd="0" destOrd="0" presId="urn:microsoft.com/office/officeart/2005/8/layout/hierarchy2"/>
    <dgm:cxn modelId="{ECB77B4A-A0FD-4151-8343-D786B36FA6AF}" type="presParOf" srcId="{52CA8E0D-DA13-441C-9AB8-75CAF480658E}" destId="{04456AE3-73F6-4D76-A638-EC97B910DAB8}" srcOrd="3" destOrd="0" presId="urn:microsoft.com/office/officeart/2005/8/layout/hierarchy2"/>
    <dgm:cxn modelId="{1936623F-E8C1-4723-A918-38D3386EEB5F}" type="presParOf" srcId="{04456AE3-73F6-4D76-A638-EC97B910DAB8}" destId="{3A959554-9DDC-4B4E-8818-EF96A43C9F05}" srcOrd="0" destOrd="0" presId="urn:microsoft.com/office/officeart/2005/8/layout/hierarchy2"/>
    <dgm:cxn modelId="{1334805E-02AB-435F-91DF-B28ED8E1168E}" type="presParOf" srcId="{04456AE3-73F6-4D76-A638-EC97B910DAB8}" destId="{51D44094-C3EB-4423-A22C-E9A5186409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04FE79-287C-44B4-BA2A-F7BB7C158950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F1BCCC0-83B1-4110-99FC-57E978A1643E}">
      <dgm:prSet phldrT="[Texto]"/>
      <dgm:spPr/>
      <dgm:t>
        <a:bodyPr/>
        <a:lstStyle/>
        <a:p>
          <a:r>
            <a:rPr lang="es-EC" dirty="0"/>
            <a:t>Ruth Glass</a:t>
          </a:r>
        </a:p>
      </dgm:t>
    </dgm:pt>
    <dgm:pt modelId="{27033B37-3926-4050-8E20-1860CEC9B208}" type="parTrans" cxnId="{81B2FBE3-FF87-4414-8805-759FA5067AF6}">
      <dgm:prSet/>
      <dgm:spPr/>
      <dgm:t>
        <a:bodyPr/>
        <a:lstStyle/>
        <a:p>
          <a:endParaRPr lang="es-EC"/>
        </a:p>
      </dgm:t>
    </dgm:pt>
    <dgm:pt modelId="{E6E217A0-320B-45E8-80F7-E2169264CF37}" type="sibTrans" cxnId="{81B2FBE3-FF87-4414-8805-759FA5067AF6}">
      <dgm:prSet/>
      <dgm:spPr/>
      <dgm:t>
        <a:bodyPr/>
        <a:lstStyle/>
        <a:p>
          <a:endParaRPr lang="es-EC"/>
        </a:p>
      </dgm:t>
    </dgm:pt>
    <dgm:pt modelId="{7F261757-14E0-49C8-B39A-5667F94CE156}">
      <dgm:prSet phldrT="[Texto]"/>
      <dgm:spPr/>
      <dgm:t>
        <a:bodyPr/>
        <a:lstStyle/>
        <a:p>
          <a:r>
            <a:rPr lang="es-EC" dirty="0"/>
            <a:t>Socióloga marxista (1964)</a:t>
          </a:r>
        </a:p>
        <a:p>
          <a:r>
            <a:rPr lang="es-EC" dirty="0"/>
            <a:t>Da origen al término gentrificación</a:t>
          </a:r>
        </a:p>
        <a:p>
          <a:endParaRPr lang="es-EC" dirty="0"/>
        </a:p>
      </dgm:t>
    </dgm:pt>
    <dgm:pt modelId="{FD06A091-C424-4E69-BA4B-E478132425AC}" type="parTrans" cxnId="{B2DAA161-46A3-47A2-865A-818388208B7A}">
      <dgm:prSet/>
      <dgm:spPr/>
      <dgm:t>
        <a:bodyPr/>
        <a:lstStyle/>
        <a:p>
          <a:endParaRPr lang="es-EC"/>
        </a:p>
      </dgm:t>
    </dgm:pt>
    <dgm:pt modelId="{A7828DEA-997B-4222-8824-5095D52080FD}" type="sibTrans" cxnId="{B2DAA161-46A3-47A2-865A-818388208B7A}">
      <dgm:prSet/>
      <dgm:spPr/>
      <dgm:t>
        <a:bodyPr/>
        <a:lstStyle/>
        <a:p>
          <a:endParaRPr lang="es-EC"/>
        </a:p>
      </dgm:t>
    </dgm:pt>
    <dgm:pt modelId="{37875C38-B1AF-4FFB-85B7-136D98D68657}">
      <dgm:prSet phldrT="[Texto]"/>
      <dgm:spPr/>
      <dgm:t>
        <a:bodyPr/>
        <a:lstStyle/>
        <a:p>
          <a:r>
            <a:rPr lang="es-EC" dirty="0"/>
            <a:t>Joseph Stubben</a:t>
          </a:r>
        </a:p>
      </dgm:t>
    </dgm:pt>
    <dgm:pt modelId="{C2E6980B-9BFC-498D-8211-AA57B3E4F703}" type="parTrans" cxnId="{6BAB5770-B362-4D27-B176-884DB37F18A0}">
      <dgm:prSet/>
      <dgm:spPr/>
      <dgm:t>
        <a:bodyPr/>
        <a:lstStyle/>
        <a:p>
          <a:endParaRPr lang="es-EC"/>
        </a:p>
      </dgm:t>
    </dgm:pt>
    <dgm:pt modelId="{5330193D-0B94-43F4-BEC0-07BC16067CE6}" type="sibTrans" cxnId="{6BAB5770-B362-4D27-B176-884DB37F18A0}">
      <dgm:prSet/>
      <dgm:spPr/>
      <dgm:t>
        <a:bodyPr/>
        <a:lstStyle/>
        <a:p>
          <a:endParaRPr lang="es-EC"/>
        </a:p>
      </dgm:t>
    </dgm:pt>
    <dgm:pt modelId="{C72BEEFC-4B7F-473C-AE63-936329EED916}">
      <dgm:prSet phldrT="[Texto]"/>
      <dgm:spPr/>
      <dgm:t>
        <a:bodyPr/>
        <a:lstStyle/>
        <a:p>
          <a:r>
            <a:rPr lang="es-EC" dirty="0"/>
            <a:t>Arquitecto Alemán (1860)</a:t>
          </a:r>
        </a:p>
        <a:p>
          <a:r>
            <a:rPr lang="es-EC" dirty="0"/>
            <a:t>Elaboración de la zonificación</a:t>
          </a:r>
        </a:p>
      </dgm:t>
    </dgm:pt>
    <dgm:pt modelId="{11F8678F-E827-4F13-A9BA-3C43EACDD7D5}" type="parTrans" cxnId="{FB97D598-9627-4422-9972-587344FF832C}">
      <dgm:prSet/>
      <dgm:spPr/>
      <dgm:t>
        <a:bodyPr/>
        <a:lstStyle/>
        <a:p>
          <a:endParaRPr lang="es-EC"/>
        </a:p>
      </dgm:t>
    </dgm:pt>
    <dgm:pt modelId="{1406202E-5C41-4698-B241-2A63F72B2C0E}" type="sibTrans" cxnId="{FB97D598-9627-4422-9972-587344FF832C}">
      <dgm:prSet/>
      <dgm:spPr/>
      <dgm:t>
        <a:bodyPr/>
        <a:lstStyle/>
        <a:p>
          <a:endParaRPr lang="es-EC"/>
        </a:p>
      </dgm:t>
    </dgm:pt>
    <dgm:pt modelId="{8BEDD60F-1269-494D-92A1-A94E1D83A381}" type="pres">
      <dgm:prSet presAssocID="{3C04FE79-287C-44B4-BA2A-F7BB7C158950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5CA9F059-83D3-450B-BA80-548CE8B22192}" type="pres">
      <dgm:prSet presAssocID="{0F1BCCC0-83B1-4110-99FC-57E978A1643E}" presName="composite" presStyleCnt="0"/>
      <dgm:spPr/>
    </dgm:pt>
    <dgm:pt modelId="{ED5FC5E3-EE42-4155-9878-9733EB01EB69}" type="pres">
      <dgm:prSet presAssocID="{0F1BCCC0-83B1-4110-99FC-57E978A1643E}" presName="Accent" presStyleLbl="alignAcc1" presStyleIdx="0" presStyleCnt="2"/>
      <dgm:spPr/>
    </dgm:pt>
    <dgm:pt modelId="{130500F3-CAA4-47B7-BB6C-1888B850886E}" type="pres">
      <dgm:prSet presAssocID="{0F1BCCC0-83B1-4110-99FC-57E978A1643E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2F6845D6-1577-4FE0-8846-36890824085E}" type="pres">
      <dgm:prSet presAssocID="{0F1BCCC0-83B1-4110-99FC-57E978A1643E}" presName="Child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01A07-3729-4F25-8CB9-786B9BE87D7C}" type="pres">
      <dgm:prSet presAssocID="{0F1BCCC0-83B1-4110-99FC-57E978A1643E}" presName="Paren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E9BC2-1098-4137-9908-C04BA8B30914}" type="pres">
      <dgm:prSet presAssocID="{E6E217A0-320B-45E8-80F7-E2169264CF37}" presName="sibTrans" presStyleCnt="0"/>
      <dgm:spPr/>
    </dgm:pt>
    <dgm:pt modelId="{8F03813A-21E3-4A90-B521-84E9625B081F}" type="pres">
      <dgm:prSet presAssocID="{37875C38-B1AF-4FFB-85B7-136D98D68657}" presName="composite" presStyleCnt="0"/>
      <dgm:spPr/>
    </dgm:pt>
    <dgm:pt modelId="{C088E6E7-502A-462A-8708-02437DA77777}" type="pres">
      <dgm:prSet presAssocID="{37875C38-B1AF-4FFB-85B7-136D98D68657}" presName="Accent" presStyleLbl="alignAcc1" presStyleIdx="1" presStyleCnt="2"/>
      <dgm:spPr/>
    </dgm:pt>
    <dgm:pt modelId="{9CE83009-6543-456F-BA10-26F178597BAF}" type="pres">
      <dgm:prSet presAssocID="{37875C38-B1AF-4FFB-85B7-136D98D68657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48000" b="-48000"/>
          </a:stretch>
        </a:blipFill>
      </dgm:spPr>
    </dgm:pt>
    <dgm:pt modelId="{F5B3B83D-52B0-4A46-AD9B-F000E4503C0F}" type="pres">
      <dgm:prSet presAssocID="{37875C38-B1AF-4FFB-85B7-136D98D68657}" presName="Child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759A8-04D9-4E48-8A5C-B261133A6DF2}" type="pres">
      <dgm:prSet presAssocID="{37875C38-B1AF-4FFB-85B7-136D98D68657}" presName="Paren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943911-ED1E-4667-9885-9C75731CF51A}" type="presOf" srcId="{0F1BCCC0-83B1-4110-99FC-57E978A1643E}" destId="{69701A07-3729-4F25-8CB9-786B9BE87D7C}" srcOrd="0" destOrd="0" presId="urn:microsoft.com/office/officeart/2008/layout/TitlePictureLineup"/>
    <dgm:cxn modelId="{6BAB5770-B362-4D27-B176-884DB37F18A0}" srcId="{3C04FE79-287C-44B4-BA2A-F7BB7C158950}" destId="{37875C38-B1AF-4FFB-85B7-136D98D68657}" srcOrd="1" destOrd="0" parTransId="{C2E6980B-9BFC-498D-8211-AA57B3E4F703}" sibTransId="{5330193D-0B94-43F4-BEC0-07BC16067CE6}"/>
    <dgm:cxn modelId="{7D264C42-0F3D-4CAE-8351-F6B6CA609662}" type="presOf" srcId="{7F261757-14E0-49C8-B39A-5667F94CE156}" destId="{2F6845D6-1577-4FE0-8846-36890824085E}" srcOrd="0" destOrd="0" presId="urn:microsoft.com/office/officeart/2008/layout/TitlePictureLineup"/>
    <dgm:cxn modelId="{B2DAA161-46A3-47A2-865A-818388208B7A}" srcId="{0F1BCCC0-83B1-4110-99FC-57E978A1643E}" destId="{7F261757-14E0-49C8-B39A-5667F94CE156}" srcOrd="0" destOrd="0" parTransId="{FD06A091-C424-4E69-BA4B-E478132425AC}" sibTransId="{A7828DEA-997B-4222-8824-5095D52080FD}"/>
    <dgm:cxn modelId="{FA0E3477-71AE-4845-BF45-E8B64D358AA4}" type="presOf" srcId="{37875C38-B1AF-4FFB-85B7-136D98D68657}" destId="{994759A8-04D9-4E48-8A5C-B261133A6DF2}" srcOrd="0" destOrd="0" presId="urn:microsoft.com/office/officeart/2008/layout/TitlePictureLineup"/>
    <dgm:cxn modelId="{FB97D598-9627-4422-9972-587344FF832C}" srcId="{37875C38-B1AF-4FFB-85B7-136D98D68657}" destId="{C72BEEFC-4B7F-473C-AE63-936329EED916}" srcOrd="0" destOrd="0" parTransId="{11F8678F-E827-4F13-A9BA-3C43EACDD7D5}" sibTransId="{1406202E-5C41-4698-B241-2A63F72B2C0E}"/>
    <dgm:cxn modelId="{632DD068-695B-4F0F-98D9-B6A8BEA46B92}" type="presOf" srcId="{C72BEEFC-4B7F-473C-AE63-936329EED916}" destId="{F5B3B83D-52B0-4A46-AD9B-F000E4503C0F}" srcOrd="0" destOrd="0" presId="urn:microsoft.com/office/officeart/2008/layout/TitlePictureLineup"/>
    <dgm:cxn modelId="{0BE1721D-B223-4DD1-AD81-BE95AE0DDA25}" type="presOf" srcId="{3C04FE79-287C-44B4-BA2A-F7BB7C158950}" destId="{8BEDD60F-1269-494D-92A1-A94E1D83A381}" srcOrd="0" destOrd="0" presId="urn:microsoft.com/office/officeart/2008/layout/TitlePictureLineup"/>
    <dgm:cxn modelId="{81B2FBE3-FF87-4414-8805-759FA5067AF6}" srcId="{3C04FE79-287C-44B4-BA2A-F7BB7C158950}" destId="{0F1BCCC0-83B1-4110-99FC-57E978A1643E}" srcOrd="0" destOrd="0" parTransId="{27033B37-3926-4050-8E20-1860CEC9B208}" sibTransId="{E6E217A0-320B-45E8-80F7-E2169264CF37}"/>
    <dgm:cxn modelId="{6D94EEC6-036E-4C01-A257-F79333093678}" type="presParOf" srcId="{8BEDD60F-1269-494D-92A1-A94E1D83A381}" destId="{5CA9F059-83D3-450B-BA80-548CE8B22192}" srcOrd="0" destOrd="0" presId="urn:microsoft.com/office/officeart/2008/layout/TitlePictureLineup"/>
    <dgm:cxn modelId="{176A4B92-BBAA-44EC-82BD-AC4EFB4883E1}" type="presParOf" srcId="{5CA9F059-83D3-450B-BA80-548CE8B22192}" destId="{ED5FC5E3-EE42-4155-9878-9733EB01EB69}" srcOrd="0" destOrd="0" presId="urn:microsoft.com/office/officeart/2008/layout/TitlePictureLineup"/>
    <dgm:cxn modelId="{C7FD2ABF-3F82-4347-865F-AC4D2861100E}" type="presParOf" srcId="{5CA9F059-83D3-450B-BA80-548CE8B22192}" destId="{130500F3-CAA4-47B7-BB6C-1888B850886E}" srcOrd="1" destOrd="0" presId="urn:microsoft.com/office/officeart/2008/layout/TitlePictureLineup"/>
    <dgm:cxn modelId="{5853F362-6F34-4559-9727-8C896FD3583A}" type="presParOf" srcId="{5CA9F059-83D3-450B-BA80-548CE8B22192}" destId="{2F6845D6-1577-4FE0-8846-36890824085E}" srcOrd="2" destOrd="0" presId="urn:microsoft.com/office/officeart/2008/layout/TitlePictureLineup"/>
    <dgm:cxn modelId="{4AC2C5FF-7612-49D1-9036-D761F7C71D5F}" type="presParOf" srcId="{5CA9F059-83D3-450B-BA80-548CE8B22192}" destId="{69701A07-3729-4F25-8CB9-786B9BE87D7C}" srcOrd="3" destOrd="0" presId="urn:microsoft.com/office/officeart/2008/layout/TitlePictureLineup"/>
    <dgm:cxn modelId="{F82BB11D-B97A-465B-B04F-B01ABB8619A6}" type="presParOf" srcId="{8BEDD60F-1269-494D-92A1-A94E1D83A381}" destId="{836E9BC2-1098-4137-9908-C04BA8B30914}" srcOrd="1" destOrd="0" presId="urn:microsoft.com/office/officeart/2008/layout/TitlePictureLineup"/>
    <dgm:cxn modelId="{1AB30ED5-9432-4048-91C5-C6D13F332FD7}" type="presParOf" srcId="{8BEDD60F-1269-494D-92A1-A94E1D83A381}" destId="{8F03813A-21E3-4A90-B521-84E9625B081F}" srcOrd="2" destOrd="0" presId="urn:microsoft.com/office/officeart/2008/layout/TitlePictureLineup"/>
    <dgm:cxn modelId="{55A2492F-C6FD-4BF6-90F2-D254D2F43DE1}" type="presParOf" srcId="{8F03813A-21E3-4A90-B521-84E9625B081F}" destId="{C088E6E7-502A-462A-8708-02437DA77777}" srcOrd="0" destOrd="0" presId="urn:microsoft.com/office/officeart/2008/layout/TitlePictureLineup"/>
    <dgm:cxn modelId="{A52CCBEE-D6F8-407F-893A-E0FDD8B95627}" type="presParOf" srcId="{8F03813A-21E3-4A90-B521-84E9625B081F}" destId="{9CE83009-6543-456F-BA10-26F178597BAF}" srcOrd="1" destOrd="0" presId="urn:microsoft.com/office/officeart/2008/layout/TitlePictureLineup"/>
    <dgm:cxn modelId="{55DA9860-82A7-4C44-9434-B3FA0631EBD9}" type="presParOf" srcId="{8F03813A-21E3-4A90-B521-84E9625B081F}" destId="{F5B3B83D-52B0-4A46-AD9B-F000E4503C0F}" srcOrd="2" destOrd="0" presId="urn:microsoft.com/office/officeart/2008/layout/TitlePictureLineup"/>
    <dgm:cxn modelId="{87D86635-D4A1-4A76-89F2-02927D8BDD8C}" type="presParOf" srcId="{8F03813A-21E3-4A90-B521-84E9625B081F}" destId="{994759A8-04D9-4E48-8A5C-B261133A6DF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1BAC8F-05AD-4B02-B3E6-14BC5D1F86E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AB31FF6-D011-486C-BCFF-30EF45622AAF}">
      <dgm:prSet phldrT="[Texto]"/>
      <dgm:spPr/>
      <dgm:t>
        <a:bodyPr/>
        <a:lstStyle/>
        <a:p>
          <a:r>
            <a:rPr lang="es-EC" b="1" dirty="0"/>
            <a:t>MARCO REFERENCIAL</a:t>
          </a:r>
        </a:p>
      </dgm:t>
    </dgm:pt>
    <dgm:pt modelId="{FB548D93-BFB2-4BBA-A489-02D64607B5FB}" type="parTrans" cxnId="{CFE77F41-317E-4329-A11A-1D5E40A7CDB3}">
      <dgm:prSet/>
      <dgm:spPr/>
      <dgm:t>
        <a:bodyPr/>
        <a:lstStyle/>
        <a:p>
          <a:endParaRPr lang="es-EC"/>
        </a:p>
      </dgm:t>
    </dgm:pt>
    <dgm:pt modelId="{9F04DC6C-2A6C-406E-927A-17A7EA8FE9D2}" type="sibTrans" cxnId="{CFE77F41-317E-4329-A11A-1D5E40A7CDB3}">
      <dgm:prSet/>
      <dgm:spPr/>
      <dgm:t>
        <a:bodyPr/>
        <a:lstStyle/>
        <a:p>
          <a:endParaRPr lang="es-EC"/>
        </a:p>
      </dgm:t>
    </dgm:pt>
    <dgm:pt modelId="{4078F0A9-9F07-4C18-B179-A14E4CF998A7}">
      <dgm:prSet phldrT="[Texto]"/>
      <dgm:spPr/>
      <dgm:t>
        <a:bodyPr/>
        <a:lstStyle/>
        <a:p>
          <a:r>
            <a:rPr lang="es-EC" dirty="0"/>
            <a:t>Madrid</a:t>
          </a:r>
        </a:p>
      </dgm:t>
    </dgm:pt>
    <dgm:pt modelId="{87F54A8C-CA45-44F0-80F8-2EFDF8573462}" type="parTrans" cxnId="{D6290FA9-6B34-40AA-8EB8-C265B86D6A20}">
      <dgm:prSet/>
      <dgm:spPr/>
      <dgm:t>
        <a:bodyPr/>
        <a:lstStyle/>
        <a:p>
          <a:endParaRPr lang="es-EC"/>
        </a:p>
      </dgm:t>
    </dgm:pt>
    <dgm:pt modelId="{843DE25D-3FBC-4803-A79A-42B2577D3E98}" type="sibTrans" cxnId="{D6290FA9-6B34-40AA-8EB8-C265B86D6A20}">
      <dgm:prSet/>
      <dgm:spPr/>
      <dgm:t>
        <a:bodyPr/>
        <a:lstStyle/>
        <a:p>
          <a:endParaRPr lang="es-EC"/>
        </a:p>
      </dgm:t>
    </dgm:pt>
    <dgm:pt modelId="{1E26783C-2CBA-4E9B-BB80-BD65326750F7}">
      <dgm:prSet phldrT="[Texto]"/>
      <dgm:spPr/>
      <dgm:t>
        <a:bodyPr/>
        <a:lstStyle/>
        <a:p>
          <a:r>
            <a:rPr lang="es-EC" dirty="0"/>
            <a:t>Buenos Aires</a:t>
          </a:r>
        </a:p>
      </dgm:t>
    </dgm:pt>
    <dgm:pt modelId="{EF78EC0D-91D1-4CC8-9599-06D83EDADD49}" type="parTrans" cxnId="{A82599CF-399B-41FF-832D-2659D82845E0}">
      <dgm:prSet/>
      <dgm:spPr/>
      <dgm:t>
        <a:bodyPr/>
        <a:lstStyle/>
        <a:p>
          <a:endParaRPr lang="es-EC"/>
        </a:p>
      </dgm:t>
    </dgm:pt>
    <dgm:pt modelId="{ACB71462-C7CB-48D9-A3CA-CFA4E915E78E}" type="sibTrans" cxnId="{A82599CF-399B-41FF-832D-2659D82845E0}">
      <dgm:prSet/>
      <dgm:spPr/>
      <dgm:t>
        <a:bodyPr/>
        <a:lstStyle/>
        <a:p>
          <a:endParaRPr lang="es-EC"/>
        </a:p>
      </dgm:t>
    </dgm:pt>
    <dgm:pt modelId="{6318BDE6-C976-4E80-BCE3-25A6FE793EEE}">
      <dgm:prSet phldrT="[Texto]"/>
      <dgm:spPr/>
      <dgm:t>
        <a:bodyPr/>
        <a:lstStyle/>
        <a:p>
          <a:r>
            <a:rPr lang="es-EC" dirty="0"/>
            <a:t>Chile</a:t>
          </a:r>
        </a:p>
      </dgm:t>
    </dgm:pt>
    <dgm:pt modelId="{1D4CC684-B355-4537-BE04-F8EED2C4A724}" type="parTrans" cxnId="{3BE18B08-E6AA-40C0-BBD9-BE906D3246F7}">
      <dgm:prSet/>
      <dgm:spPr/>
      <dgm:t>
        <a:bodyPr/>
        <a:lstStyle/>
        <a:p>
          <a:endParaRPr lang="es-EC"/>
        </a:p>
      </dgm:t>
    </dgm:pt>
    <dgm:pt modelId="{A38410A5-3AD1-4069-8426-7E5DCD19A351}" type="sibTrans" cxnId="{3BE18B08-E6AA-40C0-BBD9-BE906D3246F7}">
      <dgm:prSet/>
      <dgm:spPr/>
      <dgm:t>
        <a:bodyPr/>
        <a:lstStyle/>
        <a:p>
          <a:endParaRPr lang="es-EC"/>
        </a:p>
      </dgm:t>
    </dgm:pt>
    <dgm:pt modelId="{D7DDDB05-AACF-4987-9B1F-B140A324E825}">
      <dgm:prSet phldrT="[Texto]"/>
      <dgm:spPr/>
      <dgm:t>
        <a:bodyPr/>
        <a:lstStyle/>
        <a:p>
          <a:r>
            <a:rPr lang="es-EC" dirty="0"/>
            <a:t>México</a:t>
          </a:r>
        </a:p>
      </dgm:t>
    </dgm:pt>
    <dgm:pt modelId="{647E72C3-9D13-4B3E-829E-6DCE09864C26}" type="parTrans" cxnId="{E5825B80-C6D4-4461-8716-2D91C41B1DCD}">
      <dgm:prSet/>
      <dgm:spPr/>
      <dgm:t>
        <a:bodyPr/>
        <a:lstStyle/>
        <a:p>
          <a:endParaRPr lang="es-EC"/>
        </a:p>
      </dgm:t>
    </dgm:pt>
    <dgm:pt modelId="{9C337EEE-E03B-43E2-9B09-77B8D91E26A6}" type="sibTrans" cxnId="{E5825B80-C6D4-4461-8716-2D91C41B1DCD}">
      <dgm:prSet/>
      <dgm:spPr/>
      <dgm:t>
        <a:bodyPr/>
        <a:lstStyle/>
        <a:p>
          <a:endParaRPr lang="es-EC"/>
        </a:p>
      </dgm:t>
    </dgm:pt>
    <dgm:pt modelId="{B9EA5C61-B9A0-4398-87BA-641D0E8B13C7}">
      <dgm:prSet phldrT="[Texto]"/>
      <dgm:spPr/>
      <dgm:t>
        <a:bodyPr/>
        <a:lstStyle/>
        <a:p>
          <a:r>
            <a:rPr lang="es-EC" dirty="0"/>
            <a:t>Remodelación urbana</a:t>
          </a:r>
        </a:p>
      </dgm:t>
    </dgm:pt>
    <dgm:pt modelId="{66D086CD-E3D4-4A6A-AD60-25A8D84372AD}" type="parTrans" cxnId="{D73B52C8-DEE8-48E4-AF07-6C0750D1450D}">
      <dgm:prSet/>
      <dgm:spPr/>
      <dgm:t>
        <a:bodyPr/>
        <a:lstStyle/>
        <a:p>
          <a:endParaRPr lang="es-EC"/>
        </a:p>
      </dgm:t>
    </dgm:pt>
    <dgm:pt modelId="{3811DDF5-F17A-4A90-8A8D-1E321BA7C14A}" type="sibTrans" cxnId="{D73B52C8-DEE8-48E4-AF07-6C0750D1450D}">
      <dgm:prSet/>
      <dgm:spPr/>
      <dgm:t>
        <a:bodyPr/>
        <a:lstStyle/>
        <a:p>
          <a:endParaRPr lang="es-EC"/>
        </a:p>
      </dgm:t>
    </dgm:pt>
    <dgm:pt modelId="{27928B32-AEBF-4B77-895A-E6085CCA7146}">
      <dgm:prSet phldrT="[Texto]"/>
      <dgm:spPr/>
      <dgm:t>
        <a:bodyPr/>
        <a:lstStyle/>
        <a:p>
          <a:r>
            <a:rPr lang="es-EC" dirty="0"/>
            <a:t>Crecimiento del área de servicios</a:t>
          </a:r>
        </a:p>
      </dgm:t>
    </dgm:pt>
    <dgm:pt modelId="{A69C1062-272B-4693-BF2B-48109CF9E9F2}" type="parTrans" cxnId="{DCCB9535-7205-4C16-B79B-2EF2768953A9}">
      <dgm:prSet/>
      <dgm:spPr/>
      <dgm:t>
        <a:bodyPr/>
        <a:lstStyle/>
        <a:p>
          <a:endParaRPr lang="es-EC"/>
        </a:p>
      </dgm:t>
    </dgm:pt>
    <dgm:pt modelId="{FB79EEAA-A556-4EC0-89FC-3C85B9865BBD}" type="sibTrans" cxnId="{DCCB9535-7205-4C16-B79B-2EF2768953A9}">
      <dgm:prSet/>
      <dgm:spPr/>
      <dgm:t>
        <a:bodyPr/>
        <a:lstStyle/>
        <a:p>
          <a:endParaRPr lang="es-EC"/>
        </a:p>
      </dgm:t>
    </dgm:pt>
    <dgm:pt modelId="{1C72C5B4-7AAE-45A4-AC23-64E337865127}">
      <dgm:prSet phldrT="[Texto]"/>
      <dgm:spPr/>
      <dgm:t>
        <a:bodyPr/>
        <a:lstStyle/>
        <a:p>
          <a:r>
            <a:rPr lang="es-EC" dirty="0"/>
            <a:t>Problema habitacional</a:t>
          </a:r>
        </a:p>
      </dgm:t>
    </dgm:pt>
    <dgm:pt modelId="{FCAA089B-BD2D-4475-99F1-A0B80F31A657}" type="parTrans" cxnId="{6FFFCE9D-0589-4BA9-AF5A-CE3142A959A2}">
      <dgm:prSet/>
      <dgm:spPr/>
      <dgm:t>
        <a:bodyPr/>
        <a:lstStyle/>
        <a:p>
          <a:endParaRPr lang="es-EC"/>
        </a:p>
      </dgm:t>
    </dgm:pt>
    <dgm:pt modelId="{B69B50FA-BC8F-4F84-AEC5-CB01062680C9}" type="sibTrans" cxnId="{6FFFCE9D-0589-4BA9-AF5A-CE3142A959A2}">
      <dgm:prSet/>
      <dgm:spPr/>
      <dgm:t>
        <a:bodyPr/>
        <a:lstStyle/>
        <a:p>
          <a:endParaRPr lang="es-EC"/>
        </a:p>
      </dgm:t>
    </dgm:pt>
    <dgm:pt modelId="{665F20FB-DE1B-484C-8BFE-5FC55FA6F287}">
      <dgm:prSet phldrT="[Texto]"/>
      <dgm:spPr/>
      <dgm:t>
        <a:bodyPr/>
        <a:lstStyle/>
        <a:p>
          <a:r>
            <a:rPr lang="es-EC" dirty="0"/>
            <a:t>Agentes inmobiliarios</a:t>
          </a:r>
        </a:p>
      </dgm:t>
    </dgm:pt>
    <dgm:pt modelId="{314EAFBE-666B-46A0-A0CD-1E7237731FC9}" type="parTrans" cxnId="{A36867F0-BB29-453C-A736-6B8ABCBC796D}">
      <dgm:prSet/>
      <dgm:spPr/>
      <dgm:t>
        <a:bodyPr/>
        <a:lstStyle/>
        <a:p>
          <a:endParaRPr lang="es-EC"/>
        </a:p>
      </dgm:t>
    </dgm:pt>
    <dgm:pt modelId="{2A8053F5-3696-48C1-89F5-36211F9A80E2}" type="sibTrans" cxnId="{A36867F0-BB29-453C-A736-6B8ABCBC796D}">
      <dgm:prSet/>
      <dgm:spPr/>
      <dgm:t>
        <a:bodyPr/>
        <a:lstStyle/>
        <a:p>
          <a:endParaRPr lang="es-EC"/>
        </a:p>
      </dgm:t>
    </dgm:pt>
    <dgm:pt modelId="{48824DAC-BCE1-4B3E-BAA7-7B0248452037}">
      <dgm:prSet phldrT="[Texto]"/>
      <dgm:spPr/>
      <dgm:t>
        <a:bodyPr/>
        <a:lstStyle/>
        <a:p>
          <a:r>
            <a:rPr lang="es-EC" dirty="0"/>
            <a:t>Movilidad residencial</a:t>
          </a:r>
        </a:p>
      </dgm:t>
    </dgm:pt>
    <dgm:pt modelId="{7E173D0F-77B2-456B-9B95-BA8357D924C0}" type="parTrans" cxnId="{4AE685A6-0743-4EB4-AE95-EB909340AC4D}">
      <dgm:prSet/>
      <dgm:spPr/>
      <dgm:t>
        <a:bodyPr/>
        <a:lstStyle/>
        <a:p>
          <a:endParaRPr lang="es-EC"/>
        </a:p>
      </dgm:t>
    </dgm:pt>
    <dgm:pt modelId="{6084EF2E-64BC-4C50-8FF1-85F846905AC3}" type="sibTrans" cxnId="{4AE685A6-0743-4EB4-AE95-EB909340AC4D}">
      <dgm:prSet/>
      <dgm:spPr/>
      <dgm:t>
        <a:bodyPr/>
        <a:lstStyle/>
        <a:p>
          <a:endParaRPr lang="es-EC"/>
        </a:p>
      </dgm:t>
    </dgm:pt>
    <dgm:pt modelId="{729FB799-F810-49BC-AC8B-B74EA1A167C7}">
      <dgm:prSet phldrT="[Texto]"/>
      <dgm:spPr/>
      <dgm:t>
        <a:bodyPr/>
        <a:lstStyle/>
        <a:p>
          <a:r>
            <a:rPr lang="es-EC" dirty="0"/>
            <a:t>Inversión de capital</a:t>
          </a:r>
        </a:p>
      </dgm:t>
    </dgm:pt>
    <dgm:pt modelId="{6EA6E299-A6D0-4B30-B913-5B4C901A5E9E}" type="parTrans" cxnId="{6E785AD7-58E8-462B-A968-44ED5C46407A}">
      <dgm:prSet/>
      <dgm:spPr/>
      <dgm:t>
        <a:bodyPr/>
        <a:lstStyle/>
        <a:p>
          <a:endParaRPr lang="es-EC"/>
        </a:p>
      </dgm:t>
    </dgm:pt>
    <dgm:pt modelId="{C3739EA1-81AB-4710-81DC-2ACB85C82A57}" type="sibTrans" cxnId="{6E785AD7-58E8-462B-A968-44ED5C46407A}">
      <dgm:prSet/>
      <dgm:spPr/>
      <dgm:t>
        <a:bodyPr/>
        <a:lstStyle/>
        <a:p>
          <a:endParaRPr lang="es-EC"/>
        </a:p>
      </dgm:t>
    </dgm:pt>
    <dgm:pt modelId="{D0DADC78-95F8-4A39-9E91-84115A3A5BB0}" type="pres">
      <dgm:prSet presAssocID="{151BAC8F-05AD-4B02-B3E6-14BC5D1F86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EB1DF9-58F2-4517-9A08-C4671BACB5C2}" type="pres">
      <dgm:prSet presAssocID="{DAB31FF6-D011-486C-BCFF-30EF45622AAF}" presName="hierRoot1" presStyleCnt="0">
        <dgm:presLayoutVars>
          <dgm:hierBranch val="init"/>
        </dgm:presLayoutVars>
      </dgm:prSet>
      <dgm:spPr/>
    </dgm:pt>
    <dgm:pt modelId="{7F6617FB-FBB5-4B7C-A32E-168A8FAD994F}" type="pres">
      <dgm:prSet presAssocID="{DAB31FF6-D011-486C-BCFF-30EF45622AAF}" presName="rootComposite1" presStyleCnt="0"/>
      <dgm:spPr/>
    </dgm:pt>
    <dgm:pt modelId="{CE91CCD0-5942-4443-AEDE-758EF6FC2484}" type="pres">
      <dgm:prSet presAssocID="{DAB31FF6-D011-486C-BCFF-30EF45622A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B408C-8162-4227-9FC1-1AC8A007141D}" type="pres">
      <dgm:prSet presAssocID="{DAB31FF6-D011-486C-BCFF-30EF45622A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7AE36F4-F43E-4C38-8E69-E7CD5D549C0B}" type="pres">
      <dgm:prSet presAssocID="{DAB31FF6-D011-486C-BCFF-30EF45622AAF}" presName="hierChild2" presStyleCnt="0"/>
      <dgm:spPr/>
    </dgm:pt>
    <dgm:pt modelId="{D6F3FB11-2241-438B-A65E-AC5BD2E25ADD}" type="pres">
      <dgm:prSet presAssocID="{87F54A8C-CA45-44F0-80F8-2EFDF857346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0A333B-44EA-4864-A62A-608B6846C6E5}" type="pres">
      <dgm:prSet presAssocID="{4078F0A9-9F07-4C18-B179-A14E4CF998A7}" presName="hierRoot2" presStyleCnt="0">
        <dgm:presLayoutVars>
          <dgm:hierBranch val="init"/>
        </dgm:presLayoutVars>
      </dgm:prSet>
      <dgm:spPr/>
    </dgm:pt>
    <dgm:pt modelId="{0FF05168-556D-46D2-966A-80A83AFC6B34}" type="pres">
      <dgm:prSet presAssocID="{4078F0A9-9F07-4C18-B179-A14E4CF998A7}" presName="rootComposite" presStyleCnt="0"/>
      <dgm:spPr/>
    </dgm:pt>
    <dgm:pt modelId="{2C3B29E7-0540-4ACA-9EBA-B883396E3E4E}" type="pres">
      <dgm:prSet presAssocID="{4078F0A9-9F07-4C18-B179-A14E4CF998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44A63B-3A04-4353-8E41-A8E4658753C7}" type="pres">
      <dgm:prSet presAssocID="{4078F0A9-9F07-4C18-B179-A14E4CF998A7}" presName="rootConnector" presStyleLbl="node2" presStyleIdx="0" presStyleCnt="4"/>
      <dgm:spPr/>
      <dgm:t>
        <a:bodyPr/>
        <a:lstStyle/>
        <a:p>
          <a:endParaRPr lang="es-ES"/>
        </a:p>
      </dgm:t>
    </dgm:pt>
    <dgm:pt modelId="{D370646E-5452-4440-AF57-FEE5A9318024}" type="pres">
      <dgm:prSet presAssocID="{4078F0A9-9F07-4C18-B179-A14E4CF998A7}" presName="hierChild4" presStyleCnt="0"/>
      <dgm:spPr/>
    </dgm:pt>
    <dgm:pt modelId="{AF83D264-0EC5-41C9-BDA0-38207A45004D}" type="pres">
      <dgm:prSet presAssocID="{66D086CD-E3D4-4A6A-AD60-25A8D84372AD}" presName="Name37" presStyleLbl="parChTrans1D3" presStyleIdx="0" presStyleCnt="6"/>
      <dgm:spPr/>
      <dgm:t>
        <a:bodyPr/>
        <a:lstStyle/>
        <a:p>
          <a:endParaRPr lang="es-ES"/>
        </a:p>
      </dgm:t>
    </dgm:pt>
    <dgm:pt modelId="{A300E658-2D2D-410C-B8C5-2EEEB5333DB4}" type="pres">
      <dgm:prSet presAssocID="{B9EA5C61-B9A0-4398-87BA-641D0E8B13C7}" presName="hierRoot2" presStyleCnt="0">
        <dgm:presLayoutVars>
          <dgm:hierBranch val="init"/>
        </dgm:presLayoutVars>
      </dgm:prSet>
      <dgm:spPr/>
    </dgm:pt>
    <dgm:pt modelId="{1E75F90D-95BC-40B7-B80A-343AFC9BACD1}" type="pres">
      <dgm:prSet presAssocID="{B9EA5C61-B9A0-4398-87BA-641D0E8B13C7}" presName="rootComposite" presStyleCnt="0"/>
      <dgm:spPr/>
    </dgm:pt>
    <dgm:pt modelId="{E4791510-AA42-482D-8CAD-3F913E86A8E1}" type="pres">
      <dgm:prSet presAssocID="{B9EA5C61-B9A0-4398-87BA-641D0E8B13C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79D3AF-80F0-411E-9324-FB053F099B13}" type="pres">
      <dgm:prSet presAssocID="{B9EA5C61-B9A0-4398-87BA-641D0E8B13C7}" presName="rootConnector" presStyleLbl="node3" presStyleIdx="0" presStyleCnt="6"/>
      <dgm:spPr/>
      <dgm:t>
        <a:bodyPr/>
        <a:lstStyle/>
        <a:p>
          <a:endParaRPr lang="es-ES"/>
        </a:p>
      </dgm:t>
    </dgm:pt>
    <dgm:pt modelId="{15F9AB1C-FFFC-488E-8A4B-370828EA76D5}" type="pres">
      <dgm:prSet presAssocID="{B9EA5C61-B9A0-4398-87BA-641D0E8B13C7}" presName="hierChild4" presStyleCnt="0"/>
      <dgm:spPr/>
    </dgm:pt>
    <dgm:pt modelId="{F47842C6-6F93-42A8-8D98-4F0BA18EF9B8}" type="pres">
      <dgm:prSet presAssocID="{B9EA5C61-B9A0-4398-87BA-641D0E8B13C7}" presName="hierChild5" presStyleCnt="0"/>
      <dgm:spPr/>
    </dgm:pt>
    <dgm:pt modelId="{5DB04D4C-BB16-4E63-BD0B-6683E0B69BC9}" type="pres">
      <dgm:prSet presAssocID="{4078F0A9-9F07-4C18-B179-A14E4CF998A7}" presName="hierChild5" presStyleCnt="0"/>
      <dgm:spPr/>
    </dgm:pt>
    <dgm:pt modelId="{C87D0375-4BA8-4FC8-BC1E-0EE31BA197C6}" type="pres">
      <dgm:prSet presAssocID="{EF78EC0D-91D1-4CC8-9599-06D83EDADD4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87CD7DE-4F87-4F46-9A69-912501ECAE39}" type="pres">
      <dgm:prSet presAssocID="{1E26783C-2CBA-4E9B-BB80-BD65326750F7}" presName="hierRoot2" presStyleCnt="0">
        <dgm:presLayoutVars>
          <dgm:hierBranch val="init"/>
        </dgm:presLayoutVars>
      </dgm:prSet>
      <dgm:spPr/>
    </dgm:pt>
    <dgm:pt modelId="{5608B251-8D5F-4A77-A756-DCE1C55FAAD6}" type="pres">
      <dgm:prSet presAssocID="{1E26783C-2CBA-4E9B-BB80-BD65326750F7}" presName="rootComposite" presStyleCnt="0"/>
      <dgm:spPr/>
    </dgm:pt>
    <dgm:pt modelId="{C3215780-9FA2-4513-8E7D-DBB221D43C57}" type="pres">
      <dgm:prSet presAssocID="{1E26783C-2CBA-4E9B-BB80-BD65326750F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9BA20-F9ED-4A2D-BD2E-21DF5D292785}" type="pres">
      <dgm:prSet presAssocID="{1E26783C-2CBA-4E9B-BB80-BD65326750F7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F499D4-F5E6-4CEF-A75F-88F1A76A050C}" type="pres">
      <dgm:prSet presAssocID="{1E26783C-2CBA-4E9B-BB80-BD65326750F7}" presName="hierChild4" presStyleCnt="0"/>
      <dgm:spPr/>
    </dgm:pt>
    <dgm:pt modelId="{E2414503-8D76-4AE9-9CB0-1262FC096AA0}" type="pres">
      <dgm:prSet presAssocID="{A69C1062-272B-4693-BF2B-48109CF9E9F2}" presName="Name37" presStyleLbl="parChTrans1D3" presStyleIdx="1" presStyleCnt="6"/>
      <dgm:spPr/>
      <dgm:t>
        <a:bodyPr/>
        <a:lstStyle/>
        <a:p>
          <a:endParaRPr lang="es-ES"/>
        </a:p>
      </dgm:t>
    </dgm:pt>
    <dgm:pt modelId="{A6D47130-F153-4B43-B206-6E417D7B5D91}" type="pres">
      <dgm:prSet presAssocID="{27928B32-AEBF-4B77-895A-E6085CCA7146}" presName="hierRoot2" presStyleCnt="0">
        <dgm:presLayoutVars>
          <dgm:hierBranch val="init"/>
        </dgm:presLayoutVars>
      </dgm:prSet>
      <dgm:spPr/>
    </dgm:pt>
    <dgm:pt modelId="{4909367A-C715-456E-83C4-A6BACFD5C7E1}" type="pres">
      <dgm:prSet presAssocID="{27928B32-AEBF-4B77-895A-E6085CCA7146}" presName="rootComposite" presStyleCnt="0"/>
      <dgm:spPr/>
    </dgm:pt>
    <dgm:pt modelId="{7F2424C9-0723-4C10-AF3E-4BF5F88F9FE8}" type="pres">
      <dgm:prSet presAssocID="{27928B32-AEBF-4B77-895A-E6085CCA7146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74E030-D62E-4309-89C8-C32F882690AF}" type="pres">
      <dgm:prSet presAssocID="{27928B32-AEBF-4B77-895A-E6085CCA7146}" presName="rootConnector" presStyleLbl="node3" presStyleIdx="1" presStyleCnt="6"/>
      <dgm:spPr/>
      <dgm:t>
        <a:bodyPr/>
        <a:lstStyle/>
        <a:p>
          <a:endParaRPr lang="es-ES"/>
        </a:p>
      </dgm:t>
    </dgm:pt>
    <dgm:pt modelId="{93C1E1AE-6940-4708-9ED2-D9569B7F109C}" type="pres">
      <dgm:prSet presAssocID="{27928B32-AEBF-4B77-895A-E6085CCA7146}" presName="hierChild4" presStyleCnt="0"/>
      <dgm:spPr/>
    </dgm:pt>
    <dgm:pt modelId="{878B5049-E9FF-472F-BDFC-CC601F38C208}" type="pres">
      <dgm:prSet presAssocID="{27928B32-AEBF-4B77-895A-E6085CCA7146}" presName="hierChild5" presStyleCnt="0"/>
      <dgm:spPr/>
    </dgm:pt>
    <dgm:pt modelId="{68AA834D-D0A8-446B-9112-A06D88571183}" type="pres">
      <dgm:prSet presAssocID="{1E26783C-2CBA-4E9B-BB80-BD65326750F7}" presName="hierChild5" presStyleCnt="0"/>
      <dgm:spPr/>
    </dgm:pt>
    <dgm:pt modelId="{339031C6-889A-47AD-B08C-E95EB76D3C7A}" type="pres">
      <dgm:prSet presAssocID="{1D4CC684-B355-4537-BE04-F8EED2C4A72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C9641D5-D921-4208-8B49-756F764D000B}" type="pres">
      <dgm:prSet presAssocID="{6318BDE6-C976-4E80-BCE3-25A6FE793EEE}" presName="hierRoot2" presStyleCnt="0">
        <dgm:presLayoutVars>
          <dgm:hierBranch val="init"/>
        </dgm:presLayoutVars>
      </dgm:prSet>
      <dgm:spPr/>
    </dgm:pt>
    <dgm:pt modelId="{1019B0CB-1F70-4F64-A348-F7EEB12CA666}" type="pres">
      <dgm:prSet presAssocID="{6318BDE6-C976-4E80-BCE3-25A6FE793EEE}" presName="rootComposite" presStyleCnt="0"/>
      <dgm:spPr/>
    </dgm:pt>
    <dgm:pt modelId="{E4350245-44E9-4480-AF21-CE17B909E2A1}" type="pres">
      <dgm:prSet presAssocID="{6318BDE6-C976-4E80-BCE3-25A6FE793EE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76E1C8-3E8A-41BF-A6FC-571EB94032EF}" type="pres">
      <dgm:prSet presAssocID="{6318BDE6-C976-4E80-BCE3-25A6FE793EEE}" presName="rootConnector" presStyleLbl="node2" presStyleIdx="2" presStyleCnt="4"/>
      <dgm:spPr/>
      <dgm:t>
        <a:bodyPr/>
        <a:lstStyle/>
        <a:p>
          <a:endParaRPr lang="es-ES"/>
        </a:p>
      </dgm:t>
    </dgm:pt>
    <dgm:pt modelId="{F5A364E6-FEB1-4D28-B4BA-D69BB78D8261}" type="pres">
      <dgm:prSet presAssocID="{6318BDE6-C976-4E80-BCE3-25A6FE793EEE}" presName="hierChild4" presStyleCnt="0"/>
      <dgm:spPr/>
    </dgm:pt>
    <dgm:pt modelId="{27EB4382-41C7-42C4-B0E8-1D50DC828161}" type="pres">
      <dgm:prSet presAssocID="{FCAA089B-BD2D-4475-99F1-A0B80F31A657}" presName="Name37" presStyleLbl="parChTrans1D3" presStyleIdx="2" presStyleCnt="6"/>
      <dgm:spPr/>
      <dgm:t>
        <a:bodyPr/>
        <a:lstStyle/>
        <a:p>
          <a:endParaRPr lang="es-ES"/>
        </a:p>
      </dgm:t>
    </dgm:pt>
    <dgm:pt modelId="{DD8A7C63-3CED-437B-9848-2BF82A8E8FAB}" type="pres">
      <dgm:prSet presAssocID="{1C72C5B4-7AAE-45A4-AC23-64E337865127}" presName="hierRoot2" presStyleCnt="0">
        <dgm:presLayoutVars>
          <dgm:hierBranch val="init"/>
        </dgm:presLayoutVars>
      </dgm:prSet>
      <dgm:spPr/>
    </dgm:pt>
    <dgm:pt modelId="{AD804C1A-DE3D-4D30-8611-B6FFB01C1904}" type="pres">
      <dgm:prSet presAssocID="{1C72C5B4-7AAE-45A4-AC23-64E337865127}" presName="rootComposite" presStyleCnt="0"/>
      <dgm:spPr/>
    </dgm:pt>
    <dgm:pt modelId="{F3558F82-25C7-4AE7-8B51-72CB1160DEE1}" type="pres">
      <dgm:prSet presAssocID="{1C72C5B4-7AAE-45A4-AC23-64E337865127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672B14-199E-41CF-8E43-F8BE1832BCA2}" type="pres">
      <dgm:prSet presAssocID="{1C72C5B4-7AAE-45A4-AC23-64E337865127}" presName="rootConnector" presStyleLbl="node3" presStyleIdx="2" presStyleCnt="6"/>
      <dgm:spPr/>
      <dgm:t>
        <a:bodyPr/>
        <a:lstStyle/>
        <a:p>
          <a:endParaRPr lang="es-ES"/>
        </a:p>
      </dgm:t>
    </dgm:pt>
    <dgm:pt modelId="{D84785CC-852E-4A03-886F-75FB163198CE}" type="pres">
      <dgm:prSet presAssocID="{1C72C5B4-7AAE-45A4-AC23-64E337865127}" presName="hierChild4" presStyleCnt="0"/>
      <dgm:spPr/>
    </dgm:pt>
    <dgm:pt modelId="{2FAE1B40-93FA-4710-A712-E95223F53F4F}" type="pres">
      <dgm:prSet presAssocID="{1C72C5B4-7AAE-45A4-AC23-64E337865127}" presName="hierChild5" presStyleCnt="0"/>
      <dgm:spPr/>
    </dgm:pt>
    <dgm:pt modelId="{1CAA2193-B398-4F4C-9692-166356837CC6}" type="pres">
      <dgm:prSet presAssocID="{314EAFBE-666B-46A0-A0CD-1E7237731FC9}" presName="Name37" presStyleLbl="parChTrans1D3" presStyleIdx="3" presStyleCnt="6"/>
      <dgm:spPr/>
      <dgm:t>
        <a:bodyPr/>
        <a:lstStyle/>
        <a:p>
          <a:endParaRPr lang="es-ES"/>
        </a:p>
      </dgm:t>
    </dgm:pt>
    <dgm:pt modelId="{9DE5BA91-E6F6-4D7B-B26C-E6D2C6A4D2F5}" type="pres">
      <dgm:prSet presAssocID="{665F20FB-DE1B-484C-8BFE-5FC55FA6F287}" presName="hierRoot2" presStyleCnt="0">
        <dgm:presLayoutVars>
          <dgm:hierBranch val="init"/>
        </dgm:presLayoutVars>
      </dgm:prSet>
      <dgm:spPr/>
    </dgm:pt>
    <dgm:pt modelId="{C8CA3007-30B2-44AA-B015-060B9BD1A923}" type="pres">
      <dgm:prSet presAssocID="{665F20FB-DE1B-484C-8BFE-5FC55FA6F287}" presName="rootComposite" presStyleCnt="0"/>
      <dgm:spPr/>
    </dgm:pt>
    <dgm:pt modelId="{7A9E0753-8953-4DC5-AD85-6C5A24131085}" type="pres">
      <dgm:prSet presAssocID="{665F20FB-DE1B-484C-8BFE-5FC55FA6F28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1838B5-CB92-427E-9372-3700B258AB82}" type="pres">
      <dgm:prSet presAssocID="{665F20FB-DE1B-484C-8BFE-5FC55FA6F287}" presName="rootConnector" presStyleLbl="node3" presStyleIdx="3" presStyleCnt="6"/>
      <dgm:spPr/>
      <dgm:t>
        <a:bodyPr/>
        <a:lstStyle/>
        <a:p>
          <a:endParaRPr lang="es-ES"/>
        </a:p>
      </dgm:t>
    </dgm:pt>
    <dgm:pt modelId="{08BD415C-DC21-4617-8DF7-8203791B7BA8}" type="pres">
      <dgm:prSet presAssocID="{665F20FB-DE1B-484C-8BFE-5FC55FA6F287}" presName="hierChild4" presStyleCnt="0"/>
      <dgm:spPr/>
    </dgm:pt>
    <dgm:pt modelId="{C12AE2C5-3EF9-46AA-AC26-05838ACB68FA}" type="pres">
      <dgm:prSet presAssocID="{665F20FB-DE1B-484C-8BFE-5FC55FA6F287}" presName="hierChild5" presStyleCnt="0"/>
      <dgm:spPr/>
    </dgm:pt>
    <dgm:pt modelId="{C09218AB-5C49-4869-B602-104B336131E5}" type="pres">
      <dgm:prSet presAssocID="{6318BDE6-C976-4E80-BCE3-25A6FE793EEE}" presName="hierChild5" presStyleCnt="0"/>
      <dgm:spPr/>
    </dgm:pt>
    <dgm:pt modelId="{801A1DAD-BD7B-4A58-8B44-E77514F6FFE7}" type="pres">
      <dgm:prSet presAssocID="{647E72C3-9D13-4B3E-829E-6DCE09864C2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615A0244-FEF8-4A1B-9EF3-542B96719E05}" type="pres">
      <dgm:prSet presAssocID="{D7DDDB05-AACF-4987-9B1F-B140A324E825}" presName="hierRoot2" presStyleCnt="0">
        <dgm:presLayoutVars>
          <dgm:hierBranch val="init"/>
        </dgm:presLayoutVars>
      </dgm:prSet>
      <dgm:spPr/>
    </dgm:pt>
    <dgm:pt modelId="{EB5A1670-73E0-405B-8A3C-D98E74ADF345}" type="pres">
      <dgm:prSet presAssocID="{D7DDDB05-AACF-4987-9B1F-B140A324E825}" presName="rootComposite" presStyleCnt="0"/>
      <dgm:spPr/>
    </dgm:pt>
    <dgm:pt modelId="{EB528FE3-D3B0-4C01-9DBB-89A8514CF771}" type="pres">
      <dgm:prSet presAssocID="{D7DDDB05-AACF-4987-9B1F-B140A324E82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C3F9F5-0B3E-47EF-B702-84F786FD2E9A}" type="pres">
      <dgm:prSet presAssocID="{D7DDDB05-AACF-4987-9B1F-B140A324E825}" presName="rootConnector" presStyleLbl="node2" presStyleIdx="3" presStyleCnt="4"/>
      <dgm:spPr/>
      <dgm:t>
        <a:bodyPr/>
        <a:lstStyle/>
        <a:p>
          <a:endParaRPr lang="es-ES"/>
        </a:p>
      </dgm:t>
    </dgm:pt>
    <dgm:pt modelId="{0D69CCA3-18FA-4092-8ABF-3AE30EB93BA2}" type="pres">
      <dgm:prSet presAssocID="{D7DDDB05-AACF-4987-9B1F-B140A324E825}" presName="hierChild4" presStyleCnt="0"/>
      <dgm:spPr/>
    </dgm:pt>
    <dgm:pt modelId="{5676654E-13B2-492D-9EA2-3A709BFEE5B3}" type="pres">
      <dgm:prSet presAssocID="{7E173D0F-77B2-456B-9B95-BA8357D924C0}" presName="Name37" presStyleLbl="parChTrans1D3" presStyleIdx="4" presStyleCnt="6"/>
      <dgm:spPr/>
      <dgm:t>
        <a:bodyPr/>
        <a:lstStyle/>
        <a:p>
          <a:endParaRPr lang="es-ES"/>
        </a:p>
      </dgm:t>
    </dgm:pt>
    <dgm:pt modelId="{A407D441-1836-4D1F-BD04-43288F1B7748}" type="pres">
      <dgm:prSet presAssocID="{48824DAC-BCE1-4B3E-BAA7-7B0248452037}" presName="hierRoot2" presStyleCnt="0">
        <dgm:presLayoutVars>
          <dgm:hierBranch val="init"/>
        </dgm:presLayoutVars>
      </dgm:prSet>
      <dgm:spPr/>
    </dgm:pt>
    <dgm:pt modelId="{ABC2B9E5-7273-4698-951F-22A537012158}" type="pres">
      <dgm:prSet presAssocID="{48824DAC-BCE1-4B3E-BAA7-7B0248452037}" presName="rootComposite" presStyleCnt="0"/>
      <dgm:spPr/>
    </dgm:pt>
    <dgm:pt modelId="{3099833E-6958-4F48-B918-9D0F49EC4FDE}" type="pres">
      <dgm:prSet presAssocID="{48824DAC-BCE1-4B3E-BAA7-7B0248452037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C8D383-28AD-4257-AE46-8E5480272940}" type="pres">
      <dgm:prSet presAssocID="{48824DAC-BCE1-4B3E-BAA7-7B0248452037}" presName="rootConnector" presStyleLbl="node3" presStyleIdx="4" presStyleCnt="6"/>
      <dgm:spPr/>
      <dgm:t>
        <a:bodyPr/>
        <a:lstStyle/>
        <a:p>
          <a:endParaRPr lang="es-ES"/>
        </a:p>
      </dgm:t>
    </dgm:pt>
    <dgm:pt modelId="{AF44B1A6-FBBD-42F7-A837-2D4DC68BE131}" type="pres">
      <dgm:prSet presAssocID="{48824DAC-BCE1-4B3E-BAA7-7B0248452037}" presName="hierChild4" presStyleCnt="0"/>
      <dgm:spPr/>
    </dgm:pt>
    <dgm:pt modelId="{13845948-A426-4D96-A172-F51A458068F9}" type="pres">
      <dgm:prSet presAssocID="{48824DAC-BCE1-4B3E-BAA7-7B0248452037}" presName="hierChild5" presStyleCnt="0"/>
      <dgm:spPr/>
    </dgm:pt>
    <dgm:pt modelId="{DD22DAAB-9657-49AC-8A19-7893D2C23648}" type="pres">
      <dgm:prSet presAssocID="{6EA6E299-A6D0-4B30-B913-5B4C901A5E9E}" presName="Name37" presStyleLbl="parChTrans1D3" presStyleIdx="5" presStyleCnt="6"/>
      <dgm:spPr/>
      <dgm:t>
        <a:bodyPr/>
        <a:lstStyle/>
        <a:p>
          <a:endParaRPr lang="es-ES"/>
        </a:p>
      </dgm:t>
    </dgm:pt>
    <dgm:pt modelId="{A11B0199-575B-4F2E-89BC-9BFF429A574D}" type="pres">
      <dgm:prSet presAssocID="{729FB799-F810-49BC-AC8B-B74EA1A167C7}" presName="hierRoot2" presStyleCnt="0">
        <dgm:presLayoutVars>
          <dgm:hierBranch val="init"/>
        </dgm:presLayoutVars>
      </dgm:prSet>
      <dgm:spPr/>
    </dgm:pt>
    <dgm:pt modelId="{62EFA421-6A71-489C-9F33-45F6DC56E9DB}" type="pres">
      <dgm:prSet presAssocID="{729FB799-F810-49BC-AC8B-B74EA1A167C7}" presName="rootComposite" presStyleCnt="0"/>
      <dgm:spPr/>
    </dgm:pt>
    <dgm:pt modelId="{A4E4892E-1B57-4897-B26E-79E54612E58F}" type="pres">
      <dgm:prSet presAssocID="{729FB799-F810-49BC-AC8B-B74EA1A167C7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40A0B9-5FF0-495A-AFEF-1A3D8401354C}" type="pres">
      <dgm:prSet presAssocID="{729FB799-F810-49BC-AC8B-B74EA1A167C7}" presName="rootConnector" presStyleLbl="node3" presStyleIdx="5" presStyleCnt="6"/>
      <dgm:spPr/>
      <dgm:t>
        <a:bodyPr/>
        <a:lstStyle/>
        <a:p>
          <a:endParaRPr lang="es-ES"/>
        </a:p>
      </dgm:t>
    </dgm:pt>
    <dgm:pt modelId="{0265DB60-8352-465F-A466-8D477251253A}" type="pres">
      <dgm:prSet presAssocID="{729FB799-F810-49BC-AC8B-B74EA1A167C7}" presName="hierChild4" presStyleCnt="0"/>
      <dgm:spPr/>
    </dgm:pt>
    <dgm:pt modelId="{F59FF3D5-1C61-4C84-B0B1-42ECA25ED252}" type="pres">
      <dgm:prSet presAssocID="{729FB799-F810-49BC-AC8B-B74EA1A167C7}" presName="hierChild5" presStyleCnt="0"/>
      <dgm:spPr/>
    </dgm:pt>
    <dgm:pt modelId="{5FC71FF6-6DFE-4B53-9257-9A6A8B84F022}" type="pres">
      <dgm:prSet presAssocID="{D7DDDB05-AACF-4987-9B1F-B140A324E825}" presName="hierChild5" presStyleCnt="0"/>
      <dgm:spPr/>
    </dgm:pt>
    <dgm:pt modelId="{9A75DF65-7655-4584-AC98-D5DA68287BF6}" type="pres">
      <dgm:prSet presAssocID="{DAB31FF6-D011-486C-BCFF-30EF45622AAF}" presName="hierChild3" presStyleCnt="0"/>
      <dgm:spPr/>
    </dgm:pt>
  </dgm:ptLst>
  <dgm:cxnLst>
    <dgm:cxn modelId="{8765A68A-CA37-4A58-AD5E-DB3BB27364E7}" type="presOf" srcId="{4078F0A9-9F07-4C18-B179-A14E4CF998A7}" destId="{2C3B29E7-0540-4ACA-9EBA-B883396E3E4E}" srcOrd="0" destOrd="0" presId="urn:microsoft.com/office/officeart/2005/8/layout/orgChart1"/>
    <dgm:cxn modelId="{DCCB9535-7205-4C16-B79B-2EF2768953A9}" srcId="{1E26783C-2CBA-4E9B-BB80-BD65326750F7}" destId="{27928B32-AEBF-4B77-895A-E6085CCA7146}" srcOrd="0" destOrd="0" parTransId="{A69C1062-272B-4693-BF2B-48109CF9E9F2}" sibTransId="{FB79EEAA-A556-4EC0-89FC-3C85B9865BBD}"/>
    <dgm:cxn modelId="{2F8D8F63-556C-43AA-A0EB-CD6192155315}" type="presOf" srcId="{665F20FB-DE1B-484C-8BFE-5FC55FA6F287}" destId="{7A9E0753-8953-4DC5-AD85-6C5A24131085}" srcOrd="0" destOrd="0" presId="urn:microsoft.com/office/officeart/2005/8/layout/orgChart1"/>
    <dgm:cxn modelId="{E297D1B1-9B55-4137-8E2A-E198B7287E13}" type="presOf" srcId="{7E173D0F-77B2-456B-9B95-BA8357D924C0}" destId="{5676654E-13B2-492D-9EA2-3A709BFEE5B3}" srcOrd="0" destOrd="0" presId="urn:microsoft.com/office/officeart/2005/8/layout/orgChart1"/>
    <dgm:cxn modelId="{EE145216-6834-4BA5-86AC-E76C065EE796}" type="presOf" srcId="{1D4CC684-B355-4537-BE04-F8EED2C4A724}" destId="{339031C6-889A-47AD-B08C-E95EB76D3C7A}" srcOrd="0" destOrd="0" presId="urn:microsoft.com/office/officeart/2005/8/layout/orgChart1"/>
    <dgm:cxn modelId="{CFE77F41-317E-4329-A11A-1D5E40A7CDB3}" srcId="{151BAC8F-05AD-4B02-B3E6-14BC5D1F86E0}" destId="{DAB31FF6-D011-486C-BCFF-30EF45622AAF}" srcOrd="0" destOrd="0" parTransId="{FB548D93-BFB2-4BBA-A489-02D64607B5FB}" sibTransId="{9F04DC6C-2A6C-406E-927A-17A7EA8FE9D2}"/>
    <dgm:cxn modelId="{4B6EEDC5-5F46-455B-9FA2-94F9C98B6A63}" type="presOf" srcId="{48824DAC-BCE1-4B3E-BAA7-7B0248452037}" destId="{25C8D383-28AD-4257-AE46-8E5480272940}" srcOrd="1" destOrd="0" presId="urn:microsoft.com/office/officeart/2005/8/layout/orgChart1"/>
    <dgm:cxn modelId="{D6290FA9-6B34-40AA-8EB8-C265B86D6A20}" srcId="{DAB31FF6-D011-486C-BCFF-30EF45622AAF}" destId="{4078F0A9-9F07-4C18-B179-A14E4CF998A7}" srcOrd="0" destOrd="0" parTransId="{87F54A8C-CA45-44F0-80F8-2EFDF8573462}" sibTransId="{843DE25D-3FBC-4803-A79A-42B2577D3E98}"/>
    <dgm:cxn modelId="{54B0EC41-7694-4C74-A0B2-B601348EA054}" type="presOf" srcId="{647E72C3-9D13-4B3E-829E-6DCE09864C26}" destId="{801A1DAD-BD7B-4A58-8B44-E77514F6FFE7}" srcOrd="0" destOrd="0" presId="urn:microsoft.com/office/officeart/2005/8/layout/orgChart1"/>
    <dgm:cxn modelId="{F1A215C0-4F85-4E70-9BB4-81806017DCF9}" type="presOf" srcId="{4078F0A9-9F07-4C18-B179-A14E4CF998A7}" destId="{6044A63B-3A04-4353-8E41-A8E4658753C7}" srcOrd="1" destOrd="0" presId="urn:microsoft.com/office/officeart/2005/8/layout/orgChart1"/>
    <dgm:cxn modelId="{B952D280-D1E2-4666-A7AA-1EF07C4BCC2A}" type="presOf" srcId="{1E26783C-2CBA-4E9B-BB80-BD65326750F7}" destId="{A489BA20-F9ED-4A2D-BD2E-21DF5D292785}" srcOrd="1" destOrd="0" presId="urn:microsoft.com/office/officeart/2005/8/layout/orgChart1"/>
    <dgm:cxn modelId="{21A75846-E383-41BF-BDC9-C7C04650DD51}" type="presOf" srcId="{729FB799-F810-49BC-AC8B-B74EA1A167C7}" destId="{F140A0B9-5FF0-495A-AFEF-1A3D8401354C}" srcOrd="1" destOrd="0" presId="urn:microsoft.com/office/officeart/2005/8/layout/orgChart1"/>
    <dgm:cxn modelId="{8242AB89-6D6C-439A-8018-1C9B14CE3185}" type="presOf" srcId="{87F54A8C-CA45-44F0-80F8-2EFDF8573462}" destId="{D6F3FB11-2241-438B-A65E-AC5BD2E25ADD}" srcOrd="0" destOrd="0" presId="urn:microsoft.com/office/officeart/2005/8/layout/orgChart1"/>
    <dgm:cxn modelId="{867DAB42-2E00-43AE-8A69-5172F67B476B}" type="presOf" srcId="{EF78EC0D-91D1-4CC8-9599-06D83EDADD49}" destId="{C87D0375-4BA8-4FC8-BC1E-0EE31BA197C6}" srcOrd="0" destOrd="0" presId="urn:microsoft.com/office/officeart/2005/8/layout/orgChart1"/>
    <dgm:cxn modelId="{4AE685A6-0743-4EB4-AE95-EB909340AC4D}" srcId="{D7DDDB05-AACF-4987-9B1F-B140A324E825}" destId="{48824DAC-BCE1-4B3E-BAA7-7B0248452037}" srcOrd="0" destOrd="0" parTransId="{7E173D0F-77B2-456B-9B95-BA8357D924C0}" sibTransId="{6084EF2E-64BC-4C50-8FF1-85F846905AC3}"/>
    <dgm:cxn modelId="{01CB5A76-3512-4884-B26E-10785278A9C9}" type="presOf" srcId="{D7DDDB05-AACF-4987-9B1F-B140A324E825}" destId="{EB528FE3-D3B0-4C01-9DBB-89A8514CF771}" srcOrd="0" destOrd="0" presId="urn:microsoft.com/office/officeart/2005/8/layout/orgChart1"/>
    <dgm:cxn modelId="{E9952EEF-5116-4E71-A2D1-DA1454085C92}" type="presOf" srcId="{D7DDDB05-AACF-4987-9B1F-B140A324E825}" destId="{65C3F9F5-0B3E-47EF-B702-84F786FD2E9A}" srcOrd="1" destOrd="0" presId="urn:microsoft.com/office/officeart/2005/8/layout/orgChart1"/>
    <dgm:cxn modelId="{E5825B80-C6D4-4461-8716-2D91C41B1DCD}" srcId="{DAB31FF6-D011-486C-BCFF-30EF45622AAF}" destId="{D7DDDB05-AACF-4987-9B1F-B140A324E825}" srcOrd="3" destOrd="0" parTransId="{647E72C3-9D13-4B3E-829E-6DCE09864C26}" sibTransId="{9C337EEE-E03B-43E2-9B09-77B8D91E26A6}"/>
    <dgm:cxn modelId="{C554720B-5B0A-4A34-B9E4-6183369EA575}" type="presOf" srcId="{DAB31FF6-D011-486C-BCFF-30EF45622AAF}" destId="{7B4B408C-8162-4227-9FC1-1AC8A007141D}" srcOrd="1" destOrd="0" presId="urn:microsoft.com/office/officeart/2005/8/layout/orgChart1"/>
    <dgm:cxn modelId="{D73B52C8-DEE8-48E4-AF07-6C0750D1450D}" srcId="{4078F0A9-9F07-4C18-B179-A14E4CF998A7}" destId="{B9EA5C61-B9A0-4398-87BA-641D0E8B13C7}" srcOrd="0" destOrd="0" parTransId="{66D086CD-E3D4-4A6A-AD60-25A8D84372AD}" sibTransId="{3811DDF5-F17A-4A90-8A8D-1E321BA7C14A}"/>
    <dgm:cxn modelId="{A82599CF-399B-41FF-832D-2659D82845E0}" srcId="{DAB31FF6-D011-486C-BCFF-30EF45622AAF}" destId="{1E26783C-2CBA-4E9B-BB80-BD65326750F7}" srcOrd="1" destOrd="0" parTransId="{EF78EC0D-91D1-4CC8-9599-06D83EDADD49}" sibTransId="{ACB71462-C7CB-48D9-A3CA-CFA4E915E78E}"/>
    <dgm:cxn modelId="{2D794F18-A65B-46ED-90FB-B56C990EADEB}" type="presOf" srcId="{DAB31FF6-D011-486C-BCFF-30EF45622AAF}" destId="{CE91CCD0-5942-4443-AEDE-758EF6FC2484}" srcOrd="0" destOrd="0" presId="urn:microsoft.com/office/officeart/2005/8/layout/orgChart1"/>
    <dgm:cxn modelId="{6FFFCE9D-0589-4BA9-AF5A-CE3142A959A2}" srcId="{6318BDE6-C976-4E80-BCE3-25A6FE793EEE}" destId="{1C72C5B4-7AAE-45A4-AC23-64E337865127}" srcOrd="0" destOrd="0" parTransId="{FCAA089B-BD2D-4475-99F1-A0B80F31A657}" sibTransId="{B69B50FA-BC8F-4F84-AEC5-CB01062680C9}"/>
    <dgm:cxn modelId="{08E54CE5-5EE1-40CF-A9ED-01D9E47CA05D}" type="presOf" srcId="{48824DAC-BCE1-4B3E-BAA7-7B0248452037}" destId="{3099833E-6958-4F48-B918-9D0F49EC4FDE}" srcOrd="0" destOrd="0" presId="urn:microsoft.com/office/officeart/2005/8/layout/orgChart1"/>
    <dgm:cxn modelId="{F77A6CB4-A5B5-448B-9E7C-EBC27FE83FB4}" type="presOf" srcId="{6318BDE6-C976-4E80-BCE3-25A6FE793EEE}" destId="{0276E1C8-3E8A-41BF-A6FC-571EB94032EF}" srcOrd="1" destOrd="0" presId="urn:microsoft.com/office/officeart/2005/8/layout/orgChart1"/>
    <dgm:cxn modelId="{207E326A-F953-4AD5-B355-19E196449D96}" type="presOf" srcId="{27928B32-AEBF-4B77-895A-E6085CCA7146}" destId="{5774E030-D62E-4309-89C8-C32F882690AF}" srcOrd="1" destOrd="0" presId="urn:microsoft.com/office/officeart/2005/8/layout/orgChart1"/>
    <dgm:cxn modelId="{24E863E0-481B-4410-A5A8-0D8E39F5F36B}" type="presOf" srcId="{FCAA089B-BD2D-4475-99F1-A0B80F31A657}" destId="{27EB4382-41C7-42C4-B0E8-1D50DC828161}" srcOrd="0" destOrd="0" presId="urn:microsoft.com/office/officeart/2005/8/layout/orgChart1"/>
    <dgm:cxn modelId="{819F5E18-4491-4C76-AC87-27ED10896AC0}" type="presOf" srcId="{A69C1062-272B-4693-BF2B-48109CF9E9F2}" destId="{E2414503-8D76-4AE9-9CB0-1262FC096AA0}" srcOrd="0" destOrd="0" presId="urn:microsoft.com/office/officeart/2005/8/layout/orgChart1"/>
    <dgm:cxn modelId="{E2297587-E506-4334-A6D0-643DA5D8437C}" type="presOf" srcId="{66D086CD-E3D4-4A6A-AD60-25A8D84372AD}" destId="{AF83D264-0EC5-41C9-BDA0-38207A45004D}" srcOrd="0" destOrd="0" presId="urn:microsoft.com/office/officeart/2005/8/layout/orgChart1"/>
    <dgm:cxn modelId="{12D7CAE8-EE29-4081-A0F2-9C04F5305ED0}" type="presOf" srcId="{B9EA5C61-B9A0-4398-87BA-641D0E8B13C7}" destId="{F679D3AF-80F0-411E-9324-FB053F099B13}" srcOrd="1" destOrd="0" presId="urn:microsoft.com/office/officeart/2005/8/layout/orgChart1"/>
    <dgm:cxn modelId="{17290458-C995-448D-AE38-3F904D61F0B1}" type="presOf" srcId="{314EAFBE-666B-46A0-A0CD-1E7237731FC9}" destId="{1CAA2193-B398-4F4C-9692-166356837CC6}" srcOrd="0" destOrd="0" presId="urn:microsoft.com/office/officeart/2005/8/layout/orgChart1"/>
    <dgm:cxn modelId="{E3D0F634-01C7-416C-83C6-DC93D8107FA5}" type="presOf" srcId="{6318BDE6-C976-4E80-BCE3-25A6FE793EEE}" destId="{E4350245-44E9-4480-AF21-CE17B909E2A1}" srcOrd="0" destOrd="0" presId="urn:microsoft.com/office/officeart/2005/8/layout/orgChart1"/>
    <dgm:cxn modelId="{A36867F0-BB29-453C-A736-6B8ABCBC796D}" srcId="{6318BDE6-C976-4E80-BCE3-25A6FE793EEE}" destId="{665F20FB-DE1B-484C-8BFE-5FC55FA6F287}" srcOrd="1" destOrd="0" parTransId="{314EAFBE-666B-46A0-A0CD-1E7237731FC9}" sibTransId="{2A8053F5-3696-48C1-89F5-36211F9A80E2}"/>
    <dgm:cxn modelId="{6E785AD7-58E8-462B-A968-44ED5C46407A}" srcId="{D7DDDB05-AACF-4987-9B1F-B140A324E825}" destId="{729FB799-F810-49BC-AC8B-B74EA1A167C7}" srcOrd="1" destOrd="0" parTransId="{6EA6E299-A6D0-4B30-B913-5B4C901A5E9E}" sibTransId="{C3739EA1-81AB-4710-81DC-2ACB85C82A57}"/>
    <dgm:cxn modelId="{710EA30D-E3C7-4C1E-97F3-EC3894CDF720}" type="presOf" srcId="{1C72C5B4-7AAE-45A4-AC23-64E337865127}" destId="{49672B14-199E-41CF-8E43-F8BE1832BCA2}" srcOrd="1" destOrd="0" presId="urn:microsoft.com/office/officeart/2005/8/layout/orgChart1"/>
    <dgm:cxn modelId="{4972B971-E5A4-4F8A-BEA4-7B97F0C3BAA3}" type="presOf" srcId="{665F20FB-DE1B-484C-8BFE-5FC55FA6F287}" destId="{F21838B5-CB92-427E-9372-3700B258AB82}" srcOrd="1" destOrd="0" presId="urn:microsoft.com/office/officeart/2005/8/layout/orgChart1"/>
    <dgm:cxn modelId="{8F1ECF95-8C73-4ACE-BE1B-7A0C04E069FD}" type="presOf" srcId="{1E26783C-2CBA-4E9B-BB80-BD65326750F7}" destId="{C3215780-9FA2-4513-8E7D-DBB221D43C57}" srcOrd="0" destOrd="0" presId="urn:microsoft.com/office/officeart/2005/8/layout/orgChart1"/>
    <dgm:cxn modelId="{ECACD14C-28E9-472A-9B26-75057E6B5A85}" type="presOf" srcId="{151BAC8F-05AD-4B02-B3E6-14BC5D1F86E0}" destId="{D0DADC78-95F8-4A39-9E91-84115A3A5BB0}" srcOrd="0" destOrd="0" presId="urn:microsoft.com/office/officeart/2005/8/layout/orgChart1"/>
    <dgm:cxn modelId="{3BE18B08-E6AA-40C0-BBD9-BE906D3246F7}" srcId="{DAB31FF6-D011-486C-BCFF-30EF45622AAF}" destId="{6318BDE6-C976-4E80-BCE3-25A6FE793EEE}" srcOrd="2" destOrd="0" parTransId="{1D4CC684-B355-4537-BE04-F8EED2C4A724}" sibTransId="{A38410A5-3AD1-4069-8426-7E5DCD19A351}"/>
    <dgm:cxn modelId="{714B17DC-2BCB-4636-BB29-4029CCF615FB}" type="presOf" srcId="{6EA6E299-A6D0-4B30-B913-5B4C901A5E9E}" destId="{DD22DAAB-9657-49AC-8A19-7893D2C23648}" srcOrd="0" destOrd="0" presId="urn:microsoft.com/office/officeart/2005/8/layout/orgChart1"/>
    <dgm:cxn modelId="{2D4E8ED3-8022-4C03-B863-4291673DB1F0}" type="presOf" srcId="{1C72C5B4-7AAE-45A4-AC23-64E337865127}" destId="{F3558F82-25C7-4AE7-8B51-72CB1160DEE1}" srcOrd="0" destOrd="0" presId="urn:microsoft.com/office/officeart/2005/8/layout/orgChart1"/>
    <dgm:cxn modelId="{F5D9F121-89E6-4BD2-A4BA-0CA193BEC3AB}" type="presOf" srcId="{B9EA5C61-B9A0-4398-87BA-641D0E8B13C7}" destId="{E4791510-AA42-482D-8CAD-3F913E86A8E1}" srcOrd="0" destOrd="0" presId="urn:microsoft.com/office/officeart/2005/8/layout/orgChart1"/>
    <dgm:cxn modelId="{2165E2ED-FC82-4671-BE09-4594D8E573F3}" type="presOf" srcId="{729FB799-F810-49BC-AC8B-B74EA1A167C7}" destId="{A4E4892E-1B57-4897-B26E-79E54612E58F}" srcOrd="0" destOrd="0" presId="urn:microsoft.com/office/officeart/2005/8/layout/orgChart1"/>
    <dgm:cxn modelId="{2BF5F6C3-FFD1-469C-8665-6B1EA71CD604}" type="presOf" srcId="{27928B32-AEBF-4B77-895A-E6085CCA7146}" destId="{7F2424C9-0723-4C10-AF3E-4BF5F88F9FE8}" srcOrd="0" destOrd="0" presId="urn:microsoft.com/office/officeart/2005/8/layout/orgChart1"/>
    <dgm:cxn modelId="{A75DDA51-A2B1-4B74-895C-F58AC1AA4CF9}" type="presParOf" srcId="{D0DADC78-95F8-4A39-9E91-84115A3A5BB0}" destId="{30EB1DF9-58F2-4517-9A08-C4671BACB5C2}" srcOrd="0" destOrd="0" presId="urn:microsoft.com/office/officeart/2005/8/layout/orgChart1"/>
    <dgm:cxn modelId="{82837F12-8A83-4AF5-8C5D-F78F8C1CD345}" type="presParOf" srcId="{30EB1DF9-58F2-4517-9A08-C4671BACB5C2}" destId="{7F6617FB-FBB5-4B7C-A32E-168A8FAD994F}" srcOrd="0" destOrd="0" presId="urn:microsoft.com/office/officeart/2005/8/layout/orgChart1"/>
    <dgm:cxn modelId="{43EE5F04-E41D-4DEC-8E86-DDF2AB6E43C5}" type="presParOf" srcId="{7F6617FB-FBB5-4B7C-A32E-168A8FAD994F}" destId="{CE91CCD0-5942-4443-AEDE-758EF6FC2484}" srcOrd="0" destOrd="0" presId="urn:microsoft.com/office/officeart/2005/8/layout/orgChart1"/>
    <dgm:cxn modelId="{597AFA56-9F87-4EC7-9719-1DD978EE6C17}" type="presParOf" srcId="{7F6617FB-FBB5-4B7C-A32E-168A8FAD994F}" destId="{7B4B408C-8162-4227-9FC1-1AC8A007141D}" srcOrd="1" destOrd="0" presId="urn:microsoft.com/office/officeart/2005/8/layout/orgChart1"/>
    <dgm:cxn modelId="{5A0548B2-5321-4672-8C36-6DA9E2BBAFC0}" type="presParOf" srcId="{30EB1DF9-58F2-4517-9A08-C4671BACB5C2}" destId="{47AE36F4-F43E-4C38-8E69-E7CD5D549C0B}" srcOrd="1" destOrd="0" presId="urn:microsoft.com/office/officeart/2005/8/layout/orgChart1"/>
    <dgm:cxn modelId="{B13D4202-0187-470B-AAC8-B7694962D83B}" type="presParOf" srcId="{47AE36F4-F43E-4C38-8E69-E7CD5D549C0B}" destId="{D6F3FB11-2241-438B-A65E-AC5BD2E25ADD}" srcOrd="0" destOrd="0" presId="urn:microsoft.com/office/officeart/2005/8/layout/orgChart1"/>
    <dgm:cxn modelId="{51265263-8BE8-437B-9C6B-C849054B65B8}" type="presParOf" srcId="{47AE36F4-F43E-4C38-8E69-E7CD5D549C0B}" destId="{A90A333B-44EA-4864-A62A-608B6846C6E5}" srcOrd="1" destOrd="0" presId="urn:microsoft.com/office/officeart/2005/8/layout/orgChart1"/>
    <dgm:cxn modelId="{04CDC82E-EC42-4868-8AEE-3C4AD9EB2896}" type="presParOf" srcId="{A90A333B-44EA-4864-A62A-608B6846C6E5}" destId="{0FF05168-556D-46D2-966A-80A83AFC6B34}" srcOrd="0" destOrd="0" presId="urn:microsoft.com/office/officeart/2005/8/layout/orgChart1"/>
    <dgm:cxn modelId="{98485ADF-1085-4DA6-AB9A-352CDC067D16}" type="presParOf" srcId="{0FF05168-556D-46D2-966A-80A83AFC6B34}" destId="{2C3B29E7-0540-4ACA-9EBA-B883396E3E4E}" srcOrd="0" destOrd="0" presId="urn:microsoft.com/office/officeart/2005/8/layout/orgChart1"/>
    <dgm:cxn modelId="{AB5C01B0-9873-4824-B742-613AD0717F8F}" type="presParOf" srcId="{0FF05168-556D-46D2-966A-80A83AFC6B34}" destId="{6044A63B-3A04-4353-8E41-A8E4658753C7}" srcOrd="1" destOrd="0" presId="urn:microsoft.com/office/officeart/2005/8/layout/orgChart1"/>
    <dgm:cxn modelId="{63942F7F-20A9-46BD-A68C-AC588B71479E}" type="presParOf" srcId="{A90A333B-44EA-4864-A62A-608B6846C6E5}" destId="{D370646E-5452-4440-AF57-FEE5A9318024}" srcOrd="1" destOrd="0" presId="urn:microsoft.com/office/officeart/2005/8/layout/orgChart1"/>
    <dgm:cxn modelId="{F9D803B6-A9F0-49FE-B6F8-F5BD63B91B30}" type="presParOf" srcId="{D370646E-5452-4440-AF57-FEE5A9318024}" destId="{AF83D264-0EC5-41C9-BDA0-38207A45004D}" srcOrd="0" destOrd="0" presId="urn:microsoft.com/office/officeart/2005/8/layout/orgChart1"/>
    <dgm:cxn modelId="{D329DDFF-0660-4F04-9E63-B9EF5A08DE68}" type="presParOf" srcId="{D370646E-5452-4440-AF57-FEE5A9318024}" destId="{A300E658-2D2D-410C-B8C5-2EEEB5333DB4}" srcOrd="1" destOrd="0" presId="urn:microsoft.com/office/officeart/2005/8/layout/orgChart1"/>
    <dgm:cxn modelId="{33B01424-12D7-4035-8782-ED14B28A07ED}" type="presParOf" srcId="{A300E658-2D2D-410C-B8C5-2EEEB5333DB4}" destId="{1E75F90D-95BC-40B7-B80A-343AFC9BACD1}" srcOrd="0" destOrd="0" presId="urn:microsoft.com/office/officeart/2005/8/layout/orgChart1"/>
    <dgm:cxn modelId="{12715171-FB64-4FD1-9EE7-78491AC19EFC}" type="presParOf" srcId="{1E75F90D-95BC-40B7-B80A-343AFC9BACD1}" destId="{E4791510-AA42-482D-8CAD-3F913E86A8E1}" srcOrd="0" destOrd="0" presId="urn:microsoft.com/office/officeart/2005/8/layout/orgChart1"/>
    <dgm:cxn modelId="{F779F4FB-B0C5-4385-9D59-84F06834D1AF}" type="presParOf" srcId="{1E75F90D-95BC-40B7-B80A-343AFC9BACD1}" destId="{F679D3AF-80F0-411E-9324-FB053F099B13}" srcOrd="1" destOrd="0" presId="urn:microsoft.com/office/officeart/2005/8/layout/orgChart1"/>
    <dgm:cxn modelId="{2AC2AA29-54CD-45D3-92DD-9C2DF5A3D625}" type="presParOf" srcId="{A300E658-2D2D-410C-B8C5-2EEEB5333DB4}" destId="{15F9AB1C-FFFC-488E-8A4B-370828EA76D5}" srcOrd="1" destOrd="0" presId="urn:microsoft.com/office/officeart/2005/8/layout/orgChart1"/>
    <dgm:cxn modelId="{84F8B85D-2D91-4E7A-8BED-7FC9F853E14A}" type="presParOf" srcId="{A300E658-2D2D-410C-B8C5-2EEEB5333DB4}" destId="{F47842C6-6F93-42A8-8D98-4F0BA18EF9B8}" srcOrd="2" destOrd="0" presId="urn:microsoft.com/office/officeart/2005/8/layout/orgChart1"/>
    <dgm:cxn modelId="{BE28D9E0-F8E1-4FD4-9B49-74DA5F86F632}" type="presParOf" srcId="{A90A333B-44EA-4864-A62A-608B6846C6E5}" destId="{5DB04D4C-BB16-4E63-BD0B-6683E0B69BC9}" srcOrd="2" destOrd="0" presId="urn:microsoft.com/office/officeart/2005/8/layout/orgChart1"/>
    <dgm:cxn modelId="{326E6DE2-76F0-4529-924E-999D6CE21798}" type="presParOf" srcId="{47AE36F4-F43E-4C38-8E69-E7CD5D549C0B}" destId="{C87D0375-4BA8-4FC8-BC1E-0EE31BA197C6}" srcOrd="2" destOrd="0" presId="urn:microsoft.com/office/officeart/2005/8/layout/orgChart1"/>
    <dgm:cxn modelId="{4BA1A7A7-9C74-4A77-B43B-53ED86F8C01B}" type="presParOf" srcId="{47AE36F4-F43E-4C38-8E69-E7CD5D549C0B}" destId="{187CD7DE-4F87-4F46-9A69-912501ECAE39}" srcOrd="3" destOrd="0" presId="urn:microsoft.com/office/officeart/2005/8/layout/orgChart1"/>
    <dgm:cxn modelId="{C4088337-5315-4C70-A017-E89C8E53BF2D}" type="presParOf" srcId="{187CD7DE-4F87-4F46-9A69-912501ECAE39}" destId="{5608B251-8D5F-4A77-A756-DCE1C55FAAD6}" srcOrd="0" destOrd="0" presId="urn:microsoft.com/office/officeart/2005/8/layout/orgChart1"/>
    <dgm:cxn modelId="{00544B28-C7DB-4376-8423-A76F3CB701FA}" type="presParOf" srcId="{5608B251-8D5F-4A77-A756-DCE1C55FAAD6}" destId="{C3215780-9FA2-4513-8E7D-DBB221D43C57}" srcOrd="0" destOrd="0" presId="urn:microsoft.com/office/officeart/2005/8/layout/orgChart1"/>
    <dgm:cxn modelId="{83537A7B-4A67-4F29-96E7-0FF1BA729C64}" type="presParOf" srcId="{5608B251-8D5F-4A77-A756-DCE1C55FAAD6}" destId="{A489BA20-F9ED-4A2D-BD2E-21DF5D292785}" srcOrd="1" destOrd="0" presId="urn:microsoft.com/office/officeart/2005/8/layout/orgChart1"/>
    <dgm:cxn modelId="{FDAF6239-F956-4A38-8F40-CD4CA5566E51}" type="presParOf" srcId="{187CD7DE-4F87-4F46-9A69-912501ECAE39}" destId="{6DF499D4-F5E6-4CEF-A75F-88F1A76A050C}" srcOrd="1" destOrd="0" presId="urn:microsoft.com/office/officeart/2005/8/layout/orgChart1"/>
    <dgm:cxn modelId="{ABC014DF-9DAD-446A-BAB6-9B90A606C209}" type="presParOf" srcId="{6DF499D4-F5E6-4CEF-A75F-88F1A76A050C}" destId="{E2414503-8D76-4AE9-9CB0-1262FC096AA0}" srcOrd="0" destOrd="0" presId="urn:microsoft.com/office/officeart/2005/8/layout/orgChart1"/>
    <dgm:cxn modelId="{4552F7B6-620F-4B4F-B973-DBAC190883F3}" type="presParOf" srcId="{6DF499D4-F5E6-4CEF-A75F-88F1A76A050C}" destId="{A6D47130-F153-4B43-B206-6E417D7B5D91}" srcOrd="1" destOrd="0" presId="urn:microsoft.com/office/officeart/2005/8/layout/orgChart1"/>
    <dgm:cxn modelId="{2D5629A0-6E7A-4589-B465-FA859A5D0209}" type="presParOf" srcId="{A6D47130-F153-4B43-B206-6E417D7B5D91}" destId="{4909367A-C715-456E-83C4-A6BACFD5C7E1}" srcOrd="0" destOrd="0" presId="urn:microsoft.com/office/officeart/2005/8/layout/orgChart1"/>
    <dgm:cxn modelId="{A88933EB-1EF3-4B66-B030-3B073F8CF142}" type="presParOf" srcId="{4909367A-C715-456E-83C4-A6BACFD5C7E1}" destId="{7F2424C9-0723-4C10-AF3E-4BF5F88F9FE8}" srcOrd="0" destOrd="0" presId="urn:microsoft.com/office/officeart/2005/8/layout/orgChart1"/>
    <dgm:cxn modelId="{1EDABDF2-1AF5-41D3-8E88-D0B7A564ED71}" type="presParOf" srcId="{4909367A-C715-456E-83C4-A6BACFD5C7E1}" destId="{5774E030-D62E-4309-89C8-C32F882690AF}" srcOrd="1" destOrd="0" presId="urn:microsoft.com/office/officeart/2005/8/layout/orgChart1"/>
    <dgm:cxn modelId="{1CCCC514-044D-42FA-A7BE-DE93F9412D55}" type="presParOf" srcId="{A6D47130-F153-4B43-B206-6E417D7B5D91}" destId="{93C1E1AE-6940-4708-9ED2-D9569B7F109C}" srcOrd="1" destOrd="0" presId="urn:microsoft.com/office/officeart/2005/8/layout/orgChart1"/>
    <dgm:cxn modelId="{B86F26C5-4CEB-480A-BA7D-BBA31C18DA56}" type="presParOf" srcId="{A6D47130-F153-4B43-B206-6E417D7B5D91}" destId="{878B5049-E9FF-472F-BDFC-CC601F38C208}" srcOrd="2" destOrd="0" presId="urn:microsoft.com/office/officeart/2005/8/layout/orgChart1"/>
    <dgm:cxn modelId="{D0E61B60-1160-4A54-87D6-140AA85BDEEA}" type="presParOf" srcId="{187CD7DE-4F87-4F46-9A69-912501ECAE39}" destId="{68AA834D-D0A8-446B-9112-A06D88571183}" srcOrd="2" destOrd="0" presId="urn:microsoft.com/office/officeart/2005/8/layout/orgChart1"/>
    <dgm:cxn modelId="{3ED0429B-51F0-46C4-8E5D-662145948377}" type="presParOf" srcId="{47AE36F4-F43E-4C38-8E69-E7CD5D549C0B}" destId="{339031C6-889A-47AD-B08C-E95EB76D3C7A}" srcOrd="4" destOrd="0" presId="urn:microsoft.com/office/officeart/2005/8/layout/orgChart1"/>
    <dgm:cxn modelId="{03EC4EB1-7392-4CEF-B208-AF787685FB1C}" type="presParOf" srcId="{47AE36F4-F43E-4C38-8E69-E7CD5D549C0B}" destId="{6C9641D5-D921-4208-8B49-756F764D000B}" srcOrd="5" destOrd="0" presId="urn:microsoft.com/office/officeart/2005/8/layout/orgChart1"/>
    <dgm:cxn modelId="{7BCBA0DB-0353-4EA7-B338-68501C6C9623}" type="presParOf" srcId="{6C9641D5-D921-4208-8B49-756F764D000B}" destId="{1019B0CB-1F70-4F64-A348-F7EEB12CA666}" srcOrd="0" destOrd="0" presId="urn:microsoft.com/office/officeart/2005/8/layout/orgChart1"/>
    <dgm:cxn modelId="{975B6DE0-67B2-4066-B865-F44BA16EC8B0}" type="presParOf" srcId="{1019B0CB-1F70-4F64-A348-F7EEB12CA666}" destId="{E4350245-44E9-4480-AF21-CE17B909E2A1}" srcOrd="0" destOrd="0" presId="urn:microsoft.com/office/officeart/2005/8/layout/orgChart1"/>
    <dgm:cxn modelId="{9605178F-90E4-46B5-8A88-07E6698D8EF2}" type="presParOf" srcId="{1019B0CB-1F70-4F64-A348-F7EEB12CA666}" destId="{0276E1C8-3E8A-41BF-A6FC-571EB94032EF}" srcOrd="1" destOrd="0" presId="urn:microsoft.com/office/officeart/2005/8/layout/orgChart1"/>
    <dgm:cxn modelId="{8ECE0D78-C6EF-452E-BCCC-F5BFD575CD5A}" type="presParOf" srcId="{6C9641D5-D921-4208-8B49-756F764D000B}" destId="{F5A364E6-FEB1-4D28-B4BA-D69BB78D8261}" srcOrd="1" destOrd="0" presId="urn:microsoft.com/office/officeart/2005/8/layout/orgChart1"/>
    <dgm:cxn modelId="{C30AC2EA-12B4-402E-9BDB-5CBD0A82DB10}" type="presParOf" srcId="{F5A364E6-FEB1-4D28-B4BA-D69BB78D8261}" destId="{27EB4382-41C7-42C4-B0E8-1D50DC828161}" srcOrd="0" destOrd="0" presId="urn:microsoft.com/office/officeart/2005/8/layout/orgChart1"/>
    <dgm:cxn modelId="{0C7B3575-941A-49AF-BBBB-844A0642BB53}" type="presParOf" srcId="{F5A364E6-FEB1-4D28-B4BA-D69BB78D8261}" destId="{DD8A7C63-3CED-437B-9848-2BF82A8E8FAB}" srcOrd="1" destOrd="0" presId="urn:microsoft.com/office/officeart/2005/8/layout/orgChart1"/>
    <dgm:cxn modelId="{1A02FF60-0274-4698-8E03-A215714888B6}" type="presParOf" srcId="{DD8A7C63-3CED-437B-9848-2BF82A8E8FAB}" destId="{AD804C1A-DE3D-4D30-8611-B6FFB01C1904}" srcOrd="0" destOrd="0" presId="urn:microsoft.com/office/officeart/2005/8/layout/orgChart1"/>
    <dgm:cxn modelId="{EEAE4EFD-7D50-465F-973F-29FF8DF2769D}" type="presParOf" srcId="{AD804C1A-DE3D-4D30-8611-B6FFB01C1904}" destId="{F3558F82-25C7-4AE7-8B51-72CB1160DEE1}" srcOrd="0" destOrd="0" presId="urn:microsoft.com/office/officeart/2005/8/layout/orgChart1"/>
    <dgm:cxn modelId="{2718E255-2DFD-4158-86D9-987929F4192B}" type="presParOf" srcId="{AD804C1A-DE3D-4D30-8611-B6FFB01C1904}" destId="{49672B14-199E-41CF-8E43-F8BE1832BCA2}" srcOrd="1" destOrd="0" presId="urn:microsoft.com/office/officeart/2005/8/layout/orgChart1"/>
    <dgm:cxn modelId="{EFF23D9F-C5EB-4171-83A5-D8A02C4759DC}" type="presParOf" srcId="{DD8A7C63-3CED-437B-9848-2BF82A8E8FAB}" destId="{D84785CC-852E-4A03-886F-75FB163198CE}" srcOrd="1" destOrd="0" presId="urn:microsoft.com/office/officeart/2005/8/layout/orgChart1"/>
    <dgm:cxn modelId="{25CC9288-F021-41E5-A8FE-07E6EB0B54F5}" type="presParOf" srcId="{DD8A7C63-3CED-437B-9848-2BF82A8E8FAB}" destId="{2FAE1B40-93FA-4710-A712-E95223F53F4F}" srcOrd="2" destOrd="0" presId="urn:microsoft.com/office/officeart/2005/8/layout/orgChart1"/>
    <dgm:cxn modelId="{443726A6-5F5E-4F26-87D0-2657F150920C}" type="presParOf" srcId="{F5A364E6-FEB1-4D28-B4BA-D69BB78D8261}" destId="{1CAA2193-B398-4F4C-9692-166356837CC6}" srcOrd="2" destOrd="0" presId="urn:microsoft.com/office/officeart/2005/8/layout/orgChart1"/>
    <dgm:cxn modelId="{992AAD30-96EE-42DB-9B04-E7297217144A}" type="presParOf" srcId="{F5A364E6-FEB1-4D28-B4BA-D69BB78D8261}" destId="{9DE5BA91-E6F6-4D7B-B26C-E6D2C6A4D2F5}" srcOrd="3" destOrd="0" presId="urn:microsoft.com/office/officeart/2005/8/layout/orgChart1"/>
    <dgm:cxn modelId="{12AABE51-C3CE-4D1A-8766-DC6BBC91D4BD}" type="presParOf" srcId="{9DE5BA91-E6F6-4D7B-B26C-E6D2C6A4D2F5}" destId="{C8CA3007-30B2-44AA-B015-060B9BD1A923}" srcOrd="0" destOrd="0" presId="urn:microsoft.com/office/officeart/2005/8/layout/orgChart1"/>
    <dgm:cxn modelId="{F428BECA-043A-4974-A2AE-24642D591EFF}" type="presParOf" srcId="{C8CA3007-30B2-44AA-B015-060B9BD1A923}" destId="{7A9E0753-8953-4DC5-AD85-6C5A24131085}" srcOrd="0" destOrd="0" presId="urn:microsoft.com/office/officeart/2005/8/layout/orgChart1"/>
    <dgm:cxn modelId="{936B4644-CBFB-45BC-8446-1A5AC36B05B9}" type="presParOf" srcId="{C8CA3007-30B2-44AA-B015-060B9BD1A923}" destId="{F21838B5-CB92-427E-9372-3700B258AB82}" srcOrd="1" destOrd="0" presId="urn:microsoft.com/office/officeart/2005/8/layout/orgChart1"/>
    <dgm:cxn modelId="{E17123E8-CBC4-4E6C-BA53-657C7DAE8E0E}" type="presParOf" srcId="{9DE5BA91-E6F6-4D7B-B26C-E6D2C6A4D2F5}" destId="{08BD415C-DC21-4617-8DF7-8203791B7BA8}" srcOrd="1" destOrd="0" presId="urn:microsoft.com/office/officeart/2005/8/layout/orgChart1"/>
    <dgm:cxn modelId="{0C3392F2-10ED-4CD4-B0EE-BDE809529E85}" type="presParOf" srcId="{9DE5BA91-E6F6-4D7B-B26C-E6D2C6A4D2F5}" destId="{C12AE2C5-3EF9-46AA-AC26-05838ACB68FA}" srcOrd="2" destOrd="0" presId="urn:microsoft.com/office/officeart/2005/8/layout/orgChart1"/>
    <dgm:cxn modelId="{4EED88B2-F137-4A8D-953E-B4FF34FD4D9C}" type="presParOf" srcId="{6C9641D5-D921-4208-8B49-756F764D000B}" destId="{C09218AB-5C49-4869-B602-104B336131E5}" srcOrd="2" destOrd="0" presId="urn:microsoft.com/office/officeart/2005/8/layout/orgChart1"/>
    <dgm:cxn modelId="{45CFAC4E-DF58-4A05-9F42-9C971BA61E07}" type="presParOf" srcId="{47AE36F4-F43E-4C38-8E69-E7CD5D549C0B}" destId="{801A1DAD-BD7B-4A58-8B44-E77514F6FFE7}" srcOrd="6" destOrd="0" presId="urn:microsoft.com/office/officeart/2005/8/layout/orgChart1"/>
    <dgm:cxn modelId="{07B7F6A5-7463-4051-AFE5-3BA9B9A80E63}" type="presParOf" srcId="{47AE36F4-F43E-4C38-8E69-E7CD5D549C0B}" destId="{615A0244-FEF8-4A1B-9EF3-542B96719E05}" srcOrd="7" destOrd="0" presId="urn:microsoft.com/office/officeart/2005/8/layout/orgChart1"/>
    <dgm:cxn modelId="{86B23747-1689-4F5A-898E-EE16BD3B3E8F}" type="presParOf" srcId="{615A0244-FEF8-4A1B-9EF3-542B96719E05}" destId="{EB5A1670-73E0-405B-8A3C-D98E74ADF345}" srcOrd="0" destOrd="0" presId="urn:microsoft.com/office/officeart/2005/8/layout/orgChart1"/>
    <dgm:cxn modelId="{EDD261F0-90AE-4F0D-B6A4-532F6DAE8756}" type="presParOf" srcId="{EB5A1670-73E0-405B-8A3C-D98E74ADF345}" destId="{EB528FE3-D3B0-4C01-9DBB-89A8514CF771}" srcOrd="0" destOrd="0" presId="urn:microsoft.com/office/officeart/2005/8/layout/orgChart1"/>
    <dgm:cxn modelId="{3C586BB0-E121-42F6-AAAD-9CF8298734A2}" type="presParOf" srcId="{EB5A1670-73E0-405B-8A3C-D98E74ADF345}" destId="{65C3F9F5-0B3E-47EF-B702-84F786FD2E9A}" srcOrd="1" destOrd="0" presId="urn:microsoft.com/office/officeart/2005/8/layout/orgChart1"/>
    <dgm:cxn modelId="{81C76F3C-3130-40FC-94E2-DC2162B2A304}" type="presParOf" srcId="{615A0244-FEF8-4A1B-9EF3-542B96719E05}" destId="{0D69CCA3-18FA-4092-8ABF-3AE30EB93BA2}" srcOrd="1" destOrd="0" presId="urn:microsoft.com/office/officeart/2005/8/layout/orgChart1"/>
    <dgm:cxn modelId="{922BDDAD-DB54-41BA-83BA-5DFC825B0870}" type="presParOf" srcId="{0D69CCA3-18FA-4092-8ABF-3AE30EB93BA2}" destId="{5676654E-13B2-492D-9EA2-3A709BFEE5B3}" srcOrd="0" destOrd="0" presId="urn:microsoft.com/office/officeart/2005/8/layout/orgChart1"/>
    <dgm:cxn modelId="{1707302F-BC2E-4EEC-A3A0-77376AB34014}" type="presParOf" srcId="{0D69CCA3-18FA-4092-8ABF-3AE30EB93BA2}" destId="{A407D441-1836-4D1F-BD04-43288F1B7748}" srcOrd="1" destOrd="0" presId="urn:microsoft.com/office/officeart/2005/8/layout/orgChart1"/>
    <dgm:cxn modelId="{21812AE1-0807-4C7D-BBEB-FC317AD480D9}" type="presParOf" srcId="{A407D441-1836-4D1F-BD04-43288F1B7748}" destId="{ABC2B9E5-7273-4698-951F-22A537012158}" srcOrd="0" destOrd="0" presId="urn:microsoft.com/office/officeart/2005/8/layout/orgChart1"/>
    <dgm:cxn modelId="{8B91C532-CCD7-42C3-A526-49776519F313}" type="presParOf" srcId="{ABC2B9E5-7273-4698-951F-22A537012158}" destId="{3099833E-6958-4F48-B918-9D0F49EC4FDE}" srcOrd="0" destOrd="0" presId="urn:microsoft.com/office/officeart/2005/8/layout/orgChart1"/>
    <dgm:cxn modelId="{F914F2BD-CC71-4C48-8EFC-517305B440BC}" type="presParOf" srcId="{ABC2B9E5-7273-4698-951F-22A537012158}" destId="{25C8D383-28AD-4257-AE46-8E5480272940}" srcOrd="1" destOrd="0" presId="urn:microsoft.com/office/officeart/2005/8/layout/orgChart1"/>
    <dgm:cxn modelId="{051E5C97-4258-4CEA-942A-ECD6329D0F27}" type="presParOf" srcId="{A407D441-1836-4D1F-BD04-43288F1B7748}" destId="{AF44B1A6-FBBD-42F7-A837-2D4DC68BE131}" srcOrd="1" destOrd="0" presId="urn:microsoft.com/office/officeart/2005/8/layout/orgChart1"/>
    <dgm:cxn modelId="{2315D6C1-56FA-42A2-A71E-5CAFFC3D6960}" type="presParOf" srcId="{A407D441-1836-4D1F-BD04-43288F1B7748}" destId="{13845948-A426-4D96-A172-F51A458068F9}" srcOrd="2" destOrd="0" presId="urn:microsoft.com/office/officeart/2005/8/layout/orgChart1"/>
    <dgm:cxn modelId="{8B527476-D4EC-4797-B1D6-0CCDA4BCE413}" type="presParOf" srcId="{0D69CCA3-18FA-4092-8ABF-3AE30EB93BA2}" destId="{DD22DAAB-9657-49AC-8A19-7893D2C23648}" srcOrd="2" destOrd="0" presId="urn:microsoft.com/office/officeart/2005/8/layout/orgChart1"/>
    <dgm:cxn modelId="{64E2D0F9-9061-4A6C-849B-CDCEF036C3D3}" type="presParOf" srcId="{0D69CCA3-18FA-4092-8ABF-3AE30EB93BA2}" destId="{A11B0199-575B-4F2E-89BC-9BFF429A574D}" srcOrd="3" destOrd="0" presId="urn:microsoft.com/office/officeart/2005/8/layout/orgChart1"/>
    <dgm:cxn modelId="{2AD80ED9-0A87-4086-9EF9-C9C051FCAF6C}" type="presParOf" srcId="{A11B0199-575B-4F2E-89BC-9BFF429A574D}" destId="{62EFA421-6A71-489C-9F33-45F6DC56E9DB}" srcOrd="0" destOrd="0" presId="urn:microsoft.com/office/officeart/2005/8/layout/orgChart1"/>
    <dgm:cxn modelId="{AFE46FD1-C118-4345-B668-8E76BD9BD3EC}" type="presParOf" srcId="{62EFA421-6A71-489C-9F33-45F6DC56E9DB}" destId="{A4E4892E-1B57-4897-B26E-79E54612E58F}" srcOrd="0" destOrd="0" presId="urn:microsoft.com/office/officeart/2005/8/layout/orgChart1"/>
    <dgm:cxn modelId="{314DCCA2-A256-4B36-85A1-A99021237D72}" type="presParOf" srcId="{62EFA421-6A71-489C-9F33-45F6DC56E9DB}" destId="{F140A0B9-5FF0-495A-AFEF-1A3D8401354C}" srcOrd="1" destOrd="0" presId="urn:microsoft.com/office/officeart/2005/8/layout/orgChart1"/>
    <dgm:cxn modelId="{CC948B3B-29C3-4307-B435-F61AEBCBD56E}" type="presParOf" srcId="{A11B0199-575B-4F2E-89BC-9BFF429A574D}" destId="{0265DB60-8352-465F-A466-8D477251253A}" srcOrd="1" destOrd="0" presId="urn:microsoft.com/office/officeart/2005/8/layout/orgChart1"/>
    <dgm:cxn modelId="{3ABE086F-C467-438B-B1E8-9B53469B0004}" type="presParOf" srcId="{A11B0199-575B-4F2E-89BC-9BFF429A574D}" destId="{F59FF3D5-1C61-4C84-B0B1-42ECA25ED252}" srcOrd="2" destOrd="0" presId="urn:microsoft.com/office/officeart/2005/8/layout/orgChart1"/>
    <dgm:cxn modelId="{0A82305A-8B07-4A98-B995-C55EC391CDB8}" type="presParOf" srcId="{615A0244-FEF8-4A1B-9EF3-542B96719E05}" destId="{5FC71FF6-6DFE-4B53-9257-9A6A8B84F022}" srcOrd="2" destOrd="0" presId="urn:microsoft.com/office/officeart/2005/8/layout/orgChart1"/>
    <dgm:cxn modelId="{F062D289-DBDA-464C-9331-FC02D4F1D182}" type="presParOf" srcId="{30EB1DF9-58F2-4517-9A08-C4671BACB5C2}" destId="{9A75DF65-7655-4584-AC98-D5DA68287B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83EDA-8D14-43CA-9E6A-FAD5FD354E6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7CEFCFB8-5645-4A2B-A8D4-5F9333DDADF8}">
      <dgm:prSet phldrT="[Texto]"/>
      <dgm:spPr/>
      <dgm:t>
        <a:bodyPr/>
        <a:lstStyle/>
        <a:p>
          <a:r>
            <a:rPr lang="es-EC" dirty="0"/>
            <a:t>Transformación social</a:t>
          </a:r>
        </a:p>
      </dgm:t>
    </dgm:pt>
    <dgm:pt modelId="{CA3369A2-C4C6-4A58-964F-75D1F7FE5FA5}" type="parTrans" cxnId="{BEAC5044-6C69-44DE-8DF9-23777B0A6931}">
      <dgm:prSet/>
      <dgm:spPr/>
      <dgm:t>
        <a:bodyPr/>
        <a:lstStyle/>
        <a:p>
          <a:endParaRPr lang="es-EC"/>
        </a:p>
      </dgm:t>
    </dgm:pt>
    <dgm:pt modelId="{B461241B-92A0-41D4-A046-1D073454573C}" type="sibTrans" cxnId="{BEAC5044-6C69-44DE-8DF9-23777B0A6931}">
      <dgm:prSet/>
      <dgm:spPr/>
      <dgm:t>
        <a:bodyPr/>
        <a:lstStyle/>
        <a:p>
          <a:endParaRPr lang="es-EC"/>
        </a:p>
      </dgm:t>
    </dgm:pt>
    <dgm:pt modelId="{16F1EBE7-5A1A-48C0-8AE5-AB4638155A80}">
      <dgm:prSet phldrT="[Texto]"/>
      <dgm:spPr/>
      <dgm:t>
        <a:bodyPr/>
        <a:lstStyle/>
        <a:p>
          <a:r>
            <a:rPr lang="es-EC" dirty="0"/>
            <a:t>Enfoque metodológico mixto</a:t>
          </a:r>
        </a:p>
      </dgm:t>
    </dgm:pt>
    <dgm:pt modelId="{4D834EE9-2F9C-4362-A78A-26839365F000}" type="parTrans" cxnId="{10203C5D-033C-428D-A7A5-5F232A6B3EED}">
      <dgm:prSet/>
      <dgm:spPr/>
      <dgm:t>
        <a:bodyPr/>
        <a:lstStyle/>
        <a:p>
          <a:endParaRPr lang="es-EC"/>
        </a:p>
      </dgm:t>
    </dgm:pt>
    <dgm:pt modelId="{D46DFB34-4EAA-45BD-871E-A52F796245C6}" type="sibTrans" cxnId="{10203C5D-033C-428D-A7A5-5F232A6B3EED}">
      <dgm:prSet/>
      <dgm:spPr/>
      <dgm:t>
        <a:bodyPr/>
        <a:lstStyle/>
        <a:p>
          <a:endParaRPr lang="es-EC"/>
        </a:p>
      </dgm:t>
    </dgm:pt>
    <dgm:pt modelId="{325B4FE9-DB9A-4620-825E-778211060585}">
      <dgm:prSet phldrT="[Texto]"/>
      <dgm:spPr/>
      <dgm:t>
        <a:bodyPr/>
        <a:lstStyle/>
        <a:p>
          <a:r>
            <a:rPr lang="es-EC" dirty="0"/>
            <a:t>Carencias del Centro histórico de Quito</a:t>
          </a:r>
        </a:p>
      </dgm:t>
    </dgm:pt>
    <dgm:pt modelId="{C9C875A1-5128-4741-B9B8-38EC1879FC0D}" type="parTrans" cxnId="{648A4676-07C9-4A93-A803-C3846F5518EB}">
      <dgm:prSet/>
      <dgm:spPr/>
      <dgm:t>
        <a:bodyPr/>
        <a:lstStyle/>
        <a:p>
          <a:endParaRPr lang="es-EC"/>
        </a:p>
      </dgm:t>
    </dgm:pt>
    <dgm:pt modelId="{2FFDFD87-4B10-4A74-9C2E-F970F841FE5E}" type="sibTrans" cxnId="{648A4676-07C9-4A93-A803-C3846F5518EB}">
      <dgm:prSet/>
      <dgm:spPr/>
      <dgm:t>
        <a:bodyPr/>
        <a:lstStyle/>
        <a:p>
          <a:endParaRPr lang="es-EC"/>
        </a:p>
      </dgm:t>
    </dgm:pt>
    <dgm:pt modelId="{39AB7BBF-92DB-40B3-BB8C-6BECFBF294D8}">
      <dgm:prSet phldrT="[Texto]"/>
      <dgm:spPr/>
      <dgm:t>
        <a:bodyPr/>
        <a:lstStyle/>
        <a:p>
          <a:r>
            <a:rPr lang="es-EC" dirty="0"/>
            <a:t>Rutas</a:t>
          </a:r>
        </a:p>
      </dgm:t>
    </dgm:pt>
    <dgm:pt modelId="{BB08D2A1-66B4-4EFB-BB8A-C4207C894447}" type="parTrans" cxnId="{73DACF71-25A8-40D7-87DC-00C9BFFA2DAF}">
      <dgm:prSet/>
      <dgm:spPr/>
      <dgm:t>
        <a:bodyPr/>
        <a:lstStyle/>
        <a:p>
          <a:endParaRPr lang="es-EC"/>
        </a:p>
      </dgm:t>
    </dgm:pt>
    <dgm:pt modelId="{9848AF35-479B-4918-A4B4-FB3F827EE534}" type="sibTrans" cxnId="{73DACF71-25A8-40D7-87DC-00C9BFFA2DAF}">
      <dgm:prSet/>
      <dgm:spPr/>
      <dgm:t>
        <a:bodyPr/>
        <a:lstStyle/>
        <a:p>
          <a:endParaRPr lang="es-EC"/>
        </a:p>
      </dgm:t>
    </dgm:pt>
    <dgm:pt modelId="{724B7489-42FE-444B-8A4F-33A7132CEE7B}">
      <dgm:prSet phldrT="[Texto]"/>
      <dgm:spPr/>
      <dgm:t>
        <a:bodyPr/>
        <a:lstStyle/>
        <a:p>
          <a:r>
            <a:rPr lang="es-EC" dirty="0"/>
            <a:t>Recuperación de casas</a:t>
          </a:r>
        </a:p>
      </dgm:t>
    </dgm:pt>
    <dgm:pt modelId="{1E794007-177E-445B-8D76-AF2CFA9C3CBE}" type="parTrans" cxnId="{C4996D50-42E8-473F-9A57-B8C5D6417E40}">
      <dgm:prSet/>
      <dgm:spPr/>
      <dgm:t>
        <a:bodyPr/>
        <a:lstStyle/>
        <a:p>
          <a:endParaRPr lang="es-EC"/>
        </a:p>
      </dgm:t>
    </dgm:pt>
    <dgm:pt modelId="{87405C4F-A544-4814-B936-E5DBA99B7FBD}" type="sibTrans" cxnId="{C4996D50-42E8-473F-9A57-B8C5D6417E40}">
      <dgm:prSet/>
      <dgm:spPr/>
      <dgm:t>
        <a:bodyPr/>
        <a:lstStyle/>
        <a:p>
          <a:endParaRPr lang="es-EC"/>
        </a:p>
      </dgm:t>
    </dgm:pt>
    <dgm:pt modelId="{3F74A927-5449-470F-8BA4-C5644A6B8BAF}" type="pres">
      <dgm:prSet presAssocID="{F0E83EDA-8D14-43CA-9E6A-FAD5FD354E62}" presName="linearFlow" presStyleCnt="0">
        <dgm:presLayoutVars>
          <dgm:dir/>
          <dgm:resizeHandles val="exact"/>
        </dgm:presLayoutVars>
      </dgm:prSet>
      <dgm:spPr/>
    </dgm:pt>
    <dgm:pt modelId="{635B0FF6-B28E-42D9-AEEA-7599AF37E3AD}" type="pres">
      <dgm:prSet presAssocID="{7CEFCFB8-5645-4A2B-A8D4-5F9333DDADF8}" presName="composite" presStyleCnt="0"/>
      <dgm:spPr/>
    </dgm:pt>
    <dgm:pt modelId="{10D0EE6D-C838-49EB-9843-426C66ED43DF}" type="pres">
      <dgm:prSet presAssocID="{7CEFCFB8-5645-4A2B-A8D4-5F9333DDADF8}" presName="imgShp" presStyleLbl="fgImgPlace1" presStyleIdx="0" presStyleCnt="5" custAng="54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BDC8E93-8FEE-4E5C-88DF-093278324698}" type="pres">
      <dgm:prSet presAssocID="{7CEFCFB8-5645-4A2B-A8D4-5F9333DDADF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DF96D2-AD54-4F84-88F3-E3324C153E99}" type="pres">
      <dgm:prSet presAssocID="{B461241B-92A0-41D4-A046-1D073454573C}" presName="spacing" presStyleCnt="0"/>
      <dgm:spPr/>
    </dgm:pt>
    <dgm:pt modelId="{EF79439F-ABAE-4891-B559-C060DF0A5DD1}" type="pres">
      <dgm:prSet presAssocID="{16F1EBE7-5A1A-48C0-8AE5-AB4638155A80}" presName="composite" presStyleCnt="0"/>
      <dgm:spPr/>
    </dgm:pt>
    <dgm:pt modelId="{25037BF2-8FE5-473F-84DA-40467BA5747A}" type="pres">
      <dgm:prSet presAssocID="{16F1EBE7-5A1A-48C0-8AE5-AB4638155A80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30000" r="-30000"/>
          </a:stretch>
        </a:blipFill>
      </dgm:spPr>
    </dgm:pt>
    <dgm:pt modelId="{07727862-8178-463B-8ED2-19F99CC2E29A}" type="pres">
      <dgm:prSet presAssocID="{16F1EBE7-5A1A-48C0-8AE5-AB4638155A8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07D7B-18B6-4882-BCF7-6AB03F5E6F26}" type="pres">
      <dgm:prSet presAssocID="{D46DFB34-4EAA-45BD-871E-A52F796245C6}" presName="spacing" presStyleCnt="0"/>
      <dgm:spPr/>
    </dgm:pt>
    <dgm:pt modelId="{B62328BE-6CFC-4458-9B68-4D3C87A2B2E4}" type="pres">
      <dgm:prSet presAssocID="{325B4FE9-DB9A-4620-825E-778211060585}" presName="composite" presStyleCnt="0"/>
      <dgm:spPr/>
    </dgm:pt>
    <dgm:pt modelId="{77927805-10D3-49E5-A4AE-745BCF530D70}" type="pres">
      <dgm:prSet presAssocID="{325B4FE9-DB9A-4620-825E-778211060585}" presName="imgShp" presStyleLbl="fgImgPlace1" presStyleIdx="2" presStyleCnt="5" custAng="54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E54A91D-A3AB-4BCB-B986-10D866C8FE4A}" type="pres">
      <dgm:prSet presAssocID="{325B4FE9-DB9A-4620-825E-77821106058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84B67-A741-488B-816E-2D4897065DDA}" type="pres">
      <dgm:prSet presAssocID="{2FFDFD87-4B10-4A74-9C2E-F970F841FE5E}" presName="spacing" presStyleCnt="0"/>
      <dgm:spPr/>
    </dgm:pt>
    <dgm:pt modelId="{23BBD320-DEB4-4712-9671-36072BE15788}" type="pres">
      <dgm:prSet presAssocID="{39AB7BBF-92DB-40B3-BB8C-6BECFBF294D8}" presName="composite" presStyleCnt="0"/>
      <dgm:spPr/>
    </dgm:pt>
    <dgm:pt modelId="{EB3D423D-FA83-40B8-B772-7934DB482C5D}" type="pres">
      <dgm:prSet presAssocID="{39AB7BBF-92DB-40B3-BB8C-6BECFBF294D8}" presName="imgShp" presStyleLbl="fgImgPlace1" presStyleIdx="3" presStyleCnt="5" custAng="54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AF6A32E-11F7-4058-B5FA-E248A2E9E441}" type="pres">
      <dgm:prSet presAssocID="{39AB7BBF-92DB-40B3-BB8C-6BECFBF294D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E0D3A-E6C3-4D93-917C-DD3E5F7DB674}" type="pres">
      <dgm:prSet presAssocID="{9848AF35-479B-4918-A4B4-FB3F827EE534}" presName="spacing" presStyleCnt="0"/>
      <dgm:spPr/>
    </dgm:pt>
    <dgm:pt modelId="{A81CC024-D384-46E5-B182-2BF84E39AAC9}" type="pres">
      <dgm:prSet presAssocID="{724B7489-42FE-444B-8A4F-33A7132CEE7B}" presName="composite" presStyleCnt="0"/>
      <dgm:spPr/>
    </dgm:pt>
    <dgm:pt modelId="{277AF77A-329E-4C6C-8BCA-B847FB6037BE}" type="pres">
      <dgm:prSet presAssocID="{724B7489-42FE-444B-8A4F-33A7132CEE7B}" presName="imgShp" presStyleLbl="fgImgPlace1" presStyleIdx="4" presStyleCnt="5" custAng="560778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4F2B342-D2E8-4886-A47D-90FD3618C228}" type="pres">
      <dgm:prSet presAssocID="{724B7489-42FE-444B-8A4F-33A7132CEE7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7C5AC7-E65F-4AE7-9671-0A2CD5415A59}" type="presOf" srcId="{7CEFCFB8-5645-4A2B-A8D4-5F9333DDADF8}" destId="{7BDC8E93-8FEE-4E5C-88DF-093278324698}" srcOrd="0" destOrd="0" presId="urn:microsoft.com/office/officeart/2005/8/layout/vList3"/>
    <dgm:cxn modelId="{74E0DD59-C5BC-4DCD-80DD-0BE423C5ECBA}" type="presOf" srcId="{16F1EBE7-5A1A-48C0-8AE5-AB4638155A80}" destId="{07727862-8178-463B-8ED2-19F99CC2E29A}" srcOrd="0" destOrd="0" presId="urn:microsoft.com/office/officeart/2005/8/layout/vList3"/>
    <dgm:cxn modelId="{1530F47F-579F-43A9-AB5A-F9300C9C9C82}" type="presOf" srcId="{F0E83EDA-8D14-43CA-9E6A-FAD5FD354E62}" destId="{3F74A927-5449-470F-8BA4-C5644A6B8BAF}" srcOrd="0" destOrd="0" presId="urn:microsoft.com/office/officeart/2005/8/layout/vList3"/>
    <dgm:cxn modelId="{10203C5D-033C-428D-A7A5-5F232A6B3EED}" srcId="{F0E83EDA-8D14-43CA-9E6A-FAD5FD354E62}" destId="{16F1EBE7-5A1A-48C0-8AE5-AB4638155A80}" srcOrd="1" destOrd="0" parTransId="{4D834EE9-2F9C-4362-A78A-26839365F000}" sibTransId="{D46DFB34-4EAA-45BD-871E-A52F796245C6}"/>
    <dgm:cxn modelId="{BEAC5044-6C69-44DE-8DF9-23777B0A6931}" srcId="{F0E83EDA-8D14-43CA-9E6A-FAD5FD354E62}" destId="{7CEFCFB8-5645-4A2B-A8D4-5F9333DDADF8}" srcOrd="0" destOrd="0" parTransId="{CA3369A2-C4C6-4A58-964F-75D1F7FE5FA5}" sibTransId="{B461241B-92A0-41D4-A046-1D073454573C}"/>
    <dgm:cxn modelId="{C4996D50-42E8-473F-9A57-B8C5D6417E40}" srcId="{F0E83EDA-8D14-43CA-9E6A-FAD5FD354E62}" destId="{724B7489-42FE-444B-8A4F-33A7132CEE7B}" srcOrd="4" destOrd="0" parTransId="{1E794007-177E-445B-8D76-AF2CFA9C3CBE}" sibTransId="{87405C4F-A544-4814-B936-E5DBA99B7FBD}"/>
    <dgm:cxn modelId="{BFB43BDC-8CA2-4F79-885E-BB0CBC5722C3}" type="presOf" srcId="{39AB7BBF-92DB-40B3-BB8C-6BECFBF294D8}" destId="{DAF6A32E-11F7-4058-B5FA-E248A2E9E441}" srcOrd="0" destOrd="0" presId="urn:microsoft.com/office/officeart/2005/8/layout/vList3"/>
    <dgm:cxn modelId="{69BCEB18-CDFC-4EF5-BC84-B43B3BF2F08B}" type="presOf" srcId="{325B4FE9-DB9A-4620-825E-778211060585}" destId="{8E54A91D-A3AB-4BCB-B986-10D866C8FE4A}" srcOrd="0" destOrd="0" presId="urn:microsoft.com/office/officeart/2005/8/layout/vList3"/>
    <dgm:cxn modelId="{FF2F56F5-434F-41C5-A1B6-998ED818910D}" type="presOf" srcId="{724B7489-42FE-444B-8A4F-33A7132CEE7B}" destId="{E4F2B342-D2E8-4886-A47D-90FD3618C228}" srcOrd="0" destOrd="0" presId="urn:microsoft.com/office/officeart/2005/8/layout/vList3"/>
    <dgm:cxn modelId="{648A4676-07C9-4A93-A803-C3846F5518EB}" srcId="{F0E83EDA-8D14-43CA-9E6A-FAD5FD354E62}" destId="{325B4FE9-DB9A-4620-825E-778211060585}" srcOrd="2" destOrd="0" parTransId="{C9C875A1-5128-4741-B9B8-38EC1879FC0D}" sibTransId="{2FFDFD87-4B10-4A74-9C2E-F970F841FE5E}"/>
    <dgm:cxn modelId="{73DACF71-25A8-40D7-87DC-00C9BFFA2DAF}" srcId="{F0E83EDA-8D14-43CA-9E6A-FAD5FD354E62}" destId="{39AB7BBF-92DB-40B3-BB8C-6BECFBF294D8}" srcOrd="3" destOrd="0" parTransId="{BB08D2A1-66B4-4EFB-BB8A-C4207C894447}" sibTransId="{9848AF35-479B-4918-A4B4-FB3F827EE534}"/>
    <dgm:cxn modelId="{C17F1C78-34CA-4F8F-B069-77DF4A119400}" type="presParOf" srcId="{3F74A927-5449-470F-8BA4-C5644A6B8BAF}" destId="{635B0FF6-B28E-42D9-AEEA-7599AF37E3AD}" srcOrd="0" destOrd="0" presId="urn:microsoft.com/office/officeart/2005/8/layout/vList3"/>
    <dgm:cxn modelId="{025210D7-8325-4C60-AA45-22CCC632CA2C}" type="presParOf" srcId="{635B0FF6-B28E-42D9-AEEA-7599AF37E3AD}" destId="{10D0EE6D-C838-49EB-9843-426C66ED43DF}" srcOrd="0" destOrd="0" presId="urn:microsoft.com/office/officeart/2005/8/layout/vList3"/>
    <dgm:cxn modelId="{5CE462B2-6488-4E9F-B796-DAEE6E161A1C}" type="presParOf" srcId="{635B0FF6-B28E-42D9-AEEA-7599AF37E3AD}" destId="{7BDC8E93-8FEE-4E5C-88DF-093278324698}" srcOrd="1" destOrd="0" presId="urn:microsoft.com/office/officeart/2005/8/layout/vList3"/>
    <dgm:cxn modelId="{9832B1AD-5FCF-4317-AE8C-D2343964E819}" type="presParOf" srcId="{3F74A927-5449-470F-8BA4-C5644A6B8BAF}" destId="{F7DF96D2-AD54-4F84-88F3-E3324C153E99}" srcOrd="1" destOrd="0" presId="urn:microsoft.com/office/officeart/2005/8/layout/vList3"/>
    <dgm:cxn modelId="{65175FB0-9157-47AB-9211-FC216385B4C2}" type="presParOf" srcId="{3F74A927-5449-470F-8BA4-C5644A6B8BAF}" destId="{EF79439F-ABAE-4891-B559-C060DF0A5DD1}" srcOrd="2" destOrd="0" presId="urn:microsoft.com/office/officeart/2005/8/layout/vList3"/>
    <dgm:cxn modelId="{C3F4C76F-947D-48E0-B6FD-3DC8DD750086}" type="presParOf" srcId="{EF79439F-ABAE-4891-B559-C060DF0A5DD1}" destId="{25037BF2-8FE5-473F-84DA-40467BA5747A}" srcOrd="0" destOrd="0" presId="urn:microsoft.com/office/officeart/2005/8/layout/vList3"/>
    <dgm:cxn modelId="{7F41805C-0FDA-451A-B93F-78AD659063DD}" type="presParOf" srcId="{EF79439F-ABAE-4891-B559-C060DF0A5DD1}" destId="{07727862-8178-463B-8ED2-19F99CC2E29A}" srcOrd="1" destOrd="0" presId="urn:microsoft.com/office/officeart/2005/8/layout/vList3"/>
    <dgm:cxn modelId="{E7FD24E8-0DC3-4ECF-B048-7B8A69390D81}" type="presParOf" srcId="{3F74A927-5449-470F-8BA4-C5644A6B8BAF}" destId="{DF407D7B-18B6-4882-BCF7-6AB03F5E6F26}" srcOrd="3" destOrd="0" presId="urn:microsoft.com/office/officeart/2005/8/layout/vList3"/>
    <dgm:cxn modelId="{897F278C-ED39-41C1-B6F2-7864D8E5A103}" type="presParOf" srcId="{3F74A927-5449-470F-8BA4-C5644A6B8BAF}" destId="{B62328BE-6CFC-4458-9B68-4D3C87A2B2E4}" srcOrd="4" destOrd="0" presId="urn:microsoft.com/office/officeart/2005/8/layout/vList3"/>
    <dgm:cxn modelId="{36FF3D20-26E3-4D18-BBEB-1E77A4025634}" type="presParOf" srcId="{B62328BE-6CFC-4458-9B68-4D3C87A2B2E4}" destId="{77927805-10D3-49E5-A4AE-745BCF530D70}" srcOrd="0" destOrd="0" presId="urn:microsoft.com/office/officeart/2005/8/layout/vList3"/>
    <dgm:cxn modelId="{C937F0FB-FCDE-43C2-A14A-817E1665F1D7}" type="presParOf" srcId="{B62328BE-6CFC-4458-9B68-4D3C87A2B2E4}" destId="{8E54A91D-A3AB-4BCB-B986-10D866C8FE4A}" srcOrd="1" destOrd="0" presId="urn:microsoft.com/office/officeart/2005/8/layout/vList3"/>
    <dgm:cxn modelId="{2BDB1D81-97F8-45E9-B874-22BD6AA355B7}" type="presParOf" srcId="{3F74A927-5449-470F-8BA4-C5644A6B8BAF}" destId="{73584B67-A741-488B-816E-2D4897065DDA}" srcOrd="5" destOrd="0" presId="urn:microsoft.com/office/officeart/2005/8/layout/vList3"/>
    <dgm:cxn modelId="{86C174F8-8140-4298-8826-292C6144AB51}" type="presParOf" srcId="{3F74A927-5449-470F-8BA4-C5644A6B8BAF}" destId="{23BBD320-DEB4-4712-9671-36072BE15788}" srcOrd="6" destOrd="0" presId="urn:microsoft.com/office/officeart/2005/8/layout/vList3"/>
    <dgm:cxn modelId="{BFAFAE99-CACD-4E6B-9DD0-0EE81123209F}" type="presParOf" srcId="{23BBD320-DEB4-4712-9671-36072BE15788}" destId="{EB3D423D-FA83-40B8-B772-7934DB482C5D}" srcOrd="0" destOrd="0" presId="urn:microsoft.com/office/officeart/2005/8/layout/vList3"/>
    <dgm:cxn modelId="{8852D8D4-7339-4701-8163-23C661D8366B}" type="presParOf" srcId="{23BBD320-DEB4-4712-9671-36072BE15788}" destId="{DAF6A32E-11F7-4058-B5FA-E248A2E9E441}" srcOrd="1" destOrd="0" presId="urn:microsoft.com/office/officeart/2005/8/layout/vList3"/>
    <dgm:cxn modelId="{8FC5493D-F4B2-417D-8F20-D01A426DAB51}" type="presParOf" srcId="{3F74A927-5449-470F-8BA4-C5644A6B8BAF}" destId="{7CFE0D3A-E6C3-4D93-917C-DD3E5F7DB674}" srcOrd="7" destOrd="0" presId="urn:microsoft.com/office/officeart/2005/8/layout/vList3"/>
    <dgm:cxn modelId="{BE6072FB-0BF3-4B69-8D2A-ABED27CBDB20}" type="presParOf" srcId="{3F74A927-5449-470F-8BA4-C5644A6B8BAF}" destId="{A81CC024-D384-46E5-B182-2BF84E39AAC9}" srcOrd="8" destOrd="0" presId="urn:microsoft.com/office/officeart/2005/8/layout/vList3"/>
    <dgm:cxn modelId="{041DFB54-D921-49B1-8131-3E64FB8A25DA}" type="presParOf" srcId="{A81CC024-D384-46E5-B182-2BF84E39AAC9}" destId="{277AF77A-329E-4C6C-8BCA-B847FB6037BE}" srcOrd="0" destOrd="0" presId="urn:microsoft.com/office/officeart/2005/8/layout/vList3"/>
    <dgm:cxn modelId="{4FFCD029-8FC6-4FAA-9392-B8BA9EC7A3CE}" type="presParOf" srcId="{A81CC024-D384-46E5-B182-2BF84E39AAC9}" destId="{E4F2B342-D2E8-4886-A47D-90FD3618C2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9FCEA-9532-4393-9645-E24375C8216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F93CA968-26FC-456E-8F32-3031EFB1F3FC}">
      <dgm:prSet phldrT="[Texto]"/>
      <dgm:spPr/>
      <dgm:t>
        <a:bodyPr/>
        <a:lstStyle/>
        <a:p>
          <a:r>
            <a:rPr lang="es-EC" dirty="0"/>
            <a:t>Insuficiencia de estudios</a:t>
          </a:r>
        </a:p>
      </dgm:t>
    </dgm:pt>
    <dgm:pt modelId="{FEA5D134-7DEC-43A9-AB5A-A63F0BF5DA27}" type="parTrans" cxnId="{61AC8F12-D0F5-4945-984A-56F53D073F67}">
      <dgm:prSet/>
      <dgm:spPr/>
      <dgm:t>
        <a:bodyPr/>
        <a:lstStyle/>
        <a:p>
          <a:endParaRPr lang="es-EC"/>
        </a:p>
      </dgm:t>
    </dgm:pt>
    <dgm:pt modelId="{E6F93C46-688F-4096-8747-2CE94663746C}" type="sibTrans" cxnId="{61AC8F12-D0F5-4945-984A-56F53D073F67}">
      <dgm:prSet/>
      <dgm:spPr/>
      <dgm:t>
        <a:bodyPr/>
        <a:lstStyle/>
        <a:p>
          <a:endParaRPr lang="es-EC"/>
        </a:p>
      </dgm:t>
    </dgm:pt>
    <dgm:pt modelId="{CBFCD1F9-5157-40C2-8345-F491A43BD27B}">
      <dgm:prSet phldrT="[Texto]"/>
      <dgm:spPr/>
      <dgm:t>
        <a:bodyPr/>
        <a:lstStyle/>
        <a:p>
          <a:r>
            <a:rPr lang="es-EC" dirty="0"/>
            <a:t>Bienes inmuebles</a:t>
          </a:r>
        </a:p>
      </dgm:t>
    </dgm:pt>
    <dgm:pt modelId="{7C9F7CD9-451F-4EB5-8260-14AF77B19BFF}" type="parTrans" cxnId="{ACF2EA0E-9DA2-4E8B-916F-A5C294716CB6}">
      <dgm:prSet/>
      <dgm:spPr/>
      <dgm:t>
        <a:bodyPr/>
        <a:lstStyle/>
        <a:p>
          <a:endParaRPr lang="es-EC"/>
        </a:p>
      </dgm:t>
    </dgm:pt>
    <dgm:pt modelId="{2B59FA2D-6A97-40B6-8F89-97AFE8125BD3}" type="sibTrans" cxnId="{ACF2EA0E-9DA2-4E8B-916F-A5C294716CB6}">
      <dgm:prSet/>
      <dgm:spPr/>
      <dgm:t>
        <a:bodyPr/>
        <a:lstStyle/>
        <a:p>
          <a:endParaRPr lang="es-EC"/>
        </a:p>
      </dgm:t>
    </dgm:pt>
    <dgm:pt modelId="{9634BC20-DCF9-4001-870C-F05C0FC29DA9}">
      <dgm:prSet phldrT="[Texto]"/>
      <dgm:spPr/>
      <dgm:t>
        <a:bodyPr/>
        <a:lstStyle/>
        <a:p>
          <a:r>
            <a:rPr lang="es-EC" dirty="0"/>
            <a:t>Trabajo informal</a:t>
          </a:r>
        </a:p>
      </dgm:t>
    </dgm:pt>
    <dgm:pt modelId="{92B5AFA0-7E23-433B-A9CC-4FBF18DBD78D}" type="parTrans" cxnId="{9B71E392-BC5D-43C0-AAFF-4AAE80A6C1B9}">
      <dgm:prSet/>
      <dgm:spPr/>
      <dgm:t>
        <a:bodyPr/>
        <a:lstStyle/>
        <a:p>
          <a:endParaRPr lang="es-EC"/>
        </a:p>
      </dgm:t>
    </dgm:pt>
    <dgm:pt modelId="{CA9C6915-5366-46BB-9513-81BC25239A79}" type="sibTrans" cxnId="{9B71E392-BC5D-43C0-AAFF-4AAE80A6C1B9}">
      <dgm:prSet/>
      <dgm:spPr/>
      <dgm:t>
        <a:bodyPr/>
        <a:lstStyle/>
        <a:p>
          <a:endParaRPr lang="es-EC"/>
        </a:p>
      </dgm:t>
    </dgm:pt>
    <dgm:pt modelId="{99B7192B-E62A-4FF1-9AC7-C8A93A7405EB}">
      <dgm:prSet phldrT="[Texto]"/>
      <dgm:spPr/>
      <dgm:t>
        <a:bodyPr/>
        <a:lstStyle/>
        <a:p>
          <a:r>
            <a:rPr lang="es-EC" dirty="0"/>
            <a:t>Desplazamiento residentes</a:t>
          </a:r>
        </a:p>
      </dgm:t>
    </dgm:pt>
    <dgm:pt modelId="{AEF88457-9426-4094-811F-BFF3A3C39949}" type="parTrans" cxnId="{B15E6503-A32F-49CC-AC33-BA5649874A11}">
      <dgm:prSet/>
      <dgm:spPr/>
      <dgm:t>
        <a:bodyPr/>
        <a:lstStyle/>
        <a:p>
          <a:endParaRPr lang="es-EC"/>
        </a:p>
      </dgm:t>
    </dgm:pt>
    <dgm:pt modelId="{BB00E65B-A332-4D95-96A3-AC1B2892B2C9}" type="sibTrans" cxnId="{B15E6503-A32F-49CC-AC33-BA5649874A11}">
      <dgm:prSet/>
      <dgm:spPr/>
      <dgm:t>
        <a:bodyPr/>
        <a:lstStyle/>
        <a:p>
          <a:endParaRPr lang="es-EC"/>
        </a:p>
      </dgm:t>
    </dgm:pt>
    <dgm:pt modelId="{CDD5EEEE-A9DA-4A3D-B031-97B1C029404F}">
      <dgm:prSet phldrT="[Texto]"/>
      <dgm:spPr/>
      <dgm:t>
        <a:bodyPr/>
        <a:lstStyle/>
        <a:p>
          <a:r>
            <a:rPr lang="es-EC" dirty="0"/>
            <a:t>Capacitaciones</a:t>
          </a:r>
        </a:p>
      </dgm:t>
    </dgm:pt>
    <dgm:pt modelId="{261CDFB9-0DBD-40A1-BC26-FA4C7D3075F6}" type="parTrans" cxnId="{A51E6923-CCDB-4D9E-8B1D-E842606F601E}">
      <dgm:prSet/>
      <dgm:spPr/>
      <dgm:t>
        <a:bodyPr/>
        <a:lstStyle/>
        <a:p>
          <a:endParaRPr lang="es-EC"/>
        </a:p>
      </dgm:t>
    </dgm:pt>
    <dgm:pt modelId="{5561A801-C0A6-4BF3-AB81-C96C2397F1DC}" type="sibTrans" cxnId="{A51E6923-CCDB-4D9E-8B1D-E842606F601E}">
      <dgm:prSet/>
      <dgm:spPr/>
      <dgm:t>
        <a:bodyPr/>
        <a:lstStyle/>
        <a:p>
          <a:endParaRPr lang="es-EC"/>
        </a:p>
      </dgm:t>
    </dgm:pt>
    <dgm:pt modelId="{9889CD41-D5FA-4458-85D5-D63F2039F826}" type="pres">
      <dgm:prSet presAssocID="{53D9FCEA-9532-4393-9645-E24375C82167}" presName="linearFlow" presStyleCnt="0">
        <dgm:presLayoutVars>
          <dgm:dir/>
          <dgm:resizeHandles val="exact"/>
        </dgm:presLayoutVars>
      </dgm:prSet>
      <dgm:spPr/>
    </dgm:pt>
    <dgm:pt modelId="{A842C54A-3088-49FD-88F3-6F4BF3B2D4F7}" type="pres">
      <dgm:prSet presAssocID="{F93CA968-26FC-456E-8F32-3031EFB1F3FC}" presName="composite" presStyleCnt="0"/>
      <dgm:spPr/>
    </dgm:pt>
    <dgm:pt modelId="{3DD15DF5-BE30-46A5-96D1-74431503B96B}" type="pres">
      <dgm:prSet presAssocID="{F93CA968-26FC-456E-8F32-3031EFB1F3F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5B1B24E-08F7-46BB-869C-C918C72336EC}" type="pres">
      <dgm:prSet presAssocID="{F93CA968-26FC-456E-8F32-3031EFB1F3F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16528-6C55-437E-B7DC-730F30AE1FF1}" type="pres">
      <dgm:prSet presAssocID="{E6F93C46-688F-4096-8747-2CE94663746C}" presName="spacing" presStyleCnt="0"/>
      <dgm:spPr/>
    </dgm:pt>
    <dgm:pt modelId="{859B159F-E8E8-48FA-9DE3-494CCB0C1F63}" type="pres">
      <dgm:prSet presAssocID="{CBFCD1F9-5157-40C2-8345-F491A43BD27B}" presName="composite" presStyleCnt="0"/>
      <dgm:spPr/>
    </dgm:pt>
    <dgm:pt modelId="{16685232-EDC3-4F69-893B-2F2BE6D16F98}" type="pres">
      <dgm:prSet presAssocID="{CBFCD1F9-5157-40C2-8345-F491A43BD27B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20646B8-C443-4E2C-B981-3866D37E5F92}" type="pres">
      <dgm:prSet presAssocID="{CBFCD1F9-5157-40C2-8345-F491A43BD27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10050-2E98-478A-987D-5555EC4504D9}" type="pres">
      <dgm:prSet presAssocID="{2B59FA2D-6A97-40B6-8F89-97AFE8125BD3}" presName="spacing" presStyleCnt="0"/>
      <dgm:spPr/>
    </dgm:pt>
    <dgm:pt modelId="{B49405A3-6263-4D93-81C1-8AFB8DB7073E}" type="pres">
      <dgm:prSet presAssocID="{9634BC20-DCF9-4001-870C-F05C0FC29DA9}" presName="composite" presStyleCnt="0"/>
      <dgm:spPr/>
    </dgm:pt>
    <dgm:pt modelId="{CA881A17-0382-4D8E-A538-381AB6C56328}" type="pres">
      <dgm:prSet presAssocID="{9634BC20-DCF9-4001-870C-F05C0FC29DA9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C93B909-3A80-4288-BED8-E8A219AEC999}" type="pres">
      <dgm:prSet presAssocID="{9634BC20-DCF9-4001-870C-F05C0FC29DA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1D9B3-B17E-4BE0-9D46-E9044D858430}" type="pres">
      <dgm:prSet presAssocID="{CA9C6915-5366-46BB-9513-81BC25239A79}" presName="spacing" presStyleCnt="0"/>
      <dgm:spPr/>
    </dgm:pt>
    <dgm:pt modelId="{C1FCF6A1-3B76-440A-AF9B-998C1B878347}" type="pres">
      <dgm:prSet presAssocID="{99B7192B-E62A-4FF1-9AC7-C8A93A7405EB}" presName="composite" presStyleCnt="0"/>
      <dgm:spPr/>
    </dgm:pt>
    <dgm:pt modelId="{5D114B79-B1C0-43B9-9A46-9BA4EBD7D4FF}" type="pres">
      <dgm:prSet presAssocID="{99B7192B-E62A-4FF1-9AC7-C8A93A7405EB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AD345A1-3B8A-48CA-AA10-5BFF9B81C1B2}" type="pres">
      <dgm:prSet presAssocID="{99B7192B-E62A-4FF1-9AC7-C8A93A7405E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E2179-F16E-4479-A6D3-4C55EC8470A9}" type="pres">
      <dgm:prSet presAssocID="{BB00E65B-A332-4D95-96A3-AC1B2892B2C9}" presName="spacing" presStyleCnt="0"/>
      <dgm:spPr/>
    </dgm:pt>
    <dgm:pt modelId="{518E7450-C12A-4919-AE50-0E312B2FF3C3}" type="pres">
      <dgm:prSet presAssocID="{CDD5EEEE-A9DA-4A3D-B031-97B1C029404F}" presName="composite" presStyleCnt="0"/>
      <dgm:spPr/>
    </dgm:pt>
    <dgm:pt modelId="{600DF3CB-F27A-4A92-84E8-63296FF659C6}" type="pres">
      <dgm:prSet presAssocID="{CDD5EEEE-A9DA-4A3D-B031-97B1C029404F}" presName="imgShp" presStyleLbl="fgImgPlace1" presStyleIdx="4" presStyleCnt="5" custAng="54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4137B3A-BE82-4B60-BC20-F84E5C031489}" type="pres">
      <dgm:prSet presAssocID="{CDD5EEEE-A9DA-4A3D-B031-97B1C029404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CE1CDC-6C55-4084-B585-636F99C9156A}" type="presOf" srcId="{99B7192B-E62A-4FF1-9AC7-C8A93A7405EB}" destId="{EAD345A1-3B8A-48CA-AA10-5BFF9B81C1B2}" srcOrd="0" destOrd="0" presId="urn:microsoft.com/office/officeart/2005/8/layout/vList3"/>
    <dgm:cxn modelId="{A51E6923-CCDB-4D9E-8B1D-E842606F601E}" srcId="{53D9FCEA-9532-4393-9645-E24375C82167}" destId="{CDD5EEEE-A9DA-4A3D-B031-97B1C029404F}" srcOrd="4" destOrd="0" parTransId="{261CDFB9-0DBD-40A1-BC26-FA4C7D3075F6}" sibTransId="{5561A801-C0A6-4BF3-AB81-C96C2397F1DC}"/>
    <dgm:cxn modelId="{B15E6503-A32F-49CC-AC33-BA5649874A11}" srcId="{53D9FCEA-9532-4393-9645-E24375C82167}" destId="{99B7192B-E62A-4FF1-9AC7-C8A93A7405EB}" srcOrd="3" destOrd="0" parTransId="{AEF88457-9426-4094-811F-BFF3A3C39949}" sibTransId="{BB00E65B-A332-4D95-96A3-AC1B2892B2C9}"/>
    <dgm:cxn modelId="{D12C8A15-B814-40FA-9507-5FDE4941580F}" type="presOf" srcId="{53D9FCEA-9532-4393-9645-E24375C82167}" destId="{9889CD41-D5FA-4458-85D5-D63F2039F826}" srcOrd="0" destOrd="0" presId="urn:microsoft.com/office/officeart/2005/8/layout/vList3"/>
    <dgm:cxn modelId="{1C9AD2D8-CA30-4177-9592-315C0071B138}" type="presOf" srcId="{CDD5EEEE-A9DA-4A3D-B031-97B1C029404F}" destId="{34137B3A-BE82-4B60-BC20-F84E5C031489}" srcOrd="0" destOrd="0" presId="urn:microsoft.com/office/officeart/2005/8/layout/vList3"/>
    <dgm:cxn modelId="{9B71E392-BC5D-43C0-AAFF-4AAE80A6C1B9}" srcId="{53D9FCEA-9532-4393-9645-E24375C82167}" destId="{9634BC20-DCF9-4001-870C-F05C0FC29DA9}" srcOrd="2" destOrd="0" parTransId="{92B5AFA0-7E23-433B-A9CC-4FBF18DBD78D}" sibTransId="{CA9C6915-5366-46BB-9513-81BC25239A79}"/>
    <dgm:cxn modelId="{4E4C799E-4FD5-49D6-BACE-A630580818C6}" type="presOf" srcId="{9634BC20-DCF9-4001-870C-F05C0FC29DA9}" destId="{DC93B909-3A80-4288-BED8-E8A219AEC999}" srcOrd="0" destOrd="0" presId="urn:microsoft.com/office/officeart/2005/8/layout/vList3"/>
    <dgm:cxn modelId="{49AB316F-E429-45A5-8270-F6FC5C131BAE}" type="presOf" srcId="{CBFCD1F9-5157-40C2-8345-F491A43BD27B}" destId="{D20646B8-C443-4E2C-B981-3866D37E5F92}" srcOrd="0" destOrd="0" presId="urn:microsoft.com/office/officeart/2005/8/layout/vList3"/>
    <dgm:cxn modelId="{61AC8F12-D0F5-4945-984A-56F53D073F67}" srcId="{53D9FCEA-9532-4393-9645-E24375C82167}" destId="{F93CA968-26FC-456E-8F32-3031EFB1F3FC}" srcOrd="0" destOrd="0" parTransId="{FEA5D134-7DEC-43A9-AB5A-A63F0BF5DA27}" sibTransId="{E6F93C46-688F-4096-8747-2CE94663746C}"/>
    <dgm:cxn modelId="{83B0EB9D-C6ED-480E-B978-3ADDC4169B11}" type="presOf" srcId="{F93CA968-26FC-456E-8F32-3031EFB1F3FC}" destId="{E5B1B24E-08F7-46BB-869C-C918C72336EC}" srcOrd="0" destOrd="0" presId="urn:microsoft.com/office/officeart/2005/8/layout/vList3"/>
    <dgm:cxn modelId="{ACF2EA0E-9DA2-4E8B-916F-A5C294716CB6}" srcId="{53D9FCEA-9532-4393-9645-E24375C82167}" destId="{CBFCD1F9-5157-40C2-8345-F491A43BD27B}" srcOrd="1" destOrd="0" parTransId="{7C9F7CD9-451F-4EB5-8260-14AF77B19BFF}" sibTransId="{2B59FA2D-6A97-40B6-8F89-97AFE8125BD3}"/>
    <dgm:cxn modelId="{3D177D53-2AE2-4669-A699-E1B4A4D6AB69}" type="presParOf" srcId="{9889CD41-D5FA-4458-85D5-D63F2039F826}" destId="{A842C54A-3088-49FD-88F3-6F4BF3B2D4F7}" srcOrd="0" destOrd="0" presId="urn:microsoft.com/office/officeart/2005/8/layout/vList3"/>
    <dgm:cxn modelId="{A65F93A4-0182-4354-B449-6CEB46F29B15}" type="presParOf" srcId="{A842C54A-3088-49FD-88F3-6F4BF3B2D4F7}" destId="{3DD15DF5-BE30-46A5-96D1-74431503B96B}" srcOrd="0" destOrd="0" presId="urn:microsoft.com/office/officeart/2005/8/layout/vList3"/>
    <dgm:cxn modelId="{9B921735-72F9-4C10-9A33-3AF5BE1E6D60}" type="presParOf" srcId="{A842C54A-3088-49FD-88F3-6F4BF3B2D4F7}" destId="{E5B1B24E-08F7-46BB-869C-C918C72336EC}" srcOrd="1" destOrd="0" presId="urn:microsoft.com/office/officeart/2005/8/layout/vList3"/>
    <dgm:cxn modelId="{848B2650-9D34-4157-BB10-A30282103F4C}" type="presParOf" srcId="{9889CD41-D5FA-4458-85D5-D63F2039F826}" destId="{A2F16528-6C55-437E-B7DC-730F30AE1FF1}" srcOrd="1" destOrd="0" presId="urn:microsoft.com/office/officeart/2005/8/layout/vList3"/>
    <dgm:cxn modelId="{41655AD0-1A05-479D-A81B-86FDF06199E7}" type="presParOf" srcId="{9889CD41-D5FA-4458-85D5-D63F2039F826}" destId="{859B159F-E8E8-48FA-9DE3-494CCB0C1F63}" srcOrd="2" destOrd="0" presId="urn:microsoft.com/office/officeart/2005/8/layout/vList3"/>
    <dgm:cxn modelId="{5977EA28-4EE9-40E5-972C-F0B24112A62C}" type="presParOf" srcId="{859B159F-E8E8-48FA-9DE3-494CCB0C1F63}" destId="{16685232-EDC3-4F69-893B-2F2BE6D16F98}" srcOrd="0" destOrd="0" presId="urn:microsoft.com/office/officeart/2005/8/layout/vList3"/>
    <dgm:cxn modelId="{6F876ADD-D547-4BE2-B349-059DDE645576}" type="presParOf" srcId="{859B159F-E8E8-48FA-9DE3-494CCB0C1F63}" destId="{D20646B8-C443-4E2C-B981-3866D37E5F92}" srcOrd="1" destOrd="0" presId="urn:microsoft.com/office/officeart/2005/8/layout/vList3"/>
    <dgm:cxn modelId="{7DF1F258-68C8-4C86-8F46-FCC5231C6D6A}" type="presParOf" srcId="{9889CD41-D5FA-4458-85D5-D63F2039F826}" destId="{EA710050-2E98-478A-987D-5555EC4504D9}" srcOrd="3" destOrd="0" presId="urn:microsoft.com/office/officeart/2005/8/layout/vList3"/>
    <dgm:cxn modelId="{17725641-89C6-43C6-AA6F-4106902276E7}" type="presParOf" srcId="{9889CD41-D5FA-4458-85D5-D63F2039F826}" destId="{B49405A3-6263-4D93-81C1-8AFB8DB7073E}" srcOrd="4" destOrd="0" presId="urn:microsoft.com/office/officeart/2005/8/layout/vList3"/>
    <dgm:cxn modelId="{35C11C00-F77D-4752-B38E-C1AB53A480B3}" type="presParOf" srcId="{B49405A3-6263-4D93-81C1-8AFB8DB7073E}" destId="{CA881A17-0382-4D8E-A538-381AB6C56328}" srcOrd="0" destOrd="0" presId="urn:microsoft.com/office/officeart/2005/8/layout/vList3"/>
    <dgm:cxn modelId="{54D2EC11-8107-49BC-A139-CDC7B8A8F38E}" type="presParOf" srcId="{B49405A3-6263-4D93-81C1-8AFB8DB7073E}" destId="{DC93B909-3A80-4288-BED8-E8A219AEC999}" srcOrd="1" destOrd="0" presId="urn:microsoft.com/office/officeart/2005/8/layout/vList3"/>
    <dgm:cxn modelId="{F56F3EEB-71E6-4263-98ED-4D342D9DE960}" type="presParOf" srcId="{9889CD41-D5FA-4458-85D5-D63F2039F826}" destId="{8771D9B3-B17E-4BE0-9D46-E9044D858430}" srcOrd="5" destOrd="0" presId="urn:microsoft.com/office/officeart/2005/8/layout/vList3"/>
    <dgm:cxn modelId="{5309E375-6CBB-465A-B87A-B5B1954386FC}" type="presParOf" srcId="{9889CD41-D5FA-4458-85D5-D63F2039F826}" destId="{C1FCF6A1-3B76-440A-AF9B-998C1B878347}" srcOrd="6" destOrd="0" presId="urn:microsoft.com/office/officeart/2005/8/layout/vList3"/>
    <dgm:cxn modelId="{9E06C983-E082-4DA5-9845-3CD8D024DB52}" type="presParOf" srcId="{C1FCF6A1-3B76-440A-AF9B-998C1B878347}" destId="{5D114B79-B1C0-43B9-9A46-9BA4EBD7D4FF}" srcOrd="0" destOrd="0" presId="urn:microsoft.com/office/officeart/2005/8/layout/vList3"/>
    <dgm:cxn modelId="{AE160B53-3DBE-42D7-A4C7-750CF5DAABD7}" type="presParOf" srcId="{C1FCF6A1-3B76-440A-AF9B-998C1B878347}" destId="{EAD345A1-3B8A-48CA-AA10-5BFF9B81C1B2}" srcOrd="1" destOrd="0" presId="urn:microsoft.com/office/officeart/2005/8/layout/vList3"/>
    <dgm:cxn modelId="{2841D976-EA6E-46B6-9CC2-AC1E61B7EC99}" type="presParOf" srcId="{9889CD41-D5FA-4458-85D5-D63F2039F826}" destId="{6BDE2179-F16E-4479-A6D3-4C55EC8470A9}" srcOrd="7" destOrd="0" presId="urn:microsoft.com/office/officeart/2005/8/layout/vList3"/>
    <dgm:cxn modelId="{D5D2FE92-BCDF-44E7-8A67-1539E037038F}" type="presParOf" srcId="{9889CD41-D5FA-4458-85D5-D63F2039F826}" destId="{518E7450-C12A-4919-AE50-0E312B2FF3C3}" srcOrd="8" destOrd="0" presId="urn:microsoft.com/office/officeart/2005/8/layout/vList3"/>
    <dgm:cxn modelId="{2C33E672-C9FB-479F-8058-4950F4066A7D}" type="presParOf" srcId="{518E7450-C12A-4919-AE50-0E312B2FF3C3}" destId="{600DF3CB-F27A-4A92-84E8-63296FF659C6}" srcOrd="0" destOrd="0" presId="urn:microsoft.com/office/officeart/2005/8/layout/vList3"/>
    <dgm:cxn modelId="{7C5F2126-2241-4608-BDF0-BC54FDDEC6AF}" type="presParOf" srcId="{518E7450-C12A-4919-AE50-0E312B2FF3C3}" destId="{34137B3A-BE82-4B60-BC20-F84E5C0314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1E88-24A7-4A32-B594-7D85730F60B1}" type="datetimeFigureOut">
              <a:rPr lang="es-EC" smtClean="0"/>
              <a:t>20/01/2020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525A-C787-4955-824B-398CF5DC64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089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9525A-C787-4955-824B-398CF5DC640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776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566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25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72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8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5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90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1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97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9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72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1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76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16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59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50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BF7D6-18FB-4647-85FF-F61D5ABB3122}" type="datetimeFigureOut">
              <a:rPr lang="es-CO" smtClean="0"/>
              <a:t>20/01/2020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1575085"/>
            <a:ext cx="4572000" cy="4636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31553" y="1575085"/>
            <a:ext cx="87466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ECONÓMICAS, ADMINISTRATIVAS Y DE COMERCIO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CARRERA DE INGENIERÍA EN ADMINISTRACIÓN TURÍSTICA Y HOTELERA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OBTENCIÓN DEL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TÍTULO DE INGENIERA EN ADMINISTRACIÓN TURÍSTICA Y HOTELERA 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TEMA: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“LA GENTRIFICACIÓN EN EL CENTRO HISTÓRICO DE QUITO Y SU IMPACTO EN EL TURISMO CULTURAL”. 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AUTORAS: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JARAMILLO POZO KAROL YOMIRA,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PORTILLA VILLACÍS CINTHYA GABRIELA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DIRECTOR: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CHIRIBOGA  BARBA,  DANNY FERNANDO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Resultado de imagen para esp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1" y="228506"/>
            <a:ext cx="4396695" cy="11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2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9EA7041-E4D5-49E7-BC39-EB684CE8FFEC}"/>
              </a:ext>
            </a:extLst>
          </p:cNvPr>
          <p:cNvSpPr/>
          <p:nvPr/>
        </p:nvSpPr>
        <p:spPr>
          <a:xfrm>
            <a:off x="4482559" y="2854793"/>
            <a:ext cx="2129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FODA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5ADA6ABB-2538-420B-BD43-EB0B082892D9}"/>
              </a:ext>
            </a:extLst>
          </p:cNvPr>
          <p:cNvSpPr/>
          <p:nvPr/>
        </p:nvSpPr>
        <p:spPr>
          <a:xfrm rot="10800000">
            <a:off x="3582227" y="3021036"/>
            <a:ext cx="900332" cy="59084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1008E75B-8B3E-429A-9D38-152DD893A331}"/>
              </a:ext>
            </a:extLst>
          </p:cNvPr>
          <p:cNvSpPr/>
          <p:nvPr/>
        </p:nvSpPr>
        <p:spPr>
          <a:xfrm>
            <a:off x="6611817" y="3049172"/>
            <a:ext cx="900332" cy="56270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94AB1441-60DC-482D-85BA-F52F3A035C4C}"/>
              </a:ext>
            </a:extLst>
          </p:cNvPr>
          <p:cNvSpPr/>
          <p:nvPr/>
        </p:nvSpPr>
        <p:spPr>
          <a:xfrm>
            <a:off x="464234" y="2331651"/>
            <a:ext cx="2954215" cy="25604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Libros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Ordenanzas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Instituto de la ciudad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Instituto Nacional de Estadísticas y Censos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IMP</a:t>
            </a:r>
          </a:p>
          <a:p>
            <a:pPr algn="ctr"/>
            <a:endParaRPr lang="es-EC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5B2FD1E9-86BC-4694-A716-AE0EC5786134}"/>
              </a:ext>
            </a:extLst>
          </p:cNvPr>
          <p:cNvSpPr/>
          <p:nvPr/>
        </p:nvSpPr>
        <p:spPr>
          <a:xfrm>
            <a:off x="7805225" y="2148771"/>
            <a:ext cx="2954215" cy="25604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20 variables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Variables cualitativas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25184D3-7C96-4557-BEF5-3ECC9B94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37" y="4892109"/>
            <a:ext cx="3429000" cy="133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F30C901-548A-4772-9363-73902B67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95" y="435959"/>
            <a:ext cx="1647786" cy="16699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61E9777-3C2E-4EE7-98F6-349DCB88DE88}"/>
              </a:ext>
            </a:extLst>
          </p:cNvPr>
          <p:cNvSpPr txBox="1"/>
          <p:nvPr/>
        </p:nvSpPr>
        <p:spPr>
          <a:xfrm>
            <a:off x="393895" y="6330462"/>
            <a:ext cx="309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Gráfico 1 obtenido de Google</a:t>
            </a:r>
          </a:p>
          <a:p>
            <a:r>
              <a:rPr lang="es-EC" sz="1200" dirty="0"/>
              <a:t>Gráfico 2 obtenido de Google</a:t>
            </a:r>
          </a:p>
        </p:txBody>
      </p:sp>
    </p:spTree>
    <p:extLst>
      <p:ext uri="{BB962C8B-B14F-4D97-AF65-F5344CB8AC3E}">
        <p14:creationId xmlns:p14="http://schemas.microsoft.com/office/powerpoint/2010/main" val="235324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6CA02EF-FA00-4D5D-A8EE-C013F185FFD2}"/>
              </a:ext>
            </a:extLst>
          </p:cNvPr>
          <p:cNvSpPr txBox="1"/>
          <p:nvPr/>
        </p:nvSpPr>
        <p:spPr>
          <a:xfrm>
            <a:off x="3615397" y="98474"/>
            <a:ext cx="464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/>
              <a:t>MATRIZ DE VESTER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262BAAA-477C-4537-9CA7-8D1407ED41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01" b="36376"/>
          <a:stretch/>
        </p:blipFill>
        <p:spPr bwMode="auto">
          <a:xfrm>
            <a:off x="5776519" y="1589722"/>
            <a:ext cx="6415481" cy="407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85389F9-5FD2-470C-AF79-494CBE22450B}"/>
              </a:ext>
            </a:extLst>
          </p:cNvPr>
          <p:cNvSpPr txBox="1"/>
          <p:nvPr/>
        </p:nvSpPr>
        <p:spPr>
          <a:xfrm>
            <a:off x="365760" y="998806"/>
            <a:ext cx="55989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1. </a:t>
            </a:r>
            <a:r>
              <a:rPr lang="es-ES" sz="2000" dirty="0"/>
              <a:t>Pérdida de identidad cultural provocada por el desplazamiento de sus habitantes.</a:t>
            </a:r>
            <a:endParaRPr lang="es-EC" sz="2000" dirty="0"/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57C4C15-29B3-4385-BDC0-2DBF6FCFBABD}"/>
              </a:ext>
            </a:extLst>
          </p:cNvPr>
          <p:cNvSpPr txBox="1"/>
          <p:nvPr/>
        </p:nvSpPr>
        <p:spPr>
          <a:xfrm>
            <a:off x="365760" y="2433711"/>
            <a:ext cx="55989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2. </a:t>
            </a:r>
            <a:r>
              <a:rPr lang="es-ES" sz="2000" dirty="0"/>
              <a:t>Edificaciones patrimoniales en abandono por sus propietarios que tienen la oportunidad de convertirse en un emprendimiento turístico mediante la adecuada intervención.</a:t>
            </a:r>
            <a:endParaRPr lang="es-EC" sz="2000" dirty="0"/>
          </a:p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1319DE3-7C34-4410-AC82-519061DCDC05}"/>
              </a:ext>
            </a:extLst>
          </p:cNvPr>
          <p:cNvSpPr txBox="1"/>
          <p:nvPr/>
        </p:nvSpPr>
        <p:spPr>
          <a:xfrm>
            <a:off x="365760" y="4600135"/>
            <a:ext cx="53597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/>
              <a:t>3. </a:t>
            </a:r>
            <a:r>
              <a:rPr lang="es-ES" sz="2000" dirty="0"/>
              <a:t>Deficiente administración de los recursos patrimoniales en donde se observan procesos lentos para la recuperación de casas patrimoniales.</a:t>
            </a:r>
            <a:endParaRPr lang="es-EC" sz="2000" dirty="0"/>
          </a:p>
          <a:p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C8479C9-25D2-4ABC-88AE-DC33F2BF24A5}"/>
              </a:ext>
            </a:extLst>
          </p:cNvPr>
          <p:cNvSpPr/>
          <p:nvPr/>
        </p:nvSpPr>
        <p:spPr>
          <a:xfrm>
            <a:off x="7017871" y="2264434"/>
            <a:ext cx="1710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/>
              <a:t>ZONA DE PODER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26CBFE0-FCF1-4EAC-B095-9BC213942146}"/>
              </a:ext>
            </a:extLst>
          </p:cNvPr>
          <p:cNvSpPr txBox="1"/>
          <p:nvPr/>
        </p:nvSpPr>
        <p:spPr>
          <a:xfrm>
            <a:off x="9501977" y="2249902"/>
            <a:ext cx="248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ZONA DE CONFLICTO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60D81AE-9278-454D-8F10-67D3F3E69412}"/>
              </a:ext>
            </a:extLst>
          </p:cNvPr>
          <p:cNvSpPr/>
          <p:nvPr/>
        </p:nvSpPr>
        <p:spPr>
          <a:xfrm>
            <a:off x="6520459" y="4929723"/>
            <a:ext cx="2705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/>
              <a:t>ZONA DE VARIABLES EXLUIDAS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EE542B4-C081-4DCF-AB2B-18804370281C}"/>
              </a:ext>
            </a:extLst>
          </p:cNvPr>
          <p:cNvSpPr/>
          <p:nvPr/>
        </p:nvSpPr>
        <p:spPr>
          <a:xfrm>
            <a:off x="9289454" y="4898946"/>
            <a:ext cx="291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/>
              <a:t>ZONA DE SALIDA/RESULTADO</a:t>
            </a:r>
          </a:p>
        </p:txBody>
      </p:sp>
    </p:spTree>
    <p:extLst>
      <p:ext uri="{BB962C8B-B14F-4D97-AF65-F5344CB8AC3E}">
        <p14:creationId xmlns:p14="http://schemas.microsoft.com/office/powerpoint/2010/main" val="352426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A7A869E-3FB5-4032-A7C1-45BA58C85EAC}"/>
              </a:ext>
            </a:extLst>
          </p:cNvPr>
          <p:cNvSpPr txBox="1"/>
          <p:nvPr/>
        </p:nvSpPr>
        <p:spPr>
          <a:xfrm>
            <a:off x="4009404" y="100764"/>
            <a:ext cx="4037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/>
              <a:t>ENCUESTAS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534C369-AAA2-47C2-894A-5BCC76675A37}"/>
              </a:ext>
            </a:extLst>
          </p:cNvPr>
          <p:cNvSpPr txBox="1"/>
          <p:nvPr/>
        </p:nvSpPr>
        <p:spPr>
          <a:xfrm>
            <a:off x="379827" y="61936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/>
              <a:t>¿Cree usted que el CHQ sufre de un proceso de gentrificación?</a:t>
            </a:r>
            <a:endParaRPr lang="es-EC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5662A538-7829-4821-94E6-FB29C4FD7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069726"/>
              </p:ext>
            </p:extLst>
          </p:nvPr>
        </p:nvGraphicFramePr>
        <p:xfrm>
          <a:off x="543167" y="1341053"/>
          <a:ext cx="4042900" cy="22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E2715CB-CA9A-4EE0-A1AB-21E6967E7943}"/>
              </a:ext>
            </a:extLst>
          </p:cNvPr>
          <p:cNvSpPr txBox="1"/>
          <p:nvPr/>
        </p:nvSpPr>
        <p:spPr>
          <a:xfrm>
            <a:off x="2024379" y="3652580"/>
            <a:ext cx="450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¿Según usted la presencia de la gentrificación a quien afecta más?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ABB12F69-D37A-4C6A-8927-36EE7F1E6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293009"/>
              </p:ext>
            </p:extLst>
          </p:nvPr>
        </p:nvGraphicFramePr>
        <p:xfrm>
          <a:off x="543167" y="4273449"/>
          <a:ext cx="6867601" cy="254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CC1D705-A1AE-4B1E-9390-6618E35927C2}"/>
              </a:ext>
            </a:extLst>
          </p:cNvPr>
          <p:cNvSpPr txBox="1"/>
          <p:nvPr/>
        </p:nvSpPr>
        <p:spPr>
          <a:xfrm>
            <a:off x="6163883" y="513652"/>
            <a:ext cx="611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¿Según usted la creación de nuevos negocios de turismo ha aportado el desarrollo del Centro Histórico de Quito?</a:t>
            </a:r>
            <a:endParaRPr lang="es-EC" b="1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FE57F4C5-A15E-4304-B3CA-D79444B3D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896843"/>
              </p:ext>
            </p:extLst>
          </p:nvPr>
        </p:nvGraphicFramePr>
        <p:xfrm>
          <a:off x="6900705" y="1436982"/>
          <a:ext cx="4638767" cy="242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xmlns="" id="{2DF7539F-C5D8-4CED-A537-2BEB2557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22935"/>
              </p:ext>
            </p:extLst>
          </p:nvPr>
        </p:nvGraphicFramePr>
        <p:xfrm>
          <a:off x="8356209" y="4476138"/>
          <a:ext cx="3038622" cy="20090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9311">
                  <a:extLst>
                    <a:ext uri="{9D8B030D-6E8A-4147-A177-3AD203B41FA5}">
                      <a16:colId xmlns:a16="http://schemas.microsoft.com/office/drawing/2014/main" xmlns="" val="729115300"/>
                    </a:ext>
                  </a:extLst>
                </a:gridCol>
                <a:gridCol w="1519311">
                  <a:extLst>
                    <a:ext uri="{9D8B030D-6E8A-4147-A177-3AD203B41FA5}">
                      <a16:colId xmlns:a16="http://schemas.microsoft.com/office/drawing/2014/main" xmlns="" val="1849821033"/>
                    </a:ext>
                  </a:extLst>
                </a:gridCol>
              </a:tblGrid>
              <a:tr h="874917">
                <a:tc gridSpan="2">
                  <a:txBody>
                    <a:bodyPr/>
                    <a:lstStyle/>
                    <a:p>
                      <a:pPr algn="ctr"/>
                      <a:r>
                        <a:rPr lang="es-EC" sz="2400" dirty="0"/>
                        <a:t>ESTADÍSTICAS DE FIABILIDAD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0948191"/>
                  </a:ext>
                </a:extLst>
              </a:tr>
              <a:tr h="745299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Alpha de Cronbach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err="1"/>
                        <a:t>N°</a:t>
                      </a:r>
                      <a:r>
                        <a:rPr lang="es-EC" sz="2000" dirty="0"/>
                        <a:t> de elementos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044925"/>
                  </a:ext>
                </a:extLst>
              </a:tr>
              <a:tr h="388852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0,823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40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42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45E817F-5129-4E02-9B03-E64C5D2DF6BD}"/>
              </a:ext>
            </a:extLst>
          </p:cNvPr>
          <p:cNvSpPr txBox="1"/>
          <p:nvPr/>
        </p:nvSpPr>
        <p:spPr>
          <a:xfrm>
            <a:off x="4572000" y="294305"/>
            <a:ext cx="3788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/>
              <a:t>ENTREVISTAS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A3C5C84-DE19-4604-8EB4-90A7591F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6044"/>
              </p:ext>
            </p:extLst>
          </p:nvPr>
        </p:nvGraphicFramePr>
        <p:xfrm>
          <a:off x="1342683" y="933487"/>
          <a:ext cx="9606000" cy="41863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15550">
                  <a:extLst>
                    <a:ext uri="{9D8B030D-6E8A-4147-A177-3AD203B41FA5}">
                      <a16:colId xmlns:a16="http://schemas.microsoft.com/office/drawing/2014/main" xmlns="" val="161752957"/>
                    </a:ext>
                  </a:extLst>
                </a:gridCol>
                <a:gridCol w="4787768">
                  <a:extLst>
                    <a:ext uri="{9D8B030D-6E8A-4147-A177-3AD203B41FA5}">
                      <a16:colId xmlns:a16="http://schemas.microsoft.com/office/drawing/2014/main" xmlns="" val="4069445579"/>
                    </a:ext>
                  </a:extLst>
                </a:gridCol>
                <a:gridCol w="3202682">
                  <a:extLst>
                    <a:ext uri="{9D8B030D-6E8A-4147-A177-3AD203B41FA5}">
                      <a16:colId xmlns:a16="http://schemas.microsoft.com/office/drawing/2014/main" xmlns="" val="2424096265"/>
                    </a:ext>
                  </a:extLst>
                </a:gridCol>
              </a:tblGrid>
              <a:tr h="32449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CÓDIGO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SECTOR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ENTIDAD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8048674"/>
                  </a:ext>
                </a:extLst>
              </a:tr>
              <a:tr h="3627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Turismo - Mediador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Museo de la Ciudad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2017364"/>
                  </a:ext>
                </a:extLst>
              </a:tr>
              <a:tr h="3627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Turismo – Guía Nacional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Pure Ecuador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4754358"/>
                  </a:ext>
                </a:extLst>
              </a:tr>
              <a:tr h="3627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Hotelería – Administrador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Hotel Adamas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3433028"/>
                  </a:ext>
                </a:extLst>
              </a:tr>
              <a:tr h="7860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Hotelería – Administrador General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Hotel Portal de Cantuña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3447615"/>
                  </a:ext>
                </a:extLst>
              </a:tr>
              <a:tr h="7860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Gastronomía – Propietario y Administrador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Octava de corpus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7778793"/>
                  </a:ext>
                </a:extLst>
              </a:tr>
              <a:tr h="36274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Gastronomía - Administrador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Café del Fraile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3762974"/>
                  </a:ext>
                </a:extLst>
              </a:tr>
              <a:tr h="78607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Patrimonio – Conservador del Patrimonio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Experiencias Patrimoniales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7900421"/>
                  </a:ext>
                </a:extLst>
              </a:tr>
            </a:tbl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3C6C7A5C-42FE-467E-8520-29DF9CEB4826}"/>
              </a:ext>
            </a:extLst>
          </p:cNvPr>
          <p:cNvSpPr/>
          <p:nvPr/>
        </p:nvSpPr>
        <p:spPr>
          <a:xfrm>
            <a:off x="661182" y="5261317"/>
            <a:ext cx="2588455" cy="8159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NUEVA CLASE SOCIAL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08AE09B9-161B-4503-9CBF-748A22D8ADB4}"/>
              </a:ext>
            </a:extLst>
          </p:cNvPr>
          <p:cNvSpPr/>
          <p:nvPr/>
        </p:nvSpPr>
        <p:spPr>
          <a:xfrm>
            <a:off x="4628271" y="5317588"/>
            <a:ext cx="2588455" cy="8159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EFECTO EN EL TURISMO CULTURAL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E996D220-BC22-4840-959F-69C5C1F63BBD}"/>
              </a:ext>
            </a:extLst>
          </p:cNvPr>
          <p:cNvSpPr/>
          <p:nvPr/>
        </p:nvSpPr>
        <p:spPr>
          <a:xfrm>
            <a:off x="8360228" y="5317588"/>
            <a:ext cx="2588455" cy="8159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ADAPTACIÓN DE LOS VECINO</a:t>
            </a:r>
          </a:p>
        </p:txBody>
      </p:sp>
    </p:spTree>
    <p:extLst>
      <p:ext uri="{BB962C8B-B14F-4D97-AF65-F5344CB8AC3E}">
        <p14:creationId xmlns:p14="http://schemas.microsoft.com/office/powerpoint/2010/main" val="89653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52158" t="10214" r="12750" b="15169"/>
          <a:stretch/>
        </p:blipFill>
        <p:spPr bwMode="auto">
          <a:xfrm>
            <a:off x="3238438" y="1099020"/>
            <a:ext cx="5414241" cy="5519195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89462" y="1006710"/>
            <a:ext cx="1555845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pobreza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8836" y="2103930"/>
            <a:ext cx="2627194" cy="875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abandono  y delincuencia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330519" y="2608423"/>
            <a:ext cx="2270079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a favor de la gentrificación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114428" y="1253032"/>
            <a:ext cx="1555845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Número de locales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89463" y="5679368"/>
            <a:ext cx="1555845" cy="74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Población envejecida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62418" y="175713"/>
            <a:ext cx="34665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/>
              <a:t>BARRIO LA LOMA GRANDE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7075" y="4501962"/>
            <a:ext cx="1867469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alquiler vivienda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38836" y="3350901"/>
            <a:ext cx="1726442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venta vivienda nueva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330520" y="4093379"/>
            <a:ext cx="2270080" cy="74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en contra de la gentrificación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141724" y="5503747"/>
            <a:ext cx="1205552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turística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EA845DC-BD99-4E6A-A7DF-69E2D3A6D8C1}"/>
              </a:ext>
            </a:extLst>
          </p:cNvPr>
          <p:cNvSpPr txBox="1"/>
          <p:nvPr/>
        </p:nvSpPr>
        <p:spPr>
          <a:xfrm>
            <a:off x="156476" y="119965"/>
            <a:ext cx="322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CAPÍTULO 4</a:t>
            </a:r>
          </a:p>
        </p:txBody>
      </p:sp>
    </p:spTree>
    <p:extLst>
      <p:ext uri="{BB962C8B-B14F-4D97-AF65-F5344CB8AC3E}">
        <p14:creationId xmlns:p14="http://schemas.microsoft.com/office/powerpoint/2010/main" val="339949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39577" t="15106" r="9806" b="12387"/>
          <a:stretch/>
        </p:blipFill>
        <p:spPr bwMode="auto">
          <a:xfrm>
            <a:off x="3421180" y="1041215"/>
            <a:ext cx="5149614" cy="5380631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08225" y="313899"/>
            <a:ext cx="2934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/>
              <a:t>BARRIO EL TEJAR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89462" y="1006710"/>
            <a:ext cx="1555845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pobreza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836" y="2103930"/>
            <a:ext cx="2627194" cy="875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abandono  y delincuencia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8836" y="3350901"/>
            <a:ext cx="1726442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venta vivienda nueva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7075" y="4501962"/>
            <a:ext cx="1867469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alquiler vivienda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89463" y="5679368"/>
            <a:ext cx="1555845" cy="74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Población envejecida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114428" y="1253032"/>
            <a:ext cx="1555845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Número de locales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330519" y="2608423"/>
            <a:ext cx="2270079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a favor de la gentrificación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330520" y="4093379"/>
            <a:ext cx="2270080" cy="74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en contra de la gentrificación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141724" y="5517395"/>
            <a:ext cx="1205552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turística</a:t>
            </a:r>
          </a:p>
        </p:txBody>
      </p:sp>
    </p:spTree>
    <p:extLst>
      <p:ext uri="{BB962C8B-B14F-4D97-AF65-F5344CB8AC3E}">
        <p14:creationId xmlns:p14="http://schemas.microsoft.com/office/powerpoint/2010/main" val="384593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28876" t="19939" r="22375" b="7251"/>
          <a:stretch/>
        </p:blipFill>
        <p:spPr bwMode="auto">
          <a:xfrm>
            <a:off x="3567677" y="1116729"/>
            <a:ext cx="5030413" cy="512949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72196" y="259306"/>
            <a:ext cx="38213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/>
              <a:t>BARRIO LA RONDA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89462" y="1006710"/>
            <a:ext cx="1555845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pobreza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8836" y="2103930"/>
            <a:ext cx="2627194" cy="875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abandono  y delincuencia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8836" y="3350901"/>
            <a:ext cx="1726442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venta vivienda nueva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7075" y="4501962"/>
            <a:ext cx="1867469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alquiler vivienda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89463" y="5679368"/>
            <a:ext cx="1555845" cy="74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Población envejecida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114428" y="1253032"/>
            <a:ext cx="1555845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Número de locales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330519" y="2608423"/>
            <a:ext cx="2270079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a favor de la gentrificación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330520" y="4093379"/>
            <a:ext cx="2270080" cy="74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en contra de la gentrificación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41724" y="5503747"/>
            <a:ext cx="1205552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turística</a:t>
            </a:r>
          </a:p>
        </p:txBody>
      </p:sp>
    </p:spTree>
    <p:extLst>
      <p:ext uri="{BB962C8B-B14F-4D97-AF65-F5344CB8AC3E}">
        <p14:creationId xmlns:p14="http://schemas.microsoft.com/office/powerpoint/2010/main" val="385653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42748" t="10214" r="26467" b="14035"/>
          <a:stretch/>
        </p:blipFill>
        <p:spPr bwMode="auto">
          <a:xfrm>
            <a:off x="4174793" y="993231"/>
            <a:ext cx="3924300" cy="5428615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46979" y="218364"/>
            <a:ext cx="3179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/>
              <a:t>BARRIO LA TOLA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61449" y="993231"/>
            <a:ext cx="1555845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pobreza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1681" y="2170557"/>
            <a:ext cx="2627194" cy="875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abandono  y delincuencia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1168" y="3350901"/>
            <a:ext cx="1726442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venta vivienda nueva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33650" y="4501962"/>
            <a:ext cx="1867469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alquiler vivienda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29687" y="5672169"/>
            <a:ext cx="1555845" cy="74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Población envejecida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114428" y="1253032"/>
            <a:ext cx="1555845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Número de locales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330519" y="2608423"/>
            <a:ext cx="2270079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a favor de la gentrificación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330520" y="4093379"/>
            <a:ext cx="2270080" cy="74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en contra de la gentrificación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141724" y="5503747"/>
            <a:ext cx="1205552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turística</a:t>
            </a:r>
          </a:p>
        </p:txBody>
      </p:sp>
    </p:spTree>
    <p:extLst>
      <p:ext uri="{BB962C8B-B14F-4D97-AF65-F5344CB8AC3E}">
        <p14:creationId xmlns:p14="http://schemas.microsoft.com/office/powerpoint/2010/main" val="329896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41631" t="13619" r="28701" b="14318"/>
          <a:stretch/>
        </p:blipFill>
        <p:spPr bwMode="auto">
          <a:xfrm>
            <a:off x="3848669" y="982351"/>
            <a:ext cx="4105275" cy="5605780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00559" y="252904"/>
            <a:ext cx="3679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/>
              <a:t>BARRIO SAN MARCOS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89462" y="1006710"/>
            <a:ext cx="1555845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pobreza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8836" y="2103930"/>
            <a:ext cx="2627194" cy="875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de abandono  y delincuencia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38836" y="3350901"/>
            <a:ext cx="1726442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venta vivienda nueva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7075" y="4501962"/>
            <a:ext cx="1867469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Precio alquiler vivienda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89463" y="5679368"/>
            <a:ext cx="1555845" cy="74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Población envejecida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114428" y="1253032"/>
            <a:ext cx="1555845" cy="7424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Número de locales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330519" y="2608423"/>
            <a:ext cx="2270079" cy="74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a favor de la gentrificación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330520" y="4093379"/>
            <a:ext cx="2270080" cy="74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en contra de la gentrificación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41724" y="5503747"/>
            <a:ext cx="1205552" cy="742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Situación turística</a:t>
            </a:r>
          </a:p>
        </p:txBody>
      </p:sp>
    </p:spTree>
    <p:extLst>
      <p:ext uri="{BB962C8B-B14F-4D97-AF65-F5344CB8AC3E}">
        <p14:creationId xmlns:p14="http://schemas.microsoft.com/office/powerpoint/2010/main" val="425055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39260"/>
              </p:ext>
            </p:extLst>
          </p:nvPr>
        </p:nvGraphicFramePr>
        <p:xfrm>
          <a:off x="191121" y="1533085"/>
          <a:ext cx="3237230" cy="38308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27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HORA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LUGAR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Introducción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Taller Divino niño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Dulces el </a:t>
                      </a:r>
                      <a:r>
                        <a:rPr lang="es-ES" sz="1600" dirty="0" err="1">
                          <a:effectLst/>
                        </a:rPr>
                        <a:t>Kukurucho</a:t>
                      </a:r>
                      <a:r>
                        <a:rPr lang="es-ES" sz="1600" dirty="0">
                          <a:effectLst/>
                        </a:rPr>
                        <a:t> del maní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Sombreros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12:20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Molino San Martin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12:40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Mercado San Francisco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27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Final de la ruta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217158" y="354842"/>
            <a:ext cx="3753135" cy="7779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/>
              <a:t>RUTA DE LOS OFICIOS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/>
        </p:blipFill>
        <p:spPr bwMode="auto">
          <a:xfrm rot="5400000">
            <a:off x="8237313" y="1572156"/>
            <a:ext cx="2488191" cy="1672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8536" y="2915222"/>
            <a:ext cx="2139847" cy="1610436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 rotWithShape="1">
          <a:blip r:embed="rId4"/>
          <a:srcRect l="28871" t="21278" r="36356" b="7794"/>
          <a:stretch/>
        </p:blipFill>
        <p:spPr bwMode="auto">
          <a:xfrm>
            <a:off x="3764648" y="1326225"/>
            <a:ext cx="4574133" cy="4652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3928" y="4479853"/>
            <a:ext cx="2510498" cy="17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9E5AF26-1ECF-412F-BE5E-41857F6C8FF2}"/>
              </a:ext>
            </a:extLst>
          </p:cNvPr>
          <p:cNvSpPr txBox="1"/>
          <p:nvPr/>
        </p:nvSpPr>
        <p:spPr>
          <a:xfrm>
            <a:off x="2968283" y="223297"/>
            <a:ext cx="5092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7EB66A17-979C-4868-80E9-749C0A42C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213998"/>
              </p:ext>
            </p:extLst>
          </p:nvPr>
        </p:nvGraphicFramePr>
        <p:xfrm>
          <a:off x="323556" y="1015089"/>
          <a:ext cx="6263249" cy="321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BA0A7D72-C6B0-4B47-A4A2-0B104F5CACFF}"/>
              </a:ext>
            </a:extLst>
          </p:cNvPr>
          <p:cNvSpPr/>
          <p:nvPr/>
        </p:nvSpPr>
        <p:spPr>
          <a:xfrm>
            <a:off x="2082017" y="4793759"/>
            <a:ext cx="2307101" cy="12179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OBJETIVO GENERAL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52144044-3FDE-4A19-AB05-DAB884E07242}"/>
              </a:ext>
            </a:extLst>
          </p:cNvPr>
          <p:cNvSpPr/>
          <p:nvPr/>
        </p:nvSpPr>
        <p:spPr>
          <a:xfrm>
            <a:off x="4628270" y="5136561"/>
            <a:ext cx="886265" cy="519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B3114F1A-543D-4A33-AAD6-47BD1E560169}"/>
              </a:ext>
            </a:extLst>
          </p:cNvPr>
          <p:cNvSpPr/>
          <p:nvPr/>
        </p:nvSpPr>
        <p:spPr>
          <a:xfrm>
            <a:off x="5753687" y="4917958"/>
            <a:ext cx="2307101" cy="9895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Análisis de impacto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D7B31B4-1C13-422C-BF8B-C0D27B277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1752891"/>
            <a:ext cx="4711153" cy="21894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16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0584"/>
              </p:ext>
            </p:extLst>
          </p:nvPr>
        </p:nvGraphicFramePr>
        <p:xfrm>
          <a:off x="341248" y="2019300"/>
          <a:ext cx="3237230" cy="33431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57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HORA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LUGAR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Introducción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17:10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Picantería Laurita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17:40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Sirka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Bocanada - pizzería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18:20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Uma Café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18:40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Café de Dios no muere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5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19:00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Final de la ruta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3800901" y="218364"/>
            <a:ext cx="4005618" cy="9826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/>
              <a:t>RUTA GASTRONÓMICA SAN MARCOS 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2207" y="986752"/>
            <a:ext cx="2536825" cy="190246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6387" y="2604060"/>
            <a:ext cx="2659867" cy="1573372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2365" y="4011196"/>
            <a:ext cx="2614295" cy="1960245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5"/>
          <a:srcRect l="31104" t="26953" r="36197" b="12048"/>
          <a:stretch/>
        </p:blipFill>
        <p:spPr bwMode="auto">
          <a:xfrm>
            <a:off x="3800901" y="1453699"/>
            <a:ext cx="4495800" cy="4714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13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398293" y="163773"/>
            <a:ext cx="3943815" cy="9077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/>
              <a:t>FOTOGRAFIANDO EL PASADO</a:t>
            </a:r>
          </a:p>
        </p:txBody>
      </p:sp>
      <p:pic>
        <p:nvPicPr>
          <p:cNvPr id="4" name="3 Imagen" descr="C:\Users\yomira jaramillo\Downloads\81784390_491285041527825_275484619178193715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73" y="1221354"/>
            <a:ext cx="1710804" cy="252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yomira jaramillo\Downloads\81902780_555733778314070_113712458912235520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72" y="1221355"/>
            <a:ext cx="1665027" cy="252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yomira jaramillo\Downloads\81219993_869930616779471_708615560696011161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67" y="4231172"/>
            <a:ext cx="3052610" cy="200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26668" r="55498" b="10063"/>
          <a:stretch/>
        </p:blipFill>
        <p:spPr bwMode="auto">
          <a:xfrm>
            <a:off x="3761422" y="1425529"/>
            <a:ext cx="4264025" cy="463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60078"/>
              </p:ext>
            </p:extLst>
          </p:nvPr>
        </p:nvGraphicFramePr>
        <p:xfrm>
          <a:off x="244854" y="1610435"/>
          <a:ext cx="3467337" cy="40853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9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7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9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LUGAR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84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11:00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Estudio de Fotografía “Fotos Mejía”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9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11:20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Plaza Grande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11:50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Iglesia de la Compañía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9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12:10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Iglesia de San Francisco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784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12:30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Taller de restauración Divino Niño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9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13:00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Fin de la ruta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7880"/>
              </p:ext>
            </p:extLst>
          </p:nvPr>
        </p:nvGraphicFramePr>
        <p:xfrm>
          <a:off x="440462" y="2323397"/>
          <a:ext cx="5701030" cy="299504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48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HORA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ACTIVIDAD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11:00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Danza tradicional de </a:t>
                      </a:r>
                      <a:r>
                        <a:rPr lang="es-MX" sz="1600" dirty="0" err="1">
                          <a:effectLst/>
                        </a:rPr>
                        <a:t>llos</a:t>
                      </a:r>
                      <a:r>
                        <a:rPr lang="es-MX" sz="1600" dirty="0">
                          <a:effectLst/>
                        </a:rPr>
                        <a:t> Yumbos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11:30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Compra en el </a:t>
                      </a:r>
                      <a:r>
                        <a:rPr lang="es-MX" sz="1600" dirty="0" err="1">
                          <a:effectLst/>
                        </a:rPr>
                        <a:t>Tianguez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12:00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Experiencia gastronómica ancestral de las 4 regiones del Ecuador.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13:00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Danza de la cultura Otavalo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13:30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Despedida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544704" y="709683"/>
            <a:ext cx="2634018" cy="1064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/>
              <a:t>TURISMO EXPERIENCIAL</a:t>
            </a:r>
          </a:p>
        </p:txBody>
      </p:sp>
      <p:pic>
        <p:nvPicPr>
          <p:cNvPr id="4" name="3 Imagen" descr="http://i.eldiario.com.ec/fotos-manabi-ecuador/2018/10/20181016040000_la-danza-del-yumb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2" y="312738"/>
            <a:ext cx="2901719" cy="216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esultado de imagen para tiangue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98" y="2647665"/>
            <a:ext cx="2992766" cy="2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DANZA OTAVA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Resultado de imagen para DANZA OTAVA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esultado de imagen para DANZA OTAVA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Resultado de imagen para DANZA OTAVA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4909139"/>
            <a:ext cx="3816118" cy="17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002E8AE-C7FF-4165-A1F6-154DD2348536}"/>
              </a:ext>
            </a:extLst>
          </p:cNvPr>
          <p:cNvSpPr txBox="1"/>
          <p:nvPr/>
        </p:nvSpPr>
        <p:spPr>
          <a:xfrm>
            <a:off x="460375" y="6249899"/>
            <a:ext cx="3816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sz="1100" dirty="0"/>
              <a:t>Yumbos obtenida de Google</a:t>
            </a:r>
          </a:p>
          <a:p>
            <a:pPr marL="342900" indent="-342900">
              <a:buAutoNum type="arabicPeriod"/>
            </a:pPr>
            <a:r>
              <a:rPr lang="es-EC" sz="1100" dirty="0"/>
              <a:t>Tianguez obtenida de Google</a:t>
            </a:r>
          </a:p>
          <a:p>
            <a:pPr marL="342900" indent="-342900">
              <a:buAutoNum type="arabicPeriod"/>
            </a:pPr>
            <a:r>
              <a:rPr lang="es-EC" sz="1100" dirty="0"/>
              <a:t>Danza típica obtenida de Google</a:t>
            </a:r>
          </a:p>
        </p:txBody>
      </p:sp>
    </p:spTree>
    <p:extLst>
      <p:ext uri="{BB962C8B-B14F-4D97-AF65-F5344CB8AC3E}">
        <p14:creationId xmlns:p14="http://schemas.microsoft.com/office/powerpoint/2010/main" val="114277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CE2B92-6A11-4A91-B990-240B601306EA}"/>
              </a:ext>
            </a:extLst>
          </p:cNvPr>
          <p:cNvSpPr txBox="1"/>
          <p:nvPr/>
        </p:nvSpPr>
        <p:spPr>
          <a:xfrm>
            <a:off x="3784209" y="309488"/>
            <a:ext cx="4445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/>
              <a:t>CONCLUSIONES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81AE8CA-CF95-4307-9E06-975D18422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91913"/>
              </p:ext>
            </p:extLst>
          </p:nvPr>
        </p:nvGraphicFramePr>
        <p:xfrm>
          <a:off x="-275102" y="840707"/>
          <a:ext cx="11472986" cy="59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45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CA0FD2-E4CF-4E6C-A55A-56B8ED71300C}"/>
              </a:ext>
            </a:extLst>
          </p:cNvPr>
          <p:cNvSpPr txBox="1"/>
          <p:nvPr/>
        </p:nvSpPr>
        <p:spPr>
          <a:xfrm>
            <a:off x="3516923" y="182880"/>
            <a:ext cx="5022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/>
              <a:t>RECOMENDACIONES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8D95FDD-9482-4212-9401-698871DA5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738768"/>
              </p:ext>
            </p:extLst>
          </p:nvPr>
        </p:nvGraphicFramePr>
        <p:xfrm>
          <a:off x="0" y="923647"/>
          <a:ext cx="11268223" cy="56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92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00ADF8F-119D-4D3F-BA4C-C550D6084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11905"/>
              </p:ext>
            </p:extLst>
          </p:nvPr>
        </p:nvGraphicFramePr>
        <p:xfrm>
          <a:off x="400146" y="458307"/>
          <a:ext cx="10530451" cy="594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07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6BD8F4B-9348-4F8D-8EAC-FC0E1518F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884202"/>
              </p:ext>
            </p:extLst>
          </p:nvPr>
        </p:nvGraphicFramePr>
        <p:xfrm>
          <a:off x="-528320" y="1366781"/>
          <a:ext cx="7027594" cy="37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DD30E5-F2CD-48BF-9E28-FFA18C1B0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92" y="960120"/>
            <a:ext cx="3703320" cy="49377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7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F030BA-B241-46B7-9885-407A84CF8B39}"/>
              </a:ext>
            </a:extLst>
          </p:cNvPr>
          <p:cNvSpPr txBox="1"/>
          <p:nvPr/>
        </p:nvSpPr>
        <p:spPr>
          <a:xfrm>
            <a:off x="2489981" y="379828"/>
            <a:ext cx="554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CAPÍTULO I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C5D45D0-9A06-4E65-A51E-A12D6E8C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29566"/>
              </p:ext>
            </p:extLst>
          </p:nvPr>
        </p:nvGraphicFramePr>
        <p:xfrm>
          <a:off x="-345441" y="903048"/>
          <a:ext cx="9151815" cy="548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8E13602-010D-4FCC-8A6B-8CA947334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9768" y="2030873"/>
            <a:ext cx="4304716" cy="322853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459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E82750A-8822-4CFD-9D63-781487339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56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0B28420-82E7-42EB-96BD-98807DFDB60B}"/>
              </a:ext>
            </a:extLst>
          </p:cNvPr>
          <p:cNvSpPr txBox="1"/>
          <p:nvPr/>
        </p:nvSpPr>
        <p:spPr>
          <a:xfrm>
            <a:off x="436098" y="6396335"/>
            <a:ext cx="893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1. Ruth Glass. Imagen obtenida de: Google</a:t>
            </a:r>
          </a:p>
          <a:p>
            <a:r>
              <a:rPr lang="es-EC" sz="1200" dirty="0"/>
              <a:t>2. Joseph Stubben. Imagen obtenida de Google</a:t>
            </a:r>
          </a:p>
        </p:txBody>
      </p:sp>
    </p:spTree>
    <p:extLst>
      <p:ext uri="{BB962C8B-B14F-4D97-AF65-F5344CB8AC3E}">
        <p14:creationId xmlns:p14="http://schemas.microsoft.com/office/powerpoint/2010/main" val="257271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0347AD4-A6F1-4425-9AFF-F384171CD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198677"/>
              </p:ext>
            </p:extLst>
          </p:nvPr>
        </p:nvGraphicFramePr>
        <p:xfrm>
          <a:off x="1821793" y="-4176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iztacalco">
            <a:extLst>
              <a:ext uri="{FF2B5EF4-FFF2-40B4-BE49-F238E27FC236}">
                <a16:creationId xmlns:a16="http://schemas.microsoft.com/office/drawing/2014/main" xmlns="" id="{7CF77709-AC48-4E0F-BEDA-A91CEA9E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4" y="4703004"/>
            <a:ext cx="1887067" cy="1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antiago de chile">
            <a:extLst>
              <a:ext uri="{FF2B5EF4-FFF2-40B4-BE49-F238E27FC236}">
                <a16:creationId xmlns:a16="http://schemas.microsoft.com/office/drawing/2014/main" xmlns="" id="{E9D46A2F-797E-4364-AEB6-11F3EBA0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5793" y="4703003"/>
            <a:ext cx="2387140" cy="14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9EEC6C-69E7-4F78-AC68-64C33EFD0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565" y="4703003"/>
            <a:ext cx="1812217" cy="1413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9EF869B-D315-40AD-8669-7F401EE816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162" y="4554412"/>
            <a:ext cx="2430392" cy="15623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4576CEF-2481-4371-AAF0-9156B1F0040D}"/>
              </a:ext>
            </a:extLst>
          </p:cNvPr>
          <p:cNvSpPr txBox="1"/>
          <p:nvPr/>
        </p:nvSpPr>
        <p:spPr>
          <a:xfrm>
            <a:off x="4093699" y="6116807"/>
            <a:ext cx="911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sz="1100" dirty="0"/>
              <a:t>Centro de Madrid obtenida de Google</a:t>
            </a:r>
          </a:p>
          <a:p>
            <a:pPr marL="342900" indent="-342900">
              <a:buAutoNum type="arabicPeriod"/>
            </a:pPr>
            <a:r>
              <a:rPr lang="es-EC" sz="1100" dirty="0"/>
              <a:t>Centro de Buenos Aires obtenida de Google</a:t>
            </a:r>
          </a:p>
          <a:p>
            <a:pPr marL="342900" indent="-342900">
              <a:buAutoNum type="arabicPeriod"/>
            </a:pPr>
            <a:r>
              <a:rPr lang="es-EC" sz="1100" dirty="0"/>
              <a:t>Centro de Chile obtenida de Google</a:t>
            </a:r>
          </a:p>
          <a:p>
            <a:pPr marL="342900" indent="-342900">
              <a:buAutoNum type="arabicPeriod"/>
            </a:pPr>
            <a:r>
              <a:rPr lang="es-EC" sz="1100" dirty="0"/>
              <a:t>Centro de México obtenida de Google</a:t>
            </a:r>
          </a:p>
        </p:txBody>
      </p:sp>
    </p:spTree>
    <p:extLst>
      <p:ext uri="{BB962C8B-B14F-4D97-AF65-F5344CB8AC3E}">
        <p14:creationId xmlns:p14="http://schemas.microsoft.com/office/powerpoint/2010/main" val="262601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9CCA08-DA53-4528-B603-3A0EB6151470}"/>
              </a:ext>
            </a:extLst>
          </p:cNvPr>
          <p:cNvSpPr txBox="1"/>
          <p:nvPr/>
        </p:nvSpPr>
        <p:spPr>
          <a:xfrm>
            <a:off x="4016326" y="0"/>
            <a:ext cx="4965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/>
              <a:t>CAPÍTULO II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9395D8D-6EE4-4D74-9434-F626230BBF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81294"/>
            <a:ext cx="12096466" cy="63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F266D02-B013-4F44-BA94-F00D3AC35056}"/>
              </a:ext>
            </a:extLst>
          </p:cNvPr>
          <p:cNvSpPr txBox="1"/>
          <p:nvPr/>
        </p:nvSpPr>
        <p:spPr>
          <a:xfrm>
            <a:off x="3587261" y="98474"/>
            <a:ext cx="4557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/>
              <a:t>CAPÍTULO III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019E06-5EAE-4872-8A2A-7716028A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412" y="1579595"/>
            <a:ext cx="1885748" cy="28440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171D25-2183-48B6-8705-7A8CED57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1" y="1527751"/>
            <a:ext cx="4191315" cy="2704074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FE6A7873-3567-4370-98F8-535E00A63396}"/>
              </a:ext>
            </a:extLst>
          </p:cNvPr>
          <p:cNvSpPr/>
          <p:nvPr/>
        </p:nvSpPr>
        <p:spPr>
          <a:xfrm>
            <a:off x="5831811" y="2678078"/>
            <a:ext cx="528378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F93716C4-3A22-47B2-AF0F-4231A05459B4}"/>
              </a:ext>
            </a:extLst>
          </p:cNvPr>
          <p:cNvSpPr/>
          <p:nvPr/>
        </p:nvSpPr>
        <p:spPr>
          <a:xfrm>
            <a:off x="1855388" y="4708759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Ubicación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BB04FF64-98AB-4A50-8EC1-FF1E262D63A4}"/>
              </a:ext>
            </a:extLst>
          </p:cNvPr>
          <p:cNvSpPr/>
          <p:nvPr/>
        </p:nvSpPr>
        <p:spPr>
          <a:xfrm>
            <a:off x="4754829" y="4678572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Historia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5FD696CF-348E-483A-BDA7-F7068F94809B}"/>
              </a:ext>
            </a:extLst>
          </p:cNvPr>
          <p:cNvSpPr/>
          <p:nvPr/>
        </p:nvSpPr>
        <p:spPr>
          <a:xfrm>
            <a:off x="1852246" y="5922634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Actividades productivas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7AE00B79-0C7E-4DDA-A968-9F4571AA8809}"/>
              </a:ext>
            </a:extLst>
          </p:cNvPr>
          <p:cNvSpPr/>
          <p:nvPr/>
        </p:nvSpPr>
        <p:spPr>
          <a:xfrm>
            <a:off x="7741123" y="4703684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Demografía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CBC2D92E-B29F-4016-ACF2-4C7090CC96F3}"/>
              </a:ext>
            </a:extLst>
          </p:cNvPr>
          <p:cNvSpPr/>
          <p:nvPr/>
        </p:nvSpPr>
        <p:spPr>
          <a:xfrm>
            <a:off x="4754829" y="5881310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Turismo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9203FB35-D794-4207-9F83-1FE46B54AF7D}"/>
              </a:ext>
            </a:extLst>
          </p:cNvPr>
          <p:cNvSpPr/>
          <p:nvPr/>
        </p:nvSpPr>
        <p:spPr>
          <a:xfrm>
            <a:off x="7741123" y="5900067"/>
            <a:ext cx="1730326" cy="6189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Cultura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2FCFB7F-FB56-44DC-A875-BE7C90238DBC}"/>
              </a:ext>
            </a:extLst>
          </p:cNvPr>
          <p:cNvSpPr txBox="1"/>
          <p:nvPr/>
        </p:nvSpPr>
        <p:spPr>
          <a:xfrm>
            <a:off x="621751" y="652472"/>
            <a:ext cx="413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PICHINCHA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AE6A989-89FA-4F0C-BB5D-C95E7DD01BD6}"/>
              </a:ext>
            </a:extLst>
          </p:cNvPr>
          <p:cNvSpPr txBox="1"/>
          <p:nvPr/>
        </p:nvSpPr>
        <p:spPr>
          <a:xfrm>
            <a:off x="6485155" y="776510"/>
            <a:ext cx="413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CANTÓN QUITO</a:t>
            </a:r>
          </a:p>
        </p:txBody>
      </p:sp>
    </p:spTree>
    <p:extLst>
      <p:ext uri="{BB962C8B-B14F-4D97-AF65-F5344CB8AC3E}">
        <p14:creationId xmlns:p14="http://schemas.microsoft.com/office/powerpoint/2010/main" val="32099246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1309</TotalTime>
  <Words>960</Words>
  <Application>Microsoft Office PowerPoint</Application>
  <PresentationFormat>Panorámica</PresentationFormat>
  <Paragraphs>252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Hogar</dc:creator>
  <cp:lastModifiedBy>Michelle Morales</cp:lastModifiedBy>
  <cp:revision>51</cp:revision>
  <dcterms:created xsi:type="dcterms:W3CDTF">2020-01-16T22:43:29Z</dcterms:created>
  <dcterms:modified xsi:type="dcterms:W3CDTF">2020-01-20T14:07:59Z</dcterms:modified>
</cp:coreProperties>
</file>