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59" r:id="rId4"/>
    <p:sldId id="267" r:id="rId5"/>
    <p:sldId id="258" r:id="rId6"/>
    <p:sldId id="266" r:id="rId7"/>
    <p:sldId id="274" r:id="rId8"/>
    <p:sldId id="262" r:id="rId9"/>
    <p:sldId id="263" r:id="rId10"/>
    <p:sldId id="264" r:id="rId11"/>
    <p:sldId id="268" r:id="rId12"/>
    <p:sldId id="273"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10"/>
    <a:srgbClr val="FF420E"/>
    <a:srgbClr val="7E0021"/>
    <a:srgbClr val="004586"/>
    <a:srgbClr val="FFD320"/>
    <a:srgbClr val="579D1C"/>
    <a:srgbClr val="4B1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5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E31AB7-8A7B-41DA-96C4-AF048FD3B7A6}"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s-ES"/>
        </a:p>
      </dgm:t>
    </dgm:pt>
    <dgm:pt modelId="{B9A8F45D-B2E3-4844-AE24-6DCFC2B36282}">
      <dgm:prSet phldrT="[Texto]" custT="1"/>
      <dgm:spPr/>
      <dgm:t>
        <a:bodyPr/>
        <a:lstStyle/>
        <a:p>
          <a:r>
            <a:rPr lang="es-ES" sz="900" dirty="0"/>
            <a:t>JUSTIFICACIÓN Y VIABILIDAD</a:t>
          </a:r>
        </a:p>
      </dgm:t>
    </dgm:pt>
    <dgm:pt modelId="{251C5032-D6FC-4953-B213-8393451D340F}" type="parTrans" cxnId="{725B9DC1-F5D4-4E40-ABBC-75916622CF67}">
      <dgm:prSet/>
      <dgm:spPr/>
      <dgm:t>
        <a:bodyPr/>
        <a:lstStyle/>
        <a:p>
          <a:endParaRPr lang="es-ES" sz="1800"/>
        </a:p>
      </dgm:t>
    </dgm:pt>
    <dgm:pt modelId="{CA84445A-8901-4A29-8B4C-BA10D23C4181}" type="sibTrans" cxnId="{725B9DC1-F5D4-4E40-ABBC-75916622CF67}">
      <dgm:prSet/>
      <dgm:spPr/>
      <dgm:t>
        <a:bodyPr/>
        <a:lstStyle/>
        <a:p>
          <a:endParaRPr lang="es-ES" sz="1800"/>
        </a:p>
      </dgm:t>
    </dgm:pt>
    <dgm:pt modelId="{D8A59BA8-10F7-4CCF-80A4-F6743CE4725F}">
      <dgm:prSet phldrT="[Texto]" custT="1"/>
      <dgm:spPr/>
      <dgm:t>
        <a:bodyPr/>
        <a:lstStyle/>
        <a:p>
          <a:r>
            <a:rPr lang="es-ES" sz="900" dirty="0"/>
            <a:t>RECOLECCIÓN Y ANALISIS DE DATOS</a:t>
          </a:r>
        </a:p>
      </dgm:t>
    </dgm:pt>
    <dgm:pt modelId="{33D90E0B-7097-46A8-AB94-A2A0500BFD0F}" type="parTrans" cxnId="{4DC6778A-10AF-42FB-8EB9-3147DD780039}">
      <dgm:prSet/>
      <dgm:spPr/>
      <dgm:t>
        <a:bodyPr/>
        <a:lstStyle/>
        <a:p>
          <a:endParaRPr lang="es-ES" sz="1800"/>
        </a:p>
      </dgm:t>
    </dgm:pt>
    <dgm:pt modelId="{DE9CFA08-0B63-45AF-B092-27754F08881C}" type="sibTrans" cxnId="{4DC6778A-10AF-42FB-8EB9-3147DD780039}">
      <dgm:prSet/>
      <dgm:spPr/>
      <dgm:t>
        <a:bodyPr/>
        <a:lstStyle/>
        <a:p>
          <a:endParaRPr lang="es-ES" sz="1800"/>
        </a:p>
      </dgm:t>
    </dgm:pt>
    <dgm:pt modelId="{5C69A8C7-781C-4F53-B463-F548F0836C12}">
      <dgm:prSet phldrT="[Texto]" custT="1"/>
      <dgm:spPr/>
      <dgm:t>
        <a:bodyPr/>
        <a:lstStyle/>
        <a:p>
          <a:r>
            <a:rPr lang="es-ES" sz="900" dirty="0"/>
            <a:t>DISEÑO DEL MODELO </a:t>
          </a:r>
        </a:p>
      </dgm:t>
    </dgm:pt>
    <dgm:pt modelId="{E5F3CDD2-403A-467F-953F-7F79E13563A2}" type="parTrans" cxnId="{CD6BFBDB-B175-4346-95FB-F8BCC41D28D9}">
      <dgm:prSet/>
      <dgm:spPr/>
      <dgm:t>
        <a:bodyPr/>
        <a:lstStyle/>
        <a:p>
          <a:endParaRPr lang="es-ES" sz="1800"/>
        </a:p>
      </dgm:t>
    </dgm:pt>
    <dgm:pt modelId="{61344962-C580-4A59-83FD-8D0AA58C9C37}" type="sibTrans" cxnId="{CD6BFBDB-B175-4346-95FB-F8BCC41D28D9}">
      <dgm:prSet/>
      <dgm:spPr/>
      <dgm:t>
        <a:bodyPr/>
        <a:lstStyle/>
        <a:p>
          <a:endParaRPr lang="es-ES" sz="1800"/>
        </a:p>
      </dgm:t>
    </dgm:pt>
    <dgm:pt modelId="{97E4B4E4-78D2-4E5E-981F-53DB85D9A423}">
      <dgm:prSet phldrT="[Texto]" custT="1"/>
      <dgm:spPr/>
      <dgm:t>
        <a:bodyPr/>
        <a:lstStyle/>
        <a:p>
          <a:r>
            <a:rPr lang="es-ES" sz="900" dirty="0"/>
            <a:t>IMPLEMENTACIÓN DEL MODELO</a:t>
          </a:r>
        </a:p>
      </dgm:t>
    </dgm:pt>
    <dgm:pt modelId="{B3FDD8D0-4E18-4015-BC46-12D3D291BBC2}" type="parTrans" cxnId="{1F35353A-2E06-4984-B222-2291C8708BCF}">
      <dgm:prSet/>
      <dgm:spPr/>
      <dgm:t>
        <a:bodyPr/>
        <a:lstStyle/>
        <a:p>
          <a:endParaRPr lang="es-ES" sz="1800"/>
        </a:p>
      </dgm:t>
    </dgm:pt>
    <dgm:pt modelId="{C355C7A9-D672-4724-AC31-0D0ECFB6B4C4}" type="sibTrans" cxnId="{1F35353A-2E06-4984-B222-2291C8708BCF}">
      <dgm:prSet/>
      <dgm:spPr/>
      <dgm:t>
        <a:bodyPr/>
        <a:lstStyle/>
        <a:p>
          <a:endParaRPr lang="es-ES" sz="1800"/>
        </a:p>
      </dgm:t>
    </dgm:pt>
    <dgm:pt modelId="{B70C4133-3E22-42DE-B80D-34C85CCE1411}">
      <dgm:prSet phldrT="[Texto]" custT="1"/>
      <dgm:spPr/>
      <dgm:t>
        <a:bodyPr/>
        <a:lstStyle/>
        <a:p>
          <a:r>
            <a:rPr lang="es-ES" sz="900" dirty="0"/>
            <a:t>ANÁLISIS Y RESULTADOS</a:t>
          </a:r>
        </a:p>
      </dgm:t>
    </dgm:pt>
    <dgm:pt modelId="{BC44A2B2-7384-40F0-A7D7-4D89FAB0076A}" type="parTrans" cxnId="{9E14B9BB-A2B9-4914-BB53-B6F801D24460}">
      <dgm:prSet/>
      <dgm:spPr/>
      <dgm:t>
        <a:bodyPr/>
        <a:lstStyle/>
        <a:p>
          <a:endParaRPr lang="es-ES" sz="1800"/>
        </a:p>
      </dgm:t>
    </dgm:pt>
    <dgm:pt modelId="{E1ACD44B-2B24-443E-9C66-3913426C34D5}" type="sibTrans" cxnId="{9E14B9BB-A2B9-4914-BB53-B6F801D24460}">
      <dgm:prSet/>
      <dgm:spPr/>
      <dgm:t>
        <a:bodyPr/>
        <a:lstStyle/>
        <a:p>
          <a:endParaRPr lang="es-ES" sz="1800"/>
        </a:p>
      </dgm:t>
    </dgm:pt>
    <dgm:pt modelId="{821179C3-5D86-4C10-A897-469FF0F6FAB4}">
      <dgm:prSet phldrT="[Texto]" custT="1"/>
      <dgm:spPr/>
      <dgm:t>
        <a:bodyPr/>
        <a:lstStyle/>
        <a:p>
          <a:r>
            <a:rPr lang="es-ES" sz="900" dirty="0"/>
            <a:t>COMUNICACIÓN DE LA INVESTIGACIÓN</a:t>
          </a:r>
        </a:p>
      </dgm:t>
    </dgm:pt>
    <dgm:pt modelId="{0FE4F71B-8CF5-4871-8240-C00AC8B7D53B}" type="parTrans" cxnId="{BCAA6BA8-69B6-4F4F-9862-C10B428F342A}">
      <dgm:prSet/>
      <dgm:spPr/>
      <dgm:t>
        <a:bodyPr/>
        <a:lstStyle/>
        <a:p>
          <a:endParaRPr lang="es-EC" sz="1800"/>
        </a:p>
      </dgm:t>
    </dgm:pt>
    <dgm:pt modelId="{B2BFEB0A-EB30-4B66-9C2C-4B613D034F4B}" type="sibTrans" cxnId="{BCAA6BA8-69B6-4F4F-9862-C10B428F342A}">
      <dgm:prSet/>
      <dgm:spPr/>
      <dgm:t>
        <a:bodyPr/>
        <a:lstStyle/>
        <a:p>
          <a:endParaRPr lang="es-EC" sz="1800"/>
        </a:p>
      </dgm:t>
    </dgm:pt>
    <dgm:pt modelId="{E54C8606-AE5E-4627-94E1-EFDDAC0FBF40}" type="pres">
      <dgm:prSet presAssocID="{90E31AB7-8A7B-41DA-96C4-AF048FD3B7A6}" presName="cycle" presStyleCnt="0">
        <dgm:presLayoutVars>
          <dgm:dir/>
          <dgm:resizeHandles val="exact"/>
        </dgm:presLayoutVars>
      </dgm:prSet>
      <dgm:spPr/>
    </dgm:pt>
    <dgm:pt modelId="{7AB4CC77-0D1E-4D72-8705-128B27FF4221}" type="pres">
      <dgm:prSet presAssocID="{B9A8F45D-B2E3-4844-AE24-6DCFC2B36282}" presName="dummy" presStyleCnt="0"/>
      <dgm:spPr/>
    </dgm:pt>
    <dgm:pt modelId="{47D94AA2-ABF6-4507-A6F1-21E4417D58D1}" type="pres">
      <dgm:prSet presAssocID="{B9A8F45D-B2E3-4844-AE24-6DCFC2B36282}" presName="node" presStyleLbl="revTx" presStyleIdx="0" presStyleCnt="6">
        <dgm:presLayoutVars>
          <dgm:bulletEnabled val="1"/>
        </dgm:presLayoutVars>
      </dgm:prSet>
      <dgm:spPr/>
    </dgm:pt>
    <dgm:pt modelId="{52F064C4-6038-45F7-B732-03534E29CB9B}" type="pres">
      <dgm:prSet presAssocID="{CA84445A-8901-4A29-8B4C-BA10D23C4181}" presName="sibTrans" presStyleLbl="node1" presStyleIdx="0" presStyleCnt="6"/>
      <dgm:spPr/>
    </dgm:pt>
    <dgm:pt modelId="{B8D1444B-33CA-4C32-B035-AE98F36B2F74}" type="pres">
      <dgm:prSet presAssocID="{D8A59BA8-10F7-4CCF-80A4-F6743CE4725F}" presName="dummy" presStyleCnt="0"/>
      <dgm:spPr/>
    </dgm:pt>
    <dgm:pt modelId="{7177ADE8-4404-4339-97DF-14D6A6F2ED88}" type="pres">
      <dgm:prSet presAssocID="{D8A59BA8-10F7-4CCF-80A4-F6743CE4725F}" presName="node" presStyleLbl="revTx" presStyleIdx="1" presStyleCnt="6">
        <dgm:presLayoutVars>
          <dgm:bulletEnabled val="1"/>
        </dgm:presLayoutVars>
      </dgm:prSet>
      <dgm:spPr/>
    </dgm:pt>
    <dgm:pt modelId="{91684C91-F05A-48D4-8C2D-591DE5894C0F}" type="pres">
      <dgm:prSet presAssocID="{DE9CFA08-0B63-45AF-B092-27754F08881C}" presName="sibTrans" presStyleLbl="node1" presStyleIdx="1" presStyleCnt="6"/>
      <dgm:spPr/>
    </dgm:pt>
    <dgm:pt modelId="{C71FFB14-4A0D-414F-A2DA-938345EBDDC0}" type="pres">
      <dgm:prSet presAssocID="{5C69A8C7-781C-4F53-B463-F548F0836C12}" presName="dummy" presStyleCnt="0"/>
      <dgm:spPr/>
    </dgm:pt>
    <dgm:pt modelId="{3A56263A-8B27-4C52-9CFA-D9C331331A0D}" type="pres">
      <dgm:prSet presAssocID="{5C69A8C7-781C-4F53-B463-F548F0836C12}" presName="node" presStyleLbl="revTx" presStyleIdx="2" presStyleCnt="6">
        <dgm:presLayoutVars>
          <dgm:bulletEnabled val="1"/>
        </dgm:presLayoutVars>
      </dgm:prSet>
      <dgm:spPr/>
    </dgm:pt>
    <dgm:pt modelId="{CC2FB00B-6CF9-4A10-A14B-0F910CC3D6ED}" type="pres">
      <dgm:prSet presAssocID="{61344962-C580-4A59-83FD-8D0AA58C9C37}" presName="sibTrans" presStyleLbl="node1" presStyleIdx="2" presStyleCnt="6"/>
      <dgm:spPr/>
    </dgm:pt>
    <dgm:pt modelId="{90404B60-D5C3-418A-B67A-8797A226DBF4}" type="pres">
      <dgm:prSet presAssocID="{97E4B4E4-78D2-4E5E-981F-53DB85D9A423}" presName="dummy" presStyleCnt="0"/>
      <dgm:spPr/>
    </dgm:pt>
    <dgm:pt modelId="{29FF3799-094C-4847-9F08-1EA42578ABFC}" type="pres">
      <dgm:prSet presAssocID="{97E4B4E4-78D2-4E5E-981F-53DB85D9A423}" presName="node" presStyleLbl="revTx" presStyleIdx="3" presStyleCnt="6">
        <dgm:presLayoutVars>
          <dgm:bulletEnabled val="1"/>
        </dgm:presLayoutVars>
      </dgm:prSet>
      <dgm:spPr/>
    </dgm:pt>
    <dgm:pt modelId="{23272A61-2B44-4CC9-92F8-E0CCC307443F}" type="pres">
      <dgm:prSet presAssocID="{C355C7A9-D672-4724-AC31-0D0ECFB6B4C4}" presName="sibTrans" presStyleLbl="node1" presStyleIdx="3" presStyleCnt="6"/>
      <dgm:spPr/>
    </dgm:pt>
    <dgm:pt modelId="{8A7BDB0D-CD35-41DF-B699-6C0F4FCBCBEC}" type="pres">
      <dgm:prSet presAssocID="{B70C4133-3E22-42DE-B80D-34C85CCE1411}" presName="dummy" presStyleCnt="0"/>
      <dgm:spPr/>
    </dgm:pt>
    <dgm:pt modelId="{74F4B810-2CF0-4650-8CF1-056C0D7453B1}" type="pres">
      <dgm:prSet presAssocID="{B70C4133-3E22-42DE-B80D-34C85CCE1411}" presName="node" presStyleLbl="revTx" presStyleIdx="4" presStyleCnt="6">
        <dgm:presLayoutVars>
          <dgm:bulletEnabled val="1"/>
        </dgm:presLayoutVars>
      </dgm:prSet>
      <dgm:spPr/>
    </dgm:pt>
    <dgm:pt modelId="{0129AA8D-B78E-4A50-8D8C-5BABF414BCBB}" type="pres">
      <dgm:prSet presAssocID="{E1ACD44B-2B24-443E-9C66-3913426C34D5}" presName="sibTrans" presStyleLbl="node1" presStyleIdx="4" presStyleCnt="6" custLinFactNeighborX="-893"/>
      <dgm:spPr/>
    </dgm:pt>
    <dgm:pt modelId="{93F38D6C-6BB0-49A9-818D-F2F4D41CA376}" type="pres">
      <dgm:prSet presAssocID="{821179C3-5D86-4C10-A897-469FF0F6FAB4}" presName="dummy" presStyleCnt="0"/>
      <dgm:spPr/>
    </dgm:pt>
    <dgm:pt modelId="{39A8553E-8A53-4225-9F65-57259CE15303}" type="pres">
      <dgm:prSet presAssocID="{821179C3-5D86-4C10-A897-469FF0F6FAB4}" presName="node" presStyleLbl="revTx" presStyleIdx="5" presStyleCnt="6">
        <dgm:presLayoutVars>
          <dgm:bulletEnabled val="1"/>
        </dgm:presLayoutVars>
      </dgm:prSet>
      <dgm:spPr/>
    </dgm:pt>
    <dgm:pt modelId="{415DD081-04FD-4C2F-AE29-7804627581CB}" type="pres">
      <dgm:prSet presAssocID="{B2BFEB0A-EB30-4B66-9C2C-4B613D034F4B}" presName="sibTrans" presStyleLbl="node1" presStyleIdx="5" presStyleCnt="6"/>
      <dgm:spPr/>
    </dgm:pt>
  </dgm:ptLst>
  <dgm:cxnLst>
    <dgm:cxn modelId="{FD497202-0E67-4773-A80C-B094CBC2ACA2}" type="presOf" srcId="{E1ACD44B-2B24-443E-9C66-3913426C34D5}" destId="{0129AA8D-B78E-4A50-8D8C-5BABF414BCBB}" srcOrd="0" destOrd="0" presId="urn:microsoft.com/office/officeart/2005/8/layout/cycle1"/>
    <dgm:cxn modelId="{62947B37-0096-4565-BBD3-482A638BBE79}" type="presOf" srcId="{821179C3-5D86-4C10-A897-469FF0F6FAB4}" destId="{39A8553E-8A53-4225-9F65-57259CE15303}" srcOrd="0" destOrd="0" presId="urn:microsoft.com/office/officeart/2005/8/layout/cycle1"/>
    <dgm:cxn modelId="{1F35353A-2E06-4984-B222-2291C8708BCF}" srcId="{90E31AB7-8A7B-41DA-96C4-AF048FD3B7A6}" destId="{97E4B4E4-78D2-4E5E-981F-53DB85D9A423}" srcOrd="3" destOrd="0" parTransId="{B3FDD8D0-4E18-4015-BC46-12D3D291BBC2}" sibTransId="{C355C7A9-D672-4724-AC31-0D0ECFB6B4C4}"/>
    <dgm:cxn modelId="{D474903E-2E80-4938-B6F6-9F3F95D331E6}" type="presOf" srcId="{B70C4133-3E22-42DE-B80D-34C85CCE1411}" destId="{74F4B810-2CF0-4650-8CF1-056C0D7453B1}" srcOrd="0" destOrd="0" presId="urn:microsoft.com/office/officeart/2005/8/layout/cycle1"/>
    <dgm:cxn modelId="{6381F342-273B-4162-B8C6-6F5D99C1F8CC}" type="presOf" srcId="{CA84445A-8901-4A29-8B4C-BA10D23C4181}" destId="{52F064C4-6038-45F7-B732-03534E29CB9B}" srcOrd="0" destOrd="0" presId="urn:microsoft.com/office/officeart/2005/8/layout/cycle1"/>
    <dgm:cxn modelId="{AC6BBB55-24B3-4A50-82FA-5661CA071C8E}" type="presOf" srcId="{B2BFEB0A-EB30-4B66-9C2C-4B613D034F4B}" destId="{415DD081-04FD-4C2F-AE29-7804627581CB}" srcOrd="0" destOrd="0" presId="urn:microsoft.com/office/officeart/2005/8/layout/cycle1"/>
    <dgm:cxn modelId="{9ED6F875-84FD-4BD2-AA8D-A148AC1F1E6C}" type="presOf" srcId="{61344962-C580-4A59-83FD-8D0AA58C9C37}" destId="{CC2FB00B-6CF9-4A10-A14B-0F910CC3D6ED}" srcOrd="0" destOrd="0" presId="urn:microsoft.com/office/officeart/2005/8/layout/cycle1"/>
    <dgm:cxn modelId="{355AF289-9B81-446D-9133-1D86815075BE}" type="presOf" srcId="{97E4B4E4-78D2-4E5E-981F-53DB85D9A423}" destId="{29FF3799-094C-4847-9F08-1EA42578ABFC}" srcOrd="0" destOrd="0" presId="urn:microsoft.com/office/officeart/2005/8/layout/cycle1"/>
    <dgm:cxn modelId="{4DC6778A-10AF-42FB-8EB9-3147DD780039}" srcId="{90E31AB7-8A7B-41DA-96C4-AF048FD3B7A6}" destId="{D8A59BA8-10F7-4CCF-80A4-F6743CE4725F}" srcOrd="1" destOrd="0" parTransId="{33D90E0B-7097-46A8-AB94-A2A0500BFD0F}" sibTransId="{DE9CFA08-0B63-45AF-B092-27754F08881C}"/>
    <dgm:cxn modelId="{CBBF359D-EE0E-454B-A4E1-C640C829C296}" type="presOf" srcId="{D8A59BA8-10F7-4CCF-80A4-F6743CE4725F}" destId="{7177ADE8-4404-4339-97DF-14D6A6F2ED88}" srcOrd="0" destOrd="0" presId="urn:microsoft.com/office/officeart/2005/8/layout/cycle1"/>
    <dgm:cxn modelId="{27AD18A0-EBCC-43CC-AE48-CED147B05A21}" type="presOf" srcId="{90E31AB7-8A7B-41DA-96C4-AF048FD3B7A6}" destId="{E54C8606-AE5E-4627-94E1-EFDDAC0FBF40}" srcOrd="0" destOrd="0" presId="urn:microsoft.com/office/officeart/2005/8/layout/cycle1"/>
    <dgm:cxn modelId="{7DE455A4-576A-4E7B-8E64-8B8B01221B02}" type="presOf" srcId="{B9A8F45D-B2E3-4844-AE24-6DCFC2B36282}" destId="{47D94AA2-ABF6-4507-A6F1-21E4417D58D1}" srcOrd="0" destOrd="0" presId="urn:microsoft.com/office/officeart/2005/8/layout/cycle1"/>
    <dgm:cxn modelId="{5E231CA7-FBA2-44E2-A5CF-C3D096AD645A}" type="presOf" srcId="{DE9CFA08-0B63-45AF-B092-27754F08881C}" destId="{91684C91-F05A-48D4-8C2D-591DE5894C0F}" srcOrd="0" destOrd="0" presId="urn:microsoft.com/office/officeart/2005/8/layout/cycle1"/>
    <dgm:cxn modelId="{BCAA6BA8-69B6-4F4F-9862-C10B428F342A}" srcId="{90E31AB7-8A7B-41DA-96C4-AF048FD3B7A6}" destId="{821179C3-5D86-4C10-A897-469FF0F6FAB4}" srcOrd="5" destOrd="0" parTransId="{0FE4F71B-8CF5-4871-8240-C00AC8B7D53B}" sibTransId="{B2BFEB0A-EB30-4B66-9C2C-4B613D034F4B}"/>
    <dgm:cxn modelId="{9E14B9BB-A2B9-4914-BB53-B6F801D24460}" srcId="{90E31AB7-8A7B-41DA-96C4-AF048FD3B7A6}" destId="{B70C4133-3E22-42DE-B80D-34C85CCE1411}" srcOrd="4" destOrd="0" parTransId="{BC44A2B2-7384-40F0-A7D7-4D89FAB0076A}" sibTransId="{E1ACD44B-2B24-443E-9C66-3913426C34D5}"/>
    <dgm:cxn modelId="{725B9DC1-F5D4-4E40-ABBC-75916622CF67}" srcId="{90E31AB7-8A7B-41DA-96C4-AF048FD3B7A6}" destId="{B9A8F45D-B2E3-4844-AE24-6DCFC2B36282}" srcOrd="0" destOrd="0" parTransId="{251C5032-D6FC-4953-B213-8393451D340F}" sibTransId="{CA84445A-8901-4A29-8B4C-BA10D23C4181}"/>
    <dgm:cxn modelId="{09AD96DA-43C7-4C93-8F99-90CEDD33D138}" type="presOf" srcId="{C355C7A9-D672-4724-AC31-0D0ECFB6B4C4}" destId="{23272A61-2B44-4CC9-92F8-E0CCC307443F}" srcOrd="0" destOrd="0" presId="urn:microsoft.com/office/officeart/2005/8/layout/cycle1"/>
    <dgm:cxn modelId="{CD6BFBDB-B175-4346-95FB-F8BCC41D28D9}" srcId="{90E31AB7-8A7B-41DA-96C4-AF048FD3B7A6}" destId="{5C69A8C7-781C-4F53-B463-F548F0836C12}" srcOrd="2" destOrd="0" parTransId="{E5F3CDD2-403A-467F-953F-7F79E13563A2}" sibTransId="{61344962-C580-4A59-83FD-8D0AA58C9C37}"/>
    <dgm:cxn modelId="{7864F2DD-1030-40BC-9574-EC91B223B95B}" type="presOf" srcId="{5C69A8C7-781C-4F53-B463-F548F0836C12}" destId="{3A56263A-8B27-4C52-9CFA-D9C331331A0D}" srcOrd="0" destOrd="0" presId="urn:microsoft.com/office/officeart/2005/8/layout/cycle1"/>
    <dgm:cxn modelId="{E98C241C-EB0C-47E2-A430-9F7962C80D5A}" type="presParOf" srcId="{E54C8606-AE5E-4627-94E1-EFDDAC0FBF40}" destId="{7AB4CC77-0D1E-4D72-8705-128B27FF4221}" srcOrd="0" destOrd="0" presId="urn:microsoft.com/office/officeart/2005/8/layout/cycle1"/>
    <dgm:cxn modelId="{BBD64CB6-B21A-41DD-826C-C9E6993E7479}" type="presParOf" srcId="{E54C8606-AE5E-4627-94E1-EFDDAC0FBF40}" destId="{47D94AA2-ABF6-4507-A6F1-21E4417D58D1}" srcOrd="1" destOrd="0" presId="urn:microsoft.com/office/officeart/2005/8/layout/cycle1"/>
    <dgm:cxn modelId="{68C1C5FB-0D6E-417E-AD1F-D293D700A0A1}" type="presParOf" srcId="{E54C8606-AE5E-4627-94E1-EFDDAC0FBF40}" destId="{52F064C4-6038-45F7-B732-03534E29CB9B}" srcOrd="2" destOrd="0" presId="urn:microsoft.com/office/officeart/2005/8/layout/cycle1"/>
    <dgm:cxn modelId="{2FE6F7E6-0EB8-453C-A38A-E291D3FEB5A1}" type="presParOf" srcId="{E54C8606-AE5E-4627-94E1-EFDDAC0FBF40}" destId="{B8D1444B-33CA-4C32-B035-AE98F36B2F74}" srcOrd="3" destOrd="0" presId="urn:microsoft.com/office/officeart/2005/8/layout/cycle1"/>
    <dgm:cxn modelId="{F33AFB09-D277-43A4-BB4C-B6024EE074AD}" type="presParOf" srcId="{E54C8606-AE5E-4627-94E1-EFDDAC0FBF40}" destId="{7177ADE8-4404-4339-97DF-14D6A6F2ED88}" srcOrd="4" destOrd="0" presId="urn:microsoft.com/office/officeart/2005/8/layout/cycle1"/>
    <dgm:cxn modelId="{CA4C5BEA-3A12-46BB-9DE2-0658B14A882B}" type="presParOf" srcId="{E54C8606-AE5E-4627-94E1-EFDDAC0FBF40}" destId="{91684C91-F05A-48D4-8C2D-591DE5894C0F}" srcOrd="5" destOrd="0" presId="urn:microsoft.com/office/officeart/2005/8/layout/cycle1"/>
    <dgm:cxn modelId="{8E16CC95-8AB0-403F-94C5-1712C5987F77}" type="presParOf" srcId="{E54C8606-AE5E-4627-94E1-EFDDAC0FBF40}" destId="{C71FFB14-4A0D-414F-A2DA-938345EBDDC0}" srcOrd="6" destOrd="0" presId="urn:microsoft.com/office/officeart/2005/8/layout/cycle1"/>
    <dgm:cxn modelId="{0E4DF1CA-A52B-41C0-92CA-4E1C465CA395}" type="presParOf" srcId="{E54C8606-AE5E-4627-94E1-EFDDAC0FBF40}" destId="{3A56263A-8B27-4C52-9CFA-D9C331331A0D}" srcOrd="7" destOrd="0" presId="urn:microsoft.com/office/officeart/2005/8/layout/cycle1"/>
    <dgm:cxn modelId="{738268A1-6278-4936-A374-FECE7BD2766D}" type="presParOf" srcId="{E54C8606-AE5E-4627-94E1-EFDDAC0FBF40}" destId="{CC2FB00B-6CF9-4A10-A14B-0F910CC3D6ED}" srcOrd="8" destOrd="0" presId="urn:microsoft.com/office/officeart/2005/8/layout/cycle1"/>
    <dgm:cxn modelId="{FDD90436-0FF2-4059-BAE5-526AC0271BA4}" type="presParOf" srcId="{E54C8606-AE5E-4627-94E1-EFDDAC0FBF40}" destId="{90404B60-D5C3-418A-B67A-8797A226DBF4}" srcOrd="9" destOrd="0" presId="urn:microsoft.com/office/officeart/2005/8/layout/cycle1"/>
    <dgm:cxn modelId="{D52291DB-2670-47C1-90A1-52B52F313218}" type="presParOf" srcId="{E54C8606-AE5E-4627-94E1-EFDDAC0FBF40}" destId="{29FF3799-094C-4847-9F08-1EA42578ABFC}" srcOrd="10" destOrd="0" presId="urn:microsoft.com/office/officeart/2005/8/layout/cycle1"/>
    <dgm:cxn modelId="{505D3CCF-6B10-461C-9FC3-83A4575E999B}" type="presParOf" srcId="{E54C8606-AE5E-4627-94E1-EFDDAC0FBF40}" destId="{23272A61-2B44-4CC9-92F8-E0CCC307443F}" srcOrd="11" destOrd="0" presId="urn:microsoft.com/office/officeart/2005/8/layout/cycle1"/>
    <dgm:cxn modelId="{F042BC2D-8ADA-4FA0-914D-F0C3733D6D93}" type="presParOf" srcId="{E54C8606-AE5E-4627-94E1-EFDDAC0FBF40}" destId="{8A7BDB0D-CD35-41DF-B699-6C0F4FCBCBEC}" srcOrd="12" destOrd="0" presId="urn:microsoft.com/office/officeart/2005/8/layout/cycle1"/>
    <dgm:cxn modelId="{C012CAF0-6D3D-434D-B430-205185787236}" type="presParOf" srcId="{E54C8606-AE5E-4627-94E1-EFDDAC0FBF40}" destId="{74F4B810-2CF0-4650-8CF1-056C0D7453B1}" srcOrd="13" destOrd="0" presId="urn:microsoft.com/office/officeart/2005/8/layout/cycle1"/>
    <dgm:cxn modelId="{C4328862-3A9F-4DEA-97EC-CF16DD748D31}" type="presParOf" srcId="{E54C8606-AE5E-4627-94E1-EFDDAC0FBF40}" destId="{0129AA8D-B78E-4A50-8D8C-5BABF414BCBB}" srcOrd="14" destOrd="0" presId="urn:microsoft.com/office/officeart/2005/8/layout/cycle1"/>
    <dgm:cxn modelId="{2FEA1B0F-7F6E-42C1-B78F-15DBBBBDE0FD}" type="presParOf" srcId="{E54C8606-AE5E-4627-94E1-EFDDAC0FBF40}" destId="{93F38D6C-6BB0-49A9-818D-F2F4D41CA376}" srcOrd="15" destOrd="0" presId="urn:microsoft.com/office/officeart/2005/8/layout/cycle1"/>
    <dgm:cxn modelId="{8608C212-9D6C-43B7-9555-58EEF6357B64}" type="presParOf" srcId="{E54C8606-AE5E-4627-94E1-EFDDAC0FBF40}" destId="{39A8553E-8A53-4225-9F65-57259CE15303}" srcOrd="16" destOrd="0" presId="urn:microsoft.com/office/officeart/2005/8/layout/cycle1"/>
    <dgm:cxn modelId="{176D2B98-C14D-4A53-B815-772DF06A9D11}" type="presParOf" srcId="{E54C8606-AE5E-4627-94E1-EFDDAC0FBF40}" destId="{415DD081-04FD-4C2F-AE29-7804627581CB}"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941A26-DE28-4005-8AEB-E20A1242E022}" type="doc">
      <dgm:prSet loTypeId="urn:microsoft.com/office/officeart/2005/8/layout/cycle1" loCatId="cycle" qsTypeId="urn:microsoft.com/office/officeart/2005/8/quickstyle/3d1" qsCatId="3D" csTypeId="urn:microsoft.com/office/officeart/2005/8/colors/colorful1" csCatId="colorful" phldr="1"/>
      <dgm:spPr/>
      <dgm:t>
        <a:bodyPr/>
        <a:lstStyle/>
        <a:p>
          <a:endParaRPr lang="es-ES"/>
        </a:p>
      </dgm:t>
    </dgm:pt>
    <dgm:pt modelId="{DFC6EE86-8640-4B68-986A-F3088B300B2F}">
      <dgm:prSet phldrT="[Texto]"/>
      <dgm:spPr/>
      <dgm:t>
        <a:bodyPr/>
        <a:lstStyle/>
        <a:p>
          <a:r>
            <a:rPr lang="es-ES" dirty="0"/>
            <a:t>Extracción</a:t>
          </a:r>
        </a:p>
      </dgm:t>
    </dgm:pt>
    <dgm:pt modelId="{8A982FAA-D333-4D1F-B1E5-F97E65AF2EB4}" type="parTrans" cxnId="{B24F3D30-83E5-41AB-B83A-9C2DDDC66A54}">
      <dgm:prSet/>
      <dgm:spPr/>
      <dgm:t>
        <a:bodyPr/>
        <a:lstStyle/>
        <a:p>
          <a:endParaRPr lang="es-ES"/>
        </a:p>
      </dgm:t>
    </dgm:pt>
    <dgm:pt modelId="{A07BF748-5804-4F56-8D68-188FD90FCBD2}" type="sibTrans" cxnId="{B24F3D30-83E5-41AB-B83A-9C2DDDC66A54}">
      <dgm:prSet/>
      <dgm:spPr/>
      <dgm:t>
        <a:bodyPr/>
        <a:lstStyle/>
        <a:p>
          <a:endParaRPr lang="es-ES"/>
        </a:p>
      </dgm:t>
    </dgm:pt>
    <dgm:pt modelId="{4DCFCCEC-99FE-45F8-B52D-41215FC51744}">
      <dgm:prSet phldrT="[Texto]"/>
      <dgm:spPr/>
      <dgm:t>
        <a:bodyPr/>
        <a:lstStyle/>
        <a:p>
          <a:r>
            <a:rPr lang="es-ES" dirty="0"/>
            <a:t>Completitud</a:t>
          </a:r>
        </a:p>
      </dgm:t>
    </dgm:pt>
    <dgm:pt modelId="{83AE3ABA-AE91-42CF-844D-80B23DD66232}" type="parTrans" cxnId="{FE60C69D-2F93-4B8B-840E-393812A25A44}">
      <dgm:prSet/>
      <dgm:spPr/>
      <dgm:t>
        <a:bodyPr/>
        <a:lstStyle/>
        <a:p>
          <a:endParaRPr lang="es-ES"/>
        </a:p>
      </dgm:t>
    </dgm:pt>
    <dgm:pt modelId="{4C1676CB-B2C8-46B8-831C-21F2487E0201}" type="sibTrans" cxnId="{FE60C69D-2F93-4B8B-840E-393812A25A44}">
      <dgm:prSet/>
      <dgm:spPr/>
      <dgm:t>
        <a:bodyPr/>
        <a:lstStyle/>
        <a:p>
          <a:endParaRPr lang="es-ES"/>
        </a:p>
      </dgm:t>
    </dgm:pt>
    <dgm:pt modelId="{A70355B1-4F61-461C-A538-5ED91CC3DED2}">
      <dgm:prSet phldrT="[Texto]"/>
      <dgm:spPr/>
      <dgm:t>
        <a:bodyPr/>
        <a:lstStyle/>
        <a:p>
          <a:r>
            <a:rPr lang="es-ES" dirty="0"/>
            <a:t>Transformación</a:t>
          </a:r>
        </a:p>
      </dgm:t>
    </dgm:pt>
    <dgm:pt modelId="{BBA80270-CC5D-445D-9E7B-3BEEBAB3BFBE}" type="parTrans" cxnId="{8EC6C179-6EEA-4344-9384-19127CD41585}">
      <dgm:prSet/>
      <dgm:spPr/>
      <dgm:t>
        <a:bodyPr/>
        <a:lstStyle/>
        <a:p>
          <a:endParaRPr lang="es-ES"/>
        </a:p>
      </dgm:t>
    </dgm:pt>
    <dgm:pt modelId="{623F34C0-74E9-4471-AF94-63EBD986B8F8}" type="sibTrans" cxnId="{8EC6C179-6EEA-4344-9384-19127CD41585}">
      <dgm:prSet/>
      <dgm:spPr/>
      <dgm:t>
        <a:bodyPr/>
        <a:lstStyle/>
        <a:p>
          <a:endParaRPr lang="es-ES"/>
        </a:p>
      </dgm:t>
    </dgm:pt>
    <dgm:pt modelId="{9A33B930-F98C-46C0-B251-BDEE6FA52850}">
      <dgm:prSet phldrT="[Texto]"/>
      <dgm:spPr/>
      <dgm:t>
        <a:bodyPr/>
        <a:lstStyle/>
        <a:p>
          <a:r>
            <a:rPr lang="es-ES" dirty="0"/>
            <a:t>Agregación</a:t>
          </a:r>
        </a:p>
      </dgm:t>
    </dgm:pt>
    <dgm:pt modelId="{314E8867-9A78-4212-B5DC-7579F34D856F}" type="parTrans" cxnId="{2C2B3E1C-AE5D-4EBF-B2F5-3A7CC2809258}">
      <dgm:prSet/>
      <dgm:spPr/>
      <dgm:t>
        <a:bodyPr/>
        <a:lstStyle/>
        <a:p>
          <a:endParaRPr lang="es-ES"/>
        </a:p>
      </dgm:t>
    </dgm:pt>
    <dgm:pt modelId="{2665B613-357C-4EB4-9C22-A3D6500256C5}" type="sibTrans" cxnId="{2C2B3E1C-AE5D-4EBF-B2F5-3A7CC2809258}">
      <dgm:prSet/>
      <dgm:spPr/>
      <dgm:t>
        <a:bodyPr/>
        <a:lstStyle/>
        <a:p>
          <a:endParaRPr lang="es-ES"/>
        </a:p>
      </dgm:t>
    </dgm:pt>
    <dgm:pt modelId="{BCD4B0D3-AC93-40E6-9FEF-494E91F4A36F}" type="pres">
      <dgm:prSet presAssocID="{50941A26-DE28-4005-8AEB-E20A1242E022}" presName="cycle" presStyleCnt="0">
        <dgm:presLayoutVars>
          <dgm:dir/>
          <dgm:resizeHandles val="exact"/>
        </dgm:presLayoutVars>
      </dgm:prSet>
      <dgm:spPr/>
    </dgm:pt>
    <dgm:pt modelId="{C6510BA9-A5C1-41CF-8C20-040C62F3FE25}" type="pres">
      <dgm:prSet presAssocID="{DFC6EE86-8640-4B68-986A-F3088B300B2F}" presName="dummy" presStyleCnt="0"/>
      <dgm:spPr/>
    </dgm:pt>
    <dgm:pt modelId="{37051E05-B9A3-4852-A9DA-B1392A35A76B}" type="pres">
      <dgm:prSet presAssocID="{DFC6EE86-8640-4B68-986A-F3088B300B2F}" presName="node" presStyleLbl="revTx" presStyleIdx="0" presStyleCnt="4">
        <dgm:presLayoutVars>
          <dgm:bulletEnabled val="1"/>
        </dgm:presLayoutVars>
      </dgm:prSet>
      <dgm:spPr/>
    </dgm:pt>
    <dgm:pt modelId="{EA981008-19B7-485B-A5A8-AB2B43574D97}" type="pres">
      <dgm:prSet presAssocID="{A07BF748-5804-4F56-8D68-188FD90FCBD2}" presName="sibTrans" presStyleLbl="node1" presStyleIdx="0" presStyleCnt="4"/>
      <dgm:spPr/>
    </dgm:pt>
    <dgm:pt modelId="{063DC580-80D6-403D-9AB7-B253E4DDE05F}" type="pres">
      <dgm:prSet presAssocID="{A70355B1-4F61-461C-A538-5ED91CC3DED2}" presName="dummy" presStyleCnt="0"/>
      <dgm:spPr/>
    </dgm:pt>
    <dgm:pt modelId="{A8D7C400-9359-4553-BBA5-D661FB626F62}" type="pres">
      <dgm:prSet presAssocID="{A70355B1-4F61-461C-A538-5ED91CC3DED2}" presName="node" presStyleLbl="revTx" presStyleIdx="1" presStyleCnt="4">
        <dgm:presLayoutVars>
          <dgm:bulletEnabled val="1"/>
        </dgm:presLayoutVars>
      </dgm:prSet>
      <dgm:spPr/>
    </dgm:pt>
    <dgm:pt modelId="{A033AEA4-EB19-4A15-A2CF-A45FA79F01E5}" type="pres">
      <dgm:prSet presAssocID="{623F34C0-74E9-4471-AF94-63EBD986B8F8}" presName="sibTrans" presStyleLbl="node1" presStyleIdx="1" presStyleCnt="4"/>
      <dgm:spPr/>
    </dgm:pt>
    <dgm:pt modelId="{CA206694-C9F5-4AF3-B7F4-B2F32A61E539}" type="pres">
      <dgm:prSet presAssocID="{4DCFCCEC-99FE-45F8-B52D-41215FC51744}" presName="dummy" presStyleCnt="0"/>
      <dgm:spPr/>
    </dgm:pt>
    <dgm:pt modelId="{AFE2C90F-47DE-4979-A410-4CBD83C45BB0}" type="pres">
      <dgm:prSet presAssocID="{4DCFCCEC-99FE-45F8-B52D-41215FC51744}" presName="node" presStyleLbl="revTx" presStyleIdx="2" presStyleCnt="4">
        <dgm:presLayoutVars>
          <dgm:bulletEnabled val="1"/>
        </dgm:presLayoutVars>
      </dgm:prSet>
      <dgm:spPr/>
    </dgm:pt>
    <dgm:pt modelId="{FB115F36-CE51-41DE-9225-23C6F88C8B07}" type="pres">
      <dgm:prSet presAssocID="{4C1676CB-B2C8-46B8-831C-21F2487E0201}" presName="sibTrans" presStyleLbl="node1" presStyleIdx="2" presStyleCnt="4"/>
      <dgm:spPr/>
    </dgm:pt>
    <dgm:pt modelId="{60A9CEB0-469A-4928-B9B8-12F81AFBAA07}" type="pres">
      <dgm:prSet presAssocID="{9A33B930-F98C-46C0-B251-BDEE6FA52850}" presName="dummy" presStyleCnt="0"/>
      <dgm:spPr/>
    </dgm:pt>
    <dgm:pt modelId="{A3F3F34B-BFD5-41C6-A682-B5BA771238AB}" type="pres">
      <dgm:prSet presAssocID="{9A33B930-F98C-46C0-B251-BDEE6FA52850}" presName="node" presStyleLbl="revTx" presStyleIdx="3" presStyleCnt="4">
        <dgm:presLayoutVars>
          <dgm:bulletEnabled val="1"/>
        </dgm:presLayoutVars>
      </dgm:prSet>
      <dgm:spPr/>
    </dgm:pt>
    <dgm:pt modelId="{A127AFBD-6360-427E-88A1-5A66474E7948}" type="pres">
      <dgm:prSet presAssocID="{2665B613-357C-4EB4-9C22-A3D6500256C5}" presName="sibTrans" presStyleLbl="node1" presStyleIdx="3" presStyleCnt="4"/>
      <dgm:spPr/>
    </dgm:pt>
  </dgm:ptLst>
  <dgm:cxnLst>
    <dgm:cxn modelId="{2C2B3E1C-AE5D-4EBF-B2F5-3A7CC2809258}" srcId="{50941A26-DE28-4005-8AEB-E20A1242E022}" destId="{9A33B930-F98C-46C0-B251-BDEE6FA52850}" srcOrd="3" destOrd="0" parTransId="{314E8867-9A78-4212-B5DC-7579F34D856F}" sibTransId="{2665B613-357C-4EB4-9C22-A3D6500256C5}"/>
    <dgm:cxn modelId="{B24F3D30-83E5-41AB-B83A-9C2DDDC66A54}" srcId="{50941A26-DE28-4005-8AEB-E20A1242E022}" destId="{DFC6EE86-8640-4B68-986A-F3088B300B2F}" srcOrd="0" destOrd="0" parTransId="{8A982FAA-D333-4D1F-B1E5-F97E65AF2EB4}" sibTransId="{A07BF748-5804-4F56-8D68-188FD90FCBD2}"/>
    <dgm:cxn modelId="{B8D5C93C-00FF-4FBC-BFF5-007D28BAD078}" type="presOf" srcId="{A70355B1-4F61-461C-A538-5ED91CC3DED2}" destId="{A8D7C400-9359-4553-BBA5-D661FB626F62}" srcOrd="0" destOrd="0" presId="urn:microsoft.com/office/officeart/2005/8/layout/cycle1"/>
    <dgm:cxn modelId="{97A34A4B-64A6-4666-893A-5ED8EA830744}" type="presOf" srcId="{4C1676CB-B2C8-46B8-831C-21F2487E0201}" destId="{FB115F36-CE51-41DE-9225-23C6F88C8B07}" srcOrd="0" destOrd="0" presId="urn:microsoft.com/office/officeart/2005/8/layout/cycle1"/>
    <dgm:cxn modelId="{8EC6C179-6EEA-4344-9384-19127CD41585}" srcId="{50941A26-DE28-4005-8AEB-E20A1242E022}" destId="{A70355B1-4F61-461C-A538-5ED91CC3DED2}" srcOrd="1" destOrd="0" parTransId="{BBA80270-CC5D-445D-9E7B-3BEEBAB3BFBE}" sibTransId="{623F34C0-74E9-4471-AF94-63EBD986B8F8}"/>
    <dgm:cxn modelId="{FE60C69D-2F93-4B8B-840E-393812A25A44}" srcId="{50941A26-DE28-4005-8AEB-E20A1242E022}" destId="{4DCFCCEC-99FE-45F8-B52D-41215FC51744}" srcOrd="2" destOrd="0" parTransId="{83AE3ABA-AE91-42CF-844D-80B23DD66232}" sibTransId="{4C1676CB-B2C8-46B8-831C-21F2487E0201}"/>
    <dgm:cxn modelId="{A2DAB49E-706C-4B4C-955C-59E70BD9F971}" type="presOf" srcId="{A07BF748-5804-4F56-8D68-188FD90FCBD2}" destId="{EA981008-19B7-485B-A5A8-AB2B43574D97}" srcOrd="0" destOrd="0" presId="urn:microsoft.com/office/officeart/2005/8/layout/cycle1"/>
    <dgm:cxn modelId="{D2FCA3AF-17F8-4998-88A0-5DF4BCFDE543}" type="presOf" srcId="{4DCFCCEC-99FE-45F8-B52D-41215FC51744}" destId="{AFE2C90F-47DE-4979-A410-4CBD83C45BB0}" srcOrd="0" destOrd="0" presId="urn:microsoft.com/office/officeart/2005/8/layout/cycle1"/>
    <dgm:cxn modelId="{51D8AFB6-24E2-419E-952E-45565465925A}" type="presOf" srcId="{9A33B930-F98C-46C0-B251-BDEE6FA52850}" destId="{A3F3F34B-BFD5-41C6-A682-B5BA771238AB}" srcOrd="0" destOrd="0" presId="urn:microsoft.com/office/officeart/2005/8/layout/cycle1"/>
    <dgm:cxn modelId="{BF0C0BCC-C845-41A4-861B-D855B69473B8}" type="presOf" srcId="{50941A26-DE28-4005-8AEB-E20A1242E022}" destId="{BCD4B0D3-AC93-40E6-9FEF-494E91F4A36F}" srcOrd="0" destOrd="0" presId="urn:microsoft.com/office/officeart/2005/8/layout/cycle1"/>
    <dgm:cxn modelId="{3B8BD4F1-3CD8-44CF-8FAB-783BBE7DCF6F}" type="presOf" srcId="{623F34C0-74E9-4471-AF94-63EBD986B8F8}" destId="{A033AEA4-EB19-4A15-A2CF-A45FA79F01E5}" srcOrd="0" destOrd="0" presId="urn:microsoft.com/office/officeart/2005/8/layout/cycle1"/>
    <dgm:cxn modelId="{DF09AFF8-87E2-40FF-92B0-346560C6BADD}" type="presOf" srcId="{DFC6EE86-8640-4B68-986A-F3088B300B2F}" destId="{37051E05-B9A3-4852-A9DA-B1392A35A76B}" srcOrd="0" destOrd="0" presId="urn:microsoft.com/office/officeart/2005/8/layout/cycle1"/>
    <dgm:cxn modelId="{7FA5BFFA-CADE-450F-94A5-FC386A92F4F9}" type="presOf" srcId="{2665B613-357C-4EB4-9C22-A3D6500256C5}" destId="{A127AFBD-6360-427E-88A1-5A66474E7948}" srcOrd="0" destOrd="0" presId="urn:microsoft.com/office/officeart/2005/8/layout/cycle1"/>
    <dgm:cxn modelId="{E44AF04C-6AA4-4F0F-8889-344F0A3589DB}" type="presParOf" srcId="{BCD4B0D3-AC93-40E6-9FEF-494E91F4A36F}" destId="{C6510BA9-A5C1-41CF-8C20-040C62F3FE25}" srcOrd="0" destOrd="0" presId="urn:microsoft.com/office/officeart/2005/8/layout/cycle1"/>
    <dgm:cxn modelId="{3CFF729E-34AD-4012-83C1-ED9E232E55AF}" type="presParOf" srcId="{BCD4B0D3-AC93-40E6-9FEF-494E91F4A36F}" destId="{37051E05-B9A3-4852-A9DA-B1392A35A76B}" srcOrd="1" destOrd="0" presId="urn:microsoft.com/office/officeart/2005/8/layout/cycle1"/>
    <dgm:cxn modelId="{D141EFCF-05EA-4DA1-B837-80C41A8CBB48}" type="presParOf" srcId="{BCD4B0D3-AC93-40E6-9FEF-494E91F4A36F}" destId="{EA981008-19B7-485B-A5A8-AB2B43574D97}" srcOrd="2" destOrd="0" presId="urn:microsoft.com/office/officeart/2005/8/layout/cycle1"/>
    <dgm:cxn modelId="{169961B1-6012-457C-8933-57169CFC728D}" type="presParOf" srcId="{BCD4B0D3-AC93-40E6-9FEF-494E91F4A36F}" destId="{063DC580-80D6-403D-9AB7-B253E4DDE05F}" srcOrd="3" destOrd="0" presId="urn:microsoft.com/office/officeart/2005/8/layout/cycle1"/>
    <dgm:cxn modelId="{0EF835EF-C10B-44DF-B351-FBAC23223585}" type="presParOf" srcId="{BCD4B0D3-AC93-40E6-9FEF-494E91F4A36F}" destId="{A8D7C400-9359-4553-BBA5-D661FB626F62}" srcOrd="4" destOrd="0" presId="urn:microsoft.com/office/officeart/2005/8/layout/cycle1"/>
    <dgm:cxn modelId="{640F6DB8-57FE-49EC-9A9A-2CC0F96C3966}" type="presParOf" srcId="{BCD4B0D3-AC93-40E6-9FEF-494E91F4A36F}" destId="{A033AEA4-EB19-4A15-A2CF-A45FA79F01E5}" srcOrd="5" destOrd="0" presId="urn:microsoft.com/office/officeart/2005/8/layout/cycle1"/>
    <dgm:cxn modelId="{A27DC179-2E55-4F10-9525-A61FFB2585E0}" type="presParOf" srcId="{BCD4B0D3-AC93-40E6-9FEF-494E91F4A36F}" destId="{CA206694-C9F5-4AF3-B7F4-B2F32A61E539}" srcOrd="6" destOrd="0" presId="urn:microsoft.com/office/officeart/2005/8/layout/cycle1"/>
    <dgm:cxn modelId="{BF0B12D8-1BD9-4E03-BC04-A60A1A16365F}" type="presParOf" srcId="{BCD4B0D3-AC93-40E6-9FEF-494E91F4A36F}" destId="{AFE2C90F-47DE-4979-A410-4CBD83C45BB0}" srcOrd="7" destOrd="0" presId="urn:microsoft.com/office/officeart/2005/8/layout/cycle1"/>
    <dgm:cxn modelId="{EA76C4C7-7F45-4AC3-B1D2-4B201540BFB9}" type="presParOf" srcId="{BCD4B0D3-AC93-40E6-9FEF-494E91F4A36F}" destId="{FB115F36-CE51-41DE-9225-23C6F88C8B07}" srcOrd="8" destOrd="0" presId="urn:microsoft.com/office/officeart/2005/8/layout/cycle1"/>
    <dgm:cxn modelId="{665D2C3F-D1F7-4964-AEBA-70D224DAF7A9}" type="presParOf" srcId="{BCD4B0D3-AC93-40E6-9FEF-494E91F4A36F}" destId="{60A9CEB0-469A-4928-B9B8-12F81AFBAA07}" srcOrd="9" destOrd="0" presId="urn:microsoft.com/office/officeart/2005/8/layout/cycle1"/>
    <dgm:cxn modelId="{70696448-9EE1-45D2-A8E4-D482E1BD12E9}" type="presParOf" srcId="{BCD4B0D3-AC93-40E6-9FEF-494E91F4A36F}" destId="{A3F3F34B-BFD5-41C6-A682-B5BA771238AB}" srcOrd="10" destOrd="0" presId="urn:microsoft.com/office/officeart/2005/8/layout/cycle1"/>
    <dgm:cxn modelId="{053BE633-2652-4A04-BAA9-560996BF17F7}" type="presParOf" srcId="{BCD4B0D3-AC93-40E6-9FEF-494E91F4A36F}" destId="{A127AFBD-6360-427E-88A1-5A66474E7948}"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C7447F-5347-4741-8A56-3950CDDCE89F}"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ES"/>
        </a:p>
      </dgm:t>
    </dgm:pt>
    <dgm:pt modelId="{DC22E6FC-DBE5-4ECB-8093-1D35CFE5554D}">
      <dgm:prSet phldrT="[Texto]"/>
      <dgm:spPr/>
      <dgm:t>
        <a:bodyPr/>
        <a:lstStyle/>
        <a:p>
          <a:r>
            <a:rPr lang="es-ES" b="1" dirty="0"/>
            <a:t>Totales por categoría</a:t>
          </a:r>
        </a:p>
      </dgm:t>
    </dgm:pt>
    <dgm:pt modelId="{6C5ED7E0-7A32-4F1A-B217-7264E7C9607C}" type="parTrans" cxnId="{F4E50741-73C1-4D68-834E-5E55FD6D96CB}">
      <dgm:prSet/>
      <dgm:spPr/>
      <dgm:t>
        <a:bodyPr/>
        <a:lstStyle/>
        <a:p>
          <a:endParaRPr lang="es-ES" b="1"/>
        </a:p>
      </dgm:t>
    </dgm:pt>
    <dgm:pt modelId="{7706F092-DC53-41EB-8E92-AB7FC68CB94A}" type="sibTrans" cxnId="{F4E50741-73C1-4D68-834E-5E55FD6D96CB}">
      <dgm:prSet/>
      <dgm:spPr/>
      <dgm:t>
        <a:bodyPr/>
        <a:lstStyle/>
        <a:p>
          <a:endParaRPr lang="es-ES" b="1"/>
        </a:p>
      </dgm:t>
    </dgm:pt>
    <dgm:pt modelId="{C5378213-D1D5-4292-AC30-D0C49FD9EB60}">
      <dgm:prSet phldrT="[Texto]"/>
      <dgm:spPr/>
      <dgm:t>
        <a:bodyPr/>
        <a:lstStyle/>
        <a:p>
          <a:r>
            <a:rPr lang="es-ES" b="1" dirty="0"/>
            <a:t>Totales por sucursal</a:t>
          </a:r>
        </a:p>
      </dgm:t>
    </dgm:pt>
    <dgm:pt modelId="{38A7E436-1D9C-46D4-8159-5FF2EDA39808}" type="parTrans" cxnId="{3CB41184-AF86-43D5-A3CB-ED6B70350F7A}">
      <dgm:prSet/>
      <dgm:spPr/>
      <dgm:t>
        <a:bodyPr/>
        <a:lstStyle/>
        <a:p>
          <a:endParaRPr lang="es-ES" b="1"/>
        </a:p>
      </dgm:t>
    </dgm:pt>
    <dgm:pt modelId="{2BEA67A5-6CB7-46F1-B468-50ECEE98DE33}" type="sibTrans" cxnId="{3CB41184-AF86-43D5-A3CB-ED6B70350F7A}">
      <dgm:prSet/>
      <dgm:spPr/>
      <dgm:t>
        <a:bodyPr/>
        <a:lstStyle/>
        <a:p>
          <a:endParaRPr lang="es-ES" b="1"/>
        </a:p>
      </dgm:t>
    </dgm:pt>
    <dgm:pt modelId="{C09CA2C6-1D40-41AB-ACDD-E8D78FC15E40}">
      <dgm:prSet phldrT="[Texto]"/>
      <dgm:spPr/>
      <dgm:t>
        <a:bodyPr/>
        <a:lstStyle/>
        <a:p>
          <a:r>
            <a:rPr lang="es-ES" b="1" dirty="0"/>
            <a:t>Totales por cliente</a:t>
          </a:r>
        </a:p>
      </dgm:t>
    </dgm:pt>
    <dgm:pt modelId="{5498CD06-9B9A-46DE-8B75-1FEF6A3D6368}" type="parTrans" cxnId="{9EF38B57-273C-42B3-941B-DB8D61CBF28A}">
      <dgm:prSet/>
      <dgm:spPr/>
      <dgm:t>
        <a:bodyPr/>
        <a:lstStyle/>
        <a:p>
          <a:endParaRPr lang="es-ES" b="1"/>
        </a:p>
      </dgm:t>
    </dgm:pt>
    <dgm:pt modelId="{4AF53577-3ACF-449E-BF09-B54CC9BD08BD}" type="sibTrans" cxnId="{9EF38B57-273C-42B3-941B-DB8D61CBF28A}">
      <dgm:prSet/>
      <dgm:spPr/>
      <dgm:t>
        <a:bodyPr/>
        <a:lstStyle/>
        <a:p>
          <a:endParaRPr lang="es-ES" b="1"/>
        </a:p>
      </dgm:t>
    </dgm:pt>
    <dgm:pt modelId="{58217E73-1EB1-4499-9945-52881054FFB0}" type="pres">
      <dgm:prSet presAssocID="{0FC7447F-5347-4741-8A56-3950CDDCE89F}" presName="linear" presStyleCnt="0">
        <dgm:presLayoutVars>
          <dgm:dir/>
          <dgm:animLvl val="lvl"/>
          <dgm:resizeHandles val="exact"/>
        </dgm:presLayoutVars>
      </dgm:prSet>
      <dgm:spPr/>
    </dgm:pt>
    <dgm:pt modelId="{B610D01D-89F7-4165-BE36-906BD39852A9}" type="pres">
      <dgm:prSet presAssocID="{DC22E6FC-DBE5-4ECB-8093-1D35CFE5554D}" presName="parentLin" presStyleCnt="0"/>
      <dgm:spPr/>
    </dgm:pt>
    <dgm:pt modelId="{8B4FB0F6-D85B-4565-A1A8-FE25C60B2FFF}" type="pres">
      <dgm:prSet presAssocID="{DC22E6FC-DBE5-4ECB-8093-1D35CFE5554D}" presName="parentLeftMargin" presStyleLbl="node1" presStyleIdx="0" presStyleCnt="3"/>
      <dgm:spPr/>
    </dgm:pt>
    <dgm:pt modelId="{1A269AE4-7F8C-4523-B90A-9ED023A194B2}" type="pres">
      <dgm:prSet presAssocID="{DC22E6FC-DBE5-4ECB-8093-1D35CFE5554D}" presName="parentText" presStyleLbl="node1" presStyleIdx="0" presStyleCnt="3" custScaleX="89738" custScaleY="89869">
        <dgm:presLayoutVars>
          <dgm:chMax val="0"/>
          <dgm:bulletEnabled val="1"/>
        </dgm:presLayoutVars>
      </dgm:prSet>
      <dgm:spPr/>
    </dgm:pt>
    <dgm:pt modelId="{C16D6EFF-8CAF-4048-8837-3E5350EE7D39}" type="pres">
      <dgm:prSet presAssocID="{DC22E6FC-DBE5-4ECB-8093-1D35CFE5554D}" presName="negativeSpace" presStyleCnt="0"/>
      <dgm:spPr/>
    </dgm:pt>
    <dgm:pt modelId="{D0B78DB2-92B5-49E6-B40F-CFD35FF115F9}" type="pres">
      <dgm:prSet presAssocID="{DC22E6FC-DBE5-4ECB-8093-1D35CFE5554D}" presName="childText" presStyleLbl="conFgAcc1" presStyleIdx="0" presStyleCnt="3">
        <dgm:presLayoutVars>
          <dgm:bulletEnabled val="1"/>
        </dgm:presLayoutVars>
      </dgm:prSet>
      <dgm:spPr/>
    </dgm:pt>
    <dgm:pt modelId="{366C7211-8474-4614-AAAD-359A7F23F9BF}" type="pres">
      <dgm:prSet presAssocID="{7706F092-DC53-41EB-8E92-AB7FC68CB94A}" presName="spaceBetweenRectangles" presStyleCnt="0"/>
      <dgm:spPr/>
    </dgm:pt>
    <dgm:pt modelId="{7F3132FB-9F69-43BE-8D5B-EF63D7B34EC7}" type="pres">
      <dgm:prSet presAssocID="{C5378213-D1D5-4292-AC30-D0C49FD9EB60}" presName="parentLin" presStyleCnt="0"/>
      <dgm:spPr/>
    </dgm:pt>
    <dgm:pt modelId="{7F7F8948-83E0-4F17-BF17-B5A390C297EF}" type="pres">
      <dgm:prSet presAssocID="{C5378213-D1D5-4292-AC30-D0C49FD9EB60}" presName="parentLeftMargin" presStyleLbl="node1" presStyleIdx="0" presStyleCnt="3"/>
      <dgm:spPr/>
    </dgm:pt>
    <dgm:pt modelId="{B0D59426-D9F0-4D5A-80D8-BFAAD4E9C24E}" type="pres">
      <dgm:prSet presAssocID="{C5378213-D1D5-4292-AC30-D0C49FD9EB60}" presName="parentText" presStyleLbl="node1" presStyleIdx="1" presStyleCnt="3">
        <dgm:presLayoutVars>
          <dgm:chMax val="0"/>
          <dgm:bulletEnabled val="1"/>
        </dgm:presLayoutVars>
      </dgm:prSet>
      <dgm:spPr/>
    </dgm:pt>
    <dgm:pt modelId="{4FDF0FC2-76B0-4052-A1BE-4FA9CF11EAAE}" type="pres">
      <dgm:prSet presAssocID="{C5378213-D1D5-4292-AC30-D0C49FD9EB60}" presName="negativeSpace" presStyleCnt="0"/>
      <dgm:spPr/>
    </dgm:pt>
    <dgm:pt modelId="{71B6FEA1-818B-4452-A0AC-27FCEDEDD58D}" type="pres">
      <dgm:prSet presAssocID="{C5378213-D1D5-4292-AC30-D0C49FD9EB60}" presName="childText" presStyleLbl="conFgAcc1" presStyleIdx="1" presStyleCnt="3">
        <dgm:presLayoutVars>
          <dgm:bulletEnabled val="1"/>
        </dgm:presLayoutVars>
      </dgm:prSet>
      <dgm:spPr/>
    </dgm:pt>
    <dgm:pt modelId="{FFDEB413-49E9-41B1-BF53-D943009355FC}" type="pres">
      <dgm:prSet presAssocID="{2BEA67A5-6CB7-46F1-B468-50ECEE98DE33}" presName="spaceBetweenRectangles" presStyleCnt="0"/>
      <dgm:spPr/>
    </dgm:pt>
    <dgm:pt modelId="{305AEDEE-5FAC-496E-8F9B-544FE4365FDB}" type="pres">
      <dgm:prSet presAssocID="{C09CA2C6-1D40-41AB-ACDD-E8D78FC15E40}" presName="parentLin" presStyleCnt="0"/>
      <dgm:spPr/>
    </dgm:pt>
    <dgm:pt modelId="{47D2BA25-F53F-4BFB-B80B-B07D3630474F}" type="pres">
      <dgm:prSet presAssocID="{C09CA2C6-1D40-41AB-ACDD-E8D78FC15E40}" presName="parentLeftMargin" presStyleLbl="node1" presStyleIdx="1" presStyleCnt="3"/>
      <dgm:spPr/>
    </dgm:pt>
    <dgm:pt modelId="{3839369B-E77A-4005-BA32-E177151CDFFF}" type="pres">
      <dgm:prSet presAssocID="{C09CA2C6-1D40-41AB-ACDD-E8D78FC15E40}" presName="parentText" presStyleLbl="node1" presStyleIdx="2" presStyleCnt="3">
        <dgm:presLayoutVars>
          <dgm:chMax val="0"/>
          <dgm:bulletEnabled val="1"/>
        </dgm:presLayoutVars>
      </dgm:prSet>
      <dgm:spPr/>
    </dgm:pt>
    <dgm:pt modelId="{B3A93791-9804-4DAF-A0B7-DA3428FE0307}" type="pres">
      <dgm:prSet presAssocID="{C09CA2C6-1D40-41AB-ACDD-E8D78FC15E40}" presName="negativeSpace" presStyleCnt="0"/>
      <dgm:spPr/>
    </dgm:pt>
    <dgm:pt modelId="{7C45C438-8CB9-4945-9BDE-CAA2A6A59C54}" type="pres">
      <dgm:prSet presAssocID="{C09CA2C6-1D40-41AB-ACDD-E8D78FC15E40}" presName="childText" presStyleLbl="conFgAcc1" presStyleIdx="2" presStyleCnt="3">
        <dgm:presLayoutVars>
          <dgm:bulletEnabled val="1"/>
        </dgm:presLayoutVars>
      </dgm:prSet>
      <dgm:spPr/>
    </dgm:pt>
  </dgm:ptLst>
  <dgm:cxnLst>
    <dgm:cxn modelId="{5056A82D-0F40-4EF6-AA2C-74B22A5865F9}" type="presOf" srcId="{DC22E6FC-DBE5-4ECB-8093-1D35CFE5554D}" destId="{8B4FB0F6-D85B-4565-A1A8-FE25C60B2FFF}" srcOrd="0" destOrd="0" presId="urn:microsoft.com/office/officeart/2005/8/layout/list1"/>
    <dgm:cxn modelId="{F4E50741-73C1-4D68-834E-5E55FD6D96CB}" srcId="{0FC7447F-5347-4741-8A56-3950CDDCE89F}" destId="{DC22E6FC-DBE5-4ECB-8093-1D35CFE5554D}" srcOrd="0" destOrd="0" parTransId="{6C5ED7E0-7A32-4F1A-B217-7264E7C9607C}" sibTransId="{7706F092-DC53-41EB-8E92-AB7FC68CB94A}"/>
    <dgm:cxn modelId="{D0C2B444-C013-41E4-831E-C24BF21EC7FC}" type="presOf" srcId="{C5378213-D1D5-4292-AC30-D0C49FD9EB60}" destId="{7F7F8948-83E0-4F17-BF17-B5A390C297EF}" srcOrd="0" destOrd="0" presId="urn:microsoft.com/office/officeart/2005/8/layout/list1"/>
    <dgm:cxn modelId="{A0E3B256-66C5-4175-8A0B-8ADF9AC8E2CD}" type="presOf" srcId="{C09CA2C6-1D40-41AB-ACDD-E8D78FC15E40}" destId="{3839369B-E77A-4005-BA32-E177151CDFFF}" srcOrd="1" destOrd="0" presId="urn:microsoft.com/office/officeart/2005/8/layout/list1"/>
    <dgm:cxn modelId="{4CC50B57-BFB7-43E7-A4A2-AB7D35E61B2A}" type="presOf" srcId="{0FC7447F-5347-4741-8A56-3950CDDCE89F}" destId="{58217E73-1EB1-4499-9945-52881054FFB0}" srcOrd="0" destOrd="0" presId="urn:microsoft.com/office/officeart/2005/8/layout/list1"/>
    <dgm:cxn modelId="{9EF38B57-273C-42B3-941B-DB8D61CBF28A}" srcId="{0FC7447F-5347-4741-8A56-3950CDDCE89F}" destId="{C09CA2C6-1D40-41AB-ACDD-E8D78FC15E40}" srcOrd="2" destOrd="0" parTransId="{5498CD06-9B9A-46DE-8B75-1FEF6A3D6368}" sibTransId="{4AF53577-3ACF-449E-BF09-B54CC9BD08BD}"/>
    <dgm:cxn modelId="{B32DED7C-9D87-415A-86D2-3531DC503B3C}" type="presOf" srcId="{C09CA2C6-1D40-41AB-ACDD-E8D78FC15E40}" destId="{47D2BA25-F53F-4BFB-B80B-B07D3630474F}" srcOrd="0" destOrd="0" presId="urn:microsoft.com/office/officeart/2005/8/layout/list1"/>
    <dgm:cxn modelId="{3CB41184-AF86-43D5-A3CB-ED6B70350F7A}" srcId="{0FC7447F-5347-4741-8A56-3950CDDCE89F}" destId="{C5378213-D1D5-4292-AC30-D0C49FD9EB60}" srcOrd="1" destOrd="0" parTransId="{38A7E436-1D9C-46D4-8159-5FF2EDA39808}" sibTransId="{2BEA67A5-6CB7-46F1-B468-50ECEE98DE33}"/>
    <dgm:cxn modelId="{37722B8C-7A34-492C-AEA2-587C7E5C7B1F}" type="presOf" srcId="{C5378213-D1D5-4292-AC30-D0C49FD9EB60}" destId="{B0D59426-D9F0-4D5A-80D8-BFAAD4E9C24E}" srcOrd="1" destOrd="0" presId="urn:microsoft.com/office/officeart/2005/8/layout/list1"/>
    <dgm:cxn modelId="{91D07FAA-9DD8-45A1-A2EF-608B07BB7174}" type="presOf" srcId="{DC22E6FC-DBE5-4ECB-8093-1D35CFE5554D}" destId="{1A269AE4-7F8C-4523-B90A-9ED023A194B2}" srcOrd="1" destOrd="0" presId="urn:microsoft.com/office/officeart/2005/8/layout/list1"/>
    <dgm:cxn modelId="{98AABC91-6538-4AA3-8BD7-7500C28C9C66}" type="presParOf" srcId="{58217E73-1EB1-4499-9945-52881054FFB0}" destId="{B610D01D-89F7-4165-BE36-906BD39852A9}" srcOrd="0" destOrd="0" presId="urn:microsoft.com/office/officeart/2005/8/layout/list1"/>
    <dgm:cxn modelId="{DDFD5EC4-4644-468D-9AA7-6C5270EAC67C}" type="presParOf" srcId="{B610D01D-89F7-4165-BE36-906BD39852A9}" destId="{8B4FB0F6-D85B-4565-A1A8-FE25C60B2FFF}" srcOrd="0" destOrd="0" presId="urn:microsoft.com/office/officeart/2005/8/layout/list1"/>
    <dgm:cxn modelId="{A506B477-0A9F-4247-9D0C-3FDD5708C9F3}" type="presParOf" srcId="{B610D01D-89F7-4165-BE36-906BD39852A9}" destId="{1A269AE4-7F8C-4523-B90A-9ED023A194B2}" srcOrd="1" destOrd="0" presId="urn:microsoft.com/office/officeart/2005/8/layout/list1"/>
    <dgm:cxn modelId="{9B8B7F78-1416-411E-868F-65CCB776FD66}" type="presParOf" srcId="{58217E73-1EB1-4499-9945-52881054FFB0}" destId="{C16D6EFF-8CAF-4048-8837-3E5350EE7D39}" srcOrd="1" destOrd="0" presId="urn:microsoft.com/office/officeart/2005/8/layout/list1"/>
    <dgm:cxn modelId="{9DA61311-0626-46F0-811A-D9A6B8661008}" type="presParOf" srcId="{58217E73-1EB1-4499-9945-52881054FFB0}" destId="{D0B78DB2-92B5-49E6-B40F-CFD35FF115F9}" srcOrd="2" destOrd="0" presId="urn:microsoft.com/office/officeart/2005/8/layout/list1"/>
    <dgm:cxn modelId="{06E92FF0-7E72-4B32-B298-01643F11A3D0}" type="presParOf" srcId="{58217E73-1EB1-4499-9945-52881054FFB0}" destId="{366C7211-8474-4614-AAAD-359A7F23F9BF}" srcOrd="3" destOrd="0" presId="urn:microsoft.com/office/officeart/2005/8/layout/list1"/>
    <dgm:cxn modelId="{4947AF22-89CB-4A24-8FE5-8EDC3D48013D}" type="presParOf" srcId="{58217E73-1EB1-4499-9945-52881054FFB0}" destId="{7F3132FB-9F69-43BE-8D5B-EF63D7B34EC7}" srcOrd="4" destOrd="0" presId="urn:microsoft.com/office/officeart/2005/8/layout/list1"/>
    <dgm:cxn modelId="{476B1FA9-635F-4471-A654-A23B50DA096C}" type="presParOf" srcId="{7F3132FB-9F69-43BE-8D5B-EF63D7B34EC7}" destId="{7F7F8948-83E0-4F17-BF17-B5A390C297EF}" srcOrd="0" destOrd="0" presId="urn:microsoft.com/office/officeart/2005/8/layout/list1"/>
    <dgm:cxn modelId="{0419C1A6-F79B-4AE3-99B9-80B6293D2633}" type="presParOf" srcId="{7F3132FB-9F69-43BE-8D5B-EF63D7B34EC7}" destId="{B0D59426-D9F0-4D5A-80D8-BFAAD4E9C24E}" srcOrd="1" destOrd="0" presId="urn:microsoft.com/office/officeart/2005/8/layout/list1"/>
    <dgm:cxn modelId="{A7776F3C-B96A-4C4A-943B-E2774B08570D}" type="presParOf" srcId="{58217E73-1EB1-4499-9945-52881054FFB0}" destId="{4FDF0FC2-76B0-4052-A1BE-4FA9CF11EAAE}" srcOrd="5" destOrd="0" presId="urn:microsoft.com/office/officeart/2005/8/layout/list1"/>
    <dgm:cxn modelId="{0A4F56FC-01AA-4DF7-B344-72B12EBA06D5}" type="presParOf" srcId="{58217E73-1EB1-4499-9945-52881054FFB0}" destId="{71B6FEA1-818B-4452-A0AC-27FCEDEDD58D}" srcOrd="6" destOrd="0" presId="urn:microsoft.com/office/officeart/2005/8/layout/list1"/>
    <dgm:cxn modelId="{9B64C6C4-4A14-46D7-BEE4-63B1CBA79081}" type="presParOf" srcId="{58217E73-1EB1-4499-9945-52881054FFB0}" destId="{FFDEB413-49E9-41B1-BF53-D943009355FC}" srcOrd="7" destOrd="0" presId="urn:microsoft.com/office/officeart/2005/8/layout/list1"/>
    <dgm:cxn modelId="{DA857ADD-9681-4D3A-98F8-FD46E655E4DD}" type="presParOf" srcId="{58217E73-1EB1-4499-9945-52881054FFB0}" destId="{305AEDEE-5FAC-496E-8F9B-544FE4365FDB}" srcOrd="8" destOrd="0" presId="urn:microsoft.com/office/officeart/2005/8/layout/list1"/>
    <dgm:cxn modelId="{7F640244-85F3-451A-84C3-48FB6749A7F5}" type="presParOf" srcId="{305AEDEE-5FAC-496E-8F9B-544FE4365FDB}" destId="{47D2BA25-F53F-4BFB-B80B-B07D3630474F}" srcOrd="0" destOrd="0" presId="urn:microsoft.com/office/officeart/2005/8/layout/list1"/>
    <dgm:cxn modelId="{136C2FB1-8ED4-468F-A446-5A4C32BCCDBF}" type="presParOf" srcId="{305AEDEE-5FAC-496E-8F9B-544FE4365FDB}" destId="{3839369B-E77A-4005-BA32-E177151CDFFF}" srcOrd="1" destOrd="0" presId="urn:microsoft.com/office/officeart/2005/8/layout/list1"/>
    <dgm:cxn modelId="{CAA6DFD4-561C-491E-9CCE-8F8ADAACE340}" type="presParOf" srcId="{58217E73-1EB1-4499-9945-52881054FFB0}" destId="{B3A93791-9804-4DAF-A0B7-DA3428FE0307}" srcOrd="9" destOrd="0" presId="urn:microsoft.com/office/officeart/2005/8/layout/list1"/>
    <dgm:cxn modelId="{6FB21879-CD7B-439B-BE49-8FFDB7E3882E}" type="presParOf" srcId="{58217E73-1EB1-4499-9945-52881054FFB0}" destId="{7C45C438-8CB9-4945-9BDE-CAA2A6A59C54}"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99B5A0-FCA8-4B07-BF6C-715CB3F59B85}" type="doc">
      <dgm:prSet loTypeId="urn:microsoft.com/office/officeart/2005/8/layout/pyramid1" loCatId="pyramid" qsTypeId="urn:microsoft.com/office/officeart/2005/8/quickstyle/3d4" qsCatId="3D" csTypeId="urn:microsoft.com/office/officeart/2005/8/colors/colorful1" csCatId="colorful" phldr="1"/>
      <dgm:spPr/>
    </dgm:pt>
    <dgm:pt modelId="{F1B890DC-AE97-41B8-B538-BC8FCE908DF8}">
      <dgm:prSet phldrT="[Texto]"/>
      <dgm:spPr>
        <a:solidFill>
          <a:srgbClr val="FF420E"/>
        </a:solidFill>
      </dgm:spPr>
      <dgm:t>
        <a:bodyPr/>
        <a:lstStyle/>
        <a:p>
          <a:r>
            <a:rPr lang="es-ES" b="1" dirty="0">
              <a:effectLst/>
            </a:rPr>
            <a:t>Leales</a:t>
          </a:r>
        </a:p>
      </dgm:t>
    </dgm:pt>
    <dgm:pt modelId="{ECC1D0C4-004A-431E-8C7C-1620F3B47478}" type="parTrans" cxnId="{DCC2031D-6027-4D22-9F35-3AB022F89E97}">
      <dgm:prSet/>
      <dgm:spPr/>
      <dgm:t>
        <a:bodyPr/>
        <a:lstStyle/>
        <a:p>
          <a:endParaRPr lang="es-ES" b="1">
            <a:effectLst/>
          </a:endParaRPr>
        </a:p>
      </dgm:t>
    </dgm:pt>
    <dgm:pt modelId="{6AAD050B-2B8F-462D-B130-529533CA8AAE}" type="sibTrans" cxnId="{DCC2031D-6027-4D22-9F35-3AB022F89E97}">
      <dgm:prSet/>
      <dgm:spPr/>
      <dgm:t>
        <a:bodyPr/>
        <a:lstStyle/>
        <a:p>
          <a:endParaRPr lang="es-ES" b="1">
            <a:effectLst/>
          </a:endParaRPr>
        </a:p>
      </dgm:t>
    </dgm:pt>
    <dgm:pt modelId="{1CA9D888-1BBB-4A26-841F-CB57493141AC}">
      <dgm:prSet phldrT="[Texto]"/>
      <dgm:spPr>
        <a:solidFill>
          <a:srgbClr val="7E0021"/>
        </a:solidFill>
      </dgm:spPr>
      <dgm:t>
        <a:bodyPr/>
        <a:lstStyle/>
        <a:p>
          <a:r>
            <a:rPr lang="es-ES" b="1" dirty="0">
              <a:effectLst/>
            </a:rPr>
            <a:t>No Puedo Perderlos</a:t>
          </a:r>
        </a:p>
      </dgm:t>
    </dgm:pt>
    <dgm:pt modelId="{92C0A23B-90FC-4769-A3BD-A6B7FD104734}" type="parTrans" cxnId="{78E8C143-02FC-42F3-81A5-76ED3FC5C31F}">
      <dgm:prSet/>
      <dgm:spPr/>
      <dgm:t>
        <a:bodyPr/>
        <a:lstStyle/>
        <a:p>
          <a:endParaRPr lang="es-ES" b="1">
            <a:effectLst/>
          </a:endParaRPr>
        </a:p>
      </dgm:t>
    </dgm:pt>
    <dgm:pt modelId="{A398DF59-3584-48F6-A331-E92E467C1F8F}" type="sibTrans" cxnId="{78E8C143-02FC-42F3-81A5-76ED3FC5C31F}">
      <dgm:prSet/>
      <dgm:spPr/>
      <dgm:t>
        <a:bodyPr/>
        <a:lstStyle/>
        <a:p>
          <a:endParaRPr lang="es-ES" b="1">
            <a:effectLst/>
          </a:endParaRPr>
        </a:p>
      </dgm:t>
    </dgm:pt>
    <dgm:pt modelId="{BF256B05-02A9-45AF-921B-E0F2D8E63718}">
      <dgm:prSet phldrT="[Texto]"/>
      <dgm:spPr>
        <a:solidFill>
          <a:srgbClr val="4B1F6F"/>
        </a:solidFill>
      </dgm:spPr>
      <dgm:t>
        <a:bodyPr/>
        <a:lstStyle/>
        <a:p>
          <a:r>
            <a:rPr lang="es-ES" b="1" dirty="0">
              <a:effectLst/>
            </a:rPr>
            <a:t>Potencial Leal</a:t>
          </a:r>
        </a:p>
      </dgm:t>
    </dgm:pt>
    <dgm:pt modelId="{1BD15E69-75AC-46A1-9A27-BE71CFA7647C}" type="parTrans" cxnId="{4845F7C5-D2A3-48BF-A07A-99EEDDD2517D}">
      <dgm:prSet/>
      <dgm:spPr/>
      <dgm:t>
        <a:bodyPr/>
        <a:lstStyle/>
        <a:p>
          <a:endParaRPr lang="es-ES" b="1">
            <a:effectLst/>
          </a:endParaRPr>
        </a:p>
      </dgm:t>
    </dgm:pt>
    <dgm:pt modelId="{074695AE-5E75-43B6-B94D-EFE886030F3A}" type="sibTrans" cxnId="{4845F7C5-D2A3-48BF-A07A-99EEDDD2517D}">
      <dgm:prSet/>
      <dgm:spPr/>
      <dgm:t>
        <a:bodyPr/>
        <a:lstStyle/>
        <a:p>
          <a:endParaRPr lang="es-ES" b="1">
            <a:effectLst/>
          </a:endParaRPr>
        </a:p>
      </dgm:t>
    </dgm:pt>
    <dgm:pt modelId="{FF362FCF-8D82-4EFD-A7CD-87D96F616534}">
      <dgm:prSet phldrT="[Texto]"/>
      <dgm:spPr>
        <a:solidFill>
          <a:srgbClr val="579D1C"/>
        </a:solidFill>
      </dgm:spPr>
      <dgm:t>
        <a:bodyPr/>
        <a:lstStyle/>
        <a:p>
          <a:r>
            <a:rPr lang="es-ES" b="1" dirty="0">
              <a:effectLst/>
            </a:rPr>
            <a:t>Necesita Atención</a:t>
          </a:r>
        </a:p>
      </dgm:t>
    </dgm:pt>
    <dgm:pt modelId="{C203E55C-AC6B-4990-9FE0-048FC1E404BD}" type="parTrans" cxnId="{04BF46C4-1869-4175-9541-1ECB0D6FCCC3}">
      <dgm:prSet/>
      <dgm:spPr/>
      <dgm:t>
        <a:bodyPr/>
        <a:lstStyle/>
        <a:p>
          <a:endParaRPr lang="es-ES" b="1">
            <a:effectLst/>
          </a:endParaRPr>
        </a:p>
      </dgm:t>
    </dgm:pt>
    <dgm:pt modelId="{3688BBF5-30B4-4A30-9DB0-C21B0D177E3C}" type="sibTrans" cxnId="{04BF46C4-1869-4175-9541-1ECB0D6FCCC3}">
      <dgm:prSet/>
      <dgm:spPr/>
      <dgm:t>
        <a:bodyPr/>
        <a:lstStyle/>
        <a:p>
          <a:endParaRPr lang="es-ES" b="1">
            <a:effectLst/>
          </a:endParaRPr>
        </a:p>
      </dgm:t>
    </dgm:pt>
    <dgm:pt modelId="{4254F818-D71A-47B5-8017-D63F36467BE4}">
      <dgm:prSet phldrT="[Texto]"/>
      <dgm:spPr>
        <a:solidFill>
          <a:srgbClr val="FFD320"/>
        </a:solidFill>
      </dgm:spPr>
      <dgm:t>
        <a:bodyPr/>
        <a:lstStyle/>
        <a:p>
          <a:r>
            <a:rPr lang="es-ES" b="1" dirty="0">
              <a:effectLst/>
            </a:rPr>
            <a:t>En Riesgo</a:t>
          </a:r>
        </a:p>
      </dgm:t>
    </dgm:pt>
    <dgm:pt modelId="{E87133B4-CC99-467D-8138-4CB8DF0664AC}" type="parTrans" cxnId="{A8ECC88D-EA85-4DEA-9B0D-44478E08D629}">
      <dgm:prSet/>
      <dgm:spPr/>
      <dgm:t>
        <a:bodyPr/>
        <a:lstStyle/>
        <a:p>
          <a:endParaRPr lang="es-ES" b="1">
            <a:effectLst/>
          </a:endParaRPr>
        </a:p>
      </dgm:t>
    </dgm:pt>
    <dgm:pt modelId="{54C96FBC-963F-4D23-BEF6-BFCB263191DD}" type="sibTrans" cxnId="{A8ECC88D-EA85-4DEA-9B0D-44478E08D629}">
      <dgm:prSet/>
      <dgm:spPr/>
      <dgm:t>
        <a:bodyPr/>
        <a:lstStyle/>
        <a:p>
          <a:endParaRPr lang="es-ES" b="1">
            <a:effectLst/>
          </a:endParaRPr>
        </a:p>
      </dgm:t>
    </dgm:pt>
    <dgm:pt modelId="{38668609-9E8A-443E-A59F-8FB56F93CB47}">
      <dgm:prSet phldrT="[Texto]"/>
      <dgm:spPr>
        <a:solidFill>
          <a:srgbClr val="004586"/>
        </a:solidFill>
      </dgm:spPr>
      <dgm:t>
        <a:bodyPr/>
        <a:lstStyle/>
        <a:p>
          <a:r>
            <a:rPr lang="es-ES" b="1" dirty="0">
              <a:effectLst/>
            </a:rPr>
            <a:t>Prometedor / Perdido / Nuevos / A Punto de Dormir / Otros</a:t>
          </a:r>
        </a:p>
      </dgm:t>
    </dgm:pt>
    <dgm:pt modelId="{4CD2B7F8-6CB5-4D9A-972E-7DE70DAF6B7C}" type="parTrans" cxnId="{7A45DBA5-6120-4E0B-8C07-CFFEBCB5EFFE}">
      <dgm:prSet/>
      <dgm:spPr/>
      <dgm:t>
        <a:bodyPr/>
        <a:lstStyle/>
        <a:p>
          <a:endParaRPr lang="es-ES" b="1">
            <a:effectLst/>
          </a:endParaRPr>
        </a:p>
      </dgm:t>
    </dgm:pt>
    <dgm:pt modelId="{FE1805EE-45AE-465D-9349-5E58F4FA6AA9}" type="sibTrans" cxnId="{7A45DBA5-6120-4E0B-8C07-CFFEBCB5EFFE}">
      <dgm:prSet/>
      <dgm:spPr/>
      <dgm:t>
        <a:bodyPr/>
        <a:lstStyle/>
        <a:p>
          <a:endParaRPr lang="es-ES" b="1">
            <a:effectLst/>
          </a:endParaRPr>
        </a:p>
      </dgm:t>
    </dgm:pt>
    <dgm:pt modelId="{04391A1B-F233-4254-97DC-A0D952BE9213}" type="pres">
      <dgm:prSet presAssocID="{5D99B5A0-FCA8-4B07-BF6C-715CB3F59B85}" presName="Name0" presStyleCnt="0">
        <dgm:presLayoutVars>
          <dgm:dir/>
          <dgm:animLvl val="lvl"/>
          <dgm:resizeHandles val="exact"/>
        </dgm:presLayoutVars>
      </dgm:prSet>
      <dgm:spPr/>
    </dgm:pt>
    <dgm:pt modelId="{9860DD9E-B83C-4F78-9FDD-C21EB513B4CB}" type="pres">
      <dgm:prSet presAssocID="{F1B890DC-AE97-41B8-B538-BC8FCE908DF8}" presName="Name8" presStyleCnt="0"/>
      <dgm:spPr/>
    </dgm:pt>
    <dgm:pt modelId="{F97D6396-146E-4F05-B403-B76BDE353F9F}" type="pres">
      <dgm:prSet presAssocID="{F1B890DC-AE97-41B8-B538-BC8FCE908DF8}" presName="level" presStyleLbl="node1" presStyleIdx="0" presStyleCnt="6">
        <dgm:presLayoutVars>
          <dgm:chMax val="1"/>
          <dgm:bulletEnabled val="1"/>
        </dgm:presLayoutVars>
      </dgm:prSet>
      <dgm:spPr/>
    </dgm:pt>
    <dgm:pt modelId="{C8CD8646-70C0-4270-928F-7561D72D8C00}" type="pres">
      <dgm:prSet presAssocID="{F1B890DC-AE97-41B8-B538-BC8FCE908DF8}" presName="levelTx" presStyleLbl="revTx" presStyleIdx="0" presStyleCnt="0">
        <dgm:presLayoutVars>
          <dgm:chMax val="1"/>
          <dgm:bulletEnabled val="1"/>
        </dgm:presLayoutVars>
      </dgm:prSet>
      <dgm:spPr/>
    </dgm:pt>
    <dgm:pt modelId="{2AC3864C-0CA7-4758-A387-14FEF438C97A}" type="pres">
      <dgm:prSet presAssocID="{1CA9D888-1BBB-4A26-841F-CB57493141AC}" presName="Name8" presStyleCnt="0"/>
      <dgm:spPr/>
    </dgm:pt>
    <dgm:pt modelId="{F480A680-7796-4F95-8490-D2AF0AE0E790}" type="pres">
      <dgm:prSet presAssocID="{1CA9D888-1BBB-4A26-841F-CB57493141AC}" presName="level" presStyleLbl="node1" presStyleIdx="1" presStyleCnt="6">
        <dgm:presLayoutVars>
          <dgm:chMax val="1"/>
          <dgm:bulletEnabled val="1"/>
        </dgm:presLayoutVars>
      </dgm:prSet>
      <dgm:spPr/>
    </dgm:pt>
    <dgm:pt modelId="{E73C93CF-F23B-4D82-9149-3A0796B8CEE7}" type="pres">
      <dgm:prSet presAssocID="{1CA9D888-1BBB-4A26-841F-CB57493141AC}" presName="levelTx" presStyleLbl="revTx" presStyleIdx="0" presStyleCnt="0">
        <dgm:presLayoutVars>
          <dgm:chMax val="1"/>
          <dgm:bulletEnabled val="1"/>
        </dgm:presLayoutVars>
      </dgm:prSet>
      <dgm:spPr/>
    </dgm:pt>
    <dgm:pt modelId="{883AFDB0-294B-448D-92E7-73F780E8D12D}" type="pres">
      <dgm:prSet presAssocID="{BF256B05-02A9-45AF-921B-E0F2D8E63718}" presName="Name8" presStyleCnt="0"/>
      <dgm:spPr/>
    </dgm:pt>
    <dgm:pt modelId="{24CA98AE-908B-4FB2-B117-54094F3DC836}" type="pres">
      <dgm:prSet presAssocID="{BF256B05-02A9-45AF-921B-E0F2D8E63718}" presName="level" presStyleLbl="node1" presStyleIdx="2" presStyleCnt="6">
        <dgm:presLayoutVars>
          <dgm:chMax val="1"/>
          <dgm:bulletEnabled val="1"/>
        </dgm:presLayoutVars>
      </dgm:prSet>
      <dgm:spPr/>
    </dgm:pt>
    <dgm:pt modelId="{8F8615F7-4D10-4217-B3EB-03E4D000F1D1}" type="pres">
      <dgm:prSet presAssocID="{BF256B05-02A9-45AF-921B-E0F2D8E63718}" presName="levelTx" presStyleLbl="revTx" presStyleIdx="0" presStyleCnt="0">
        <dgm:presLayoutVars>
          <dgm:chMax val="1"/>
          <dgm:bulletEnabled val="1"/>
        </dgm:presLayoutVars>
      </dgm:prSet>
      <dgm:spPr/>
    </dgm:pt>
    <dgm:pt modelId="{DFF039B0-4CBA-4353-B334-D98570615516}" type="pres">
      <dgm:prSet presAssocID="{FF362FCF-8D82-4EFD-A7CD-87D96F616534}" presName="Name8" presStyleCnt="0"/>
      <dgm:spPr/>
    </dgm:pt>
    <dgm:pt modelId="{8FA4817F-2595-4427-A028-28E46B4E67CD}" type="pres">
      <dgm:prSet presAssocID="{FF362FCF-8D82-4EFD-A7CD-87D96F616534}" presName="level" presStyleLbl="node1" presStyleIdx="3" presStyleCnt="6">
        <dgm:presLayoutVars>
          <dgm:chMax val="1"/>
          <dgm:bulletEnabled val="1"/>
        </dgm:presLayoutVars>
      </dgm:prSet>
      <dgm:spPr/>
    </dgm:pt>
    <dgm:pt modelId="{19621E9D-BC16-4FD6-AAF5-98E78C41CB3D}" type="pres">
      <dgm:prSet presAssocID="{FF362FCF-8D82-4EFD-A7CD-87D96F616534}" presName="levelTx" presStyleLbl="revTx" presStyleIdx="0" presStyleCnt="0">
        <dgm:presLayoutVars>
          <dgm:chMax val="1"/>
          <dgm:bulletEnabled val="1"/>
        </dgm:presLayoutVars>
      </dgm:prSet>
      <dgm:spPr/>
    </dgm:pt>
    <dgm:pt modelId="{4F52FEFE-5F0F-448F-86F5-321C6866A1CE}" type="pres">
      <dgm:prSet presAssocID="{4254F818-D71A-47B5-8017-D63F36467BE4}" presName="Name8" presStyleCnt="0"/>
      <dgm:spPr/>
    </dgm:pt>
    <dgm:pt modelId="{F3CC4C80-F81A-46AD-AD77-B3C88284CB43}" type="pres">
      <dgm:prSet presAssocID="{4254F818-D71A-47B5-8017-D63F36467BE4}" presName="level" presStyleLbl="node1" presStyleIdx="4" presStyleCnt="6">
        <dgm:presLayoutVars>
          <dgm:chMax val="1"/>
          <dgm:bulletEnabled val="1"/>
        </dgm:presLayoutVars>
      </dgm:prSet>
      <dgm:spPr/>
    </dgm:pt>
    <dgm:pt modelId="{CF393A14-85F4-45C2-BC26-7A1E10FF344E}" type="pres">
      <dgm:prSet presAssocID="{4254F818-D71A-47B5-8017-D63F36467BE4}" presName="levelTx" presStyleLbl="revTx" presStyleIdx="0" presStyleCnt="0">
        <dgm:presLayoutVars>
          <dgm:chMax val="1"/>
          <dgm:bulletEnabled val="1"/>
        </dgm:presLayoutVars>
      </dgm:prSet>
      <dgm:spPr/>
    </dgm:pt>
    <dgm:pt modelId="{2F490BE6-A47F-412E-8981-F9FB8BB8355B}" type="pres">
      <dgm:prSet presAssocID="{38668609-9E8A-443E-A59F-8FB56F93CB47}" presName="Name8" presStyleCnt="0"/>
      <dgm:spPr/>
    </dgm:pt>
    <dgm:pt modelId="{82C6E7B2-01E0-4A47-A9B7-CD7F553F40ED}" type="pres">
      <dgm:prSet presAssocID="{38668609-9E8A-443E-A59F-8FB56F93CB47}" presName="level" presStyleLbl="node1" presStyleIdx="5" presStyleCnt="6">
        <dgm:presLayoutVars>
          <dgm:chMax val="1"/>
          <dgm:bulletEnabled val="1"/>
        </dgm:presLayoutVars>
      </dgm:prSet>
      <dgm:spPr/>
    </dgm:pt>
    <dgm:pt modelId="{01A7250C-4D2D-4678-9FA7-260897965397}" type="pres">
      <dgm:prSet presAssocID="{38668609-9E8A-443E-A59F-8FB56F93CB47}" presName="levelTx" presStyleLbl="revTx" presStyleIdx="0" presStyleCnt="0">
        <dgm:presLayoutVars>
          <dgm:chMax val="1"/>
          <dgm:bulletEnabled val="1"/>
        </dgm:presLayoutVars>
      </dgm:prSet>
      <dgm:spPr/>
    </dgm:pt>
  </dgm:ptLst>
  <dgm:cxnLst>
    <dgm:cxn modelId="{5C430E17-6D1D-449D-A814-EE15C7C0CD30}" type="presOf" srcId="{4254F818-D71A-47B5-8017-D63F36467BE4}" destId="{CF393A14-85F4-45C2-BC26-7A1E10FF344E}" srcOrd="1" destOrd="0" presId="urn:microsoft.com/office/officeart/2005/8/layout/pyramid1"/>
    <dgm:cxn modelId="{DCC2031D-6027-4D22-9F35-3AB022F89E97}" srcId="{5D99B5A0-FCA8-4B07-BF6C-715CB3F59B85}" destId="{F1B890DC-AE97-41B8-B538-BC8FCE908DF8}" srcOrd="0" destOrd="0" parTransId="{ECC1D0C4-004A-431E-8C7C-1620F3B47478}" sibTransId="{6AAD050B-2B8F-462D-B130-529533CA8AAE}"/>
    <dgm:cxn modelId="{95A5E22D-55F2-4DB3-932C-AE231F0ED8BD}" type="presOf" srcId="{1CA9D888-1BBB-4A26-841F-CB57493141AC}" destId="{F480A680-7796-4F95-8490-D2AF0AE0E790}" srcOrd="0" destOrd="0" presId="urn:microsoft.com/office/officeart/2005/8/layout/pyramid1"/>
    <dgm:cxn modelId="{78E8C143-02FC-42F3-81A5-76ED3FC5C31F}" srcId="{5D99B5A0-FCA8-4B07-BF6C-715CB3F59B85}" destId="{1CA9D888-1BBB-4A26-841F-CB57493141AC}" srcOrd="1" destOrd="0" parTransId="{92C0A23B-90FC-4769-A3BD-A6B7FD104734}" sibTransId="{A398DF59-3584-48F6-A331-E92E467C1F8F}"/>
    <dgm:cxn modelId="{038D6D44-4B98-4302-A5BE-6BFDF1A776AD}" type="presOf" srcId="{BF256B05-02A9-45AF-921B-E0F2D8E63718}" destId="{24CA98AE-908B-4FB2-B117-54094F3DC836}" srcOrd="0" destOrd="0" presId="urn:microsoft.com/office/officeart/2005/8/layout/pyramid1"/>
    <dgm:cxn modelId="{F549254C-BD88-44BA-83BC-A8CEB9234475}" type="presOf" srcId="{BF256B05-02A9-45AF-921B-E0F2D8E63718}" destId="{8F8615F7-4D10-4217-B3EB-03E4D000F1D1}" srcOrd="1" destOrd="0" presId="urn:microsoft.com/office/officeart/2005/8/layout/pyramid1"/>
    <dgm:cxn modelId="{3B2E7C4C-232C-4E3C-B75B-6D6EB2523C44}" type="presOf" srcId="{FF362FCF-8D82-4EFD-A7CD-87D96F616534}" destId="{8FA4817F-2595-4427-A028-28E46B4E67CD}" srcOrd="0" destOrd="0" presId="urn:microsoft.com/office/officeart/2005/8/layout/pyramid1"/>
    <dgm:cxn modelId="{E7B52F5A-4684-4EE4-B617-9877464E98C0}" type="presOf" srcId="{F1B890DC-AE97-41B8-B538-BC8FCE908DF8}" destId="{F97D6396-146E-4F05-B403-B76BDE353F9F}" srcOrd="0" destOrd="0" presId="urn:microsoft.com/office/officeart/2005/8/layout/pyramid1"/>
    <dgm:cxn modelId="{206F8081-B198-4350-ACB6-40C79D03C614}" type="presOf" srcId="{FF362FCF-8D82-4EFD-A7CD-87D96F616534}" destId="{19621E9D-BC16-4FD6-AAF5-98E78C41CB3D}" srcOrd="1" destOrd="0" presId="urn:microsoft.com/office/officeart/2005/8/layout/pyramid1"/>
    <dgm:cxn modelId="{25A0A08A-49D9-4007-A91C-F7E42C14B967}" type="presOf" srcId="{5D99B5A0-FCA8-4B07-BF6C-715CB3F59B85}" destId="{04391A1B-F233-4254-97DC-A0D952BE9213}" srcOrd="0" destOrd="0" presId="urn:microsoft.com/office/officeart/2005/8/layout/pyramid1"/>
    <dgm:cxn modelId="{A8ECC88D-EA85-4DEA-9B0D-44478E08D629}" srcId="{5D99B5A0-FCA8-4B07-BF6C-715CB3F59B85}" destId="{4254F818-D71A-47B5-8017-D63F36467BE4}" srcOrd="4" destOrd="0" parTransId="{E87133B4-CC99-467D-8138-4CB8DF0664AC}" sibTransId="{54C96FBC-963F-4D23-BEF6-BFCB263191DD}"/>
    <dgm:cxn modelId="{7A45DBA5-6120-4E0B-8C07-CFFEBCB5EFFE}" srcId="{5D99B5A0-FCA8-4B07-BF6C-715CB3F59B85}" destId="{38668609-9E8A-443E-A59F-8FB56F93CB47}" srcOrd="5" destOrd="0" parTransId="{4CD2B7F8-6CB5-4D9A-972E-7DE70DAF6B7C}" sibTransId="{FE1805EE-45AE-465D-9349-5E58F4FA6AA9}"/>
    <dgm:cxn modelId="{E91A32A9-2881-406D-A719-DF9ADDC30D83}" type="presOf" srcId="{38668609-9E8A-443E-A59F-8FB56F93CB47}" destId="{82C6E7B2-01E0-4A47-A9B7-CD7F553F40ED}" srcOrd="0" destOrd="0" presId="urn:microsoft.com/office/officeart/2005/8/layout/pyramid1"/>
    <dgm:cxn modelId="{0AC449BC-330F-4E0F-9F6E-89674D63D08A}" type="presOf" srcId="{38668609-9E8A-443E-A59F-8FB56F93CB47}" destId="{01A7250C-4D2D-4678-9FA7-260897965397}" srcOrd="1" destOrd="0" presId="urn:microsoft.com/office/officeart/2005/8/layout/pyramid1"/>
    <dgm:cxn modelId="{04BF46C4-1869-4175-9541-1ECB0D6FCCC3}" srcId="{5D99B5A0-FCA8-4B07-BF6C-715CB3F59B85}" destId="{FF362FCF-8D82-4EFD-A7CD-87D96F616534}" srcOrd="3" destOrd="0" parTransId="{C203E55C-AC6B-4990-9FE0-048FC1E404BD}" sibTransId="{3688BBF5-30B4-4A30-9DB0-C21B0D177E3C}"/>
    <dgm:cxn modelId="{4845F7C5-D2A3-48BF-A07A-99EEDDD2517D}" srcId="{5D99B5A0-FCA8-4B07-BF6C-715CB3F59B85}" destId="{BF256B05-02A9-45AF-921B-E0F2D8E63718}" srcOrd="2" destOrd="0" parTransId="{1BD15E69-75AC-46A1-9A27-BE71CFA7647C}" sibTransId="{074695AE-5E75-43B6-B94D-EFE886030F3A}"/>
    <dgm:cxn modelId="{7D41EACF-A422-457D-A8F6-0CB738D45823}" type="presOf" srcId="{4254F818-D71A-47B5-8017-D63F36467BE4}" destId="{F3CC4C80-F81A-46AD-AD77-B3C88284CB43}" srcOrd="0" destOrd="0" presId="urn:microsoft.com/office/officeart/2005/8/layout/pyramid1"/>
    <dgm:cxn modelId="{F93C53D0-ADB6-4214-9C02-EFA54491B732}" type="presOf" srcId="{F1B890DC-AE97-41B8-B538-BC8FCE908DF8}" destId="{C8CD8646-70C0-4270-928F-7561D72D8C00}" srcOrd="1" destOrd="0" presId="urn:microsoft.com/office/officeart/2005/8/layout/pyramid1"/>
    <dgm:cxn modelId="{9B86F5E9-A606-458B-BDF7-71E43B2B097E}" type="presOf" srcId="{1CA9D888-1BBB-4A26-841F-CB57493141AC}" destId="{E73C93CF-F23B-4D82-9149-3A0796B8CEE7}" srcOrd="1" destOrd="0" presId="urn:microsoft.com/office/officeart/2005/8/layout/pyramid1"/>
    <dgm:cxn modelId="{81AB0C7B-B735-4A02-AC48-8895AA0773F4}" type="presParOf" srcId="{04391A1B-F233-4254-97DC-A0D952BE9213}" destId="{9860DD9E-B83C-4F78-9FDD-C21EB513B4CB}" srcOrd="0" destOrd="0" presId="urn:microsoft.com/office/officeart/2005/8/layout/pyramid1"/>
    <dgm:cxn modelId="{DAEC1A37-77F5-4C82-A4BE-A31B56CF0EF9}" type="presParOf" srcId="{9860DD9E-B83C-4F78-9FDD-C21EB513B4CB}" destId="{F97D6396-146E-4F05-B403-B76BDE353F9F}" srcOrd="0" destOrd="0" presId="urn:microsoft.com/office/officeart/2005/8/layout/pyramid1"/>
    <dgm:cxn modelId="{84FEE8BE-CFF4-4B81-8D04-75B8C95348D7}" type="presParOf" srcId="{9860DD9E-B83C-4F78-9FDD-C21EB513B4CB}" destId="{C8CD8646-70C0-4270-928F-7561D72D8C00}" srcOrd="1" destOrd="0" presId="urn:microsoft.com/office/officeart/2005/8/layout/pyramid1"/>
    <dgm:cxn modelId="{463F5D38-9021-4AD8-B647-B5C8474C79F3}" type="presParOf" srcId="{04391A1B-F233-4254-97DC-A0D952BE9213}" destId="{2AC3864C-0CA7-4758-A387-14FEF438C97A}" srcOrd="1" destOrd="0" presId="urn:microsoft.com/office/officeart/2005/8/layout/pyramid1"/>
    <dgm:cxn modelId="{F0A65B1C-9491-4246-A419-143FCE53AA5D}" type="presParOf" srcId="{2AC3864C-0CA7-4758-A387-14FEF438C97A}" destId="{F480A680-7796-4F95-8490-D2AF0AE0E790}" srcOrd="0" destOrd="0" presId="urn:microsoft.com/office/officeart/2005/8/layout/pyramid1"/>
    <dgm:cxn modelId="{30A7765F-7B8C-4374-9237-BA327157B466}" type="presParOf" srcId="{2AC3864C-0CA7-4758-A387-14FEF438C97A}" destId="{E73C93CF-F23B-4D82-9149-3A0796B8CEE7}" srcOrd="1" destOrd="0" presId="urn:microsoft.com/office/officeart/2005/8/layout/pyramid1"/>
    <dgm:cxn modelId="{03ED5990-A5E8-4AE7-9A81-DA3931DABFEA}" type="presParOf" srcId="{04391A1B-F233-4254-97DC-A0D952BE9213}" destId="{883AFDB0-294B-448D-92E7-73F780E8D12D}" srcOrd="2" destOrd="0" presId="urn:microsoft.com/office/officeart/2005/8/layout/pyramid1"/>
    <dgm:cxn modelId="{E05CB42A-8013-423D-B34E-07078E3C069D}" type="presParOf" srcId="{883AFDB0-294B-448D-92E7-73F780E8D12D}" destId="{24CA98AE-908B-4FB2-B117-54094F3DC836}" srcOrd="0" destOrd="0" presId="urn:microsoft.com/office/officeart/2005/8/layout/pyramid1"/>
    <dgm:cxn modelId="{653D7775-1399-4D5C-BB9A-1DB0CCC54B25}" type="presParOf" srcId="{883AFDB0-294B-448D-92E7-73F780E8D12D}" destId="{8F8615F7-4D10-4217-B3EB-03E4D000F1D1}" srcOrd="1" destOrd="0" presId="urn:microsoft.com/office/officeart/2005/8/layout/pyramid1"/>
    <dgm:cxn modelId="{DDE5DA82-6238-4840-AA75-3EC3E6D419BC}" type="presParOf" srcId="{04391A1B-F233-4254-97DC-A0D952BE9213}" destId="{DFF039B0-4CBA-4353-B334-D98570615516}" srcOrd="3" destOrd="0" presId="urn:microsoft.com/office/officeart/2005/8/layout/pyramid1"/>
    <dgm:cxn modelId="{55FFE3EC-2040-4CDA-915C-D58A75AC3776}" type="presParOf" srcId="{DFF039B0-4CBA-4353-B334-D98570615516}" destId="{8FA4817F-2595-4427-A028-28E46B4E67CD}" srcOrd="0" destOrd="0" presId="urn:microsoft.com/office/officeart/2005/8/layout/pyramid1"/>
    <dgm:cxn modelId="{387C10A0-D922-4FA4-991D-5B9DF7DB543E}" type="presParOf" srcId="{DFF039B0-4CBA-4353-B334-D98570615516}" destId="{19621E9D-BC16-4FD6-AAF5-98E78C41CB3D}" srcOrd="1" destOrd="0" presId="urn:microsoft.com/office/officeart/2005/8/layout/pyramid1"/>
    <dgm:cxn modelId="{B863E0F1-9539-483A-B654-D581F11494E0}" type="presParOf" srcId="{04391A1B-F233-4254-97DC-A0D952BE9213}" destId="{4F52FEFE-5F0F-448F-86F5-321C6866A1CE}" srcOrd="4" destOrd="0" presId="urn:microsoft.com/office/officeart/2005/8/layout/pyramid1"/>
    <dgm:cxn modelId="{F0673D7B-8418-46A1-8049-7E69CABD5834}" type="presParOf" srcId="{4F52FEFE-5F0F-448F-86F5-321C6866A1CE}" destId="{F3CC4C80-F81A-46AD-AD77-B3C88284CB43}" srcOrd="0" destOrd="0" presId="urn:microsoft.com/office/officeart/2005/8/layout/pyramid1"/>
    <dgm:cxn modelId="{BFFBCEB4-C06A-4148-8860-6BA9EE363DEB}" type="presParOf" srcId="{4F52FEFE-5F0F-448F-86F5-321C6866A1CE}" destId="{CF393A14-85F4-45C2-BC26-7A1E10FF344E}" srcOrd="1" destOrd="0" presId="urn:microsoft.com/office/officeart/2005/8/layout/pyramid1"/>
    <dgm:cxn modelId="{7E796674-C218-42CE-8FD4-9719574B88FC}" type="presParOf" srcId="{04391A1B-F233-4254-97DC-A0D952BE9213}" destId="{2F490BE6-A47F-412E-8981-F9FB8BB8355B}" srcOrd="5" destOrd="0" presId="urn:microsoft.com/office/officeart/2005/8/layout/pyramid1"/>
    <dgm:cxn modelId="{53AB3540-3C1D-4AC8-9B86-EC030007A605}" type="presParOf" srcId="{2F490BE6-A47F-412E-8981-F9FB8BB8355B}" destId="{82C6E7B2-01E0-4A47-A9B7-CD7F553F40ED}" srcOrd="0" destOrd="0" presId="urn:microsoft.com/office/officeart/2005/8/layout/pyramid1"/>
    <dgm:cxn modelId="{8A996CDD-5C65-4FBA-B46B-CFFFD1E73EF7}" type="presParOf" srcId="{2F490BE6-A47F-412E-8981-F9FB8BB8355B}" destId="{01A7250C-4D2D-4678-9FA7-260897965397}" srcOrd="1" destOrd="0" presId="urn:microsoft.com/office/officeart/2005/8/layout/pyramid1"/>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9E4CA2-B387-4125-AAF4-2B0212428DFB}"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s-EC"/>
        </a:p>
      </dgm:t>
    </dgm:pt>
    <dgm:pt modelId="{60E51E93-8C3B-4399-8B47-E0D94A3B4097}">
      <dgm:prSet phldrT="[Texto]" custT="1"/>
      <dgm:spPr/>
      <dgm:t>
        <a:bodyPr/>
        <a:lstStyle/>
        <a:p>
          <a:r>
            <a:rPr lang="es-EC" sz="1600" dirty="0"/>
            <a:t>Modelo de Comportamiento</a:t>
          </a:r>
        </a:p>
      </dgm:t>
    </dgm:pt>
    <dgm:pt modelId="{3D29B346-2B1D-48A8-9B18-BCBE9C958479}" type="parTrans" cxnId="{7AFCF880-80F7-4DF0-A5C3-623974CD4DA0}">
      <dgm:prSet/>
      <dgm:spPr/>
      <dgm:t>
        <a:bodyPr/>
        <a:lstStyle/>
        <a:p>
          <a:endParaRPr lang="es-EC"/>
        </a:p>
      </dgm:t>
    </dgm:pt>
    <dgm:pt modelId="{0656EE5E-AA3D-475D-8773-09BF7DACCEB9}" type="sibTrans" cxnId="{7AFCF880-80F7-4DF0-A5C3-623974CD4DA0}">
      <dgm:prSet/>
      <dgm:spPr/>
      <dgm:t>
        <a:bodyPr/>
        <a:lstStyle/>
        <a:p>
          <a:endParaRPr lang="es-EC"/>
        </a:p>
      </dgm:t>
    </dgm:pt>
    <dgm:pt modelId="{8160DDF9-A66D-4057-A460-494F8B15EE05}">
      <dgm:prSet phldrT="[Texto]"/>
      <dgm:spPr/>
      <dgm:t>
        <a:bodyPr/>
        <a:lstStyle/>
        <a:p>
          <a:r>
            <a:rPr lang="es-EC" dirty="0"/>
            <a:t>Total de Compras por Categoría de cada cliente</a:t>
          </a:r>
        </a:p>
      </dgm:t>
    </dgm:pt>
    <dgm:pt modelId="{80AAABCB-F1EE-43A4-8FE6-A2C02080D224}" type="parTrans" cxnId="{4443E9E8-EE79-4911-8D9D-3262356C3015}">
      <dgm:prSet/>
      <dgm:spPr/>
      <dgm:t>
        <a:bodyPr/>
        <a:lstStyle/>
        <a:p>
          <a:endParaRPr lang="es-EC"/>
        </a:p>
      </dgm:t>
    </dgm:pt>
    <dgm:pt modelId="{269DA9A5-8B02-49D2-B047-040443D7C84B}" type="sibTrans" cxnId="{4443E9E8-EE79-4911-8D9D-3262356C3015}">
      <dgm:prSet/>
      <dgm:spPr/>
      <dgm:t>
        <a:bodyPr/>
        <a:lstStyle/>
        <a:p>
          <a:endParaRPr lang="es-EC"/>
        </a:p>
      </dgm:t>
    </dgm:pt>
    <dgm:pt modelId="{4A3E60D8-7781-4BD9-972C-789B7DA614F7}">
      <dgm:prSet phldrT="[Texto]"/>
      <dgm:spPr/>
      <dgm:t>
        <a:bodyPr/>
        <a:lstStyle/>
        <a:p>
          <a:r>
            <a:rPr lang="es-EC" dirty="0"/>
            <a:t>Clientes Categorizados</a:t>
          </a:r>
        </a:p>
      </dgm:t>
    </dgm:pt>
    <dgm:pt modelId="{BA46861E-D1DB-4B0D-82A5-62EC764AB67D}" type="parTrans" cxnId="{15356F36-4803-4905-92C8-06663EC73AAC}">
      <dgm:prSet/>
      <dgm:spPr/>
      <dgm:t>
        <a:bodyPr/>
        <a:lstStyle/>
        <a:p>
          <a:endParaRPr lang="es-EC"/>
        </a:p>
      </dgm:t>
    </dgm:pt>
    <dgm:pt modelId="{52CE4FF6-021C-479A-B460-6A22B27924C7}" type="sibTrans" cxnId="{15356F36-4803-4905-92C8-06663EC73AAC}">
      <dgm:prSet/>
      <dgm:spPr/>
      <dgm:t>
        <a:bodyPr/>
        <a:lstStyle/>
        <a:p>
          <a:endParaRPr lang="es-EC"/>
        </a:p>
      </dgm:t>
    </dgm:pt>
    <dgm:pt modelId="{7E1A5EF3-8D2B-4BC1-B527-C7AB98FE7540}">
      <dgm:prSet phldrT="[Texto]"/>
      <dgm:spPr/>
      <dgm:t>
        <a:bodyPr/>
        <a:lstStyle/>
        <a:p>
          <a:r>
            <a:rPr lang="es-EC" dirty="0"/>
            <a:t>Exclusión de categorías sin valor monetario</a:t>
          </a:r>
        </a:p>
      </dgm:t>
    </dgm:pt>
    <dgm:pt modelId="{056EF922-23E9-4677-B249-42CF7CF01C59}" type="parTrans" cxnId="{A0F051CE-E4BA-4670-8A66-301F44548E89}">
      <dgm:prSet/>
      <dgm:spPr/>
      <dgm:t>
        <a:bodyPr/>
        <a:lstStyle/>
        <a:p>
          <a:endParaRPr lang="es-EC"/>
        </a:p>
      </dgm:t>
    </dgm:pt>
    <dgm:pt modelId="{2820046C-0355-4B5B-9793-CBB1CCA843DD}" type="sibTrans" cxnId="{A0F051CE-E4BA-4670-8A66-301F44548E89}">
      <dgm:prSet/>
      <dgm:spPr/>
      <dgm:t>
        <a:bodyPr/>
        <a:lstStyle/>
        <a:p>
          <a:endParaRPr lang="es-EC"/>
        </a:p>
      </dgm:t>
    </dgm:pt>
    <dgm:pt modelId="{CFD6654C-8D78-4C58-B750-49DC9720AAA5}" type="pres">
      <dgm:prSet presAssocID="{B29E4CA2-B387-4125-AAF4-2B0212428DFB}" presName="cycle" presStyleCnt="0">
        <dgm:presLayoutVars>
          <dgm:chMax val="1"/>
          <dgm:dir/>
          <dgm:animLvl val="ctr"/>
          <dgm:resizeHandles val="exact"/>
        </dgm:presLayoutVars>
      </dgm:prSet>
      <dgm:spPr/>
    </dgm:pt>
    <dgm:pt modelId="{8DCA68A9-498F-400F-92CD-14F91FC42D11}" type="pres">
      <dgm:prSet presAssocID="{60E51E93-8C3B-4399-8B47-E0D94A3B4097}" presName="centerShape" presStyleLbl="node0" presStyleIdx="0" presStyleCnt="1" custScaleX="123114"/>
      <dgm:spPr/>
    </dgm:pt>
    <dgm:pt modelId="{8A6D7EDE-662A-49E0-B09C-51861E1D7F7F}" type="pres">
      <dgm:prSet presAssocID="{80AAABCB-F1EE-43A4-8FE6-A2C02080D224}" presName="parTrans" presStyleLbl="bgSibTrans2D1" presStyleIdx="0" presStyleCnt="3"/>
      <dgm:spPr/>
    </dgm:pt>
    <dgm:pt modelId="{D58AC034-DBBD-4026-87D9-DB1835479EF4}" type="pres">
      <dgm:prSet presAssocID="{8160DDF9-A66D-4057-A460-494F8B15EE05}" presName="node" presStyleLbl="node1" presStyleIdx="0" presStyleCnt="3">
        <dgm:presLayoutVars>
          <dgm:bulletEnabled val="1"/>
        </dgm:presLayoutVars>
      </dgm:prSet>
      <dgm:spPr/>
    </dgm:pt>
    <dgm:pt modelId="{458ADEC4-161A-4636-B32E-F4F1424A0C00}" type="pres">
      <dgm:prSet presAssocID="{BA46861E-D1DB-4B0D-82A5-62EC764AB67D}" presName="parTrans" presStyleLbl="bgSibTrans2D1" presStyleIdx="1" presStyleCnt="3"/>
      <dgm:spPr/>
    </dgm:pt>
    <dgm:pt modelId="{95AA5224-7061-41C7-BF33-CD5572129A24}" type="pres">
      <dgm:prSet presAssocID="{4A3E60D8-7781-4BD9-972C-789B7DA614F7}" presName="node" presStyleLbl="node1" presStyleIdx="1" presStyleCnt="3">
        <dgm:presLayoutVars>
          <dgm:bulletEnabled val="1"/>
        </dgm:presLayoutVars>
      </dgm:prSet>
      <dgm:spPr/>
    </dgm:pt>
    <dgm:pt modelId="{8A6FC08B-33C9-4612-A5C0-EBE193723575}" type="pres">
      <dgm:prSet presAssocID="{056EF922-23E9-4677-B249-42CF7CF01C59}" presName="parTrans" presStyleLbl="bgSibTrans2D1" presStyleIdx="2" presStyleCnt="3"/>
      <dgm:spPr/>
    </dgm:pt>
    <dgm:pt modelId="{BD9B5F94-407E-45EB-9E02-B9F13BAEC78A}" type="pres">
      <dgm:prSet presAssocID="{7E1A5EF3-8D2B-4BC1-B527-C7AB98FE7540}" presName="node" presStyleLbl="node1" presStyleIdx="2" presStyleCnt="3">
        <dgm:presLayoutVars>
          <dgm:bulletEnabled val="1"/>
        </dgm:presLayoutVars>
      </dgm:prSet>
      <dgm:spPr/>
    </dgm:pt>
  </dgm:ptLst>
  <dgm:cxnLst>
    <dgm:cxn modelId="{F2055B31-26D3-4D8A-9C3E-F94BCFCEF41C}" type="presOf" srcId="{B29E4CA2-B387-4125-AAF4-2B0212428DFB}" destId="{CFD6654C-8D78-4C58-B750-49DC9720AAA5}" srcOrd="0" destOrd="0" presId="urn:microsoft.com/office/officeart/2005/8/layout/radial4"/>
    <dgm:cxn modelId="{15356F36-4803-4905-92C8-06663EC73AAC}" srcId="{60E51E93-8C3B-4399-8B47-E0D94A3B4097}" destId="{4A3E60D8-7781-4BD9-972C-789B7DA614F7}" srcOrd="1" destOrd="0" parTransId="{BA46861E-D1DB-4B0D-82A5-62EC764AB67D}" sibTransId="{52CE4FF6-021C-479A-B460-6A22B27924C7}"/>
    <dgm:cxn modelId="{7E073B49-671A-4265-AAE9-6F751BC9059E}" type="presOf" srcId="{056EF922-23E9-4677-B249-42CF7CF01C59}" destId="{8A6FC08B-33C9-4612-A5C0-EBE193723575}" srcOrd="0" destOrd="0" presId="urn:microsoft.com/office/officeart/2005/8/layout/radial4"/>
    <dgm:cxn modelId="{BA336A7D-49A5-46E1-AE84-62DD54A7D29D}" type="presOf" srcId="{80AAABCB-F1EE-43A4-8FE6-A2C02080D224}" destId="{8A6D7EDE-662A-49E0-B09C-51861E1D7F7F}" srcOrd="0" destOrd="0" presId="urn:microsoft.com/office/officeart/2005/8/layout/radial4"/>
    <dgm:cxn modelId="{7AFCF880-80F7-4DF0-A5C3-623974CD4DA0}" srcId="{B29E4CA2-B387-4125-AAF4-2B0212428DFB}" destId="{60E51E93-8C3B-4399-8B47-E0D94A3B4097}" srcOrd="0" destOrd="0" parTransId="{3D29B346-2B1D-48A8-9B18-BCBE9C958479}" sibTransId="{0656EE5E-AA3D-475D-8773-09BF7DACCEB9}"/>
    <dgm:cxn modelId="{D348A0BB-3967-4001-8948-69E50DF4A62D}" type="presOf" srcId="{60E51E93-8C3B-4399-8B47-E0D94A3B4097}" destId="{8DCA68A9-498F-400F-92CD-14F91FC42D11}" srcOrd="0" destOrd="0" presId="urn:microsoft.com/office/officeart/2005/8/layout/radial4"/>
    <dgm:cxn modelId="{914184C3-EC1E-4976-BADE-8A890B8526C5}" type="presOf" srcId="{8160DDF9-A66D-4057-A460-494F8B15EE05}" destId="{D58AC034-DBBD-4026-87D9-DB1835479EF4}" srcOrd="0" destOrd="0" presId="urn:microsoft.com/office/officeart/2005/8/layout/radial4"/>
    <dgm:cxn modelId="{A0F051CE-E4BA-4670-8A66-301F44548E89}" srcId="{60E51E93-8C3B-4399-8B47-E0D94A3B4097}" destId="{7E1A5EF3-8D2B-4BC1-B527-C7AB98FE7540}" srcOrd="2" destOrd="0" parTransId="{056EF922-23E9-4677-B249-42CF7CF01C59}" sibTransId="{2820046C-0355-4B5B-9793-CBB1CCA843DD}"/>
    <dgm:cxn modelId="{DE0A52D4-672C-4FD9-853C-40117FDE2065}" type="presOf" srcId="{7E1A5EF3-8D2B-4BC1-B527-C7AB98FE7540}" destId="{BD9B5F94-407E-45EB-9E02-B9F13BAEC78A}" srcOrd="0" destOrd="0" presId="urn:microsoft.com/office/officeart/2005/8/layout/radial4"/>
    <dgm:cxn modelId="{62620FE6-341C-4BD9-AF1D-F0C48432768E}" type="presOf" srcId="{4A3E60D8-7781-4BD9-972C-789B7DA614F7}" destId="{95AA5224-7061-41C7-BF33-CD5572129A24}" srcOrd="0" destOrd="0" presId="urn:microsoft.com/office/officeart/2005/8/layout/radial4"/>
    <dgm:cxn modelId="{4443E9E8-EE79-4911-8D9D-3262356C3015}" srcId="{60E51E93-8C3B-4399-8B47-E0D94A3B4097}" destId="{8160DDF9-A66D-4057-A460-494F8B15EE05}" srcOrd="0" destOrd="0" parTransId="{80AAABCB-F1EE-43A4-8FE6-A2C02080D224}" sibTransId="{269DA9A5-8B02-49D2-B047-040443D7C84B}"/>
    <dgm:cxn modelId="{950E6FF0-262C-46A1-AFF9-963B72D73412}" type="presOf" srcId="{BA46861E-D1DB-4B0D-82A5-62EC764AB67D}" destId="{458ADEC4-161A-4636-B32E-F4F1424A0C00}" srcOrd="0" destOrd="0" presId="urn:microsoft.com/office/officeart/2005/8/layout/radial4"/>
    <dgm:cxn modelId="{122041D2-BBC4-477B-9814-166C612A445C}" type="presParOf" srcId="{CFD6654C-8D78-4C58-B750-49DC9720AAA5}" destId="{8DCA68A9-498F-400F-92CD-14F91FC42D11}" srcOrd="0" destOrd="0" presId="urn:microsoft.com/office/officeart/2005/8/layout/radial4"/>
    <dgm:cxn modelId="{3B90869F-1607-48DA-9920-21AEAA9717A0}" type="presParOf" srcId="{CFD6654C-8D78-4C58-B750-49DC9720AAA5}" destId="{8A6D7EDE-662A-49E0-B09C-51861E1D7F7F}" srcOrd="1" destOrd="0" presId="urn:microsoft.com/office/officeart/2005/8/layout/radial4"/>
    <dgm:cxn modelId="{D541CB01-9817-4DCC-856A-C3A386039B86}" type="presParOf" srcId="{CFD6654C-8D78-4C58-B750-49DC9720AAA5}" destId="{D58AC034-DBBD-4026-87D9-DB1835479EF4}" srcOrd="2" destOrd="0" presId="urn:microsoft.com/office/officeart/2005/8/layout/radial4"/>
    <dgm:cxn modelId="{8E7EACE6-AEE7-4F95-8410-B942D293568E}" type="presParOf" srcId="{CFD6654C-8D78-4C58-B750-49DC9720AAA5}" destId="{458ADEC4-161A-4636-B32E-F4F1424A0C00}" srcOrd="3" destOrd="0" presId="urn:microsoft.com/office/officeart/2005/8/layout/radial4"/>
    <dgm:cxn modelId="{23242D68-8A79-4E9A-A9EC-1AB86F8221E6}" type="presParOf" srcId="{CFD6654C-8D78-4C58-B750-49DC9720AAA5}" destId="{95AA5224-7061-41C7-BF33-CD5572129A24}" srcOrd="4" destOrd="0" presId="urn:microsoft.com/office/officeart/2005/8/layout/radial4"/>
    <dgm:cxn modelId="{A4CC1440-49D7-4C8A-815B-0D696EE9513A}" type="presParOf" srcId="{CFD6654C-8D78-4C58-B750-49DC9720AAA5}" destId="{8A6FC08B-33C9-4612-A5C0-EBE193723575}" srcOrd="5" destOrd="0" presId="urn:microsoft.com/office/officeart/2005/8/layout/radial4"/>
    <dgm:cxn modelId="{6B43F38F-0606-4929-A7FA-8282872F5A8C}" type="presParOf" srcId="{CFD6654C-8D78-4C58-B750-49DC9720AAA5}" destId="{BD9B5F94-407E-45EB-9E02-B9F13BAEC78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94AA2-ABF6-4507-A6F1-21E4417D58D1}">
      <dsp:nvSpPr>
        <dsp:cNvPr id="0" name=""/>
        <dsp:cNvSpPr/>
      </dsp:nvSpPr>
      <dsp:spPr>
        <a:xfrm>
          <a:off x="3539971" y="10066"/>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JUSTIFICACIÓN Y VIABILIDAD</a:t>
          </a:r>
        </a:p>
      </dsp:txBody>
      <dsp:txXfrm>
        <a:off x="3539971" y="10066"/>
        <a:ext cx="888342" cy="888342"/>
      </dsp:txXfrm>
    </dsp:sp>
    <dsp:sp modelId="{52F064C4-6038-45F7-B732-03534E29CB9B}">
      <dsp:nvSpPr>
        <dsp:cNvPr id="0" name=""/>
        <dsp:cNvSpPr/>
      </dsp:nvSpPr>
      <dsp:spPr>
        <a:xfrm>
          <a:off x="820984" y="814"/>
          <a:ext cx="4342651" cy="4342651"/>
        </a:xfrm>
        <a:prstGeom prst="circularArrow">
          <a:avLst>
            <a:gd name="adj1" fmla="val 3989"/>
            <a:gd name="adj2" fmla="val 250228"/>
            <a:gd name="adj3" fmla="val 20573429"/>
            <a:gd name="adj4" fmla="val 18982718"/>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177ADE8-4404-4339-97DF-14D6A6F2ED88}">
      <dsp:nvSpPr>
        <dsp:cNvPr id="0" name=""/>
        <dsp:cNvSpPr/>
      </dsp:nvSpPr>
      <dsp:spPr>
        <a:xfrm>
          <a:off x="4531802" y="1727968"/>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RECOLECCIÓN Y ANALISIS DE DATOS</a:t>
          </a:r>
        </a:p>
      </dsp:txBody>
      <dsp:txXfrm>
        <a:off x="4531802" y="1727968"/>
        <a:ext cx="888342" cy="888342"/>
      </dsp:txXfrm>
    </dsp:sp>
    <dsp:sp modelId="{91684C91-F05A-48D4-8C2D-591DE5894C0F}">
      <dsp:nvSpPr>
        <dsp:cNvPr id="0" name=""/>
        <dsp:cNvSpPr/>
      </dsp:nvSpPr>
      <dsp:spPr>
        <a:xfrm>
          <a:off x="820984" y="814"/>
          <a:ext cx="4342651" cy="4342651"/>
        </a:xfrm>
        <a:prstGeom prst="circularArrow">
          <a:avLst>
            <a:gd name="adj1" fmla="val 3989"/>
            <a:gd name="adj2" fmla="val 250228"/>
            <a:gd name="adj3" fmla="val 2367055"/>
            <a:gd name="adj4" fmla="val 776343"/>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A56263A-8B27-4C52-9CFA-D9C331331A0D}">
      <dsp:nvSpPr>
        <dsp:cNvPr id="0" name=""/>
        <dsp:cNvSpPr/>
      </dsp:nvSpPr>
      <dsp:spPr>
        <a:xfrm>
          <a:off x="3539971" y="3445871"/>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DISEÑO DEL MODELO </a:t>
          </a:r>
        </a:p>
      </dsp:txBody>
      <dsp:txXfrm>
        <a:off x="3539971" y="3445871"/>
        <a:ext cx="888342" cy="888342"/>
      </dsp:txXfrm>
    </dsp:sp>
    <dsp:sp modelId="{CC2FB00B-6CF9-4A10-A14B-0F910CC3D6ED}">
      <dsp:nvSpPr>
        <dsp:cNvPr id="0" name=""/>
        <dsp:cNvSpPr/>
      </dsp:nvSpPr>
      <dsp:spPr>
        <a:xfrm>
          <a:off x="820984" y="814"/>
          <a:ext cx="4342651" cy="4342651"/>
        </a:xfrm>
        <a:prstGeom prst="circularArrow">
          <a:avLst>
            <a:gd name="adj1" fmla="val 3989"/>
            <a:gd name="adj2" fmla="val 250228"/>
            <a:gd name="adj3" fmla="val 6111375"/>
            <a:gd name="adj4" fmla="val 4438397"/>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29FF3799-094C-4847-9F08-1EA42578ABFC}">
      <dsp:nvSpPr>
        <dsp:cNvPr id="0" name=""/>
        <dsp:cNvSpPr/>
      </dsp:nvSpPr>
      <dsp:spPr>
        <a:xfrm>
          <a:off x="1556307" y="3445871"/>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IMPLEMENTACIÓN DEL MODELO</a:t>
          </a:r>
        </a:p>
      </dsp:txBody>
      <dsp:txXfrm>
        <a:off x="1556307" y="3445871"/>
        <a:ext cx="888342" cy="888342"/>
      </dsp:txXfrm>
    </dsp:sp>
    <dsp:sp modelId="{23272A61-2B44-4CC9-92F8-E0CCC307443F}">
      <dsp:nvSpPr>
        <dsp:cNvPr id="0" name=""/>
        <dsp:cNvSpPr/>
      </dsp:nvSpPr>
      <dsp:spPr>
        <a:xfrm>
          <a:off x="820984" y="814"/>
          <a:ext cx="4342651" cy="4342651"/>
        </a:xfrm>
        <a:prstGeom prst="circularArrow">
          <a:avLst>
            <a:gd name="adj1" fmla="val 3989"/>
            <a:gd name="adj2" fmla="val 250228"/>
            <a:gd name="adj3" fmla="val 9773429"/>
            <a:gd name="adj4" fmla="val 8182718"/>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74F4B810-2CF0-4650-8CF1-056C0D7453B1}">
      <dsp:nvSpPr>
        <dsp:cNvPr id="0" name=""/>
        <dsp:cNvSpPr/>
      </dsp:nvSpPr>
      <dsp:spPr>
        <a:xfrm>
          <a:off x="564476" y="1727968"/>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ANÁLISIS Y RESULTADOS</a:t>
          </a:r>
        </a:p>
      </dsp:txBody>
      <dsp:txXfrm>
        <a:off x="564476" y="1727968"/>
        <a:ext cx="888342" cy="888342"/>
      </dsp:txXfrm>
    </dsp:sp>
    <dsp:sp modelId="{0129AA8D-B78E-4A50-8D8C-5BABF414BCBB}">
      <dsp:nvSpPr>
        <dsp:cNvPr id="0" name=""/>
        <dsp:cNvSpPr/>
      </dsp:nvSpPr>
      <dsp:spPr>
        <a:xfrm>
          <a:off x="782204" y="814"/>
          <a:ext cx="4342651" cy="4342651"/>
        </a:xfrm>
        <a:prstGeom prst="circularArrow">
          <a:avLst>
            <a:gd name="adj1" fmla="val 3989"/>
            <a:gd name="adj2" fmla="val 250228"/>
            <a:gd name="adj3" fmla="val 13167055"/>
            <a:gd name="adj4" fmla="val 11576343"/>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9A8553E-8A53-4225-9F65-57259CE15303}">
      <dsp:nvSpPr>
        <dsp:cNvPr id="0" name=""/>
        <dsp:cNvSpPr/>
      </dsp:nvSpPr>
      <dsp:spPr>
        <a:xfrm>
          <a:off x="1556307" y="10066"/>
          <a:ext cx="888342" cy="888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s-ES" sz="900" kern="1200" dirty="0"/>
            <a:t>COMUNICACIÓN DE LA INVESTIGACIÓN</a:t>
          </a:r>
        </a:p>
      </dsp:txBody>
      <dsp:txXfrm>
        <a:off x="1556307" y="10066"/>
        <a:ext cx="888342" cy="888342"/>
      </dsp:txXfrm>
    </dsp:sp>
    <dsp:sp modelId="{415DD081-04FD-4C2F-AE29-7804627581CB}">
      <dsp:nvSpPr>
        <dsp:cNvPr id="0" name=""/>
        <dsp:cNvSpPr/>
      </dsp:nvSpPr>
      <dsp:spPr>
        <a:xfrm>
          <a:off x="820984" y="814"/>
          <a:ext cx="4342651" cy="4342651"/>
        </a:xfrm>
        <a:prstGeom prst="circularArrow">
          <a:avLst>
            <a:gd name="adj1" fmla="val 3989"/>
            <a:gd name="adj2" fmla="val 250228"/>
            <a:gd name="adj3" fmla="val 16911375"/>
            <a:gd name="adj4" fmla="val 15238397"/>
            <a:gd name="adj5" fmla="val 4654"/>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51E05-B9A3-4852-A9DA-B1392A35A76B}">
      <dsp:nvSpPr>
        <dsp:cNvPr id="0" name=""/>
        <dsp:cNvSpPr/>
      </dsp:nvSpPr>
      <dsp:spPr>
        <a:xfrm>
          <a:off x="3972455" y="68375"/>
          <a:ext cx="1077826" cy="107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Extracción</a:t>
          </a:r>
        </a:p>
      </dsp:txBody>
      <dsp:txXfrm>
        <a:off x="3972455" y="68375"/>
        <a:ext cx="1077826" cy="1077826"/>
      </dsp:txXfrm>
    </dsp:sp>
    <dsp:sp modelId="{EA981008-19B7-485B-A5A8-AB2B43574D97}">
      <dsp:nvSpPr>
        <dsp:cNvPr id="0" name=""/>
        <dsp:cNvSpPr/>
      </dsp:nvSpPr>
      <dsp:spPr>
        <a:xfrm>
          <a:off x="2071598" y="65"/>
          <a:ext cx="3046994" cy="3046994"/>
        </a:xfrm>
        <a:prstGeom prst="circularArrow">
          <a:avLst>
            <a:gd name="adj1" fmla="val 6898"/>
            <a:gd name="adj2" fmla="val 465015"/>
            <a:gd name="adj3" fmla="val 550833"/>
            <a:gd name="adj4" fmla="val 20584152"/>
            <a:gd name="adj5" fmla="val 8047"/>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8D7C400-9359-4553-BBA5-D661FB626F62}">
      <dsp:nvSpPr>
        <dsp:cNvPr id="0" name=""/>
        <dsp:cNvSpPr/>
      </dsp:nvSpPr>
      <dsp:spPr>
        <a:xfrm>
          <a:off x="3972455" y="1900922"/>
          <a:ext cx="1077826" cy="107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Transformación</a:t>
          </a:r>
        </a:p>
      </dsp:txBody>
      <dsp:txXfrm>
        <a:off x="3972455" y="1900922"/>
        <a:ext cx="1077826" cy="1077826"/>
      </dsp:txXfrm>
    </dsp:sp>
    <dsp:sp modelId="{A033AEA4-EB19-4A15-A2CF-A45FA79F01E5}">
      <dsp:nvSpPr>
        <dsp:cNvPr id="0" name=""/>
        <dsp:cNvSpPr/>
      </dsp:nvSpPr>
      <dsp:spPr>
        <a:xfrm>
          <a:off x="2071598" y="65"/>
          <a:ext cx="3046994" cy="3046994"/>
        </a:xfrm>
        <a:prstGeom prst="circularArrow">
          <a:avLst>
            <a:gd name="adj1" fmla="val 6898"/>
            <a:gd name="adj2" fmla="val 465015"/>
            <a:gd name="adj3" fmla="val 5950833"/>
            <a:gd name="adj4" fmla="val 4384152"/>
            <a:gd name="adj5" fmla="val 8047"/>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E2C90F-47DE-4979-A410-4CBD83C45BB0}">
      <dsp:nvSpPr>
        <dsp:cNvPr id="0" name=""/>
        <dsp:cNvSpPr/>
      </dsp:nvSpPr>
      <dsp:spPr>
        <a:xfrm>
          <a:off x="2139908" y="1900922"/>
          <a:ext cx="1077826" cy="107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Completitud</a:t>
          </a:r>
        </a:p>
      </dsp:txBody>
      <dsp:txXfrm>
        <a:off x="2139908" y="1900922"/>
        <a:ext cx="1077826" cy="1077826"/>
      </dsp:txXfrm>
    </dsp:sp>
    <dsp:sp modelId="{FB115F36-CE51-41DE-9225-23C6F88C8B07}">
      <dsp:nvSpPr>
        <dsp:cNvPr id="0" name=""/>
        <dsp:cNvSpPr/>
      </dsp:nvSpPr>
      <dsp:spPr>
        <a:xfrm>
          <a:off x="2071598" y="65"/>
          <a:ext cx="3046994" cy="3046994"/>
        </a:xfrm>
        <a:prstGeom prst="circularArrow">
          <a:avLst>
            <a:gd name="adj1" fmla="val 6898"/>
            <a:gd name="adj2" fmla="val 465015"/>
            <a:gd name="adj3" fmla="val 11350833"/>
            <a:gd name="adj4" fmla="val 9784152"/>
            <a:gd name="adj5" fmla="val 8047"/>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F3F34B-BFD5-41C6-A682-B5BA771238AB}">
      <dsp:nvSpPr>
        <dsp:cNvPr id="0" name=""/>
        <dsp:cNvSpPr/>
      </dsp:nvSpPr>
      <dsp:spPr>
        <a:xfrm>
          <a:off x="2139908" y="68375"/>
          <a:ext cx="1077826" cy="1077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ES" sz="1100" kern="1200" dirty="0"/>
            <a:t>Agregación</a:t>
          </a:r>
        </a:p>
      </dsp:txBody>
      <dsp:txXfrm>
        <a:off x="2139908" y="68375"/>
        <a:ext cx="1077826" cy="1077826"/>
      </dsp:txXfrm>
    </dsp:sp>
    <dsp:sp modelId="{A127AFBD-6360-427E-88A1-5A66474E7948}">
      <dsp:nvSpPr>
        <dsp:cNvPr id="0" name=""/>
        <dsp:cNvSpPr/>
      </dsp:nvSpPr>
      <dsp:spPr>
        <a:xfrm>
          <a:off x="2071598" y="65"/>
          <a:ext cx="3046994" cy="3046994"/>
        </a:xfrm>
        <a:prstGeom prst="circularArrow">
          <a:avLst>
            <a:gd name="adj1" fmla="val 6898"/>
            <a:gd name="adj2" fmla="val 465015"/>
            <a:gd name="adj3" fmla="val 16750833"/>
            <a:gd name="adj4" fmla="val 15184152"/>
            <a:gd name="adj5" fmla="val 8047"/>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B78DB2-92B5-49E6-B40F-CFD35FF115F9}">
      <dsp:nvSpPr>
        <dsp:cNvPr id="0" name=""/>
        <dsp:cNvSpPr/>
      </dsp:nvSpPr>
      <dsp:spPr>
        <a:xfrm>
          <a:off x="0" y="680697"/>
          <a:ext cx="4561983" cy="55440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269AE4-7F8C-4523-B90A-9ED023A194B2}">
      <dsp:nvSpPr>
        <dsp:cNvPr id="0" name=""/>
        <dsp:cNvSpPr/>
      </dsp:nvSpPr>
      <dsp:spPr>
        <a:xfrm>
          <a:off x="228099" y="421772"/>
          <a:ext cx="2865682" cy="58364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02" tIns="0" rIns="120702" bIns="0" numCol="1" spcCol="1270" anchor="ctr" anchorCtr="0">
          <a:noAutofit/>
        </a:bodyPr>
        <a:lstStyle/>
        <a:p>
          <a:pPr marL="0" lvl="0" indent="0" algn="l" defTabSz="844550">
            <a:lnSpc>
              <a:spcPct val="90000"/>
            </a:lnSpc>
            <a:spcBef>
              <a:spcPct val="0"/>
            </a:spcBef>
            <a:spcAft>
              <a:spcPct val="35000"/>
            </a:spcAft>
            <a:buNone/>
          </a:pPr>
          <a:r>
            <a:rPr lang="es-ES" sz="1900" b="1" kern="1200" dirty="0"/>
            <a:t>Totales por categoría</a:t>
          </a:r>
        </a:p>
      </dsp:txBody>
      <dsp:txXfrm>
        <a:off x="256590" y="450263"/>
        <a:ext cx="2808700" cy="526663"/>
      </dsp:txXfrm>
    </dsp:sp>
    <dsp:sp modelId="{71B6FEA1-818B-4452-A0AC-27FCEDEDD58D}">
      <dsp:nvSpPr>
        <dsp:cNvPr id="0" name=""/>
        <dsp:cNvSpPr/>
      </dsp:nvSpPr>
      <dsp:spPr>
        <a:xfrm>
          <a:off x="0" y="1678617"/>
          <a:ext cx="4561983" cy="554400"/>
        </a:xfrm>
        <a:prstGeom prst="rect">
          <a:avLst/>
        </a:prstGeom>
        <a:solidFill>
          <a:schemeClr val="lt1">
            <a:alpha val="90000"/>
            <a:hueOff val="0"/>
            <a:satOff val="0"/>
            <a:lumOff val="0"/>
            <a:alphaOff val="0"/>
          </a:schemeClr>
        </a:solidFill>
        <a:ln w="9525" cap="rnd" cmpd="sng" algn="ctr">
          <a:solidFill>
            <a:schemeClr val="accent2">
              <a:hueOff val="-944198"/>
              <a:satOff val="17568"/>
              <a:lumOff val="2352"/>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0D59426-D9F0-4D5A-80D8-BFAAD4E9C24E}">
      <dsp:nvSpPr>
        <dsp:cNvPr id="0" name=""/>
        <dsp:cNvSpPr/>
      </dsp:nvSpPr>
      <dsp:spPr>
        <a:xfrm>
          <a:off x="228099" y="1353897"/>
          <a:ext cx="3193388" cy="649440"/>
        </a:xfrm>
        <a:prstGeom prst="roundRect">
          <a:avLst/>
        </a:prstGeom>
        <a:gradFill rotWithShape="0">
          <a:gsLst>
            <a:gs pos="0">
              <a:schemeClr val="accent2">
                <a:hueOff val="-944198"/>
                <a:satOff val="17568"/>
                <a:lumOff val="2352"/>
                <a:alphaOff val="0"/>
                <a:tint val="96000"/>
                <a:lumMod val="104000"/>
              </a:schemeClr>
            </a:gs>
            <a:gs pos="100000">
              <a:schemeClr val="accent2">
                <a:hueOff val="-944198"/>
                <a:satOff val="17568"/>
                <a:lumOff val="235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02" tIns="0" rIns="120702" bIns="0" numCol="1" spcCol="1270" anchor="ctr" anchorCtr="0">
          <a:noAutofit/>
        </a:bodyPr>
        <a:lstStyle/>
        <a:p>
          <a:pPr marL="0" lvl="0" indent="0" algn="l" defTabSz="844550">
            <a:lnSpc>
              <a:spcPct val="90000"/>
            </a:lnSpc>
            <a:spcBef>
              <a:spcPct val="0"/>
            </a:spcBef>
            <a:spcAft>
              <a:spcPct val="35000"/>
            </a:spcAft>
            <a:buNone/>
          </a:pPr>
          <a:r>
            <a:rPr lang="es-ES" sz="1900" b="1" kern="1200" dirty="0"/>
            <a:t>Totales por sucursal</a:t>
          </a:r>
        </a:p>
      </dsp:txBody>
      <dsp:txXfrm>
        <a:off x="259802" y="1385600"/>
        <a:ext cx="3129982" cy="586034"/>
      </dsp:txXfrm>
    </dsp:sp>
    <dsp:sp modelId="{7C45C438-8CB9-4945-9BDE-CAA2A6A59C54}">
      <dsp:nvSpPr>
        <dsp:cNvPr id="0" name=""/>
        <dsp:cNvSpPr/>
      </dsp:nvSpPr>
      <dsp:spPr>
        <a:xfrm>
          <a:off x="0" y="2676537"/>
          <a:ext cx="4561983" cy="554400"/>
        </a:xfrm>
        <a:prstGeom prst="rect">
          <a:avLst/>
        </a:prstGeom>
        <a:solidFill>
          <a:schemeClr val="lt1">
            <a:alpha val="90000"/>
            <a:hueOff val="0"/>
            <a:satOff val="0"/>
            <a:lumOff val="0"/>
            <a:alphaOff val="0"/>
          </a:schemeClr>
        </a:solidFill>
        <a:ln w="9525" cap="rnd" cmpd="sng" algn="ctr">
          <a:solidFill>
            <a:schemeClr val="accent2">
              <a:hueOff val="-1888395"/>
              <a:satOff val="35136"/>
              <a:lumOff val="4705"/>
              <a:alphaOff val="0"/>
            </a:schemeClr>
          </a:solidFill>
          <a:prstDash val="solid"/>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839369B-E77A-4005-BA32-E177151CDFFF}">
      <dsp:nvSpPr>
        <dsp:cNvPr id="0" name=""/>
        <dsp:cNvSpPr/>
      </dsp:nvSpPr>
      <dsp:spPr>
        <a:xfrm>
          <a:off x="228099" y="2351817"/>
          <a:ext cx="3193388" cy="649440"/>
        </a:xfrm>
        <a:prstGeom prst="roundRect">
          <a:avLst/>
        </a:prstGeom>
        <a:gradFill rotWithShape="0">
          <a:gsLst>
            <a:gs pos="0">
              <a:schemeClr val="accent2">
                <a:hueOff val="-1888395"/>
                <a:satOff val="35136"/>
                <a:lumOff val="4705"/>
                <a:alphaOff val="0"/>
                <a:tint val="96000"/>
                <a:lumMod val="104000"/>
              </a:schemeClr>
            </a:gs>
            <a:gs pos="100000">
              <a:schemeClr val="accent2">
                <a:hueOff val="-1888395"/>
                <a:satOff val="35136"/>
                <a:lumOff val="4705"/>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702" tIns="0" rIns="120702" bIns="0" numCol="1" spcCol="1270" anchor="ctr" anchorCtr="0">
          <a:noAutofit/>
        </a:bodyPr>
        <a:lstStyle/>
        <a:p>
          <a:pPr marL="0" lvl="0" indent="0" algn="l" defTabSz="844550">
            <a:lnSpc>
              <a:spcPct val="90000"/>
            </a:lnSpc>
            <a:spcBef>
              <a:spcPct val="0"/>
            </a:spcBef>
            <a:spcAft>
              <a:spcPct val="35000"/>
            </a:spcAft>
            <a:buNone/>
          </a:pPr>
          <a:r>
            <a:rPr lang="es-ES" sz="1900" b="1" kern="1200" dirty="0"/>
            <a:t>Totales por cliente</a:t>
          </a:r>
        </a:p>
      </dsp:txBody>
      <dsp:txXfrm>
        <a:off x="259802" y="2383520"/>
        <a:ext cx="3129982"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D6396-146E-4F05-B403-B76BDE353F9F}">
      <dsp:nvSpPr>
        <dsp:cNvPr id="0" name=""/>
        <dsp:cNvSpPr/>
      </dsp:nvSpPr>
      <dsp:spPr>
        <a:xfrm>
          <a:off x="3743754" y="0"/>
          <a:ext cx="1497501" cy="698634"/>
        </a:xfrm>
        <a:prstGeom prst="trapezoid">
          <a:avLst>
            <a:gd name="adj" fmla="val 107174"/>
          </a:avLst>
        </a:prstGeom>
        <a:solidFill>
          <a:srgbClr val="FF420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Leales</a:t>
          </a:r>
        </a:p>
      </dsp:txBody>
      <dsp:txXfrm>
        <a:off x="3743754" y="0"/>
        <a:ext cx="1497501" cy="698634"/>
      </dsp:txXfrm>
    </dsp:sp>
    <dsp:sp modelId="{F480A680-7796-4F95-8490-D2AF0AE0E790}">
      <dsp:nvSpPr>
        <dsp:cNvPr id="0" name=""/>
        <dsp:cNvSpPr/>
      </dsp:nvSpPr>
      <dsp:spPr>
        <a:xfrm>
          <a:off x="2995003" y="698634"/>
          <a:ext cx="2995003" cy="698634"/>
        </a:xfrm>
        <a:prstGeom prst="trapezoid">
          <a:avLst>
            <a:gd name="adj" fmla="val 107174"/>
          </a:avLst>
        </a:prstGeom>
        <a:solidFill>
          <a:srgbClr val="7E002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No Puedo Perderlos</a:t>
          </a:r>
        </a:p>
      </dsp:txBody>
      <dsp:txXfrm>
        <a:off x="3519129" y="698634"/>
        <a:ext cx="1946752" cy="698634"/>
      </dsp:txXfrm>
    </dsp:sp>
    <dsp:sp modelId="{24CA98AE-908B-4FB2-B117-54094F3DC836}">
      <dsp:nvSpPr>
        <dsp:cNvPr id="0" name=""/>
        <dsp:cNvSpPr/>
      </dsp:nvSpPr>
      <dsp:spPr>
        <a:xfrm>
          <a:off x="2246252" y="1397268"/>
          <a:ext cx="4492505" cy="698634"/>
        </a:xfrm>
        <a:prstGeom prst="trapezoid">
          <a:avLst>
            <a:gd name="adj" fmla="val 107174"/>
          </a:avLst>
        </a:prstGeom>
        <a:solidFill>
          <a:srgbClr val="4B1F6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Potencial Leal</a:t>
          </a:r>
        </a:p>
      </dsp:txBody>
      <dsp:txXfrm>
        <a:off x="3032441" y="1397268"/>
        <a:ext cx="2920128" cy="698634"/>
      </dsp:txXfrm>
    </dsp:sp>
    <dsp:sp modelId="{8FA4817F-2595-4427-A028-28E46B4E67CD}">
      <dsp:nvSpPr>
        <dsp:cNvPr id="0" name=""/>
        <dsp:cNvSpPr/>
      </dsp:nvSpPr>
      <dsp:spPr>
        <a:xfrm>
          <a:off x="1497501" y="2095902"/>
          <a:ext cx="5990007" cy="698634"/>
        </a:xfrm>
        <a:prstGeom prst="trapezoid">
          <a:avLst>
            <a:gd name="adj" fmla="val 107174"/>
          </a:avLst>
        </a:prstGeom>
        <a:solidFill>
          <a:srgbClr val="579D1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Necesita Atención</a:t>
          </a:r>
        </a:p>
      </dsp:txBody>
      <dsp:txXfrm>
        <a:off x="2545753" y="2095902"/>
        <a:ext cx="3893504" cy="698634"/>
      </dsp:txXfrm>
    </dsp:sp>
    <dsp:sp modelId="{F3CC4C80-F81A-46AD-AD77-B3C88284CB43}">
      <dsp:nvSpPr>
        <dsp:cNvPr id="0" name=""/>
        <dsp:cNvSpPr/>
      </dsp:nvSpPr>
      <dsp:spPr>
        <a:xfrm>
          <a:off x="748750" y="2794536"/>
          <a:ext cx="7487509" cy="698634"/>
        </a:xfrm>
        <a:prstGeom prst="trapezoid">
          <a:avLst>
            <a:gd name="adj" fmla="val 107174"/>
          </a:avLst>
        </a:prstGeom>
        <a:solidFill>
          <a:srgbClr val="FFD32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En Riesgo</a:t>
          </a:r>
        </a:p>
      </dsp:txBody>
      <dsp:txXfrm>
        <a:off x="2059065" y="2794536"/>
        <a:ext cx="4866880" cy="698634"/>
      </dsp:txXfrm>
    </dsp:sp>
    <dsp:sp modelId="{82C6E7B2-01E0-4A47-A9B7-CD7F553F40ED}">
      <dsp:nvSpPr>
        <dsp:cNvPr id="0" name=""/>
        <dsp:cNvSpPr/>
      </dsp:nvSpPr>
      <dsp:spPr>
        <a:xfrm>
          <a:off x="0" y="3493170"/>
          <a:ext cx="8985011" cy="698634"/>
        </a:xfrm>
        <a:prstGeom prst="trapezoid">
          <a:avLst>
            <a:gd name="adj" fmla="val 107174"/>
          </a:avLst>
        </a:prstGeom>
        <a:solidFill>
          <a:srgbClr val="00458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b="1" kern="1200" dirty="0">
              <a:effectLst/>
            </a:rPr>
            <a:t>Prometedor / Perdido / Nuevos / A Punto de Dormir / Otros</a:t>
          </a:r>
        </a:p>
      </dsp:txBody>
      <dsp:txXfrm>
        <a:off x="1572376" y="3493170"/>
        <a:ext cx="5840257" cy="6986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A68A9-498F-400F-92CD-14F91FC42D11}">
      <dsp:nvSpPr>
        <dsp:cNvPr id="0" name=""/>
        <dsp:cNvSpPr/>
      </dsp:nvSpPr>
      <dsp:spPr>
        <a:xfrm>
          <a:off x="3494083" y="2416367"/>
          <a:ext cx="2497145" cy="2028319"/>
        </a:xfrm>
        <a:prstGeom prst="ellipse">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Modelo de Comportamiento</a:t>
          </a:r>
        </a:p>
      </dsp:txBody>
      <dsp:txXfrm>
        <a:off x="3859781" y="2713407"/>
        <a:ext cx="1765749" cy="1434239"/>
      </dsp:txXfrm>
    </dsp:sp>
    <dsp:sp modelId="{8A6D7EDE-662A-49E0-B09C-51861E1D7F7F}">
      <dsp:nvSpPr>
        <dsp:cNvPr id="0" name=""/>
        <dsp:cNvSpPr/>
      </dsp:nvSpPr>
      <dsp:spPr>
        <a:xfrm rot="12900000">
          <a:off x="2435557" y="2023964"/>
          <a:ext cx="1422207" cy="578071"/>
        </a:xfrm>
        <a:prstGeom prst="lef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8AC034-DBBD-4026-87D9-DB1835479EF4}">
      <dsp:nvSpPr>
        <dsp:cNvPr id="0" name=""/>
        <dsp:cNvSpPr/>
      </dsp:nvSpPr>
      <dsp:spPr>
        <a:xfrm>
          <a:off x="1600707" y="1134366"/>
          <a:ext cx="1926903" cy="154152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Total de Compras por Categoría de cada cliente</a:t>
          </a:r>
        </a:p>
      </dsp:txBody>
      <dsp:txXfrm>
        <a:off x="1645857" y="1179516"/>
        <a:ext cx="1836603" cy="1451222"/>
      </dsp:txXfrm>
    </dsp:sp>
    <dsp:sp modelId="{458ADEC4-161A-4636-B32E-F4F1424A0C00}">
      <dsp:nvSpPr>
        <dsp:cNvPr id="0" name=""/>
        <dsp:cNvSpPr/>
      </dsp:nvSpPr>
      <dsp:spPr>
        <a:xfrm rot="16200000">
          <a:off x="3965255" y="1259439"/>
          <a:ext cx="1554802" cy="578071"/>
        </a:xfrm>
        <a:prstGeom prst="lef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5AA5224-7061-41C7-BF33-CD5572129A24}">
      <dsp:nvSpPr>
        <dsp:cNvPr id="0" name=""/>
        <dsp:cNvSpPr/>
      </dsp:nvSpPr>
      <dsp:spPr>
        <a:xfrm>
          <a:off x="3779204" y="312"/>
          <a:ext cx="1926903" cy="154152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Clientes Categorizados</a:t>
          </a:r>
        </a:p>
      </dsp:txBody>
      <dsp:txXfrm>
        <a:off x="3824354" y="45462"/>
        <a:ext cx="1836603" cy="1451222"/>
      </dsp:txXfrm>
    </dsp:sp>
    <dsp:sp modelId="{8A6FC08B-33C9-4612-A5C0-EBE193723575}">
      <dsp:nvSpPr>
        <dsp:cNvPr id="0" name=""/>
        <dsp:cNvSpPr/>
      </dsp:nvSpPr>
      <dsp:spPr>
        <a:xfrm rot="19500000">
          <a:off x="5627547" y="2023964"/>
          <a:ext cx="1422207" cy="578071"/>
        </a:xfrm>
        <a:prstGeom prst="lef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2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9B5F94-407E-45EB-9E02-B9F13BAEC78A}">
      <dsp:nvSpPr>
        <dsp:cNvPr id="0" name=""/>
        <dsp:cNvSpPr/>
      </dsp:nvSpPr>
      <dsp:spPr>
        <a:xfrm>
          <a:off x="5957701" y="1134366"/>
          <a:ext cx="1926903" cy="1541522"/>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s-EC" sz="1900" kern="1200" dirty="0"/>
            <a:t>Exclusión de categorías sin valor monetario</a:t>
          </a:r>
        </a:p>
      </dsp:txBody>
      <dsp:txXfrm>
        <a:off x="6002851" y="1179516"/>
        <a:ext cx="1836603" cy="145122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pPr algn="just"/>
            <a:r>
              <a:rPr lang="es-ES" sz="2800" b="1" dirty="0"/>
              <a:t>MODELO DE PREDICCIÓN DE DATOS PARA DETERMINAR PERFILES DE COMPORTAMIENTOS DE CONSUMO DE LOS CLIENTES DE SUPERMERCADOS SANTAMARÍA UTILIZANDO MINERÍA DE DATOS MEDIANTE LA SEGMENTACIÓN DE SUCURSALES</a:t>
            </a:r>
            <a:endParaRPr lang="es-ES" sz="2800" dirty="0"/>
          </a:p>
        </p:txBody>
      </p:sp>
      <p:sp>
        <p:nvSpPr>
          <p:cNvPr id="3" name="Subtítulo 2"/>
          <p:cNvSpPr>
            <a:spLocks noGrp="1"/>
          </p:cNvSpPr>
          <p:nvPr>
            <p:ph type="subTitle" idx="1"/>
          </p:nvPr>
        </p:nvSpPr>
        <p:spPr/>
        <p:txBody>
          <a:bodyPr>
            <a:normAutofit lnSpcReduction="10000"/>
          </a:bodyPr>
          <a:lstStyle/>
          <a:p>
            <a:pPr algn="r"/>
            <a:r>
              <a:rPr lang="es-ES" dirty="0"/>
              <a:t>	</a:t>
            </a:r>
          </a:p>
          <a:p>
            <a:pPr algn="r"/>
            <a:endParaRPr lang="es-ES" dirty="0"/>
          </a:p>
          <a:p>
            <a:pPr algn="r"/>
            <a:r>
              <a:rPr lang="es-ES" dirty="0"/>
              <a:t>DIEGO TOAPANTA, LEANDRO VIZUETE / FERNANDO SOLIS</a:t>
            </a:r>
          </a:p>
        </p:txBody>
      </p:sp>
      <p:pic>
        <p:nvPicPr>
          <p:cNvPr id="5" name="Picture 2" descr="ESPE">
            <a:extLst>
              <a:ext uri="{FF2B5EF4-FFF2-40B4-BE49-F238E27FC236}">
                <a16:creationId xmlns:a16="http://schemas.microsoft.com/office/drawing/2014/main" id="{84F8E231-888F-4681-A415-BBF18EB27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297113"/>
            <a:ext cx="47625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56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1280890"/>
          </a:xfrm>
        </p:spPr>
        <p:txBody>
          <a:bodyPr/>
          <a:lstStyle/>
          <a:p>
            <a:r>
              <a:rPr lang="es-ES" dirty="0"/>
              <a:t>IMPLEMENTACIÓN - RFM</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023389739"/>
              </p:ext>
            </p:extLst>
          </p:nvPr>
        </p:nvGraphicFramePr>
        <p:xfrm>
          <a:off x="1648496" y="1313645"/>
          <a:ext cx="8985011" cy="4191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6" descr="Resultado de imagen para rstudio logo transparent">
            <a:extLst>
              <a:ext uri="{FF2B5EF4-FFF2-40B4-BE49-F238E27FC236}">
                <a16:creationId xmlns:a16="http://schemas.microsoft.com/office/drawing/2014/main" id="{7B56CFBE-F369-4F6E-B6F4-039B928158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5714131"/>
            <a:ext cx="2733675" cy="95963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E57827DE-3C37-48A8-B241-F19A5FAD6CAB}"/>
              </a:ext>
            </a:extLst>
          </p:cNvPr>
          <p:cNvGrpSpPr/>
          <p:nvPr/>
        </p:nvGrpSpPr>
        <p:grpSpPr>
          <a:xfrm>
            <a:off x="8257737" y="1009179"/>
            <a:ext cx="2718763" cy="1705931"/>
            <a:chOff x="8257737" y="1009179"/>
            <a:chExt cx="2718763" cy="1705931"/>
          </a:xfrm>
        </p:grpSpPr>
        <p:pic>
          <p:nvPicPr>
            <p:cNvPr id="8" name="Imagen 7"/>
            <p:cNvPicPr>
              <a:picLocks noChangeAspect="1"/>
            </p:cNvPicPr>
            <p:nvPr/>
          </p:nvPicPr>
          <p:blipFill rotWithShape="1">
            <a:blip r:embed="rId8">
              <a:extLst>
                <a:ext uri="{28A0092B-C50C-407E-A947-70E740481C1C}">
                  <a14:useLocalDpi xmlns:a14="http://schemas.microsoft.com/office/drawing/2010/main" val="0"/>
                </a:ext>
              </a:extLst>
            </a:blip>
            <a:srcRect l="62229" r="1151" b="59780"/>
            <a:stretch/>
          </p:blipFill>
          <p:spPr>
            <a:xfrm>
              <a:off x="8257737" y="1264556"/>
              <a:ext cx="2718763" cy="1450554"/>
            </a:xfrm>
            <a:prstGeom prst="rect">
              <a:avLst/>
            </a:prstGeom>
          </p:spPr>
        </p:pic>
        <p:sp>
          <p:nvSpPr>
            <p:cNvPr id="3" name="Rectángulo 2">
              <a:extLst>
                <a:ext uri="{FF2B5EF4-FFF2-40B4-BE49-F238E27FC236}">
                  <a16:creationId xmlns:a16="http://schemas.microsoft.com/office/drawing/2014/main" id="{D976F40D-67E5-4954-9DC3-FA01DD26485C}"/>
                </a:ext>
              </a:extLst>
            </p:cNvPr>
            <p:cNvSpPr/>
            <p:nvPr/>
          </p:nvSpPr>
          <p:spPr>
            <a:xfrm>
              <a:off x="9581592" y="1009179"/>
              <a:ext cx="1223412" cy="461665"/>
            </a:xfrm>
            <a:prstGeom prst="rect">
              <a:avLst/>
            </a:prstGeom>
            <a:noFill/>
          </p:spPr>
          <p:txBody>
            <a:bodyPr wrap="none" lIns="91440" tIns="45720" rIns="91440" bIns="45720">
              <a:spAutoFit/>
            </a:bodyPr>
            <a:lstStyle/>
            <a:p>
              <a:pPr algn="ctr"/>
              <a:r>
                <a:rPr lang="es-ES" sz="2400" b="0" cap="none" spc="0" dirty="0">
                  <a:ln w="0"/>
                  <a:solidFill>
                    <a:schemeClr val="accent1"/>
                  </a:solidFill>
                  <a:effectLst>
                    <a:outerShdw blurRad="38100" dist="25400" dir="5400000" algn="ctr" rotWithShape="0">
                      <a:srgbClr val="6E747A">
                        <a:alpha val="43000"/>
                      </a:srgbClr>
                    </a:outerShdw>
                  </a:effectLst>
                </a:rPr>
                <a:t>Ventas</a:t>
              </a:r>
            </a:p>
          </p:txBody>
        </p:sp>
      </p:grpSp>
    </p:spTree>
    <p:extLst>
      <p:ext uri="{BB962C8B-B14F-4D97-AF65-F5344CB8AC3E}">
        <p14:creationId xmlns:p14="http://schemas.microsoft.com/office/powerpoint/2010/main" val="1836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IMPLEMENTACIÓN - PCA</a:t>
            </a:r>
          </a:p>
        </p:txBody>
      </p:sp>
      <p:graphicFrame>
        <p:nvGraphicFramePr>
          <p:cNvPr id="6" name="Marcador de contenido 5">
            <a:extLst>
              <a:ext uri="{FF2B5EF4-FFF2-40B4-BE49-F238E27FC236}">
                <a16:creationId xmlns:a16="http://schemas.microsoft.com/office/drawing/2014/main" id="{A04972FF-BE90-407E-88BB-7035E641A8D0}"/>
              </a:ext>
            </a:extLst>
          </p:cNvPr>
          <p:cNvGraphicFramePr>
            <a:graphicFrameLocks noGrp="1"/>
          </p:cNvGraphicFramePr>
          <p:nvPr>
            <p:ph idx="1"/>
            <p:extLst>
              <p:ext uri="{D42A27DB-BD31-4B8C-83A1-F6EECF244321}">
                <p14:modId xmlns:p14="http://schemas.microsoft.com/office/powerpoint/2010/main" val="233205743"/>
              </p:ext>
            </p:extLst>
          </p:nvPr>
        </p:nvGraphicFramePr>
        <p:xfrm>
          <a:off x="2019300" y="1466850"/>
          <a:ext cx="9485313"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4" name="Picture 6" descr="Resultado de imagen para rstudio logo transparent">
            <a:extLst>
              <a:ext uri="{FF2B5EF4-FFF2-40B4-BE49-F238E27FC236}">
                <a16:creationId xmlns:a16="http://schemas.microsoft.com/office/drawing/2014/main" id="{9BE33460-9599-4717-BB20-371D8C39F4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1175" y="5714131"/>
            <a:ext cx="2733675" cy="9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33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VALOR</a:t>
            </a:r>
          </a:p>
        </p:txBody>
      </p:sp>
      <p:pic>
        <p:nvPicPr>
          <p:cNvPr id="4" name="Marcador de contenido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636" b="8788"/>
          <a:stretch/>
        </p:blipFill>
        <p:spPr>
          <a:xfrm>
            <a:off x="790576" y="1986307"/>
            <a:ext cx="6140088" cy="4529626"/>
          </a:xfrm>
          <a:prstGeom prst="rect">
            <a:avLst/>
          </a:prstGeom>
          <a:ln>
            <a:noFill/>
          </a:ln>
          <a:effectLst>
            <a:softEdge rad="112500"/>
          </a:effectLst>
        </p:spPr>
      </p:pic>
      <p:grpSp>
        <p:nvGrpSpPr>
          <p:cNvPr id="7" name="Grupo 6"/>
          <p:cNvGrpSpPr/>
          <p:nvPr/>
        </p:nvGrpSpPr>
        <p:grpSpPr>
          <a:xfrm>
            <a:off x="7315200" y="1238251"/>
            <a:ext cx="4086225" cy="5277682"/>
            <a:chOff x="0" y="0"/>
            <a:chExt cx="4316730" cy="603913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0725"/>
              <a:ext cx="4316730" cy="5018405"/>
            </a:xfrm>
            <a:prstGeom prst="rect">
              <a:avLst/>
            </a:prstGeom>
            <a:ln>
              <a:noFill/>
            </a:ln>
            <a:effectLst>
              <a:outerShdw blurRad="292100" dist="139700" dir="2700000" algn="tl" rotWithShape="0">
                <a:srgbClr val="333333">
                  <a:alpha val="65000"/>
                </a:srgbClr>
              </a:outerShdw>
            </a:effectLst>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446" y="1020725"/>
              <a:ext cx="818515" cy="871855"/>
            </a:xfrm>
            <a:prstGeom prst="rect">
              <a:avLst/>
            </a:prstGeom>
            <a:ln>
              <a:noFill/>
            </a:ln>
            <a:effectLst>
              <a:outerShdw blurRad="292100" dist="139700" dir="2700000" algn="tl" rotWithShape="0">
                <a:srgbClr val="333333">
                  <a:alpha val="65000"/>
                </a:srgbClr>
              </a:outerShdw>
            </a:effectLst>
          </p:spPr>
        </p:pic>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8679" y="606056"/>
              <a:ext cx="809625" cy="828675"/>
            </a:xfrm>
            <a:prstGeom prst="rect">
              <a:avLst/>
            </a:prstGeom>
            <a:ln>
              <a:noFill/>
            </a:ln>
            <a:effectLst>
              <a:outerShdw blurRad="292100" dist="139700" dir="2700000" algn="tl" rotWithShape="0">
                <a:srgbClr val="333333">
                  <a:alpha val="65000"/>
                </a:srgbClr>
              </a:outerShdw>
            </a:effectLst>
          </p:spPr>
        </p:pic>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642" y="1307805"/>
              <a:ext cx="800100" cy="819150"/>
            </a:xfrm>
            <a:prstGeom prst="rect">
              <a:avLst/>
            </a:prstGeom>
            <a:ln>
              <a:noFill/>
            </a:ln>
            <a:effectLst>
              <a:outerShdw blurRad="292100" dist="139700" dir="2700000" algn="tl" rotWithShape="0">
                <a:srgbClr val="333333">
                  <a:alpha val="65000"/>
                </a:srgbClr>
              </a:outerShdw>
            </a:effectLst>
          </p:spPr>
        </p:pic>
        <p:pic>
          <p:nvPicPr>
            <p:cNvPr id="12" name="Imagen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4074" y="414670"/>
              <a:ext cx="800100" cy="857250"/>
            </a:xfrm>
            <a:prstGeom prst="rect">
              <a:avLst/>
            </a:prstGeom>
            <a:ln>
              <a:noFill/>
            </a:ln>
            <a:effectLst>
              <a:outerShdw blurRad="292100" dist="139700" dir="2700000" algn="tl" rotWithShape="0">
                <a:srgbClr val="333333">
                  <a:alpha val="65000"/>
                </a:srgbClr>
              </a:outerShdw>
            </a:effectLst>
          </p:spPr>
        </p:pic>
        <p:pic>
          <p:nvPicPr>
            <p:cNvPr id="13" name="Imagen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52084" y="1275907"/>
              <a:ext cx="885825" cy="847725"/>
            </a:xfrm>
            <a:prstGeom prst="rect">
              <a:avLst/>
            </a:prstGeom>
            <a:ln>
              <a:noFill/>
            </a:ln>
            <a:effectLst>
              <a:outerShdw blurRad="292100" dist="139700" dir="2700000" algn="tl" rotWithShape="0">
                <a:srgbClr val="333333">
                  <a:alpha val="65000"/>
                </a:srgbClr>
              </a:outerShdw>
            </a:effectLst>
          </p:spPr>
        </p:pic>
        <p:pic>
          <p:nvPicPr>
            <p:cNvPr id="14" name="Imagen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1237" y="510363"/>
              <a:ext cx="800100" cy="771525"/>
            </a:xfrm>
            <a:prstGeom prst="rect">
              <a:avLst/>
            </a:prstGeom>
            <a:ln>
              <a:noFill/>
            </a:ln>
            <a:effectLst>
              <a:outerShdw blurRad="292100" dist="139700" dir="2700000" algn="tl" rotWithShape="0">
                <a:srgbClr val="333333">
                  <a:alpha val="65000"/>
                </a:srgbClr>
              </a:outerShdw>
            </a:effectLst>
          </p:spPr>
        </p:pic>
        <p:pic>
          <p:nvPicPr>
            <p:cNvPr id="15" name="Imagen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94074" y="1137684"/>
              <a:ext cx="771525" cy="866775"/>
            </a:xfrm>
            <a:prstGeom prst="rect">
              <a:avLst/>
            </a:prstGeom>
            <a:ln>
              <a:noFill/>
            </a:ln>
            <a:effectLst>
              <a:outerShdw blurRad="292100" dist="139700" dir="2700000" algn="tl" rotWithShape="0">
                <a:srgbClr val="333333">
                  <a:alpha val="65000"/>
                </a:srgbClr>
              </a:outerShdw>
            </a:effectLst>
          </p:spPr>
        </p:pic>
        <p:pic>
          <p:nvPicPr>
            <p:cNvPr id="16" name="Imagen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94884" y="0"/>
              <a:ext cx="762000" cy="771525"/>
            </a:xfrm>
            <a:prstGeom prst="rect">
              <a:avLst/>
            </a:prstGeom>
            <a:ln>
              <a:noFill/>
            </a:ln>
            <a:effectLst>
              <a:outerShdw blurRad="292100" dist="139700" dir="2700000" algn="tl" rotWithShape="0">
                <a:srgbClr val="333333">
                  <a:alpha val="65000"/>
                </a:srgbClr>
              </a:outerShdw>
            </a:effectLst>
          </p:spPr>
        </p:pic>
        <p:pic>
          <p:nvPicPr>
            <p:cNvPr id="17" name="Imagen 16"/>
            <p:cNvPicPr>
              <a:picLocks noChangeAspect="1"/>
            </p:cNvPicPr>
            <p:nvPr/>
          </p:nvPicPr>
          <p:blipFill>
            <a:blip r:embed="rId12">
              <a:extLst>
                <a:ext uri="{BEBA8EAE-BF5A-486C-A8C5-ECC9F3942E4B}">
                  <a14:imgProps xmlns:a14="http://schemas.microsoft.com/office/drawing/2010/main">
                    <a14:imgLayer r:embed="rId13">
                      <a14:imgEffect>
                        <a14:backgroundRemoval t="2885" b="93269" l="4717" r="97170"/>
                      </a14:imgEffect>
                    </a14:imgLayer>
                  </a14:imgProps>
                </a:ext>
                <a:ext uri="{28A0092B-C50C-407E-A947-70E740481C1C}">
                  <a14:useLocalDpi xmlns:a14="http://schemas.microsoft.com/office/drawing/2010/main" val="0"/>
                </a:ext>
              </a:extLst>
            </a:blip>
            <a:stretch>
              <a:fillRect/>
            </a:stretch>
          </p:blipFill>
          <p:spPr>
            <a:xfrm>
              <a:off x="2254102" y="287079"/>
              <a:ext cx="1009650" cy="9906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206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9A603-D84D-4218-BCAD-AA80A577953F}"/>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6F61F91A-FB3D-4FCE-9CC6-10F2A2FFA9F7}"/>
              </a:ext>
            </a:extLst>
          </p:cNvPr>
          <p:cNvSpPr>
            <a:spLocks noGrp="1"/>
          </p:cNvSpPr>
          <p:nvPr>
            <p:ph idx="1"/>
          </p:nvPr>
        </p:nvSpPr>
        <p:spPr/>
        <p:txBody>
          <a:bodyPr>
            <a:normAutofit fontScale="92500" lnSpcReduction="10000"/>
          </a:bodyPr>
          <a:lstStyle/>
          <a:p>
            <a:pPr algn="just"/>
            <a:endParaRPr lang="es-ES" dirty="0"/>
          </a:p>
          <a:p>
            <a:pPr algn="just"/>
            <a:r>
              <a:rPr lang="es-ES" dirty="0"/>
              <a:t>El uso de técnicas de segmentación como es el análisis RFM, permite al negocio la toma de decisiones estratégicas como Cross </a:t>
            </a:r>
            <a:r>
              <a:rPr lang="es-ES" dirty="0" err="1"/>
              <a:t>Selling</a:t>
            </a:r>
            <a:r>
              <a:rPr lang="es-ES" dirty="0"/>
              <a:t> (</a:t>
            </a:r>
            <a:r>
              <a:rPr lang="es-EC" dirty="0"/>
              <a:t>algo complementario al producto o servicio que quiere comprar o que ha comprado</a:t>
            </a:r>
            <a:r>
              <a:rPr lang="es-ES" dirty="0"/>
              <a:t>) o Up </a:t>
            </a:r>
            <a:r>
              <a:rPr lang="es-ES" dirty="0" err="1"/>
              <a:t>Selling</a:t>
            </a:r>
            <a:r>
              <a:rPr lang="es-ES" dirty="0"/>
              <a:t> (ofrecer </a:t>
            </a:r>
            <a:r>
              <a:rPr lang="es-EC" dirty="0"/>
              <a:t>producto o servicio similar al que quiere comprar o que ha comprado</a:t>
            </a:r>
            <a:r>
              <a:rPr lang="es-ES" dirty="0"/>
              <a:t>).</a:t>
            </a:r>
          </a:p>
          <a:p>
            <a:pPr algn="just"/>
            <a:endParaRPr lang="es-ES" dirty="0"/>
          </a:p>
          <a:p>
            <a:pPr algn="just"/>
            <a:r>
              <a:rPr lang="es-ES" dirty="0"/>
              <a:t>Con el análisis de componentes principales, se podrá evidenciar que el manejo empírico de estrategias comerciales que viene efectuando la empresa de </a:t>
            </a:r>
            <a:r>
              <a:rPr lang="es-ES" dirty="0" err="1"/>
              <a:t>retail</a:t>
            </a:r>
            <a:r>
              <a:rPr lang="es-ES" dirty="0"/>
              <a:t> ya no está acorde a la época de transformación digital y manejo de información. Este análisis permitirá tener otro enfoque de como los datos de la empresa pueden ayudar para que la toma de decisiones de la gerencia comercial sean más asertivas.</a:t>
            </a:r>
            <a:endParaRPr lang="es-EC" dirty="0"/>
          </a:p>
        </p:txBody>
      </p:sp>
    </p:spTree>
    <p:extLst>
      <p:ext uri="{BB962C8B-B14F-4D97-AF65-F5344CB8AC3E}">
        <p14:creationId xmlns:p14="http://schemas.microsoft.com/office/powerpoint/2010/main" val="1692475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25913C6-D4C5-497B-9019-DF09580D829F}"/>
              </a:ext>
            </a:extLst>
          </p:cNvPr>
          <p:cNvSpPr>
            <a:spLocks noGrp="1"/>
          </p:cNvSpPr>
          <p:nvPr>
            <p:ph idx="1"/>
          </p:nvPr>
        </p:nvSpPr>
        <p:spPr/>
        <p:txBody>
          <a:bodyPr/>
          <a:lstStyle/>
          <a:p>
            <a:pPr marL="0" indent="0" algn="ctr">
              <a:buNone/>
            </a:pPr>
            <a:endParaRPr lang="es-EC" sz="4800" dirty="0"/>
          </a:p>
          <a:p>
            <a:pPr marL="0" indent="0" algn="ctr">
              <a:buNone/>
            </a:pPr>
            <a:r>
              <a:rPr lang="es-EC" sz="4800" dirty="0"/>
              <a:t>Gracias por su atención</a:t>
            </a:r>
          </a:p>
          <a:p>
            <a:endParaRPr lang="es-EC" dirty="0"/>
          </a:p>
          <a:p>
            <a:endParaRPr lang="es-EC" dirty="0"/>
          </a:p>
          <a:p>
            <a:endParaRPr lang="es-EC" dirty="0"/>
          </a:p>
          <a:p>
            <a:endParaRPr lang="es-EC" dirty="0"/>
          </a:p>
          <a:p>
            <a:endParaRPr lang="es-EC" dirty="0"/>
          </a:p>
        </p:txBody>
      </p:sp>
      <p:pic>
        <p:nvPicPr>
          <p:cNvPr id="5" name="Picture 2" descr="ESPE">
            <a:extLst>
              <a:ext uri="{FF2B5EF4-FFF2-40B4-BE49-F238E27FC236}">
                <a16:creationId xmlns:a16="http://schemas.microsoft.com/office/drawing/2014/main" id="{1784BEF9-30F9-49B8-BA8A-FAC8F8796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0425" y="297113"/>
            <a:ext cx="47625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495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upo 27">
            <a:extLst>
              <a:ext uri="{FF2B5EF4-FFF2-40B4-BE49-F238E27FC236}">
                <a16:creationId xmlns:a16="http://schemas.microsoft.com/office/drawing/2014/main" id="{D12A4C45-D4D8-47CC-8841-25E96891CD34}"/>
              </a:ext>
            </a:extLst>
          </p:cNvPr>
          <p:cNvGrpSpPr/>
          <p:nvPr/>
        </p:nvGrpSpPr>
        <p:grpSpPr>
          <a:xfrm>
            <a:off x="3752849" y="1285875"/>
            <a:ext cx="6533149" cy="5309145"/>
            <a:chOff x="2483969" y="450110"/>
            <a:chExt cx="7802030" cy="6144514"/>
          </a:xfrm>
        </p:grpSpPr>
        <p:sp>
          <p:nvSpPr>
            <p:cNvPr id="15" name="Rectángulo 14">
              <a:extLst>
                <a:ext uri="{FF2B5EF4-FFF2-40B4-BE49-F238E27FC236}">
                  <a16:creationId xmlns:a16="http://schemas.microsoft.com/office/drawing/2014/main" id="{3561DE30-BB1B-44A7-90C6-53405648B8C5}"/>
                </a:ext>
              </a:extLst>
            </p:cNvPr>
            <p:cNvSpPr/>
            <p:nvPr/>
          </p:nvSpPr>
          <p:spPr>
            <a:xfrm>
              <a:off x="3750785" y="982306"/>
              <a:ext cx="4549636" cy="463065"/>
            </a:xfrm>
            <a:prstGeom prst="rect">
              <a:avLst/>
            </a:prstGeom>
            <a:noFill/>
          </p:spPr>
          <p:txBody>
            <a:bodyPr wrap="square" lIns="91440" tIns="45720" rIns="91440" bIns="45720">
              <a:spAutoFit/>
            </a:bodyPr>
            <a:lstStyle/>
            <a:p>
              <a:r>
                <a:rPr lang="es-EC" sz="2000" b="1" cap="none" spc="0" dirty="0">
                  <a:ln w="0"/>
                  <a:solidFill>
                    <a:schemeClr val="accent1">
                      <a:lumMod val="50000"/>
                    </a:schemeClr>
                  </a:solidFill>
                </a:rPr>
                <a:t>FUNDAMENTOS</a:t>
              </a:r>
              <a:endParaRPr lang="es-ES" sz="2000" b="1" cap="none" spc="0" dirty="0">
                <a:ln w="0"/>
                <a:solidFill>
                  <a:schemeClr val="accent1">
                    <a:lumMod val="50000"/>
                  </a:schemeClr>
                </a:solidFill>
              </a:endParaRPr>
            </a:p>
          </p:txBody>
        </p:sp>
        <p:sp>
          <p:nvSpPr>
            <p:cNvPr id="16" name="Arc 11">
              <a:extLst>
                <a:ext uri="{FF2B5EF4-FFF2-40B4-BE49-F238E27FC236}">
                  <a16:creationId xmlns:a16="http://schemas.microsoft.com/office/drawing/2014/main" id="{2A134337-9A8D-4FDE-B085-7A0E36D4B54A}"/>
                </a:ext>
              </a:extLst>
            </p:cNvPr>
            <p:cNvSpPr>
              <a:spLocks/>
            </p:cNvSpPr>
            <p:nvPr/>
          </p:nvSpPr>
          <p:spPr bwMode="auto">
            <a:xfrm flipH="1">
              <a:off x="2788396" y="450110"/>
              <a:ext cx="2074789" cy="5904656"/>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chemeClr val="accent1">
                  <a:lumMod val="50000"/>
                </a:schemeClr>
              </a:solidFill>
              <a:prstDash val="sysDot"/>
              <a:round/>
              <a:headEnd/>
              <a:tailEnd/>
            </a:ln>
          </p:spPr>
          <p:txBody>
            <a:bodyPr wrap="none" anchor="ctr"/>
            <a:lstStyle/>
            <a:p>
              <a:pPr algn="ctr" eaLnBrk="0" hangingPunct="0">
                <a:defRPr/>
              </a:pPr>
              <a:endParaRPr lang="es-AR" sz="900" b="1" kern="0" dirty="0">
                <a:solidFill>
                  <a:srgbClr val="FFFF00"/>
                </a:solidFill>
                <a:latin typeface="Arial Narrow" pitchFamily="34" charset="0"/>
              </a:endParaRPr>
            </a:p>
          </p:txBody>
        </p:sp>
        <p:sp>
          <p:nvSpPr>
            <p:cNvPr id="17" name="Oval 4">
              <a:hlinkClick r:id="" action="ppaction://hlinkshowjump?jump=nextslide"/>
              <a:extLst>
                <a:ext uri="{FF2B5EF4-FFF2-40B4-BE49-F238E27FC236}">
                  <a16:creationId xmlns:a16="http://schemas.microsoft.com/office/drawing/2014/main" id="{8887F908-CA51-4EBF-B1BC-4F0E800E9DE8}"/>
                </a:ext>
              </a:extLst>
            </p:cNvPr>
            <p:cNvSpPr>
              <a:spLocks noChangeArrowheads="1"/>
            </p:cNvSpPr>
            <p:nvPr/>
          </p:nvSpPr>
          <p:spPr bwMode="auto">
            <a:xfrm flipH="1">
              <a:off x="3029940" y="827837"/>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kern="0" dirty="0">
                  <a:solidFill>
                    <a:schemeClr val="tx2">
                      <a:lumMod val="50000"/>
                    </a:schemeClr>
                  </a:solidFill>
                  <a:effectLst>
                    <a:outerShdw blurRad="38100" dist="38100" dir="2700000" algn="tl">
                      <a:srgbClr val="000000">
                        <a:alpha val="43137"/>
                      </a:srgbClr>
                    </a:outerShdw>
                  </a:effectLst>
                  <a:latin typeface="Impact" pitchFamily="34" charset="0"/>
                </a:rPr>
                <a:t>1</a:t>
              </a:r>
              <a:endParaRPr lang="en-US" kern="0" dirty="0">
                <a:solidFill>
                  <a:schemeClr val="tx2">
                    <a:lumMod val="50000"/>
                  </a:schemeClr>
                </a:solidFill>
                <a:effectLst>
                  <a:outerShdw blurRad="38100" dist="38100" dir="2700000" algn="tl">
                    <a:srgbClr val="000000">
                      <a:alpha val="43137"/>
                    </a:srgbClr>
                  </a:outerShdw>
                </a:effectLst>
                <a:latin typeface="Impact" pitchFamily="34" charset="0"/>
              </a:endParaRPr>
            </a:p>
          </p:txBody>
        </p:sp>
        <p:sp>
          <p:nvSpPr>
            <p:cNvPr id="18" name="Oval 4">
              <a:hlinkClick r:id="" action="ppaction://hlinkshowjump?jump=nextslide"/>
              <a:extLst>
                <a:ext uri="{FF2B5EF4-FFF2-40B4-BE49-F238E27FC236}">
                  <a16:creationId xmlns:a16="http://schemas.microsoft.com/office/drawing/2014/main" id="{575D6126-E802-41AD-A4AF-74D0DC91A445}"/>
                </a:ext>
              </a:extLst>
            </p:cNvPr>
            <p:cNvSpPr>
              <a:spLocks noChangeArrowheads="1"/>
            </p:cNvSpPr>
            <p:nvPr/>
          </p:nvSpPr>
          <p:spPr bwMode="auto">
            <a:xfrm flipH="1">
              <a:off x="2483969" y="2990963"/>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EC" kern="0" dirty="0">
                  <a:solidFill>
                    <a:schemeClr val="tx2">
                      <a:lumMod val="50000"/>
                    </a:schemeClr>
                  </a:solidFill>
                  <a:effectLst>
                    <a:outerShdw blurRad="38100" dist="38100" dir="2700000" algn="tl">
                      <a:srgbClr val="000000">
                        <a:alpha val="43137"/>
                      </a:srgbClr>
                    </a:outerShdw>
                  </a:effectLst>
                  <a:latin typeface="Impact" pitchFamily="34" charset="0"/>
                </a:rPr>
                <a:t>3</a:t>
              </a:r>
              <a:endParaRPr lang="en-US" kern="0" dirty="0">
                <a:solidFill>
                  <a:schemeClr val="tx2">
                    <a:lumMod val="50000"/>
                  </a:schemeClr>
                </a:solidFill>
                <a:effectLst>
                  <a:outerShdw blurRad="38100" dist="38100" dir="2700000" algn="tl">
                    <a:srgbClr val="000000">
                      <a:alpha val="43137"/>
                    </a:srgbClr>
                  </a:outerShdw>
                </a:effectLst>
                <a:latin typeface="Impact" pitchFamily="34" charset="0"/>
              </a:endParaRPr>
            </a:p>
          </p:txBody>
        </p:sp>
        <p:sp>
          <p:nvSpPr>
            <p:cNvPr id="19" name="Oval 4">
              <a:hlinkClick r:id="" action="ppaction://hlinkshowjump?jump=nextslide"/>
              <a:extLst>
                <a:ext uri="{FF2B5EF4-FFF2-40B4-BE49-F238E27FC236}">
                  <a16:creationId xmlns:a16="http://schemas.microsoft.com/office/drawing/2014/main" id="{0FA0B905-09EC-425F-AB21-AACF59474EF6}"/>
                </a:ext>
              </a:extLst>
            </p:cNvPr>
            <p:cNvSpPr>
              <a:spLocks noChangeArrowheads="1"/>
            </p:cNvSpPr>
            <p:nvPr/>
          </p:nvSpPr>
          <p:spPr bwMode="auto">
            <a:xfrm flipH="1">
              <a:off x="2802817" y="5042644"/>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n-US" kern="0" dirty="0">
                  <a:solidFill>
                    <a:schemeClr val="tx2">
                      <a:lumMod val="50000"/>
                    </a:schemeClr>
                  </a:solidFill>
                  <a:effectLst>
                    <a:outerShdw blurRad="38100" dist="38100" dir="2700000" algn="tl">
                      <a:srgbClr val="000000">
                        <a:alpha val="43137"/>
                      </a:srgbClr>
                    </a:outerShdw>
                  </a:effectLst>
                  <a:latin typeface="Impact" pitchFamily="34" charset="0"/>
                </a:rPr>
                <a:t>5</a:t>
              </a:r>
            </a:p>
          </p:txBody>
        </p:sp>
        <p:sp>
          <p:nvSpPr>
            <p:cNvPr id="20" name="Rectángulo 19">
              <a:extLst>
                <a:ext uri="{FF2B5EF4-FFF2-40B4-BE49-F238E27FC236}">
                  <a16:creationId xmlns:a16="http://schemas.microsoft.com/office/drawing/2014/main" id="{6874D274-8682-40C0-966D-488634859C9C}"/>
                </a:ext>
              </a:extLst>
            </p:cNvPr>
            <p:cNvSpPr/>
            <p:nvPr/>
          </p:nvSpPr>
          <p:spPr>
            <a:xfrm>
              <a:off x="3373798" y="2033064"/>
              <a:ext cx="5773210" cy="463065"/>
            </a:xfrm>
            <a:prstGeom prst="rect">
              <a:avLst/>
            </a:prstGeom>
            <a:noFill/>
          </p:spPr>
          <p:txBody>
            <a:bodyPr wrap="square" lIns="91440" tIns="45720" rIns="91440" bIns="45720">
              <a:spAutoFit/>
            </a:bodyPr>
            <a:lstStyle/>
            <a:p>
              <a:r>
                <a:rPr lang="es-EC" sz="2000" b="1" dirty="0">
                  <a:ln w="0"/>
                  <a:solidFill>
                    <a:schemeClr val="accent1">
                      <a:lumMod val="50000"/>
                    </a:schemeClr>
                  </a:solidFill>
                </a:rPr>
                <a:t>MOTIVACIÓN</a:t>
              </a:r>
              <a:endParaRPr lang="es-ES" sz="2000" b="1" cap="none" spc="0" dirty="0">
                <a:ln w="0"/>
                <a:solidFill>
                  <a:schemeClr val="accent1">
                    <a:lumMod val="50000"/>
                  </a:schemeClr>
                </a:solidFill>
              </a:endParaRPr>
            </a:p>
          </p:txBody>
        </p:sp>
        <p:sp>
          <p:nvSpPr>
            <p:cNvPr id="21" name="Oval 4">
              <a:hlinkClick r:id="" action="ppaction://hlinkshowjump?jump=nextslide"/>
              <a:extLst>
                <a:ext uri="{FF2B5EF4-FFF2-40B4-BE49-F238E27FC236}">
                  <a16:creationId xmlns:a16="http://schemas.microsoft.com/office/drawing/2014/main" id="{DB41179D-123D-4286-AC99-197479C62E5F}"/>
                </a:ext>
              </a:extLst>
            </p:cNvPr>
            <p:cNvSpPr>
              <a:spLocks noChangeArrowheads="1"/>
            </p:cNvSpPr>
            <p:nvPr/>
          </p:nvSpPr>
          <p:spPr bwMode="auto">
            <a:xfrm flipH="1">
              <a:off x="2652953" y="1878595"/>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kern="0" dirty="0">
                  <a:solidFill>
                    <a:schemeClr val="tx2">
                      <a:lumMod val="50000"/>
                    </a:schemeClr>
                  </a:solidFill>
                  <a:effectLst>
                    <a:outerShdw blurRad="38100" dist="38100" dir="2700000" algn="tl">
                      <a:srgbClr val="000000">
                        <a:alpha val="43137"/>
                      </a:srgbClr>
                    </a:outerShdw>
                  </a:effectLst>
                  <a:latin typeface="Impact" pitchFamily="34" charset="0"/>
                </a:rPr>
                <a:t>2</a:t>
              </a:r>
              <a:endParaRPr lang="en-US" kern="0" dirty="0">
                <a:solidFill>
                  <a:schemeClr val="tx2">
                    <a:lumMod val="50000"/>
                  </a:schemeClr>
                </a:solidFill>
                <a:effectLst>
                  <a:outerShdw blurRad="38100" dist="38100" dir="2700000" algn="tl">
                    <a:srgbClr val="000000">
                      <a:alpha val="43137"/>
                    </a:srgbClr>
                  </a:outerShdw>
                </a:effectLst>
                <a:latin typeface="Impact" pitchFamily="34" charset="0"/>
              </a:endParaRPr>
            </a:p>
          </p:txBody>
        </p:sp>
        <p:sp>
          <p:nvSpPr>
            <p:cNvPr id="22" name="Oval 4">
              <a:hlinkClick r:id="" action="ppaction://hlinkshowjump?jump=nextslide"/>
              <a:extLst>
                <a:ext uri="{FF2B5EF4-FFF2-40B4-BE49-F238E27FC236}">
                  <a16:creationId xmlns:a16="http://schemas.microsoft.com/office/drawing/2014/main" id="{CB657B94-6276-49CC-8821-71F213ACC7D0}"/>
                </a:ext>
              </a:extLst>
            </p:cNvPr>
            <p:cNvSpPr>
              <a:spLocks noChangeArrowheads="1"/>
            </p:cNvSpPr>
            <p:nvPr/>
          </p:nvSpPr>
          <p:spPr bwMode="auto">
            <a:xfrm flipH="1">
              <a:off x="2508033" y="4009636"/>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EC" kern="0" dirty="0">
                  <a:solidFill>
                    <a:schemeClr val="tx2">
                      <a:lumMod val="50000"/>
                    </a:schemeClr>
                  </a:solidFill>
                  <a:effectLst>
                    <a:outerShdw blurRad="38100" dist="38100" dir="2700000" algn="tl">
                      <a:srgbClr val="000000">
                        <a:alpha val="43137"/>
                      </a:srgbClr>
                    </a:outerShdw>
                  </a:effectLst>
                  <a:latin typeface="Impact" pitchFamily="34" charset="0"/>
                </a:rPr>
                <a:t>4</a:t>
              </a:r>
              <a:endParaRPr lang="en-US" kern="0" dirty="0">
                <a:solidFill>
                  <a:schemeClr val="tx2">
                    <a:lumMod val="50000"/>
                  </a:schemeClr>
                </a:solidFill>
                <a:effectLst>
                  <a:outerShdw blurRad="38100" dist="38100" dir="2700000" algn="tl">
                    <a:srgbClr val="000000">
                      <a:alpha val="43137"/>
                    </a:srgbClr>
                  </a:outerShdw>
                </a:effectLst>
                <a:latin typeface="Impact" pitchFamily="34" charset="0"/>
              </a:endParaRPr>
            </a:p>
          </p:txBody>
        </p:sp>
        <p:sp>
          <p:nvSpPr>
            <p:cNvPr id="23" name="Rectángulo 22">
              <a:extLst>
                <a:ext uri="{FF2B5EF4-FFF2-40B4-BE49-F238E27FC236}">
                  <a16:creationId xmlns:a16="http://schemas.microsoft.com/office/drawing/2014/main" id="{D75BBEBD-E866-45F0-ACAA-AE2EF311C202}"/>
                </a:ext>
              </a:extLst>
            </p:cNvPr>
            <p:cNvSpPr/>
            <p:nvPr/>
          </p:nvSpPr>
          <p:spPr>
            <a:xfrm>
              <a:off x="3466150" y="5151896"/>
              <a:ext cx="4076647" cy="463065"/>
            </a:xfrm>
            <a:prstGeom prst="rect">
              <a:avLst/>
            </a:prstGeom>
            <a:noFill/>
          </p:spPr>
          <p:txBody>
            <a:bodyPr wrap="square" lIns="91440" tIns="45720" rIns="91440" bIns="45720">
              <a:spAutoFit/>
            </a:bodyPr>
            <a:lstStyle/>
            <a:p>
              <a:r>
                <a:rPr lang="es-ES" sz="2000" b="1" dirty="0">
                  <a:ln w="0"/>
                  <a:solidFill>
                    <a:schemeClr val="accent1">
                      <a:lumMod val="50000"/>
                    </a:schemeClr>
                  </a:solidFill>
                </a:rPr>
                <a:t>PROPUESTA DE VALOR</a:t>
              </a:r>
              <a:endParaRPr lang="es-ES" sz="2000" b="1" cap="none" spc="0" dirty="0">
                <a:ln w="0"/>
                <a:solidFill>
                  <a:schemeClr val="accent1">
                    <a:lumMod val="50000"/>
                  </a:schemeClr>
                </a:solidFill>
              </a:endParaRPr>
            </a:p>
          </p:txBody>
        </p:sp>
        <p:sp>
          <p:nvSpPr>
            <p:cNvPr id="24" name="Oval 4">
              <a:hlinkClick r:id="" action="ppaction://hlinkshowjump?jump=nextslide"/>
              <a:extLst>
                <a:ext uri="{FF2B5EF4-FFF2-40B4-BE49-F238E27FC236}">
                  <a16:creationId xmlns:a16="http://schemas.microsoft.com/office/drawing/2014/main" id="{E3473C55-926F-424D-8BFE-39E4C3DC2624}"/>
                </a:ext>
              </a:extLst>
            </p:cNvPr>
            <p:cNvSpPr>
              <a:spLocks noChangeArrowheads="1"/>
            </p:cNvSpPr>
            <p:nvPr/>
          </p:nvSpPr>
          <p:spPr bwMode="auto">
            <a:xfrm flipH="1">
              <a:off x="3564818" y="5916935"/>
              <a:ext cx="648912" cy="677689"/>
            </a:xfrm>
            <a:prstGeom prst="ellipse">
              <a:avLst/>
            </a:prstGeom>
            <a:solidFill>
              <a:srgbClr val="FF9510"/>
            </a:solidFill>
            <a:ln w="9525" algn="ctr">
              <a:solidFill>
                <a:schemeClr val="accent1">
                  <a:lumMod val="50000"/>
                </a:schemeClr>
              </a:solid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EC" kern="0" dirty="0">
                  <a:solidFill>
                    <a:schemeClr val="tx2">
                      <a:lumMod val="50000"/>
                    </a:schemeClr>
                  </a:solidFill>
                  <a:effectLst>
                    <a:outerShdw blurRad="38100" dist="38100" dir="2700000" algn="tl">
                      <a:srgbClr val="000000">
                        <a:alpha val="43137"/>
                      </a:srgbClr>
                    </a:outerShdw>
                  </a:effectLst>
                  <a:latin typeface="Impact" pitchFamily="34" charset="0"/>
                </a:rPr>
                <a:t>6</a:t>
              </a:r>
              <a:endParaRPr lang="en-US" kern="0" dirty="0">
                <a:solidFill>
                  <a:schemeClr val="tx2">
                    <a:lumMod val="50000"/>
                  </a:schemeClr>
                </a:solidFill>
                <a:effectLst>
                  <a:outerShdw blurRad="38100" dist="38100" dir="2700000" algn="tl">
                    <a:srgbClr val="000000">
                      <a:alpha val="43137"/>
                    </a:srgbClr>
                  </a:outerShdw>
                </a:effectLst>
                <a:latin typeface="Impact" pitchFamily="34" charset="0"/>
              </a:endParaRPr>
            </a:p>
          </p:txBody>
        </p:sp>
        <p:sp>
          <p:nvSpPr>
            <p:cNvPr id="25" name="Rectángulo 24">
              <a:extLst>
                <a:ext uri="{FF2B5EF4-FFF2-40B4-BE49-F238E27FC236}">
                  <a16:creationId xmlns:a16="http://schemas.microsoft.com/office/drawing/2014/main" id="{BBDF84C8-3E48-42FB-B1E7-4F8A26D65D78}"/>
                </a:ext>
              </a:extLst>
            </p:cNvPr>
            <p:cNvSpPr/>
            <p:nvPr/>
          </p:nvSpPr>
          <p:spPr>
            <a:xfrm>
              <a:off x="4308362" y="6074313"/>
              <a:ext cx="5977637" cy="463065"/>
            </a:xfrm>
            <a:prstGeom prst="rect">
              <a:avLst/>
            </a:prstGeom>
            <a:noFill/>
          </p:spPr>
          <p:txBody>
            <a:bodyPr wrap="square" lIns="91440" tIns="45720" rIns="91440" bIns="45720">
              <a:spAutoFit/>
            </a:bodyPr>
            <a:lstStyle/>
            <a:p>
              <a:r>
                <a:rPr lang="es-ES" sz="2000" b="1" cap="none" spc="0" dirty="0">
                  <a:ln w="0"/>
                  <a:solidFill>
                    <a:schemeClr val="accent1">
                      <a:lumMod val="50000"/>
                    </a:schemeClr>
                  </a:solidFill>
                </a:rPr>
                <a:t>CONCLUSIONES</a:t>
              </a:r>
            </a:p>
          </p:txBody>
        </p:sp>
        <p:sp>
          <p:nvSpPr>
            <p:cNvPr id="26" name="Rectángulo 25">
              <a:extLst>
                <a:ext uri="{FF2B5EF4-FFF2-40B4-BE49-F238E27FC236}">
                  <a16:creationId xmlns:a16="http://schemas.microsoft.com/office/drawing/2014/main" id="{3F9ED420-6BA0-4956-BB31-5FC3B19F59C8}"/>
                </a:ext>
              </a:extLst>
            </p:cNvPr>
            <p:cNvSpPr/>
            <p:nvPr/>
          </p:nvSpPr>
          <p:spPr>
            <a:xfrm>
              <a:off x="3354396" y="3059966"/>
              <a:ext cx="4549636" cy="463065"/>
            </a:xfrm>
            <a:prstGeom prst="rect">
              <a:avLst/>
            </a:prstGeom>
            <a:noFill/>
          </p:spPr>
          <p:txBody>
            <a:bodyPr wrap="square" lIns="91440" tIns="45720" rIns="91440" bIns="45720">
              <a:spAutoFit/>
            </a:bodyPr>
            <a:lstStyle/>
            <a:p>
              <a:r>
                <a:rPr lang="es-EC" sz="2000" b="1" dirty="0">
                  <a:ln w="0"/>
                  <a:solidFill>
                    <a:schemeClr val="accent1">
                      <a:lumMod val="50000"/>
                    </a:schemeClr>
                  </a:solidFill>
                </a:rPr>
                <a:t>PROPUESTA DE SOLUCIÓN</a:t>
              </a:r>
              <a:endParaRPr lang="es-ES" sz="2000" b="1" cap="none" spc="0" dirty="0">
                <a:ln w="0"/>
                <a:solidFill>
                  <a:schemeClr val="accent1">
                    <a:lumMod val="50000"/>
                  </a:schemeClr>
                </a:solidFill>
              </a:endParaRPr>
            </a:p>
          </p:txBody>
        </p:sp>
        <p:sp>
          <p:nvSpPr>
            <p:cNvPr id="27" name="Rectángulo 26">
              <a:extLst>
                <a:ext uri="{FF2B5EF4-FFF2-40B4-BE49-F238E27FC236}">
                  <a16:creationId xmlns:a16="http://schemas.microsoft.com/office/drawing/2014/main" id="{C596A420-C7A2-40DE-805A-0A05D57DD9AE}"/>
                </a:ext>
              </a:extLst>
            </p:cNvPr>
            <p:cNvSpPr/>
            <p:nvPr/>
          </p:nvSpPr>
          <p:spPr>
            <a:xfrm>
              <a:off x="3301865" y="4086870"/>
              <a:ext cx="4549636" cy="463065"/>
            </a:xfrm>
            <a:prstGeom prst="rect">
              <a:avLst/>
            </a:prstGeom>
            <a:noFill/>
          </p:spPr>
          <p:txBody>
            <a:bodyPr wrap="square" lIns="91440" tIns="45720" rIns="91440" bIns="45720">
              <a:spAutoFit/>
            </a:bodyPr>
            <a:lstStyle/>
            <a:p>
              <a:r>
                <a:rPr lang="es-EC" sz="2000" b="1" cap="none" spc="0" dirty="0">
                  <a:ln w="0"/>
                  <a:solidFill>
                    <a:schemeClr val="accent1">
                      <a:lumMod val="50000"/>
                    </a:schemeClr>
                  </a:solidFill>
                </a:rPr>
                <a:t>IMPLEMENTACIÓN</a:t>
              </a:r>
              <a:endParaRPr lang="es-ES" sz="2000" b="1" cap="none" spc="0" dirty="0">
                <a:ln w="0"/>
                <a:solidFill>
                  <a:schemeClr val="accent1">
                    <a:lumMod val="50000"/>
                  </a:schemeClr>
                </a:solidFill>
              </a:endParaRPr>
            </a:p>
          </p:txBody>
        </p:sp>
      </p:grpSp>
      <p:sp>
        <p:nvSpPr>
          <p:cNvPr id="29" name="Título 1">
            <a:extLst>
              <a:ext uri="{FF2B5EF4-FFF2-40B4-BE49-F238E27FC236}">
                <a16:creationId xmlns:a16="http://schemas.microsoft.com/office/drawing/2014/main" id="{75C62279-D0FA-4E23-B318-4A36763CEFE6}"/>
              </a:ext>
            </a:extLst>
          </p:cNvPr>
          <p:cNvSpPr>
            <a:spLocks noGrp="1"/>
          </p:cNvSpPr>
          <p:nvPr>
            <p:ph type="title"/>
          </p:nvPr>
        </p:nvSpPr>
        <p:spPr>
          <a:xfrm>
            <a:off x="2592925" y="624110"/>
            <a:ext cx="8911687" cy="1280890"/>
          </a:xfrm>
        </p:spPr>
        <p:txBody>
          <a:bodyPr/>
          <a:lstStyle/>
          <a:p>
            <a:r>
              <a:rPr lang="es-ES" dirty="0"/>
              <a:t>AGENDA</a:t>
            </a:r>
          </a:p>
        </p:txBody>
      </p:sp>
    </p:spTree>
    <p:extLst>
      <p:ext uri="{BB962C8B-B14F-4D97-AF65-F5344CB8AC3E}">
        <p14:creationId xmlns:p14="http://schemas.microsoft.com/office/powerpoint/2010/main" val="3466442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FUNDAMENTOS</a:t>
            </a:r>
          </a:p>
        </p:txBody>
      </p:sp>
      <p:sp>
        <p:nvSpPr>
          <p:cNvPr id="3" name="Marcador de contenido 2"/>
          <p:cNvSpPr>
            <a:spLocks noGrp="1"/>
          </p:cNvSpPr>
          <p:nvPr>
            <p:ph idx="1"/>
          </p:nvPr>
        </p:nvSpPr>
        <p:spPr/>
        <p:txBody>
          <a:bodyPr>
            <a:normAutofit lnSpcReduction="10000"/>
          </a:bodyPr>
          <a:lstStyle/>
          <a:p>
            <a:pPr algn="just"/>
            <a:r>
              <a:rPr lang="es-ES" dirty="0"/>
              <a:t>¿Existen herramientas que permitan el análisis de minería de datos para elaborar toma de decisiones?</a:t>
            </a:r>
          </a:p>
          <a:p>
            <a:pPr algn="just"/>
            <a:endParaRPr lang="es-ES" dirty="0"/>
          </a:p>
          <a:p>
            <a:pPr algn="just"/>
            <a:endParaRPr lang="es-ES" dirty="0"/>
          </a:p>
          <a:p>
            <a:pPr algn="just"/>
            <a:r>
              <a:rPr lang="es-ES" dirty="0"/>
              <a:t>¿Existe un proceso de análisis de datos de ventas históricas y modelos de comportamiento de consumo de clientes en la organización?</a:t>
            </a:r>
          </a:p>
          <a:p>
            <a:pPr algn="just"/>
            <a:endParaRPr lang="es-ES" dirty="0"/>
          </a:p>
          <a:p>
            <a:pPr algn="just"/>
            <a:endParaRPr lang="es-ES" dirty="0"/>
          </a:p>
          <a:p>
            <a:pPr algn="just"/>
            <a:r>
              <a:rPr lang="es-ES" dirty="0"/>
              <a:t>¿Cómo se puede elaborar modelos de comportamiento de consumo tomando en cuenta toda la información de clusterización de ventas de las sucursales?</a:t>
            </a:r>
          </a:p>
          <a:p>
            <a:pPr algn="just"/>
            <a:endParaRPr lang="es-ES" dirty="0"/>
          </a:p>
        </p:txBody>
      </p:sp>
    </p:spTree>
    <p:extLst>
      <p:ext uri="{BB962C8B-B14F-4D97-AF65-F5344CB8AC3E}">
        <p14:creationId xmlns:p14="http://schemas.microsoft.com/office/powerpoint/2010/main" val="76463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MOTIVACIÓN</a:t>
            </a:r>
          </a:p>
        </p:txBody>
      </p:sp>
      <p:sp>
        <p:nvSpPr>
          <p:cNvPr id="3" name="Marcador de contenido 2"/>
          <p:cNvSpPr>
            <a:spLocks noGrp="1"/>
          </p:cNvSpPr>
          <p:nvPr>
            <p:ph idx="1"/>
          </p:nvPr>
        </p:nvSpPr>
        <p:spPr/>
        <p:txBody>
          <a:bodyPr>
            <a:normAutofit/>
          </a:bodyPr>
          <a:lstStyle/>
          <a:p>
            <a:pPr marL="0" indent="0" algn="just">
              <a:buNone/>
            </a:pPr>
            <a:r>
              <a:rPr lang="es-ES" b="1" dirty="0"/>
              <a:t>OBJETIVO</a:t>
            </a:r>
            <a:r>
              <a:rPr lang="es-ES" dirty="0"/>
              <a:t>: </a:t>
            </a:r>
          </a:p>
          <a:p>
            <a:pPr algn="just"/>
            <a:r>
              <a:rPr lang="es-ES" dirty="0"/>
              <a:t>Elaborar un modelo de comportamiento de consumo de clientes segmentados.</a:t>
            </a:r>
          </a:p>
          <a:p>
            <a:pPr marL="0" indent="0" algn="just">
              <a:buNone/>
            </a:pPr>
            <a:endParaRPr lang="es-ES" dirty="0"/>
          </a:p>
          <a:p>
            <a:pPr marL="0" indent="0" algn="just">
              <a:buNone/>
            </a:pPr>
            <a:r>
              <a:rPr lang="es-ES" b="1" dirty="0"/>
              <a:t>OBJETIVOS ESPECIFICOS:</a:t>
            </a:r>
          </a:p>
          <a:p>
            <a:pPr algn="just"/>
            <a:r>
              <a:rPr lang="es-ES" dirty="0"/>
              <a:t>Recolectar, gestionar y analizar los datos de ventas históricas mediante herramientas de analítica de datos.</a:t>
            </a:r>
          </a:p>
          <a:p>
            <a:pPr marL="0" indent="0" algn="just">
              <a:buNone/>
            </a:pPr>
            <a:endParaRPr lang="es-ES" dirty="0"/>
          </a:p>
          <a:p>
            <a:pPr algn="just"/>
            <a:r>
              <a:rPr lang="es-ES" dirty="0"/>
              <a:t>Diseñar el modelo de comportamiento de consumo de clientes por el tipo de segmento generados por el análisis de compras.</a:t>
            </a:r>
          </a:p>
          <a:p>
            <a:pPr marL="0" indent="0">
              <a:buNone/>
            </a:pPr>
            <a:endParaRPr lang="es-ES" dirty="0"/>
          </a:p>
        </p:txBody>
      </p:sp>
    </p:spTree>
    <p:extLst>
      <p:ext uri="{BB962C8B-B14F-4D97-AF65-F5344CB8AC3E}">
        <p14:creationId xmlns:p14="http://schemas.microsoft.com/office/powerpoint/2010/main" val="237641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MOTIVACIÓN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625" y="2336801"/>
            <a:ext cx="4458678" cy="3646714"/>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885" y="1408472"/>
            <a:ext cx="2586977" cy="2586977"/>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7405854" y="4600586"/>
            <a:ext cx="2577147" cy="1601085"/>
          </a:xfrm>
          <a:prstGeom prst="rect">
            <a:avLst/>
          </a:prstGeom>
          <a:ln>
            <a:noFill/>
          </a:ln>
          <a:effectLst>
            <a:outerShdw blurRad="190500" algn="tl" rotWithShape="0">
              <a:srgbClr val="000000">
                <a:alpha val="70000"/>
              </a:srgbClr>
            </a:outerShdw>
          </a:effectLst>
        </p:spPr>
      </p:pic>
      <p:sp>
        <p:nvSpPr>
          <p:cNvPr id="7" name="Flecha derecha 6"/>
          <p:cNvSpPr/>
          <p:nvPr/>
        </p:nvSpPr>
        <p:spPr>
          <a:xfrm>
            <a:off x="5754135" y="2416210"/>
            <a:ext cx="1294633" cy="692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a:off x="5754134" y="5054754"/>
            <a:ext cx="1294633" cy="692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646225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MOTIVACIÓN</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625" y="2336801"/>
            <a:ext cx="4458678" cy="3646714"/>
          </a:xfrm>
          <a:prstGeom prst="rect">
            <a:avLst/>
          </a:prstGeom>
          <a:ln>
            <a:noFill/>
          </a:ln>
          <a:effectLst>
            <a:outerShdw blurRad="190500" algn="tl" rotWithShape="0">
              <a:srgbClr val="000000">
                <a:alpha val="70000"/>
              </a:srgbClr>
            </a:outerShdw>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885" y="1408472"/>
            <a:ext cx="2586977" cy="2586977"/>
          </a:xfrm>
          <a:prstGeom prst="rect">
            <a:avLst/>
          </a:prstGeom>
          <a:ln>
            <a:noFill/>
          </a:ln>
          <a:effectLst>
            <a:outerShdw blurRad="190500" algn="tl" rotWithShape="0">
              <a:srgbClr val="000000">
                <a:alpha val="70000"/>
              </a:srgbClr>
            </a:outerShdw>
          </a:effec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7405854" y="4600586"/>
            <a:ext cx="2577147" cy="1601085"/>
          </a:xfrm>
          <a:prstGeom prst="rect">
            <a:avLst/>
          </a:prstGeom>
          <a:ln>
            <a:noFill/>
          </a:ln>
          <a:effectLst>
            <a:outerShdw blurRad="190500" algn="tl" rotWithShape="0">
              <a:srgbClr val="000000">
                <a:alpha val="70000"/>
              </a:srgbClr>
            </a:outerShdw>
          </a:effectLst>
        </p:spPr>
      </p:pic>
      <p:sp>
        <p:nvSpPr>
          <p:cNvPr id="7" name="Flecha derecha 6"/>
          <p:cNvSpPr/>
          <p:nvPr/>
        </p:nvSpPr>
        <p:spPr>
          <a:xfrm>
            <a:off x="5754135" y="2416210"/>
            <a:ext cx="1294633" cy="692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a:off x="5754134" y="5054754"/>
            <a:ext cx="1294633" cy="692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202" y="2241703"/>
            <a:ext cx="1715004" cy="1402687"/>
          </a:xfrm>
          <a:prstGeom prst="rect">
            <a:avLst/>
          </a:prstGeom>
          <a:ln>
            <a:noFill/>
          </a:ln>
          <a:effectLst>
            <a:outerShdw blurRad="190500" algn="tl" rotWithShape="0">
              <a:srgbClr val="000000">
                <a:alpha val="70000"/>
              </a:srgbClr>
            </a:outerShdw>
          </a:effectLst>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742" y="2039287"/>
            <a:ext cx="995066" cy="99506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3676742" y="3108960"/>
            <a:ext cx="991285" cy="615848"/>
          </a:xfrm>
          <a:prstGeom prst="rect">
            <a:avLst/>
          </a:prstGeom>
          <a:ln>
            <a:noFill/>
          </a:ln>
          <a:effectLst>
            <a:outerShdw blurRad="190500" algn="tl" rotWithShape="0">
              <a:srgbClr val="000000">
                <a:alpha val="70000"/>
              </a:srgbClr>
            </a:outerShdw>
          </a:effectLst>
        </p:spPr>
      </p:pic>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281" y="1615305"/>
            <a:ext cx="1715004" cy="1402687"/>
          </a:xfrm>
          <a:prstGeom prst="rect">
            <a:avLst/>
          </a:prstGeom>
          <a:ln>
            <a:noFill/>
          </a:ln>
          <a:effectLst>
            <a:outerShdw blurRad="190500" algn="tl" rotWithShape="0">
              <a:srgbClr val="000000">
                <a:alpha val="70000"/>
              </a:srgbClr>
            </a:outerShdw>
          </a:effectLst>
        </p:spPr>
      </p:pic>
      <p:pic>
        <p:nvPicPr>
          <p:cNvPr id="13" name="Imagen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821" y="1412889"/>
            <a:ext cx="995066" cy="995066"/>
          </a:xfrm>
          <a:prstGeom prst="rect">
            <a:avLst/>
          </a:prstGeom>
          <a:ln>
            <a:noFill/>
          </a:ln>
          <a:effectLst>
            <a:outerShdw blurRad="190500" algn="tl" rotWithShape="0">
              <a:srgbClr val="000000">
                <a:alpha val="70000"/>
              </a:srgbClr>
            </a:outerShdw>
          </a:effectLst>
        </p:spPr>
      </p:pic>
      <p:pic>
        <p:nvPicPr>
          <p:cNvPr id="14" name="Imagen 13"/>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4869821" y="2482562"/>
            <a:ext cx="991285" cy="615848"/>
          </a:xfrm>
          <a:prstGeom prst="rect">
            <a:avLst/>
          </a:prstGeom>
          <a:ln>
            <a:noFill/>
          </a:ln>
          <a:effectLst>
            <a:outerShdw blurRad="190500" algn="tl" rotWithShape="0">
              <a:srgbClr val="000000">
                <a:alpha val="70000"/>
              </a:srgbClr>
            </a:outerShdw>
          </a:effectLst>
        </p:spPr>
      </p:pic>
      <p:pic>
        <p:nvPicPr>
          <p:cNvPr id="18" name="Imagen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328" y="3698202"/>
            <a:ext cx="1715004" cy="1402687"/>
          </a:xfrm>
          <a:prstGeom prst="rect">
            <a:avLst/>
          </a:prstGeom>
          <a:ln>
            <a:noFill/>
          </a:ln>
          <a:effectLst>
            <a:outerShdw blurRad="190500" algn="tl" rotWithShape="0">
              <a:srgbClr val="000000">
                <a:alpha val="70000"/>
              </a:srgbClr>
            </a:outerShdw>
          </a:effectLst>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0868" y="3495786"/>
            <a:ext cx="995066" cy="995066"/>
          </a:xfrm>
          <a:prstGeom prst="rect">
            <a:avLst/>
          </a:prstGeom>
          <a:ln>
            <a:noFill/>
          </a:ln>
          <a:effectLst>
            <a:outerShdw blurRad="190500" algn="tl" rotWithShape="0">
              <a:srgbClr val="000000">
                <a:alpha val="70000"/>
              </a:srgbClr>
            </a:outerShdw>
          </a:effectLst>
        </p:spPr>
      </p:pic>
      <p:pic>
        <p:nvPicPr>
          <p:cNvPr id="20" name="Imagen 19"/>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3900868" y="4565459"/>
            <a:ext cx="991285" cy="615848"/>
          </a:xfrm>
          <a:prstGeom prst="rect">
            <a:avLst/>
          </a:prstGeom>
          <a:ln>
            <a:noFill/>
          </a:ln>
          <a:effectLst>
            <a:outerShdw blurRad="190500" algn="tl" rotWithShape="0">
              <a:srgbClr val="000000">
                <a:alpha val="70000"/>
              </a:srgbClr>
            </a:outerShdw>
          </a:effectLst>
        </p:spPr>
      </p:pic>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373" y="2996858"/>
            <a:ext cx="1715004" cy="1402687"/>
          </a:xfrm>
          <a:prstGeom prst="rect">
            <a:avLst/>
          </a:prstGeom>
          <a:ln>
            <a:noFill/>
          </a:ln>
          <a:effectLst>
            <a:outerShdw blurRad="190500" algn="tl" rotWithShape="0">
              <a:srgbClr val="000000">
                <a:alpha val="70000"/>
              </a:srgbClr>
            </a:outerShdw>
          </a:effectLst>
        </p:spPr>
      </p:pic>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913" y="2794442"/>
            <a:ext cx="995066" cy="995066"/>
          </a:xfrm>
          <a:prstGeom prst="rect">
            <a:avLst/>
          </a:prstGeom>
          <a:ln>
            <a:noFill/>
          </a:ln>
          <a:effectLst>
            <a:outerShdw blurRad="190500" algn="tl" rotWithShape="0">
              <a:srgbClr val="000000">
                <a:alpha val="70000"/>
              </a:srgbClr>
            </a:outerShdw>
          </a:effectLst>
        </p:spPr>
      </p:pic>
      <p:pic>
        <p:nvPicPr>
          <p:cNvPr id="23" name="Imagen 22"/>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6140913" y="3864115"/>
            <a:ext cx="991285" cy="615848"/>
          </a:xfrm>
          <a:prstGeom prst="rect">
            <a:avLst/>
          </a:prstGeom>
          <a:ln>
            <a:noFill/>
          </a:ln>
          <a:effectLst>
            <a:outerShdw blurRad="190500" algn="tl" rotWithShape="0">
              <a:srgbClr val="000000">
                <a:alpha val="70000"/>
              </a:srgbClr>
            </a:outerShdw>
          </a:effectLst>
        </p:spPr>
      </p:pic>
      <p:pic>
        <p:nvPicPr>
          <p:cNvPr id="24" name="Imagen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432" y="2182866"/>
            <a:ext cx="1715004" cy="1402687"/>
          </a:xfrm>
          <a:prstGeom prst="rect">
            <a:avLst/>
          </a:prstGeom>
          <a:ln>
            <a:noFill/>
          </a:ln>
          <a:effectLst>
            <a:outerShdw blurRad="190500" algn="tl" rotWithShape="0">
              <a:srgbClr val="000000">
                <a:alpha val="70000"/>
              </a:srgbClr>
            </a:outerShdw>
          </a:effectLst>
        </p:spPr>
      </p:pic>
      <p:pic>
        <p:nvPicPr>
          <p:cNvPr id="25" name="Imagen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972" y="1980450"/>
            <a:ext cx="995066" cy="995066"/>
          </a:xfrm>
          <a:prstGeom prst="rect">
            <a:avLst/>
          </a:prstGeom>
          <a:ln>
            <a:noFill/>
          </a:ln>
          <a:effectLst>
            <a:outerShdw blurRad="190500" algn="tl" rotWithShape="0">
              <a:srgbClr val="000000">
                <a:alpha val="70000"/>
              </a:srgbClr>
            </a:outerShdw>
          </a:effectLst>
        </p:spPr>
      </p:pic>
      <p:pic>
        <p:nvPicPr>
          <p:cNvPr id="26" name="Imagen 25"/>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7216972" y="3050123"/>
            <a:ext cx="991285" cy="615848"/>
          </a:xfrm>
          <a:prstGeom prst="rect">
            <a:avLst/>
          </a:prstGeom>
          <a:ln>
            <a:noFill/>
          </a:ln>
          <a:effectLst>
            <a:outerShdw blurRad="190500" algn="tl" rotWithShape="0">
              <a:srgbClr val="000000">
                <a:alpha val="70000"/>
              </a:srgbClr>
            </a:outerShdw>
          </a:effectLst>
        </p:spPr>
      </p:pic>
      <p:pic>
        <p:nvPicPr>
          <p:cNvPr id="27" name="Imagen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8140" y="3921982"/>
            <a:ext cx="1715004" cy="1402687"/>
          </a:xfrm>
          <a:prstGeom prst="rect">
            <a:avLst/>
          </a:prstGeom>
          <a:ln>
            <a:noFill/>
          </a:ln>
          <a:effectLst>
            <a:outerShdw blurRad="190500" algn="tl" rotWithShape="0">
              <a:srgbClr val="000000">
                <a:alpha val="70000"/>
              </a:srgbClr>
            </a:outerShdw>
          </a:effectLst>
        </p:spPr>
      </p:pic>
      <p:pic>
        <p:nvPicPr>
          <p:cNvPr id="28" name="Imagen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80" y="3719566"/>
            <a:ext cx="995066" cy="995066"/>
          </a:xfrm>
          <a:prstGeom prst="rect">
            <a:avLst/>
          </a:prstGeom>
          <a:ln>
            <a:noFill/>
          </a:ln>
          <a:effectLst>
            <a:outerShdw blurRad="190500" algn="tl" rotWithShape="0">
              <a:srgbClr val="000000">
                <a:alpha val="70000"/>
              </a:srgbClr>
            </a:outerShdw>
          </a:effectLst>
        </p:spPr>
      </p:pic>
      <p:pic>
        <p:nvPicPr>
          <p:cNvPr id="29" name="Imagen 28"/>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7667680" y="4789239"/>
            <a:ext cx="991285" cy="615848"/>
          </a:xfrm>
          <a:prstGeom prst="rect">
            <a:avLst/>
          </a:prstGeom>
          <a:ln>
            <a:noFill/>
          </a:ln>
          <a:effectLst>
            <a:outerShdw blurRad="190500" algn="tl" rotWithShape="0">
              <a:srgbClr val="000000">
                <a:alpha val="70000"/>
              </a:srgbClr>
            </a:outerShdw>
          </a:effectLst>
        </p:spPr>
      </p:pic>
      <p:pic>
        <p:nvPicPr>
          <p:cNvPr id="30" name="Imagen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024" y="1506238"/>
            <a:ext cx="1715004" cy="1402687"/>
          </a:xfrm>
          <a:prstGeom prst="rect">
            <a:avLst/>
          </a:prstGeom>
          <a:ln>
            <a:noFill/>
          </a:ln>
          <a:effectLst>
            <a:outerShdw blurRad="190500" algn="tl" rotWithShape="0">
              <a:srgbClr val="000000">
                <a:alpha val="70000"/>
              </a:srgbClr>
            </a:outerShdw>
          </a:effectLst>
        </p:spPr>
      </p:pic>
      <p:pic>
        <p:nvPicPr>
          <p:cNvPr id="31" name="Imagen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564" y="1303822"/>
            <a:ext cx="995066" cy="995066"/>
          </a:xfrm>
          <a:prstGeom prst="rect">
            <a:avLst/>
          </a:prstGeom>
          <a:ln>
            <a:noFill/>
          </a:ln>
          <a:effectLst>
            <a:outerShdw blurRad="190500" algn="tl" rotWithShape="0">
              <a:srgbClr val="000000">
                <a:alpha val="70000"/>
              </a:srgbClr>
            </a:outerShdw>
          </a:effectLst>
        </p:spPr>
      </p:pic>
      <p:pic>
        <p:nvPicPr>
          <p:cNvPr id="32" name="Imagen 31"/>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8884564" y="2373495"/>
            <a:ext cx="991285" cy="615848"/>
          </a:xfrm>
          <a:prstGeom prst="rect">
            <a:avLst/>
          </a:prstGeom>
          <a:ln>
            <a:noFill/>
          </a:ln>
          <a:effectLst>
            <a:outerShdw blurRad="190500" algn="tl" rotWithShape="0">
              <a:srgbClr val="000000">
                <a:alpha val="70000"/>
              </a:srgbClr>
            </a:outerShdw>
          </a:effectLst>
        </p:spPr>
      </p:pic>
      <p:pic>
        <p:nvPicPr>
          <p:cNvPr id="33" name="Imagen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3198" y="4399545"/>
            <a:ext cx="1715004" cy="1402687"/>
          </a:xfrm>
          <a:prstGeom prst="rect">
            <a:avLst/>
          </a:prstGeom>
          <a:ln>
            <a:noFill/>
          </a:ln>
          <a:effectLst>
            <a:outerShdw blurRad="190500" algn="tl" rotWithShape="0">
              <a:srgbClr val="000000">
                <a:alpha val="70000"/>
              </a:srgbClr>
            </a:outerShdw>
          </a:effectLst>
        </p:spPr>
      </p:pic>
      <p:pic>
        <p:nvPicPr>
          <p:cNvPr id="34" name="Imagen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738" y="4197129"/>
            <a:ext cx="995066" cy="995066"/>
          </a:xfrm>
          <a:prstGeom prst="rect">
            <a:avLst/>
          </a:prstGeom>
          <a:ln>
            <a:noFill/>
          </a:ln>
          <a:effectLst>
            <a:outerShdw blurRad="190500" algn="tl" rotWithShape="0">
              <a:srgbClr val="000000">
                <a:alpha val="70000"/>
              </a:srgbClr>
            </a:outerShdw>
          </a:effectLst>
        </p:spPr>
      </p:pic>
      <p:pic>
        <p:nvPicPr>
          <p:cNvPr id="35" name="Imagen 34"/>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9522738" y="5266802"/>
            <a:ext cx="991285" cy="615848"/>
          </a:xfrm>
          <a:prstGeom prst="rect">
            <a:avLst/>
          </a:prstGeom>
          <a:ln>
            <a:noFill/>
          </a:ln>
          <a:effectLst>
            <a:outerShdw blurRad="190500" algn="tl" rotWithShape="0">
              <a:srgbClr val="000000">
                <a:alpha val="70000"/>
              </a:srgbClr>
            </a:outerShdw>
          </a:effectLst>
        </p:spPr>
      </p:pic>
      <p:pic>
        <p:nvPicPr>
          <p:cNvPr id="36" name="Imagen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5236" y="2416210"/>
            <a:ext cx="1715004" cy="1402687"/>
          </a:xfrm>
          <a:prstGeom prst="rect">
            <a:avLst/>
          </a:prstGeom>
          <a:ln>
            <a:noFill/>
          </a:ln>
          <a:effectLst>
            <a:outerShdw blurRad="190500" algn="tl" rotWithShape="0">
              <a:srgbClr val="000000">
                <a:alpha val="70000"/>
              </a:srgbClr>
            </a:outerShdw>
          </a:effectLst>
        </p:spPr>
      </p:pic>
      <p:pic>
        <p:nvPicPr>
          <p:cNvPr id="37" name="Imagen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4776" y="2213794"/>
            <a:ext cx="995066" cy="995066"/>
          </a:xfrm>
          <a:prstGeom prst="rect">
            <a:avLst/>
          </a:prstGeom>
          <a:ln>
            <a:noFill/>
          </a:ln>
          <a:effectLst>
            <a:outerShdw blurRad="190500" algn="tl" rotWithShape="0">
              <a:srgbClr val="000000">
                <a:alpha val="70000"/>
              </a:srgbClr>
            </a:outerShdw>
          </a:effectLst>
        </p:spPr>
      </p:pic>
      <p:pic>
        <p:nvPicPr>
          <p:cNvPr id="38" name="Imagen 37"/>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10854776" y="3283467"/>
            <a:ext cx="991285" cy="615848"/>
          </a:xfrm>
          <a:prstGeom prst="rect">
            <a:avLst/>
          </a:prstGeom>
          <a:ln>
            <a:noFill/>
          </a:ln>
          <a:effectLst>
            <a:outerShdw blurRad="190500" algn="tl" rotWithShape="0">
              <a:srgbClr val="000000">
                <a:alpha val="70000"/>
              </a:srgbClr>
            </a:outerShdw>
          </a:effectLst>
        </p:spPr>
      </p:pic>
      <p:pic>
        <p:nvPicPr>
          <p:cNvPr id="39" name="Imagen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434" y="1584895"/>
            <a:ext cx="1715004" cy="1402687"/>
          </a:xfrm>
          <a:prstGeom prst="rect">
            <a:avLst/>
          </a:prstGeom>
          <a:ln>
            <a:noFill/>
          </a:ln>
          <a:effectLst>
            <a:outerShdw blurRad="190500" algn="tl" rotWithShape="0">
              <a:srgbClr val="000000">
                <a:alpha val="70000"/>
              </a:srgbClr>
            </a:outerShdw>
          </a:effectLst>
        </p:spPr>
      </p:pic>
      <p:pic>
        <p:nvPicPr>
          <p:cNvPr id="40" name="Imagen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974" y="1382479"/>
            <a:ext cx="995066" cy="995066"/>
          </a:xfrm>
          <a:prstGeom prst="rect">
            <a:avLst/>
          </a:prstGeom>
          <a:ln>
            <a:noFill/>
          </a:ln>
          <a:effectLst>
            <a:outerShdw blurRad="190500" algn="tl" rotWithShape="0">
              <a:srgbClr val="000000">
                <a:alpha val="70000"/>
              </a:srgbClr>
            </a:outerShdw>
          </a:effectLst>
        </p:spPr>
      </p:pic>
      <p:pic>
        <p:nvPicPr>
          <p:cNvPr id="41" name="Imagen 40"/>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11088974" y="2452152"/>
            <a:ext cx="991285" cy="615848"/>
          </a:xfrm>
          <a:prstGeom prst="rect">
            <a:avLst/>
          </a:prstGeom>
          <a:ln>
            <a:noFill/>
          </a:ln>
          <a:effectLst>
            <a:outerShdw blurRad="190500" algn="tl" rotWithShape="0">
              <a:srgbClr val="000000">
                <a:alpha val="70000"/>
              </a:srgbClr>
            </a:outerShdw>
          </a:effectLst>
        </p:spPr>
      </p:pic>
      <p:pic>
        <p:nvPicPr>
          <p:cNvPr id="42" name="Imagen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888" y="5154701"/>
            <a:ext cx="1715004" cy="1402687"/>
          </a:xfrm>
          <a:prstGeom prst="rect">
            <a:avLst/>
          </a:prstGeom>
          <a:ln>
            <a:noFill/>
          </a:ln>
          <a:effectLst>
            <a:outerShdw blurRad="190500" algn="tl" rotWithShape="0">
              <a:srgbClr val="000000">
                <a:alpha val="70000"/>
              </a:srgbClr>
            </a:outerShdw>
          </a:effectLst>
        </p:spPr>
      </p:pic>
      <p:pic>
        <p:nvPicPr>
          <p:cNvPr id="43" name="Imagen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428" y="4952285"/>
            <a:ext cx="995066" cy="995066"/>
          </a:xfrm>
          <a:prstGeom prst="rect">
            <a:avLst/>
          </a:prstGeom>
          <a:ln>
            <a:noFill/>
          </a:ln>
          <a:effectLst>
            <a:outerShdw blurRad="190500" algn="tl" rotWithShape="0">
              <a:srgbClr val="000000">
                <a:alpha val="70000"/>
              </a:srgbClr>
            </a:outerShdw>
          </a:effectLst>
        </p:spPr>
      </p:pic>
      <p:pic>
        <p:nvPicPr>
          <p:cNvPr id="44" name="Imagen 43"/>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4356428" y="6021958"/>
            <a:ext cx="991285" cy="615848"/>
          </a:xfrm>
          <a:prstGeom prst="rect">
            <a:avLst/>
          </a:prstGeom>
          <a:ln>
            <a:noFill/>
          </a:ln>
          <a:effectLst>
            <a:outerShdw blurRad="190500" algn="tl" rotWithShape="0">
              <a:srgbClr val="000000">
                <a:alpha val="70000"/>
              </a:srgbClr>
            </a:outerShdw>
          </a:effectLst>
        </p:spPr>
      </p:pic>
      <p:pic>
        <p:nvPicPr>
          <p:cNvPr id="45" name="Imagen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290" y="4353783"/>
            <a:ext cx="1715004" cy="1402687"/>
          </a:xfrm>
          <a:prstGeom prst="rect">
            <a:avLst/>
          </a:prstGeom>
          <a:ln>
            <a:noFill/>
          </a:ln>
          <a:effectLst>
            <a:outerShdw blurRad="190500" algn="tl" rotWithShape="0">
              <a:srgbClr val="000000">
                <a:alpha val="70000"/>
              </a:srgbClr>
            </a:outerShdw>
          </a:effectLst>
        </p:spPr>
      </p:pic>
      <p:pic>
        <p:nvPicPr>
          <p:cNvPr id="46" name="Imagen 4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830" y="4151367"/>
            <a:ext cx="995066" cy="995066"/>
          </a:xfrm>
          <a:prstGeom prst="rect">
            <a:avLst/>
          </a:prstGeom>
          <a:ln>
            <a:noFill/>
          </a:ln>
          <a:effectLst>
            <a:outerShdw blurRad="190500" algn="tl" rotWithShape="0">
              <a:srgbClr val="000000">
                <a:alpha val="70000"/>
              </a:srgbClr>
            </a:outerShdw>
          </a:effectLst>
        </p:spPr>
      </p:pic>
      <p:pic>
        <p:nvPicPr>
          <p:cNvPr id="47" name="Imagen 46"/>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7424830" y="5221040"/>
            <a:ext cx="991285" cy="615848"/>
          </a:xfrm>
          <a:prstGeom prst="rect">
            <a:avLst/>
          </a:prstGeom>
          <a:ln>
            <a:noFill/>
          </a:ln>
          <a:effectLst>
            <a:outerShdw blurRad="190500" algn="tl" rotWithShape="0">
              <a:srgbClr val="000000">
                <a:alpha val="70000"/>
              </a:srgbClr>
            </a:outerShdw>
          </a:effectLst>
        </p:spPr>
      </p:pic>
      <p:pic>
        <p:nvPicPr>
          <p:cNvPr id="48" name="Imagen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0754" y="4668432"/>
            <a:ext cx="1715004" cy="1402687"/>
          </a:xfrm>
          <a:prstGeom prst="rect">
            <a:avLst/>
          </a:prstGeom>
          <a:ln>
            <a:noFill/>
          </a:ln>
          <a:effectLst>
            <a:outerShdw blurRad="190500" algn="tl" rotWithShape="0">
              <a:srgbClr val="000000">
                <a:alpha val="70000"/>
              </a:srgbClr>
            </a:outerShdw>
          </a:effectLst>
        </p:spPr>
      </p:pic>
      <p:pic>
        <p:nvPicPr>
          <p:cNvPr id="49" name="Imagen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294" y="4466016"/>
            <a:ext cx="995066" cy="995066"/>
          </a:xfrm>
          <a:prstGeom prst="rect">
            <a:avLst/>
          </a:prstGeom>
          <a:ln>
            <a:noFill/>
          </a:ln>
          <a:effectLst>
            <a:outerShdw blurRad="190500" algn="tl" rotWithShape="0">
              <a:srgbClr val="000000">
                <a:alpha val="70000"/>
              </a:srgbClr>
            </a:outerShdw>
          </a:effectLst>
        </p:spPr>
      </p:pic>
      <p:pic>
        <p:nvPicPr>
          <p:cNvPr id="50" name="Imagen 49"/>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10520294" y="5535689"/>
            <a:ext cx="991285" cy="615848"/>
          </a:xfrm>
          <a:prstGeom prst="rect">
            <a:avLst/>
          </a:prstGeom>
          <a:ln>
            <a:noFill/>
          </a:ln>
          <a:effectLst>
            <a:outerShdw blurRad="190500" algn="tl" rotWithShape="0">
              <a:srgbClr val="000000">
                <a:alpha val="70000"/>
              </a:srgbClr>
            </a:outerShdw>
          </a:effectLst>
        </p:spPr>
      </p:pic>
      <p:pic>
        <p:nvPicPr>
          <p:cNvPr id="51" name="Imagen 50">
            <a:extLst>
              <a:ext uri="{FF2B5EF4-FFF2-40B4-BE49-F238E27FC236}">
                <a16:creationId xmlns:a16="http://schemas.microsoft.com/office/drawing/2014/main" id="{0C2B01C4-C9EC-4D5C-884F-2015FC145D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251" y="2946603"/>
            <a:ext cx="1715004" cy="1402687"/>
          </a:xfrm>
          <a:prstGeom prst="rect">
            <a:avLst/>
          </a:prstGeom>
          <a:ln>
            <a:noFill/>
          </a:ln>
          <a:effectLst>
            <a:outerShdw blurRad="190500" algn="tl" rotWithShape="0">
              <a:srgbClr val="000000">
                <a:alpha val="70000"/>
              </a:srgbClr>
            </a:outerShdw>
          </a:effectLst>
        </p:spPr>
      </p:pic>
      <p:pic>
        <p:nvPicPr>
          <p:cNvPr id="53" name="Imagen 52">
            <a:extLst>
              <a:ext uri="{FF2B5EF4-FFF2-40B4-BE49-F238E27FC236}">
                <a16:creationId xmlns:a16="http://schemas.microsoft.com/office/drawing/2014/main" id="{95066D4F-4BAB-4B22-AD36-A7CB693B70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3791" y="2744187"/>
            <a:ext cx="995066" cy="995066"/>
          </a:xfrm>
          <a:prstGeom prst="rect">
            <a:avLst/>
          </a:prstGeom>
          <a:ln>
            <a:noFill/>
          </a:ln>
          <a:effectLst>
            <a:outerShdw blurRad="190500" algn="tl" rotWithShape="0">
              <a:srgbClr val="000000">
                <a:alpha val="70000"/>
              </a:srgbClr>
            </a:outerShdw>
          </a:effectLst>
        </p:spPr>
      </p:pic>
      <p:pic>
        <p:nvPicPr>
          <p:cNvPr id="54" name="Imagen 53">
            <a:extLst>
              <a:ext uri="{FF2B5EF4-FFF2-40B4-BE49-F238E27FC236}">
                <a16:creationId xmlns:a16="http://schemas.microsoft.com/office/drawing/2014/main" id="{E53765CD-7435-46CA-9231-AA476DBBE055}"/>
              </a:ext>
            </a:extLst>
          </p:cNvPr>
          <p:cNvPicPr>
            <a:picLocks noChangeAspect="1"/>
          </p:cNvPicPr>
          <p:nvPr/>
        </p:nvPicPr>
        <p:blipFill rotWithShape="1">
          <a:blip r:embed="rId4">
            <a:extLst>
              <a:ext uri="{28A0092B-C50C-407E-A947-70E740481C1C}">
                <a14:useLocalDpi xmlns:a14="http://schemas.microsoft.com/office/drawing/2010/main" val="0"/>
              </a:ext>
            </a:extLst>
          </a:blip>
          <a:srcRect l="8410" t="18624" r="40002" b="19938"/>
          <a:stretch/>
        </p:blipFill>
        <p:spPr>
          <a:xfrm>
            <a:off x="10153791" y="3813860"/>
            <a:ext cx="991285" cy="615848"/>
          </a:xfrm>
          <a:prstGeom prst="rect">
            <a:avLst/>
          </a:prstGeom>
          <a:ln>
            <a:noFill/>
          </a:ln>
          <a:effectLst>
            <a:outerShdw blurRad="190500" algn="tl" rotWithShape="0">
              <a:srgbClr val="000000">
                <a:alpha val="70000"/>
              </a:srgbClr>
            </a:outerShdw>
          </a:effectLst>
        </p:spPr>
      </p:pic>
      <p:sp>
        <p:nvSpPr>
          <p:cNvPr id="52" name="Rectángulo 51"/>
          <p:cNvSpPr/>
          <p:nvPr/>
        </p:nvSpPr>
        <p:spPr>
          <a:xfrm>
            <a:off x="2603587" y="1615305"/>
            <a:ext cx="6962503" cy="4564881"/>
          </a:xfrm>
          <a:prstGeom prst="rect">
            <a:avLst/>
          </a:prstGeom>
          <a:effectLst>
            <a:outerShdw blurRad="50800" dist="38100" algn="l" rotWithShape="0">
              <a:prstClr val="black">
                <a:alpha val="40000"/>
              </a:prstClr>
            </a:outerShdw>
          </a:effectLst>
        </p:spPr>
        <p:style>
          <a:lnRef idx="2">
            <a:schemeClr val="accent1">
              <a:shade val="50000"/>
            </a:schemeClr>
          </a:lnRef>
          <a:fillRef idx="1003">
            <a:schemeClr val="lt2"/>
          </a:fillRef>
          <a:effectRef idx="0">
            <a:schemeClr val="accent1"/>
          </a:effectRef>
          <a:fontRef idx="minor">
            <a:schemeClr val="lt1"/>
          </a:fontRef>
        </p:style>
        <p:txBody>
          <a:bodyPr rtlCol="0" anchor="ctr"/>
          <a:lstStyle/>
          <a:p>
            <a:pPr marL="571500" indent="-571500" algn="just">
              <a:buFont typeface="Wingdings" panose="05000000000000000000" pitchFamily="2" charset="2"/>
              <a:buChar char="Ø"/>
            </a:pPr>
            <a:r>
              <a:rPr lang="es-ES" sz="3600" dirty="0">
                <a:solidFill>
                  <a:schemeClr val="bg2">
                    <a:lumMod val="50000"/>
                  </a:schemeClr>
                </a:solidFill>
              </a:rPr>
              <a:t>23 millones de registros mensuales aprox.</a:t>
            </a:r>
          </a:p>
          <a:p>
            <a:pPr marL="571500" indent="-571500" algn="just">
              <a:buFont typeface="Wingdings" panose="05000000000000000000" pitchFamily="2" charset="2"/>
              <a:buChar char="Ø"/>
            </a:pPr>
            <a:r>
              <a:rPr lang="es-ES" sz="3600" dirty="0">
                <a:solidFill>
                  <a:schemeClr val="bg2">
                    <a:lumMod val="50000"/>
                  </a:schemeClr>
                </a:solidFill>
              </a:rPr>
              <a:t>35 sucursales a nivel país</a:t>
            </a:r>
          </a:p>
          <a:p>
            <a:pPr marL="571500" indent="-571500" algn="just">
              <a:buFont typeface="Wingdings" panose="05000000000000000000" pitchFamily="2" charset="2"/>
              <a:buChar char="Ø"/>
            </a:pPr>
            <a:r>
              <a:rPr lang="es-ES" sz="3600" dirty="0">
                <a:solidFill>
                  <a:schemeClr val="bg2">
                    <a:lumMod val="50000"/>
                  </a:schemeClr>
                </a:solidFill>
              </a:rPr>
              <a:t>Datos de clientes</a:t>
            </a:r>
          </a:p>
          <a:p>
            <a:pPr marL="1028700" lvl="1" indent="-571500" algn="just">
              <a:buFont typeface="Wingdings" panose="05000000000000000000" pitchFamily="2" charset="2"/>
              <a:buChar char="Ø"/>
            </a:pPr>
            <a:r>
              <a:rPr lang="es-ES" sz="3600" dirty="0">
                <a:solidFill>
                  <a:schemeClr val="bg2">
                    <a:lumMod val="50000"/>
                  </a:schemeClr>
                </a:solidFill>
              </a:rPr>
              <a:t>Facturación</a:t>
            </a:r>
          </a:p>
          <a:p>
            <a:pPr marL="1028700" lvl="1" indent="-571500" algn="just">
              <a:buFont typeface="Wingdings" panose="05000000000000000000" pitchFamily="2" charset="2"/>
              <a:buChar char="Ø"/>
            </a:pPr>
            <a:r>
              <a:rPr lang="es-ES" sz="3600" dirty="0">
                <a:solidFill>
                  <a:schemeClr val="bg2">
                    <a:lumMod val="50000"/>
                  </a:schemeClr>
                </a:solidFill>
              </a:rPr>
              <a:t>Registro programa de lealtad</a:t>
            </a:r>
          </a:p>
          <a:p>
            <a:pPr algn="ctr"/>
            <a:endParaRPr lang="es-ES" dirty="0"/>
          </a:p>
        </p:txBody>
      </p:sp>
    </p:spTree>
    <p:extLst>
      <p:ext uri="{BB962C8B-B14F-4D97-AF65-F5344CB8AC3E}">
        <p14:creationId xmlns:p14="http://schemas.microsoft.com/office/powerpoint/2010/main" val="300435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par>
                          <p:cTn id="24" fill="hold">
                            <p:stCondLst>
                              <p:cond delay="10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par>
                          <p:cTn id="36" fill="hold">
                            <p:stCondLst>
                              <p:cond delay="2500"/>
                            </p:stCondLst>
                            <p:childTnLst>
                              <p:par>
                                <p:cTn id="37" presetID="22" presetClass="entr" presetSubtype="4"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par>
                          <p:cTn id="40" fill="hold">
                            <p:stCondLst>
                              <p:cond delay="3000"/>
                            </p:stCondLst>
                            <p:childTnLst>
                              <p:par>
                                <p:cTn id="41" presetID="22" presetClass="entr" presetSubtype="4"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00"/>
                                        <p:tgtEl>
                                          <p:spTgt spid="12"/>
                                        </p:tgtEl>
                                      </p:cBhvr>
                                    </p:animEffect>
                                  </p:childTnLst>
                                </p:cTn>
                              </p:par>
                            </p:childTnLst>
                          </p:cTn>
                        </p:par>
                        <p:par>
                          <p:cTn id="44" fill="hold">
                            <p:stCondLst>
                              <p:cond delay="3500"/>
                            </p:stCondLst>
                            <p:childTnLst>
                              <p:par>
                                <p:cTn id="45" presetID="22" presetClass="entr" presetSubtype="4"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down)">
                                      <p:cBhvr>
                                        <p:cTn id="51" dur="500"/>
                                        <p:tgtEl>
                                          <p:spTgt spid="20"/>
                                        </p:tgtEl>
                                      </p:cBhvr>
                                    </p:animEffect>
                                  </p:childTnLst>
                                </p:cTn>
                              </p:par>
                            </p:childTnLst>
                          </p:cTn>
                        </p:par>
                        <p:par>
                          <p:cTn id="52" fill="hold">
                            <p:stCondLst>
                              <p:cond delay="4500"/>
                            </p:stCondLst>
                            <p:childTnLst>
                              <p:par>
                                <p:cTn id="53" presetID="22" presetClass="entr" presetSubtype="4"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down)">
                                      <p:cBhvr>
                                        <p:cTn id="55" dur="500"/>
                                        <p:tgtEl>
                                          <p:spTgt spid="18"/>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par>
                          <p:cTn id="64" fill="hold">
                            <p:stCondLst>
                              <p:cond delay="6000"/>
                            </p:stCondLst>
                            <p:childTnLst>
                              <p:par>
                                <p:cTn id="65" presetID="22" presetClass="entr" presetSubtype="4"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down)">
                                      <p:cBhvr>
                                        <p:cTn id="67" dur="500"/>
                                        <p:tgtEl>
                                          <p:spTgt spid="21"/>
                                        </p:tgtEl>
                                      </p:cBhvr>
                                    </p:animEffect>
                                  </p:childTnLst>
                                </p:cTn>
                              </p:par>
                            </p:childTnLst>
                          </p:cTn>
                        </p:par>
                        <p:par>
                          <p:cTn id="68" fill="hold">
                            <p:stCondLst>
                              <p:cond delay="6500"/>
                            </p:stCondLst>
                            <p:childTnLst>
                              <p:par>
                                <p:cTn id="69" presetID="22" presetClass="entr" presetSubtype="4" fill="hold"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7000"/>
                            </p:stCondLst>
                            <p:childTnLst>
                              <p:par>
                                <p:cTn id="73" presetID="22" presetClass="entr" presetSubtype="4"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down)">
                                      <p:cBhvr>
                                        <p:cTn id="75" dur="500"/>
                                        <p:tgtEl>
                                          <p:spTgt spid="26"/>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down)">
                                      <p:cBhvr>
                                        <p:cTn id="83" dur="500"/>
                                        <p:tgtEl>
                                          <p:spTgt spid="28"/>
                                        </p:tgtEl>
                                      </p:cBhvr>
                                    </p:animEffect>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down)">
                                      <p:cBhvr>
                                        <p:cTn id="87" dur="500"/>
                                        <p:tgtEl>
                                          <p:spTgt spid="29"/>
                                        </p:tgtEl>
                                      </p:cBhvr>
                                    </p:animEffect>
                                  </p:childTnLst>
                                </p:cTn>
                              </p:par>
                            </p:childTnLst>
                          </p:cTn>
                        </p:par>
                        <p:par>
                          <p:cTn id="88" fill="hold">
                            <p:stCondLst>
                              <p:cond delay="9000"/>
                            </p:stCondLst>
                            <p:childTnLst>
                              <p:par>
                                <p:cTn id="89" presetID="22" presetClass="entr" presetSubtype="4"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childTnLst>
                          </p:cTn>
                        </p:par>
                        <p:par>
                          <p:cTn id="92" fill="hold">
                            <p:stCondLst>
                              <p:cond delay="9500"/>
                            </p:stCondLst>
                            <p:childTnLst>
                              <p:par>
                                <p:cTn id="93" presetID="22" presetClass="entr" presetSubtype="4"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down)">
                                      <p:cBhvr>
                                        <p:cTn id="95" dur="500"/>
                                        <p:tgtEl>
                                          <p:spTgt spid="31"/>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down)">
                                      <p:cBhvr>
                                        <p:cTn id="99" dur="500"/>
                                        <p:tgtEl>
                                          <p:spTgt spid="32"/>
                                        </p:tgtEl>
                                      </p:cBhvr>
                                    </p:animEffect>
                                  </p:childTnLst>
                                </p:cTn>
                              </p:par>
                            </p:childTnLst>
                          </p:cTn>
                        </p:par>
                        <p:par>
                          <p:cTn id="100" fill="hold">
                            <p:stCondLst>
                              <p:cond delay="10500"/>
                            </p:stCondLst>
                            <p:childTnLst>
                              <p:par>
                                <p:cTn id="101" presetID="22" presetClass="entr" presetSubtype="4"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down)">
                                      <p:cBhvr>
                                        <p:cTn id="103" dur="500"/>
                                        <p:tgtEl>
                                          <p:spTgt spid="30"/>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wipe(down)">
                                      <p:cBhvr>
                                        <p:cTn id="107" dur="500"/>
                                        <p:tgtEl>
                                          <p:spTgt spid="34"/>
                                        </p:tgtEl>
                                      </p:cBhvr>
                                    </p:animEffect>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down)">
                                      <p:cBhvr>
                                        <p:cTn id="111" dur="500"/>
                                        <p:tgtEl>
                                          <p:spTgt spid="35"/>
                                        </p:tgtEl>
                                      </p:cBhvr>
                                    </p:animEffect>
                                  </p:childTnLst>
                                </p:cTn>
                              </p:par>
                            </p:childTnLst>
                          </p:cTn>
                        </p:par>
                        <p:par>
                          <p:cTn id="112" fill="hold">
                            <p:stCondLst>
                              <p:cond delay="12000"/>
                            </p:stCondLst>
                            <p:childTnLst>
                              <p:par>
                                <p:cTn id="113" presetID="22" presetClass="entr" presetSubtype="4" fill="hold" nodeType="afterEffect">
                                  <p:stCondLst>
                                    <p:cond delay="0"/>
                                  </p:stCondLst>
                                  <p:childTnLst>
                                    <p:set>
                                      <p:cBhvr>
                                        <p:cTn id="114" dur="1" fill="hold">
                                          <p:stCondLst>
                                            <p:cond delay="0"/>
                                          </p:stCondLst>
                                        </p:cTn>
                                        <p:tgtEl>
                                          <p:spTgt spid="33"/>
                                        </p:tgtEl>
                                        <p:attrNameLst>
                                          <p:attrName>style.visibility</p:attrName>
                                        </p:attrNameLst>
                                      </p:cBhvr>
                                      <p:to>
                                        <p:strVal val="visible"/>
                                      </p:to>
                                    </p:set>
                                    <p:animEffect transition="in" filter="wipe(down)">
                                      <p:cBhvr>
                                        <p:cTn id="115" dur="500"/>
                                        <p:tgtEl>
                                          <p:spTgt spid="33"/>
                                        </p:tgtEl>
                                      </p:cBhvr>
                                    </p:animEffect>
                                  </p:childTnLst>
                                </p:cTn>
                              </p:par>
                            </p:childTnLst>
                          </p:cTn>
                        </p:par>
                        <p:par>
                          <p:cTn id="116" fill="hold">
                            <p:stCondLst>
                              <p:cond delay="12500"/>
                            </p:stCondLst>
                            <p:childTnLst>
                              <p:par>
                                <p:cTn id="117" presetID="22" presetClass="entr" presetSubtype="4" fill="hold"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wipe(down)">
                                      <p:cBhvr>
                                        <p:cTn id="119" dur="500"/>
                                        <p:tgtEl>
                                          <p:spTgt spid="37"/>
                                        </p:tgtEl>
                                      </p:cBhvr>
                                    </p:animEffect>
                                  </p:childTnLst>
                                </p:cTn>
                              </p:par>
                            </p:childTnLst>
                          </p:cTn>
                        </p:par>
                        <p:par>
                          <p:cTn id="120" fill="hold">
                            <p:stCondLst>
                              <p:cond delay="13000"/>
                            </p:stCondLst>
                            <p:childTnLst>
                              <p:par>
                                <p:cTn id="121" presetID="22" presetClass="entr" presetSubtype="4" fill="hold" nodeType="after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wipe(down)">
                                      <p:cBhvr>
                                        <p:cTn id="123" dur="500"/>
                                        <p:tgtEl>
                                          <p:spTgt spid="38"/>
                                        </p:tgtEl>
                                      </p:cBhvr>
                                    </p:animEffect>
                                  </p:childTnLst>
                                </p:cTn>
                              </p:par>
                            </p:childTnLst>
                          </p:cTn>
                        </p:par>
                        <p:par>
                          <p:cTn id="124" fill="hold">
                            <p:stCondLst>
                              <p:cond delay="13500"/>
                            </p:stCondLst>
                            <p:childTnLst>
                              <p:par>
                                <p:cTn id="125" presetID="22" presetClass="entr" presetSubtype="4" fill="hold" nodeType="after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down)">
                                      <p:cBhvr>
                                        <p:cTn id="127" dur="500"/>
                                        <p:tgtEl>
                                          <p:spTgt spid="36"/>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40"/>
                                        </p:tgtEl>
                                        <p:attrNameLst>
                                          <p:attrName>style.visibility</p:attrName>
                                        </p:attrNameLst>
                                      </p:cBhvr>
                                      <p:to>
                                        <p:strVal val="visible"/>
                                      </p:to>
                                    </p:set>
                                    <p:animEffect transition="in" filter="wipe(down)">
                                      <p:cBhvr>
                                        <p:cTn id="131" dur="500"/>
                                        <p:tgtEl>
                                          <p:spTgt spid="40"/>
                                        </p:tgtEl>
                                      </p:cBhvr>
                                    </p:animEffect>
                                  </p:childTnLst>
                                </p:cTn>
                              </p:par>
                            </p:childTnLst>
                          </p:cTn>
                        </p:par>
                        <p:par>
                          <p:cTn id="132" fill="hold">
                            <p:stCondLst>
                              <p:cond delay="14500"/>
                            </p:stCondLst>
                            <p:childTnLst>
                              <p:par>
                                <p:cTn id="133" presetID="22" presetClass="entr" presetSubtype="4" fill="hold"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wipe(down)">
                                      <p:cBhvr>
                                        <p:cTn id="135" dur="500"/>
                                        <p:tgtEl>
                                          <p:spTgt spid="41"/>
                                        </p:tgtEl>
                                      </p:cBhvr>
                                    </p:animEffect>
                                  </p:childTnLst>
                                </p:cTn>
                              </p:par>
                            </p:childTnLst>
                          </p:cTn>
                        </p:par>
                        <p:par>
                          <p:cTn id="136" fill="hold">
                            <p:stCondLst>
                              <p:cond delay="15000"/>
                            </p:stCondLst>
                            <p:childTnLst>
                              <p:par>
                                <p:cTn id="137" presetID="22" presetClass="entr" presetSubtype="4" fill="hold" nodeType="afterEffect">
                                  <p:stCondLst>
                                    <p:cond delay="0"/>
                                  </p:stCondLst>
                                  <p:childTnLst>
                                    <p:set>
                                      <p:cBhvr>
                                        <p:cTn id="138" dur="1" fill="hold">
                                          <p:stCondLst>
                                            <p:cond delay="0"/>
                                          </p:stCondLst>
                                        </p:cTn>
                                        <p:tgtEl>
                                          <p:spTgt spid="39"/>
                                        </p:tgtEl>
                                        <p:attrNameLst>
                                          <p:attrName>style.visibility</p:attrName>
                                        </p:attrNameLst>
                                      </p:cBhvr>
                                      <p:to>
                                        <p:strVal val="visible"/>
                                      </p:to>
                                    </p:set>
                                    <p:animEffect transition="in" filter="wipe(down)">
                                      <p:cBhvr>
                                        <p:cTn id="139" dur="500"/>
                                        <p:tgtEl>
                                          <p:spTgt spid="39"/>
                                        </p:tgtEl>
                                      </p:cBhvr>
                                    </p:animEffect>
                                  </p:childTnLst>
                                </p:cTn>
                              </p:par>
                            </p:childTnLst>
                          </p:cTn>
                        </p:par>
                        <p:par>
                          <p:cTn id="140" fill="hold">
                            <p:stCondLst>
                              <p:cond delay="15500"/>
                            </p:stCondLst>
                            <p:childTnLst>
                              <p:par>
                                <p:cTn id="141" presetID="22" presetClass="entr" presetSubtype="4" fill="hold" nodeType="afterEffect">
                                  <p:stCondLst>
                                    <p:cond delay="0"/>
                                  </p:stCondLst>
                                  <p:childTnLst>
                                    <p:set>
                                      <p:cBhvr>
                                        <p:cTn id="142" dur="1" fill="hold">
                                          <p:stCondLst>
                                            <p:cond delay="0"/>
                                          </p:stCondLst>
                                        </p:cTn>
                                        <p:tgtEl>
                                          <p:spTgt spid="43"/>
                                        </p:tgtEl>
                                        <p:attrNameLst>
                                          <p:attrName>style.visibility</p:attrName>
                                        </p:attrNameLst>
                                      </p:cBhvr>
                                      <p:to>
                                        <p:strVal val="visible"/>
                                      </p:to>
                                    </p:set>
                                    <p:animEffect transition="in" filter="wipe(down)">
                                      <p:cBhvr>
                                        <p:cTn id="143" dur="500"/>
                                        <p:tgtEl>
                                          <p:spTgt spid="43"/>
                                        </p:tgtEl>
                                      </p:cBhvr>
                                    </p:animEffect>
                                  </p:childTnLst>
                                </p:cTn>
                              </p:par>
                            </p:childTnLst>
                          </p:cTn>
                        </p:par>
                        <p:par>
                          <p:cTn id="144" fill="hold">
                            <p:stCondLst>
                              <p:cond delay="16000"/>
                            </p:stCondLst>
                            <p:childTnLst>
                              <p:par>
                                <p:cTn id="145" presetID="22" presetClass="entr" presetSubtype="4" fill="hold" nodeType="afterEffect">
                                  <p:stCondLst>
                                    <p:cond delay="0"/>
                                  </p:stCondLst>
                                  <p:childTnLst>
                                    <p:set>
                                      <p:cBhvr>
                                        <p:cTn id="146" dur="1" fill="hold">
                                          <p:stCondLst>
                                            <p:cond delay="0"/>
                                          </p:stCondLst>
                                        </p:cTn>
                                        <p:tgtEl>
                                          <p:spTgt spid="44"/>
                                        </p:tgtEl>
                                        <p:attrNameLst>
                                          <p:attrName>style.visibility</p:attrName>
                                        </p:attrNameLst>
                                      </p:cBhvr>
                                      <p:to>
                                        <p:strVal val="visible"/>
                                      </p:to>
                                    </p:set>
                                    <p:animEffect transition="in" filter="wipe(down)">
                                      <p:cBhvr>
                                        <p:cTn id="147" dur="500"/>
                                        <p:tgtEl>
                                          <p:spTgt spid="44"/>
                                        </p:tgtEl>
                                      </p:cBhvr>
                                    </p:animEffect>
                                  </p:childTnLst>
                                </p:cTn>
                              </p:par>
                            </p:childTnLst>
                          </p:cTn>
                        </p:par>
                        <p:par>
                          <p:cTn id="148" fill="hold">
                            <p:stCondLst>
                              <p:cond delay="16500"/>
                            </p:stCondLst>
                            <p:childTnLst>
                              <p:par>
                                <p:cTn id="149" presetID="22" presetClass="entr" presetSubtype="4" fill="hold" nodeType="afterEffect">
                                  <p:stCondLst>
                                    <p:cond delay="0"/>
                                  </p:stCondLst>
                                  <p:childTnLst>
                                    <p:set>
                                      <p:cBhvr>
                                        <p:cTn id="150" dur="1" fill="hold">
                                          <p:stCondLst>
                                            <p:cond delay="0"/>
                                          </p:stCondLst>
                                        </p:cTn>
                                        <p:tgtEl>
                                          <p:spTgt spid="42"/>
                                        </p:tgtEl>
                                        <p:attrNameLst>
                                          <p:attrName>style.visibility</p:attrName>
                                        </p:attrNameLst>
                                      </p:cBhvr>
                                      <p:to>
                                        <p:strVal val="visible"/>
                                      </p:to>
                                    </p:set>
                                    <p:animEffect transition="in" filter="wipe(down)">
                                      <p:cBhvr>
                                        <p:cTn id="151" dur="500"/>
                                        <p:tgtEl>
                                          <p:spTgt spid="42"/>
                                        </p:tgtEl>
                                      </p:cBhvr>
                                    </p:animEffect>
                                  </p:childTnLst>
                                </p:cTn>
                              </p:par>
                            </p:childTnLst>
                          </p:cTn>
                        </p:par>
                        <p:par>
                          <p:cTn id="152" fill="hold">
                            <p:stCondLst>
                              <p:cond delay="17000"/>
                            </p:stCondLst>
                            <p:childTnLst>
                              <p:par>
                                <p:cTn id="153" presetID="22" presetClass="entr" presetSubtype="4" fill="hold" nodeType="afterEffect">
                                  <p:stCondLst>
                                    <p:cond delay="0"/>
                                  </p:stCondLst>
                                  <p:childTnLst>
                                    <p:set>
                                      <p:cBhvr>
                                        <p:cTn id="154" dur="1" fill="hold">
                                          <p:stCondLst>
                                            <p:cond delay="0"/>
                                          </p:stCondLst>
                                        </p:cTn>
                                        <p:tgtEl>
                                          <p:spTgt spid="46"/>
                                        </p:tgtEl>
                                        <p:attrNameLst>
                                          <p:attrName>style.visibility</p:attrName>
                                        </p:attrNameLst>
                                      </p:cBhvr>
                                      <p:to>
                                        <p:strVal val="visible"/>
                                      </p:to>
                                    </p:set>
                                    <p:animEffect transition="in" filter="wipe(down)">
                                      <p:cBhvr>
                                        <p:cTn id="155" dur="500"/>
                                        <p:tgtEl>
                                          <p:spTgt spid="46"/>
                                        </p:tgtEl>
                                      </p:cBhvr>
                                    </p:animEffect>
                                  </p:childTnLst>
                                </p:cTn>
                              </p:par>
                            </p:childTnLst>
                          </p:cTn>
                        </p:par>
                        <p:par>
                          <p:cTn id="156" fill="hold">
                            <p:stCondLst>
                              <p:cond delay="17500"/>
                            </p:stCondLst>
                            <p:childTnLst>
                              <p:par>
                                <p:cTn id="157" presetID="22" presetClass="entr" presetSubtype="4" fill="hold" nodeType="after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wipe(down)">
                                      <p:cBhvr>
                                        <p:cTn id="159" dur="500"/>
                                        <p:tgtEl>
                                          <p:spTgt spid="47"/>
                                        </p:tgtEl>
                                      </p:cBhvr>
                                    </p:animEffect>
                                  </p:childTnLst>
                                </p:cTn>
                              </p:par>
                            </p:childTnLst>
                          </p:cTn>
                        </p:par>
                        <p:par>
                          <p:cTn id="160" fill="hold">
                            <p:stCondLst>
                              <p:cond delay="18000"/>
                            </p:stCondLst>
                            <p:childTnLst>
                              <p:par>
                                <p:cTn id="161" presetID="22" presetClass="entr" presetSubtype="4" fill="hold" nodeType="afterEffect">
                                  <p:stCondLst>
                                    <p:cond delay="0"/>
                                  </p:stCondLst>
                                  <p:childTnLst>
                                    <p:set>
                                      <p:cBhvr>
                                        <p:cTn id="162" dur="1" fill="hold">
                                          <p:stCondLst>
                                            <p:cond delay="0"/>
                                          </p:stCondLst>
                                        </p:cTn>
                                        <p:tgtEl>
                                          <p:spTgt spid="45"/>
                                        </p:tgtEl>
                                        <p:attrNameLst>
                                          <p:attrName>style.visibility</p:attrName>
                                        </p:attrNameLst>
                                      </p:cBhvr>
                                      <p:to>
                                        <p:strVal val="visible"/>
                                      </p:to>
                                    </p:set>
                                    <p:animEffect transition="in" filter="wipe(down)">
                                      <p:cBhvr>
                                        <p:cTn id="163" dur="500"/>
                                        <p:tgtEl>
                                          <p:spTgt spid="45"/>
                                        </p:tgtEl>
                                      </p:cBhvr>
                                    </p:animEffect>
                                  </p:childTnLst>
                                </p:cTn>
                              </p:par>
                            </p:childTnLst>
                          </p:cTn>
                        </p:par>
                        <p:par>
                          <p:cTn id="164" fill="hold">
                            <p:stCondLst>
                              <p:cond delay="18500"/>
                            </p:stCondLst>
                            <p:childTnLst>
                              <p:par>
                                <p:cTn id="165" presetID="22" presetClass="entr" presetSubtype="4" fill="hold" nodeType="afterEffect">
                                  <p:stCondLst>
                                    <p:cond delay="0"/>
                                  </p:stCondLst>
                                  <p:childTnLst>
                                    <p:set>
                                      <p:cBhvr>
                                        <p:cTn id="166" dur="1" fill="hold">
                                          <p:stCondLst>
                                            <p:cond delay="0"/>
                                          </p:stCondLst>
                                        </p:cTn>
                                        <p:tgtEl>
                                          <p:spTgt spid="49"/>
                                        </p:tgtEl>
                                        <p:attrNameLst>
                                          <p:attrName>style.visibility</p:attrName>
                                        </p:attrNameLst>
                                      </p:cBhvr>
                                      <p:to>
                                        <p:strVal val="visible"/>
                                      </p:to>
                                    </p:set>
                                    <p:animEffect transition="in" filter="wipe(down)">
                                      <p:cBhvr>
                                        <p:cTn id="167" dur="500"/>
                                        <p:tgtEl>
                                          <p:spTgt spid="49"/>
                                        </p:tgtEl>
                                      </p:cBhvr>
                                    </p:animEffect>
                                  </p:childTnLst>
                                </p:cTn>
                              </p:par>
                            </p:childTnLst>
                          </p:cTn>
                        </p:par>
                        <p:par>
                          <p:cTn id="168" fill="hold">
                            <p:stCondLst>
                              <p:cond delay="19000"/>
                            </p:stCondLst>
                            <p:childTnLst>
                              <p:par>
                                <p:cTn id="169" presetID="22" presetClass="entr" presetSubtype="4" fill="hold" nodeType="afterEffect">
                                  <p:stCondLst>
                                    <p:cond delay="0"/>
                                  </p:stCondLst>
                                  <p:childTnLst>
                                    <p:set>
                                      <p:cBhvr>
                                        <p:cTn id="170" dur="1" fill="hold">
                                          <p:stCondLst>
                                            <p:cond delay="0"/>
                                          </p:stCondLst>
                                        </p:cTn>
                                        <p:tgtEl>
                                          <p:spTgt spid="50"/>
                                        </p:tgtEl>
                                        <p:attrNameLst>
                                          <p:attrName>style.visibility</p:attrName>
                                        </p:attrNameLst>
                                      </p:cBhvr>
                                      <p:to>
                                        <p:strVal val="visible"/>
                                      </p:to>
                                    </p:set>
                                    <p:animEffect transition="in" filter="wipe(down)">
                                      <p:cBhvr>
                                        <p:cTn id="171" dur="500"/>
                                        <p:tgtEl>
                                          <p:spTgt spid="50"/>
                                        </p:tgtEl>
                                      </p:cBhvr>
                                    </p:animEffect>
                                  </p:childTnLst>
                                </p:cTn>
                              </p:par>
                            </p:childTnLst>
                          </p:cTn>
                        </p:par>
                        <p:par>
                          <p:cTn id="172" fill="hold">
                            <p:stCondLst>
                              <p:cond delay="19500"/>
                            </p:stCondLst>
                            <p:childTnLst>
                              <p:par>
                                <p:cTn id="173" presetID="22" presetClass="entr" presetSubtype="4"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down)">
                                      <p:cBhvr>
                                        <p:cTn id="175" dur="500"/>
                                        <p:tgtEl>
                                          <p:spTgt spid="48"/>
                                        </p:tgtEl>
                                      </p:cBhvr>
                                    </p:animEffect>
                                  </p:childTnLst>
                                </p:cTn>
                              </p:par>
                            </p:childTnLst>
                          </p:cTn>
                        </p:par>
                        <p:par>
                          <p:cTn id="176" fill="hold">
                            <p:stCondLst>
                              <p:cond delay="20000"/>
                            </p:stCondLst>
                            <p:childTnLst>
                              <p:par>
                                <p:cTn id="177" presetID="22" presetClass="entr" presetSubtype="4" fill="hold" nodeType="afterEffect">
                                  <p:stCondLst>
                                    <p:cond delay="0"/>
                                  </p:stCondLst>
                                  <p:childTnLst>
                                    <p:set>
                                      <p:cBhvr>
                                        <p:cTn id="178" dur="1" fill="hold">
                                          <p:stCondLst>
                                            <p:cond delay="0"/>
                                          </p:stCondLst>
                                        </p:cTn>
                                        <p:tgtEl>
                                          <p:spTgt spid="53"/>
                                        </p:tgtEl>
                                        <p:attrNameLst>
                                          <p:attrName>style.visibility</p:attrName>
                                        </p:attrNameLst>
                                      </p:cBhvr>
                                      <p:to>
                                        <p:strVal val="visible"/>
                                      </p:to>
                                    </p:set>
                                    <p:animEffect transition="in" filter="wipe(down)">
                                      <p:cBhvr>
                                        <p:cTn id="179" dur="500"/>
                                        <p:tgtEl>
                                          <p:spTgt spid="53"/>
                                        </p:tgtEl>
                                      </p:cBhvr>
                                    </p:animEffect>
                                  </p:childTnLst>
                                </p:cTn>
                              </p:par>
                            </p:childTnLst>
                          </p:cTn>
                        </p:par>
                        <p:par>
                          <p:cTn id="180" fill="hold">
                            <p:stCondLst>
                              <p:cond delay="20500"/>
                            </p:stCondLst>
                            <p:childTnLst>
                              <p:par>
                                <p:cTn id="181" presetID="22" presetClass="entr" presetSubtype="4" fill="hold" nodeType="afterEffect">
                                  <p:stCondLst>
                                    <p:cond delay="0"/>
                                  </p:stCondLst>
                                  <p:childTnLst>
                                    <p:set>
                                      <p:cBhvr>
                                        <p:cTn id="182" dur="1" fill="hold">
                                          <p:stCondLst>
                                            <p:cond delay="0"/>
                                          </p:stCondLst>
                                        </p:cTn>
                                        <p:tgtEl>
                                          <p:spTgt spid="54"/>
                                        </p:tgtEl>
                                        <p:attrNameLst>
                                          <p:attrName>style.visibility</p:attrName>
                                        </p:attrNameLst>
                                      </p:cBhvr>
                                      <p:to>
                                        <p:strVal val="visible"/>
                                      </p:to>
                                    </p:set>
                                    <p:animEffect transition="in" filter="wipe(down)">
                                      <p:cBhvr>
                                        <p:cTn id="183" dur="500"/>
                                        <p:tgtEl>
                                          <p:spTgt spid="54"/>
                                        </p:tgtEl>
                                      </p:cBhvr>
                                    </p:animEffect>
                                  </p:childTnLst>
                                </p:cTn>
                              </p:par>
                            </p:childTnLst>
                          </p:cTn>
                        </p:par>
                        <p:par>
                          <p:cTn id="184" fill="hold">
                            <p:stCondLst>
                              <p:cond delay="21000"/>
                            </p:stCondLst>
                            <p:childTnLst>
                              <p:par>
                                <p:cTn id="185" presetID="22" presetClass="entr" presetSubtype="4" fill="hold" nodeType="afterEffect">
                                  <p:stCondLst>
                                    <p:cond delay="0"/>
                                  </p:stCondLst>
                                  <p:childTnLst>
                                    <p:set>
                                      <p:cBhvr>
                                        <p:cTn id="186" dur="1" fill="hold">
                                          <p:stCondLst>
                                            <p:cond delay="0"/>
                                          </p:stCondLst>
                                        </p:cTn>
                                        <p:tgtEl>
                                          <p:spTgt spid="51"/>
                                        </p:tgtEl>
                                        <p:attrNameLst>
                                          <p:attrName>style.visibility</p:attrName>
                                        </p:attrNameLst>
                                      </p:cBhvr>
                                      <p:to>
                                        <p:strVal val="visible"/>
                                      </p:to>
                                    </p:set>
                                    <p:animEffect transition="in" filter="wipe(down)">
                                      <p:cBhvr>
                                        <p:cTn id="187" dur="500"/>
                                        <p:tgtEl>
                                          <p:spTgt spid="51"/>
                                        </p:tgtEl>
                                      </p:cBhvr>
                                    </p:animEffect>
                                  </p:childTnLst>
                                </p:cTn>
                              </p:par>
                            </p:childTnLst>
                          </p:cTn>
                        </p:par>
                        <p:par>
                          <p:cTn id="188" fill="hold">
                            <p:stCondLst>
                              <p:cond delay="21500"/>
                            </p:stCondLst>
                            <p:childTnLst>
                              <p:par>
                                <p:cTn id="189" presetID="22" presetClass="entr" presetSubtype="4" fill="hold" grpId="0" nodeType="afterEffect">
                                  <p:stCondLst>
                                    <p:cond delay="0"/>
                                  </p:stCondLst>
                                  <p:childTnLst>
                                    <p:set>
                                      <p:cBhvr>
                                        <p:cTn id="190" dur="1" fill="hold">
                                          <p:stCondLst>
                                            <p:cond delay="0"/>
                                          </p:stCondLst>
                                        </p:cTn>
                                        <p:tgtEl>
                                          <p:spTgt spid="52"/>
                                        </p:tgtEl>
                                        <p:attrNameLst>
                                          <p:attrName>style.visibility</p:attrName>
                                        </p:attrNameLst>
                                      </p:cBhvr>
                                      <p:to>
                                        <p:strVal val="visible"/>
                                      </p:to>
                                    </p:set>
                                    <p:animEffect transition="in" filter="wipe(down)">
                                      <p:cBhvr>
                                        <p:cTn id="19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SOLUCIÓN</a:t>
            </a:r>
          </a:p>
        </p:txBody>
      </p:sp>
      <p:pic>
        <p:nvPicPr>
          <p:cNvPr id="1026" name="Picture 2" descr="Resultado de imagen para crisp dm metodologia">
            <a:extLst>
              <a:ext uri="{FF2B5EF4-FFF2-40B4-BE49-F238E27FC236}">
                <a16:creationId xmlns:a16="http://schemas.microsoft.com/office/drawing/2014/main" id="{627B46E5-8708-40D3-9BE5-FAB1BE3C4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0023" y="1833263"/>
            <a:ext cx="4708906" cy="47176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a 7"/>
          <p:cNvGraphicFramePr/>
          <p:nvPr>
            <p:extLst>
              <p:ext uri="{D42A27DB-BD31-4B8C-83A1-F6EECF244321}">
                <p14:modId xmlns:p14="http://schemas.microsoft.com/office/powerpoint/2010/main" val="4205356583"/>
              </p:ext>
            </p:extLst>
          </p:nvPr>
        </p:nvGraphicFramePr>
        <p:xfrm>
          <a:off x="3003931" y="1939819"/>
          <a:ext cx="5984621" cy="4344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497B1B98-328D-40EB-A260-E4ED76372DEB}"/>
              </a:ext>
            </a:extLst>
          </p:cNvPr>
          <p:cNvSpPr txBox="1"/>
          <p:nvPr/>
        </p:nvSpPr>
        <p:spPr>
          <a:xfrm>
            <a:off x="8732520" y="1939819"/>
            <a:ext cx="2011680" cy="646331"/>
          </a:xfrm>
          <a:prstGeom prst="rect">
            <a:avLst/>
          </a:prstGeom>
          <a:noFill/>
        </p:spPr>
        <p:txBody>
          <a:bodyPr wrap="square" rtlCol="0">
            <a:spAutoFit/>
          </a:bodyPr>
          <a:lstStyle/>
          <a:p>
            <a:r>
              <a:rPr lang="es-EC" dirty="0"/>
              <a:t>Metodología CRISP DM</a:t>
            </a:r>
          </a:p>
        </p:txBody>
      </p:sp>
      <p:sp>
        <p:nvSpPr>
          <p:cNvPr id="4" name="CuadroTexto 3">
            <a:extLst>
              <a:ext uri="{FF2B5EF4-FFF2-40B4-BE49-F238E27FC236}">
                <a16:creationId xmlns:a16="http://schemas.microsoft.com/office/drawing/2014/main" id="{9D849059-2231-4232-84D8-A0B372B019DE}"/>
              </a:ext>
            </a:extLst>
          </p:cNvPr>
          <p:cNvSpPr txBox="1"/>
          <p:nvPr/>
        </p:nvSpPr>
        <p:spPr>
          <a:xfrm>
            <a:off x="5637276" y="2976372"/>
            <a:ext cx="914400" cy="914400"/>
          </a:xfrm>
          <a:prstGeom prst="rect">
            <a:avLst/>
          </a:prstGeom>
          <a:noFill/>
        </p:spPr>
        <p:txBody>
          <a:bodyPr wrap="square" rtlCol="0">
            <a:spAutoFit/>
          </a:bodyPr>
          <a:lstStyle/>
          <a:p>
            <a:endParaRPr lang="es-EC" dirty="0"/>
          </a:p>
        </p:txBody>
      </p:sp>
    </p:spTree>
    <p:extLst>
      <p:ext uri="{BB962C8B-B14F-4D97-AF65-F5344CB8AC3E}">
        <p14:creationId xmlns:p14="http://schemas.microsoft.com/office/powerpoint/2010/main" val="36343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PROPUESTA DE SOLUCIÓN</a:t>
            </a:r>
          </a:p>
        </p:txBody>
      </p:sp>
      <p:pic>
        <p:nvPicPr>
          <p:cNvPr id="5" name="Marcador de contenido 4"/>
          <p:cNvPicPr>
            <a:picLocks noGrp="1" noChangeAspect="1"/>
          </p:cNvPicPr>
          <p:nvPr>
            <p:ph idx="1"/>
          </p:nvPr>
        </p:nvPicPr>
        <p:blipFill rotWithShape="1">
          <a:blip r:embed="rId2">
            <a:extLst>
              <a:ext uri="{28A0092B-C50C-407E-A947-70E740481C1C}">
                <a14:useLocalDpi xmlns:a14="http://schemas.microsoft.com/office/drawing/2010/main" val="0"/>
              </a:ext>
            </a:extLst>
          </a:blip>
          <a:srcRect r="8438"/>
          <a:stretch/>
        </p:blipFill>
        <p:spPr>
          <a:xfrm>
            <a:off x="1877562" y="3669641"/>
            <a:ext cx="4819452" cy="3073242"/>
          </a:xfrm>
        </p:spPr>
      </p:pic>
      <p:grpSp>
        <p:nvGrpSpPr>
          <p:cNvPr id="9" name="Grupo 8"/>
          <p:cNvGrpSpPr/>
          <p:nvPr/>
        </p:nvGrpSpPr>
        <p:grpSpPr>
          <a:xfrm>
            <a:off x="7261404" y="1476043"/>
            <a:ext cx="3181350" cy="2686050"/>
            <a:chOff x="7261404" y="1476043"/>
            <a:chExt cx="3181350" cy="2686050"/>
          </a:xfrm>
        </p:grpSpPr>
        <p:pic>
          <p:nvPicPr>
            <p:cNvPr id="6" name="Imagen 5"/>
            <p:cNvPicPr>
              <a:picLocks noChangeAspect="1"/>
            </p:cNvPicPr>
            <p:nvPr/>
          </p:nvPicPr>
          <p:blipFill>
            <a:blip r:embed="rId3"/>
            <a:stretch>
              <a:fillRect/>
            </a:stretch>
          </p:blipFill>
          <p:spPr>
            <a:xfrm>
              <a:off x="7261404" y="1476043"/>
              <a:ext cx="3181350" cy="2686050"/>
            </a:xfrm>
            <a:prstGeom prst="rect">
              <a:avLst/>
            </a:prstGeom>
          </p:spPr>
        </p:pic>
        <p:sp>
          <p:nvSpPr>
            <p:cNvPr id="7" name="Rectángulo 6"/>
            <p:cNvSpPr/>
            <p:nvPr/>
          </p:nvSpPr>
          <p:spPr>
            <a:xfrm rot="19738636">
              <a:off x="7347116" y="2278156"/>
              <a:ext cx="2678806" cy="1081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8" name="Imagen 7"/>
          <p:cNvPicPr>
            <a:picLocks noChangeAspect="1"/>
          </p:cNvPicPr>
          <p:nvPr/>
        </p:nvPicPr>
        <p:blipFill rotWithShape="1">
          <a:blip r:embed="rId4">
            <a:extLst>
              <a:ext uri="{28A0092B-C50C-407E-A947-70E740481C1C}">
                <a14:useLocalDpi xmlns:a14="http://schemas.microsoft.com/office/drawing/2010/main" val="0"/>
              </a:ext>
            </a:extLst>
          </a:blip>
          <a:srcRect l="8945" b="9762"/>
          <a:stretch/>
        </p:blipFill>
        <p:spPr>
          <a:xfrm>
            <a:off x="6773214" y="1476043"/>
            <a:ext cx="5214004" cy="3236910"/>
          </a:xfrm>
          <a:prstGeom prst="rect">
            <a:avLst/>
          </a:prstGeom>
        </p:spPr>
      </p:pic>
      <p:pic>
        <p:nvPicPr>
          <p:cNvPr id="10" name="Imagen 9"/>
          <p:cNvPicPr>
            <a:picLocks noChangeAspect="1"/>
          </p:cNvPicPr>
          <p:nvPr/>
        </p:nvPicPr>
        <p:blipFill rotWithShape="1">
          <a:blip r:embed="rId5">
            <a:extLst>
              <a:ext uri="{28A0092B-C50C-407E-A947-70E740481C1C}">
                <a14:useLocalDpi xmlns:a14="http://schemas.microsoft.com/office/drawing/2010/main" val="0"/>
              </a:ext>
            </a:extLst>
          </a:blip>
          <a:srcRect l="4245" t="12156" r="7774" b="17133"/>
          <a:stretch/>
        </p:blipFill>
        <p:spPr>
          <a:xfrm>
            <a:off x="1877562" y="1476043"/>
            <a:ext cx="3407380" cy="2053926"/>
          </a:xfrm>
          <a:prstGeom prst="rect">
            <a:avLst/>
          </a:prstGeom>
        </p:spPr>
      </p:pic>
    </p:spTree>
    <p:extLst>
      <p:ext uri="{BB962C8B-B14F-4D97-AF65-F5344CB8AC3E}">
        <p14:creationId xmlns:p14="http://schemas.microsoft.com/office/powerpoint/2010/main" val="33911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IMPLEMENTACIÓN – DATA QUALITY</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236632974"/>
              </p:ext>
            </p:extLst>
          </p:nvPr>
        </p:nvGraphicFramePr>
        <p:xfrm>
          <a:off x="-334852" y="1916806"/>
          <a:ext cx="7190191" cy="304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730321" y="3052292"/>
            <a:ext cx="1030310" cy="646331"/>
          </a:xfrm>
          <a:prstGeom prst="rect">
            <a:avLst/>
          </a:prstGeom>
          <a:noFill/>
        </p:spPr>
        <p:txBody>
          <a:bodyPr wrap="square" rtlCol="0">
            <a:spAutoFit/>
          </a:bodyPr>
          <a:lstStyle/>
          <a:p>
            <a:pPr algn="ctr"/>
            <a:r>
              <a:rPr lang="es-ES" dirty="0">
                <a:ln w="0"/>
                <a:effectLst>
                  <a:glow rad="63500">
                    <a:schemeClr val="accent2">
                      <a:satMod val="175000"/>
                      <a:alpha val="40000"/>
                    </a:schemeClr>
                  </a:glow>
                  <a:outerShdw blurRad="38100" dist="19050" dir="2700000" algn="tl" rotWithShape="0">
                    <a:schemeClr val="dk1">
                      <a:alpha val="40000"/>
                    </a:schemeClr>
                  </a:outerShdw>
                </a:effectLst>
              </a:rPr>
              <a:t>Data </a:t>
            </a:r>
            <a:r>
              <a:rPr lang="es-ES" dirty="0" err="1">
                <a:ln w="0"/>
                <a:effectLst>
                  <a:glow rad="63500">
                    <a:schemeClr val="accent2">
                      <a:satMod val="175000"/>
                      <a:alpha val="40000"/>
                    </a:schemeClr>
                  </a:glow>
                  <a:outerShdw blurRad="38100" dist="19050" dir="2700000" algn="tl" rotWithShape="0">
                    <a:schemeClr val="dk1">
                      <a:alpha val="40000"/>
                    </a:schemeClr>
                  </a:outerShdw>
                </a:effectLst>
              </a:rPr>
              <a:t>Quality</a:t>
            </a:r>
            <a:endParaRPr lang="es-ES" dirty="0">
              <a:ln w="0"/>
              <a:effectLst>
                <a:glow rad="63500">
                  <a:schemeClr val="accent2">
                    <a:satMod val="175000"/>
                    <a:alpha val="40000"/>
                  </a:schemeClr>
                </a:glow>
                <a:outerShdw blurRad="38100" dist="19050" dir="2700000" algn="tl" rotWithShape="0">
                  <a:schemeClr val="dk1">
                    <a:alpha val="40000"/>
                  </a:schemeClr>
                </a:outerShdw>
              </a:effectLst>
            </a:endParaRPr>
          </a:p>
        </p:txBody>
      </p:sp>
      <p:graphicFrame>
        <p:nvGraphicFramePr>
          <p:cNvPr id="7" name="Diagrama 6"/>
          <p:cNvGraphicFramePr/>
          <p:nvPr>
            <p:extLst>
              <p:ext uri="{D42A27DB-BD31-4B8C-83A1-F6EECF244321}">
                <p14:modId xmlns:p14="http://schemas.microsoft.com/office/powerpoint/2010/main" val="2322738720"/>
              </p:ext>
            </p:extLst>
          </p:nvPr>
        </p:nvGraphicFramePr>
        <p:xfrm>
          <a:off x="5625206" y="1506828"/>
          <a:ext cx="4561983" cy="365271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28633376"/>
      </p:ext>
    </p:extLst>
  </p:cSld>
  <p:clrMapOvr>
    <a:masterClrMapping/>
  </p:clrMapOvr>
</p:sld>
</file>

<file path=ppt/theme/theme1.xml><?xml version="1.0" encoding="utf-8"?>
<a:theme xmlns:a="http://schemas.openxmlformats.org/drawingml/2006/main" name="Espiral">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Facet</Template>
  <TotalTime>995</TotalTime>
  <Words>424</Words>
  <Application>Microsoft Office PowerPoint</Application>
  <PresentationFormat>Panorámica</PresentationFormat>
  <Paragraphs>82</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Arial Narrow</vt:lpstr>
      <vt:lpstr>Century Gothic</vt:lpstr>
      <vt:lpstr>Impact</vt:lpstr>
      <vt:lpstr>Wingdings</vt:lpstr>
      <vt:lpstr>Wingdings 3</vt:lpstr>
      <vt:lpstr>Espiral</vt:lpstr>
      <vt:lpstr>MODELO DE PREDICCIÓN DE DATOS PARA DETERMINAR PERFILES DE COMPORTAMIENTOS DE CONSUMO DE LOS CLIENTES DE SUPERMERCADOS SANTAMARÍA UTILIZANDO MINERÍA DE DATOS MEDIANTE LA SEGMENTACIÓN DE SUCURSALES</vt:lpstr>
      <vt:lpstr>AGENDA</vt:lpstr>
      <vt:lpstr>FUNDAMENTOS</vt:lpstr>
      <vt:lpstr>MOTIVACIÓN</vt:lpstr>
      <vt:lpstr>MOTIVACIÓN</vt:lpstr>
      <vt:lpstr>MOTIVACIÓN</vt:lpstr>
      <vt:lpstr>PROPUESTA DE SOLUCIÓN</vt:lpstr>
      <vt:lpstr>PROPUESTA DE SOLUCIÓN</vt:lpstr>
      <vt:lpstr>IMPLEMENTACIÓN – DATA QUALITY</vt:lpstr>
      <vt:lpstr>IMPLEMENTACIÓN - RFM</vt:lpstr>
      <vt:lpstr>IMPLEMENTACIÓN - PCA</vt:lpstr>
      <vt:lpstr>PROPUESTA DE VALOR</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DE PREDICCIÓN DE DATOS PARA DETERMINAR PERFILES DE COMPORTAMIENTOS DE CONSUMO DE LOS CLIENTES DE SUPERMERCADOS SANTAMARÍA UTILIZANDO MINERÍA DE DATOS MEDIANTE LA SEGMENTACIÓN DE SUCURSALES</dc:title>
  <dc:creator>Usuario de Windows</dc:creator>
  <cp:lastModifiedBy>Diego Gonzalo</cp:lastModifiedBy>
  <cp:revision>81</cp:revision>
  <dcterms:created xsi:type="dcterms:W3CDTF">2019-11-30T20:53:28Z</dcterms:created>
  <dcterms:modified xsi:type="dcterms:W3CDTF">2019-12-01T20:25:38Z</dcterms:modified>
</cp:coreProperties>
</file>