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32"/>
  </p:notesMasterIdLst>
  <p:sldIdLst>
    <p:sldId id="287" r:id="rId3"/>
    <p:sldId id="289" r:id="rId4"/>
    <p:sldId id="290" r:id="rId5"/>
    <p:sldId id="258" r:id="rId6"/>
    <p:sldId id="298" r:id="rId7"/>
    <p:sldId id="292" r:id="rId8"/>
    <p:sldId id="293" r:id="rId9"/>
    <p:sldId id="295" r:id="rId10"/>
    <p:sldId id="256" r:id="rId11"/>
    <p:sldId id="302" r:id="rId12"/>
    <p:sldId id="303" r:id="rId13"/>
    <p:sldId id="296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01" r:id="rId23"/>
    <p:sldId id="312" r:id="rId24"/>
    <p:sldId id="257" r:id="rId25"/>
    <p:sldId id="313" r:id="rId26"/>
    <p:sldId id="315" r:id="rId27"/>
    <p:sldId id="317" r:id="rId28"/>
    <p:sldId id="316" r:id="rId29"/>
    <p:sldId id="318" r:id="rId30"/>
    <p:sldId id="260" r:id="rId31"/>
  </p:sldIdLst>
  <p:sldSz cx="9144000" cy="5143500" type="screen16x9"/>
  <p:notesSz cx="6858000" cy="9144000"/>
  <p:embeddedFontLst>
    <p:embeddedFont>
      <p:font typeface="Varela Round" panose="020B0604020202020204" charset="0"/>
      <p:regular r:id="rId33"/>
    </p:embeddedFont>
    <p:embeddedFont>
      <p:font typeface="Neuton" panose="020B0604020202020204" charset="0"/>
      <p:regular r:id="rId34"/>
      <p:bold r:id="rId35"/>
      <p:italic r:id="rId36"/>
    </p:embeddedFont>
    <p:embeddedFont>
      <p:font typeface="Yellowtail" panose="020B0604020202020204" charset="0"/>
      <p:regular r:id="rId37"/>
    </p:embeddedFont>
    <p:embeddedFont>
      <p:font typeface="Nixie One" panose="020B0604020202020204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CC66"/>
    <a:srgbClr val="00FF99"/>
    <a:srgbClr val="FF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09EF9C-6472-45C0-BA52-988629CD53AE}">
  <a:tblStyle styleId="{1009EF9C-6472-45C0-BA52-988629CD53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-3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0599E-86E9-4227-944D-0356DC37D82C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434258C5-85EC-425D-B264-79C345DAC2E5}">
      <dgm:prSet phldrT="[Texto]" custT="1"/>
      <dgm:spPr/>
      <dgm:t>
        <a:bodyPr/>
        <a:lstStyle/>
        <a:p>
          <a:r>
            <a:rPr lang="es-EC" sz="1400" dirty="0"/>
            <a:t>Aculturación</a:t>
          </a:r>
          <a:endParaRPr lang="es-419" sz="1400" dirty="0"/>
        </a:p>
      </dgm:t>
    </dgm:pt>
    <dgm:pt modelId="{DE3CA847-206B-418A-876A-DDCABD604DCC}" type="parTrans" cxnId="{2B457748-B443-408B-BF14-FE4862147848}">
      <dgm:prSet/>
      <dgm:spPr/>
      <dgm:t>
        <a:bodyPr/>
        <a:lstStyle/>
        <a:p>
          <a:endParaRPr lang="es-419" sz="1600"/>
        </a:p>
      </dgm:t>
    </dgm:pt>
    <dgm:pt modelId="{06AF1FF6-CCF1-4A0A-A339-67E9C7B5A938}" type="sibTrans" cxnId="{2B457748-B443-408B-BF14-FE4862147848}">
      <dgm:prSet/>
      <dgm:spPr/>
      <dgm:t>
        <a:bodyPr/>
        <a:lstStyle/>
        <a:p>
          <a:endParaRPr lang="es-419" sz="1600"/>
        </a:p>
      </dgm:t>
    </dgm:pt>
    <dgm:pt modelId="{B24FBBAF-A627-4272-BB6C-BF0B4F19231A}">
      <dgm:prSet phldrT="[Texto]" custT="1"/>
      <dgm:spPr/>
      <dgm:t>
        <a:bodyPr/>
        <a:lstStyle/>
        <a:p>
          <a:r>
            <a:rPr lang="es-EC" sz="1400" dirty="0"/>
            <a:t>Globalización</a:t>
          </a:r>
          <a:endParaRPr lang="es-419" sz="1400" dirty="0"/>
        </a:p>
      </dgm:t>
    </dgm:pt>
    <dgm:pt modelId="{890C8E3A-545D-496B-AA46-8C28AB8FC107}" type="parTrans" cxnId="{11D3D306-E180-4FBB-B032-68FB53466E4E}">
      <dgm:prSet/>
      <dgm:spPr/>
      <dgm:t>
        <a:bodyPr/>
        <a:lstStyle/>
        <a:p>
          <a:endParaRPr lang="es-419" sz="1600"/>
        </a:p>
      </dgm:t>
    </dgm:pt>
    <dgm:pt modelId="{CEA7050C-35A7-4A8A-85CE-F1EF9A5F22F3}" type="sibTrans" cxnId="{11D3D306-E180-4FBB-B032-68FB53466E4E}">
      <dgm:prSet/>
      <dgm:spPr/>
      <dgm:t>
        <a:bodyPr/>
        <a:lstStyle/>
        <a:p>
          <a:endParaRPr lang="es-419" sz="1600"/>
        </a:p>
      </dgm:t>
    </dgm:pt>
    <dgm:pt modelId="{51053DA8-1CAB-49CF-8CD9-098787FD43BA}">
      <dgm:prSet phldrT="[Texto]" custT="1"/>
      <dgm:spPr/>
      <dgm:t>
        <a:bodyPr/>
        <a:lstStyle/>
        <a:p>
          <a:r>
            <a:rPr lang="es-EC" sz="1400" dirty="0"/>
            <a:t>Desinterés legado ancestral</a:t>
          </a:r>
          <a:endParaRPr lang="es-419" sz="1400" dirty="0"/>
        </a:p>
      </dgm:t>
    </dgm:pt>
    <dgm:pt modelId="{7B6410FE-3A00-45A0-83A2-8D1B346C845B}" type="parTrans" cxnId="{5A028C9B-616D-4292-A0BB-7B956C00E62B}">
      <dgm:prSet/>
      <dgm:spPr/>
      <dgm:t>
        <a:bodyPr/>
        <a:lstStyle/>
        <a:p>
          <a:endParaRPr lang="es-419" sz="1600"/>
        </a:p>
      </dgm:t>
    </dgm:pt>
    <dgm:pt modelId="{6F3C1349-2647-48CE-A71C-D17E86C8242A}" type="sibTrans" cxnId="{5A028C9B-616D-4292-A0BB-7B956C00E62B}">
      <dgm:prSet/>
      <dgm:spPr/>
      <dgm:t>
        <a:bodyPr/>
        <a:lstStyle/>
        <a:p>
          <a:endParaRPr lang="es-419" sz="1600"/>
        </a:p>
      </dgm:t>
    </dgm:pt>
    <dgm:pt modelId="{1961788C-0DFF-4317-8ADC-A1C5E697023B}" type="pres">
      <dgm:prSet presAssocID="{1740599E-86E9-4227-944D-0356DC37D82C}" presName="Name0" presStyleCnt="0">
        <dgm:presLayoutVars>
          <dgm:dir/>
          <dgm:animLvl val="lvl"/>
          <dgm:resizeHandles val="exact"/>
        </dgm:presLayoutVars>
      </dgm:prSet>
      <dgm:spPr/>
    </dgm:pt>
    <dgm:pt modelId="{CD5E5299-C4AF-43F9-AB0F-8920137BDE48}" type="pres">
      <dgm:prSet presAssocID="{434258C5-85EC-425D-B264-79C345DAC2E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EFF21B-3158-46C2-B690-1DE69B491736}" type="pres">
      <dgm:prSet presAssocID="{06AF1FF6-CCF1-4A0A-A339-67E9C7B5A938}" presName="parTxOnlySpace" presStyleCnt="0"/>
      <dgm:spPr/>
    </dgm:pt>
    <dgm:pt modelId="{10DCC39F-E115-4030-B181-DE69F2847066}" type="pres">
      <dgm:prSet presAssocID="{B24FBBAF-A627-4272-BB6C-BF0B4F19231A}" presName="parTxOnly" presStyleLbl="node1" presStyleIdx="1" presStyleCnt="3" custLinFactY="10482" custLinFactNeighborX="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3EFE49-C5DD-4512-AF98-CEEC46F9B7C8}" type="pres">
      <dgm:prSet presAssocID="{CEA7050C-35A7-4A8A-85CE-F1EF9A5F22F3}" presName="parTxOnlySpace" presStyleCnt="0"/>
      <dgm:spPr/>
    </dgm:pt>
    <dgm:pt modelId="{18E01136-177B-489E-AEC7-B754E138FA79}" type="pres">
      <dgm:prSet presAssocID="{51053DA8-1CAB-49CF-8CD9-098787FD43B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028C9B-616D-4292-A0BB-7B956C00E62B}" srcId="{1740599E-86E9-4227-944D-0356DC37D82C}" destId="{51053DA8-1CAB-49CF-8CD9-098787FD43BA}" srcOrd="2" destOrd="0" parTransId="{7B6410FE-3A00-45A0-83A2-8D1B346C845B}" sibTransId="{6F3C1349-2647-48CE-A71C-D17E86C8242A}"/>
    <dgm:cxn modelId="{2B457748-B443-408B-BF14-FE4862147848}" srcId="{1740599E-86E9-4227-944D-0356DC37D82C}" destId="{434258C5-85EC-425D-B264-79C345DAC2E5}" srcOrd="0" destOrd="0" parTransId="{DE3CA847-206B-418A-876A-DDCABD604DCC}" sibTransId="{06AF1FF6-CCF1-4A0A-A339-67E9C7B5A938}"/>
    <dgm:cxn modelId="{AA3FF6E7-27BE-41B8-BE00-92079441AA10}" type="presOf" srcId="{1740599E-86E9-4227-944D-0356DC37D82C}" destId="{1961788C-0DFF-4317-8ADC-A1C5E697023B}" srcOrd="0" destOrd="0" presId="urn:microsoft.com/office/officeart/2005/8/layout/chevron1"/>
    <dgm:cxn modelId="{D1BFB35E-5B97-4693-8042-E271070A0F94}" type="presOf" srcId="{B24FBBAF-A627-4272-BB6C-BF0B4F19231A}" destId="{10DCC39F-E115-4030-B181-DE69F2847066}" srcOrd="0" destOrd="0" presId="urn:microsoft.com/office/officeart/2005/8/layout/chevron1"/>
    <dgm:cxn modelId="{64D77403-E64F-43B2-A1AC-EAA23E63CD3E}" type="presOf" srcId="{51053DA8-1CAB-49CF-8CD9-098787FD43BA}" destId="{18E01136-177B-489E-AEC7-B754E138FA79}" srcOrd="0" destOrd="0" presId="urn:microsoft.com/office/officeart/2005/8/layout/chevron1"/>
    <dgm:cxn modelId="{11D3D306-E180-4FBB-B032-68FB53466E4E}" srcId="{1740599E-86E9-4227-944D-0356DC37D82C}" destId="{B24FBBAF-A627-4272-BB6C-BF0B4F19231A}" srcOrd="1" destOrd="0" parTransId="{890C8E3A-545D-496B-AA46-8C28AB8FC107}" sibTransId="{CEA7050C-35A7-4A8A-85CE-F1EF9A5F22F3}"/>
    <dgm:cxn modelId="{D503C77C-1E26-4E18-A796-85B7831751AE}" type="presOf" srcId="{434258C5-85EC-425D-B264-79C345DAC2E5}" destId="{CD5E5299-C4AF-43F9-AB0F-8920137BDE48}" srcOrd="0" destOrd="0" presId="urn:microsoft.com/office/officeart/2005/8/layout/chevron1"/>
    <dgm:cxn modelId="{748A746E-DAE8-4F83-9CAF-6CB62E45D8D1}" type="presParOf" srcId="{1961788C-0DFF-4317-8ADC-A1C5E697023B}" destId="{CD5E5299-C4AF-43F9-AB0F-8920137BDE48}" srcOrd="0" destOrd="0" presId="urn:microsoft.com/office/officeart/2005/8/layout/chevron1"/>
    <dgm:cxn modelId="{4A089123-2987-45CF-BC65-937AF5D99E57}" type="presParOf" srcId="{1961788C-0DFF-4317-8ADC-A1C5E697023B}" destId="{32EFF21B-3158-46C2-B690-1DE69B491736}" srcOrd="1" destOrd="0" presId="urn:microsoft.com/office/officeart/2005/8/layout/chevron1"/>
    <dgm:cxn modelId="{4BE20EE2-3BC7-4D2B-931C-957803AAC1B7}" type="presParOf" srcId="{1961788C-0DFF-4317-8ADC-A1C5E697023B}" destId="{10DCC39F-E115-4030-B181-DE69F2847066}" srcOrd="2" destOrd="0" presId="urn:microsoft.com/office/officeart/2005/8/layout/chevron1"/>
    <dgm:cxn modelId="{32019B14-D3A2-4805-B9E2-2DCE17D5D92F}" type="presParOf" srcId="{1961788C-0DFF-4317-8ADC-A1C5E697023B}" destId="{F83EFE49-C5DD-4512-AF98-CEEC46F9B7C8}" srcOrd="3" destOrd="0" presId="urn:microsoft.com/office/officeart/2005/8/layout/chevron1"/>
    <dgm:cxn modelId="{0EADC6E2-D3B4-483F-B9BA-9074CC73C616}" type="presParOf" srcId="{1961788C-0DFF-4317-8ADC-A1C5E697023B}" destId="{18E01136-177B-489E-AEC7-B754E138FA7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977B1-C2A8-432B-9FBF-69E6885C90A0}" type="doc">
      <dgm:prSet loTypeId="urn:microsoft.com/office/officeart/2005/8/layout/arrow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38DC2C50-0DFA-4F15-9A0E-BDC094F40306}">
      <dgm:prSet phldrT="[Texto]"/>
      <dgm:spPr/>
      <dgm:t>
        <a:bodyPr/>
        <a:lstStyle/>
        <a:p>
          <a:r>
            <a:rPr lang="es-EC" b="1">
              <a:solidFill>
                <a:schemeClr val="tx1">
                  <a:lumMod val="50000"/>
                </a:schemeClr>
              </a:solidFill>
            </a:rPr>
            <a:t>Memoria Colectiva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0224C10A-A351-4F97-AEB8-1626145D0BF0}" type="parTrans" cxnId="{D8AE51B4-9E87-4116-A410-7830F75C1E09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7DF13CD0-46EB-44FD-A39C-5D421F13CADA}" type="sibTrans" cxnId="{D8AE51B4-9E87-4116-A410-7830F75C1E09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7189363F-5009-4B57-A164-9B6E8C5F24B0}">
      <dgm:prSet phldrT="[Texto]"/>
      <dgm:spPr/>
      <dgm:t>
        <a:bodyPr/>
        <a:lstStyle/>
        <a:p>
          <a:r>
            <a:rPr lang="es-EC" b="1" dirty="0">
              <a:solidFill>
                <a:schemeClr val="tx1">
                  <a:lumMod val="50000"/>
                </a:schemeClr>
              </a:solidFill>
            </a:rPr>
            <a:t>Alternativa de Salvaguardia e Impulso Turístico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C1429497-2496-41F4-8786-3D6882E1E5CC}" type="parTrans" cxnId="{6A773650-1FA2-42BF-97EA-9E0213D5DCC5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CAE59880-E250-4318-B52D-426A40371B26}" type="sibTrans" cxnId="{6A773650-1FA2-42BF-97EA-9E0213D5DCC5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F81E289D-B106-45E6-9308-26758E14136B}" type="pres">
      <dgm:prSet presAssocID="{D7D977B1-C2A8-432B-9FBF-69E6885C90A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DF93A4-9B6D-40C4-B2B1-C9A54957F908}" type="pres">
      <dgm:prSet presAssocID="{D7D977B1-C2A8-432B-9FBF-69E6885C90A0}" presName="ribbon" presStyleLbl="node1" presStyleIdx="0" presStyleCnt="1"/>
      <dgm:spPr/>
    </dgm:pt>
    <dgm:pt modelId="{A65DCF67-7B73-4EF1-A355-153B2A024A6E}" type="pres">
      <dgm:prSet presAssocID="{D7D977B1-C2A8-432B-9FBF-69E6885C90A0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EE29B1-3CCA-49AF-B85A-4FB7305156A6}" type="pres">
      <dgm:prSet presAssocID="{D7D977B1-C2A8-432B-9FBF-69E6885C90A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AA723B0-46AF-4FFA-BDC7-A6D552B84EEE}" type="presOf" srcId="{7189363F-5009-4B57-A164-9B6E8C5F24B0}" destId="{C8EE29B1-3CCA-49AF-B85A-4FB7305156A6}" srcOrd="0" destOrd="0" presId="urn:microsoft.com/office/officeart/2005/8/layout/arrow6"/>
    <dgm:cxn modelId="{6A773650-1FA2-42BF-97EA-9E0213D5DCC5}" srcId="{D7D977B1-C2A8-432B-9FBF-69E6885C90A0}" destId="{7189363F-5009-4B57-A164-9B6E8C5F24B0}" srcOrd="1" destOrd="0" parTransId="{C1429497-2496-41F4-8786-3D6882E1E5CC}" sibTransId="{CAE59880-E250-4318-B52D-426A40371B26}"/>
    <dgm:cxn modelId="{D8AE51B4-9E87-4116-A410-7830F75C1E09}" srcId="{D7D977B1-C2A8-432B-9FBF-69E6885C90A0}" destId="{38DC2C50-0DFA-4F15-9A0E-BDC094F40306}" srcOrd="0" destOrd="0" parTransId="{0224C10A-A351-4F97-AEB8-1626145D0BF0}" sibTransId="{7DF13CD0-46EB-44FD-A39C-5D421F13CADA}"/>
    <dgm:cxn modelId="{2782980F-7D9B-4A24-83E2-1383B16A73DE}" type="presOf" srcId="{D7D977B1-C2A8-432B-9FBF-69E6885C90A0}" destId="{F81E289D-B106-45E6-9308-26758E14136B}" srcOrd="0" destOrd="0" presId="urn:microsoft.com/office/officeart/2005/8/layout/arrow6"/>
    <dgm:cxn modelId="{D7026465-9757-4928-8A33-D931E29A4911}" type="presOf" srcId="{38DC2C50-0DFA-4F15-9A0E-BDC094F40306}" destId="{A65DCF67-7B73-4EF1-A355-153B2A024A6E}" srcOrd="0" destOrd="0" presId="urn:microsoft.com/office/officeart/2005/8/layout/arrow6"/>
    <dgm:cxn modelId="{6BDED355-5775-4E84-8FCA-FEBE1CA75652}" type="presParOf" srcId="{F81E289D-B106-45E6-9308-26758E14136B}" destId="{66DF93A4-9B6D-40C4-B2B1-C9A54957F908}" srcOrd="0" destOrd="0" presId="urn:microsoft.com/office/officeart/2005/8/layout/arrow6"/>
    <dgm:cxn modelId="{86D8B7B1-CC58-40CA-9F3C-B5514DBEA55B}" type="presParOf" srcId="{F81E289D-B106-45E6-9308-26758E14136B}" destId="{A65DCF67-7B73-4EF1-A355-153B2A024A6E}" srcOrd="1" destOrd="0" presId="urn:microsoft.com/office/officeart/2005/8/layout/arrow6"/>
    <dgm:cxn modelId="{D7BC58B3-C345-436B-B6EF-7E31D73BF57B}" type="presParOf" srcId="{F81E289D-B106-45E6-9308-26758E14136B}" destId="{C8EE29B1-3CCA-49AF-B85A-4FB730515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C92970-D058-465C-8599-2C59363532EA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419"/>
        </a:p>
      </dgm:t>
    </dgm:pt>
    <dgm:pt modelId="{A9C80329-EA50-4DEB-9008-AC030A0697AF}">
      <dgm:prSet phldrT="[Texto]"/>
      <dgm:spPr/>
      <dgm:t>
        <a:bodyPr/>
        <a:lstStyle/>
        <a:p>
          <a:r>
            <a:rPr lang="es-EC" b="1" dirty="0">
              <a:solidFill>
                <a:schemeClr val="tx1">
                  <a:lumMod val="50000"/>
                </a:schemeClr>
              </a:solidFill>
            </a:rPr>
            <a:t>Recopilar información bibliográfica Aporte Chichas a base de maíz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C29EEF0F-630D-4EA9-A56E-9442B832EA22}" type="parTrans" cxnId="{21938A6C-8359-4807-B475-4FAAF2D4669A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3040B3A2-F25B-4279-B16D-7F70E94A991D}" type="sibTrans" cxnId="{21938A6C-8359-4807-B475-4FAAF2D4669A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B01730E2-7AFA-4E5F-9EC8-38D95631BDAA}">
      <dgm:prSet phldrT="[Texto]"/>
      <dgm:spPr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b="1" dirty="0">
              <a:solidFill>
                <a:schemeClr val="tx1">
                  <a:lumMod val="50000"/>
                </a:schemeClr>
              </a:solidFill>
            </a:rPr>
            <a:t>Determinar Metodología de investigación para inventario y registro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3B533B43-BD1A-4080-9E7E-81ABF4F2127A}" type="parTrans" cxnId="{9D474B59-6857-445A-97EA-11C334801BD7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52CECE73-96DB-401B-BCB5-18E45DFE3184}" type="sibTrans" cxnId="{9D474B59-6857-445A-97EA-11C334801BD7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7382D0FA-E6AC-4BE9-86B6-C02A9FBC3F58}">
      <dgm:prSet phldrT="[Texto]"/>
      <dgm:spPr/>
      <dgm:t>
        <a:bodyPr/>
        <a:lstStyle/>
        <a:p>
          <a:r>
            <a:rPr lang="es-EC" b="1" dirty="0">
              <a:solidFill>
                <a:schemeClr val="tx1">
                  <a:lumMod val="50000"/>
                </a:schemeClr>
              </a:solidFill>
            </a:rPr>
            <a:t>Situación actual Chichas SIPCE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3AC748AF-52A4-457E-A39B-7662A11135BD}" type="parTrans" cxnId="{16E8810A-FDF3-4C10-9E30-87E72BA78FF4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1E78AB0A-0CAC-4CF7-B0F2-ED2177BE9C0B}" type="sibTrans" cxnId="{16E8810A-FDF3-4C10-9E30-87E72BA78FF4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19F68654-541A-4526-B862-487F519368D5}">
      <dgm:prSet custT="1"/>
      <dgm:spPr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>
              <a:solidFill>
                <a:srgbClr val="666666">
                  <a:lumMod val="50000"/>
                </a:srgbClr>
              </a:solidFill>
              <a:latin typeface="Arial"/>
              <a:ea typeface="+mn-ea"/>
              <a:cs typeface="+mn-cs"/>
            </a:rPr>
            <a:t>Documentar saberes ancestrales para su registro</a:t>
          </a:r>
          <a:endParaRPr lang="es-419" sz="1300" b="1" kern="1200" dirty="0">
            <a:solidFill>
              <a:srgbClr val="666666">
                <a:lumMod val="50000"/>
              </a:srgbClr>
            </a:solidFill>
            <a:latin typeface="Arial"/>
            <a:ea typeface="+mn-ea"/>
            <a:cs typeface="+mn-cs"/>
          </a:endParaRPr>
        </a:p>
      </dgm:t>
    </dgm:pt>
    <dgm:pt modelId="{500395AA-FC69-4F6E-9078-9C11DF5C4AB7}" type="parTrans" cxnId="{294BA91A-71C6-4F42-8258-EDABA59FC28B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DCA02FEF-14EE-417F-91BF-900E20E45CAC}" type="sibTrans" cxnId="{294BA91A-71C6-4F42-8258-EDABA59FC28B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AEB1AE27-0F3F-40B2-923A-CFC00471883F}">
      <dgm:prSet/>
      <dgm:spPr/>
      <dgm:t>
        <a:bodyPr/>
        <a:lstStyle/>
        <a:p>
          <a:r>
            <a:rPr lang="es-EC" b="1" dirty="0">
              <a:solidFill>
                <a:schemeClr val="tx1">
                  <a:lumMod val="50000"/>
                </a:schemeClr>
              </a:solidFill>
            </a:rPr>
            <a:t>Acciones para vincular Turismo y Manifestaciones halladas </a:t>
          </a:r>
          <a:endParaRPr lang="es-419" b="1" dirty="0">
            <a:solidFill>
              <a:schemeClr val="tx1">
                <a:lumMod val="50000"/>
              </a:schemeClr>
            </a:solidFill>
          </a:endParaRPr>
        </a:p>
      </dgm:t>
    </dgm:pt>
    <dgm:pt modelId="{D1EC62EE-3DC9-498E-9AF0-72594070DB1B}" type="parTrans" cxnId="{82DD0CDA-AA9E-44EE-B3A5-40FDFEA2991A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D2AF9D1D-7ED8-4FA6-B237-DF2FCEFA9C70}" type="sibTrans" cxnId="{82DD0CDA-AA9E-44EE-B3A5-40FDFEA2991A}">
      <dgm:prSet/>
      <dgm:spPr/>
      <dgm:t>
        <a:bodyPr/>
        <a:lstStyle/>
        <a:p>
          <a:endParaRPr lang="es-419" b="1">
            <a:solidFill>
              <a:schemeClr val="tx1">
                <a:lumMod val="50000"/>
              </a:schemeClr>
            </a:solidFill>
          </a:endParaRPr>
        </a:p>
      </dgm:t>
    </dgm:pt>
    <dgm:pt modelId="{94532215-BA53-4F23-ACA4-6224054EAFF3}" type="pres">
      <dgm:prSet presAssocID="{23C92970-D058-465C-8599-2C59363532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F16689-4B37-422B-BEB8-D4811C5EABAF}" type="pres">
      <dgm:prSet presAssocID="{AEB1AE27-0F3F-40B2-923A-CFC00471883F}" presName="boxAndChildren" presStyleCnt="0"/>
      <dgm:spPr/>
    </dgm:pt>
    <dgm:pt modelId="{F17219B9-7C48-4369-BDE1-5583E710D2D5}" type="pres">
      <dgm:prSet presAssocID="{AEB1AE27-0F3F-40B2-923A-CFC00471883F}" presName="parentTextBox" presStyleLbl="node1" presStyleIdx="0" presStyleCnt="5"/>
      <dgm:spPr/>
      <dgm:t>
        <a:bodyPr/>
        <a:lstStyle/>
        <a:p>
          <a:endParaRPr lang="es-ES"/>
        </a:p>
      </dgm:t>
    </dgm:pt>
    <dgm:pt modelId="{A92EAD94-C7FF-488D-AF31-819AACB3F0B6}" type="pres">
      <dgm:prSet presAssocID="{DCA02FEF-14EE-417F-91BF-900E20E45CAC}" presName="sp" presStyleCnt="0"/>
      <dgm:spPr/>
    </dgm:pt>
    <dgm:pt modelId="{B094A909-28E9-4E90-AA70-A7771D5820A9}" type="pres">
      <dgm:prSet presAssocID="{19F68654-541A-4526-B862-487F519368D5}" presName="arrowAndChildren" presStyleCnt="0"/>
      <dgm:spPr/>
    </dgm:pt>
    <dgm:pt modelId="{6B0C553C-306F-4F05-9C82-3DFE67882C68}" type="pres">
      <dgm:prSet presAssocID="{19F68654-541A-4526-B862-487F519368D5}" presName="parentTextArrow" presStyleLbl="node1" presStyleIdx="1" presStyleCnt="5"/>
      <dgm:spPr>
        <a:xfrm rot="10800000">
          <a:off x="0" y="2415569"/>
          <a:ext cx="4650259" cy="812516"/>
        </a:xfrm>
        <a:prstGeom prst="upArrowCallout">
          <a:avLst/>
        </a:prstGeom>
      </dgm:spPr>
      <dgm:t>
        <a:bodyPr/>
        <a:lstStyle/>
        <a:p>
          <a:endParaRPr lang="es-ES"/>
        </a:p>
      </dgm:t>
    </dgm:pt>
    <dgm:pt modelId="{12501B92-00B7-4440-B3C5-5553BFA2FADE}" type="pres">
      <dgm:prSet presAssocID="{1E78AB0A-0CAC-4CF7-B0F2-ED2177BE9C0B}" presName="sp" presStyleCnt="0"/>
      <dgm:spPr/>
    </dgm:pt>
    <dgm:pt modelId="{8FCA17AE-9C84-4EF4-AC36-0BF6663FB367}" type="pres">
      <dgm:prSet presAssocID="{7382D0FA-E6AC-4BE9-86B6-C02A9FBC3F58}" presName="arrowAndChildren" presStyleCnt="0"/>
      <dgm:spPr/>
    </dgm:pt>
    <dgm:pt modelId="{3FF6DAF6-1CD5-4756-AF25-04258992D697}" type="pres">
      <dgm:prSet presAssocID="{7382D0FA-E6AC-4BE9-86B6-C02A9FBC3F58}" presName="parentTextArrow" presStyleLbl="node1" presStyleIdx="2" presStyleCnt="5"/>
      <dgm:spPr/>
      <dgm:t>
        <a:bodyPr/>
        <a:lstStyle/>
        <a:p>
          <a:endParaRPr lang="es-ES"/>
        </a:p>
      </dgm:t>
    </dgm:pt>
    <dgm:pt modelId="{5F727357-207A-4A18-A780-517335872D5B}" type="pres">
      <dgm:prSet presAssocID="{52CECE73-96DB-401B-BCB5-18E45DFE3184}" presName="sp" presStyleCnt="0"/>
      <dgm:spPr/>
    </dgm:pt>
    <dgm:pt modelId="{209E2F82-B7BA-4FFD-B0DE-0F98319D131F}" type="pres">
      <dgm:prSet presAssocID="{B01730E2-7AFA-4E5F-9EC8-38D95631BDAA}" presName="arrowAndChildren" presStyleCnt="0"/>
      <dgm:spPr/>
    </dgm:pt>
    <dgm:pt modelId="{84F7C667-22C0-48C4-B840-B9273F0570CF}" type="pres">
      <dgm:prSet presAssocID="{B01730E2-7AFA-4E5F-9EC8-38D95631BDAA}" presName="parentTextArrow" presStyleLbl="node1" presStyleIdx="3" presStyleCnt="5"/>
      <dgm:spPr>
        <a:xfrm rot="10800000">
          <a:off x="0" y="806385"/>
          <a:ext cx="4650259" cy="812516"/>
        </a:xfrm>
        <a:prstGeom prst="upArrowCallout">
          <a:avLst/>
        </a:prstGeom>
      </dgm:spPr>
      <dgm:t>
        <a:bodyPr/>
        <a:lstStyle/>
        <a:p>
          <a:endParaRPr lang="es-ES"/>
        </a:p>
      </dgm:t>
    </dgm:pt>
    <dgm:pt modelId="{B7C611D2-0E74-4A18-8902-5634F6717F2A}" type="pres">
      <dgm:prSet presAssocID="{3040B3A2-F25B-4279-B16D-7F70E94A991D}" presName="sp" presStyleCnt="0"/>
      <dgm:spPr/>
    </dgm:pt>
    <dgm:pt modelId="{D8FAB582-B104-4BCA-9103-E7DDFE6425FF}" type="pres">
      <dgm:prSet presAssocID="{A9C80329-EA50-4DEB-9008-AC030A0697AF}" presName="arrowAndChildren" presStyleCnt="0"/>
      <dgm:spPr/>
    </dgm:pt>
    <dgm:pt modelId="{417123AC-59F5-4392-8222-8ADEB45A9D8A}" type="pres">
      <dgm:prSet presAssocID="{A9C80329-EA50-4DEB-9008-AC030A0697AF}" presName="parentTextArrow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DCF132D2-6A71-4423-87D7-61AB4BD76741}" type="presOf" srcId="{23C92970-D058-465C-8599-2C59363532EA}" destId="{94532215-BA53-4F23-ACA4-6224054EAFF3}" srcOrd="0" destOrd="0" presId="urn:microsoft.com/office/officeart/2005/8/layout/process4"/>
    <dgm:cxn modelId="{294BA91A-71C6-4F42-8258-EDABA59FC28B}" srcId="{23C92970-D058-465C-8599-2C59363532EA}" destId="{19F68654-541A-4526-B862-487F519368D5}" srcOrd="3" destOrd="0" parTransId="{500395AA-FC69-4F6E-9078-9C11DF5C4AB7}" sibTransId="{DCA02FEF-14EE-417F-91BF-900E20E45CAC}"/>
    <dgm:cxn modelId="{4899A55F-1E26-45CE-B30D-43E965E06BE7}" type="presOf" srcId="{19F68654-541A-4526-B862-487F519368D5}" destId="{6B0C553C-306F-4F05-9C82-3DFE67882C68}" srcOrd="0" destOrd="0" presId="urn:microsoft.com/office/officeart/2005/8/layout/process4"/>
    <dgm:cxn modelId="{DF25A530-948A-4E66-9086-72B499508056}" type="presOf" srcId="{AEB1AE27-0F3F-40B2-923A-CFC00471883F}" destId="{F17219B9-7C48-4369-BDE1-5583E710D2D5}" srcOrd="0" destOrd="0" presId="urn:microsoft.com/office/officeart/2005/8/layout/process4"/>
    <dgm:cxn modelId="{37DC7F0D-7791-4536-A426-E2D3C173EF9E}" type="presOf" srcId="{A9C80329-EA50-4DEB-9008-AC030A0697AF}" destId="{417123AC-59F5-4392-8222-8ADEB45A9D8A}" srcOrd="0" destOrd="0" presId="urn:microsoft.com/office/officeart/2005/8/layout/process4"/>
    <dgm:cxn modelId="{21938A6C-8359-4807-B475-4FAAF2D4669A}" srcId="{23C92970-D058-465C-8599-2C59363532EA}" destId="{A9C80329-EA50-4DEB-9008-AC030A0697AF}" srcOrd="0" destOrd="0" parTransId="{C29EEF0F-630D-4EA9-A56E-9442B832EA22}" sibTransId="{3040B3A2-F25B-4279-B16D-7F70E94A991D}"/>
    <dgm:cxn modelId="{A39A9CAB-3E8D-4DFF-9D65-9E6D457E7E4C}" type="presOf" srcId="{7382D0FA-E6AC-4BE9-86B6-C02A9FBC3F58}" destId="{3FF6DAF6-1CD5-4756-AF25-04258992D697}" srcOrd="0" destOrd="0" presId="urn:microsoft.com/office/officeart/2005/8/layout/process4"/>
    <dgm:cxn modelId="{16E8810A-FDF3-4C10-9E30-87E72BA78FF4}" srcId="{23C92970-D058-465C-8599-2C59363532EA}" destId="{7382D0FA-E6AC-4BE9-86B6-C02A9FBC3F58}" srcOrd="2" destOrd="0" parTransId="{3AC748AF-52A4-457E-A39B-7662A11135BD}" sibTransId="{1E78AB0A-0CAC-4CF7-B0F2-ED2177BE9C0B}"/>
    <dgm:cxn modelId="{82DD0CDA-AA9E-44EE-B3A5-40FDFEA2991A}" srcId="{23C92970-D058-465C-8599-2C59363532EA}" destId="{AEB1AE27-0F3F-40B2-923A-CFC00471883F}" srcOrd="4" destOrd="0" parTransId="{D1EC62EE-3DC9-498E-9AF0-72594070DB1B}" sibTransId="{D2AF9D1D-7ED8-4FA6-B237-DF2FCEFA9C70}"/>
    <dgm:cxn modelId="{32C14975-8019-44C3-A4B8-A1A7AD51852D}" type="presOf" srcId="{B01730E2-7AFA-4E5F-9EC8-38D95631BDAA}" destId="{84F7C667-22C0-48C4-B840-B9273F0570CF}" srcOrd="0" destOrd="0" presId="urn:microsoft.com/office/officeart/2005/8/layout/process4"/>
    <dgm:cxn modelId="{9D474B59-6857-445A-97EA-11C334801BD7}" srcId="{23C92970-D058-465C-8599-2C59363532EA}" destId="{B01730E2-7AFA-4E5F-9EC8-38D95631BDAA}" srcOrd="1" destOrd="0" parTransId="{3B533B43-BD1A-4080-9E7E-81ABF4F2127A}" sibTransId="{52CECE73-96DB-401B-BCB5-18E45DFE3184}"/>
    <dgm:cxn modelId="{398C5438-9681-4F3E-93FF-544A0D87C494}" type="presParOf" srcId="{94532215-BA53-4F23-ACA4-6224054EAFF3}" destId="{2EF16689-4B37-422B-BEB8-D4811C5EABAF}" srcOrd="0" destOrd="0" presId="urn:microsoft.com/office/officeart/2005/8/layout/process4"/>
    <dgm:cxn modelId="{498166A9-F149-4ACA-8291-5F3B99F72ABE}" type="presParOf" srcId="{2EF16689-4B37-422B-BEB8-D4811C5EABAF}" destId="{F17219B9-7C48-4369-BDE1-5583E710D2D5}" srcOrd="0" destOrd="0" presId="urn:microsoft.com/office/officeart/2005/8/layout/process4"/>
    <dgm:cxn modelId="{20228B40-EE0A-468C-960D-424810C7E6B8}" type="presParOf" srcId="{94532215-BA53-4F23-ACA4-6224054EAFF3}" destId="{A92EAD94-C7FF-488D-AF31-819AACB3F0B6}" srcOrd="1" destOrd="0" presId="urn:microsoft.com/office/officeart/2005/8/layout/process4"/>
    <dgm:cxn modelId="{00C6D734-0142-4674-97C0-D7665EF6E3A4}" type="presParOf" srcId="{94532215-BA53-4F23-ACA4-6224054EAFF3}" destId="{B094A909-28E9-4E90-AA70-A7771D5820A9}" srcOrd="2" destOrd="0" presId="urn:microsoft.com/office/officeart/2005/8/layout/process4"/>
    <dgm:cxn modelId="{8A89C19A-7F59-42F8-BE45-11AB58F692BC}" type="presParOf" srcId="{B094A909-28E9-4E90-AA70-A7771D5820A9}" destId="{6B0C553C-306F-4F05-9C82-3DFE67882C68}" srcOrd="0" destOrd="0" presId="urn:microsoft.com/office/officeart/2005/8/layout/process4"/>
    <dgm:cxn modelId="{C05C36EF-1F6A-4011-B987-A2565D4C98F1}" type="presParOf" srcId="{94532215-BA53-4F23-ACA4-6224054EAFF3}" destId="{12501B92-00B7-4440-B3C5-5553BFA2FADE}" srcOrd="3" destOrd="0" presId="urn:microsoft.com/office/officeart/2005/8/layout/process4"/>
    <dgm:cxn modelId="{9C5A0D9C-1B92-4D6E-99DA-6677019B9A80}" type="presParOf" srcId="{94532215-BA53-4F23-ACA4-6224054EAFF3}" destId="{8FCA17AE-9C84-4EF4-AC36-0BF6663FB367}" srcOrd="4" destOrd="0" presId="urn:microsoft.com/office/officeart/2005/8/layout/process4"/>
    <dgm:cxn modelId="{CD9E0D48-2AFC-483A-A34F-AF577358BD0C}" type="presParOf" srcId="{8FCA17AE-9C84-4EF4-AC36-0BF6663FB367}" destId="{3FF6DAF6-1CD5-4756-AF25-04258992D697}" srcOrd="0" destOrd="0" presId="urn:microsoft.com/office/officeart/2005/8/layout/process4"/>
    <dgm:cxn modelId="{4E6B264E-6B50-41CB-801D-ECAB319E69D7}" type="presParOf" srcId="{94532215-BA53-4F23-ACA4-6224054EAFF3}" destId="{5F727357-207A-4A18-A780-517335872D5B}" srcOrd="5" destOrd="0" presId="urn:microsoft.com/office/officeart/2005/8/layout/process4"/>
    <dgm:cxn modelId="{BA9D49C0-22E5-4CF5-BB5F-E67C2BB7BAE1}" type="presParOf" srcId="{94532215-BA53-4F23-ACA4-6224054EAFF3}" destId="{209E2F82-B7BA-4FFD-B0DE-0F98319D131F}" srcOrd="6" destOrd="0" presId="urn:microsoft.com/office/officeart/2005/8/layout/process4"/>
    <dgm:cxn modelId="{4DEDA646-F5C7-4881-B28C-6839B0EB3356}" type="presParOf" srcId="{209E2F82-B7BA-4FFD-B0DE-0F98319D131F}" destId="{84F7C667-22C0-48C4-B840-B9273F0570CF}" srcOrd="0" destOrd="0" presId="urn:microsoft.com/office/officeart/2005/8/layout/process4"/>
    <dgm:cxn modelId="{1D214B15-05D8-43F3-A160-0CFAD358FC21}" type="presParOf" srcId="{94532215-BA53-4F23-ACA4-6224054EAFF3}" destId="{B7C611D2-0E74-4A18-8902-5634F6717F2A}" srcOrd="7" destOrd="0" presId="urn:microsoft.com/office/officeart/2005/8/layout/process4"/>
    <dgm:cxn modelId="{0F883835-CB35-4B24-AD44-3F83CD5C3403}" type="presParOf" srcId="{94532215-BA53-4F23-ACA4-6224054EAFF3}" destId="{D8FAB582-B104-4BCA-9103-E7DDFE6425FF}" srcOrd="8" destOrd="0" presId="urn:microsoft.com/office/officeart/2005/8/layout/process4"/>
    <dgm:cxn modelId="{9962420E-A887-4840-8C35-FD2A1E45554B}" type="presParOf" srcId="{D8FAB582-B104-4BCA-9103-E7DDFE6425FF}" destId="{417123AC-59F5-4392-8222-8ADEB45A9D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8C47CF-B970-47A3-AD20-4D6E0D05A913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419"/>
        </a:p>
      </dgm:t>
    </dgm:pt>
    <dgm:pt modelId="{D716537B-00C7-44DA-8788-DD8AB2888274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Época Aborigen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5D240089-39AC-4EBE-B4A7-2A42BCB50F12}" type="parTrans" cxnId="{0E0C625B-5488-4E45-B68B-46B372F92193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2F74BFAF-7E4E-41EE-8EE0-6C8ED29E578B}" type="sibTrans" cxnId="{0E0C625B-5488-4E45-B68B-46B372F92193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E09F0E90-01BA-4897-BF27-C6D124EDDDFD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Tecnología agrícola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3F05CA7F-7741-42C0-8BA2-F1F3A83468BE}" type="parTrans" cxnId="{CD1D81CF-83CE-4E21-A302-FEE70E8241D3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1608407C-1033-4692-AE7D-1C7679E2D3A5}" type="sibTrans" cxnId="{CD1D81CF-83CE-4E21-A302-FEE70E8241D3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FB5213F6-200F-4F7B-9D80-AF49FD334B75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Alimentación: preparación, conservación, almacenamiento.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4B3DFE91-250E-4EBC-AB69-AA5679668406}" type="parTrans" cxnId="{DB01D067-8404-4506-83B0-A67F926295DE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C8168376-7D9F-4D4D-8BC7-27664022B6C2}" type="sibTrans" cxnId="{DB01D067-8404-4506-83B0-A67F926295DE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1081ACA9-7147-479C-851E-D39CDAADACD1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Época Colonial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53023C7C-2D19-424D-9A3D-35C5FC8BAF28}" type="parTrans" cxnId="{229C960C-3EC4-4E15-9138-8270152343E7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917E92DB-122B-460E-9151-C0757BE1880C}" type="sibTrans" cxnId="{229C960C-3EC4-4E15-9138-8270152343E7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24F196D1-ACA5-4AFA-920F-C473B6A32D03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Conquista Española y Resistencia Indígena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0163243C-59C2-4F95-A290-63E8864ACDD5}" type="parTrans" cxnId="{F2534A8D-7496-43D7-916B-2BEF409318C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4A75A359-4755-48C7-97AC-8B29523D989B}" type="sibTrans" cxnId="{F2534A8D-7496-43D7-916B-2BEF409318C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D742D4DE-4E90-4772-A64B-B95806951ABD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Sincretismo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0CE5A9E5-EB52-4579-8700-E8186DF0433F}" type="parTrans" cxnId="{E0C3C70C-48D2-41B7-BD8C-D963EAAE4040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A42680EE-BD5A-4A45-B782-F9660FF8E489}" type="sibTrans" cxnId="{E0C3C70C-48D2-41B7-BD8C-D963EAAE4040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63FCACB4-013A-4B22-A4CC-E7D3BED6ACFA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Época Republicana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847D3671-7635-4B0F-8263-72178F102B36}" type="parTrans" cxnId="{DD13D6D6-FD0A-4B3B-A5F4-C4E260FBF72C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484013D3-EAB3-4974-8CFB-CA2809D7CD95}" type="sibTrans" cxnId="{DD13D6D6-FD0A-4B3B-A5F4-C4E260FBF72C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022C34C3-8AAB-4846-B347-2B5E98219C03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Producción agrícola como actividad comercial: exportación e intercambio.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B004A318-E288-4120-8DE8-325C94222BC9}" type="parTrans" cxnId="{E78B9B2C-AF53-4529-9DF0-4B565AF7CE49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C577AFFD-FBC4-40AC-9B43-B9FDB4680380}" type="sibTrans" cxnId="{E78B9B2C-AF53-4529-9DF0-4B565AF7CE49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E478AFD3-0CBA-4B95-A271-55C3EFFD0666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Aportes en la alimentación: técnicas, ingredientes, etc.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59043B6A-3250-4AFE-9EB2-94DE162B9F73}" type="parTrans" cxnId="{9FFDE09D-71B6-4A11-BE25-AF9F53F49F1B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6185C037-B05D-4FFE-8777-9038CF7D39C6}" type="sibTrans" cxnId="{9FFDE09D-71B6-4A11-BE25-AF9F53F49F1B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5A33259C-4393-4EC5-BC4F-E59E54732397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Presencia Chicha de maíz.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34B6E86F-BA4C-406C-8F3B-316C420BF255}" type="parTrans" cxnId="{7FEC33FD-5CF0-4759-8ACB-A22B08D773C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C6FC82FA-E991-442F-9B13-2273D5982135}" type="sibTrans" cxnId="{7FEC33FD-5CF0-4759-8ACB-A22B08D773C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92EE6725-9ECB-4382-84CB-E17923CB17AA}" type="pres">
      <dgm:prSet presAssocID="{8A8C47CF-B970-47A3-AD20-4D6E0D05A9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AE9558-7E9D-459E-A5D3-E18929A0B6ED}" type="pres">
      <dgm:prSet presAssocID="{D716537B-00C7-44DA-8788-DD8AB2888274}" presName="linNode" presStyleCnt="0"/>
      <dgm:spPr/>
    </dgm:pt>
    <dgm:pt modelId="{716665A4-F148-483E-8858-EE0EB747D033}" type="pres">
      <dgm:prSet presAssocID="{D716537B-00C7-44DA-8788-DD8AB288827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8E6105-1894-43B4-9BB2-AEA3DB0224CF}" type="pres">
      <dgm:prSet presAssocID="{D716537B-00C7-44DA-8788-DD8AB288827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7B2AA1-38DA-4E90-BBA5-D6D539A0163F}" type="pres">
      <dgm:prSet presAssocID="{2F74BFAF-7E4E-41EE-8EE0-6C8ED29E578B}" presName="sp" presStyleCnt="0"/>
      <dgm:spPr/>
    </dgm:pt>
    <dgm:pt modelId="{25EC6C30-3529-4609-B00B-3CB753BEBE0E}" type="pres">
      <dgm:prSet presAssocID="{1081ACA9-7147-479C-851E-D39CDAADACD1}" presName="linNode" presStyleCnt="0"/>
      <dgm:spPr/>
    </dgm:pt>
    <dgm:pt modelId="{B27D82E9-E47C-4423-A1BC-45B2269C4B11}" type="pres">
      <dgm:prSet presAssocID="{1081ACA9-7147-479C-851E-D39CDAADACD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744F7E-8799-4A86-9D26-88FEE8FDD981}" type="pres">
      <dgm:prSet presAssocID="{1081ACA9-7147-479C-851E-D39CDAADACD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665FFB-CF8E-44B8-81CE-1DBA8A58C0E3}" type="pres">
      <dgm:prSet presAssocID="{917E92DB-122B-460E-9151-C0757BE1880C}" presName="sp" presStyleCnt="0"/>
      <dgm:spPr/>
    </dgm:pt>
    <dgm:pt modelId="{AA0206A7-5A29-4FF8-BFC4-F230AAE409D1}" type="pres">
      <dgm:prSet presAssocID="{63FCACB4-013A-4B22-A4CC-E7D3BED6ACFA}" presName="linNode" presStyleCnt="0"/>
      <dgm:spPr/>
    </dgm:pt>
    <dgm:pt modelId="{541A502B-C84E-4C13-ABAE-5D18D0B96729}" type="pres">
      <dgm:prSet presAssocID="{63FCACB4-013A-4B22-A4CC-E7D3BED6ACF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90989F-5A38-4875-A598-950044873B2E}" type="pres">
      <dgm:prSet presAssocID="{63FCACB4-013A-4B22-A4CC-E7D3BED6ACF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0C625B-5488-4E45-B68B-46B372F92193}" srcId="{8A8C47CF-B970-47A3-AD20-4D6E0D05A913}" destId="{D716537B-00C7-44DA-8788-DD8AB2888274}" srcOrd="0" destOrd="0" parTransId="{5D240089-39AC-4EBE-B4A7-2A42BCB50F12}" sibTransId="{2F74BFAF-7E4E-41EE-8EE0-6C8ED29E578B}"/>
    <dgm:cxn modelId="{DB01D067-8404-4506-83B0-A67F926295DE}" srcId="{D716537B-00C7-44DA-8788-DD8AB2888274}" destId="{FB5213F6-200F-4F7B-9D80-AF49FD334B75}" srcOrd="1" destOrd="0" parTransId="{4B3DFE91-250E-4EBC-AB69-AA5679668406}" sibTransId="{C8168376-7D9F-4D4D-8BC7-27664022B6C2}"/>
    <dgm:cxn modelId="{0C9799EA-E6B9-4101-8D93-71CC3CF74E9B}" type="presOf" srcId="{D742D4DE-4E90-4772-A64B-B95806951ABD}" destId="{4F744F7E-8799-4A86-9D26-88FEE8FDD981}" srcOrd="0" destOrd="1" presId="urn:microsoft.com/office/officeart/2005/8/layout/vList5"/>
    <dgm:cxn modelId="{9FFDE09D-71B6-4A11-BE25-AF9F53F49F1B}" srcId="{1081ACA9-7147-479C-851E-D39CDAADACD1}" destId="{E478AFD3-0CBA-4B95-A271-55C3EFFD0666}" srcOrd="2" destOrd="0" parTransId="{59043B6A-3250-4AFE-9EB2-94DE162B9F73}" sibTransId="{6185C037-B05D-4FFE-8777-9038CF7D39C6}"/>
    <dgm:cxn modelId="{F1953093-786A-4880-BD42-AA7C7E39CB54}" type="presOf" srcId="{24F196D1-ACA5-4AFA-920F-C473B6A32D03}" destId="{4F744F7E-8799-4A86-9D26-88FEE8FDD981}" srcOrd="0" destOrd="0" presId="urn:microsoft.com/office/officeart/2005/8/layout/vList5"/>
    <dgm:cxn modelId="{D40A630F-C99D-48E0-8D6A-88B77DC0FBAA}" type="presOf" srcId="{1081ACA9-7147-479C-851E-D39CDAADACD1}" destId="{B27D82E9-E47C-4423-A1BC-45B2269C4B11}" srcOrd="0" destOrd="0" presId="urn:microsoft.com/office/officeart/2005/8/layout/vList5"/>
    <dgm:cxn modelId="{A043B4DD-F49C-44AF-8F40-7DF3CFA6D3AC}" type="presOf" srcId="{63FCACB4-013A-4B22-A4CC-E7D3BED6ACFA}" destId="{541A502B-C84E-4C13-ABAE-5D18D0B96729}" srcOrd="0" destOrd="0" presId="urn:microsoft.com/office/officeart/2005/8/layout/vList5"/>
    <dgm:cxn modelId="{3AF72CDF-AF9D-482E-B1C0-284B1B692284}" type="presOf" srcId="{8A8C47CF-B970-47A3-AD20-4D6E0D05A913}" destId="{92EE6725-9ECB-4382-84CB-E17923CB17AA}" srcOrd="0" destOrd="0" presId="urn:microsoft.com/office/officeart/2005/8/layout/vList5"/>
    <dgm:cxn modelId="{CD1D81CF-83CE-4E21-A302-FEE70E8241D3}" srcId="{D716537B-00C7-44DA-8788-DD8AB2888274}" destId="{E09F0E90-01BA-4897-BF27-C6D124EDDDFD}" srcOrd="0" destOrd="0" parTransId="{3F05CA7F-7741-42C0-8BA2-F1F3A83468BE}" sibTransId="{1608407C-1033-4692-AE7D-1C7679E2D3A5}"/>
    <dgm:cxn modelId="{5DA9AAD3-2585-4183-98FD-08453CC4378B}" type="presOf" srcId="{022C34C3-8AAB-4846-B347-2B5E98219C03}" destId="{AE90989F-5A38-4875-A598-950044873B2E}" srcOrd="0" destOrd="0" presId="urn:microsoft.com/office/officeart/2005/8/layout/vList5"/>
    <dgm:cxn modelId="{229C960C-3EC4-4E15-9138-8270152343E7}" srcId="{8A8C47CF-B970-47A3-AD20-4D6E0D05A913}" destId="{1081ACA9-7147-479C-851E-D39CDAADACD1}" srcOrd="1" destOrd="0" parTransId="{53023C7C-2D19-424D-9A3D-35C5FC8BAF28}" sibTransId="{917E92DB-122B-460E-9151-C0757BE1880C}"/>
    <dgm:cxn modelId="{2F8D1300-0D2A-4812-A302-371BF399551B}" type="presOf" srcId="{E09F0E90-01BA-4897-BF27-C6D124EDDDFD}" destId="{1B8E6105-1894-43B4-9BB2-AEA3DB0224CF}" srcOrd="0" destOrd="0" presId="urn:microsoft.com/office/officeart/2005/8/layout/vList5"/>
    <dgm:cxn modelId="{E0C3C70C-48D2-41B7-BD8C-D963EAAE4040}" srcId="{1081ACA9-7147-479C-851E-D39CDAADACD1}" destId="{D742D4DE-4E90-4772-A64B-B95806951ABD}" srcOrd="1" destOrd="0" parTransId="{0CE5A9E5-EB52-4579-8700-E8186DF0433F}" sibTransId="{A42680EE-BD5A-4A45-B782-F9660FF8E489}"/>
    <dgm:cxn modelId="{F2534A8D-7496-43D7-916B-2BEF409318CD}" srcId="{1081ACA9-7147-479C-851E-D39CDAADACD1}" destId="{24F196D1-ACA5-4AFA-920F-C473B6A32D03}" srcOrd="0" destOrd="0" parTransId="{0163243C-59C2-4F95-A290-63E8864ACDD5}" sibTransId="{4A75A359-4755-48C7-97AC-8B29523D989B}"/>
    <dgm:cxn modelId="{E6027E59-180F-47C9-942D-40E5C2EAD64A}" type="presOf" srcId="{FB5213F6-200F-4F7B-9D80-AF49FD334B75}" destId="{1B8E6105-1894-43B4-9BB2-AEA3DB0224CF}" srcOrd="0" destOrd="1" presId="urn:microsoft.com/office/officeart/2005/8/layout/vList5"/>
    <dgm:cxn modelId="{DD13D6D6-FD0A-4B3B-A5F4-C4E260FBF72C}" srcId="{8A8C47CF-B970-47A3-AD20-4D6E0D05A913}" destId="{63FCACB4-013A-4B22-A4CC-E7D3BED6ACFA}" srcOrd="2" destOrd="0" parTransId="{847D3671-7635-4B0F-8263-72178F102B36}" sibTransId="{484013D3-EAB3-4974-8CFB-CA2809D7CD95}"/>
    <dgm:cxn modelId="{212EA409-E6C2-49C4-A42F-88AEE6CD4F0E}" type="presOf" srcId="{E478AFD3-0CBA-4B95-A271-55C3EFFD0666}" destId="{4F744F7E-8799-4A86-9D26-88FEE8FDD981}" srcOrd="0" destOrd="2" presId="urn:microsoft.com/office/officeart/2005/8/layout/vList5"/>
    <dgm:cxn modelId="{E78B9B2C-AF53-4529-9DF0-4B565AF7CE49}" srcId="{63FCACB4-013A-4B22-A4CC-E7D3BED6ACFA}" destId="{022C34C3-8AAB-4846-B347-2B5E98219C03}" srcOrd="0" destOrd="0" parTransId="{B004A318-E288-4120-8DE8-325C94222BC9}" sibTransId="{C577AFFD-FBC4-40AC-9B43-B9FDB4680380}"/>
    <dgm:cxn modelId="{AADF63E5-B562-4DAE-941A-82ACB1C93564}" type="presOf" srcId="{D716537B-00C7-44DA-8788-DD8AB2888274}" destId="{716665A4-F148-483E-8858-EE0EB747D033}" srcOrd="0" destOrd="0" presId="urn:microsoft.com/office/officeart/2005/8/layout/vList5"/>
    <dgm:cxn modelId="{7FEC33FD-5CF0-4759-8ACB-A22B08D773CD}" srcId="{D716537B-00C7-44DA-8788-DD8AB2888274}" destId="{5A33259C-4393-4EC5-BC4F-E59E54732397}" srcOrd="2" destOrd="0" parTransId="{34B6E86F-BA4C-406C-8F3B-316C420BF255}" sibTransId="{C6FC82FA-E991-442F-9B13-2273D5982135}"/>
    <dgm:cxn modelId="{B9E86266-8162-4937-A2EB-1DB807F0B428}" type="presOf" srcId="{5A33259C-4393-4EC5-BC4F-E59E54732397}" destId="{1B8E6105-1894-43B4-9BB2-AEA3DB0224CF}" srcOrd="0" destOrd="2" presId="urn:microsoft.com/office/officeart/2005/8/layout/vList5"/>
    <dgm:cxn modelId="{96BCB18C-47D1-47C3-A549-199869546584}" type="presParOf" srcId="{92EE6725-9ECB-4382-84CB-E17923CB17AA}" destId="{68AE9558-7E9D-459E-A5D3-E18929A0B6ED}" srcOrd="0" destOrd="0" presId="urn:microsoft.com/office/officeart/2005/8/layout/vList5"/>
    <dgm:cxn modelId="{A7CAA6CE-D252-44A0-8038-390FD9B3855A}" type="presParOf" srcId="{68AE9558-7E9D-459E-A5D3-E18929A0B6ED}" destId="{716665A4-F148-483E-8858-EE0EB747D033}" srcOrd="0" destOrd="0" presId="urn:microsoft.com/office/officeart/2005/8/layout/vList5"/>
    <dgm:cxn modelId="{6A03A505-AA0C-48A1-8BAD-0F3F7BFCE675}" type="presParOf" srcId="{68AE9558-7E9D-459E-A5D3-E18929A0B6ED}" destId="{1B8E6105-1894-43B4-9BB2-AEA3DB0224CF}" srcOrd="1" destOrd="0" presId="urn:microsoft.com/office/officeart/2005/8/layout/vList5"/>
    <dgm:cxn modelId="{57600D7A-00EA-4632-BE2D-6D412208F03E}" type="presParOf" srcId="{92EE6725-9ECB-4382-84CB-E17923CB17AA}" destId="{027B2AA1-38DA-4E90-BBA5-D6D539A0163F}" srcOrd="1" destOrd="0" presId="urn:microsoft.com/office/officeart/2005/8/layout/vList5"/>
    <dgm:cxn modelId="{A8A411A9-6B96-4F8E-A071-A59C94D1BDF9}" type="presParOf" srcId="{92EE6725-9ECB-4382-84CB-E17923CB17AA}" destId="{25EC6C30-3529-4609-B00B-3CB753BEBE0E}" srcOrd="2" destOrd="0" presId="urn:microsoft.com/office/officeart/2005/8/layout/vList5"/>
    <dgm:cxn modelId="{306CF484-62DD-43A3-AFA8-BA276C868E71}" type="presParOf" srcId="{25EC6C30-3529-4609-B00B-3CB753BEBE0E}" destId="{B27D82E9-E47C-4423-A1BC-45B2269C4B11}" srcOrd="0" destOrd="0" presId="urn:microsoft.com/office/officeart/2005/8/layout/vList5"/>
    <dgm:cxn modelId="{4358587D-A161-4168-AD86-51C7E93CC316}" type="presParOf" srcId="{25EC6C30-3529-4609-B00B-3CB753BEBE0E}" destId="{4F744F7E-8799-4A86-9D26-88FEE8FDD981}" srcOrd="1" destOrd="0" presId="urn:microsoft.com/office/officeart/2005/8/layout/vList5"/>
    <dgm:cxn modelId="{76DB71F7-7BDC-4497-A6A1-5082AF87A0F3}" type="presParOf" srcId="{92EE6725-9ECB-4382-84CB-E17923CB17AA}" destId="{CB665FFB-CF8E-44B8-81CE-1DBA8A58C0E3}" srcOrd="3" destOrd="0" presId="urn:microsoft.com/office/officeart/2005/8/layout/vList5"/>
    <dgm:cxn modelId="{2A5514D4-51C1-4136-9524-845E7BFF431F}" type="presParOf" srcId="{92EE6725-9ECB-4382-84CB-E17923CB17AA}" destId="{AA0206A7-5A29-4FF8-BFC4-F230AAE409D1}" srcOrd="4" destOrd="0" presId="urn:microsoft.com/office/officeart/2005/8/layout/vList5"/>
    <dgm:cxn modelId="{0EF4C7DF-70E5-4059-A215-FB0B2281D7F3}" type="presParOf" srcId="{AA0206A7-5A29-4FF8-BFC4-F230AAE409D1}" destId="{541A502B-C84E-4C13-ABAE-5D18D0B96729}" srcOrd="0" destOrd="0" presId="urn:microsoft.com/office/officeart/2005/8/layout/vList5"/>
    <dgm:cxn modelId="{8E769584-A400-45BD-A0D8-02BAD1824393}" type="presParOf" srcId="{AA0206A7-5A29-4FF8-BFC4-F230AAE409D1}" destId="{AE90989F-5A38-4875-A598-950044873B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9CE260-7F7C-432D-8678-26EE3CB578A1}" type="doc">
      <dgm:prSet loTypeId="urn:microsoft.com/office/officeart/2005/8/layout/hProcess4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4DB229CE-8A46-45DF-98D9-A484CCC7536A}">
      <dgm:prSet phldrT="[Texto]"/>
      <dgm:spPr>
        <a:solidFill>
          <a:srgbClr val="CC00FF"/>
        </a:solidFill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Cultura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E9E22540-C44A-4CDF-BF40-BC33469F370F}" type="parTrans" cxnId="{0EDE3AC0-75F9-4B8C-824F-9CB7D588F5D2}">
      <dgm:prSet/>
      <dgm:spPr/>
      <dgm:t>
        <a:bodyPr/>
        <a:lstStyle/>
        <a:p>
          <a:endParaRPr lang="es-419"/>
        </a:p>
      </dgm:t>
    </dgm:pt>
    <dgm:pt modelId="{E7D7145E-1256-45A6-9C9B-B7517C3057A2}" type="sibTrans" cxnId="{0EDE3AC0-75F9-4B8C-824F-9CB7D588F5D2}">
      <dgm:prSet/>
      <dgm:spPr>
        <a:solidFill>
          <a:srgbClr val="CC00FF"/>
        </a:solidFill>
      </dgm:spPr>
      <dgm:t>
        <a:bodyPr/>
        <a:lstStyle/>
        <a:p>
          <a:endParaRPr lang="es-419"/>
        </a:p>
      </dgm:t>
    </dgm:pt>
    <dgm:pt modelId="{E3BC5890-299C-475F-B48B-2A46CD864FF8}">
      <dgm:prSet phldrT="[Texto]"/>
      <dgm:spPr>
        <a:solidFill>
          <a:schemeClr val="bg1">
            <a:alpha val="90000"/>
          </a:schemeClr>
        </a:solidFill>
        <a:ln>
          <a:solidFill>
            <a:srgbClr val="CC00FF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Elementos (creencias, conocimiento, signos, normas, modos no normativos de conducta)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85381D7B-ED1F-4CC4-BAE5-396BA9919847}" type="parTrans" cxnId="{8DAE895D-8809-403E-A5FC-53D969D0DFF6}">
      <dgm:prSet/>
      <dgm:spPr/>
      <dgm:t>
        <a:bodyPr/>
        <a:lstStyle/>
        <a:p>
          <a:endParaRPr lang="es-419"/>
        </a:p>
      </dgm:t>
    </dgm:pt>
    <dgm:pt modelId="{C74CB5FD-4BE5-4EC4-9164-ADB60609F59E}" type="sibTrans" cxnId="{8DAE895D-8809-403E-A5FC-53D969D0DFF6}">
      <dgm:prSet/>
      <dgm:spPr/>
      <dgm:t>
        <a:bodyPr/>
        <a:lstStyle/>
        <a:p>
          <a:endParaRPr lang="es-419"/>
        </a:p>
      </dgm:t>
    </dgm:pt>
    <dgm:pt modelId="{E581CC5E-D9D9-452A-BC26-0CA2CBF3F20B}">
      <dgm:prSet phldrT="[Texto]"/>
      <dgm:spPr>
        <a:solidFill>
          <a:schemeClr val="bg1">
            <a:alpha val="90000"/>
          </a:schemeClr>
        </a:solidFill>
        <a:ln>
          <a:solidFill>
            <a:srgbClr val="CC00FF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Gastronomía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34078E06-7FCA-4F79-AB77-745AA9444955}" type="parTrans" cxnId="{CA2390F7-EEA7-4A3F-8E97-4C5C1A47BDCF}">
      <dgm:prSet/>
      <dgm:spPr/>
      <dgm:t>
        <a:bodyPr/>
        <a:lstStyle/>
        <a:p>
          <a:endParaRPr lang="es-419"/>
        </a:p>
      </dgm:t>
    </dgm:pt>
    <dgm:pt modelId="{842F32D3-9BB2-444A-B964-240390242505}" type="sibTrans" cxnId="{CA2390F7-EEA7-4A3F-8E97-4C5C1A47BDCF}">
      <dgm:prSet/>
      <dgm:spPr/>
      <dgm:t>
        <a:bodyPr/>
        <a:lstStyle/>
        <a:p>
          <a:endParaRPr lang="es-419"/>
        </a:p>
      </dgm:t>
    </dgm:pt>
    <dgm:pt modelId="{8E636943-436B-4965-9B12-DD18C74D2A46}">
      <dgm:prSet phldrT="[Texto]"/>
      <dgm:spPr>
        <a:solidFill>
          <a:srgbClr val="00FF99"/>
        </a:solidFill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Patrimonio Cultural Inmaterial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2A5407C0-8A97-4AD3-9F1F-68975FCC0BB9}" type="parTrans" cxnId="{5F38AD8C-AE14-4ACA-BB22-8FF3AE8D42B2}">
      <dgm:prSet/>
      <dgm:spPr/>
      <dgm:t>
        <a:bodyPr/>
        <a:lstStyle/>
        <a:p>
          <a:endParaRPr lang="es-419"/>
        </a:p>
      </dgm:t>
    </dgm:pt>
    <dgm:pt modelId="{78DAB999-04EC-4F12-9D3F-40BF804DC1FD}" type="sibTrans" cxnId="{5F38AD8C-AE14-4ACA-BB22-8FF3AE8D42B2}">
      <dgm:prSet/>
      <dgm:spPr>
        <a:solidFill>
          <a:schemeClr val="accent1"/>
        </a:solidFill>
      </dgm:spPr>
      <dgm:t>
        <a:bodyPr/>
        <a:lstStyle/>
        <a:p>
          <a:endParaRPr lang="es-419"/>
        </a:p>
      </dgm:t>
    </dgm:pt>
    <dgm:pt modelId="{1734900D-A250-4304-A1AA-976A4D2388F6}">
      <dgm:prSet phldrT="[Texto]"/>
      <dgm:spPr>
        <a:ln>
          <a:solidFill>
            <a:srgbClr val="00FF99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Expresiones vivas transmitidas por generaciones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63EA741A-61BC-4D62-A0EB-A36ABDF5B379}" type="parTrans" cxnId="{0984A91F-B313-4CF0-9C4F-D3727C846078}">
      <dgm:prSet/>
      <dgm:spPr/>
      <dgm:t>
        <a:bodyPr/>
        <a:lstStyle/>
        <a:p>
          <a:endParaRPr lang="es-419"/>
        </a:p>
      </dgm:t>
    </dgm:pt>
    <dgm:pt modelId="{0537048E-2662-4A4B-88AD-DAC0C002C952}" type="sibTrans" cxnId="{0984A91F-B313-4CF0-9C4F-D3727C846078}">
      <dgm:prSet/>
      <dgm:spPr/>
      <dgm:t>
        <a:bodyPr/>
        <a:lstStyle/>
        <a:p>
          <a:endParaRPr lang="es-419"/>
        </a:p>
      </dgm:t>
    </dgm:pt>
    <dgm:pt modelId="{978F4007-2E33-48A8-98AF-BDFD04F145D7}">
      <dgm:prSet phldrT="[Texto]"/>
      <dgm:spPr>
        <a:ln>
          <a:solidFill>
            <a:srgbClr val="00FF99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Memoria Colectiva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4B52663F-C852-48C1-AD8D-41811D81C56B}" type="parTrans" cxnId="{3C95769D-CB9D-491B-B3FA-4E1ECAFEDBD2}">
      <dgm:prSet/>
      <dgm:spPr/>
      <dgm:t>
        <a:bodyPr/>
        <a:lstStyle/>
        <a:p>
          <a:endParaRPr lang="es-419"/>
        </a:p>
      </dgm:t>
    </dgm:pt>
    <dgm:pt modelId="{3A23E921-4397-46CC-A53F-66E5A487EB9E}" type="sibTrans" cxnId="{3C95769D-CB9D-491B-B3FA-4E1ECAFEDBD2}">
      <dgm:prSet/>
      <dgm:spPr/>
      <dgm:t>
        <a:bodyPr/>
        <a:lstStyle/>
        <a:p>
          <a:endParaRPr lang="es-419"/>
        </a:p>
      </dgm:t>
    </dgm:pt>
    <dgm:pt modelId="{26115EFE-C5FC-4A56-8A93-871625200F6B}">
      <dgm:prSet phldrT="[Texto]"/>
      <dgm:spPr>
        <a:solidFill>
          <a:srgbClr val="FFCC66"/>
        </a:solidFill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Salvaguardia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19ED3244-255E-4D98-92B0-D6C23AFCC24A}" type="parTrans" cxnId="{7BA1EAE4-5B30-426E-A0B6-75EC152F270B}">
      <dgm:prSet/>
      <dgm:spPr/>
      <dgm:t>
        <a:bodyPr/>
        <a:lstStyle/>
        <a:p>
          <a:endParaRPr lang="es-419"/>
        </a:p>
      </dgm:t>
    </dgm:pt>
    <dgm:pt modelId="{95071790-8621-4B3E-BA7A-C9D4E18DBDEC}" type="sibTrans" cxnId="{7BA1EAE4-5B30-426E-A0B6-75EC152F270B}">
      <dgm:prSet/>
      <dgm:spPr/>
      <dgm:t>
        <a:bodyPr/>
        <a:lstStyle/>
        <a:p>
          <a:endParaRPr lang="es-419"/>
        </a:p>
      </dgm:t>
    </dgm:pt>
    <dgm:pt modelId="{93DD7178-4D4D-44A3-AC30-F199BB663CE0}">
      <dgm:prSet phldrT="[Texto]"/>
      <dgm:spPr>
        <a:ln>
          <a:solidFill>
            <a:srgbClr val="FFCC66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Manifestaciones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9243DCD1-CDB6-42C8-A26C-33B2AEA6D5A1}" type="parTrans" cxnId="{C8CB8833-3913-451C-A316-16140E218953}">
      <dgm:prSet/>
      <dgm:spPr/>
      <dgm:t>
        <a:bodyPr/>
        <a:lstStyle/>
        <a:p>
          <a:endParaRPr lang="es-419"/>
        </a:p>
      </dgm:t>
    </dgm:pt>
    <dgm:pt modelId="{A5E21E5A-CC63-4CAB-8FB0-CCD2432DBF4C}" type="sibTrans" cxnId="{C8CB8833-3913-451C-A316-16140E218953}">
      <dgm:prSet/>
      <dgm:spPr/>
      <dgm:t>
        <a:bodyPr/>
        <a:lstStyle/>
        <a:p>
          <a:endParaRPr lang="es-419"/>
        </a:p>
      </dgm:t>
    </dgm:pt>
    <dgm:pt modelId="{75CA5F5A-3528-4552-B737-356E1FEAEF3F}">
      <dgm:prSet phldrT="[Texto]"/>
      <dgm:spPr>
        <a:ln>
          <a:solidFill>
            <a:srgbClr val="FFCC66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Portadores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30E66936-3E97-45E5-B23C-BE60C1E9C3FE}" type="parTrans" cxnId="{6023B3E9-3E95-43EA-93C6-33C54982A516}">
      <dgm:prSet/>
      <dgm:spPr/>
      <dgm:t>
        <a:bodyPr/>
        <a:lstStyle/>
        <a:p>
          <a:endParaRPr lang="es-419"/>
        </a:p>
      </dgm:t>
    </dgm:pt>
    <dgm:pt modelId="{94E7FE07-84B8-49D0-9A9D-7EFE8D61866A}" type="sibTrans" cxnId="{6023B3E9-3E95-43EA-93C6-33C54982A516}">
      <dgm:prSet/>
      <dgm:spPr/>
      <dgm:t>
        <a:bodyPr/>
        <a:lstStyle/>
        <a:p>
          <a:endParaRPr lang="es-419"/>
        </a:p>
      </dgm:t>
    </dgm:pt>
    <dgm:pt modelId="{DDFFC8B8-6CFF-47AA-8927-99AE00463E0F}">
      <dgm:prSet phldrT="[Texto]"/>
      <dgm:spPr>
        <a:solidFill>
          <a:schemeClr val="bg1">
            <a:alpha val="90000"/>
          </a:schemeClr>
        </a:solidFill>
        <a:ln>
          <a:solidFill>
            <a:srgbClr val="CC00FF"/>
          </a:solidFill>
        </a:ln>
      </dgm:spPr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Culinaria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FA3B1F04-E38A-4E1D-8441-799C4E59AC36}" type="parTrans" cxnId="{1C99C0D2-C4E3-4F96-8C0F-2271B2CB5208}">
      <dgm:prSet/>
      <dgm:spPr/>
      <dgm:t>
        <a:bodyPr/>
        <a:lstStyle/>
        <a:p>
          <a:endParaRPr lang="es-419"/>
        </a:p>
      </dgm:t>
    </dgm:pt>
    <dgm:pt modelId="{70C2EAE0-297D-4896-8163-0510BEDB136E}" type="sibTrans" cxnId="{1C99C0D2-C4E3-4F96-8C0F-2271B2CB5208}">
      <dgm:prSet/>
      <dgm:spPr/>
      <dgm:t>
        <a:bodyPr/>
        <a:lstStyle/>
        <a:p>
          <a:endParaRPr lang="es-419"/>
        </a:p>
      </dgm:t>
    </dgm:pt>
    <dgm:pt modelId="{B8BA0E77-A37E-4AC2-BAB8-202F1CC689E4}">
      <dgm:prSet phldrT="[Texto]"/>
      <dgm:spPr>
        <a:ln>
          <a:solidFill>
            <a:srgbClr val="FFCC66"/>
          </a:solidFill>
        </a:ln>
      </dgm:spPr>
      <dgm:t>
        <a:bodyPr/>
        <a:lstStyle/>
        <a:p>
          <a:r>
            <a:rPr lang="es-EC" dirty="0" smtClean="0">
              <a:solidFill>
                <a:schemeClr val="tx2">
                  <a:lumMod val="10000"/>
                </a:schemeClr>
              </a:solidFill>
            </a:rPr>
            <a:t>Identidad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730712B6-7D10-4D42-B65E-778F5E4AA54A}" type="parTrans" cxnId="{78B15F02-3B5A-4366-B53A-B058F9375BE1}">
      <dgm:prSet/>
      <dgm:spPr/>
      <dgm:t>
        <a:bodyPr/>
        <a:lstStyle/>
        <a:p>
          <a:endParaRPr lang="es-ES"/>
        </a:p>
      </dgm:t>
    </dgm:pt>
    <dgm:pt modelId="{F5B6E0EE-B92E-4490-95A2-FAAB7EEC5EB2}" type="sibTrans" cxnId="{78B15F02-3B5A-4366-B53A-B058F9375BE1}">
      <dgm:prSet/>
      <dgm:spPr/>
      <dgm:t>
        <a:bodyPr/>
        <a:lstStyle/>
        <a:p>
          <a:endParaRPr lang="es-ES"/>
        </a:p>
      </dgm:t>
    </dgm:pt>
    <dgm:pt modelId="{DB7BBB76-37A0-43C7-B868-722C2BFF1227}" type="pres">
      <dgm:prSet presAssocID="{2A9CE260-7F7C-432D-8678-26EE3CB578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BED11E-9101-49F1-8AF6-998F048F4582}" type="pres">
      <dgm:prSet presAssocID="{2A9CE260-7F7C-432D-8678-26EE3CB578A1}" presName="tSp" presStyleCnt="0"/>
      <dgm:spPr/>
    </dgm:pt>
    <dgm:pt modelId="{CC2BC7A0-46DB-477F-8842-C8A0EA76579C}" type="pres">
      <dgm:prSet presAssocID="{2A9CE260-7F7C-432D-8678-26EE3CB578A1}" presName="bSp" presStyleCnt="0"/>
      <dgm:spPr/>
    </dgm:pt>
    <dgm:pt modelId="{D8D514D6-3838-4DF0-B151-16AEDE5F55B6}" type="pres">
      <dgm:prSet presAssocID="{2A9CE260-7F7C-432D-8678-26EE3CB578A1}" presName="process" presStyleCnt="0"/>
      <dgm:spPr/>
    </dgm:pt>
    <dgm:pt modelId="{169C7965-93C2-46F9-AF08-F15CC0AC5045}" type="pres">
      <dgm:prSet presAssocID="{4DB229CE-8A46-45DF-98D9-A484CCC7536A}" presName="composite1" presStyleCnt="0"/>
      <dgm:spPr/>
    </dgm:pt>
    <dgm:pt modelId="{BCCE16B1-DC2C-48A1-B644-B50B8AF92E22}" type="pres">
      <dgm:prSet presAssocID="{4DB229CE-8A46-45DF-98D9-A484CCC7536A}" presName="dummyNode1" presStyleLbl="node1" presStyleIdx="0" presStyleCnt="3"/>
      <dgm:spPr/>
    </dgm:pt>
    <dgm:pt modelId="{2D198855-CEE9-4265-B640-04231D3BD440}" type="pres">
      <dgm:prSet presAssocID="{4DB229CE-8A46-45DF-98D9-A484CCC753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A58A93-8DD2-4E60-98DF-4D9C5989A694}" type="pres">
      <dgm:prSet presAssocID="{4DB229CE-8A46-45DF-98D9-A484CCC753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D8F38E-E571-494E-8253-97D6780C6A9C}" type="pres">
      <dgm:prSet presAssocID="{4DB229CE-8A46-45DF-98D9-A484CCC753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417BCD-C040-4C4E-9E98-065A6B88C0A2}" type="pres">
      <dgm:prSet presAssocID="{4DB229CE-8A46-45DF-98D9-A484CCC7536A}" presName="connSite1" presStyleCnt="0"/>
      <dgm:spPr/>
    </dgm:pt>
    <dgm:pt modelId="{7ACD7E67-9A61-4C82-95BE-DDB2F699E217}" type="pres">
      <dgm:prSet presAssocID="{E7D7145E-1256-45A6-9C9B-B7517C3057A2}" presName="Name9" presStyleLbl="sibTrans2D1" presStyleIdx="0" presStyleCnt="2"/>
      <dgm:spPr/>
      <dgm:t>
        <a:bodyPr/>
        <a:lstStyle/>
        <a:p>
          <a:endParaRPr lang="es-ES"/>
        </a:p>
      </dgm:t>
    </dgm:pt>
    <dgm:pt modelId="{9658B3D5-A4CE-4193-94F2-6EF296B940A4}" type="pres">
      <dgm:prSet presAssocID="{8E636943-436B-4965-9B12-DD18C74D2A46}" presName="composite2" presStyleCnt="0"/>
      <dgm:spPr/>
    </dgm:pt>
    <dgm:pt modelId="{C5D0BD19-EF6E-4578-BE63-B6D8CB4EF628}" type="pres">
      <dgm:prSet presAssocID="{8E636943-436B-4965-9B12-DD18C74D2A46}" presName="dummyNode2" presStyleLbl="node1" presStyleIdx="0" presStyleCnt="3"/>
      <dgm:spPr/>
    </dgm:pt>
    <dgm:pt modelId="{E66B2617-BC92-424F-B586-E9283294BDED}" type="pres">
      <dgm:prSet presAssocID="{8E636943-436B-4965-9B12-DD18C74D2A4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3A22BA-A878-4E7D-96AD-372B88BF0B8E}" type="pres">
      <dgm:prSet presAssocID="{8E636943-436B-4965-9B12-DD18C74D2A4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4B9915-C283-4D1D-8FDF-E4C24F42AC7A}" type="pres">
      <dgm:prSet presAssocID="{8E636943-436B-4965-9B12-DD18C74D2A4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384C20-ED73-490C-B88F-14E6FB6A10FF}" type="pres">
      <dgm:prSet presAssocID="{8E636943-436B-4965-9B12-DD18C74D2A46}" presName="connSite2" presStyleCnt="0"/>
      <dgm:spPr/>
    </dgm:pt>
    <dgm:pt modelId="{3BEE55C3-BB5A-484B-8665-6F59023DED6B}" type="pres">
      <dgm:prSet presAssocID="{78DAB999-04EC-4F12-9D3F-40BF804DC1FD}" presName="Name18" presStyleLbl="sibTrans2D1" presStyleIdx="1" presStyleCnt="2"/>
      <dgm:spPr/>
      <dgm:t>
        <a:bodyPr/>
        <a:lstStyle/>
        <a:p>
          <a:endParaRPr lang="es-ES"/>
        </a:p>
      </dgm:t>
    </dgm:pt>
    <dgm:pt modelId="{D8113ABE-E03C-4A90-BC1E-80AC5B474B4A}" type="pres">
      <dgm:prSet presAssocID="{26115EFE-C5FC-4A56-8A93-871625200F6B}" presName="composite1" presStyleCnt="0"/>
      <dgm:spPr/>
    </dgm:pt>
    <dgm:pt modelId="{DB4B8FAB-6B88-4EF0-B477-3147401DF09C}" type="pres">
      <dgm:prSet presAssocID="{26115EFE-C5FC-4A56-8A93-871625200F6B}" presName="dummyNode1" presStyleLbl="node1" presStyleIdx="1" presStyleCnt="3"/>
      <dgm:spPr/>
    </dgm:pt>
    <dgm:pt modelId="{24879258-A62D-4924-BAEB-36E5BA04C670}" type="pres">
      <dgm:prSet presAssocID="{26115EFE-C5FC-4A56-8A93-871625200F6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E5525E-D240-41A2-AAAB-85B857C0FF35}" type="pres">
      <dgm:prSet presAssocID="{26115EFE-C5FC-4A56-8A93-871625200F6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954322-8BB2-4ABB-A78F-7A6E62563B71}" type="pres">
      <dgm:prSet presAssocID="{26115EFE-C5FC-4A56-8A93-871625200F6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EA8461-FE80-42A5-BC96-A17783C92474}" type="pres">
      <dgm:prSet presAssocID="{26115EFE-C5FC-4A56-8A93-871625200F6B}" presName="connSite1" presStyleCnt="0"/>
      <dgm:spPr/>
    </dgm:pt>
  </dgm:ptLst>
  <dgm:cxnLst>
    <dgm:cxn modelId="{C8CB8833-3913-451C-A316-16140E218953}" srcId="{26115EFE-C5FC-4A56-8A93-871625200F6B}" destId="{93DD7178-4D4D-44A3-AC30-F199BB663CE0}" srcOrd="0" destOrd="0" parTransId="{9243DCD1-CDB6-42C8-A26C-33B2AEA6D5A1}" sibTransId="{A5E21E5A-CC63-4CAB-8FB0-CCD2432DBF4C}"/>
    <dgm:cxn modelId="{12A4C787-C467-4286-B6E0-6DBCBB0C1C91}" type="presOf" srcId="{E581CC5E-D9D9-452A-BC26-0CA2CBF3F20B}" destId="{86A58A93-8DD2-4E60-98DF-4D9C5989A694}" srcOrd="1" destOrd="1" presId="urn:microsoft.com/office/officeart/2005/8/layout/hProcess4"/>
    <dgm:cxn modelId="{78B15F02-3B5A-4366-B53A-B058F9375BE1}" srcId="{26115EFE-C5FC-4A56-8A93-871625200F6B}" destId="{B8BA0E77-A37E-4AC2-BAB8-202F1CC689E4}" srcOrd="2" destOrd="0" parTransId="{730712B6-7D10-4D42-B65E-778F5E4AA54A}" sibTransId="{F5B6E0EE-B92E-4490-95A2-FAAB7EEC5EB2}"/>
    <dgm:cxn modelId="{BE4A267B-9F8D-49AF-8D80-72995E60BD48}" type="presOf" srcId="{4DB229CE-8A46-45DF-98D9-A484CCC7536A}" destId="{E1D8F38E-E571-494E-8253-97D6780C6A9C}" srcOrd="0" destOrd="0" presId="urn:microsoft.com/office/officeart/2005/8/layout/hProcess4"/>
    <dgm:cxn modelId="{FFB5DC8A-5B39-45F0-8FDD-7AB15EB0A66F}" type="presOf" srcId="{2A9CE260-7F7C-432D-8678-26EE3CB578A1}" destId="{DB7BBB76-37A0-43C7-B868-722C2BFF1227}" srcOrd="0" destOrd="0" presId="urn:microsoft.com/office/officeart/2005/8/layout/hProcess4"/>
    <dgm:cxn modelId="{672E1A17-0AFF-4F23-BB8D-780AB2CB26D4}" type="presOf" srcId="{B8BA0E77-A37E-4AC2-BAB8-202F1CC689E4}" destId="{24879258-A62D-4924-BAEB-36E5BA04C670}" srcOrd="0" destOrd="2" presId="urn:microsoft.com/office/officeart/2005/8/layout/hProcess4"/>
    <dgm:cxn modelId="{64880417-7819-4E8C-B10C-B3075F0DDCE5}" type="presOf" srcId="{978F4007-2E33-48A8-98AF-BDFD04F145D7}" destId="{DE3A22BA-A878-4E7D-96AD-372B88BF0B8E}" srcOrd="1" destOrd="1" presId="urn:microsoft.com/office/officeart/2005/8/layout/hProcess4"/>
    <dgm:cxn modelId="{CA2390F7-EEA7-4A3F-8E97-4C5C1A47BDCF}" srcId="{4DB229CE-8A46-45DF-98D9-A484CCC7536A}" destId="{E581CC5E-D9D9-452A-BC26-0CA2CBF3F20B}" srcOrd="1" destOrd="0" parTransId="{34078E06-7FCA-4F79-AB77-745AA9444955}" sibTransId="{842F32D3-9BB2-444A-B964-240390242505}"/>
    <dgm:cxn modelId="{7BA1EAE4-5B30-426E-A0B6-75EC152F270B}" srcId="{2A9CE260-7F7C-432D-8678-26EE3CB578A1}" destId="{26115EFE-C5FC-4A56-8A93-871625200F6B}" srcOrd="2" destOrd="0" parTransId="{19ED3244-255E-4D98-92B0-D6C23AFCC24A}" sibTransId="{95071790-8621-4B3E-BA7A-C9D4E18DBDEC}"/>
    <dgm:cxn modelId="{FCA73B2B-6065-46F7-AC32-582DA7302C2E}" type="presOf" srcId="{78DAB999-04EC-4F12-9D3F-40BF804DC1FD}" destId="{3BEE55C3-BB5A-484B-8665-6F59023DED6B}" srcOrd="0" destOrd="0" presId="urn:microsoft.com/office/officeart/2005/8/layout/hProcess4"/>
    <dgm:cxn modelId="{60CC059C-FE35-422C-9137-A7ED674DF97A}" type="presOf" srcId="{1734900D-A250-4304-A1AA-976A4D2388F6}" destId="{DE3A22BA-A878-4E7D-96AD-372B88BF0B8E}" srcOrd="1" destOrd="0" presId="urn:microsoft.com/office/officeart/2005/8/layout/hProcess4"/>
    <dgm:cxn modelId="{DB2DC936-E98D-4145-A44F-F61AD6190958}" type="presOf" srcId="{26115EFE-C5FC-4A56-8A93-871625200F6B}" destId="{EF954322-8BB2-4ABB-A78F-7A6E62563B71}" srcOrd="0" destOrd="0" presId="urn:microsoft.com/office/officeart/2005/8/layout/hProcess4"/>
    <dgm:cxn modelId="{D4273E88-766C-43D7-9F1D-C4683DD07963}" type="presOf" srcId="{E581CC5E-D9D9-452A-BC26-0CA2CBF3F20B}" destId="{2D198855-CEE9-4265-B640-04231D3BD440}" srcOrd="0" destOrd="1" presId="urn:microsoft.com/office/officeart/2005/8/layout/hProcess4"/>
    <dgm:cxn modelId="{FFAD9ED5-CE03-4A5C-8AD9-26F6F6F67EAF}" type="presOf" srcId="{1734900D-A250-4304-A1AA-976A4D2388F6}" destId="{E66B2617-BC92-424F-B586-E9283294BDED}" srcOrd="0" destOrd="0" presId="urn:microsoft.com/office/officeart/2005/8/layout/hProcess4"/>
    <dgm:cxn modelId="{A9FCE002-D0AF-49AA-B403-BD80604A0DC7}" type="presOf" srcId="{978F4007-2E33-48A8-98AF-BDFD04F145D7}" destId="{E66B2617-BC92-424F-B586-E9283294BDED}" srcOrd="0" destOrd="1" presId="urn:microsoft.com/office/officeart/2005/8/layout/hProcess4"/>
    <dgm:cxn modelId="{123F4D1D-1969-44D9-A571-A21D5BDCB760}" type="presOf" srcId="{E3BC5890-299C-475F-B48B-2A46CD864FF8}" destId="{2D198855-CEE9-4265-B640-04231D3BD440}" srcOrd="0" destOrd="0" presId="urn:microsoft.com/office/officeart/2005/8/layout/hProcess4"/>
    <dgm:cxn modelId="{D82D98D5-D320-4CA2-846B-3B2D22F7D444}" type="presOf" srcId="{93DD7178-4D4D-44A3-AC30-F199BB663CE0}" destId="{E3E5525E-D240-41A2-AAAB-85B857C0FF35}" srcOrd="1" destOrd="0" presId="urn:microsoft.com/office/officeart/2005/8/layout/hProcess4"/>
    <dgm:cxn modelId="{3AFC880B-E2A2-45A4-9380-7B25E4F83FBD}" type="presOf" srcId="{8E636943-436B-4965-9B12-DD18C74D2A46}" destId="{CC4B9915-C283-4D1D-8FDF-E4C24F42AC7A}" srcOrd="0" destOrd="0" presId="urn:microsoft.com/office/officeart/2005/8/layout/hProcess4"/>
    <dgm:cxn modelId="{551EBDF0-6807-42B5-BE2E-970DB371250B}" type="presOf" srcId="{DDFFC8B8-6CFF-47AA-8927-99AE00463E0F}" destId="{2D198855-CEE9-4265-B640-04231D3BD440}" srcOrd="0" destOrd="2" presId="urn:microsoft.com/office/officeart/2005/8/layout/hProcess4"/>
    <dgm:cxn modelId="{1C99C0D2-C4E3-4F96-8C0F-2271B2CB5208}" srcId="{4DB229CE-8A46-45DF-98D9-A484CCC7536A}" destId="{DDFFC8B8-6CFF-47AA-8927-99AE00463E0F}" srcOrd="2" destOrd="0" parTransId="{FA3B1F04-E38A-4E1D-8441-799C4E59AC36}" sibTransId="{70C2EAE0-297D-4896-8163-0510BEDB136E}"/>
    <dgm:cxn modelId="{6023B3E9-3E95-43EA-93C6-33C54982A516}" srcId="{26115EFE-C5FC-4A56-8A93-871625200F6B}" destId="{75CA5F5A-3528-4552-B737-356E1FEAEF3F}" srcOrd="1" destOrd="0" parTransId="{30E66936-3E97-45E5-B23C-BE60C1E9C3FE}" sibTransId="{94E7FE07-84B8-49D0-9A9D-7EFE8D61866A}"/>
    <dgm:cxn modelId="{8F4E2814-589E-4592-BDBB-61C129CAD944}" type="presOf" srcId="{E7D7145E-1256-45A6-9C9B-B7517C3057A2}" destId="{7ACD7E67-9A61-4C82-95BE-DDB2F699E217}" srcOrd="0" destOrd="0" presId="urn:microsoft.com/office/officeart/2005/8/layout/hProcess4"/>
    <dgm:cxn modelId="{FA54416A-9FFA-4430-805F-EC9A39D7D1B3}" type="presOf" srcId="{B8BA0E77-A37E-4AC2-BAB8-202F1CC689E4}" destId="{E3E5525E-D240-41A2-AAAB-85B857C0FF35}" srcOrd="1" destOrd="2" presId="urn:microsoft.com/office/officeart/2005/8/layout/hProcess4"/>
    <dgm:cxn modelId="{0EDE3AC0-75F9-4B8C-824F-9CB7D588F5D2}" srcId="{2A9CE260-7F7C-432D-8678-26EE3CB578A1}" destId="{4DB229CE-8A46-45DF-98D9-A484CCC7536A}" srcOrd="0" destOrd="0" parTransId="{E9E22540-C44A-4CDF-BF40-BC33469F370F}" sibTransId="{E7D7145E-1256-45A6-9C9B-B7517C3057A2}"/>
    <dgm:cxn modelId="{5F38AD8C-AE14-4ACA-BB22-8FF3AE8D42B2}" srcId="{2A9CE260-7F7C-432D-8678-26EE3CB578A1}" destId="{8E636943-436B-4965-9B12-DD18C74D2A46}" srcOrd="1" destOrd="0" parTransId="{2A5407C0-8A97-4AD3-9F1F-68975FCC0BB9}" sibTransId="{78DAB999-04EC-4F12-9D3F-40BF804DC1FD}"/>
    <dgm:cxn modelId="{0984A91F-B313-4CF0-9C4F-D3727C846078}" srcId="{8E636943-436B-4965-9B12-DD18C74D2A46}" destId="{1734900D-A250-4304-A1AA-976A4D2388F6}" srcOrd="0" destOrd="0" parTransId="{63EA741A-61BC-4D62-A0EB-A36ABDF5B379}" sibTransId="{0537048E-2662-4A4B-88AD-DAC0C002C952}"/>
    <dgm:cxn modelId="{1CE5F22D-AD65-47B8-8C1E-7A52D4B06141}" type="presOf" srcId="{75CA5F5A-3528-4552-B737-356E1FEAEF3F}" destId="{E3E5525E-D240-41A2-AAAB-85B857C0FF35}" srcOrd="1" destOrd="1" presId="urn:microsoft.com/office/officeart/2005/8/layout/hProcess4"/>
    <dgm:cxn modelId="{CA0790E6-C97A-426D-A0E3-9F159A2B3F15}" type="presOf" srcId="{93DD7178-4D4D-44A3-AC30-F199BB663CE0}" destId="{24879258-A62D-4924-BAEB-36E5BA04C670}" srcOrd="0" destOrd="0" presId="urn:microsoft.com/office/officeart/2005/8/layout/hProcess4"/>
    <dgm:cxn modelId="{B0ACB09B-5842-458B-842B-D203ED984B7C}" type="presOf" srcId="{75CA5F5A-3528-4552-B737-356E1FEAEF3F}" destId="{24879258-A62D-4924-BAEB-36E5BA04C670}" srcOrd="0" destOrd="1" presId="urn:microsoft.com/office/officeart/2005/8/layout/hProcess4"/>
    <dgm:cxn modelId="{8DAE895D-8809-403E-A5FC-53D969D0DFF6}" srcId="{4DB229CE-8A46-45DF-98D9-A484CCC7536A}" destId="{E3BC5890-299C-475F-B48B-2A46CD864FF8}" srcOrd="0" destOrd="0" parTransId="{85381D7B-ED1F-4CC4-BAE5-396BA9919847}" sibTransId="{C74CB5FD-4BE5-4EC4-9164-ADB60609F59E}"/>
    <dgm:cxn modelId="{E0968C7A-21B9-4049-978B-0484CA7DC7C3}" type="presOf" srcId="{DDFFC8B8-6CFF-47AA-8927-99AE00463E0F}" destId="{86A58A93-8DD2-4E60-98DF-4D9C5989A694}" srcOrd="1" destOrd="2" presId="urn:microsoft.com/office/officeart/2005/8/layout/hProcess4"/>
    <dgm:cxn modelId="{F8C2BC11-44EE-49CB-A3AE-77920FA3DD5B}" type="presOf" srcId="{E3BC5890-299C-475F-B48B-2A46CD864FF8}" destId="{86A58A93-8DD2-4E60-98DF-4D9C5989A694}" srcOrd="1" destOrd="0" presId="urn:microsoft.com/office/officeart/2005/8/layout/hProcess4"/>
    <dgm:cxn modelId="{3C95769D-CB9D-491B-B3FA-4E1ECAFEDBD2}" srcId="{8E636943-436B-4965-9B12-DD18C74D2A46}" destId="{978F4007-2E33-48A8-98AF-BDFD04F145D7}" srcOrd="1" destOrd="0" parTransId="{4B52663F-C852-48C1-AD8D-41811D81C56B}" sibTransId="{3A23E921-4397-46CC-A53F-66E5A487EB9E}"/>
    <dgm:cxn modelId="{DB09D1AF-15B9-4AC5-8031-C789D28DEF22}" type="presParOf" srcId="{DB7BBB76-37A0-43C7-B868-722C2BFF1227}" destId="{E1BED11E-9101-49F1-8AF6-998F048F4582}" srcOrd="0" destOrd="0" presId="urn:microsoft.com/office/officeart/2005/8/layout/hProcess4"/>
    <dgm:cxn modelId="{5E6DA13C-8B51-4704-8F04-97DEC7356E59}" type="presParOf" srcId="{DB7BBB76-37A0-43C7-B868-722C2BFF1227}" destId="{CC2BC7A0-46DB-477F-8842-C8A0EA76579C}" srcOrd="1" destOrd="0" presId="urn:microsoft.com/office/officeart/2005/8/layout/hProcess4"/>
    <dgm:cxn modelId="{700A7BA4-DA12-4B81-A791-449C9055AEDA}" type="presParOf" srcId="{DB7BBB76-37A0-43C7-B868-722C2BFF1227}" destId="{D8D514D6-3838-4DF0-B151-16AEDE5F55B6}" srcOrd="2" destOrd="0" presId="urn:microsoft.com/office/officeart/2005/8/layout/hProcess4"/>
    <dgm:cxn modelId="{3AACE118-B4AF-42DC-8135-3FEC21FB3AEA}" type="presParOf" srcId="{D8D514D6-3838-4DF0-B151-16AEDE5F55B6}" destId="{169C7965-93C2-46F9-AF08-F15CC0AC5045}" srcOrd="0" destOrd="0" presId="urn:microsoft.com/office/officeart/2005/8/layout/hProcess4"/>
    <dgm:cxn modelId="{09765BD3-E42C-4BE9-863D-4D30427B343D}" type="presParOf" srcId="{169C7965-93C2-46F9-AF08-F15CC0AC5045}" destId="{BCCE16B1-DC2C-48A1-B644-B50B8AF92E22}" srcOrd="0" destOrd="0" presId="urn:microsoft.com/office/officeart/2005/8/layout/hProcess4"/>
    <dgm:cxn modelId="{7F6D80BF-1C2C-4975-8A83-6D5561325BC1}" type="presParOf" srcId="{169C7965-93C2-46F9-AF08-F15CC0AC5045}" destId="{2D198855-CEE9-4265-B640-04231D3BD440}" srcOrd="1" destOrd="0" presId="urn:microsoft.com/office/officeart/2005/8/layout/hProcess4"/>
    <dgm:cxn modelId="{91145EC9-531B-48DF-AD8E-AB3118719AB5}" type="presParOf" srcId="{169C7965-93C2-46F9-AF08-F15CC0AC5045}" destId="{86A58A93-8DD2-4E60-98DF-4D9C5989A694}" srcOrd="2" destOrd="0" presId="urn:microsoft.com/office/officeart/2005/8/layout/hProcess4"/>
    <dgm:cxn modelId="{865B2220-E234-4A84-A5B8-46EDD54705A9}" type="presParOf" srcId="{169C7965-93C2-46F9-AF08-F15CC0AC5045}" destId="{E1D8F38E-E571-494E-8253-97D6780C6A9C}" srcOrd="3" destOrd="0" presId="urn:microsoft.com/office/officeart/2005/8/layout/hProcess4"/>
    <dgm:cxn modelId="{B1218161-40B2-4732-822F-6D28E299E962}" type="presParOf" srcId="{169C7965-93C2-46F9-AF08-F15CC0AC5045}" destId="{BE417BCD-C040-4C4E-9E98-065A6B88C0A2}" srcOrd="4" destOrd="0" presId="urn:microsoft.com/office/officeart/2005/8/layout/hProcess4"/>
    <dgm:cxn modelId="{A6E8BDC2-8713-4F41-ADE5-DB7CACF806F9}" type="presParOf" srcId="{D8D514D6-3838-4DF0-B151-16AEDE5F55B6}" destId="{7ACD7E67-9A61-4C82-95BE-DDB2F699E217}" srcOrd="1" destOrd="0" presId="urn:microsoft.com/office/officeart/2005/8/layout/hProcess4"/>
    <dgm:cxn modelId="{59FA84EA-38AE-4A4E-8004-C5CB90C8BC14}" type="presParOf" srcId="{D8D514D6-3838-4DF0-B151-16AEDE5F55B6}" destId="{9658B3D5-A4CE-4193-94F2-6EF296B940A4}" srcOrd="2" destOrd="0" presId="urn:microsoft.com/office/officeart/2005/8/layout/hProcess4"/>
    <dgm:cxn modelId="{0F86AEBA-3A68-4B31-8CC8-15A27E279D22}" type="presParOf" srcId="{9658B3D5-A4CE-4193-94F2-6EF296B940A4}" destId="{C5D0BD19-EF6E-4578-BE63-B6D8CB4EF628}" srcOrd="0" destOrd="0" presId="urn:microsoft.com/office/officeart/2005/8/layout/hProcess4"/>
    <dgm:cxn modelId="{42943EF8-8B00-4B24-98FC-73D914E3CFC8}" type="presParOf" srcId="{9658B3D5-A4CE-4193-94F2-6EF296B940A4}" destId="{E66B2617-BC92-424F-B586-E9283294BDED}" srcOrd="1" destOrd="0" presId="urn:microsoft.com/office/officeart/2005/8/layout/hProcess4"/>
    <dgm:cxn modelId="{C6DE79B0-90F4-4BD0-BEB1-5606A25AF09F}" type="presParOf" srcId="{9658B3D5-A4CE-4193-94F2-6EF296B940A4}" destId="{DE3A22BA-A878-4E7D-96AD-372B88BF0B8E}" srcOrd="2" destOrd="0" presId="urn:microsoft.com/office/officeart/2005/8/layout/hProcess4"/>
    <dgm:cxn modelId="{54C79EE7-8B27-4B58-BF75-BAE7D94B6A18}" type="presParOf" srcId="{9658B3D5-A4CE-4193-94F2-6EF296B940A4}" destId="{CC4B9915-C283-4D1D-8FDF-E4C24F42AC7A}" srcOrd="3" destOrd="0" presId="urn:microsoft.com/office/officeart/2005/8/layout/hProcess4"/>
    <dgm:cxn modelId="{732312CB-0A89-4301-A735-5348C44B7253}" type="presParOf" srcId="{9658B3D5-A4CE-4193-94F2-6EF296B940A4}" destId="{F5384C20-ED73-490C-B88F-14E6FB6A10FF}" srcOrd="4" destOrd="0" presId="urn:microsoft.com/office/officeart/2005/8/layout/hProcess4"/>
    <dgm:cxn modelId="{1DC5575B-D7D9-417A-A55E-9392C4E4A17F}" type="presParOf" srcId="{D8D514D6-3838-4DF0-B151-16AEDE5F55B6}" destId="{3BEE55C3-BB5A-484B-8665-6F59023DED6B}" srcOrd="3" destOrd="0" presId="urn:microsoft.com/office/officeart/2005/8/layout/hProcess4"/>
    <dgm:cxn modelId="{58235BC7-69D5-4F65-B395-6AA2F9D1D9BF}" type="presParOf" srcId="{D8D514D6-3838-4DF0-B151-16AEDE5F55B6}" destId="{D8113ABE-E03C-4A90-BC1E-80AC5B474B4A}" srcOrd="4" destOrd="0" presId="urn:microsoft.com/office/officeart/2005/8/layout/hProcess4"/>
    <dgm:cxn modelId="{26600DDE-F0E0-48D9-BE20-1964822EB7C3}" type="presParOf" srcId="{D8113ABE-E03C-4A90-BC1E-80AC5B474B4A}" destId="{DB4B8FAB-6B88-4EF0-B477-3147401DF09C}" srcOrd="0" destOrd="0" presId="urn:microsoft.com/office/officeart/2005/8/layout/hProcess4"/>
    <dgm:cxn modelId="{23E49C64-ADD3-4E1D-8039-B4771E7E5C59}" type="presParOf" srcId="{D8113ABE-E03C-4A90-BC1E-80AC5B474B4A}" destId="{24879258-A62D-4924-BAEB-36E5BA04C670}" srcOrd="1" destOrd="0" presId="urn:microsoft.com/office/officeart/2005/8/layout/hProcess4"/>
    <dgm:cxn modelId="{F3AEED15-13F3-456A-9F6E-8CDAB30FB142}" type="presParOf" srcId="{D8113ABE-E03C-4A90-BC1E-80AC5B474B4A}" destId="{E3E5525E-D240-41A2-AAAB-85B857C0FF35}" srcOrd="2" destOrd="0" presId="urn:microsoft.com/office/officeart/2005/8/layout/hProcess4"/>
    <dgm:cxn modelId="{C49BA19D-0AD8-4968-84D9-F60B08A77565}" type="presParOf" srcId="{D8113ABE-E03C-4A90-BC1E-80AC5B474B4A}" destId="{EF954322-8BB2-4ABB-A78F-7A6E62563B71}" srcOrd="3" destOrd="0" presId="urn:microsoft.com/office/officeart/2005/8/layout/hProcess4"/>
    <dgm:cxn modelId="{D9168D97-DF68-4595-891B-DB001A5D24E8}" type="presParOf" srcId="{D8113ABE-E03C-4A90-BC1E-80AC5B474B4A}" destId="{28EA8461-FE80-42A5-BC96-A17783C9247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6AA76D-A1A7-4F1F-911D-C622463EF81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76F7247C-7854-4151-AF07-A5C18A3F5471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Enfoque Cualitativo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BA4AC477-1E93-4BB3-A435-26AE833FE30A}" type="parTrans" cxnId="{E04D26C2-BEB8-42DD-8DC4-1A15C5BF30E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8B618A57-45B1-4DA1-934A-CC8537514C0E}" type="sibTrans" cxnId="{E04D26C2-BEB8-42DD-8DC4-1A15C5BF30E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AF7B9EB6-8D77-4EE8-AC8D-E8D7B25002FB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Investigación Descriptiva, de campo, documental.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772A077C-7736-413E-903C-7C79A7E987A0}" type="parTrans" cxnId="{97AEEB5B-BA4B-4D6A-AEF4-AFB7DDEFE9B4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625F8A8D-3FC1-49B2-8E6A-59C8960B415B}" type="sibTrans" cxnId="{97AEEB5B-BA4B-4D6A-AEF4-AFB7DDEFE9B4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8F03ACFD-1D4A-451C-9FDF-4EAD6DDF0D7A}">
      <dgm:prSet phldrT="[Texto]"/>
      <dgm:spPr/>
      <dgm:t>
        <a:bodyPr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Metodología de Inventario INPC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26965D4B-76A9-46C8-AAC0-F3FF2481AB04}" type="parTrans" cxnId="{25CC5A33-791F-4E79-A241-4D2E6CAD51D4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1D6F0117-47AE-4CFE-8EB0-D743B80F1112}" type="sibTrans" cxnId="{25CC5A33-791F-4E79-A241-4D2E6CAD51D4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92DA2DBA-928E-4657-BA57-15A5F35FE0A8}" type="pres">
      <dgm:prSet presAssocID="{496AA76D-A1A7-4F1F-911D-C622463EF81A}" presName="Name0" presStyleCnt="0">
        <dgm:presLayoutVars>
          <dgm:dir/>
          <dgm:animLvl val="lvl"/>
          <dgm:resizeHandles val="exact"/>
        </dgm:presLayoutVars>
      </dgm:prSet>
      <dgm:spPr/>
    </dgm:pt>
    <dgm:pt modelId="{436BC1DA-3713-476E-BAEA-E68AA4AEF43F}" type="pres">
      <dgm:prSet presAssocID="{76F7247C-7854-4151-AF07-A5C18A3F547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2B9636-BFBA-4F4E-BB91-FECCE455717C}" type="pres">
      <dgm:prSet presAssocID="{8B618A57-45B1-4DA1-934A-CC8537514C0E}" presName="parTxOnlySpace" presStyleCnt="0"/>
      <dgm:spPr/>
    </dgm:pt>
    <dgm:pt modelId="{97709C64-D067-4842-B924-746037FEBC74}" type="pres">
      <dgm:prSet presAssocID="{AF7B9EB6-8D77-4EE8-AC8D-E8D7B25002F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A884F7-9428-4F43-A4F1-813DDEDCB062}" type="pres">
      <dgm:prSet presAssocID="{625F8A8D-3FC1-49B2-8E6A-59C8960B415B}" presName="parTxOnlySpace" presStyleCnt="0"/>
      <dgm:spPr/>
    </dgm:pt>
    <dgm:pt modelId="{024EAE84-1277-46D6-8B9E-A7685B5B57BC}" type="pres">
      <dgm:prSet presAssocID="{8F03ACFD-1D4A-451C-9FDF-4EAD6DDF0D7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4D26C2-BEB8-42DD-8DC4-1A15C5BF30E6}" srcId="{496AA76D-A1A7-4F1F-911D-C622463EF81A}" destId="{76F7247C-7854-4151-AF07-A5C18A3F5471}" srcOrd="0" destOrd="0" parTransId="{BA4AC477-1E93-4BB3-A435-26AE833FE30A}" sibTransId="{8B618A57-45B1-4DA1-934A-CC8537514C0E}"/>
    <dgm:cxn modelId="{0262098C-E00F-4F35-B267-64AA70DFB8F8}" type="presOf" srcId="{76F7247C-7854-4151-AF07-A5C18A3F5471}" destId="{436BC1DA-3713-476E-BAEA-E68AA4AEF43F}" srcOrd="0" destOrd="0" presId="urn:microsoft.com/office/officeart/2005/8/layout/chevron1"/>
    <dgm:cxn modelId="{1D746742-B31C-4AB4-8281-F1CF906472CC}" type="presOf" srcId="{496AA76D-A1A7-4F1F-911D-C622463EF81A}" destId="{92DA2DBA-928E-4657-BA57-15A5F35FE0A8}" srcOrd="0" destOrd="0" presId="urn:microsoft.com/office/officeart/2005/8/layout/chevron1"/>
    <dgm:cxn modelId="{68288AEB-A4A2-4DD4-98BD-DAE2501CC8CF}" type="presOf" srcId="{8F03ACFD-1D4A-451C-9FDF-4EAD6DDF0D7A}" destId="{024EAE84-1277-46D6-8B9E-A7685B5B57BC}" srcOrd="0" destOrd="0" presId="urn:microsoft.com/office/officeart/2005/8/layout/chevron1"/>
    <dgm:cxn modelId="{25CC5A33-791F-4E79-A241-4D2E6CAD51D4}" srcId="{496AA76D-A1A7-4F1F-911D-C622463EF81A}" destId="{8F03ACFD-1D4A-451C-9FDF-4EAD6DDF0D7A}" srcOrd="2" destOrd="0" parTransId="{26965D4B-76A9-46C8-AAC0-F3FF2481AB04}" sibTransId="{1D6F0117-47AE-4CFE-8EB0-D743B80F1112}"/>
    <dgm:cxn modelId="{5679F851-F057-4EA6-A363-C643486DD8D6}" type="presOf" srcId="{AF7B9EB6-8D77-4EE8-AC8D-E8D7B25002FB}" destId="{97709C64-D067-4842-B924-746037FEBC74}" srcOrd="0" destOrd="0" presId="urn:microsoft.com/office/officeart/2005/8/layout/chevron1"/>
    <dgm:cxn modelId="{97AEEB5B-BA4B-4D6A-AEF4-AFB7DDEFE9B4}" srcId="{496AA76D-A1A7-4F1F-911D-C622463EF81A}" destId="{AF7B9EB6-8D77-4EE8-AC8D-E8D7B25002FB}" srcOrd="1" destOrd="0" parTransId="{772A077C-7736-413E-903C-7C79A7E987A0}" sibTransId="{625F8A8D-3FC1-49B2-8E6A-59C8960B415B}"/>
    <dgm:cxn modelId="{DE8B52BC-2B01-411F-AB88-730181A5F0F6}" type="presParOf" srcId="{92DA2DBA-928E-4657-BA57-15A5F35FE0A8}" destId="{436BC1DA-3713-476E-BAEA-E68AA4AEF43F}" srcOrd="0" destOrd="0" presId="urn:microsoft.com/office/officeart/2005/8/layout/chevron1"/>
    <dgm:cxn modelId="{E8C58616-79D8-41A3-A25C-F228E50C34E2}" type="presParOf" srcId="{92DA2DBA-928E-4657-BA57-15A5F35FE0A8}" destId="{3F2B9636-BFBA-4F4E-BB91-FECCE455717C}" srcOrd="1" destOrd="0" presId="urn:microsoft.com/office/officeart/2005/8/layout/chevron1"/>
    <dgm:cxn modelId="{1686826E-2168-4CB2-8CAF-B9A9A232C97D}" type="presParOf" srcId="{92DA2DBA-928E-4657-BA57-15A5F35FE0A8}" destId="{97709C64-D067-4842-B924-746037FEBC74}" srcOrd="2" destOrd="0" presId="urn:microsoft.com/office/officeart/2005/8/layout/chevron1"/>
    <dgm:cxn modelId="{0E3B68BB-8979-4A90-A8DF-EDCB1480DE90}" type="presParOf" srcId="{92DA2DBA-928E-4657-BA57-15A5F35FE0A8}" destId="{62A884F7-9428-4F43-A4F1-813DDEDCB062}" srcOrd="3" destOrd="0" presId="urn:microsoft.com/office/officeart/2005/8/layout/chevron1"/>
    <dgm:cxn modelId="{A1E58E23-ABA7-46D5-A8EE-40BC0FD9241E}" type="presParOf" srcId="{92DA2DBA-928E-4657-BA57-15A5F35FE0A8}" destId="{024EAE84-1277-46D6-8B9E-A7685B5B57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3960B1-6800-4B34-B463-D520BC66B6A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419"/>
        </a:p>
      </dgm:t>
    </dgm:pt>
    <dgm:pt modelId="{3DA417E5-7720-436D-B7E2-425E3160DCA8}">
      <dgm:prSet phldrT="[Texto]" custT="1"/>
      <dgm:spPr>
        <a:gradFill rotWithShape="0">
          <a:gsLst>
            <a:gs pos="0">
              <a:srgbClr val="D89F3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D89F3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D89F3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Chicha elemento de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identidad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cultural. Jora y Yamor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gm:t>
    </dgm:pt>
    <dgm:pt modelId="{117ED9EA-BA51-4E4C-B214-B5593F5E21AD}" type="parTrans" cxnId="{623B1805-DFC4-4D13-AD9A-CAD66A6F4108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5F755D7B-B798-4735-82DB-272E08B27D0B}" type="sibTrans" cxnId="{623B1805-DFC4-4D13-AD9A-CAD66A6F4108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F87384C2-C051-419C-8B55-4069F94A9D22}">
      <dgm:prSet phldrT="[Texto]" custT="1"/>
      <dgm:spPr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INPC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metodología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de salvaguardia (registro e inventario)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gm:t>
    </dgm:pt>
    <dgm:pt modelId="{A4BC4C90-F673-4276-9527-D051A54337EE}" type="parTrans" cxnId="{CB24CE2C-31AD-41BA-8D99-189FAD2B081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1944C4BF-8AAC-4FC6-A980-69C0792A0458}" type="sibTrans" cxnId="{CB24CE2C-31AD-41BA-8D99-189FAD2B081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D4B9CE88-810C-42CD-8199-B5914E038530}">
      <dgm:prSet phldrT="[Texto]" custT="1"/>
      <dgm:spPr>
        <a:gradFill rotWithShape="0">
          <a:gsLst>
            <a:gs pos="0">
              <a:srgbClr val="57A7B5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57A7B5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57A7B5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Escasa información documentada en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Imbabura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y Chimborazo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gm:t>
    </dgm:pt>
    <dgm:pt modelId="{5A2BF1CC-99E7-4EFA-969C-991CB34370A9}" type="parTrans" cxnId="{60437188-F8FD-452E-BF27-57C3F7979148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3A8FD7E3-1442-4FF8-BA29-B54E2F4D7B32}" type="sibTrans" cxnId="{60437188-F8FD-452E-BF27-57C3F7979148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A3E7C2C4-F45A-4CD8-BCA2-5871023FCE1A}">
      <dgm:prSet phldrT="[Texto]" custT="1"/>
      <dgm:spPr>
        <a:gradFill rotWithShape="0">
          <a:gsLst>
            <a:gs pos="0">
              <a:srgbClr val="8B81D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81D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81D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SIPCE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contiene la información referente del pasado, para construir el presente y legado futuro.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gm:t>
    </dgm:pt>
    <dgm:pt modelId="{C1CA4788-804D-46C8-A80E-A2925EE84605}" type="parTrans" cxnId="{5454FB61-E058-4BD5-A0BC-EB07577E1EB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10FB674E-4F38-49AF-B9CB-06951782D9EF}" type="sibTrans" cxnId="{5454FB61-E058-4BD5-A0BC-EB07577E1EBD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C34F1F4D-ACBA-413F-B610-D318D1B42FB2}">
      <dgm:prSet phldrT="[Texto]"/>
      <dgm:spPr>
        <a:gradFill rotWithShape="0">
          <a:gsLst>
            <a:gs pos="0">
              <a:srgbClr val="963334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63334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63334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es-EC" dirty="0">
              <a:solidFill>
                <a:schemeClr val="tx2">
                  <a:lumMod val="10000"/>
                </a:schemeClr>
              </a:solidFill>
            </a:rPr>
            <a:t>La chicha es una manifestación vigente potencial para el desarrollo turístico  </a:t>
          </a:r>
          <a:endParaRPr lang="es-419" dirty="0">
            <a:solidFill>
              <a:schemeClr val="tx2">
                <a:lumMod val="10000"/>
              </a:schemeClr>
            </a:solidFill>
          </a:endParaRPr>
        </a:p>
      </dgm:t>
    </dgm:pt>
    <dgm:pt modelId="{47DA688C-146A-4EE8-95AA-DCD67533282A}" type="parTrans" cxnId="{845981B8-4AA6-4E81-8660-644885CFCF4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8154C7BE-B832-4710-B014-D9929104DEF8}" type="sibTrans" cxnId="{845981B8-4AA6-4E81-8660-644885CFCF46}">
      <dgm:prSet/>
      <dgm:spPr/>
      <dgm:t>
        <a:bodyPr/>
        <a:lstStyle/>
        <a:p>
          <a:endParaRPr lang="es-419">
            <a:solidFill>
              <a:schemeClr val="tx2">
                <a:lumMod val="10000"/>
              </a:schemeClr>
            </a:solidFill>
          </a:endParaRPr>
        </a:p>
      </dgm:t>
    </dgm:pt>
    <dgm:pt modelId="{3314457A-3A11-4746-BA9D-E3559E4EFB40}" type="pres">
      <dgm:prSet presAssocID="{403960B1-6800-4B34-B463-D520BC66B6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585892-2D34-49C4-A348-3FF5A1CD804F}" type="pres">
      <dgm:prSet presAssocID="{3DA417E5-7720-436D-B7E2-425E3160DCA8}" presName="node" presStyleLbl="node1" presStyleIdx="0" presStyleCnt="5">
        <dgm:presLayoutVars>
          <dgm:bulletEnabled val="1"/>
        </dgm:presLayoutVars>
      </dgm:prSet>
      <dgm:spPr>
        <a:xfrm>
          <a:off x="0" y="655195"/>
          <a:ext cx="1904999" cy="1143000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CB709375-A77F-4080-B2E4-E6C16CCE27A5}" type="pres">
      <dgm:prSet presAssocID="{5F755D7B-B798-4735-82DB-272E08B27D0B}" presName="sibTrans" presStyleCnt="0"/>
      <dgm:spPr/>
    </dgm:pt>
    <dgm:pt modelId="{016DA1AD-E251-426E-B6C1-91B5DF986A69}" type="pres">
      <dgm:prSet presAssocID="{F87384C2-C051-419C-8B55-4069F94A9D22}" presName="node" presStyleLbl="node1" presStyleIdx="1" presStyleCnt="5">
        <dgm:presLayoutVars>
          <dgm:bulletEnabled val="1"/>
        </dgm:presLayoutVars>
      </dgm:prSet>
      <dgm:spPr>
        <a:xfrm>
          <a:off x="2095500" y="655195"/>
          <a:ext cx="1904999" cy="1143000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4E481786-9139-41BF-9437-E435C9BF987F}" type="pres">
      <dgm:prSet presAssocID="{1944C4BF-8AAC-4FC6-A980-69C0792A0458}" presName="sibTrans" presStyleCnt="0"/>
      <dgm:spPr/>
    </dgm:pt>
    <dgm:pt modelId="{D358EF70-0513-4D41-8681-AEEFBE45CBBA}" type="pres">
      <dgm:prSet presAssocID="{D4B9CE88-810C-42CD-8199-B5914E038530}" presName="node" presStyleLbl="node1" presStyleIdx="2" presStyleCnt="5">
        <dgm:presLayoutVars>
          <dgm:bulletEnabled val="1"/>
        </dgm:presLayoutVars>
      </dgm:prSet>
      <dgm:spPr>
        <a:xfrm>
          <a:off x="4191000" y="655195"/>
          <a:ext cx="1904999" cy="1143000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785CBDC9-0F39-40BA-B0C6-84A46DD26FE2}" type="pres">
      <dgm:prSet presAssocID="{3A8FD7E3-1442-4FF8-BA29-B54E2F4D7B32}" presName="sibTrans" presStyleCnt="0"/>
      <dgm:spPr/>
    </dgm:pt>
    <dgm:pt modelId="{C3EDC83B-4B95-4BB2-B4BC-2670C4B97984}" type="pres">
      <dgm:prSet presAssocID="{A3E7C2C4-F45A-4CD8-BCA2-5871023FCE1A}" presName="node" presStyleLbl="node1" presStyleIdx="3" presStyleCnt="5">
        <dgm:presLayoutVars>
          <dgm:bulletEnabled val="1"/>
        </dgm:presLayoutVars>
      </dgm:prSet>
      <dgm:spPr>
        <a:xfrm>
          <a:off x="1047750" y="1988695"/>
          <a:ext cx="1904999" cy="1143000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E8228403-BE1E-444B-8B5F-AC98993B3F93}" type="pres">
      <dgm:prSet presAssocID="{10FB674E-4F38-49AF-B9CB-06951782D9EF}" presName="sibTrans" presStyleCnt="0"/>
      <dgm:spPr/>
    </dgm:pt>
    <dgm:pt modelId="{AE635F19-888D-445A-86BE-2C59E823D326}" type="pres">
      <dgm:prSet presAssocID="{C34F1F4D-ACBA-413F-B610-D318D1B42FB2}" presName="node" presStyleLbl="node1" presStyleIdx="4" presStyleCnt="5">
        <dgm:presLayoutVars>
          <dgm:bulletEnabled val="1"/>
        </dgm:presLayoutVars>
      </dgm:prSet>
      <dgm:spPr>
        <a:xfrm>
          <a:off x="3143250" y="1988694"/>
          <a:ext cx="1904999" cy="1143000"/>
        </a:xfrm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845981B8-4AA6-4E81-8660-644885CFCF46}" srcId="{403960B1-6800-4B34-B463-D520BC66B6A2}" destId="{C34F1F4D-ACBA-413F-B610-D318D1B42FB2}" srcOrd="4" destOrd="0" parTransId="{47DA688C-146A-4EE8-95AA-DCD67533282A}" sibTransId="{8154C7BE-B832-4710-B014-D9929104DEF8}"/>
    <dgm:cxn modelId="{CB24CE2C-31AD-41BA-8D99-189FAD2B0816}" srcId="{403960B1-6800-4B34-B463-D520BC66B6A2}" destId="{F87384C2-C051-419C-8B55-4069F94A9D22}" srcOrd="1" destOrd="0" parTransId="{A4BC4C90-F673-4276-9527-D051A54337EE}" sibTransId="{1944C4BF-8AAC-4FC6-A980-69C0792A0458}"/>
    <dgm:cxn modelId="{4B96323A-4CB4-4542-A802-4B292DD763FF}" type="presOf" srcId="{3DA417E5-7720-436D-B7E2-425E3160DCA8}" destId="{37585892-2D34-49C4-A348-3FF5A1CD804F}" srcOrd="0" destOrd="0" presId="urn:microsoft.com/office/officeart/2005/8/layout/default"/>
    <dgm:cxn modelId="{623B1805-DFC4-4D13-AD9A-CAD66A6F4108}" srcId="{403960B1-6800-4B34-B463-D520BC66B6A2}" destId="{3DA417E5-7720-436D-B7E2-425E3160DCA8}" srcOrd="0" destOrd="0" parTransId="{117ED9EA-BA51-4E4C-B214-B5593F5E21AD}" sibTransId="{5F755D7B-B798-4735-82DB-272E08B27D0B}"/>
    <dgm:cxn modelId="{60437188-F8FD-452E-BF27-57C3F7979148}" srcId="{403960B1-6800-4B34-B463-D520BC66B6A2}" destId="{D4B9CE88-810C-42CD-8199-B5914E038530}" srcOrd="2" destOrd="0" parTransId="{5A2BF1CC-99E7-4EFA-969C-991CB34370A9}" sibTransId="{3A8FD7E3-1442-4FF8-BA29-B54E2F4D7B32}"/>
    <dgm:cxn modelId="{86B0F9EE-82C5-4CB5-AB67-D02863CE4975}" type="presOf" srcId="{F87384C2-C051-419C-8B55-4069F94A9D22}" destId="{016DA1AD-E251-426E-B6C1-91B5DF986A69}" srcOrd="0" destOrd="0" presId="urn:microsoft.com/office/officeart/2005/8/layout/default"/>
    <dgm:cxn modelId="{5392A1A4-11F4-4AB6-B5EF-6E20DF936476}" type="presOf" srcId="{403960B1-6800-4B34-B463-D520BC66B6A2}" destId="{3314457A-3A11-4746-BA9D-E3559E4EFB40}" srcOrd="0" destOrd="0" presId="urn:microsoft.com/office/officeart/2005/8/layout/default"/>
    <dgm:cxn modelId="{778E540D-31CC-4A5A-A86E-F8C8226FDF4E}" type="presOf" srcId="{C34F1F4D-ACBA-413F-B610-D318D1B42FB2}" destId="{AE635F19-888D-445A-86BE-2C59E823D326}" srcOrd="0" destOrd="0" presId="urn:microsoft.com/office/officeart/2005/8/layout/default"/>
    <dgm:cxn modelId="{18B5CBCF-01A2-4BFC-A137-CD47843E4A59}" type="presOf" srcId="{D4B9CE88-810C-42CD-8199-B5914E038530}" destId="{D358EF70-0513-4D41-8681-AEEFBE45CBBA}" srcOrd="0" destOrd="0" presId="urn:microsoft.com/office/officeart/2005/8/layout/default"/>
    <dgm:cxn modelId="{5454FB61-E058-4BD5-A0BC-EB07577E1EBD}" srcId="{403960B1-6800-4B34-B463-D520BC66B6A2}" destId="{A3E7C2C4-F45A-4CD8-BCA2-5871023FCE1A}" srcOrd="3" destOrd="0" parTransId="{C1CA4788-804D-46C8-A80E-A2925EE84605}" sibTransId="{10FB674E-4F38-49AF-B9CB-06951782D9EF}"/>
    <dgm:cxn modelId="{856E89F6-F6D7-4E3D-8556-5983DAF3F27D}" type="presOf" srcId="{A3E7C2C4-F45A-4CD8-BCA2-5871023FCE1A}" destId="{C3EDC83B-4B95-4BB2-B4BC-2670C4B97984}" srcOrd="0" destOrd="0" presId="urn:microsoft.com/office/officeart/2005/8/layout/default"/>
    <dgm:cxn modelId="{2D33F1F9-CA51-4381-B20F-54CAEEEC93F8}" type="presParOf" srcId="{3314457A-3A11-4746-BA9D-E3559E4EFB40}" destId="{37585892-2D34-49C4-A348-3FF5A1CD804F}" srcOrd="0" destOrd="0" presId="urn:microsoft.com/office/officeart/2005/8/layout/default"/>
    <dgm:cxn modelId="{24214276-D6D2-45EA-8949-94B2C6FC6347}" type="presParOf" srcId="{3314457A-3A11-4746-BA9D-E3559E4EFB40}" destId="{CB709375-A77F-4080-B2E4-E6C16CCE27A5}" srcOrd="1" destOrd="0" presId="urn:microsoft.com/office/officeart/2005/8/layout/default"/>
    <dgm:cxn modelId="{4E2310CD-9680-4464-8C2D-96715A49385C}" type="presParOf" srcId="{3314457A-3A11-4746-BA9D-E3559E4EFB40}" destId="{016DA1AD-E251-426E-B6C1-91B5DF986A69}" srcOrd="2" destOrd="0" presId="urn:microsoft.com/office/officeart/2005/8/layout/default"/>
    <dgm:cxn modelId="{326D2676-86A6-4B42-975B-BAF69F504432}" type="presParOf" srcId="{3314457A-3A11-4746-BA9D-E3559E4EFB40}" destId="{4E481786-9139-41BF-9437-E435C9BF987F}" srcOrd="3" destOrd="0" presId="urn:microsoft.com/office/officeart/2005/8/layout/default"/>
    <dgm:cxn modelId="{E47E0E86-1E85-45AB-A0A3-3D4FF7543168}" type="presParOf" srcId="{3314457A-3A11-4746-BA9D-E3559E4EFB40}" destId="{D358EF70-0513-4D41-8681-AEEFBE45CBBA}" srcOrd="4" destOrd="0" presId="urn:microsoft.com/office/officeart/2005/8/layout/default"/>
    <dgm:cxn modelId="{313BEADB-3CB4-41A5-AB0F-46DABBB58CB9}" type="presParOf" srcId="{3314457A-3A11-4746-BA9D-E3559E4EFB40}" destId="{785CBDC9-0F39-40BA-B0C6-84A46DD26FE2}" srcOrd="5" destOrd="0" presId="urn:microsoft.com/office/officeart/2005/8/layout/default"/>
    <dgm:cxn modelId="{57392D51-E735-45F3-8AC6-053F5E9DCFE2}" type="presParOf" srcId="{3314457A-3A11-4746-BA9D-E3559E4EFB40}" destId="{C3EDC83B-4B95-4BB2-B4BC-2670C4B97984}" srcOrd="6" destOrd="0" presId="urn:microsoft.com/office/officeart/2005/8/layout/default"/>
    <dgm:cxn modelId="{3A06E4B9-3A19-411E-9504-C44A52E41910}" type="presParOf" srcId="{3314457A-3A11-4746-BA9D-E3559E4EFB40}" destId="{E8228403-BE1E-444B-8B5F-AC98993B3F93}" srcOrd="7" destOrd="0" presId="urn:microsoft.com/office/officeart/2005/8/layout/default"/>
    <dgm:cxn modelId="{8A504533-1100-4018-87E3-8DB294B7C751}" type="presParOf" srcId="{3314457A-3A11-4746-BA9D-E3559E4EFB40}" destId="{AE635F19-888D-445A-86BE-2C59E823D32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3960B1-6800-4B34-B463-D520BC66B6A2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419"/>
        </a:p>
      </dgm:t>
    </dgm:pt>
    <dgm:pt modelId="{3DA417E5-7720-436D-B7E2-425E3160DCA8}">
      <dgm:prSet phldrT="[Texto]"/>
      <dgm:spPr/>
      <dgm:t>
        <a:bodyPr/>
        <a:lstStyle/>
        <a:p>
          <a:r>
            <a:rPr lang="es-EC" dirty="0"/>
            <a:t>Convenios para el libre acceso a bibliotecas virtuales</a:t>
          </a:r>
          <a:endParaRPr lang="es-419" dirty="0"/>
        </a:p>
      </dgm:t>
    </dgm:pt>
    <dgm:pt modelId="{117ED9EA-BA51-4E4C-B214-B5593F5E21AD}" type="parTrans" cxnId="{623B1805-DFC4-4D13-AD9A-CAD66A6F4108}">
      <dgm:prSet/>
      <dgm:spPr/>
      <dgm:t>
        <a:bodyPr/>
        <a:lstStyle/>
        <a:p>
          <a:endParaRPr lang="es-419"/>
        </a:p>
      </dgm:t>
    </dgm:pt>
    <dgm:pt modelId="{5F755D7B-B798-4735-82DB-272E08B27D0B}" type="sibTrans" cxnId="{623B1805-DFC4-4D13-AD9A-CAD66A6F4108}">
      <dgm:prSet/>
      <dgm:spPr/>
      <dgm:t>
        <a:bodyPr/>
        <a:lstStyle/>
        <a:p>
          <a:endParaRPr lang="es-419"/>
        </a:p>
      </dgm:t>
    </dgm:pt>
    <dgm:pt modelId="{F87384C2-C051-419C-8B55-4069F94A9D22}">
      <dgm:prSet phldrT="[Texto]"/>
      <dgm:spPr/>
      <dgm:t>
        <a:bodyPr/>
        <a:lstStyle/>
        <a:p>
          <a:r>
            <a:rPr lang="es-EC" dirty="0"/>
            <a:t>Apertura de autoridades hacia los proyectos de salvaguardia del PCI</a:t>
          </a:r>
          <a:endParaRPr lang="es-419" dirty="0"/>
        </a:p>
      </dgm:t>
    </dgm:pt>
    <dgm:pt modelId="{A4BC4C90-F673-4276-9527-D051A54337EE}" type="parTrans" cxnId="{CB24CE2C-31AD-41BA-8D99-189FAD2B0816}">
      <dgm:prSet/>
      <dgm:spPr/>
      <dgm:t>
        <a:bodyPr/>
        <a:lstStyle/>
        <a:p>
          <a:endParaRPr lang="es-419"/>
        </a:p>
      </dgm:t>
    </dgm:pt>
    <dgm:pt modelId="{1944C4BF-8AAC-4FC6-A980-69C0792A0458}" type="sibTrans" cxnId="{CB24CE2C-31AD-41BA-8D99-189FAD2B0816}">
      <dgm:prSet/>
      <dgm:spPr/>
      <dgm:t>
        <a:bodyPr/>
        <a:lstStyle/>
        <a:p>
          <a:endParaRPr lang="es-419"/>
        </a:p>
      </dgm:t>
    </dgm:pt>
    <dgm:pt modelId="{D4B9CE88-810C-42CD-8199-B5914E038530}">
      <dgm:prSet phldrT="[Texto]"/>
      <dgm:spPr/>
      <dgm:t>
        <a:bodyPr/>
        <a:lstStyle/>
        <a:p>
          <a:r>
            <a:rPr lang="es-EC" dirty="0"/>
            <a:t>Documentar todo tipo de manifestaciones para crear un conjunto atractivo </a:t>
          </a:r>
          <a:endParaRPr lang="es-419" dirty="0"/>
        </a:p>
      </dgm:t>
    </dgm:pt>
    <dgm:pt modelId="{5A2BF1CC-99E7-4EFA-969C-991CB34370A9}" type="parTrans" cxnId="{60437188-F8FD-452E-BF27-57C3F7979148}">
      <dgm:prSet/>
      <dgm:spPr/>
      <dgm:t>
        <a:bodyPr/>
        <a:lstStyle/>
        <a:p>
          <a:endParaRPr lang="es-419"/>
        </a:p>
      </dgm:t>
    </dgm:pt>
    <dgm:pt modelId="{3A8FD7E3-1442-4FF8-BA29-B54E2F4D7B32}" type="sibTrans" cxnId="{60437188-F8FD-452E-BF27-57C3F7979148}">
      <dgm:prSet/>
      <dgm:spPr/>
      <dgm:t>
        <a:bodyPr/>
        <a:lstStyle/>
        <a:p>
          <a:endParaRPr lang="es-419"/>
        </a:p>
      </dgm:t>
    </dgm:pt>
    <dgm:pt modelId="{A3E7C2C4-F45A-4CD8-BCA2-5871023FCE1A}">
      <dgm:prSet phldrT="[Texto]"/>
      <dgm:spPr/>
      <dgm:t>
        <a:bodyPr/>
        <a:lstStyle/>
        <a:p>
          <a:r>
            <a:rPr lang="es-EC" dirty="0"/>
            <a:t>Diseñar productos turístico con las manifestaciones inventariadas</a:t>
          </a:r>
          <a:endParaRPr lang="es-419" dirty="0"/>
        </a:p>
      </dgm:t>
    </dgm:pt>
    <dgm:pt modelId="{C1CA4788-804D-46C8-A80E-A2925EE84605}" type="parTrans" cxnId="{5454FB61-E058-4BD5-A0BC-EB07577E1EBD}">
      <dgm:prSet/>
      <dgm:spPr/>
      <dgm:t>
        <a:bodyPr/>
        <a:lstStyle/>
        <a:p>
          <a:endParaRPr lang="es-419"/>
        </a:p>
      </dgm:t>
    </dgm:pt>
    <dgm:pt modelId="{10FB674E-4F38-49AF-B9CB-06951782D9EF}" type="sibTrans" cxnId="{5454FB61-E058-4BD5-A0BC-EB07577E1EBD}">
      <dgm:prSet/>
      <dgm:spPr/>
      <dgm:t>
        <a:bodyPr/>
        <a:lstStyle/>
        <a:p>
          <a:endParaRPr lang="es-419"/>
        </a:p>
      </dgm:t>
    </dgm:pt>
    <dgm:pt modelId="{C34F1F4D-ACBA-413F-B610-D318D1B42FB2}">
      <dgm:prSet phldrT="[Texto]"/>
      <dgm:spPr/>
      <dgm:t>
        <a:bodyPr/>
        <a:lstStyle/>
        <a:p>
          <a:r>
            <a:rPr lang="es-EC" dirty="0"/>
            <a:t>Fomentar el desarrollo del turismo aprovechando el PCI, de forma sostenible.</a:t>
          </a:r>
          <a:endParaRPr lang="es-419" dirty="0"/>
        </a:p>
      </dgm:t>
    </dgm:pt>
    <dgm:pt modelId="{47DA688C-146A-4EE8-95AA-DCD67533282A}" type="parTrans" cxnId="{845981B8-4AA6-4E81-8660-644885CFCF46}">
      <dgm:prSet/>
      <dgm:spPr/>
      <dgm:t>
        <a:bodyPr/>
        <a:lstStyle/>
        <a:p>
          <a:endParaRPr lang="es-419"/>
        </a:p>
      </dgm:t>
    </dgm:pt>
    <dgm:pt modelId="{8154C7BE-B832-4710-B014-D9929104DEF8}" type="sibTrans" cxnId="{845981B8-4AA6-4E81-8660-644885CFCF46}">
      <dgm:prSet/>
      <dgm:spPr/>
      <dgm:t>
        <a:bodyPr/>
        <a:lstStyle/>
        <a:p>
          <a:endParaRPr lang="es-419"/>
        </a:p>
      </dgm:t>
    </dgm:pt>
    <dgm:pt modelId="{3314457A-3A11-4746-BA9D-E3559E4EFB40}" type="pres">
      <dgm:prSet presAssocID="{403960B1-6800-4B34-B463-D520BC66B6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585892-2D34-49C4-A348-3FF5A1CD804F}" type="pres">
      <dgm:prSet presAssocID="{3DA417E5-7720-436D-B7E2-425E3160DCA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09375-A77F-4080-B2E4-E6C16CCE27A5}" type="pres">
      <dgm:prSet presAssocID="{5F755D7B-B798-4735-82DB-272E08B27D0B}" presName="sibTrans" presStyleCnt="0"/>
      <dgm:spPr/>
    </dgm:pt>
    <dgm:pt modelId="{016DA1AD-E251-426E-B6C1-91B5DF986A69}" type="pres">
      <dgm:prSet presAssocID="{F87384C2-C051-419C-8B55-4069F94A9D2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481786-9139-41BF-9437-E435C9BF987F}" type="pres">
      <dgm:prSet presAssocID="{1944C4BF-8AAC-4FC6-A980-69C0792A0458}" presName="sibTrans" presStyleCnt="0"/>
      <dgm:spPr/>
    </dgm:pt>
    <dgm:pt modelId="{D358EF70-0513-4D41-8681-AEEFBE45CBBA}" type="pres">
      <dgm:prSet presAssocID="{D4B9CE88-810C-42CD-8199-B5914E0385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5CBDC9-0F39-40BA-B0C6-84A46DD26FE2}" type="pres">
      <dgm:prSet presAssocID="{3A8FD7E3-1442-4FF8-BA29-B54E2F4D7B32}" presName="sibTrans" presStyleCnt="0"/>
      <dgm:spPr/>
    </dgm:pt>
    <dgm:pt modelId="{C3EDC83B-4B95-4BB2-B4BC-2670C4B97984}" type="pres">
      <dgm:prSet presAssocID="{A3E7C2C4-F45A-4CD8-BCA2-5871023FCE1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228403-BE1E-444B-8B5F-AC98993B3F93}" type="pres">
      <dgm:prSet presAssocID="{10FB674E-4F38-49AF-B9CB-06951782D9EF}" presName="sibTrans" presStyleCnt="0"/>
      <dgm:spPr/>
    </dgm:pt>
    <dgm:pt modelId="{AE635F19-888D-445A-86BE-2C59E823D326}" type="pres">
      <dgm:prSet presAssocID="{C34F1F4D-ACBA-413F-B610-D318D1B42FB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5981B8-4AA6-4E81-8660-644885CFCF46}" srcId="{403960B1-6800-4B34-B463-D520BC66B6A2}" destId="{C34F1F4D-ACBA-413F-B610-D318D1B42FB2}" srcOrd="4" destOrd="0" parTransId="{47DA688C-146A-4EE8-95AA-DCD67533282A}" sibTransId="{8154C7BE-B832-4710-B014-D9929104DEF8}"/>
    <dgm:cxn modelId="{CB24CE2C-31AD-41BA-8D99-189FAD2B0816}" srcId="{403960B1-6800-4B34-B463-D520BC66B6A2}" destId="{F87384C2-C051-419C-8B55-4069F94A9D22}" srcOrd="1" destOrd="0" parTransId="{A4BC4C90-F673-4276-9527-D051A54337EE}" sibTransId="{1944C4BF-8AAC-4FC6-A980-69C0792A0458}"/>
    <dgm:cxn modelId="{4B96323A-4CB4-4542-A802-4B292DD763FF}" type="presOf" srcId="{3DA417E5-7720-436D-B7E2-425E3160DCA8}" destId="{37585892-2D34-49C4-A348-3FF5A1CD804F}" srcOrd="0" destOrd="0" presId="urn:microsoft.com/office/officeart/2005/8/layout/default"/>
    <dgm:cxn modelId="{623B1805-DFC4-4D13-AD9A-CAD66A6F4108}" srcId="{403960B1-6800-4B34-B463-D520BC66B6A2}" destId="{3DA417E5-7720-436D-B7E2-425E3160DCA8}" srcOrd="0" destOrd="0" parTransId="{117ED9EA-BA51-4E4C-B214-B5593F5E21AD}" sibTransId="{5F755D7B-B798-4735-82DB-272E08B27D0B}"/>
    <dgm:cxn modelId="{60437188-F8FD-452E-BF27-57C3F7979148}" srcId="{403960B1-6800-4B34-B463-D520BC66B6A2}" destId="{D4B9CE88-810C-42CD-8199-B5914E038530}" srcOrd="2" destOrd="0" parTransId="{5A2BF1CC-99E7-4EFA-969C-991CB34370A9}" sibTransId="{3A8FD7E3-1442-4FF8-BA29-B54E2F4D7B32}"/>
    <dgm:cxn modelId="{86B0F9EE-82C5-4CB5-AB67-D02863CE4975}" type="presOf" srcId="{F87384C2-C051-419C-8B55-4069F94A9D22}" destId="{016DA1AD-E251-426E-B6C1-91B5DF986A69}" srcOrd="0" destOrd="0" presId="urn:microsoft.com/office/officeart/2005/8/layout/default"/>
    <dgm:cxn modelId="{5392A1A4-11F4-4AB6-B5EF-6E20DF936476}" type="presOf" srcId="{403960B1-6800-4B34-B463-D520BC66B6A2}" destId="{3314457A-3A11-4746-BA9D-E3559E4EFB40}" srcOrd="0" destOrd="0" presId="urn:microsoft.com/office/officeart/2005/8/layout/default"/>
    <dgm:cxn modelId="{778E540D-31CC-4A5A-A86E-F8C8226FDF4E}" type="presOf" srcId="{C34F1F4D-ACBA-413F-B610-D318D1B42FB2}" destId="{AE635F19-888D-445A-86BE-2C59E823D326}" srcOrd="0" destOrd="0" presId="urn:microsoft.com/office/officeart/2005/8/layout/default"/>
    <dgm:cxn modelId="{18B5CBCF-01A2-4BFC-A137-CD47843E4A59}" type="presOf" srcId="{D4B9CE88-810C-42CD-8199-B5914E038530}" destId="{D358EF70-0513-4D41-8681-AEEFBE45CBBA}" srcOrd="0" destOrd="0" presId="urn:microsoft.com/office/officeart/2005/8/layout/default"/>
    <dgm:cxn modelId="{5454FB61-E058-4BD5-A0BC-EB07577E1EBD}" srcId="{403960B1-6800-4B34-B463-D520BC66B6A2}" destId="{A3E7C2C4-F45A-4CD8-BCA2-5871023FCE1A}" srcOrd="3" destOrd="0" parTransId="{C1CA4788-804D-46C8-A80E-A2925EE84605}" sibTransId="{10FB674E-4F38-49AF-B9CB-06951782D9EF}"/>
    <dgm:cxn modelId="{856E89F6-F6D7-4E3D-8556-5983DAF3F27D}" type="presOf" srcId="{A3E7C2C4-F45A-4CD8-BCA2-5871023FCE1A}" destId="{C3EDC83B-4B95-4BB2-B4BC-2670C4B97984}" srcOrd="0" destOrd="0" presId="urn:microsoft.com/office/officeart/2005/8/layout/default"/>
    <dgm:cxn modelId="{2D33F1F9-CA51-4381-B20F-54CAEEEC93F8}" type="presParOf" srcId="{3314457A-3A11-4746-BA9D-E3559E4EFB40}" destId="{37585892-2D34-49C4-A348-3FF5A1CD804F}" srcOrd="0" destOrd="0" presId="urn:microsoft.com/office/officeart/2005/8/layout/default"/>
    <dgm:cxn modelId="{24214276-D6D2-45EA-8949-94B2C6FC6347}" type="presParOf" srcId="{3314457A-3A11-4746-BA9D-E3559E4EFB40}" destId="{CB709375-A77F-4080-B2E4-E6C16CCE27A5}" srcOrd="1" destOrd="0" presId="urn:microsoft.com/office/officeart/2005/8/layout/default"/>
    <dgm:cxn modelId="{4E2310CD-9680-4464-8C2D-96715A49385C}" type="presParOf" srcId="{3314457A-3A11-4746-BA9D-E3559E4EFB40}" destId="{016DA1AD-E251-426E-B6C1-91B5DF986A69}" srcOrd="2" destOrd="0" presId="urn:microsoft.com/office/officeart/2005/8/layout/default"/>
    <dgm:cxn modelId="{326D2676-86A6-4B42-975B-BAF69F504432}" type="presParOf" srcId="{3314457A-3A11-4746-BA9D-E3559E4EFB40}" destId="{4E481786-9139-41BF-9437-E435C9BF987F}" srcOrd="3" destOrd="0" presId="urn:microsoft.com/office/officeart/2005/8/layout/default"/>
    <dgm:cxn modelId="{E47E0E86-1E85-45AB-A0A3-3D4FF7543168}" type="presParOf" srcId="{3314457A-3A11-4746-BA9D-E3559E4EFB40}" destId="{D358EF70-0513-4D41-8681-AEEFBE45CBBA}" srcOrd="4" destOrd="0" presId="urn:microsoft.com/office/officeart/2005/8/layout/default"/>
    <dgm:cxn modelId="{313BEADB-3CB4-41A5-AB0F-46DABBB58CB9}" type="presParOf" srcId="{3314457A-3A11-4746-BA9D-E3559E4EFB40}" destId="{785CBDC9-0F39-40BA-B0C6-84A46DD26FE2}" srcOrd="5" destOrd="0" presId="urn:microsoft.com/office/officeart/2005/8/layout/default"/>
    <dgm:cxn modelId="{57392D51-E735-45F3-8AC6-053F5E9DCFE2}" type="presParOf" srcId="{3314457A-3A11-4746-BA9D-E3559E4EFB40}" destId="{C3EDC83B-4B95-4BB2-B4BC-2670C4B97984}" srcOrd="6" destOrd="0" presId="urn:microsoft.com/office/officeart/2005/8/layout/default"/>
    <dgm:cxn modelId="{3A06E4B9-3A19-411E-9504-C44A52E41910}" type="presParOf" srcId="{3314457A-3A11-4746-BA9D-E3559E4EFB40}" destId="{E8228403-BE1E-444B-8B5F-AC98993B3F93}" srcOrd="7" destOrd="0" presId="urn:microsoft.com/office/officeart/2005/8/layout/default"/>
    <dgm:cxn modelId="{8A504533-1100-4018-87E3-8DB294B7C751}" type="presParOf" srcId="{3314457A-3A11-4746-BA9D-E3559E4EFB40}" destId="{AE635F19-888D-445A-86BE-2C59E823D32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E5299-C4AF-43F9-AB0F-8920137BDE48}">
      <dsp:nvSpPr>
        <dsp:cNvPr id="0" name=""/>
        <dsp:cNvSpPr/>
      </dsp:nvSpPr>
      <dsp:spPr>
        <a:xfrm>
          <a:off x="1760" y="0"/>
          <a:ext cx="2145028" cy="60098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Aculturación</a:t>
          </a:r>
          <a:endParaRPr lang="es-419" sz="1400" kern="1200" dirty="0"/>
        </a:p>
      </dsp:txBody>
      <dsp:txXfrm>
        <a:off x="302251" y="0"/>
        <a:ext cx="1544046" cy="600982"/>
      </dsp:txXfrm>
    </dsp:sp>
    <dsp:sp modelId="{10DCC39F-E115-4030-B181-DE69F2847066}">
      <dsp:nvSpPr>
        <dsp:cNvPr id="0" name=""/>
        <dsp:cNvSpPr/>
      </dsp:nvSpPr>
      <dsp:spPr>
        <a:xfrm>
          <a:off x="1932285" y="0"/>
          <a:ext cx="2145028" cy="600982"/>
        </a:xfrm>
        <a:prstGeom prst="chevron">
          <a:avLst/>
        </a:prstGeom>
        <a:gradFill rotWithShape="0">
          <a:gsLst>
            <a:gs pos="0">
              <a:schemeClr val="accent2">
                <a:hueOff val="1193893"/>
                <a:satOff val="-11392"/>
                <a:lumOff val="-3530"/>
                <a:alphaOff val="0"/>
                <a:tint val="50000"/>
                <a:satMod val="300000"/>
              </a:schemeClr>
            </a:gs>
            <a:gs pos="35000">
              <a:schemeClr val="accent2">
                <a:hueOff val="1193893"/>
                <a:satOff val="-11392"/>
                <a:lumOff val="-3530"/>
                <a:alphaOff val="0"/>
                <a:tint val="37000"/>
                <a:satMod val="300000"/>
              </a:schemeClr>
            </a:gs>
            <a:gs pos="100000">
              <a:schemeClr val="accent2">
                <a:hueOff val="1193893"/>
                <a:satOff val="-11392"/>
                <a:lumOff val="-35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Globalización</a:t>
          </a:r>
          <a:endParaRPr lang="es-419" sz="1400" kern="1200" dirty="0"/>
        </a:p>
      </dsp:txBody>
      <dsp:txXfrm>
        <a:off x="2232776" y="0"/>
        <a:ext cx="1544046" cy="600982"/>
      </dsp:txXfrm>
    </dsp:sp>
    <dsp:sp modelId="{18E01136-177B-489E-AEC7-B754E138FA79}">
      <dsp:nvSpPr>
        <dsp:cNvPr id="0" name=""/>
        <dsp:cNvSpPr/>
      </dsp:nvSpPr>
      <dsp:spPr>
        <a:xfrm>
          <a:off x="3862811" y="0"/>
          <a:ext cx="2145028" cy="600982"/>
        </a:xfrm>
        <a:prstGeom prst="chevron">
          <a:avLst/>
        </a:prstGeom>
        <a:gradFill rotWithShape="0">
          <a:gsLst>
            <a:gs pos="0">
              <a:schemeClr val="accent2">
                <a:hueOff val="2387787"/>
                <a:satOff val="-22785"/>
                <a:lumOff val="-7059"/>
                <a:alphaOff val="0"/>
                <a:tint val="50000"/>
                <a:satMod val="300000"/>
              </a:schemeClr>
            </a:gs>
            <a:gs pos="35000">
              <a:schemeClr val="accent2">
                <a:hueOff val="2387787"/>
                <a:satOff val="-22785"/>
                <a:lumOff val="-7059"/>
                <a:alphaOff val="0"/>
                <a:tint val="37000"/>
                <a:satMod val="300000"/>
              </a:schemeClr>
            </a:gs>
            <a:gs pos="100000">
              <a:schemeClr val="accent2">
                <a:hueOff val="2387787"/>
                <a:satOff val="-22785"/>
                <a:lumOff val="-7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Desinterés legado ancestral</a:t>
          </a:r>
          <a:endParaRPr lang="es-419" sz="1400" kern="1200" dirty="0"/>
        </a:p>
      </dsp:txBody>
      <dsp:txXfrm>
        <a:off x="4163302" y="0"/>
        <a:ext cx="1544046" cy="600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F93A4-9B6D-40C4-B2B1-C9A54957F908}">
      <dsp:nvSpPr>
        <dsp:cNvPr id="0" name=""/>
        <dsp:cNvSpPr/>
      </dsp:nvSpPr>
      <dsp:spPr>
        <a:xfrm>
          <a:off x="0" y="310417"/>
          <a:ext cx="3868615" cy="154744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5DCF67-7B73-4EF1-A355-153B2A024A6E}">
      <dsp:nvSpPr>
        <dsp:cNvPr id="0" name=""/>
        <dsp:cNvSpPr/>
      </dsp:nvSpPr>
      <dsp:spPr>
        <a:xfrm>
          <a:off x="464233" y="581220"/>
          <a:ext cx="1276642" cy="75824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>
              <a:solidFill>
                <a:schemeClr val="tx1">
                  <a:lumMod val="50000"/>
                </a:schemeClr>
              </a:solidFill>
            </a:rPr>
            <a:t>Memoria Colectiva</a:t>
          </a:r>
          <a:endParaRPr lang="es-419" sz="14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64233" y="581220"/>
        <a:ext cx="1276642" cy="758248"/>
      </dsp:txXfrm>
    </dsp:sp>
    <dsp:sp modelId="{C8EE29B1-3CCA-49AF-B85A-4FB7305156A6}">
      <dsp:nvSpPr>
        <dsp:cNvPr id="0" name=""/>
        <dsp:cNvSpPr/>
      </dsp:nvSpPr>
      <dsp:spPr>
        <a:xfrm>
          <a:off x="1934307" y="828811"/>
          <a:ext cx="1508759" cy="75824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solidFill>
                <a:schemeClr val="tx1">
                  <a:lumMod val="50000"/>
                </a:schemeClr>
              </a:solidFill>
            </a:rPr>
            <a:t>Alternativa de Salvaguardia e Impulso Turístico</a:t>
          </a:r>
          <a:endParaRPr lang="es-419" sz="14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1934307" y="828811"/>
        <a:ext cx="1508759" cy="7582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219B9-7C48-4369-BDE1-5583E710D2D5}">
      <dsp:nvSpPr>
        <dsp:cNvPr id="0" name=""/>
        <dsp:cNvSpPr/>
      </dsp:nvSpPr>
      <dsp:spPr>
        <a:xfrm>
          <a:off x="0" y="3220161"/>
          <a:ext cx="4650259" cy="5282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>
              <a:solidFill>
                <a:schemeClr val="tx1">
                  <a:lumMod val="50000"/>
                </a:schemeClr>
              </a:solidFill>
            </a:rPr>
            <a:t>Acciones para vincular Turismo y Manifestaciones halladas </a:t>
          </a:r>
          <a:endParaRPr lang="es-419" sz="13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0" y="3220161"/>
        <a:ext cx="4650259" cy="528294"/>
      </dsp:txXfrm>
    </dsp:sp>
    <dsp:sp modelId="{6B0C553C-306F-4F05-9C82-3DFE67882C68}">
      <dsp:nvSpPr>
        <dsp:cNvPr id="0" name=""/>
        <dsp:cNvSpPr/>
      </dsp:nvSpPr>
      <dsp:spPr>
        <a:xfrm rot="10800000">
          <a:off x="0" y="2415569"/>
          <a:ext cx="4650259" cy="812516"/>
        </a:xfrm>
        <a:prstGeom prst="upArrowCallout">
          <a:avLst/>
        </a:prstGeom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>
              <a:solidFill>
                <a:srgbClr val="666666">
                  <a:lumMod val="50000"/>
                </a:srgbClr>
              </a:solidFill>
              <a:latin typeface="Arial"/>
              <a:ea typeface="+mn-ea"/>
              <a:cs typeface="+mn-cs"/>
            </a:rPr>
            <a:t>Documentar saberes ancestrales para su registro</a:t>
          </a:r>
          <a:endParaRPr lang="es-419" sz="1300" b="1" kern="1200" dirty="0">
            <a:solidFill>
              <a:srgbClr val="666666">
                <a:lumMod val="50000"/>
              </a:srgbClr>
            </a:solidFill>
            <a:latin typeface="Arial"/>
            <a:ea typeface="+mn-ea"/>
            <a:cs typeface="+mn-cs"/>
          </a:endParaRPr>
        </a:p>
      </dsp:txBody>
      <dsp:txXfrm rot="10800000">
        <a:off x="0" y="2415569"/>
        <a:ext cx="4650259" cy="527949"/>
      </dsp:txXfrm>
    </dsp:sp>
    <dsp:sp modelId="{3FF6DAF6-1CD5-4756-AF25-04258992D697}">
      <dsp:nvSpPr>
        <dsp:cNvPr id="0" name=""/>
        <dsp:cNvSpPr/>
      </dsp:nvSpPr>
      <dsp:spPr>
        <a:xfrm rot="10800000">
          <a:off x="0" y="1610977"/>
          <a:ext cx="4650259" cy="812516"/>
        </a:xfrm>
        <a:prstGeom prst="upArrowCallout">
          <a:avLst/>
        </a:prstGeom>
        <a:gradFill rotWithShape="0">
          <a:gsLst>
            <a:gs pos="0">
              <a:schemeClr val="accent2">
                <a:hueOff val="-525718"/>
                <a:satOff val="12836"/>
                <a:lumOff val="5392"/>
                <a:alphaOff val="0"/>
                <a:tint val="50000"/>
                <a:satMod val="300000"/>
              </a:schemeClr>
            </a:gs>
            <a:gs pos="35000">
              <a:schemeClr val="accent2">
                <a:hueOff val="-525718"/>
                <a:satOff val="12836"/>
                <a:lumOff val="5392"/>
                <a:alphaOff val="0"/>
                <a:tint val="37000"/>
                <a:satMod val="300000"/>
              </a:schemeClr>
            </a:gs>
            <a:gs pos="100000">
              <a:schemeClr val="accent2">
                <a:hueOff val="-525718"/>
                <a:satOff val="12836"/>
                <a:lumOff val="5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>
              <a:solidFill>
                <a:schemeClr val="tx1">
                  <a:lumMod val="50000"/>
                </a:schemeClr>
              </a:solidFill>
            </a:rPr>
            <a:t>Situación actual Chichas SIPCE</a:t>
          </a:r>
          <a:endParaRPr lang="es-419" sz="1300" b="1" kern="1200" dirty="0">
            <a:solidFill>
              <a:schemeClr val="tx1">
                <a:lumMod val="50000"/>
              </a:schemeClr>
            </a:solidFill>
          </a:endParaRPr>
        </a:p>
      </dsp:txBody>
      <dsp:txXfrm rot="10800000">
        <a:off x="0" y="1610977"/>
        <a:ext cx="4650259" cy="527949"/>
      </dsp:txXfrm>
    </dsp:sp>
    <dsp:sp modelId="{84F7C667-22C0-48C4-B840-B9273F0570CF}">
      <dsp:nvSpPr>
        <dsp:cNvPr id="0" name=""/>
        <dsp:cNvSpPr/>
      </dsp:nvSpPr>
      <dsp:spPr>
        <a:xfrm rot="10800000">
          <a:off x="0" y="806385"/>
          <a:ext cx="4650259" cy="812516"/>
        </a:xfrm>
        <a:prstGeom prst="upArrowCallout">
          <a:avLst/>
        </a:prstGeom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>
              <a:solidFill>
                <a:schemeClr val="tx1">
                  <a:lumMod val="50000"/>
                </a:schemeClr>
              </a:solidFill>
            </a:rPr>
            <a:t>Determinar Metodología de investigación para inventario y registro</a:t>
          </a:r>
          <a:endParaRPr lang="es-419" sz="1300" b="1" kern="1200" dirty="0">
            <a:solidFill>
              <a:schemeClr val="tx1">
                <a:lumMod val="50000"/>
              </a:schemeClr>
            </a:solidFill>
          </a:endParaRPr>
        </a:p>
      </dsp:txBody>
      <dsp:txXfrm rot="10800000">
        <a:off x="0" y="806385"/>
        <a:ext cx="4650259" cy="527949"/>
      </dsp:txXfrm>
    </dsp:sp>
    <dsp:sp modelId="{417123AC-59F5-4392-8222-8ADEB45A9D8A}">
      <dsp:nvSpPr>
        <dsp:cNvPr id="0" name=""/>
        <dsp:cNvSpPr/>
      </dsp:nvSpPr>
      <dsp:spPr>
        <a:xfrm rot="10800000">
          <a:off x="0" y="1792"/>
          <a:ext cx="4650259" cy="812516"/>
        </a:xfrm>
        <a:prstGeom prst="upArrowCallout">
          <a:avLst/>
        </a:prstGeom>
        <a:gradFill rotWithShape="0">
          <a:gsLst>
            <a:gs pos="0">
              <a:schemeClr val="accent2">
                <a:hueOff val="-1051435"/>
                <a:satOff val="25672"/>
                <a:lumOff val="10784"/>
                <a:alphaOff val="0"/>
                <a:tint val="50000"/>
                <a:satMod val="300000"/>
              </a:schemeClr>
            </a:gs>
            <a:gs pos="35000">
              <a:schemeClr val="accent2">
                <a:hueOff val="-1051435"/>
                <a:satOff val="25672"/>
                <a:lumOff val="10784"/>
                <a:alphaOff val="0"/>
                <a:tint val="37000"/>
                <a:satMod val="300000"/>
              </a:schemeClr>
            </a:gs>
            <a:gs pos="100000">
              <a:schemeClr val="accent2">
                <a:hueOff val="-1051435"/>
                <a:satOff val="25672"/>
                <a:lumOff val="10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>
              <a:solidFill>
                <a:schemeClr val="tx1">
                  <a:lumMod val="50000"/>
                </a:schemeClr>
              </a:solidFill>
            </a:rPr>
            <a:t>Recopilar información bibliográfica Aporte Chichas a base de maíz</a:t>
          </a:r>
          <a:endParaRPr lang="es-419" sz="1300" b="1" kern="1200" dirty="0">
            <a:solidFill>
              <a:schemeClr val="tx1">
                <a:lumMod val="50000"/>
              </a:schemeClr>
            </a:solidFill>
          </a:endParaRPr>
        </a:p>
      </dsp:txBody>
      <dsp:txXfrm rot="10800000">
        <a:off x="0" y="1792"/>
        <a:ext cx="4650259" cy="5279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E6105-1894-43B4-9BB2-AEA3DB0224CF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Tecnología agrícola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Alimentación: preparación, conservación, almacenamiento.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Presencia Chicha de maíz.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 rot="-5400000">
        <a:off x="2194561" y="184100"/>
        <a:ext cx="3850293" cy="945456"/>
      </dsp:txXfrm>
    </dsp:sp>
    <dsp:sp modelId="{716665A4-F148-483E-8858-EE0EB747D033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>
              <a:solidFill>
                <a:schemeClr val="tx2">
                  <a:lumMod val="10000"/>
                </a:schemeClr>
              </a:solidFill>
            </a:rPr>
            <a:t>Época Aborigen</a:t>
          </a:r>
          <a:endParaRPr lang="es-419" sz="2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63934" y="65918"/>
        <a:ext cx="2066692" cy="1181819"/>
      </dsp:txXfrm>
    </dsp:sp>
    <dsp:sp modelId="{4F744F7E-8799-4A86-9D26-88FEE8FDD981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Conquista Española y Resistencia Indígena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Sincretismo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Aportes en la alimentación: técnicas, ingredientes, etc.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 rot="-5400000">
        <a:off x="2194561" y="1559271"/>
        <a:ext cx="3850293" cy="945456"/>
      </dsp:txXfrm>
    </dsp:sp>
    <dsp:sp modelId="{B27D82E9-E47C-4423-A1BC-45B2269C4B11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>
              <a:solidFill>
                <a:schemeClr val="tx2">
                  <a:lumMod val="10000"/>
                </a:schemeClr>
              </a:solidFill>
            </a:rPr>
            <a:t>Época Colonial</a:t>
          </a:r>
          <a:endParaRPr lang="es-419" sz="2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63934" y="1441090"/>
        <a:ext cx="2066692" cy="1181819"/>
      </dsp:txXfrm>
    </dsp:sp>
    <dsp:sp modelId="{AE90989F-5A38-4875-A598-950044873B2E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Producción agrícola como actividad comercial: exportación e intercambio.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 rot="-5400000">
        <a:off x="2194561" y="2934443"/>
        <a:ext cx="3850293" cy="945456"/>
      </dsp:txXfrm>
    </dsp:sp>
    <dsp:sp modelId="{541A502B-C84E-4C13-ABAE-5D18D0B96729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>
              <a:solidFill>
                <a:schemeClr val="tx2">
                  <a:lumMod val="10000"/>
                </a:schemeClr>
              </a:solidFill>
            </a:rPr>
            <a:t>Época Republicana</a:t>
          </a:r>
          <a:endParaRPr lang="es-419" sz="2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63934" y="2816262"/>
        <a:ext cx="2066692" cy="1181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98855-CEE9-4265-B640-04231D3BD440}">
      <dsp:nvSpPr>
        <dsp:cNvPr id="0" name=""/>
        <dsp:cNvSpPr/>
      </dsp:nvSpPr>
      <dsp:spPr>
        <a:xfrm>
          <a:off x="2744" y="1133554"/>
          <a:ext cx="2178602" cy="1796891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CC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Elementos (creencias, conocimiento, signos, normas, modos no normativos de conducta)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Gastronomía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Culinaria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44095" y="1174905"/>
        <a:ext cx="2095900" cy="1329141"/>
      </dsp:txXfrm>
    </dsp:sp>
    <dsp:sp modelId="{7ACD7E67-9A61-4C82-95BE-DDB2F699E217}">
      <dsp:nvSpPr>
        <dsp:cNvPr id="0" name=""/>
        <dsp:cNvSpPr/>
      </dsp:nvSpPr>
      <dsp:spPr>
        <a:xfrm>
          <a:off x="1227206" y="1562036"/>
          <a:ext cx="2401827" cy="2401827"/>
        </a:xfrm>
        <a:prstGeom prst="leftCircularArrow">
          <a:avLst>
            <a:gd name="adj1" fmla="val 3151"/>
            <a:gd name="adj2" fmla="val 387766"/>
            <a:gd name="adj3" fmla="val 2163277"/>
            <a:gd name="adj4" fmla="val 9024489"/>
            <a:gd name="adj5" fmla="val 3676"/>
          </a:avLst>
        </a:prstGeom>
        <a:solidFill>
          <a:srgbClr val="CC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D8F38E-E571-494E-8253-97D6780C6A9C}">
      <dsp:nvSpPr>
        <dsp:cNvPr id="0" name=""/>
        <dsp:cNvSpPr/>
      </dsp:nvSpPr>
      <dsp:spPr>
        <a:xfrm>
          <a:off x="486878" y="2545397"/>
          <a:ext cx="1936535" cy="770096"/>
        </a:xfrm>
        <a:prstGeom prst="roundRect">
          <a:avLst>
            <a:gd name="adj" fmla="val 10000"/>
          </a:avLst>
        </a:prstGeom>
        <a:solidFill>
          <a:srgbClr val="CC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>
              <a:solidFill>
                <a:schemeClr val="tx2">
                  <a:lumMod val="10000"/>
                </a:schemeClr>
              </a:solidFill>
            </a:rPr>
            <a:t>Cultura</a:t>
          </a:r>
          <a:endParaRPr lang="es-419" sz="17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09433" y="2567952"/>
        <a:ext cx="1891425" cy="724986"/>
      </dsp:txXfrm>
    </dsp:sp>
    <dsp:sp modelId="{E66B2617-BC92-424F-B586-E9283294BDED}">
      <dsp:nvSpPr>
        <dsp:cNvPr id="0" name=""/>
        <dsp:cNvSpPr/>
      </dsp:nvSpPr>
      <dsp:spPr>
        <a:xfrm>
          <a:off x="2783823" y="1133554"/>
          <a:ext cx="2178602" cy="1796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FF9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Expresiones vivas transmitidas por generaciones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Memoria Colectiva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2825174" y="1559953"/>
        <a:ext cx="2095900" cy="1329141"/>
      </dsp:txXfrm>
    </dsp:sp>
    <dsp:sp modelId="{3BEE55C3-BB5A-484B-8665-6F59023DED6B}">
      <dsp:nvSpPr>
        <dsp:cNvPr id="0" name=""/>
        <dsp:cNvSpPr/>
      </dsp:nvSpPr>
      <dsp:spPr>
        <a:xfrm>
          <a:off x="3990130" y="29680"/>
          <a:ext cx="2680204" cy="2680204"/>
        </a:xfrm>
        <a:prstGeom prst="circularArrow">
          <a:avLst>
            <a:gd name="adj1" fmla="val 2824"/>
            <a:gd name="adj2" fmla="val 344828"/>
            <a:gd name="adj3" fmla="val 19479661"/>
            <a:gd name="adj4" fmla="val 12575511"/>
            <a:gd name="adj5" fmla="val 3295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4B9915-C283-4D1D-8FDF-E4C24F42AC7A}">
      <dsp:nvSpPr>
        <dsp:cNvPr id="0" name=""/>
        <dsp:cNvSpPr/>
      </dsp:nvSpPr>
      <dsp:spPr>
        <a:xfrm>
          <a:off x="3267957" y="748506"/>
          <a:ext cx="1936535" cy="770096"/>
        </a:xfrm>
        <a:prstGeom prst="roundRect">
          <a:avLst>
            <a:gd name="adj" fmla="val 10000"/>
          </a:avLst>
        </a:prstGeom>
        <a:solidFill>
          <a:srgbClr val="00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>
              <a:solidFill>
                <a:schemeClr val="tx2">
                  <a:lumMod val="10000"/>
                </a:schemeClr>
              </a:solidFill>
            </a:rPr>
            <a:t>Patrimonio Cultural Inmaterial</a:t>
          </a:r>
          <a:endParaRPr lang="es-419" sz="17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290512" y="771061"/>
        <a:ext cx="1891425" cy="724986"/>
      </dsp:txXfrm>
    </dsp:sp>
    <dsp:sp modelId="{24879258-A62D-4924-BAEB-36E5BA04C670}">
      <dsp:nvSpPr>
        <dsp:cNvPr id="0" name=""/>
        <dsp:cNvSpPr/>
      </dsp:nvSpPr>
      <dsp:spPr>
        <a:xfrm>
          <a:off x="5564903" y="1133554"/>
          <a:ext cx="2178602" cy="1796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C6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Manifestaciones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>
              <a:solidFill>
                <a:schemeClr val="tx2">
                  <a:lumMod val="10000"/>
                </a:schemeClr>
              </a:solidFill>
            </a:rPr>
            <a:t>Portadores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solidFill>
                <a:schemeClr val="tx2">
                  <a:lumMod val="10000"/>
                </a:schemeClr>
              </a:solidFill>
            </a:rPr>
            <a:t>Identidad</a:t>
          </a:r>
          <a:endParaRPr lang="es-419" sz="13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606254" y="1174905"/>
        <a:ext cx="2095900" cy="1329141"/>
      </dsp:txXfrm>
    </dsp:sp>
    <dsp:sp modelId="{EF954322-8BB2-4ABB-A78F-7A6E62563B71}">
      <dsp:nvSpPr>
        <dsp:cNvPr id="0" name=""/>
        <dsp:cNvSpPr/>
      </dsp:nvSpPr>
      <dsp:spPr>
        <a:xfrm>
          <a:off x="6049037" y="2545397"/>
          <a:ext cx="1936535" cy="770096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>
              <a:solidFill>
                <a:schemeClr val="tx2">
                  <a:lumMod val="10000"/>
                </a:schemeClr>
              </a:solidFill>
            </a:rPr>
            <a:t>Salvaguardia</a:t>
          </a:r>
          <a:endParaRPr lang="es-419" sz="17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6071592" y="2567952"/>
        <a:ext cx="1891425" cy="7249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C1DA-3713-476E-BAEA-E68AA4AEF43F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solidFill>
                <a:schemeClr val="tx2">
                  <a:lumMod val="10000"/>
                </a:schemeClr>
              </a:solidFill>
            </a:rPr>
            <a:t>Enfoque Cualitativo</a:t>
          </a:r>
          <a:endParaRPr lang="es-419" sz="1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436958" y="1596826"/>
        <a:ext cx="1305521" cy="870346"/>
      </dsp:txXfrm>
    </dsp:sp>
    <dsp:sp modelId="{97709C64-D067-4842-B924-746037FEBC74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solidFill>
                <a:schemeClr val="tx2">
                  <a:lumMod val="10000"/>
                </a:schemeClr>
              </a:solidFill>
            </a:rPr>
            <a:t>Investigación Descriptiva, de campo, documental.</a:t>
          </a:r>
          <a:endParaRPr lang="es-419" sz="1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2395239" y="1596826"/>
        <a:ext cx="1305521" cy="870346"/>
      </dsp:txXfrm>
    </dsp:sp>
    <dsp:sp modelId="{024EAE84-1277-46D6-8B9E-A7685B5B57BC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solidFill>
                <a:schemeClr val="tx2">
                  <a:lumMod val="10000"/>
                </a:schemeClr>
              </a:solidFill>
            </a:rPr>
            <a:t>Metodología de Inventario INPC</a:t>
          </a:r>
          <a:endParaRPr lang="es-419" sz="1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4353519" y="1596826"/>
        <a:ext cx="1305521" cy="8703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85892-2D34-49C4-A348-3FF5A1CD804F}">
      <dsp:nvSpPr>
        <dsp:cNvPr id="0" name=""/>
        <dsp:cNvSpPr/>
      </dsp:nvSpPr>
      <dsp:spPr>
        <a:xfrm>
          <a:off x="0" y="655195"/>
          <a:ext cx="1904999" cy="1143000"/>
        </a:xfrm>
        <a:prstGeom prst="rect">
          <a:avLst/>
        </a:prstGeom>
        <a:gradFill rotWithShape="0">
          <a:gsLst>
            <a:gs pos="0">
              <a:srgbClr val="D89F3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D89F3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D89F3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Chicha elemento de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identidad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cultural. Jora y Yamor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0" y="655195"/>
        <a:ext cx="1904999" cy="1143000"/>
      </dsp:txXfrm>
    </dsp:sp>
    <dsp:sp modelId="{016DA1AD-E251-426E-B6C1-91B5DF986A69}">
      <dsp:nvSpPr>
        <dsp:cNvPr id="0" name=""/>
        <dsp:cNvSpPr/>
      </dsp:nvSpPr>
      <dsp:spPr>
        <a:xfrm>
          <a:off x="2095500" y="655195"/>
          <a:ext cx="1904999" cy="1143000"/>
        </a:xfrm>
        <a:prstGeom prst="rect">
          <a:avLst/>
        </a:prstGeom>
        <a:gradFill rotWithShape="0">
          <a:gsLst>
            <a:gs pos="0">
              <a:srgbClr val="8BAB4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AB4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AB4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INPC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metodología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de salvaguardia (registro e inventario)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2095500" y="655195"/>
        <a:ext cx="1904999" cy="1143000"/>
      </dsp:txXfrm>
    </dsp:sp>
    <dsp:sp modelId="{D358EF70-0513-4D41-8681-AEEFBE45CBBA}">
      <dsp:nvSpPr>
        <dsp:cNvPr id="0" name=""/>
        <dsp:cNvSpPr/>
      </dsp:nvSpPr>
      <dsp:spPr>
        <a:xfrm>
          <a:off x="4191000" y="655195"/>
          <a:ext cx="1904999" cy="1143000"/>
        </a:xfrm>
        <a:prstGeom prst="rect">
          <a:avLst/>
        </a:prstGeom>
        <a:gradFill rotWithShape="0">
          <a:gsLst>
            <a:gs pos="0">
              <a:srgbClr val="57A7B5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57A7B5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57A7B5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Escasa información documentada en </a:t>
          </a: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Imbabura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y Chimborazo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4191000" y="655195"/>
        <a:ext cx="1904999" cy="1143000"/>
      </dsp:txXfrm>
    </dsp:sp>
    <dsp:sp modelId="{C3EDC83B-4B95-4BB2-B4BC-2670C4B97984}">
      <dsp:nvSpPr>
        <dsp:cNvPr id="0" name=""/>
        <dsp:cNvSpPr/>
      </dsp:nvSpPr>
      <dsp:spPr>
        <a:xfrm>
          <a:off x="1047750" y="1988695"/>
          <a:ext cx="1904999" cy="1143000"/>
        </a:xfrm>
        <a:prstGeom prst="rect">
          <a:avLst/>
        </a:prstGeom>
        <a:gradFill rotWithShape="0">
          <a:gsLst>
            <a:gs pos="0">
              <a:srgbClr val="8B81D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B81D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B81D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SIPCE</a:t>
          </a:r>
          <a:r>
            <a:rPr lang="es-EC" sz="1400" kern="1200" dirty="0">
              <a:solidFill>
                <a:schemeClr val="tx2">
                  <a:lumMod val="10000"/>
                </a:schemeClr>
              </a:solidFill>
            </a:rPr>
            <a:t> contiene la información referente del pasado, para construir el presente y legado futuro.</a:t>
          </a:r>
          <a:endParaRPr lang="es-419" sz="14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047750" y="1988695"/>
        <a:ext cx="1904999" cy="1143000"/>
      </dsp:txXfrm>
    </dsp:sp>
    <dsp:sp modelId="{AE635F19-888D-445A-86BE-2C59E823D326}">
      <dsp:nvSpPr>
        <dsp:cNvPr id="0" name=""/>
        <dsp:cNvSpPr/>
      </dsp:nvSpPr>
      <dsp:spPr>
        <a:xfrm>
          <a:off x="3143250" y="1988694"/>
          <a:ext cx="1904999" cy="1143000"/>
        </a:xfrm>
        <a:prstGeom prst="rect">
          <a:avLst/>
        </a:prstGeom>
        <a:gradFill rotWithShape="0">
          <a:gsLst>
            <a:gs pos="0">
              <a:srgbClr val="963334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63334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63334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solidFill>
                <a:schemeClr val="tx2">
                  <a:lumMod val="10000"/>
                </a:schemeClr>
              </a:solidFill>
            </a:rPr>
            <a:t>La chicha es una manifestación vigente potencial para el desarrollo turístico  </a:t>
          </a:r>
          <a:endParaRPr lang="es-419" sz="15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143250" y="1988694"/>
        <a:ext cx="1904999" cy="1143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85892-2D34-49C4-A348-3FF5A1CD804F}">
      <dsp:nvSpPr>
        <dsp:cNvPr id="0" name=""/>
        <dsp:cNvSpPr/>
      </dsp:nvSpPr>
      <dsp:spPr>
        <a:xfrm>
          <a:off x="0" y="655195"/>
          <a:ext cx="1904999" cy="1143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Convenios para el libre acceso a bibliotecas virtuales</a:t>
          </a:r>
          <a:endParaRPr lang="es-419" sz="1400" kern="1200" dirty="0"/>
        </a:p>
      </dsp:txBody>
      <dsp:txXfrm>
        <a:off x="0" y="655195"/>
        <a:ext cx="1904999" cy="1143000"/>
      </dsp:txXfrm>
    </dsp:sp>
    <dsp:sp modelId="{016DA1AD-E251-426E-B6C1-91B5DF986A69}">
      <dsp:nvSpPr>
        <dsp:cNvPr id="0" name=""/>
        <dsp:cNvSpPr/>
      </dsp:nvSpPr>
      <dsp:spPr>
        <a:xfrm>
          <a:off x="2095500" y="655195"/>
          <a:ext cx="1904999" cy="1143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Apertura de autoridades hacia los proyectos de salvaguardia del PCI</a:t>
          </a:r>
          <a:endParaRPr lang="es-419" sz="1400" kern="1200" dirty="0"/>
        </a:p>
      </dsp:txBody>
      <dsp:txXfrm>
        <a:off x="2095500" y="655195"/>
        <a:ext cx="1904999" cy="1143000"/>
      </dsp:txXfrm>
    </dsp:sp>
    <dsp:sp modelId="{D358EF70-0513-4D41-8681-AEEFBE45CBBA}">
      <dsp:nvSpPr>
        <dsp:cNvPr id="0" name=""/>
        <dsp:cNvSpPr/>
      </dsp:nvSpPr>
      <dsp:spPr>
        <a:xfrm>
          <a:off x="4191000" y="655195"/>
          <a:ext cx="1904999" cy="1143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Documentar todo tipo de manifestaciones para crear un conjunto atractivo </a:t>
          </a:r>
          <a:endParaRPr lang="es-419" sz="1400" kern="1200" dirty="0"/>
        </a:p>
      </dsp:txBody>
      <dsp:txXfrm>
        <a:off x="4191000" y="655195"/>
        <a:ext cx="1904999" cy="1143000"/>
      </dsp:txXfrm>
    </dsp:sp>
    <dsp:sp modelId="{C3EDC83B-4B95-4BB2-B4BC-2670C4B97984}">
      <dsp:nvSpPr>
        <dsp:cNvPr id="0" name=""/>
        <dsp:cNvSpPr/>
      </dsp:nvSpPr>
      <dsp:spPr>
        <a:xfrm>
          <a:off x="1047750" y="1988695"/>
          <a:ext cx="1904999" cy="1143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Diseñar productos turístico con las manifestaciones inventariadas</a:t>
          </a:r>
          <a:endParaRPr lang="es-419" sz="1400" kern="1200" dirty="0"/>
        </a:p>
      </dsp:txBody>
      <dsp:txXfrm>
        <a:off x="1047750" y="1988695"/>
        <a:ext cx="1904999" cy="1143000"/>
      </dsp:txXfrm>
    </dsp:sp>
    <dsp:sp modelId="{AE635F19-888D-445A-86BE-2C59E823D326}">
      <dsp:nvSpPr>
        <dsp:cNvPr id="0" name=""/>
        <dsp:cNvSpPr/>
      </dsp:nvSpPr>
      <dsp:spPr>
        <a:xfrm>
          <a:off x="3143250" y="1988694"/>
          <a:ext cx="1904999" cy="1143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Fomentar el desarrollo del turismo aprovechando el PCI, de forma sostenible.</a:t>
          </a:r>
          <a:endParaRPr lang="es-419" sz="1400" kern="1200" dirty="0"/>
        </a:p>
      </dsp:txBody>
      <dsp:txXfrm>
        <a:off x="3143250" y="1988694"/>
        <a:ext cx="1904999" cy="114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57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86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97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124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53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769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886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44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30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20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166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03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97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499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92225" y="1991825"/>
            <a:ext cx="4759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1853066" y="1584395"/>
            <a:ext cx="1401157" cy="5259705"/>
            <a:chOff x="818425" y="238125"/>
            <a:chExt cx="139557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44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60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 rot="5400000">
            <a:off x="5889766" y="-1700680"/>
            <a:ext cx="1401157" cy="5259705"/>
            <a:chOff x="818425" y="238125"/>
            <a:chExt cx="1395575" cy="5238750"/>
          </a:xfrm>
        </p:grpSpPr>
        <p:sp>
          <p:nvSpPr>
            <p:cNvPr id="69" name="Google Shape;69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1" name="Google Shape;121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50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1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473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11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43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6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2269825" y="2161800"/>
            <a:ext cx="46044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✢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9pPr>
          </a:lstStyle>
          <a:p>
            <a:endParaRPr/>
          </a:p>
        </p:txBody>
      </p:sp>
      <p:grpSp>
        <p:nvGrpSpPr>
          <p:cNvPr id="187" name="Google Shape;187;p4"/>
          <p:cNvGrpSpPr/>
          <p:nvPr/>
        </p:nvGrpSpPr>
        <p:grpSpPr>
          <a:xfrm>
            <a:off x="802981" y="3161504"/>
            <a:ext cx="7513267" cy="1540196"/>
            <a:chOff x="802981" y="3161504"/>
            <a:chExt cx="7513267" cy="1540196"/>
          </a:xfrm>
        </p:grpSpPr>
        <p:sp>
          <p:nvSpPr>
            <p:cNvPr id="188" name="Google Shape;188;p4"/>
            <p:cNvSpPr/>
            <p:nvPr/>
          </p:nvSpPr>
          <p:spPr>
            <a:xfrm rot="5400000">
              <a:off x="2822648" y="2524129"/>
              <a:ext cx="1042613" cy="250503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3020914">
              <a:off x="1433468" y="3420610"/>
              <a:ext cx="380422" cy="501593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4"/>
            <p:cNvGrpSpPr/>
            <p:nvPr/>
          </p:nvGrpSpPr>
          <p:grpSpPr>
            <a:xfrm rot="7357511">
              <a:off x="7243958" y="3657662"/>
              <a:ext cx="194495" cy="389007"/>
              <a:chOff x="3253150" y="2320925"/>
              <a:chExt cx="149800" cy="299575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4"/>
            <p:cNvGrpSpPr/>
            <p:nvPr/>
          </p:nvGrpSpPr>
          <p:grpSpPr>
            <a:xfrm rot="-5400000">
              <a:off x="5247912" y="2613433"/>
              <a:ext cx="1225750" cy="2321893"/>
              <a:chOff x="3487525" y="3986125"/>
              <a:chExt cx="766525" cy="14520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" name="Google Shape;198;p4"/>
            <p:cNvSpPr/>
            <p:nvPr/>
          </p:nvSpPr>
          <p:spPr>
            <a:xfrm>
              <a:off x="4524477" y="3819970"/>
              <a:ext cx="329752" cy="33209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3958791">
              <a:off x="1686045" y="3770049"/>
              <a:ext cx="246705" cy="382854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7509304" y="3218901"/>
              <a:ext cx="191688" cy="700698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6864207">
              <a:off x="906951" y="3174041"/>
              <a:ext cx="298273" cy="420559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-1473928">
              <a:off x="7955495" y="3223413"/>
              <a:ext cx="317583" cy="276824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4"/>
            <p:cNvGrpSpPr/>
            <p:nvPr/>
          </p:nvGrpSpPr>
          <p:grpSpPr>
            <a:xfrm rot="4061875">
              <a:off x="4563803" y="4379795"/>
              <a:ext cx="251087" cy="298303"/>
              <a:chOff x="4157100" y="2900650"/>
              <a:chExt cx="206200" cy="244975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628975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2"/>
          </p:nvPr>
        </p:nvSpPr>
        <p:spPr>
          <a:xfrm>
            <a:off x="3721633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277" name="Google Shape;277;p6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78" name="Google Shape;278;p6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" name="Google Shape;299;p6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6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01" name="Google Shape;301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6" name="Google Shape;306;p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6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15" name="Google Shape;315;p6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6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6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6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-9319279">
            <a:off x="428450" y="377702"/>
            <a:ext cx="291914" cy="362696"/>
            <a:chOff x="4217025" y="773800"/>
            <a:chExt cx="290750" cy="361250"/>
          </a:xfrm>
        </p:grpSpPr>
        <p:sp>
          <p:nvSpPr>
            <p:cNvPr id="335" name="Google Shape;335;p6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1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05" name="Google Shape;605;p11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11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08" name="Google Shape;608;p11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11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11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8" name="Google Shape;618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320DD-0AF7-452F-BC70-DDA3D474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1B0FB0B-2E49-4C5E-BE64-E31C2E294B2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6477873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83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15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62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euton"/>
              <a:buChar char="✢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7" r:id="rId4"/>
    <p:sldLayoutId id="2147483672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5" name="Google Shape;408;p8">
            <a:extLst>
              <a:ext uri="{FF2B5EF4-FFF2-40B4-BE49-F238E27FC236}">
                <a16:creationId xmlns:a16="http://schemas.microsoft.com/office/drawing/2014/main" id="{F8E6923C-DDAD-4D39-9A73-A34153074DD2}"/>
              </a:ext>
            </a:extLst>
          </p:cNvPr>
          <p:cNvGrpSpPr/>
          <p:nvPr userDrawn="1"/>
        </p:nvGrpSpPr>
        <p:grpSpPr>
          <a:xfrm>
            <a:off x="63125" y="-58103"/>
            <a:ext cx="1401157" cy="5259705"/>
            <a:chOff x="818425" y="238125"/>
            <a:chExt cx="1395575" cy="5238750"/>
          </a:xfrm>
        </p:grpSpPr>
        <p:sp>
          <p:nvSpPr>
            <p:cNvPr id="9" name="Google Shape;409;p8">
              <a:extLst>
                <a:ext uri="{FF2B5EF4-FFF2-40B4-BE49-F238E27FC236}">
                  <a16:creationId xmlns:a16="http://schemas.microsoft.com/office/drawing/2014/main" id="{1CFF2CEF-05A0-48B5-A497-69AA0088BBC7}"/>
                </a:ext>
              </a:extLst>
            </p:cNvPr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410;p8">
              <a:extLst>
                <a:ext uri="{FF2B5EF4-FFF2-40B4-BE49-F238E27FC236}">
                  <a16:creationId xmlns:a16="http://schemas.microsoft.com/office/drawing/2014/main" id="{DAD87E67-ED3F-4600-BF2E-5DC230011EDC}"/>
                </a:ext>
              </a:extLst>
            </p:cNvPr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6" name="Google Shape;411;p8">
                <a:extLst>
                  <a:ext uri="{FF2B5EF4-FFF2-40B4-BE49-F238E27FC236}">
                    <a16:creationId xmlns:a16="http://schemas.microsoft.com/office/drawing/2014/main" id="{43D742DF-6116-4752-BB56-F8AC23B4FB1C}"/>
                  </a:ext>
                </a:extLst>
              </p:cNvPr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12;p8">
                <a:extLst>
                  <a:ext uri="{FF2B5EF4-FFF2-40B4-BE49-F238E27FC236}">
                    <a16:creationId xmlns:a16="http://schemas.microsoft.com/office/drawing/2014/main" id="{7371DF47-9F26-4DBD-AA3A-46E58A0C5EAC}"/>
                  </a:ext>
                </a:extLst>
              </p:cNvPr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13;p8">
                <a:extLst>
                  <a:ext uri="{FF2B5EF4-FFF2-40B4-BE49-F238E27FC236}">
                    <a16:creationId xmlns:a16="http://schemas.microsoft.com/office/drawing/2014/main" id="{7688A0C4-43AB-4813-A061-96BD28088176}"/>
                  </a:ext>
                </a:extLst>
              </p:cNvPr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14;p8">
                <a:extLst>
                  <a:ext uri="{FF2B5EF4-FFF2-40B4-BE49-F238E27FC236}">
                    <a16:creationId xmlns:a16="http://schemas.microsoft.com/office/drawing/2014/main" id="{9D11B1B6-AA95-4D3D-B9FD-D10C0C3E7517}"/>
                  </a:ext>
                </a:extLst>
              </p:cNvPr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15;p8">
                <a:extLst>
                  <a:ext uri="{FF2B5EF4-FFF2-40B4-BE49-F238E27FC236}">
                    <a16:creationId xmlns:a16="http://schemas.microsoft.com/office/drawing/2014/main" id="{85EC1A6D-5224-45B5-B43F-890EF37AD253}"/>
                  </a:ext>
                </a:extLst>
              </p:cNvPr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16;p8">
                <a:extLst>
                  <a:ext uri="{FF2B5EF4-FFF2-40B4-BE49-F238E27FC236}">
                    <a16:creationId xmlns:a16="http://schemas.microsoft.com/office/drawing/2014/main" id="{0C976C71-1E05-40FA-8AF1-4245DBCF0FDD}"/>
                  </a:ext>
                </a:extLst>
              </p:cNvPr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17;p8">
                <a:extLst>
                  <a:ext uri="{FF2B5EF4-FFF2-40B4-BE49-F238E27FC236}">
                    <a16:creationId xmlns:a16="http://schemas.microsoft.com/office/drawing/2014/main" id="{274C2B04-C3AC-4DDA-B734-738A3DB95661}"/>
                  </a:ext>
                </a:extLst>
              </p:cNvPr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18;p8">
                <a:extLst>
                  <a:ext uri="{FF2B5EF4-FFF2-40B4-BE49-F238E27FC236}">
                    <a16:creationId xmlns:a16="http://schemas.microsoft.com/office/drawing/2014/main" id="{861925F5-15BE-4B3B-B884-75BFC7BC033A}"/>
                  </a:ext>
                </a:extLst>
              </p:cNvPr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19;p8">
                <a:extLst>
                  <a:ext uri="{FF2B5EF4-FFF2-40B4-BE49-F238E27FC236}">
                    <a16:creationId xmlns:a16="http://schemas.microsoft.com/office/drawing/2014/main" id="{3EAE1815-8A1A-494D-A460-4DAEB92A27CF}"/>
                  </a:ext>
                </a:extLst>
              </p:cNvPr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0;p8">
                <a:extLst>
                  <a:ext uri="{FF2B5EF4-FFF2-40B4-BE49-F238E27FC236}">
                    <a16:creationId xmlns:a16="http://schemas.microsoft.com/office/drawing/2014/main" id="{B09B9431-944D-4774-8A22-77A3481CE3F3}"/>
                  </a:ext>
                </a:extLst>
              </p:cNvPr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1;p8">
                <a:extLst>
                  <a:ext uri="{FF2B5EF4-FFF2-40B4-BE49-F238E27FC236}">
                    <a16:creationId xmlns:a16="http://schemas.microsoft.com/office/drawing/2014/main" id="{27F78188-196E-414C-A5DB-F5C8657D2295}"/>
                  </a:ext>
                </a:extLst>
              </p:cNvPr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2;p8">
                <a:extLst>
                  <a:ext uri="{FF2B5EF4-FFF2-40B4-BE49-F238E27FC236}">
                    <a16:creationId xmlns:a16="http://schemas.microsoft.com/office/drawing/2014/main" id="{78FC0079-8D9B-4C3D-8F68-1DD4F831066D}"/>
                  </a:ext>
                </a:extLst>
              </p:cNvPr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3;p8">
                <a:extLst>
                  <a:ext uri="{FF2B5EF4-FFF2-40B4-BE49-F238E27FC236}">
                    <a16:creationId xmlns:a16="http://schemas.microsoft.com/office/drawing/2014/main" id="{630CE26C-1E61-4BC3-B8AE-28C9047EB9DB}"/>
                  </a:ext>
                </a:extLst>
              </p:cNvPr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4;p8">
                <a:extLst>
                  <a:ext uri="{FF2B5EF4-FFF2-40B4-BE49-F238E27FC236}">
                    <a16:creationId xmlns:a16="http://schemas.microsoft.com/office/drawing/2014/main" id="{5E6B0746-A146-43D7-9488-CBFEEB399C86}"/>
                  </a:ext>
                </a:extLst>
              </p:cNvPr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5;p8">
                <a:extLst>
                  <a:ext uri="{FF2B5EF4-FFF2-40B4-BE49-F238E27FC236}">
                    <a16:creationId xmlns:a16="http://schemas.microsoft.com/office/drawing/2014/main" id="{70355BCE-8C6B-45B2-AD04-6BE57F6E2F51}"/>
                  </a:ext>
                </a:extLst>
              </p:cNvPr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6;p8">
                <a:extLst>
                  <a:ext uri="{FF2B5EF4-FFF2-40B4-BE49-F238E27FC236}">
                    <a16:creationId xmlns:a16="http://schemas.microsoft.com/office/drawing/2014/main" id="{F284A319-A40D-4220-AE83-432A85D2F8E2}"/>
                  </a:ext>
                </a:extLst>
              </p:cNvPr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7;p8">
                <a:extLst>
                  <a:ext uri="{FF2B5EF4-FFF2-40B4-BE49-F238E27FC236}">
                    <a16:creationId xmlns:a16="http://schemas.microsoft.com/office/drawing/2014/main" id="{9385C5A2-6A27-432B-8903-D4C455829118}"/>
                  </a:ext>
                </a:extLst>
              </p:cNvPr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8;p8">
                <a:extLst>
                  <a:ext uri="{FF2B5EF4-FFF2-40B4-BE49-F238E27FC236}">
                    <a16:creationId xmlns:a16="http://schemas.microsoft.com/office/drawing/2014/main" id="{A50E07D3-C27C-457D-A046-B64856D1A1AE}"/>
                  </a:ext>
                </a:extLst>
              </p:cNvPr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9;p8">
                <a:extLst>
                  <a:ext uri="{FF2B5EF4-FFF2-40B4-BE49-F238E27FC236}">
                    <a16:creationId xmlns:a16="http://schemas.microsoft.com/office/drawing/2014/main" id="{E9A72F5B-9747-4B08-B158-E83912DABA30}"/>
                  </a:ext>
                </a:extLst>
              </p:cNvPr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430;p8">
              <a:extLst>
                <a:ext uri="{FF2B5EF4-FFF2-40B4-BE49-F238E27FC236}">
                  <a16:creationId xmlns:a16="http://schemas.microsoft.com/office/drawing/2014/main" id="{4DD2000F-A243-4FE4-928C-6725668E5C08}"/>
                </a:ext>
              </a:extLst>
            </p:cNvPr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431;p8">
              <a:extLst>
                <a:ext uri="{FF2B5EF4-FFF2-40B4-BE49-F238E27FC236}">
                  <a16:creationId xmlns:a16="http://schemas.microsoft.com/office/drawing/2014/main" id="{480534AD-B228-4076-A483-1F3067C7059C}"/>
                </a:ext>
              </a:extLst>
            </p:cNvPr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1" name="Google Shape;432;p8">
                <a:extLst>
                  <a:ext uri="{FF2B5EF4-FFF2-40B4-BE49-F238E27FC236}">
                    <a16:creationId xmlns:a16="http://schemas.microsoft.com/office/drawing/2014/main" id="{3B8299E8-ED66-4EEF-A85A-F4DDB97F5C46}"/>
                  </a:ext>
                </a:extLst>
              </p:cNvPr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33;p8">
                <a:extLst>
                  <a:ext uri="{FF2B5EF4-FFF2-40B4-BE49-F238E27FC236}">
                    <a16:creationId xmlns:a16="http://schemas.microsoft.com/office/drawing/2014/main" id="{5097470F-1781-45BB-AFD2-D4AB17CFC414}"/>
                  </a:ext>
                </a:extLst>
              </p:cNvPr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4;p8">
                <a:extLst>
                  <a:ext uri="{FF2B5EF4-FFF2-40B4-BE49-F238E27FC236}">
                    <a16:creationId xmlns:a16="http://schemas.microsoft.com/office/drawing/2014/main" id="{CF5F21C8-FEA1-4877-91CE-B5751B252844}"/>
                  </a:ext>
                </a:extLst>
              </p:cNvPr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35;p8">
                <a:extLst>
                  <a:ext uri="{FF2B5EF4-FFF2-40B4-BE49-F238E27FC236}">
                    <a16:creationId xmlns:a16="http://schemas.microsoft.com/office/drawing/2014/main" id="{ACFFAF9D-2330-425F-B1E6-6229FE77AE5B}"/>
                  </a:ext>
                </a:extLst>
              </p:cNvPr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36;p8">
                <a:extLst>
                  <a:ext uri="{FF2B5EF4-FFF2-40B4-BE49-F238E27FC236}">
                    <a16:creationId xmlns:a16="http://schemas.microsoft.com/office/drawing/2014/main" id="{B00E5FE6-16F4-4E58-84B2-34A78ED3C985}"/>
                  </a:ext>
                </a:extLst>
              </p:cNvPr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437;p8">
              <a:extLst>
                <a:ext uri="{FF2B5EF4-FFF2-40B4-BE49-F238E27FC236}">
                  <a16:creationId xmlns:a16="http://schemas.microsoft.com/office/drawing/2014/main" id="{91174FB5-4B99-4A99-9F5D-6C26B47CCF75}"/>
                </a:ext>
              </a:extLst>
            </p:cNvPr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8;p8">
              <a:extLst>
                <a:ext uri="{FF2B5EF4-FFF2-40B4-BE49-F238E27FC236}">
                  <a16:creationId xmlns:a16="http://schemas.microsoft.com/office/drawing/2014/main" id="{9FD79F3D-B358-48C5-9101-7E7A231B1185}"/>
                </a:ext>
              </a:extLst>
            </p:cNvPr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9;p8">
              <a:extLst>
                <a:ext uri="{FF2B5EF4-FFF2-40B4-BE49-F238E27FC236}">
                  <a16:creationId xmlns:a16="http://schemas.microsoft.com/office/drawing/2014/main" id="{1FE62E0F-31FF-4B65-AAEF-1A11F4D6A973}"/>
                </a:ext>
              </a:extLst>
            </p:cNvPr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0;p8">
              <a:extLst>
                <a:ext uri="{FF2B5EF4-FFF2-40B4-BE49-F238E27FC236}">
                  <a16:creationId xmlns:a16="http://schemas.microsoft.com/office/drawing/2014/main" id="{942606E3-17DB-45EB-A162-34EB20AB8529}"/>
                </a:ext>
              </a:extLst>
            </p:cNvPr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441;p8">
              <a:extLst>
                <a:ext uri="{FF2B5EF4-FFF2-40B4-BE49-F238E27FC236}">
                  <a16:creationId xmlns:a16="http://schemas.microsoft.com/office/drawing/2014/main" id="{D59B93C7-96DE-495E-8B93-251BCD1267C0}"/>
                </a:ext>
              </a:extLst>
            </p:cNvPr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8" name="Google Shape;442;p8">
                <a:extLst>
                  <a:ext uri="{FF2B5EF4-FFF2-40B4-BE49-F238E27FC236}">
                    <a16:creationId xmlns:a16="http://schemas.microsoft.com/office/drawing/2014/main" id="{04FCE6E7-3139-42CC-8D08-961041A2757F}"/>
                  </a:ext>
                </a:extLst>
              </p:cNvPr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43;p8">
                <a:extLst>
                  <a:ext uri="{FF2B5EF4-FFF2-40B4-BE49-F238E27FC236}">
                    <a16:creationId xmlns:a16="http://schemas.microsoft.com/office/drawing/2014/main" id="{F59163E6-662E-4E2A-B9EA-FED6E6F672C8}"/>
                  </a:ext>
                </a:extLst>
              </p:cNvPr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44;p8">
                <a:extLst>
                  <a:ext uri="{FF2B5EF4-FFF2-40B4-BE49-F238E27FC236}">
                    <a16:creationId xmlns:a16="http://schemas.microsoft.com/office/drawing/2014/main" id="{BFE433BB-BE4C-4F54-8F1C-B6C5E936D85E}"/>
                  </a:ext>
                </a:extLst>
              </p:cNvPr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445;p8">
              <a:extLst>
                <a:ext uri="{FF2B5EF4-FFF2-40B4-BE49-F238E27FC236}">
                  <a16:creationId xmlns:a16="http://schemas.microsoft.com/office/drawing/2014/main" id="{35712A1F-D74E-435A-B6DB-80FF45D94965}"/>
                </a:ext>
              </a:extLst>
            </p:cNvPr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5" name="Google Shape;446;p8">
                <a:extLst>
                  <a:ext uri="{FF2B5EF4-FFF2-40B4-BE49-F238E27FC236}">
                    <a16:creationId xmlns:a16="http://schemas.microsoft.com/office/drawing/2014/main" id="{120267C2-990D-4E37-81B3-94F62C12A217}"/>
                  </a:ext>
                </a:extLst>
              </p:cNvPr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47;p8">
                <a:extLst>
                  <a:ext uri="{FF2B5EF4-FFF2-40B4-BE49-F238E27FC236}">
                    <a16:creationId xmlns:a16="http://schemas.microsoft.com/office/drawing/2014/main" id="{526DEA7D-7644-4250-BEEA-F4A9A34C1B82}"/>
                  </a:ext>
                </a:extLst>
              </p:cNvPr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48;p8">
                <a:extLst>
                  <a:ext uri="{FF2B5EF4-FFF2-40B4-BE49-F238E27FC236}">
                    <a16:creationId xmlns:a16="http://schemas.microsoft.com/office/drawing/2014/main" id="{103EC458-76EF-4877-A69D-1AA9F4C1C226}"/>
                  </a:ext>
                </a:extLst>
              </p:cNvPr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449;p8">
              <a:extLst>
                <a:ext uri="{FF2B5EF4-FFF2-40B4-BE49-F238E27FC236}">
                  <a16:creationId xmlns:a16="http://schemas.microsoft.com/office/drawing/2014/main" id="{886E11FA-49A5-4651-97BD-D33DB0F323E0}"/>
                </a:ext>
              </a:extLst>
            </p:cNvPr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3" name="Google Shape;450;p8">
                <a:extLst>
                  <a:ext uri="{FF2B5EF4-FFF2-40B4-BE49-F238E27FC236}">
                    <a16:creationId xmlns:a16="http://schemas.microsoft.com/office/drawing/2014/main" id="{AB2C42AC-826D-4963-8439-1BD90371C066}"/>
                  </a:ext>
                </a:extLst>
              </p:cNvPr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51;p8">
                <a:extLst>
                  <a:ext uri="{FF2B5EF4-FFF2-40B4-BE49-F238E27FC236}">
                    <a16:creationId xmlns:a16="http://schemas.microsoft.com/office/drawing/2014/main" id="{A5FD9913-9C75-4051-A6D3-CFF49B8C0085}"/>
                  </a:ext>
                </a:extLst>
              </p:cNvPr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452;p8">
              <a:extLst>
                <a:ext uri="{FF2B5EF4-FFF2-40B4-BE49-F238E27FC236}">
                  <a16:creationId xmlns:a16="http://schemas.microsoft.com/office/drawing/2014/main" id="{D6635954-C03A-4BD2-9B97-D1FE973A73FB}"/>
                </a:ext>
              </a:extLst>
            </p:cNvPr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9" name="Google Shape;453;p8">
                <a:extLst>
                  <a:ext uri="{FF2B5EF4-FFF2-40B4-BE49-F238E27FC236}">
                    <a16:creationId xmlns:a16="http://schemas.microsoft.com/office/drawing/2014/main" id="{C55F96A6-7270-4791-91F3-37FA1A4F73BF}"/>
                  </a:ext>
                </a:extLst>
              </p:cNvPr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54;p8">
                <a:extLst>
                  <a:ext uri="{FF2B5EF4-FFF2-40B4-BE49-F238E27FC236}">
                    <a16:creationId xmlns:a16="http://schemas.microsoft.com/office/drawing/2014/main" id="{8B5325DB-8C36-4003-B236-02AC1EAFD0FA}"/>
                  </a:ext>
                </a:extLst>
              </p:cNvPr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55;p8">
                <a:extLst>
                  <a:ext uri="{FF2B5EF4-FFF2-40B4-BE49-F238E27FC236}">
                    <a16:creationId xmlns:a16="http://schemas.microsoft.com/office/drawing/2014/main" id="{92AB0537-C3CD-4333-AEF3-CBF8FCA21FA0}"/>
                  </a:ext>
                </a:extLst>
              </p:cNvPr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56;p8">
                <a:extLst>
                  <a:ext uri="{FF2B5EF4-FFF2-40B4-BE49-F238E27FC236}">
                    <a16:creationId xmlns:a16="http://schemas.microsoft.com/office/drawing/2014/main" id="{F5DBCCEF-1673-48F1-A94D-0DAE4949B655}"/>
                  </a:ext>
                </a:extLst>
              </p:cNvPr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457;p8">
              <a:extLst>
                <a:ext uri="{FF2B5EF4-FFF2-40B4-BE49-F238E27FC236}">
                  <a16:creationId xmlns:a16="http://schemas.microsoft.com/office/drawing/2014/main" id="{36EA3989-C1F5-429F-A69E-49C8D60CABC1}"/>
                </a:ext>
              </a:extLst>
            </p:cNvPr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8;p8">
              <a:extLst>
                <a:ext uri="{FF2B5EF4-FFF2-40B4-BE49-F238E27FC236}">
                  <a16:creationId xmlns:a16="http://schemas.microsoft.com/office/drawing/2014/main" id="{F2C90255-DD09-4713-86CC-7149E54C0E9D}"/>
                </a:ext>
              </a:extLst>
            </p:cNvPr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9;p8">
              <a:extLst>
                <a:ext uri="{FF2B5EF4-FFF2-40B4-BE49-F238E27FC236}">
                  <a16:creationId xmlns:a16="http://schemas.microsoft.com/office/drawing/2014/main" id="{CD1C916E-8DF9-4E90-B163-B91D4E8A1BB7}"/>
                </a:ext>
              </a:extLst>
            </p:cNvPr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460;p8">
              <a:extLst>
                <a:ext uri="{FF2B5EF4-FFF2-40B4-BE49-F238E27FC236}">
                  <a16:creationId xmlns:a16="http://schemas.microsoft.com/office/drawing/2014/main" id="{41B361ED-3CF8-42D9-AD6E-8A715D4DFD90}"/>
                </a:ext>
              </a:extLst>
            </p:cNvPr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5" name="Google Shape;461;p8">
                <a:extLst>
                  <a:ext uri="{FF2B5EF4-FFF2-40B4-BE49-F238E27FC236}">
                    <a16:creationId xmlns:a16="http://schemas.microsoft.com/office/drawing/2014/main" id="{62F46B38-68C2-42F0-93F2-84B81DA2DBC5}"/>
                  </a:ext>
                </a:extLst>
              </p:cNvPr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62;p8">
                <a:extLst>
                  <a:ext uri="{FF2B5EF4-FFF2-40B4-BE49-F238E27FC236}">
                    <a16:creationId xmlns:a16="http://schemas.microsoft.com/office/drawing/2014/main" id="{0BD38AC4-1600-4A76-891F-2A5199F42372}"/>
                  </a:ext>
                </a:extLst>
              </p:cNvPr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63;p8">
                <a:extLst>
                  <a:ext uri="{FF2B5EF4-FFF2-40B4-BE49-F238E27FC236}">
                    <a16:creationId xmlns:a16="http://schemas.microsoft.com/office/drawing/2014/main" id="{6B713CC4-9C06-4DE2-B6AB-239A01352B02}"/>
                  </a:ext>
                </a:extLst>
              </p:cNvPr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64;p8">
                <a:extLst>
                  <a:ext uri="{FF2B5EF4-FFF2-40B4-BE49-F238E27FC236}">
                    <a16:creationId xmlns:a16="http://schemas.microsoft.com/office/drawing/2014/main" id="{FA330465-CCB7-4FE2-BCB5-681508BFAF81}"/>
                  </a:ext>
                </a:extLst>
              </p:cNvPr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465;p8">
            <a:extLst>
              <a:ext uri="{FF2B5EF4-FFF2-40B4-BE49-F238E27FC236}">
                <a16:creationId xmlns:a16="http://schemas.microsoft.com/office/drawing/2014/main" id="{3E079D2E-25C9-4824-BDC7-3EB232567369}"/>
              </a:ext>
            </a:extLst>
          </p:cNvPr>
          <p:cNvGrpSpPr/>
          <p:nvPr userDrawn="1"/>
        </p:nvGrpSpPr>
        <p:grpSpPr>
          <a:xfrm rot="1741164">
            <a:off x="8282346" y="443624"/>
            <a:ext cx="291914" cy="362696"/>
            <a:chOff x="4217025" y="773800"/>
            <a:chExt cx="290750" cy="361250"/>
          </a:xfrm>
        </p:grpSpPr>
        <p:sp>
          <p:nvSpPr>
            <p:cNvPr id="66" name="Google Shape;466;p8">
              <a:extLst>
                <a:ext uri="{FF2B5EF4-FFF2-40B4-BE49-F238E27FC236}">
                  <a16:creationId xmlns:a16="http://schemas.microsoft.com/office/drawing/2014/main" id="{944C3876-24A9-4A5F-AC4D-B860B0FB1A52}"/>
                </a:ext>
              </a:extLst>
            </p:cNvPr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67;p8">
              <a:extLst>
                <a:ext uri="{FF2B5EF4-FFF2-40B4-BE49-F238E27FC236}">
                  <a16:creationId xmlns:a16="http://schemas.microsoft.com/office/drawing/2014/main" id="{5F8D70FE-F0AC-4B68-ABC9-4168980D3142}"/>
                </a:ext>
              </a:extLst>
            </p:cNvPr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8;p8">
              <a:extLst>
                <a:ext uri="{FF2B5EF4-FFF2-40B4-BE49-F238E27FC236}">
                  <a16:creationId xmlns:a16="http://schemas.microsoft.com/office/drawing/2014/main" id="{685B899B-EF29-467C-BCA3-3536D4144D4F}"/>
                </a:ext>
              </a:extLst>
            </p:cNvPr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3348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1.wdp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6.jp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0.jpeg"/><Relationship Id="rId5" Type="http://schemas.openxmlformats.org/officeDocument/2006/relationships/diagramData" Target="../diagrams/data6.xml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D8600-9038-403F-BBF6-65646E550B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84821" y="272018"/>
            <a:ext cx="3415209" cy="880054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5A6B2602-C05E-4B04-89DE-8599494D2C61}"/>
              </a:ext>
            </a:extLst>
          </p:cNvPr>
          <p:cNvSpPr txBox="1"/>
          <p:nvPr/>
        </p:nvSpPr>
        <p:spPr>
          <a:xfrm>
            <a:off x="1102230" y="1218898"/>
            <a:ext cx="529134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800" b="1" dirty="0">
                <a:latin typeface="Marta" panose="02000503060000020003" charset="0"/>
              </a:rPr>
              <a:t>CARRERA DE INGENIERÍA EN ADMINISTRACIÓN TURÍSTICA Y HOTELERA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AF90129D-7E34-454B-B600-04205F5A6DC4}"/>
              </a:ext>
            </a:extLst>
          </p:cNvPr>
          <p:cNvSpPr txBox="1"/>
          <p:nvPr/>
        </p:nvSpPr>
        <p:spPr>
          <a:xfrm>
            <a:off x="0" y="2110925"/>
            <a:ext cx="738485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Marta" panose="02000503060000020003" charset="0"/>
              </a:rPr>
              <a:t>DESARROLLO DE UNA MEMORIA COLECTIVA DE LA COCINA TRADICIONAL ANDINA ECUATORIANA. </a:t>
            </a:r>
            <a:r>
              <a:rPr lang="en-US" sz="1800" b="1" dirty="0">
                <a:latin typeface="Marta" panose="02000503060000020003" charset="0"/>
              </a:rPr>
              <a:t>CASO DE ESTUDIO</a:t>
            </a:r>
            <a:r>
              <a:rPr lang="es-EC" sz="1800" b="1" dirty="0">
                <a:latin typeface="Marta" panose="02000503060000020003" charset="0"/>
              </a:rPr>
              <a:t>: CHICHAS A BASE DE MAÍZ</a:t>
            </a:r>
            <a:endParaRPr lang="en-US" sz="18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41BFBBD-60D6-4451-9C5F-4EB42FFF94CD}"/>
              </a:ext>
            </a:extLst>
          </p:cNvPr>
          <p:cNvSpPr txBox="1"/>
          <p:nvPr/>
        </p:nvSpPr>
        <p:spPr>
          <a:xfrm>
            <a:off x="969748" y="2922452"/>
            <a:ext cx="5556305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s-EC" sz="1800" b="1" dirty="0">
                <a:latin typeface="Marta" panose="02000503060000020003" charset="0"/>
              </a:rPr>
              <a:t>TUTOR: ING. ESPINOZA CARRIEL, PABLO MARCELO </a:t>
            </a:r>
            <a:r>
              <a:rPr lang="es-EC" sz="1800" b="1" dirty="0" err="1">
                <a:latin typeface="Marta" panose="02000503060000020003" charset="0"/>
              </a:rPr>
              <a:t>MSc</a:t>
            </a:r>
            <a:r>
              <a:rPr lang="es-EC" sz="1800" b="1" dirty="0">
                <a:latin typeface="Marta" panose="02000503060000020003" charset="0"/>
              </a:rPr>
              <a:t>.</a:t>
            </a:r>
            <a:endParaRPr lang="es-EC" sz="1800" dirty="0">
              <a:latin typeface="Marta" panose="02000503060000020003" charset="0"/>
            </a:endParaRPr>
          </a:p>
          <a:p>
            <a:pPr algn="ctr">
              <a:lnSpc>
                <a:spcPts val="3080"/>
              </a:lnSpc>
            </a:pPr>
            <a:endParaRPr lang="en-US" sz="18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0D76C4BF-476D-4416-A633-1DC271B55A12}"/>
              </a:ext>
            </a:extLst>
          </p:cNvPr>
          <p:cNvSpPr txBox="1"/>
          <p:nvPr/>
        </p:nvSpPr>
        <p:spPr>
          <a:xfrm>
            <a:off x="1759578" y="3527896"/>
            <a:ext cx="397664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800" b="1" dirty="0">
                <a:latin typeface="Marta" panose="02000503060000020003" charset="0"/>
              </a:rPr>
              <a:t>AUTORES:</a:t>
            </a:r>
          </a:p>
          <a:p>
            <a:pPr algn="ctr"/>
            <a:r>
              <a:rPr lang="en-US" sz="1800" b="1" dirty="0">
                <a:latin typeface="Marta" panose="02000503060000020003" charset="0"/>
              </a:rPr>
              <a:t>CRIOLLO LIMAICO, SHIRLEY SALOMÉ PINTO BRACERO, VANESSA ALEXANDRA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6DD1FDCB-9177-4664-A682-30903E1D3EE1}"/>
              </a:ext>
            </a:extLst>
          </p:cNvPr>
          <p:cNvSpPr txBox="1"/>
          <p:nvPr/>
        </p:nvSpPr>
        <p:spPr>
          <a:xfrm>
            <a:off x="992930" y="4582630"/>
            <a:ext cx="5556305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s-EC" sz="1800" b="1" dirty="0">
                <a:latin typeface="Marta" panose="02000503060000020003" charset="0"/>
              </a:rPr>
              <a:t>ENERO, 2020</a:t>
            </a:r>
            <a:endParaRPr lang="es-EC" sz="1800" dirty="0">
              <a:latin typeface="Marta" panose="02000503060000020003" charset="0"/>
            </a:endParaRPr>
          </a:p>
          <a:p>
            <a:pPr algn="ctr">
              <a:lnSpc>
                <a:spcPts val="3080"/>
              </a:lnSpc>
            </a:pPr>
            <a:endParaRPr lang="en-US" sz="18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9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44;p14">
            <a:extLst>
              <a:ext uri="{FF2B5EF4-FFF2-40B4-BE49-F238E27FC236}">
                <a16:creationId xmlns:a16="http://schemas.microsoft.com/office/drawing/2014/main" id="{170F3152-7D8F-4F0B-B8B8-2DADFC5A37F7}"/>
              </a:ext>
            </a:extLst>
          </p:cNvPr>
          <p:cNvSpPr txBox="1">
            <a:spLocks/>
          </p:cNvSpPr>
          <p:nvPr/>
        </p:nvSpPr>
        <p:spPr>
          <a:xfrm>
            <a:off x="1567200" y="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BIBLIOGRÁFICOS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7EB1BC5-A805-46D7-B506-1AD8D7319E27}"/>
              </a:ext>
            </a:extLst>
          </p:cNvPr>
          <p:cNvSpPr/>
          <p:nvPr/>
        </p:nvSpPr>
        <p:spPr>
          <a:xfrm>
            <a:off x="1567200" y="857400"/>
            <a:ext cx="1027289" cy="565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Maíz</a:t>
            </a:r>
            <a:endParaRPr lang="es-419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D03B95-B143-43C8-9147-F578849832C1}"/>
              </a:ext>
            </a:extLst>
          </p:cNvPr>
          <p:cNvSpPr txBox="1"/>
          <p:nvPr/>
        </p:nvSpPr>
        <p:spPr>
          <a:xfrm>
            <a:off x="2822222" y="857400"/>
            <a:ext cx="6009600" cy="19082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dirty="0"/>
              <a:t>Domesticado en Mesoamérica hace 10 mil años, en Ecuador en la península de Santa Elena 9 mil años.</a:t>
            </a:r>
          </a:p>
          <a:p>
            <a:endParaRPr lang="es-EC" sz="600" dirty="0"/>
          </a:p>
          <a:p>
            <a:pPr marL="285750" indent="-285750">
              <a:buFontTx/>
              <a:buChar char="-"/>
            </a:pPr>
            <a:r>
              <a:rPr lang="es-EC" dirty="0"/>
              <a:t>Prácticas agrícolas en los diferentes pisos climáticos.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Preparaciones alimentarias versátiles: buda api, mazamorra, tamales, humitas, tostado, chicha, champús, etc.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Connotación festiva en los Raymis, Fiesta del Yamor, Corpus Christi, etc.</a:t>
            </a:r>
            <a:endParaRPr lang="es-419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F5A84C2-116B-4C38-A6FD-6B3A0F4C8766}"/>
              </a:ext>
            </a:extLst>
          </p:cNvPr>
          <p:cNvSpPr/>
          <p:nvPr/>
        </p:nvSpPr>
        <p:spPr>
          <a:xfrm>
            <a:off x="1567199" y="3034490"/>
            <a:ext cx="1027289" cy="565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Chichas</a:t>
            </a:r>
            <a:endParaRPr lang="es-419" dirty="0"/>
          </a:p>
        </p:txBody>
      </p:sp>
      <p:pic>
        <p:nvPicPr>
          <p:cNvPr id="7170" name="Picture 2" descr="Resultado de imagen para maiz">
            <a:extLst>
              <a:ext uri="{FF2B5EF4-FFF2-40B4-BE49-F238E27FC236}">
                <a16:creationId xmlns:a16="http://schemas.microsoft.com/office/drawing/2014/main" id="{B2290E86-4D72-46D4-8CD1-E447E34A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51" y="1422400"/>
            <a:ext cx="1468383" cy="1373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DB37B1-DB61-4521-999B-3A85B7ADA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651" y="3827320"/>
            <a:ext cx="1468382" cy="1221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EAE1D39-0826-4CB9-BCA0-7E7833F1C360}"/>
              </a:ext>
            </a:extLst>
          </p:cNvPr>
          <p:cNvSpPr txBox="1"/>
          <p:nvPr/>
        </p:nvSpPr>
        <p:spPr>
          <a:xfrm>
            <a:off x="2822222" y="3034490"/>
            <a:ext cx="6009600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dirty="0"/>
              <a:t>Náhuatl (lengua mexicana)= “AGUA FERMENTADA”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Consumo desde antes de la llegada de los Incas.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Modalidades de consumo: Ceremonial y Estimulante.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Referente de identidad indígena y campesina.</a:t>
            </a:r>
          </a:p>
          <a:p>
            <a:pPr marL="285750" indent="-285750">
              <a:buFontTx/>
              <a:buChar char="-"/>
            </a:pPr>
            <a:endParaRPr lang="es-EC" sz="700" dirty="0"/>
          </a:p>
          <a:p>
            <a:pPr marL="285750" indent="-285750">
              <a:buFontTx/>
              <a:buChar char="-"/>
            </a:pPr>
            <a:r>
              <a:rPr lang="es-EC" dirty="0"/>
              <a:t>Tipos: Jora, Del Yamor, Huevona, Morocho.</a:t>
            </a:r>
          </a:p>
          <a:p>
            <a:pPr marL="285750" indent="-285750">
              <a:buFontTx/>
              <a:buChar char="-"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65503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06EC2B40-D52B-4A77-95A7-5F8B44F1FFED}"/>
              </a:ext>
            </a:extLst>
          </p:cNvPr>
          <p:cNvSpPr txBox="1">
            <a:spLocks/>
          </p:cNvSpPr>
          <p:nvPr/>
        </p:nvSpPr>
        <p:spPr>
          <a:xfrm>
            <a:off x="38516" y="-214488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DE CAMPO: Provincia de Imbabura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800101" y="568037"/>
            <a:ext cx="6255327" cy="4481946"/>
            <a:chOff x="960640" y="193963"/>
            <a:chExt cx="6599987" cy="5753100"/>
          </a:xfrm>
        </p:grpSpPr>
        <p:pic>
          <p:nvPicPr>
            <p:cNvPr id="10" name="Imagen 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640" y="193963"/>
              <a:ext cx="6594272" cy="1764665"/>
            </a:xfrm>
            <a:prstGeom prst="rect">
              <a:avLst/>
            </a:prstGeom>
          </p:spPr>
        </p:pic>
        <p:pic>
          <p:nvPicPr>
            <p:cNvPr id="11" name="Imagen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55" y="1957358"/>
              <a:ext cx="6594272" cy="3989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6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E5EFB2A1-999F-4670-AD0F-DB17C97CEA0E}"/>
              </a:ext>
            </a:extLst>
          </p:cNvPr>
          <p:cNvSpPr txBox="1">
            <a:spLocks/>
          </p:cNvSpPr>
          <p:nvPr/>
        </p:nvSpPr>
        <p:spPr>
          <a:xfrm>
            <a:off x="185271" y="-259644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lang="es-EC" dirty="0">
                <a:solidFill>
                  <a:srgbClr val="FF5050"/>
                </a:solidFill>
              </a:rPr>
              <a:t>D</a:t>
            </a:r>
            <a:r>
              <a:rPr lang="es-419" dirty="0">
                <a:solidFill>
                  <a:srgbClr val="FF5050"/>
                </a:solidFill>
              </a:rPr>
              <a:t>escripción</a:t>
            </a:r>
            <a:endParaRPr kumimoji="0" lang="es-419" sz="3000" b="0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sym typeface="Yellowtai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674B53-CA3A-44E9-8B3E-C7CC1D80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67" y="479774"/>
            <a:ext cx="2035478" cy="1533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82FAE0-4F60-406A-BD19-E8ACA0014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39" y="479774"/>
            <a:ext cx="2035477" cy="1533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6B23CC-A2C1-479B-87A3-6BC4AE09E8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8" t="12947" r="10357" b="7944"/>
          <a:stretch/>
        </p:blipFill>
        <p:spPr>
          <a:xfrm>
            <a:off x="4572000" y="479774"/>
            <a:ext cx="2035477" cy="1533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F4BC1F-43B2-4905-97B3-85AC82948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012522" y="229014"/>
            <a:ext cx="1533959" cy="203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F69A1E-E1E0-4B0E-AF76-8EC1A4AC0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598174" y="1827784"/>
            <a:ext cx="1606586" cy="2032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EFD9C6-AF7F-4DCD-B06F-5C8B3CA81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72" y="2051013"/>
            <a:ext cx="2053974" cy="1606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42D0982-A8C8-4220-BE7E-143D72988B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45" r="35618"/>
          <a:stretch/>
        </p:blipFill>
        <p:spPr>
          <a:xfrm>
            <a:off x="4572001" y="2044049"/>
            <a:ext cx="2035476" cy="1605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670496-C9DC-469A-8A8F-81E125650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4" t="4105" r="10396" b="7484"/>
          <a:stretch/>
        </p:blipFill>
        <p:spPr bwMode="auto">
          <a:xfrm>
            <a:off x="6750471" y="2040739"/>
            <a:ext cx="2053974" cy="1605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CB6D2E-6D35-4DF1-ADC1-04FAF1730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9535" y="3674330"/>
            <a:ext cx="2027165" cy="1533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https://scontent.fuio13-1.fna.fbcdn.net/v/t1.15752-9/82225932_2854911124573659_6723519938927001600_n.jpg?_nc_cat=109&amp;_nc_ohc=sqgjaz3EivIAQkg72-t-ObtqztoVxAIzaqptdHu2_STJxL8u5IN5g94dA&amp;_nc_ht=scontent.fuio13-1.fna&amp;oh=b3f984c38470d08938db7257acfc1155&amp;oe=5E90256B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b="24481"/>
          <a:stretch/>
        </p:blipFill>
        <p:spPr bwMode="auto">
          <a:xfrm>
            <a:off x="4599355" y="3657600"/>
            <a:ext cx="2008122" cy="1550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o 18"/>
          <p:cNvGrpSpPr/>
          <p:nvPr/>
        </p:nvGrpSpPr>
        <p:grpSpPr>
          <a:xfrm>
            <a:off x="1561901" y="258446"/>
            <a:ext cx="6567054" cy="4739582"/>
            <a:chOff x="0" y="0"/>
            <a:chExt cx="5971540" cy="5744845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1540" cy="161925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9725"/>
              <a:ext cx="5971540" cy="4135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Neuton"/>
                <a:sym typeface="Neuto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Neuton"/>
              <a:sym typeface="Neuton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817169" y="281760"/>
            <a:ext cx="6259041" cy="4643531"/>
            <a:chOff x="0" y="0"/>
            <a:chExt cx="5972175" cy="590232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" b="1035"/>
            <a:stretch/>
          </p:blipFill>
          <p:spPr bwMode="auto">
            <a:xfrm>
              <a:off x="19050" y="0"/>
              <a:ext cx="5953125" cy="19138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14525"/>
              <a:ext cx="5971540" cy="398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o 6"/>
          <p:cNvGrpSpPr/>
          <p:nvPr/>
        </p:nvGrpSpPr>
        <p:grpSpPr>
          <a:xfrm>
            <a:off x="1589144" y="322117"/>
            <a:ext cx="6567720" cy="4613565"/>
            <a:chOff x="0" y="0"/>
            <a:chExt cx="5981268" cy="5808629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" y="1750979"/>
              <a:ext cx="5971540" cy="405765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7"/>
            <a:stretch/>
          </p:blipFill>
          <p:spPr bwMode="auto">
            <a:xfrm>
              <a:off x="0" y="0"/>
              <a:ext cx="5979160" cy="17500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6040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Neuton"/>
                <a:sym typeface="Neuto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Neuton"/>
              <a:sym typeface="Neuton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o 9"/>
          <p:cNvGrpSpPr/>
          <p:nvPr/>
        </p:nvGrpSpPr>
        <p:grpSpPr>
          <a:xfrm>
            <a:off x="806603" y="222250"/>
            <a:ext cx="6248823" cy="4619914"/>
            <a:chOff x="0" y="0"/>
            <a:chExt cx="5993130" cy="585502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5600"/>
              <a:ext cx="5993130" cy="424942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1540" cy="1614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57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5"/>
          <p:cNvGrpSpPr/>
          <p:nvPr/>
        </p:nvGrpSpPr>
        <p:grpSpPr>
          <a:xfrm>
            <a:off x="1552344" y="276802"/>
            <a:ext cx="6604520" cy="4627707"/>
            <a:chOff x="0" y="0"/>
            <a:chExt cx="5971540" cy="573341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1540" cy="175133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43075"/>
              <a:ext cx="5971540" cy="3990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95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Neuton"/>
                <a:sym typeface="Neuto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Neuton"/>
              <a:sym typeface="Neuton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44;p14">
            <a:extLst>
              <a:ext uri="{FF2B5EF4-FFF2-40B4-BE49-F238E27FC236}">
                <a16:creationId xmlns:a16="http://schemas.microsoft.com/office/drawing/2014/main" id="{06EC2B40-D52B-4A77-95A7-5F8B44F1FFED}"/>
              </a:ext>
            </a:extLst>
          </p:cNvPr>
          <p:cNvSpPr txBox="1">
            <a:spLocks/>
          </p:cNvSpPr>
          <p:nvPr/>
        </p:nvSpPr>
        <p:spPr>
          <a:xfrm>
            <a:off x="38516" y="-214488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DE CAMPO: Provincia de Chimborazo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828193" y="538999"/>
            <a:ext cx="6268797" cy="4365510"/>
            <a:chOff x="6824" y="0"/>
            <a:chExt cx="5971540" cy="600138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" y="0"/>
              <a:ext cx="5971540" cy="162115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1628775"/>
              <a:ext cx="5951220" cy="4372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05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o 9"/>
          <p:cNvGrpSpPr/>
          <p:nvPr/>
        </p:nvGrpSpPr>
        <p:grpSpPr>
          <a:xfrm>
            <a:off x="1555057" y="229611"/>
            <a:ext cx="6591416" cy="4612553"/>
            <a:chOff x="0" y="0"/>
            <a:chExt cx="5971540" cy="574571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1540" cy="161226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3612"/>
              <a:ext cx="5971540" cy="4142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57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8F08BEDD-0741-4498-9050-3B7134F950C5}"/>
              </a:ext>
            </a:extLst>
          </p:cNvPr>
          <p:cNvSpPr txBox="1">
            <a:spLocks/>
          </p:cNvSpPr>
          <p:nvPr/>
        </p:nvSpPr>
        <p:spPr>
          <a:xfrm>
            <a:off x="1657511" y="101553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INTRODUCCIÓN</a:t>
            </a:r>
          </a:p>
        </p:txBody>
      </p:sp>
      <p:sp>
        <p:nvSpPr>
          <p:cNvPr id="5" name="Diagrama de flujo: proceso alternativo 4">
            <a:extLst>
              <a:ext uri="{FF2B5EF4-FFF2-40B4-BE49-F238E27FC236}">
                <a16:creationId xmlns:a16="http://schemas.microsoft.com/office/drawing/2014/main" id="{6A8C9509-4A29-424E-A9BC-7E3B55520028}"/>
              </a:ext>
            </a:extLst>
          </p:cNvPr>
          <p:cNvSpPr/>
          <p:nvPr/>
        </p:nvSpPr>
        <p:spPr>
          <a:xfrm>
            <a:off x="1783644" y="1196622"/>
            <a:ext cx="1772356" cy="63217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Turistas</a:t>
            </a:r>
            <a:endParaRPr lang="es-419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5E81F34-8421-4FCD-BD84-E0B3908F4C44}"/>
              </a:ext>
            </a:extLst>
          </p:cNvPr>
          <p:cNvSpPr/>
          <p:nvPr/>
        </p:nvSpPr>
        <p:spPr>
          <a:xfrm>
            <a:off x="4052711" y="1326089"/>
            <a:ext cx="1038578" cy="489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8C4290BF-E22B-4BEC-BBFF-77D9FC3C9100}"/>
              </a:ext>
            </a:extLst>
          </p:cNvPr>
          <p:cNvSpPr/>
          <p:nvPr/>
        </p:nvSpPr>
        <p:spPr>
          <a:xfrm>
            <a:off x="5723467" y="1196622"/>
            <a:ext cx="1772356" cy="63217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Motivación Cultural</a:t>
            </a:r>
            <a:endParaRPr lang="es-419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4B4939-6C63-43EF-98CC-AAC416EA8DF2}"/>
              </a:ext>
            </a:extLst>
          </p:cNvPr>
          <p:cNvSpPr txBox="1"/>
          <p:nvPr/>
        </p:nvSpPr>
        <p:spPr>
          <a:xfrm>
            <a:off x="2068688" y="2307975"/>
            <a:ext cx="1772356" cy="31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Sin embargo</a:t>
            </a:r>
            <a:endParaRPr lang="es-419" dirty="0"/>
          </a:p>
        </p:txBody>
      </p:sp>
      <p:sp>
        <p:nvSpPr>
          <p:cNvPr id="9" name="Diagrama de flujo: proceso alternativo 8">
            <a:extLst>
              <a:ext uri="{FF2B5EF4-FFF2-40B4-BE49-F238E27FC236}">
                <a16:creationId xmlns:a16="http://schemas.microsoft.com/office/drawing/2014/main" id="{A6F244F0-2917-4A56-8176-E83C67304F2F}"/>
              </a:ext>
            </a:extLst>
          </p:cNvPr>
          <p:cNvSpPr/>
          <p:nvPr/>
        </p:nvSpPr>
        <p:spPr>
          <a:xfrm>
            <a:off x="3841044" y="2151842"/>
            <a:ext cx="2229556" cy="48965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Perdida de la identidad PCI</a:t>
            </a:r>
            <a:endParaRPr lang="es-419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B29E0BA-01F2-41A4-AB9C-73F361BF2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134213"/>
              </p:ext>
            </p:extLst>
          </p:nvPr>
        </p:nvGraphicFramePr>
        <p:xfrm>
          <a:off x="1951022" y="2901142"/>
          <a:ext cx="6009600" cy="600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Diagrama de flujo: proceso alternativo 10">
            <a:extLst>
              <a:ext uri="{FF2B5EF4-FFF2-40B4-BE49-F238E27FC236}">
                <a16:creationId xmlns:a16="http://schemas.microsoft.com/office/drawing/2014/main" id="{971BC710-6318-4C3D-92FA-0C86D90DCDDA}"/>
              </a:ext>
            </a:extLst>
          </p:cNvPr>
          <p:cNvSpPr/>
          <p:nvPr/>
        </p:nvSpPr>
        <p:spPr>
          <a:xfrm>
            <a:off x="1800101" y="4008808"/>
            <a:ext cx="1772356" cy="63217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Turismo</a:t>
            </a:r>
            <a:endParaRPr lang="es-419" dirty="0"/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id="{6E35613D-F17B-4D06-ABA0-62DAE4FB48D4}"/>
              </a:ext>
            </a:extLst>
          </p:cNvPr>
          <p:cNvSpPr/>
          <p:nvPr/>
        </p:nvSpPr>
        <p:spPr>
          <a:xfrm>
            <a:off x="5571543" y="4016727"/>
            <a:ext cx="1772356" cy="63217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Alternativa para Salvaguardia del PCI</a:t>
            </a:r>
            <a:endParaRPr lang="es-419" dirty="0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1C3CCE40-9430-4251-9A93-19241DA2468A}"/>
              </a:ext>
            </a:extLst>
          </p:cNvPr>
          <p:cNvSpPr/>
          <p:nvPr/>
        </p:nvSpPr>
        <p:spPr>
          <a:xfrm>
            <a:off x="2093976" y="1309409"/>
            <a:ext cx="205156" cy="316089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Es igual a 14">
            <a:extLst>
              <a:ext uri="{FF2B5EF4-FFF2-40B4-BE49-F238E27FC236}">
                <a16:creationId xmlns:a16="http://schemas.microsoft.com/office/drawing/2014/main" id="{CEEBCDA7-3894-43A7-882F-7A262392B1E9}"/>
              </a:ext>
            </a:extLst>
          </p:cNvPr>
          <p:cNvSpPr/>
          <p:nvPr/>
        </p:nvSpPr>
        <p:spPr>
          <a:xfrm>
            <a:off x="4289527" y="4190514"/>
            <a:ext cx="564946" cy="383952"/>
          </a:xfrm>
          <a:prstGeom prst="math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55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Neuton"/>
                <a:sym typeface="Neuto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Neuton"/>
              <a:sym typeface="Neuton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906375" y="199304"/>
            <a:ext cx="6169833" cy="4705205"/>
            <a:chOff x="0" y="0"/>
            <a:chExt cx="5971540" cy="575254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0436"/>
              <a:ext cx="5971540" cy="414210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1540" cy="1612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88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6380A0CB-CA87-4DEB-A8E5-E4F84675B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62" y="4029944"/>
            <a:ext cx="1397708" cy="11135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12BE2E17-961F-4525-AF30-8EF032EE6CB9}"/>
              </a:ext>
            </a:extLst>
          </p:cNvPr>
          <p:cNvGrpSpPr/>
          <p:nvPr/>
        </p:nvGrpSpPr>
        <p:grpSpPr>
          <a:xfrm>
            <a:off x="241442" y="51919"/>
            <a:ext cx="8804953" cy="3903631"/>
            <a:chOff x="241442" y="51919"/>
            <a:chExt cx="8804953" cy="3903631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825E3C83-F8BF-4C77-BB34-29F20DF132EF}"/>
                </a:ext>
              </a:extLst>
            </p:cNvPr>
            <p:cNvGrpSpPr/>
            <p:nvPr/>
          </p:nvGrpSpPr>
          <p:grpSpPr>
            <a:xfrm>
              <a:off x="241442" y="410966"/>
              <a:ext cx="8804953" cy="3544584"/>
              <a:chOff x="241442" y="256854"/>
              <a:chExt cx="8804953" cy="3544584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AC2395AA-18DA-4C06-A564-AB5F4C10CE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538" r="3708" b="17463"/>
              <a:stretch/>
            </p:blipFill>
            <p:spPr bwMode="auto">
              <a:xfrm>
                <a:off x="241442" y="256854"/>
                <a:ext cx="8804953" cy="3544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242DD00-6C52-4B26-A0B3-CA02D5A11F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71" t="44690" r="11348" b="46559"/>
              <a:stretch/>
            </p:blipFill>
            <p:spPr bwMode="auto">
              <a:xfrm>
                <a:off x="7859730" y="2743200"/>
                <a:ext cx="482885" cy="449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C90E00AF-581E-4E6C-BC8F-2B38E7756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71" t="44690" r="11348" b="46559"/>
              <a:stretch/>
            </p:blipFill>
            <p:spPr bwMode="auto">
              <a:xfrm>
                <a:off x="7859729" y="2303890"/>
                <a:ext cx="482885" cy="449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14E347E-CA07-4455-8B60-3365D503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813" y="51919"/>
              <a:ext cx="1327387" cy="359047"/>
            </a:xfrm>
            <a:prstGeom prst="rect">
              <a:avLst/>
            </a:prstGeom>
          </p:spPr>
        </p:pic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0478B310-EBB0-476A-85C3-B000F7A4D2E1}"/>
              </a:ext>
            </a:extLst>
          </p:cNvPr>
          <p:cNvSpPr/>
          <p:nvPr/>
        </p:nvSpPr>
        <p:spPr>
          <a:xfrm>
            <a:off x="7733871" y="1248726"/>
            <a:ext cx="734600" cy="28886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421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3"/>
          <p:cNvSpPr txBox="1">
            <a:spLocks noGrp="1"/>
          </p:cNvSpPr>
          <p:nvPr>
            <p:ph type="ctrTitle"/>
          </p:nvPr>
        </p:nvSpPr>
        <p:spPr>
          <a:xfrm>
            <a:off x="2192224" y="1991825"/>
            <a:ext cx="5100397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PROPUESTA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76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"/>
          <p:cNvSpPr txBox="1">
            <a:spLocks noGrp="1"/>
          </p:cNvSpPr>
          <p:nvPr>
            <p:ph type="title"/>
          </p:nvPr>
        </p:nvSpPr>
        <p:spPr>
          <a:xfrm>
            <a:off x="831273" y="419759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C" dirty="0"/>
              <a:t>Matriz de Fundamento para la Gestión de Turismo y Patrimonio Cultural Inmaterial </a:t>
            </a:r>
            <a:endParaRPr dirty="0"/>
          </a:p>
        </p:txBody>
      </p:sp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6840873" y="10803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3DFECE-277E-47C1-8E88-55ECA76BE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40" y="1180609"/>
            <a:ext cx="6541431" cy="38869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44;p14">
            <a:extLst>
              <a:ext uri="{FF2B5EF4-FFF2-40B4-BE49-F238E27FC236}">
                <a16:creationId xmlns:a16="http://schemas.microsoft.com/office/drawing/2014/main" id="{C4DA1F06-B01D-408F-9661-81405108AC9F}"/>
              </a:ext>
            </a:extLst>
          </p:cNvPr>
          <p:cNvSpPr txBox="1">
            <a:spLocks/>
          </p:cNvSpPr>
          <p:nvPr/>
        </p:nvSpPr>
        <p:spPr>
          <a:xfrm>
            <a:off x="1567200" y="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US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/>
            </a:r>
            <a:br>
              <a:rPr kumimoji="0" lang="es-US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</a:br>
            <a:r>
              <a:rPr kumimoji="0" lang="es-US" sz="3000" b="1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Aplicación de la Estrategia</a:t>
            </a:r>
            <a:endParaRPr kumimoji="0" lang="es-US" sz="3000" b="0" i="0" u="none" strike="noStrike" kern="0" cap="none" spc="0" normalizeH="0" baseline="0" noProof="0" dirty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Yellowtail"/>
              <a:sym typeface="Yellowtai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84CCE8-C03F-47AE-9772-66327722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980" y="1109126"/>
            <a:ext cx="7618181" cy="35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0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F980BD-4174-4586-8F13-8138C5EA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286" y="937229"/>
            <a:ext cx="770224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6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DDE196-95E2-4E84-B2F9-0E82E88C6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84" y="830263"/>
            <a:ext cx="80676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8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"/>
          <p:cNvSpPr txBox="1">
            <a:spLocks noGrp="1"/>
          </p:cNvSpPr>
          <p:nvPr>
            <p:ph type="title"/>
          </p:nvPr>
        </p:nvSpPr>
        <p:spPr>
          <a:xfrm>
            <a:off x="831273" y="111534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C" dirty="0"/>
              <a:t>CONCLUSIONES</a:t>
            </a:r>
            <a:endParaRPr dirty="0"/>
          </a:p>
        </p:txBody>
      </p:sp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6840873" y="10803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Neuton"/>
                <a:sym typeface="Neuto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7BFAC"/>
              </a:solidFill>
              <a:effectLst/>
              <a:uLnTx/>
              <a:uFillTx/>
              <a:latin typeface="Neuton"/>
              <a:sym typeface="Neuton"/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0E01C26-936F-46FF-AABB-BE88D9168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066845"/>
              </p:ext>
            </p:extLst>
          </p:nvPr>
        </p:nvGraphicFramePr>
        <p:xfrm>
          <a:off x="788073" y="641793"/>
          <a:ext cx="6096000" cy="378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0873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44;p14">
            <a:extLst>
              <a:ext uri="{FF2B5EF4-FFF2-40B4-BE49-F238E27FC236}">
                <a16:creationId xmlns:a16="http://schemas.microsoft.com/office/drawing/2014/main" id="{F7CDBDFB-D85A-4DD8-9DC4-A2900A9990A1}"/>
              </a:ext>
            </a:extLst>
          </p:cNvPr>
          <p:cNvSpPr txBox="1">
            <a:spLocks/>
          </p:cNvSpPr>
          <p:nvPr/>
        </p:nvSpPr>
        <p:spPr>
          <a:xfrm>
            <a:off x="1468382" y="121808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EC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RECOMENDACIONES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6BF038A-1066-4273-AB5B-AE20D5DCA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107028"/>
              </p:ext>
            </p:extLst>
          </p:nvPr>
        </p:nvGraphicFramePr>
        <p:xfrm>
          <a:off x="1805214" y="678305"/>
          <a:ext cx="6096000" cy="378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5213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id="{DAF7C66B-93B3-45B7-AC11-D3D1A22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49" y="1811338"/>
            <a:ext cx="31718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44;p14">
            <a:extLst>
              <a:ext uri="{FF2B5EF4-FFF2-40B4-BE49-F238E27FC236}">
                <a16:creationId xmlns:a16="http://schemas.microsoft.com/office/drawing/2014/main" id="{5543053C-31BE-41F0-A82B-36C6E5A1F5EB}"/>
              </a:ext>
            </a:extLst>
          </p:cNvPr>
          <p:cNvSpPr txBox="1">
            <a:spLocks/>
          </p:cNvSpPr>
          <p:nvPr/>
        </p:nvSpPr>
        <p:spPr>
          <a:xfrm>
            <a:off x="956642" y="4657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JUSTIFICACIÓN E IMPORTANCIA</a:t>
            </a:r>
          </a:p>
        </p:txBody>
      </p:sp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DBE9E838-2BBD-4738-8F85-7CE3F1E46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r="31630" b="11781"/>
          <a:stretch/>
        </p:blipFill>
        <p:spPr bwMode="auto">
          <a:xfrm>
            <a:off x="401757" y="1138971"/>
            <a:ext cx="2483555" cy="34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>
            <a:extLst>
              <a:ext uri="{FF2B5EF4-FFF2-40B4-BE49-F238E27FC236}">
                <a16:creationId xmlns:a16="http://schemas.microsoft.com/office/drawing/2014/main" id="{A86169F2-4AFB-489C-812E-9CD212A9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22" y="1186893"/>
            <a:ext cx="2483555" cy="25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3393BBA-D2B0-4003-8E82-D2B8FB18E42D}"/>
              </a:ext>
            </a:extLst>
          </p:cNvPr>
          <p:cNvSpPr txBox="1"/>
          <p:nvPr/>
        </p:nvSpPr>
        <p:spPr>
          <a:xfrm>
            <a:off x="3303996" y="4411297"/>
            <a:ext cx="391442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tx1">
                    <a:lumMod val="50000"/>
                  </a:schemeClr>
                </a:solidFill>
              </a:rPr>
              <a:t>Objetivo 9: </a:t>
            </a:r>
            <a:r>
              <a:rPr lang="es-EC" sz="1600" dirty="0">
                <a:solidFill>
                  <a:schemeClr val="tx1">
                    <a:lumMod val="50000"/>
                  </a:schemeClr>
                </a:solidFill>
              </a:rPr>
              <a:t>Posicionar estratégicamente.</a:t>
            </a:r>
            <a:endParaRPr lang="es-419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732456-A1E1-4959-A3A0-3B58CD56644E}"/>
              </a:ext>
            </a:extLst>
          </p:cNvPr>
          <p:cNvSpPr txBox="1"/>
          <p:nvPr/>
        </p:nvSpPr>
        <p:spPr>
          <a:xfrm>
            <a:off x="3307644" y="3763573"/>
            <a:ext cx="365859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tx1">
                    <a:lumMod val="50000"/>
                  </a:schemeClr>
                </a:solidFill>
              </a:rPr>
              <a:t>Objetivo 2: </a:t>
            </a:r>
            <a:r>
              <a:rPr lang="es-EC" sz="1600" dirty="0">
                <a:solidFill>
                  <a:schemeClr val="tx1">
                    <a:lumMod val="50000"/>
                  </a:schemeClr>
                </a:solidFill>
              </a:rPr>
              <a:t>Potenciar las identidades: saberes, memoria, patrimonio.</a:t>
            </a:r>
          </a:p>
        </p:txBody>
      </p:sp>
      <p:pic>
        <p:nvPicPr>
          <p:cNvPr id="8194" name="Picture 2" descr="Resultado de imagen para inpc logo">
            <a:extLst>
              <a:ext uri="{FF2B5EF4-FFF2-40B4-BE49-F238E27FC236}">
                <a16:creationId xmlns:a16="http://schemas.microsoft.com/office/drawing/2014/main" id="{F662465D-9BC2-4E13-8E8C-801F72F3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42" y="1462087"/>
            <a:ext cx="15335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9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6380A0CB-CA87-4DEB-A8E5-E4F84675B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62" y="4029944"/>
            <a:ext cx="1397708" cy="11135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44;p14">
            <a:extLst>
              <a:ext uri="{FF2B5EF4-FFF2-40B4-BE49-F238E27FC236}">
                <a16:creationId xmlns:a16="http://schemas.microsoft.com/office/drawing/2014/main" id="{2AF1C75A-A762-4BE5-9068-26CBEB882984}"/>
              </a:ext>
            </a:extLst>
          </p:cNvPr>
          <p:cNvSpPr txBox="1">
            <a:spLocks/>
          </p:cNvSpPr>
          <p:nvPr/>
        </p:nvSpPr>
        <p:spPr>
          <a:xfrm>
            <a:off x="1125975" y="35134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OBJETIVOS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B28130-F848-4B1F-85C3-DC0F39CA4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2" y="1008184"/>
            <a:ext cx="2380091" cy="1785068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A960A33-F40C-47A8-B174-6F9E9E8F1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720561"/>
              </p:ext>
            </p:extLst>
          </p:nvPr>
        </p:nvGraphicFramePr>
        <p:xfrm>
          <a:off x="230659" y="2301186"/>
          <a:ext cx="3868615" cy="216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2182626F-EB81-47F5-9A6C-7B2B26A73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742008"/>
              </p:ext>
            </p:extLst>
          </p:nvPr>
        </p:nvGraphicFramePr>
        <p:xfrm>
          <a:off x="4402214" y="279695"/>
          <a:ext cx="4650259" cy="375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9218" name="Picture 2" descr="Resultado de imagen para SIPCE">
            <a:extLst>
              <a:ext uri="{FF2B5EF4-FFF2-40B4-BE49-F238E27FC236}">
                <a16:creationId xmlns:a16="http://schemas.microsoft.com/office/drawing/2014/main" id="{68AC4AD5-5267-47D6-B1C4-C2955D43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92" y="3989839"/>
            <a:ext cx="1509885" cy="9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BF6D18DD-0AA5-41CF-9FA4-49480065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0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44;p14">
            <a:extLst>
              <a:ext uri="{FF2B5EF4-FFF2-40B4-BE49-F238E27FC236}">
                <a16:creationId xmlns:a16="http://schemas.microsoft.com/office/drawing/2014/main" id="{11DD51A3-4494-4205-B550-D6D8A95CBEFD}"/>
              </a:ext>
            </a:extLst>
          </p:cNvPr>
          <p:cNvSpPr txBox="1">
            <a:spLocks/>
          </p:cNvSpPr>
          <p:nvPr/>
        </p:nvSpPr>
        <p:spPr>
          <a:xfrm>
            <a:off x="1468382" y="125446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MARCO TEÓRICO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80482C6-789E-4886-9288-1FBC93285AD4}"/>
              </a:ext>
            </a:extLst>
          </p:cNvPr>
          <p:cNvSpPr/>
          <p:nvPr/>
        </p:nvSpPr>
        <p:spPr>
          <a:xfrm>
            <a:off x="1378071" y="2185825"/>
            <a:ext cx="1468382" cy="128057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Teorías y Modelo de soporte</a:t>
            </a:r>
            <a:endParaRPr lang="es-419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E1E17D0-5BFE-428E-80C1-9AE6C2E18C44}"/>
              </a:ext>
            </a:extLst>
          </p:cNvPr>
          <p:cNvSpPr/>
          <p:nvPr/>
        </p:nvSpPr>
        <p:spPr>
          <a:xfrm>
            <a:off x="3173830" y="870185"/>
            <a:ext cx="1468382" cy="128057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/>
              <a:t>Necesidades Maslow</a:t>
            </a:r>
            <a:endParaRPr lang="es-419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450FACE-D4D2-4C34-9C91-B7CB34065BBC}"/>
              </a:ext>
            </a:extLst>
          </p:cNvPr>
          <p:cNvSpPr/>
          <p:nvPr/>
        </p:nvSpPr>
        <p:spPr>
          <a:xfrm>
            <a:off x="3027228" y="2233493"/>
            <a:ext cx="1761586" cy="12805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200" dirty="0"/>
              <a:t>Estructuralismo</a:t>
            </a:r>
            <a:r>
              <a:rPr lang="es-EC" dirty="0"/>
              <a:t> Lévi Strauss</a:t>
            </a:r>
            <a:endParaRPr lang="es-419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9C11D7A-19C9-482F-9FFC-F90DBE176C23}"/>
              </a:ext>
            </a:extLst>
          </p:cNvPr>
          <p:cNvSpPr/>
          <p:nvPr/>
        </p:nvSpPr>
        <p:spPr>
          <a:xfrm>
            <a:off x="3173830" y="3667139"/>
            <a:ext cx="1468382" cy="1280577"/>
          </a:xfrm>
          <a:prstGeom prst="ellipse">
            <a:avLst/>
          </a:prstGeom>
          <a:solidFill>
            <a:srgbClr val="FF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/>
              <a:t>Sistema Turístico </a:t>
            </a:r>
            <a:r>
              <a:rPr lang="es-EC" dirty="0" err="1"/>
              <a:t>Neir</a:t>
            </a:r>
            <a:r>
              <a:rPr lang="es-EC" dirty="0"/>
              <a:t> </a:t>
            </a:r>
            <a:r>
              <a:rPr lang="es-EC" dirty="0" err="1"/>
              <a:t>Leiper</a:t>
            </a:r>
            <a:endParaRPr lang="es-419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60B810-E681-4D95-9528-4EF3C9CF6E04}"/>
              </a:ext>
            </a:extLst>
          </p:cNvPr>
          <p:cNvSpPr txBox="1"/>
          <p:nvPr/>
        </p:nvSpPr>
        <p:spPr>
          <a:xfrm>
            <a:off x="4841630" y="1125415"/>
            <a:ext cx="3774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1600" dirty="0"/>
              <a:t>Alimentación necesidad fisiológica.</a:t>
            </a:r>
          </a:p>
          <a:p>
            <a:pPr marL="285750" indent="-285750">
              <a:buFontTx/>
              <a:buChar char="-"/>
            </a:pPr>
            <a:r>
              <a:rPr lang="es-EC" sz="1600" dirty="0"/>
              <a:t>Soporte físico para el cuerpo</a:t>
            </a:r>
            <a:endParaRPr lang="es-419" sz="1600" dirty="0"/>
          </a:p>
          <a:p>
            <a:endParaRPr lang="es-419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41A1B3-FD27-453D-93F5-D99DF1829D6A}"/>
              </a:ext>
            </a:extLst>
          </p:cNvPr>
          <p:cNvSpPr txBox="1"/>
          <p:nvPr/>
        </p:nvSpPr>
        <p:spPr>
          <a:xfrm>
            <a:off x="4841630" y="2164393"/>
            <a:ext cx="430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1600" dirty="0"/>
              <a:t>Rasgos y conductas a partir de la alimentación y cocina..</a:t>
            </a:r>
          </a:p>
          <a:p>
            <a:pPr marL="285750" indent="-285750">
              <a:buFontTx/>
              <a:buChar char="-"/>
            </a:pPr>
            <a:r>
              <a:rPr lang="es-EC" sz="1600" dirty="0"/>
              <a:t>Simbolismos Sociales = Cultura</a:t>
            </a:r>
          </a:p>
          <a:p>
            <a:pPr marL="285750" indent="-285750">
              <a:buFontTx/>
              <a:buChar char="-"/>
            </a:pPr>
            <a:r>
              <a:rPr lang="es-EC" sz="1600" dirty="0"/>
              <a:t>Crudas, Cocidas o Podridas</a:t>
            </a:r>
            <a:endParaRPr lang="es-419" sz="1600" dirty="0"/>
          </a:p>
          <a:p>
            <a:endParaRPr lang="es-419" sz="1600" dirty="0"/>
          </a:p>
        </p:txBody>
      </p:sp>
      <p:pic>
        <p:nvPicPr>
          <p:cNvPr id="2050" name="Picture 2" descr="Resultado de imagen para Modelo del Sistema Turístico de Leiper">
            <a:extLst>
              <a:ext uri="{FF2B5EF4-FFF2-40B4-BE49-F238E27FC236}">
                <a16:creationId xmlns:a16="http://schemas.microsoft.com/office/drawing/2014/main" id="{4988361F-9EEB-4764-BEE8-04BF4804B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3099" r="11966" b="5281"/>
          <a:stretch/>
        </p:blipFill>
        <p:spPr bwMode="auto">
          <a:xfrm>
            <a:off x="4841631" y="3320082"/>
            <a:ext cx="3423138" cy="17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06AE8FB-4F16-475A-B6E5-09844976DFD6}"/>
              </a:ext>
            </a:extLst>
          </p:cNvPr>
          <p:cNvCxnSpPr>
            <a:stCxn id="6" idx="7"/>
            <a:endCxn id="7" idx="2"/>
          </p:cNvCxnSpPr>
          <p:nvPr/>
        </p:nvCxnSpPr>
        <p:spPr>
          <a:xfrm flipV="1">
            <a:off x="2631413" y="1510474"/>
            <a:ext cx="542417" cy="862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218D079-6298-4F7C-9734-AB865BEDBB99}"/>
              </a:ext>
            </a:extLst>
          </p:cNvPr>
          <p:cNvCxnSpPr>
            <a:stCxn id="6" idx="6"/>
          </p:cNvCxnSpPr>
          <p:nvPr/>
        </p:nvCxnSpPr>
        <p:spPr>
          <a:xfrm flipV="1">
            <a:off x="2846453" y="2826112"/>
            <a:ext cx="180775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DAC3EEB-E941-4CC6-8BE9-FA4BDD8C6CF4}"/>
              </a:ext>
            </a:extLst>
          </p:cNvPr>
          <p:cNvCxnSpPr>
            <a:stCxn id="6" idx="5"/>
            <a:endCxn id="9" idx="2"/>
          </p:cNvCxnSpPr>
          <p:nvPr/>
        </p:nvCxnSpPr>
        <p:spPr>
          <a:xfrm>
            <a:off x="2631413" y="3278866"/>
            <a:ext cx="542417" cy="1028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24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7932586A-03A8-478B-ACC0-469CDB0704BE}"/>
              </a:ext>
            </a:extLst>
          </p:cNvPr>
          <p:cNvSpPr txBox="1">
            <a:spLocks/>
          </p:cNvSpPr>
          <p:nvPr/>
        </p:nvSpPr>
        <p:spPr>
          <a:xfrm>
            <a:off x="823612" y="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MARCO REFERENCIAL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7A73BC4-071C-4EB3-8322-114591CB1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163593"/>
              </p:ext>
            </p:extLst>
          </p:nvPr>
        </p:nvGraphicFramePr>
        <p:xfrm>
          <a:off x="574430" y="882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4693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6380A0CB-CA87-4DEB-A8E5-E4F84675B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62" y="4029944"/>
            <a:ext cx="1397708" cy="11135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5E57D6F1-6E55-4DE8-8AE6-BEC92085D9E0}"/>
              </a:ext>
            </a:extLst>
          </p:cNvPr>
          <p:cNvSpPr txBox="1">
            <a:spLocks/>
          </p:cNvSpPr>
          <p:nvPr/>
        </p:nvSpPr>
        <p:spPr>
          <a:xfrm>
            <a:off x="631701" y="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MARCO CONCEPTUAL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DB91C2D-3E93-46CC-9706-21516861B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285961"/>
              </p:ext>
            </p:extLst>
          </p:nvPr>
        </p:nvGraphicFramePr>
        <p:xfrm>
          <a:off x="631701" y="428700"/>
          <a:ext cx="79883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6380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E6E975BF-F239-4717-9F0B-AE1B0931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" b="98745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8" y="3973689"/>
            <a:ext cx="1468382" cy="11698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44;p14">
            <a:extLst>
              <a:ext uri="{FF2B5EF4-FFF2-40B4-BE49-F238E27FC236}">
                <a16:creationId xmlns:a16="http://schemas.microsoft.com/office/drawing/2014/main" id="{2B89B19A-A91E-480C-9AF8-B57167B476A4}"/>
              </a:ext>
            </a:extLst>
          </p:cNvPr>
          <p:cNvSpPr txBox="1">
            <a:spLocks/>
          </p:cNvSpPr>
          <p:nvPr/>
        </p:nvSpPr>
        <p:spPr>
          <a:xfrm>
            <a:off x="778456" y="0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tabLst/>
              <a:defRPr/>
            </a:pPr>
            <a:r>
              <a:rPr kumimoji="0" lang="es-419" sz="3000" b="0" i="0" u="none" strike="noStrike" kern="0" cap="none" spc="0" normalizeH="0" baseline="0" noProof="0" dirty="0">
                <a:ln>
                  <a:noFill/>
                </a:ln>
                <a:solidFill>
                  <a:srgbClr val="97BFAC"/>
                </a:solidFill>
                <a:effectLst/>
                <a:uLnTx/>
                <a:uFillTx/>
                <a:latin typeface="Yellowtail"/>
                <a:sym typeface="Yellowtail"/>
              </a:rPr>
              <a:t>MARCO METODOLÓGICO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D7BA994-3EC3-482B-AAEF-81B63B41A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044472"/>
              </p:ext>
            </p:extLst>
          </p:nvPr>
        </p:nvGraphicFramePr>
        <p:xfrm>
          <a:off x="180145" y="-6907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9FA59D2-CEA8-4A29-B788-11926D2C6504}"/>
              </a:ext>
            </a:extLst>
          </p:cNvPr>
          <p:cNvSpPr/>
          <p:nvPr/>
        </p:nvSpPr>
        <p:spPr>
          <a:xfrm>
            <a:off x="293077" y="1957754"/>
            <a:ext cx="1828800" cy="577484"/>
          </a:xfrm>
          <a:prstGeom prst="roundRect">
            <a:avLst/>
          </a:prstGeom>
          <a:ln w="76200" cmpd="thickThin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Población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F7674CF-6E9F-4664-B7D6-18040CF5F3EB}"/>
              </a:ext>
            </a:extLst>
          </p:cNvPr>
          <p:cNvSpPr/>
          <p:nvPr/>
        </p:nvSpPr>
        <p:spPr>
          <a:xfrm>
            <a:off x="2501441" y="1957754"/>
            <a:ext cx="1828800" cy="577484"/>
          </a:xfrm>
          <a:prstGeom prst="roundRect">
            <a:avLst/>
          </a:prstGeom>
          <a:ln w="76200" cmpd="thickThin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Muestra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098" name="Picture 2" descr="Resultado de imagen para Provincia de Imbabura">
            <a:extLst>
              <a:ext uri="{FF2B5EF4-FFF2-40B4-BE49-F238E27FC236}">
                <a16:creationId xmlns:a16="http://schemas.microsoft.com/office/drawing/2014/main" id="{2670A6E3-7E3C-42AD-B01D-9F8F1625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2668348"/>
            <a:ext cx="1828800" cy="87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8CB7F370-7121-4487-8B81-1724333E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3635592"/>
            <a:ext cx="1828800" cy="9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2B92CE-02C1-443A-8433-B16014091CB0}"/>
              </a:ext>
            </a:extLst>
          </p:cNvPr>
          <p:cNvSpPr txBox="1"/>
          <p:nvPr/>
        </p:nvSpPr>
        <p:spPr>
          <a:xfrm>
            <a:off x="363416" y="3973689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CHIMBORAZO</a:t>
            </a:r>
            <a:endParaRPr lang="es-419" sz="18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iagrama de flujo: proceso alternativo 8">
            <a:extLst>
              <a:ext uri="{FF2B5EF4-FFF2-40B4-BE49-F238E27FC236}">
                <a16:creationId xmlns:a16="http://schemas.microsoft.com/office/drawing/2014/main" id="{87E7CE41-2384-47E6-9AFF-C349529E8CB6}"/>
              </a:ext>
            </a:extLst>
          </p:cNvPr>
          <p:cNvSpPr/>
          <p:nvPr/>
        </p:nvSpPr>
        <p:spPr>
          <a:xfrm>
            <a:off x="2490140" y="2744763"/>
            <a:ext cx="1828800" cy="577484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1 parroquia por cantón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id="{A0195567-7BAD-416E-BE36-BB43CDB035F4}"/>
              </a:ext>
            </a:extLst>
          </p:cNvPr>
          <p:cNvSpPr/>
          <p:nvPr/>
        </p:nvSpPr>
        <p:spPr>
          <a:xfrm>
            <a:off x="2300861" y="3400941"/>
            <a:ext cx="2218532" cy="1340559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- Número de Habitantes</a:t>
            </a:r>
          </a:p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- Existencia del saber ancestral </a:t>
            </a:r>
          </a:p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- Facilidad de acceso</a:t>
            </a:r>
          </a:p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- Turismo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Diagrama de flujo: proceso alternativo 13">
            <a:extLst>
              <a:ext uri="{FF2B5EF4-FFF2-40B4-BE49-F238E27FC236}">
                <a16:creationId xmlns:a16="http://schemas.microsoft.com/office/drawing/2014/main" id="{806B81ED-9B1F-4758-A8B9-7D17B702C86F}"/>
              </a:ext>
            </a:extLst>
          </p:cNvPr>
          <p:cNvSpPr/>
          <p:nvPr/>
        </p:nvSpPr>
        <p:spPr>
          <a:xfrm>
            <a:off x="4908971" y="2009484"/>
            <a:ext cx="1828800" cy="530370"/>
          </a:xfrm>
          <a:prstGeom prst="flowChartAlternateProcess">
            <a:avLst/>
          </a:prstGeom>
          <a:ln w="76200" cmpd="thickThin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Instrumentos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Diagrama de flujo: proceso alternativo 14">
            <a:extLst>
              <a:ext uri="{FF2B5EF4-FFF2-40B4-BE49-F238E27FC236}">
                <a16:creationId xmlns:a16="http://schemas.microsoft.com/office/drawing/2014/main" id="{991546E5-2C8F-4630-8F7C-720DD4EA42FB}"/>
              </a:ext>
            </a:extLst>
          </p:cNvPr>
          <p:cNvSpPr/>
          <p:nvPr/>
        </p:nvSpPr>
        <p:spPr>
          <a:xfrm>
            <a:off x="4971885" y="4022594"/>
            <a:ext cx="1828800" cy="48930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Entrevista - Cuestionario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Diagrama de flujo: proceso alternativo 15">
            <a:extLst>
              <a:ext uri="{FF2B5EF4-FFF2-40B4-BE49-F238E27FC236}">
                <a16:creationId xmlns:a16="http://schemas.microsoft.com/office/drawing/2014/main" id="{B3737286-917D-40FE-9D23-6396DDFC84F1}"/>
              </a:ext>
            </a:extLst>
          </p:cNvPr>
          <p:cNvSpPr/>
          <p:nvPr/>
        </p:nvSpPr>
        <p:spPr>
          <a:xfrm>
            <a:off x="4825062" y="2711157"/>
            <a:ext cx="2058632" cy="1109872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>
                    <a:lumMod val="10000"/>
                  </a:schemeClr>
                </a:solidFill>
              </a:rPr>
              <a:t>Ficha A4. Conocimientos y Usos relacionados con la naturaleza y el universo</a:t>
            </a:r>
            <a:endParaRPr lang="es-419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72C8D75C-3F8E-4E89-A51A-487F9359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71" y="133839"/>
            <a:ext cx="1827556" cy="211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3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3"/>
          <p:cNvSpPr txBox="1">
            <a:spLocks noGrp="1"/>
          </p:cNvSpPr>
          <p:nvPr>
            <p:ph type="ctrTitle"/>
          </p:nvPr>
        </p:nvSpPr>
        <p:spPr>
          <a:xfrm>
            <a:off x="2192224" y="1991825"/>
            <a:ext cx="5100397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RESULTADOS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eres template">
  <a:themeElements>
    <a:clrScheme name="Custom 347">
      <a:dk1>
        <a:srgbClr val="666666"/>
      </a:dk1>
      <a:lt1>
        <a:srgbClr val="FFFFFF"/>
      </a:lt1>
      <a:dk2>
        <a:srgbClr val="97BFAC"/>
      </a:dk2>
      <a:lt2>
        <a:srgbClr val="F3F3F3"/>
      </a:lt2>
      <a:accent1>
        <a:srgbClr val="8EBC71"/>
      </a:accent1>
      <a:accent2>
        <a:srgbClr val="BDCC64"/>
      </a:accent2>
      <a:accent3>
        <a:srgbClr val="EDDC7A"/>
      </a:accent3>
      <a:accent4>
        <a:srgbClr val="F7CA0F"/>
      </a:accent4>
      <a:accent5>
        <a:srgbClr val="F7B228"/>
      </a:accent5>
      <a:accent6>
        <a:srgbClr val="DDAC6C"/>
      </a:accent6>
      <a:hlink>
        <a:srgbClr val="97BF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585</Words>
  <Application>Microsoft Office PowerPoint</Application>
  <PresentationFormat>Presentación en pantalla (16:9)</PresentationFormat>
  <Paragraphs>129</Paragraphs>
  <Slides>29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9" baseType="lpstr">
      <vt:lpstr>Arial</vt:lpstr>
      <vt:lpstr>Times New Roman</vt:lpstr>
      <vt:lpstr>Varela Round</vt:lpstr>
      <vt:lpstr>Marta</vt:lpstr>
      <vt:lpstr>Neuton</vt:lpstr>
      <vt:lpstr>Yellowtail</vt:lpstr>
      <vt:lpstr>Nixie One</vt:lpstr>
      <vt:lpstr>Tahoma</vt:lpstr>
      <vt:lpstr>Ceres template</vt:lpstr>
      <vt:lpstr>Puck 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</vt:lpstr>
      <vt:lpstr>Matriz de Fundamento para la Gestión de Turismo y Patrimonio Cultural Inmaterial 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TOSHIBA</dc:creator>
  <cp:lastModifiedBy>Shirley Criollo</cp:lastModifiedBy>
  <cp:revision>47</cp:revision>
  <dcterms:modified xsi:type="dcterms:W3CDTF">2020-01-09T19:05:29Z</dcterms:modified>
</cp:coreProperties>
</file>