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265" r:id="rId6"/>
    <p:sldId id="266" r:id="rId7"/>
    <p:sldId id="268"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2" r:id="rId22"/>
    <p:sldId id="281" r:id="rId23"/>
    <p:sldId id="283" r:id="rId24"/>
    <p:sldId id="284" r:id="rId25"/>
    <p:sldId id="285" r:id="rId26"/>
    <p:sldId id="286" r:id="rId27"/>
    <p:sldId id="287" r:id="rId28"/>
    <p:sldId id="295" r:id="rId29"/>
    <p:sldId id="288" r:id="rId30"/>
    <p:sldId id="289" r:id="rId31"/>
    <p:sldId id="290" r:id="rId32"/>
    <p:sldId id="291" r:id="rId33"/>
    <p:sldId id="292" r:id="rId34"/>
    <p:sldId id="293" r:id="rId35"/>
    <p:sldId id="294" r:id="rId36"/>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8" pos="383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6" autoAdjust="0"/>
  </p:normalViewPr>
  <p:slideViewPr>
    <p:cSldViewPr showGuides="1">
      <p:cViewPr>
        <p:scale>
          <a:sx n="70" d="100"/>
          <a:sy n="70" d="100"/>
        </p:scale>
        <p:origin x="-684" y="-90"/>
      </p:cViewPr>
      <p:guideLst>
        <p:guide orient="horz" pos="2160"/>
        <p:guide pos="3839"/>
      </p:guideLst>
    </p:cSldViewPr>
  </p:slideViewPr>
  <p:notesTextViewPr>
    <p:cViewPr>
      <p:scale>
        <a:sx n="1" d="1"/>
        <a:sy n="1" d="1"/>
      </p:scale>
      <p:origin x="0" y="0"/>
    </p:cViewPr>
  </p:notesTextViewPr>
  <p:notesViewPr>
    <p:cSldViewPr showGuides="1">
      <p:cViewPr varScale="1">
        <p:scale>
          <a:sx n="46" d="100"/>
          <a:sy n="46" d="100"/>
        </p:scale>
        <p:origin x="66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DAVID\Desktop\graficos%20tesis.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DAVID\Desktop\graficos%20tesis.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AVID\Desktop\graficos%20tesis.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AVID\Desktop\graficos%20tesis.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Users\DAVID\Desktop\graficos%20tesi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title>
      <c:tx>
        <c:rich>
          <a:bodyPr/>
          <a:lstStyle/>
          <a:p>
            <a:pPr>
              <a:defRPr sz="1400"/>
            </a:pPr>
            <a:r>
              <a:rPr lang="es-MX" sz="1400"/>
              <a:t>Porcentaje de participación de partidas</a:t>
            </a:r>
          </a:p>
        </c:rich>
      </c:tx>
      <c:layout>
        <c:manualLayout>
          <c:xMode val="edge"/>
          <c:yMode val="edge"/>
          <c:x val="0.28166360134215335"/>
          <c:y val="3.7244322335575113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CIF</c:v>
          </c:tx>
          <c:invertIfNegative val="0"/>
          <c:dLbls>
            <c:dLbl>
              <c:idx val="0"/>
              <c:layout/>
              <c:tx>
                <c:rich>
                  <a:bodyPr/>
                  <a:lstStyle/>
                  <a:p>
                    <a:r>
                      <a:rPr lang="en-US" sz="1100"/>
                      <a:t>33.8</a:t>
                    </a:r>
                    <a:endParaRPr lang="en-US"/>
                  </a:p>
                </c:rich>
              </c:tx>
              <c:showLegendKey val="0"/>
              <c:showVal val="1"/>
              <c:showCatName val="0"/>
              <c:showSerName val="0"/>
              <c:showPercent val="0"/>
              <c:showBubbleSize val="0"/>
            </c:dLbl>
            <c:dLbl>
              <c:idx val="4"/>
              <c:layout>
                <c:manualLayout>
                  <c:x val="1.3888888888888888E-2"/>
                  <c:y val="-4.6299941673957528E-3"/>
                </c:manualLayout>
              </c:layout>
              <c:showLegendKey val="0"/>
              <c:showVal val="1"/>
              <c:showCatName val="0"/>
              <c:showSerName val="0"/>
              <c:showPercent val="0"/>
              <c:showBubbleSize val="0"/>
            </c:dLbl>
            <c:spPr>
              <a:solidFill>
                <a:sysClr val="window" lastClr="FFFFFF"/>
              </a:solidFill>
              <a:ln w="3175" cap="flat" cmpd="sng" algn="ctr">
                <a:solidFill>
                  <a:srgbClr val="8BCB30"/>
                </a:solidFill>
                <a:prstDash val="solid"/>
              </a:ln>
              <a:effectLst/>
            </c:spPr>
            <c:txPr>
              <a:bodyPr/>
              <a:lstStyle/>
              <a:p>
                <a:pPr>
                  <a:defRPr>
                    <a:solidFill>
                      <a:srgbClr val="000000"/>
                    </a:solidFill>
                    <a:latin typeface="+mn-lt"/>
                    <a:ea typeface="+mn-ea"/>
                    <a:cs typeface="+mn-cs"/>
                  </a:defRPr>
                </a:pPr>
                <a:endParaRPr lang="es-MX"/>
              </a:p>
            </c:txPr>
            <c:showLegendKey val="0"/>
            <c:showVal val="1"/>
            <c:showCatName val="0"/>
            <c:showSerName val="0"/>
            <c:showPercent val="0"/>
            <c:showBubbleSize val="0"/>
            <c:showLeaderLines val="0"/>
          </c:dLbls>
          <c:cat>
            <c:multiLvlStrRef>
              <c:f>'Importanciones por partida'!$A$15:$B$19</c:f>
              <c:multiLvlStrCache>
                <c:ptCount val="5"/>
                <c:lvl>
                  <c:pt idx="0">
                    <c:v>Los demás</c:v>
                  </c:pt>
                  <c:pt idx="1">
                    <c:v>Los demás</c:v>
                  </c:pt>
                  <c:pt idx="2">
                    <c:v>Los demás</c:v>
                  </c:pt>
                  <c:pt idx="3">
                    <c:v>Calzado de deporte</c:v>
                  </c:pt>
                  <c:pt idx="4">
                    <c:v>Calzado de tenis, baloncesto, gimnasia, entrenamiento y calzados similares</c:v>
                  </c:pt>
                </c:lvl>
                <c:lvl>
                  <c:pt idx="0">
                    <c:v>6402.19.00.00</c:v>
                  </c:pt>
                  <c:pt idx="1">
                    <c:v>6402.99.90.00</c:v>
                  </c:pt>
                  <c:pt idx="2">
                    <c:v>6403.19.00.00</c:v>
                  </c:pt>
                  <c:pt idx="3">
                    <c:v>6404.11.10.00</c:v>
                  </c:pt>
                  <c:pt idx="4">
                    <c:v>6404.11.20.00</c:v>
                  </c:pt>
                </c:lvl>
              </c:multiLvlStrCache>
            </c:multiLvlStrRef>
          </c:cat>
          <c:val>
            <c:numRef>
              <c:f>'Importanciones por partida'!$C$15:$C$19</c:f>
              <c:numCache>
                <c:formatCode>0.0%</c:formatCode>
                <c:ptCount val="5"/>
                <c:pt idx="0">
                  <c:v>0.33800000000000002</c:v>
                </c:pt>
                <c:pt idx="1">
                  <c:v>2E-3</c:v>
                </c:pt>
                <c:pt idx="2">
                  <c:v>6.2E-2</c:v>
                </c:pt>
                <c:pt idx="3">
                  <c:v>6.6000000000000003E-2</c:v>
                </c:pt>
                <c:pt idx="4">
                  <c:v>0.53200000000000003</c:v>
                </c:pt>
              </c:numCache>
            </c:numRef>
          </c:val>
        </c:ser>
        <c:ser>
          <c:idx val="1"/>
          <c:order val="1"/>
          <c:tx>
            <c:v>Kgs</c:v>
          </c:tx>
          <c:spPr>
            <a:solidFill>
              <a:schemeClr val="accent5">
                <a:lumMod val="60000"/>
                <a:lumOff val="40000"/>
              </a:schemeClr>
            </a:solidFill>
          </c:spPr>
          <c:invertIfNegative val="0"/>
          <c:dLbls>
            <c:dLbl>
              <c:idx val="0"/>
              <c:layout>
                <c:manualLayout>
                  <c:x val="4.1666666666666666E-3"/>
                  <c:y val="-3.7037037037037035E-2"/>
                </c:manualLayout>
              </c:layout>
              <c:showLegendKey val="0"/>
              <c:showVal val="1"/>
              <c:showCatName val="0"/>
              <c:showSerName val="0"/>
              <c:showPercent val="0"/>
              <c:showBubbleSize val="0"/>
            </c:dLbl>
            <c:dLbl>
              <c:idx val="1"/>
              <c:layout>
                <c:manualLayout>
                  <c:x val="1.6666666666666666E-2"/>
                  <c:y val="8.4875562720133283E-17"/>
                </c:manualLayout>
              </c:layout>
              <c:showLegendKey val="0"/>
              <c:showVal val="1"/>
              <c:showCatName val="0"/>
              <c:showSerName val="0"/>
              <c:showPercent val="0"/>
              <c:showBubbleSize val="0"/>
            </c:dLbl>
            <c:dLbl>
              <c:idx val="2"/>
              <c:layout>
                <c:manualLayout>
                  <c:x val="1.6666666666666666E-2"/>
                  <c:y val="0"/>
                </c:manualLayout>
              </c:layout>
              <c:showLegendKey val="0"/>
              <c:showVal val="1"/>
              <c:showCatName val="0"/>
              <c:showSerName val="0"/>
              <c:showPercent val="0"/>
              <c:showBubbleSize val="0"/>
            </c:dLbl>
            <c:dLbl>
              <c:idx val="3"/>
              <c:layout>
                <c:manualLayout>
                  <c:x val="1.9444444444444445E-2"/>
                  <c:y val="0"/>
                </c:manualLayout>
              </c:layout>
              <c:showLegendKey val="0"/>
              <c:showVal val="1"/>
              <c:showCatName val="0"/>
              <c:showSerName val="0"/>
              <c:showPercent val="0"/>
              <c:showBubbleSize val="0"/>
            </c:dLbl>
            <c:dLbl>
              <c:idx val="4"/>
              <c:layout>
                <c:manualLayout>
                  <c:x val="4.7222276902887141E-2"/>
                  <c:y val="3.7037037037037038E-3"/>
                </c:manualLayout>
              </c:layout>
              <c:showLegendKey val="0"/>
              <c:showVal val="1"/>
              <c:showCatName val="0"/>
              <c:showSerName val="0"/>
              <c:showPercent val="0"/>
              <c:showBubbleSize val="0"/>
            </c:dLbl>
            <c:spPr>
              <a:solidFill>
                <a:sysClr val="window" lastClr="FFFFFF"/>
              </a:solidFill>
              <a:ln w="3175" cap="flat" cmpd="sng" algn="ctr">
                <a:solidFill>
                  <a:srgbClr val="00AEEF"/>
                </a:solidFill>
                <a:prstDash val="solid"/>
              </a:ln>
              <a:effectLst/>
            </c:spPr>
            <c:txPr>
              <a:bodyPr/>
              <a:lstStyle/>
              <a:p>
                <a:pPr>
                  <a:defRPr>
                    <a:solidFill>
                      <a:srgbClr val="000000"/>
                    </a:solidFill>
                    <a:latin typeface="+mn-lt"/>
                    <a:ea typeface="+mn-ea"/>
                    <a:cs typeface="+mn-cs"/>
                  </a:defRPr>
                </a:pPr>
                <a:endParaRPr lang="es-MX"/>
              </a:p>
            </c:txPr>
            <c:showLegendKey val="0"/>
            <c:showVal val="1"/>
            <c:showCatName val="0"/>
            <c:showSerName val="0"/>
            <c:showPercent val="0"/>
            <c:showBubbleSize val="0"/>
            <c:showLeaderLines val="0"/>
          </c:dLbls>
          <c:cat>
            <c:multiLvlStrRef>
              <c:f>'Importanciones por partida'!$A$15:$B$19</c:f>
              <c:multiLvlStrCache>
                <c:ptCount val="5"/>
                <c:lvl>
                  <c:pt idx="0">
                    <c:v>Los demás</c:v>
                  </c:pt>
                  <c:pt idx="1">
                    <c:v>Los demás</c:v>
                  </c:pt>
                  <c:pt idx="2">
                    <c:v>Los demás</c:v>
                  </c:pt>
                  <c:pt idx="3">
                    <c:v>Calzado de deporte</c:v>
                  </c:pt>
                  <c:pt idx="4">
                    <c:v>Calzado de tenis, baloncesto, gimnasia, entrenamiento y calzados similares</c:v>
                  </c:pt>
                </c:lvl>
                <c:lvl>
                  <c:pt idx="0">
                    <c:v>6402.19.00.00</c:v>
                  </c:pt>
                  <c:pt idx="1">
                    <c:v>6402.99.90.00</c:v>
                  </c:pt>
                  <c:pt idx="2">
                    <c:v>6403.19.00.00</c:v>
                  </c:pt>
                  <c:pt idx="3">
                    <c:v>6404.11.10.00</c:v>
                  </c:pt>
                  <c:pt idx="4">
                    <c:v>6404.11.20.00</c:v>
                  </c:pt>
                </c:lvl>
              </c:multiLvlStrCache>
            </c:multiLvlStrRef>
          </c:cat>
          <c:val>
            <c:numRef>
              <c:f>'Importanciones por partida'!$D$15:$D$19</c:f>
              <c:numCache>
                <c:formatCode>0.0%</c:formatCode>
                <c:ptCount val="5"/>
                <c:pt idx="0">
                  <c:v>0.40400000000000003</c:v>
                </c:pt>
                <c:pt idx="1">
                  <c:v>3.0000000000000001E-3</c:v>
                </c:pt>
                <c:pt idx="2">
                  <c:v>7.8E-2</c:v>
                </c:pt>
                <c:pt idx="3">
                  <c:v>8.4000000000000005E-2</c:v>
                </c:pt>
                <c:pt idx="4">
                  <c:v>0.432</c:v>
                </c:pt>
              </c:numCache>
            </c:numRef>
          </c:val>
        </c:ser>
        <c:dLbls>
          <c:showLegendKey val="0"/>
          <c:showVal val="0"/>
          <c:showCatName val="0"/>
          <c:showSerName val="0"/>
          <c:showPercent val="0"/>
          <c:showBubbleSize val="0"/>
        </c:dLbls>
        <c:gapWidth val="150"/>
        <c:shape val="box"/>
        <c:axId val="227276672"/>
        <c:axId val="227278208"/>
        <c:axId val="0"/>
      </c:bar3DChart>
      <c:catAx>
        <c:axId val="227276672"/>
        <c:scaling>
          <c:orientation val="minMax"/>
        </c:scaling>
        <c:delete val="0"/>
        <c:axPos val="b"/>
        <c:majorTickMark val="out"/>
        <c:minorTickMark val="none"/>
        <c:tickLblPos val="nextTo"/>
        <c:txPr>
          <a:bodyPr/>
          <a:lstStyle/>
          <a:p>
            <a:pPr>
              <a:defRPr sz="1100"/>
            </a:pPr>
            <a:endParaRPr lang="es-MX"/>
          </a:p>
        </c:txPr>
        <c:crossAx val="227278208"/>
        <c:crosses val="autoZero"/>
        <c:auto val="1"/>
        <c:lblAlgn val="ctr"/>
        <c:lblOffset val="100"/>
        <c:noMultiLvlLbl val="0"/>
      </c:catAx>
      <c:valAx>
        <c:axId val="227278208"/>
        <c:scaling>
          <c:orientation val="minMax"/>
        </c:scaling>
        <c:delete val="1"/>
        <c:axPos val="l"/>
        <c:numFmt formatCode="0.0%" sourceLinked="1"/>
        <c:majorTickMark val="out"/>
        <c:minorTickMark val="none"/>
        <c:tickLblPos val="nextTo"/>
        <c:crossAx val="227276672"/>
        <c:crosses val="autoZero"/>
        <c:crossBetween val="between"/>
      </c:valAx>
    </c:plotArea>
    <c:legend>
      <c:legendPos val="r"/>
      <c:layout/>
      <c:overlay val="0"/>
    </c:legend>
    <c:plotVisOnly val="1"/>
    <c:dispBlanksAs val="gap"/>
    <c:showDLblsOverMax val="0"/>
  </c:chart>
  <c:spPr>
    <a:solidFill>
      <a:srgbClr val="FFFFFF"/>
    </a:solid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3906386701662E-3"/>
          <c:y val="5.7747362473157426E-2"/>
          <c:w val="0.980868963305779"/>
          <c:h val="0.56444335083114616"/>
        </c:manualLayout>
      </c:layout>
      <c:barChart>
        <c:barDir val="col"/>
        <c:grouping val="clustered"/>
        <c:varyColors val="0"/>
        <c:ser>
          <c:idx val="0"/>
          <c:order val="0"/>
          <c:tx>
            <c:strRef>
              <c:f>'Importaciones por marcas'!$C$3</c:f>
              <c:strCache>
                <c:ptCount val="1"/>
                <c:pt idx="0">
                  <c:v>UNIDADES</c:v>
                </c:pt>
              </c:strCache>
            </c:strRef>
          </c:tx>
          <c:spPr>
            <a:solidFill>
              <a:srgbClr val="002060"/>
            </a:solidFill>
          </c:spPr>
          <c:invertIfNegative val="0"/>
          <c:dLbls>
            <c:dLbl>
              <c:idx val="1"/>
              <c:layout>
                <c:manualLayout>
                  <c:x val="-5.208333333333333E-3"/>
                  <c:y val="-1.7053822627998337E-2"/>
                </c:manualLayout>
              </c:layout>
              <c:showLegendKey val="0"/>
              <c:showVal val="1"/>
              <c:showCatName val="0"/>
              <c:showSerName val="0"/>
              <c:showPercent val="0"/>
              <c:showBubbleSize val="0"/>
            </c:dLbl>
            <c:dLbl>
              <c:idx val="2"/>
              <c:layout>
                <c:manualLayout>
                  <c:x val="3.4694881889763777E-4"/>
                  <c:y val="6.2528975909604253E-17"/>
                </c:manualLayout>
              </c:layout>
              <c:tx>
                <c:rich>
                  <a:bodyPr/>
                  <a:lstStyle/>
                  <a:p>
                    <a:r>
                      <a:rPr lang="en-US" sz="1100">
                        <a:latin typeface="Calibri" pitchFamily="34" charset="0"/>
                        <a:cs typeface="Calibri" pitchFamily="34" charset="0"/>
                      </a:rPr>
                      <a:t>0%</a:t>
                    </a:r>
                    <a:endParaRPr lang="en-US"/>
                  </a:p>
                </c:rich>
              </c:tx>
              <c:showLegendKey val="0"/>
              <c:showVal val="1"/>
              <c:showCatName val="0"/>
              <c:showSerName val="0"/>
              <c:showPercent val="0"/>
              <c:showBubbleSize val="0"/>
            </c:dLbl>
            <c:dLbl>
              <c:idx val="6"/>
              <c:layout>
                <c:manualLayout>
                  <c:x val="-1.1111111111111112E-2"/>
                  <c:y val="0"/>
                </c:manualLayout>
              </c:layout>
              <c:showLegendKey val="0"/>
              <c:showVal val="1"/>
              <c:showCatName val="0"/>
              <c:showSerName val="0"/>
              <c:showPercent val="0"/>
              <c:showBubbleSize val="0"/>
            </c:dLbl>
            <c:dLbl>
              <c:idx val="8"/>
              <c:layout>
                <c:manualLayout>
                  <c:x val="0"/>
                  <c:y val="-1.7053554068091753E-2"/>
                </c:manualLayout>
              </c:layout>
              <c:showLegendKey val="0"/>
              <c:showVal val="1"/>
              <c:showCatName val="0"/>
              <c:showSerName val="0"/>
              <c:showPercent val="0"/>
              <c:showBubbleSize val="0"/>
            </c:dLbl>
            <c:spPr>
              <a:solidFill>
                <a:sysClr val="window" lastClr="FFFFFF"/>
              </a:solidFill>
              <a:ln w="3175" cap="flat" cmpd="sng" algn="ctr">
                <a:solidFill>
                  <a:srgbClr val="002060"/>
                </a:solidFill>
                <a:prstDash val="solid"/>
              </a:ln>
              <a:effectLst/>
            </c:spPr>
            <c:txPr>
              <a:bodyPr/>
              <a:lstStyle/>
              <a:p>
                <a:pPr>
                  <a:defRPr>
                    <a:solidFill>
                      <a:srgbClr val="000000"/>
                    </a:solidFill>
                    <a:latin typeface="+mn-lt"/>
                    <a:ea typeface="+mn-ea"/>
                    <a:cs typeface="+mn-cs"/>
                  </a:defRPr>
                </a:pPr>
                <a:endParaRPr lang="es-MX"/>
              </a:p>
            </c:txPr>
            <c:showLegendKey val="0"/>
            <c:showVal val="1"/>
            <c:showCatName val="0"/>
            <c:showSerName val="0"/>
            <c:showPercent val="0"/>
            <c:showBubbleSize val="0"/>
            <c:showLeaderLines val="0"/>
          </c:dLbls>
          <c:cat>
            <c:strRef>
              <c:f>'Importaciones por marcas'!$B$4:$B$13</c:f>
              <c:strCache>
                <c:ptCount val="10"/>
                <c:pt idx="0">
                  <c:v>ADIDAS</c:v>
                </c:pt>
                <c:pt idx="1">
                  <c:v>ASTRO</c:v>
                </c:pt>
                <c:pt idx="2">
                  <c:v>CONVERSE</c:v>
                </c:pt>
                <c:pt idx="3">
                  <c:v>LOTTO</c:v>
                </c:pt>
                <c:pt idx="4">
                  <c:v>NIKE</c:v>
                </c:pt>
                <c:pt idx="5">
                  <c:v>PUMA</c:v>
                </c:pt>
                <c:pt idx="6">
                  <c:v>POLO RALPH LAUREN</c:v>
                </c:pt>
                <c:pt idx="7">
                  <c:v>REEBOK</c:v>
                </c:pt>
                <c:pt idx="8">
                  <c:v>UMBRO</c:v>
                </c:pt>
                <c:pt idx="9">
                  <c:v>OTROS</c:v>
                </c:pt>
              </c:strCache>
            </c:strRef>
          </c:cat>
          <c:val>
            <c:numRef>
              <c:f>'Importaciones por marcas'!$C$4:$C$13</c:f>
              <c:numCache>
                <c:formatCode>0.00%</c:formatCode>
                <c:ptCount val="10"/>
                <c:pt idx="0">
                  <c:v>0.156</c:v>
                </c:pt>
                <c:pt idx="1">
                  <c:v>2.1000000000000001E-2</c:v>
                </c:pt>
                <c:pt idx="2">
                  <c:v>0</c:v>
                </c:pt>
                <c:pt idx="3">
                  <c:v>0.104</c:v>
                </c:pt>
                <c:pt idx="4">
                  <c:v>0.17199999999999999</c:v>
                </c:pt>
                <c:pt idx="5">
                  <c:v>0.158</c:v>
                </c:pt>
                <c:pt idx="6">
                  <c:v>2E-3</c:v>
                </c:pt>
                <c:pt idx="7">
                  <c:v>3.7999999999999999E-2</c:v>
                </c:pt>
                <c:pt idx="8">
                  <c:v>4.5999999999999999E-2</c:v>
                </c:pt>
                <c:pt idx="9">
                  <c:v>0.29599999999999999</c:v>
                </c:pt>
              </c:numCache>
            </c:numRef>
          </c:val>
        </c:ser>
        <c:ser>
          <c:idx val="1"/>
          <c:order val="1"/>
          <c:tx>
            <c:strRef>
              <c:f>'Importaciones por marcas'!$D$3</c:f>
              <c:strCache>
                <c:ptCount val="1"/>
                <c:pt idx="0">
                  <c:v>CIF U$S</c:v>
                </c:pt>
              </c:strCache>
            </c:strRef>
          </c:tx>
          <c:spPr>
            <a:solidFill>
              <a:srgbClr val="C00000"/>
            </a:solidFill>
          </c:spPr>
          <c:invertIfNegative val="0"/>
          <c:dLbls>
            <c:dLbl>
              <c:idx val="1"/>
              <c:layout>
                <c:manualLayout>
                  <c:x val="1.9444444444444445E-2"/>
                  <c:y val="0"/>
                </c:manualLayout>
              </c:layout>
              <c:showLegendKey val="0"/>
              <c:showVal val="1"/>
              <c:showCatName val="0"/>
              <c:showSerName val="0"/>
              <c:showPercent val="0"/>
              <c:showBubbleSize val="0"/>
            </c:dLbl>
            <c:dLbl>
              <c:idx val="2"/>
              <c:layout>
                <c:manualLayout>
                  <c:x val="1.6666666666666666E-2"/>
                  <c:y val="0"/>
                </c:manualLayout>
              </c:layout>
              <c:showLegendKey val="0"/>
              <c:showVal val="1"/>
              <c:showCatName val="0"/>
              <c:showSerName val="0"/>
              <c:showPercent val="0"/>
              <c:showBubbleSize val="0"/>
            </c:dLbl>
            <c:dLbl>
              <c:idx val="3"/>
              <c:layout>
                <c:manualLayout>
                  <c:x val="1.3888888888888888E-2"/>
                  <c:y val="0"/>
                </c:manualLayout>
              </c:layout>
              <c:showLegendKey val="0"/>
              <c:showVal val="1"/>
              <c:showCatName val="0"/>
              <c:showSerName val="0"/>
              <c:showPercent val="0"/>
              <c:showBubbleSize val="0"/>
            </c:dLbl>
            <c:dLbl>
              <c:idx val="5"/>
              <c:layout>
                <c:manualLayout>
                  <c:x val="3.6111111111111108E-2"/>
                  <c:y val="0"/>
                </c:manualLayout>
              </c:layout>
              <c:showLegendKey val="0"/>
              <c:showVal val="1"/>
              <c:showCatName val="0"/>
              <c:showSerName val="0"/>
              <c:showPercent val="0"/>
              <c:showBubbleSize val="0"/>
            </c:dLbl>
            <c:dLbl>
              <c:idx val="6"/>
              <c:layout>
                <c:manualLayout>
                  <c:x val="1.3888888888888888E-2"/>
                  <c:y val="0"/>
                </c:manualLayout>
              </c:layout>
              <c:showLegendKey val="0"/>
              <c:showVal val="1"/>
              <c:showCatName val="0"/>
              <c:showSerName val="0"/>
              <c:showPercent val="0"/>
              <c:showBubbleSize val="0"/>
            </c:dLbl>
            <c:dLbl>
              <c:idx val="7"/>
              <c:layout>
                <c:manualLayout>
                  <c:x val="4.8611111111111112E-3"/>
                  <c:y val="-3.7763819824232915E-2"/>
                </c:manualLayout>
              </c:layout>
              <c:showLegendKey val="0"/>
              <c:showVal val="1"/>
              <c:showCatName val="0"/>
              <c:showSerName val="0"/>
              <c:showPercent val="0"/>
              <c:showBubbleSize val="0"/>
            </c:dLbl>
            <c:dLbl>
              <c:idx val="8"/>
              <c:layout>
                <c:manualLayout>
                  <c:x val="1.6666666666666767E-2"/>
                  <c:y val="4.6296296296296294E-3"/>
                </c:manualLayout>
              </c:layout>
              <c:showLegendKey val="0"/>
              <c:showVal val="1"/>
              <c:showCatName val="0"/>
              <c:showSerName val="0"/>
              <c:showPercent val="0"/>
              <c:showBubbleSize val="0"/>
            </c:dLbl>
            <c:dLbl>
              <c:idx val="9"/>
              <c:layout>
                <c:manualLayout>
                  <c:x val="2.7777777777777776E-2"/>
                  <c:y val="0"/>
                </c:manualLayout>
              </c:layout>
              <c:showLegendKey val="0"/>
              <c:showVal val="1"/>
              <c:showCatName val="0"/>
              <c:showSerName val="0"/>
              <c:showPercent val="0"/>
              <c:showBubbleSize val="0"/>
            </c:dLbl>
            <c:spPr>
              <a:solidFill>
                <a:sysClr val="window" lastClr="FFFFFF"/>
              </a:solidFill>
              <a:ln w="3175" cap="flat" cmpd="sng" algn="ctr">
                <a:solidFill>
                  <a:srgbClr val="C00000"/>
                </a:solidFill>
                <a:prstDash val="solid"/>
              </a:ln>
              <a:effectLst/>
            </c:spPr>
            <c:txPr>
              <a:bodyPr/>
              <a:lstStyle/>
              <a:p>
                <a:pPr>
                  <a:defRPr>
                    <a:solidFill>
                      <a:srgbClr val="000000"/>
                    </a:solidFill>
                    <a:latin typeface="+mn-lt"/>
                    <a:ea typeface="+mn-ea"/>
                    <a:cs typeface="+mn-cs"/>
                  </a:defRPr>
                </a:pPr>
                <a:endParaRPr lang="es-MX"/>
              </a:p>
            </c:txPr>
            <c:showLegendKey val="0"/>
            <c:showVal val="1"/>
            <c:showCatName val="0"/>
            <c:showSerName val="0"/>
            <c:showPercent val="0"/>
            <c:showBubbleSize val="0"/>
            <c:showLeaderLines val="0"/>
          </c:dLbls>
          <c:cat>
            <c:strRef>
              <c:f>'Importaciones por marcas'!$B$4:$B$13</c:f>
              <c:strCache>
                <c:ptCount val="10"/>
                <c:pt idx="0">
                  <c:v>ADIDAS</c:v>
                </c:pt>
                <c:pt idx="1">
                  <c:v>ASTRO</c:v>
                </c:pt>
                <c:pt idx="2">
                  <c:v>CONVERSE</c:v>
                </c:pt>
                <c:pt idx="3">
                  <c:v>LOTTO</c:v>
                </c:pt>
                <c:pt idx="4">
                  <c:v>NIKE</c:v>
                </c:pt>
                <c:pt idx="5">
                  <c:v>PUMA</c:v>
                </c:pt>
                <c:pt idx="6">
                  <c:v>POLO RALPH LAUREN</c:v>
                </c:pt>
                <c:pt idx="7">
                  <c:v>REEBOK</c:v>
                </c:pt>
                <c:pt idx="8">
                  <c:v>UMBRO</c:v>
                </c:pt>
                <c:pt idx="9">
                  <c:v>OTROS</c:v>
                </c:pt>
              </c:strCache>
            </c:strRef>
          </c:cat>
          <c:val>
            <c:numRef>
              <c:f>'Importaciones por marcas'!$D$4:$D$13</c:f>
              <c:numCache>
                <c:formatCode>0.00%</c:formatCode>
                <c:ptCount val="10"/>
                <c:pt idx="0">
                  <c:v>0.219</c:v>
                </c:pt>
                <c:pt idx="1">
                  <c:v>8.9999999999999993E-3</c:v>
                </c:pt>
                <c:pt idx="2">
                  <c:v>1E-3</c:v>
                </c:pt>
                <c:pt idx="3">
                  <c:v>4.9000000000000002E-2</c:v>
                </c:pt>
                <c:pt idx="4">
                  <c:v>0.26200000000000001</c:v>
                </c:pt>
                <c:pt idx="5">
                  <c:v>0.14099999999999999</c:v>
                </c:pt>
                <c:pt idx="6">
                  <c:v>2E-3</c:v>
                </c:pt>
                <c:pt idx="7">
                  <c:v>4.7E-2</c:v>
                </c:pt>
                <c:pt idx="8">
                  <c:v>2.4E-2</c:v>
                </c:pt>
                <c:pt idx="9">
                  <c:v>0.24099999999999999</c:v>
                </c:pt>
              </c:numCache>
            </c:numRef>
          </c:val>
        </c:ser>
        <c:dLbls>
          <c:showLegendKey val="0"/>
          <c:showVal val="0"/>
          <c:showCatName val="0"/>
          <c:showSerName val="0"/>
          <c:showPercent val="0"/>
          <c:showBubbleSize val="0"/>
        </c:dLbls>
        <c:gapWidth val="150"/>
        <c:axId val="249384320"/>
        <c:axId val="249394304"/>
      </c:barChart>
      <c:catAx>
        <c:axId val="249384320"/>
        <c:scaling>
          <c:orientation val="minMax"/>
        </c:scaling>
        <c:delete val="0"/>
        <c:axPos val="b"/>
        <c:majorTickMark val="out"/>
        <c:minorTickMark val="none"/>
        <c:tickLblPos val="nextTo"/>
        <c:txPr>
          <a:bodyPr/>
          <a:lstStyle/>
          <a:p>
            <a:pPr>
              <a:defRPr sz="1200">
                <a:latin typeface="Calibri" pitchFamily="34" charset="0"/>
                <a:cs typeface="Calibri" pitchFamily="34" charset="0"/>
              </a:defRPr>
            </a:pPr>
            <a:endParaRPr lang="es-MX"/>
          </a:p>
        </c:txPr>
        <c:crossAx val="249394304"/>
        <c:crosses val="autoZero"/>
        <c:auto val="1"/>
        <c:lblAlgn val="ctr"/>
        <c:lblOffset val="100"/>
        <c:noMultiLvlLbl val="0"/>
      </c:catAx>
      <c:valAx>
        <c:axId val="249394304"/>
        <c:scaling>
          <c:orientation val="minMax"/>
        </c:scaling>
        <c:delete val="1"/>
        <c:axPos val="l"/>
        <c:numFmt formatCode="0.00%" sourceLinked="1"/>
        <c:majorTickMark val="out"/>
        <c:minorTickMark val="none"/>
        <c:tickLblPos val="nextTo"/>
        <c:crossAx val="249384320"/>
        <c:crosses val="autoZero"/>
        <c:crossBetween val="between"/>
      </c:valAx>
    </c:plotArea>
    <c:legend>
      <c:legendPos val="r"/>
      <c:layout>
        <c:manualLayout>
          <c:xMode val="edge"/>
          <c:yMode val="edge"/>
          <c:x val="0.86440213046452385"/>
          <c:y val="0.77098374722390473"/>
          <c:w val="0.1215573053368329"/>
          <c:h val="0.13388378536016332"/>
        </c:manualLayout>
      </c:layout>
      <c:overlay val="0"/>
      <c:txPr>
        <a:bodyPr/>
        <a:lstStyle/>
        <a:p>
          <a:pPr>
            <a:defRPr sz="1200">
              <a:latin typeface="Calibri" pitchFamily="34" charset="0"/>
              <a:cs typeface="Calibri" pitchFamily="34" charset="0"/>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'Importaciones por marcas'!$C$16</c:f>
              <c:strCache>
                <c:ptCount val="1"/>
                <c:pt idx="0">
                  <c:v>UNIDADES</c:v>
                </c:pt>
              </c:strCache>
            </c:strRef>
          </c:tx>
          <c:invertIfNegative val="0"/>
          <c:dLbls>
            <c:dLbl>
              <c:idx val="4"/>
              <c:layout>
                <c:manualLayout>
                  <c:x val="-8.3333333333333332E-3"/>
                  <c:y val="-1.3888888888888888E-2"/>
                </c:manualLayout>
              </c:layout>
              <c:showLegendKey val="0"/>
              <c:showVal val="1"/>
              <c:showCatName val="0"/>
              <c:showSerName val="0"/>
              <c:showPercent val="0"/>
              <c:showBubbleSize val="0"/>
            </c:dLbl>
            <c:dLbl>
              <c:idx val="5"/>
              <c:layout>
                <c:manualLayout>
                  <c:x val="1.9444444444444445E-2"/>
                  <c:y val="4.6296296296296294E-3"/>
                </c:manualLayout>
              </c:layout>
              <c:showLegendKey val="0"/>
              <c:showVal val="1"/>
              <c:showCatName val="0"/>
              <c:showSerName val="0"/>
              <c:showPercent val="0"/>
              <c:showBubbleSize val="0"/>
            </c:dLbl>
            <c:dLbl>
              <c:idx val="7"/>
              <c:layout>
                <c:manualLayout>
                  <c:x val="-7.4074074074074077E-3"/>
                  <c:y val="9.2592592592592587E-3"/>
                </c:manualLayout>
              </c:layout>
              <c:showLegendKey val="0"/>
              <c:showVal val="1"/>
              <c:showCatName val="0"/>
              <c:showSerName val="0"/>
              <c:showPercent val="0"/>
              <c:showBubbleSize val="0"/>
            </c:dLbl>
            <c:dLbl>
              <c:idx val="8"/>
              <c:layout>
                <c:manualLayout>
                  <c:x val="2.7777777777777779E-3"/>
                  <c:y val="-2.3148148148148147E-2"/>
                </c:manualLayout>
              </c:layout>
              <c:showLegendKey val="0"/>
              <c:showVal val="1"/>
              <c:showCatName val="0"/>
              <c:showSerName val="0"/>
              <c:showPercent val="0"/>
              <c:showBubbleSize val="0"/>
            </c:dLbl>
            <c:txPr>
              <a:bodyPr/>
              <a:lstStyle/>
              <a:p>
                <a:pPr>
                  <a:defRPr sz="1050"/>
                </a:pPr>
                <a:endParaRPr lang="es-MX"/>
              </a:p>
            </c:txPr>
            <c:showLegendKey val="0"/>
            <c:showVal val="1"/>
            <c:showCatName val="0"/>
            <c:showSerName val="0"/>
            <c:showPercent val="0"/>
            <c:showBubbleSize val="0"/>
            <c:showLeaderLines val="0"/>
          </c:dLbls>
          <c:cat>
            <c:strRef>
              <c:f>'Importaciones por marcas'!$B$17:$B$26</c:f>
              <c:strCache>
                <c:ptCount val="10"/>
                <c:pt idx="0">
                  <c:v>ADIDAS</c:v>
                </c:pt>
                <c:pt idx="1">
                  <c:v>ASTRO</c:v>
                </c:pt>
                <c:pt idx="2">
                  <c:v>CONVERSE</c:v>
                </c:pt>
                <c:pt idx="3">
                  <c:v>LOTTO</c:v>
                </c:pt>
                <c:pt idx="4">
                  <c:v>NIKE</c:v>
                </c:pt>
                <c:pt idx="5">
                  <c:v>PUMA</c:v>
                </c:pt>
                <c:pt idx="6">
                  <c:v>POLO RALPH LAUREN</c:v>
                </c:pt>
                <c:pt idx="7">
                  <c:v>REEBOK</c:v>
                </c:pt>
                <c:pt idx="8">
                  <c:v>UMBRO</c:v>
                </c:pt>
                <c:pt idx="9">
                  <c:v>OTROS</c:v>
                </c:pt>
              </c:strCache>
            </c:strRef>
          </c:cat>
          <c:val>
            <c:numRef>
              <c:f>'Importaciones por marcas'!$C$17:$C$26</c:f>
              <c:numCache>
                <c:formatCode>General</c:formatCode>
                <c:ptCount val="10"/>
                <c:pt idx="0">
                  <c:v>487564</c:v>
                </c:pt>
                <c:pt idx="1">
                  <c:v>65748</c:v>
                </c:pt>
                <c:pt idx="2">
                  <c:v>1116</c:v>
                </c:pt>
                <c:pt idx="3">
                  <c:v>325882</c:v>
                </c:pt>
                <c:pt idx="4">
                  <c:v>537827</c:v>
                </c:pt>
                <c:pt idx="5">
                  <c:v>492781</c:v>
                </c:pt>
                <c:pt idx="6">
                  <c:v>4806</c:v>
                </c:pt>
                <c:pt idx="7">
                  <c:v>119329</c:v>
                </c:pt>
                <c:pt idx="8">
                  <c:v>143216</c:v>
                </c:pt>
                <c:pt idx="9">
                  <c:v>943604</c:v>
                </c:pt>
              </c:numCache>
            </c:numRef>
          </c:val>
        </c:ser>
        <c:dLbls>
          <c:showLegendKey val="0"/>
          <c:showVal val="0"/>
          <c:showCatName val="0"/>
          <c:showSerName val="0"/>
          <c:showPercent val="0"/>
          <c:showBubbleSize val="0"/>
        </c:dLbls>
        <c:gapWidth val="150"/>
        <c:axId val="250045568"/>
        <c:axId val="250047104"/>
      </c:barChart>
      <c:catAx>
        <c:axId val="250045568"/>
        <c:scaling>
          <c:orientation val="minMax"/>
        </c:scaling>
        <c:delete val="0"/>
        <c:axPos val="b"/>
        <c:majorTickMark val="out"/>
        <c:minorTickMark val="none"/>
        <c:tickLblPos val="nextTo"/>
        <c:crossAx val="250047104"/>
        <c:crosses val="autoZero"/>
        <c:auto val="1"/>
        <c:lblAlgn val="ctr"/>
        <c:lblOffset val="100"/>
        <c:noMultiLvlLbl val="0"/>
      </c:catAx>
      <c:valAx>
        <c:axId val="250047104"/>
        <c:scaling>
          <c:orientation val="minMax"/>
        </c:scaling>
        <c:delete val="1"/>
        <c:axPos val="l"/>
        <c:numFmt formatCode="General" sourceLinked="1"/>
        <c:majorTickMark val="out"/>
        <c:minorTickMark val="none"/>
        <c:tickLblPos val="nextTo"/>
        <c:crossAx val="25004556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1"/>
          <c:order val="0"/>
          <c:tx>
            <c:strRef>
              <c:f>'Importaciones por marcas'!$D$16</c:f>
              <c:strCache>
                <c:ptCount val="1"/>
                <c:pt idx="0">
                  <c:v>CIF U$S</c:v>
                </c:pt>
              </c:strCache>
            </c:strRef>
          </c:tx>
          <c:invertIfNegative val="0"/>
          <c:dLbls>
            <c:dLbl>
              <c:idx val="1"/>
              <c:layout>
                <c:manualLayout>
                  <c:x val="5.5555555555555558E-3"/>
                  <c:y val="-3.2407407407407406E-2"/>
                </c:manualLayout>
              </c:layout>
              <c:showLegendKey val="0"/>
              <c:showVal val="1"/>
              <c:showCatName val="0"/>
              <c:showSerName val="0"/>
              <c:showPercent val="0"/>
              <c:showBubbleSize val="0"/>
            </c:dLbl>
            <c:dLbl>
              <c:idx val="3"/>
              <c:layout>
                <c:manualLayout>
                  <c:x val="0"/>
                  <c:y val="-1.3888888888888888E-2"/>
                </c:manualLayout>
              </c:layout>
              <c:showLegendKey val="0"/>
              <c:showVal val="1"/>
              <c:showCatName val="0"/>
              <c:showSerName val="0"/>
              <c:showPercent val="0"/>
              <c:showBubbleSize val="0"/>
            </c:dLbl>
            <c:dLbl>
              <c:idx val="5"/>
              <c:layout>
                <c:manualLayout>
                  <c:x val="2.5000000000000001E-2"/>
                  <c:y val="0"/>
                </c:manualLayout>
              </c:layout>
              <c:showLegendKey val="0"/>
              <c:showVal val="1"/>
              <c:showCatName val="0"/>
              <c:showSerName val="0"/>
              <c:showPercent val="0"/>
              <c:showBubbleSize val="0"/>
            </c:dLbl>
            <c:dLbl>
              <c:idx val="7"/>
              <c:layout>
                <c:manualLayout>
                  <c:x val="0"/>
                  <c:y val="-3.7037037037037035E-2"/>
                </c:manualLayout>
              </c:layout>
              <c:showLegendKey val="0"/>
              <c:showVal val="1"/>
              <c:showCatName val="0"/>
              <c:showSerName val="0"/>
              <c:showPercent val="0"/>
              <c:showBubbleSize val="0"/>
            </c:dLbl>
            <c:dLbl>
              <c:idx val="8"/>
              <c:layout>
                <c:manualLayout>
                  <c:x val="0"/>
                  <c:y val="-9.2592592592592587E-3"/>
                </c:manualLayout>
              </c:layout>
              <c:showLegendKey val="0"/>
              <c:showVal val="1"/>
              <c:showCatName val="0"/>
              <c:showSerName val="0"/>
              <c:showPercent val="0"/>
              <c:showBubbleSize val="0"/>
            </c:dLbl>
            <c:txPr>
              <a:bodyPr/>
              <a:lstStyle/>
              <a:p>
                <a:pPr>
                  <a:defRPr sz="1100"/>
                </a:pPr>
                <a:endParaRPr lang="es-MX"/>
              </a:p>
            </c:txPr>
            <c:showLegendKey val="0"/>
            <c:showVal val="1"/>
            <c:showCatName val="0"/>
            <c:showSerName val="0"/>
            <c:showPercent val="0"/>
            <c:showBubbleSize val="0"/>
            <c:showLeaderLines val="0"/>
          </c:dLbls>
          <c:cat>
            <c:strRef>
              <c:f>'Importaciones por marcas'!$B$17:$B$26</c:f>
              <c:strCache>
                <c:ptCount val="10"/>
                <c:pt idx="0">
                  <c:v>ADIDAS</c:v>
                </c:pt>
                <c:pt idx="1">
                  <c:v>ASTRO</c:v>
                </c:pt>
                <c:pt idx="2">
                  <c:v>CONVERSE</c:v>
                </c:pt>
                <c:pt idx="3">
                  <c:v>LOTTO</c:v>
                </c:pt>
                <c:pt idx="4">
                  <c:v>NIKE</c:v>
                </c:pt>
                <c:pt idx="5">
                  <c:v>PUMA</c:v>
                </c:pt>
                <c:pt idx="6">
                  <c:v>POLO RALPH LAUREN</c:v>
                </c:pt>
                <c:pt idx="7">
                  <c:v>REEBOK</c:v>
                </c:pt>
                <c:pt idx="8">
                  <c:v>UMBRO</c:v>
                </c:pt>
                <c:pt idx="9">
                  <c:v>OTROS</c:v>
                </c:pt>
              </c:strCache>
            </c:strRef>
          </c:cat>
          <c:val>
            <c:numRef>
              <c:f>'Importaciones por marcas'!$D$17:$D$26</c:f>
              <c:numCache>
                <c:formatCode>General</c:formatCode>
                <c:ptCount val="10"/>
                <c:pt idx="0">
                  <c:v>12969429.58</c:v>
                </c:pt>
                <c:pt idx="1">
                  <c:v>532788.80000000005</c:v>
                </c:pt>
                <c:pt idx="2">
                  <c:v>32000.47</c:v>
                </c:pt>
                <c:pt idx="3">
                  <c:v>2914769.82</c:v>
                </c:pt>
                <c:pt idx="4">
                  <c:v>15503013.539999999</c:v>
                </c:pt>
                <c:pt idx="5">
                  <c:v>8351232.0700000003</c:v>
                </c:pt>
                <c:pt idx="6">
                  <c:v>99888.27</c:v>
                </c:pt>
                <c:pt idx="7">
                  <c:v>2780536.3</c:v>
                </c:pt>
                <c:pt idx="8">
                  <c:v>1433945.22</c:v>
                </c:pt>
                <c:pt idx="9">
                  <c:v>14524028.6</c:v>
                </c:pt>
              </c:numCache>
            </c:numRef>
          </c:val>
        </c:ser>
        <c:dLbls>
          <c:showLegendKey val="0"/>
          <c:showVal val="0"/>
          <c:showCatName val="0"/>
          <c:showSerName val="0"/>
          <c:showPercent val="0"/>
          <c:showBubbleSize val="0"/>
        </c:dLbls>
        <c:gapWidth val="150"/>
        <c:axId val="250067968"/>
        <c:axId val="250073856"/>
      </c:barChart>
      <c:catAx>
        <c:axId val="250067968"/>
        <c:scaling>
          <c:orientation val="minMax"/>
        </c:scaling>
        <c:delete val="0"/>
        <c:axPos val="b"/>
        <c:majorTickMark val="out"/>
        <c:minorTickMark val="none"/>
        <c:tickLblPos val="nextTo"/>
        <c:crossAx val="250073856"/>
        <c:crosses val="autoZero"/>
        <c:auto val="1"/>
        <c:lblAlgn val="ctr"/>
        <c:lblOffset val="100"/>
        <c:noMultiLvlLbl val="0"/>
      </c:catAx>
      <c:valAx>
        <c:axId val="250073856"/>
        <c:scaling>
          <c:orientation val="minMax"/>
        </c:scaling>
        <c:delete val="1"/>
        <c:axPos val="l"/>
        <c:numFmt formatCode="General" sourceLinked="1"/>
        <c:majorTickMark val="out"/>
        <c:minorTickMark val="none"/>
        <c:tickLblPos val="nextTo"/>
        <c:crossAx val="25006796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'Vía más utilizada'!$C$2</c:f>
              <c:strCache>
                <c:ptCount val="1"/>
                <c:pt idx="0">
                  <c:v>KGSNETO</c:v>
                </c:pt>
              </c:strCache>
            </c:strRef>
          </c:tx>
          <c:dLbls>
            <c:txPr>
              <a:bodyPr/>
              <a:lstStyle/>
              <a:p>
                <a:pPr>
                  <a:defRPr sz="1200"/>
                </a:pPr>
                <a:endParaRPr lang="es-MX"/>
              </a:p>
            </c:txPr>
            <c:showLegendKey val="0"/>
            <c:showVal val="0"/>
            <c:showCatName val="0"/>
            <c:showSerName val="0"/>
            <c:showPercent val="1"/>
            <c:showBubbleSize val="0"/>
            <c:showLeaderLines val="1"/>
          </c:dLbls>
          <c:cat>
            <c:strRef>
              <c:f>'Vía más utilizada'!$B$3:$B$6</c:f>
              <c:strCache>
                <c:ptCount val="4"/>
                <c:pt idx="0">
                  <c:v>AEREA</c:v>
                </c:pt>
                <c:pt idx="1">
                  <c:v>CARRETERA</c:v>
                </c:pt>
                <c:pt idx="2">
                  <c:v>MARITIMO</c:v>
                </c:pt>
                <c:pt idx="3">
                  <c:v>NO ESPECIFICADO</c:v>
                </c:pt>
              </c:strCache>
            </c:strRef>
          </c:cat>
          <c:val>
            <c:numRef>
              <c:f>'Vía más utilizada'!$C$3:$C$6</c:f>
              <c:numCache>
                <c:formatCode>0.00%</c:formatCode>
                <c:ptCount val="4"/>
                <c:pt idx="0">
                  <c:v>1.7000000000000001E-2</c:v>
                </c:pt>
                <c:pt idx="1">
                  <c:v>0.122</c:v>
                </c:pt>
                <c:pt idx="2">
                  <c:v>0.67200000000000004</c:v>
                </c:pt>
                <c:pt idx="3">
                  <c:v>0.19</c:v>
                </c:pt>
              </c:numCache>
            </c:numRef>
          </c:val>
        </c:ser>
        <c:ser>
          <c:idx val="1"/>
          <c:order val="1"/>
          <c:tx>
            <c:strRef>
              <c:f>'Vía más utilizada'!$D$2</c:f>
              <c:strCache>
                <c:ptCount val="1"/>
                <c:pt idx="0">
                  <c:v>CIFU$S</c:v>
                </c:pt>
              </c:strCache>
            </c:strRef>
          </c:tx>
          <c:dLbls>
            <c:txPr>
              <a:bodyPr/>
              <a:lstStyle/>
              <a:p>
                <a:pPr>
                  <a:defRPr sz="1200"/>
                </a:pPr>
                <a:endParaRPr lang="es-MX"/>
              </a:p>
            </c:txPr>
            <c:showLegendKey val="0"/>
            <c:showVal val="0"/>
            <c:showCatName val="0"/>
            <c:showSerName val="0"/>
            <c:showPercent val="1"/>
            <c:showBubbleSize val="0"/>
            <c:showLeaderLines val="1"/>
          </c:dLbls>
          <c:cat>
            <c:strRef>
              <c:f>'Vía más utilizada'!$B$3:$B$6</c:f>
              <c:strCache>
                <c:ptCount val="4"/>
                <c:pt idx="0">
                  <c:v>AEREA</c:v>
                </c:pt>
                <c:pt idx="1">
                  <c:v>CARRETERA</c:v>
                </c:pt>
                <c:pt idx="2">
                  <c:v>MARITIMO</c:v>
                </c:pt>
                <c:pt idx="3">
                  <c:v>NO ESPECIFICADO</c:v>
                </c:pt>
              </c:strCache>
            </c:strRef>
          </c:cat>
          <c:val>
            <c:numRef>
              <c:f>'Vía más utilizada'!$D$3:$D$6</c:f>
              <c:numCache>
                <c:formatCode>0.00%</c:formatCode>
                <c:ptCount val="4"/>
                <c:pt idx="0">
                  <c:v>0.02</c:v>
                </c:pt>
                <c:pt idx="1">
                  <c:v>0.24399999999999999</c:v>
                </c:pt>
                <c:pt idx="2">
                  <c:v>0.58899999999999997</c:v>
                </c:pt>
                <c:pt idx="3">
                  <c:v>0.14699999999999999</c:v>
                </c:pt>
              </c:numCache>
            </c:numRef>
          </c:val>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75515628415088687"/>
          <c:y val="0.38403275749014038"/>
          <c:w val="0.17126517892469784"/>
          <c:h val="0.47714479645094793"/>
        </c:manualLayout>
      </c:layout>
      <c:overlay val="0"/>
      <c:txPr>
        <a:bodyPr/>
        <a:lstStyle/>
        <a:p>
          <a:pPr>
            <a:defRPr sz="1400"/>
          </a:pPr>
          <a:endParaRPr lang="es-MX"/>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'Importación por régimen aduaner'!$D$3</c:f>
              <c:strCache>
                <c:ptCount val="1"/>
                <c:pt idx="0">
                  <c:v>% de la suma total</c:v>
                </c:pt>
              </c:strCache>
            </c:strRef>
          </c:tx>
          <c:invertIfNegative val="0"/>
          <c:dPt>
            <c:idx val="1"/>
            <c:invertIfNegative val="0"/>
            <c:bubble3D val="0"/>
            <c:spPr>
              <a:solidFill>
                <a:srgbClr val="00B0F0"/>
              </a:solidFill>
            </c:spPr>
          </c:dPt>
          <c:dPt>
            <c:idx val="3"/>
            <c:invertIfNegative val="0"/>
            <c:bubble3D val="0"/>
            <c:spPr>
              <a:solidFill>
                <a:srgbClr val="00B0F0"/>
              </a:solidFill>
            </c:spPr>
          </c:dPt>
          <c:dPt>
            <c:idx val="7"/>
            <c:invertIfNegative val="0"/>
            <c:bubble3D val="0"/>
            <c:spPr>
              <a:solidFill>
                <a:srgbClr val="00B0F0"/>
              </a:solidFill>
            </c:spPr>
          </c:dPt>
          <c:dPt>
            <c:idx val="9"/>
            <c:invertIfNegative val="0"/>
            <c:bubble3D val="0"/>
            <c:spPr>
              <a:solidFill>
                <a:srgbClr val="00B0F0"/>
              </a:solidFill>
            </c:spPr>
          </c:dPt>
          <c:dPt>
            <c:idx val="13"/>
            <c:invertIfNegative val="0"/>
            <c:bubble3D val="0"/>
            <c:spPr>
              <a:solidFill>
                <a:srgbClr val="00B0F0"/>
              </a:solidFill>
            </c:spPr>
          </c:dPt>
          <c:dLbls>
            <c:txPr>
              <a:bodyPr/>
              <a:lstStyle/>
              <a:p>
                <a:pPr>
                  <a:defRPr sz="1100"/>
                </a:pPr>
                <a:endParaRPr lang="es-MX"/>
              </a:p>
            </c:txPr>
            <c:showLegendKey val="0"/>
            <c:showVal val="1"/>
            <c:showCatName val="0"/>
            <c:showSerName val="0"/>
            <c:showPercent val="0"/>
            <c:showBubbleSize val="0"/>
            <c:showLeaderLines val="0"/>
          </c:dLbls>
          <c:cat>
            <c:multiLvlStrRef>
              <c:f>'Importación por régimen aduaner'!$B$4:$C$19</c:f>
              <c:multiLvlStrCache>
                <c:ptCount val="16"/>
                <c:lvl>
                  <c:pt idx="0">
                    <c:v>IDACP</c:v>
                  </c:pt>
                  <c:pt idx="1">
                    <c:v>IC</c:v>
                  </c:pt>
                  <c:pt idx="2">
                    <c:v>IDACP</c:v>
                  </c:pt>
                  <c:pt idx="3">
                    <c:v>IC</c:v>
                  </c:pt>
                  <c:pt idx="4">
                    <c:v>IDACP</c:v>
                  </c:pt>
                  <c:pt idx="5">
                    <c:v>IC</c:v>
                  </c:pt>
                  <c:pt idx="6">
                    <c:v>IDACP</c:v>
                  </c:pt>
                  <c:pt idx="7">
                    <c:v>IC</c:v>
                  </c:pt>
                  <c:pt idx="8">
                    <c:v>IDACP</c:v>
                  </c:pt>
                  <c:pt idx="9">
                    <c:v>IC</c:v>
                  </c:pt>
                  <c:pt idx="10">
                    <c:v>IDACP</c:v>
                  </c:pt>
                  <c:pt idx="11">
                    <c:v>IC</c:v>
                  </c:pt>
                  <c:pt idx="12">
                    <c:v>IDACP</c:v>
                  </c:pt>
                  <c:pt idx="13">
                    <c:v>IC</c:v>
                  </c:pt>
                  <c:pt idx="14">
                    <c:v>IDACP</c:v>
                  </c:pt>
                  <c:pt idx="15">
                    <c:v>IC</c:v>
                  </c:pt>
                </c:lvl>
                <c:lvl>
                  <c:pt idx="0">
                    <c:v>CUENCA</c:v>
                  </c:pt>
                  <c:pt idx="2">
                    <c:v>ESMERALDAS</c:v>
                  </c:pt>
                  <c:pt idx="4">
                    <c:v>GUAYAQUIL A</c:v>
                  </c:pt>
                  <c:pt idx="6">
                    <c:v>GUAYAQUIL M</c:v>
                  </c:pt>
                  <c:pt idx="8">
                    <c:v>HUAQUILLAS</c:v>
                  </c:pt>
                  <c:pt idx="10">
                    <c:v>MANTA</c:v>
                  </c:pt>
                  <c:pt idx="12">
                    <c:v>QUITO</c:v>
                  </c:pt>
                  <c:pt idx="14">
                    <c:v>TULCAN</c:v>
                  </c:pt>
                </c:lvl>
              </c:multiLvlStrCache>
            </c:multiLvlStrRef>
          </c:cat>
          <c:val>
            <c:numRef>
              <c:f>'Importación por régimen aduaner'!$D$4:$D$19</c:f>
              <c:numCache>
                <c:formatCode>0.00%</c:formatCode>
                <c:ptCount val="16"/>
                <c:pt idx="0">
                  <c:v>2E-3</c:v>
                </c:pt>
                <c:pt idx="1">
                  <c:v>8.9999999999999993E-3</c:v>
                </c:pt>
                <c:pt idx="2">
                  <c:v>3.9E-2</c:v>
                </c:pt>
                <c:pt idx="3">
                  <c:v>0.16600000000000001</c:v>
                </c:pt>
                <c:pt idx="4">
                  <c:v>0</c:v>
                </c:pt>
                <c:pt idx="5">
                  <c:v>1E-3</c:v>
                </c:pt>
                <c:pt idx="6">
                  <c:v>0.13600000000000001</c:v>
                </c:pt>
                <c:pt idx="7">
                  <c:v>0.34200000000000003</c:v>
                </c:pt>
                <c:pt idx="8">
                  <c:v>3.0000000000000001E-3</c:v>
                </c:pt>
                <c:pt idx="9">
                  <c:v>0.11899999999999999</c:v>
                </c:pt>
                <c:pt idx="10">
                  <c:v>0</c:v>
                </c:pt>
                <c:pt idx="11">
                  <c:v>0</c:v>
                </c:pt>
                <c:pt idx="12">
                  <c:v>0</c:v>
                </c:pt>
                <c:pt idx="13">
                  <c:v>0.183</c:v>
                </c:pt>
                <c:pt idx="14">
                  <c:v>0</c:v>
                </c:pt>
                <c:pt idx="15">
                  <c:v>0</c:v>
                </c:pt>
              </c:numCache>
            </c:numRef>
          </c:val>
        </c:ser>
        <c:dLbls>
          <c:showLegendKey val="0"/>
          <c:showVal val="0"/>
          <c:showCatName val="0"/>
          <c:showSerName val="0"/>
          <c:showPercent val="0"/>
          <c:showBubbleSize val="0"/>
        </c:dLbls>
        <c:gapWidth val="150"/>
        <c:axId val="330617984"/>
        <c:axId val="330619520"/>
      </c:barChart>
      <c:catAx>
        <c:axId val="330617984"/>
        <c:scaling>
          <c:orientation val="minMax"/>
        </c:scaling>
        <c:delete val="0"/>
        <c:axPos val="b"/>
        <c:majorTickMark val="out"/>
        <c:minorTickMark val="none"/>
        <c:tickLblPos val="nextTo"/>
        <c:txPr>
          <a:bodyPr/>
          <a:lstStyle/>
          <a:p>
            <a:pPr>
              <a:defRPr sz="1200"/>
            </a:pPr>
            <a:endParaRPr lang="es-MX"/>
          </a:p>
        </c:txPr>
        <c:crossAx val="330619520"/>
        <c:crosses val="autoZero"/>
        <c:auto val="1"/>
        <c:lblAlgn val="ctr"/>
        <c:lblOffset val="100"/>
        <c:noMultiLvlLbl val="0"/>
      </c:catAx>
      <c:valAx>
        <c:axId val="330619520"/>
        <c:scaling>
          <c:orientation val="minMax"/>
        </c:scaling>
        <c:delete val="1"/>
        <c:axPos val="l"/>
        <c:numFmt formatCode="0.00%" sourceLinked="1"/>
        <c:majorTickMark val="out"/>
        <c:minorTickMark val="none"/>
        <c:tickLblPos val="nextTo"/>
        <c:crossAx val="33061798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9"/>
    </mc:Choice>
    <mc:Fallback>
      <c:style val="39"/>
    </mc:Fallback>
  </mc:AlternateContent>
  <c:chart>
    <c:title>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9.4309808496160191E-2"/>
          <c:w val="0.97512251427149854"/>
          <c:h val="0.37332690031393134"/>
        </c:manualLayout>
      </c:layout>
      <c:bar3DChart>
        <c:barDir val="col"/>
        <c:grouping val="clustered"/>
        <c:varyColors val="0"/>
        <c:ser>
          <c:idx val="0"/>
          <c:order val="0"/>
          <c:tx>
            <c:strRef>
              <c:f>'Importanciones por partida'!$C$6</c:f>
              <c:strCache>
                <c:ptCount val="1"/>
                <c:pt idx="0">
                  <c:v>CIFU$S</c:v>
                </c:pt>
              </c:strCache>
            </c:strRef>
          </c:tx>
          <c:invertIfNegative val="0"/>
          <c:dLbls>
            <c:txPr>
              <a:bodyPr/>
              <a:lstStyle/>
              <a:p>
                <a:pPr>
                  <a:defRPr sz="1100"/>
                </a:pPr>
                <a:endParaRPr lang="es-MX"/>
              </a:p>
            </c:txPr>
            <c:showLegendKey val="0"/>
            <c:showVal val="1"/>
            <c:showCatName val="0"/>
            <c:showSerName val="0"/>
            <c:showPercent val="0"/>
            <c:showBubbleSize val="0"/>
            <c:separator>. </c:separator>
            <c:showLeaderLines val="0"/>
          </c:dLbls>
          <c:cat>
            <c:multiLvlStrRef>
              <c:f>'Importanciones por partida'!$A$7:$B$11</c:f>
              <c:multiLvlStrCache>
                <c:ptCount val="5"/>
                <c:lvl>
                  <c:pt idx="0">
                    <c:v>Los demás</c:v>
                  </c:pt>
                  <c:pt idx="1">
                    <c:v>Los demás</c:v>
                  </c:pt>
                  <c:pt idx="2">
                    <c:v>Los demás</c:v>
                  </c:pt>
                  <c:pt idx="3">
                    <c:v>Calzado de deporte</c:v>
                  </c:pt>
                  <c:pt idx="4">
                    <c:v>Calzado de tenis, baloncesto, gimnasia, entrenamiento y calzados similares</c:v>
                  </c:pt>
                </c:lvl>
                <c:lvl>
                  <c:pt idx="0">
                    <c:v>6402.19.00.00</c:v>
                  </c:pt>
                  <c:pt idx="1">
                    <c:v>6402.99.90.00</c:v>
                  </c:pt>
                  <c:pt idx="2">
                    <c:v>6403.19.00.00</c:v>
                  </c:pt>
                  <c:pt idx="3">
                    <c:v>6404.11.10.00</c:v>
                  </c:pt>
                  <c:pt idx="4">
                    <c:v>6404.11.20.00</c:v>
                  </c:pt>
                </c:lvl>
              </c:multiLvlStrCache>
            </c:multiLvlStrRef>
          </c:cat>
          <c:val>
            <c:numRef>
              <c:f>'Importanciones por partida'!$C$7:$C$11</c:f>
              <c:numCache>
                <c:formatCode>General</c:formatCode>
                <c:ptCount val="5"/>
                <c:pt idx="0">
                  <c:v>20013803.100000001</c:v>
                </c:pt>
                <c:pt idx="1">
                  <c:v>99425.37</c:v>
                </c:pt>
                <c:pt idx="2">
                  <c:v>3685194.62</c:v>
                </c:pt>
                <c:pt idx="3">
                  <c:v>3879026.35</c:v>
                </c:pt>
                <c:pt idx="4">
                  <c:v>31464183.219999999</c:v>
                </c:pt>
              </c:numCache>
            </c:numRef>
          </c:val>
        </c:ser>
        <c:dLbls>
          <c:showLegendKey val="0"/>
          <c:showVal val="0"/>
          <c:showCatName val="0"/>
          <c:showSerName val="0"/>
          <c:showPercent val="0"/>
          <c:showBubbleSize val="0"/>
        </c:dLbls>
        <c:gapWidth val="150"/>
        <c:shape val="box"/>
        <c:axId val="248664832"/>
        <c:axId val="248666368"/>
        <c:axId val="0"/>
      </c:bar3DChart>
      <c:catAx>
        <c:axId val="248664832"/>
        <c:scaling>
          <c:orientation val="minMax"/>
        </c:scaling>
        <c:delete val="0"/>
        <c:axPos val="b"/>
        <c:majorTickMark val="out"/>
        <c:minorTickMark val="none"/>
        <c:tickLblPos val="nextTo"/>
        <c:txPr>
          <a:bodyPr/>
          <a:lstStyle/>
          <a:p>
            <a:pPr>
              <a:defRPr sz="1100"/>
            </a:pPr>
            <a:endParaRPr lang="es-MX"/>
          </a:p>
        </c:txPr>
        <c:crossAx val="248666368"/>
        <c:crosses val="autoZero"/>
        <c:auto val="1"/>
        <c:lblAlgn val="ctr"/>
        <c:lblOffset val="100"/>
        <c:noMultiLvlLbl val="0"/>
      </c:catAx>
      <c:valAx>
        <c:axId val="248666368"/>
        <c:scaling>
          <c:orientation val="minMax"/>
        </c:scaling>
        <c:delete val="1"/>
        <c:axPos val="l"/>
        <c:numFmt formatCode="General" sourceLinked="1"/>
        <c:majorTickMark val="out"/>
        <c:minorTickMark val="none"/>
        <c:tickLblPos val="nextTo"/>
        <c:crossAx val="248664832"/>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5"/>
    </mc:Choice>
    <mc:Fallback>
      <c:style val="35"/>
    </mc:Fallback>
  </mc:AlternateContent>
  <c:chart>
    <c:title>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8.7513742385975327E-2"/>
          <c:w val="1"/>
          <c:h val="0.70578845144356961"/>
        </c:manualLayout>
      </c:layout>
      <c:bar3DChart>
        <c:barDir val="col"/>
        <c:grouping val="clustered"/>
        <c:varyColors val="0"/>
        <c:ser>
          <c:idx val="1"/>
          <c:order val="0"/>
          <c:tx>
            <c:strRef>
              <c:f>'Importanciones por partida'!$D$6</c:f>
              <c:strCache>
                <c:ptCount val="1"/>
                <c:pt idx="0">
                  <c:v>KGSNETO</c:v>
                </c:pt>
              </c:strCache>
            </c:strRef>
          </c:tx>
          <c:invertIfNegative val="0"/>
          <c:dLbls>
            <c:txPr>
              <a:bodyPr/>
              <a:lstStyle/>
              <a:p>
                <a:pPr>
                  <a:defRPr sz="1100"/>
                </a:pPr>
                <a:endParaRPr lang="es-MX"/>
              </a:p>
            </c:txPr>
            <c:showLegendKey val="0"/>
            <c:showVal val="1"/>
            <c:showCatName val="0"/>
            <c:showSerName val="0"/>
            <c:showPercent val="0"/>
            <c:showBubbleSize val="0"/>
            <c:showLeaderLines val="0"/>
          </c:dLbls>
          <c:cat>
            <c:multiLvlStrRef>
              <c:f>'Importanciones por partida'!$A$7:$B$11</c:f>
              <c:multiLvlStrCache>
                <c:ptCount val="5"/>
                <c:lvl>
                  <c:pt idx="0">
                    <c:v>Los demás</c:v>
                  </c:pt>
                  <c:pt idx="1">
                    <c:v>Los demás</c:v>
                  </c:pt>
                  <c:pt idx="2">
                    <c:v>Los demás</c:v>
                  </c:pt>
                  <c:pt idx="3">
                    <c:v>Calzado de deporte</c:v>
                  </c:pt>
                  <c:pt idx="4">
                    <c:v>Calzado de tenis, baloncesto, gimnasia, entrenamiento y calzados similares</c:v>
                  </c:pt>
                </c:lvl>
                <c:lvl>
                  <c:pt idx="0">
                    <c:v>6402.19.00.00</c:v>
                  </c:pt>
                  <c:pt idx="1">
                    <c:v>6402.99.90.00</c:v>
                  </c:pt>
                  <c:pt idx="2">
                    <c:v>6403.19.00.00</c:v>
                  </c:pt>
                  <c:pt idx="3">
                    <c:v>6404.11.10.00</c:v>
                  </c:pt>
                  <c:pt idx="4">
                    <c:v>6404.11.20.00</c:v>
                  </c:pt>
                </c:lvl>
              </c:multiLvlStrCache>
            </c:multiLvlStrRef>
          </c:cat>
          <c:val>
            <c:numRef>
              <c:f>'Importanciones por partida'!$D$7:$D$11</c:f>
              <c:numCache>
                <c:formatCode>General</c:formatCode>
                <c:ptCount val="5"/>
                <c:pt idx="0">
                  <c:v>808878.37100000004</c:v>
                </c:pt>
                <c:pt idx="1">
                  <c:v>5657.7</c:v>
                </c:pt>
                <c:pt idx="2">
                  <c:v>156351.29800000001</c:v>
                </c:pt>
                <c:pt idx="3">
                  <c:v>167866.076</c:v>
                </c:pt>
                <c:pt idx="4">
                  <c:v>865093.25</c:v>
                </c:pt>
              </c:numCache>
            </c:numRef>
          </c:val>
        </c:ser>
        <c:dLbls>
          <c:showLegendKey val="0"/>
          <c:showVal val="0"/>
          <c:showCatName val="0"/>
          <c:showSerName val="0"/>
          <c:showPercent val="0"/>
          <c:showBubbleSize val="0"/>
        </c:dLbls>
        <c:gapWidth val="150"/>
        <c:shape val="box"/>
        <c:axId val="249436800"/>
        <c:axId val="249446784"/>
        <c:axId val="0"/>
      </c:bar3DChart>
      <c:catAx>
        <c:axId val="249436800"/>
        <c:scaling>
          <c:orientation val="minMax"/>
        </c:scaling>
        <c:delete val="0"/>
        <c:axPos val="b"/>
        <c:majorTickMark val="none"/>
        <c:minorTickMark val="none"/>
        <c:tickLblPos val="nextTo"/>
        <c:txPr>
          <a:bodyPr/>
          <a:lstStyle/>
          <a:p>
            <a:pPr>
              <a:defRPr sz="1100"/>
            </a:pPr>
            <a:endParaRPr lang="es-MX"/>
          </a:p>
        </c:txPr>
        <c:crossAx val="249446784"/>
        <c:crosses val="autoZero"/>
        <c:auto val="1"/>
        <c:lblAlgn val="ctr"/>
        <c:lblOffset val="100"/>
        <c:noMultiLvlLbl val="0"/>
      </c:catAx>
      <c:valAx>
        <c:axId val="249446784"/>
        <c:scaling>
          <c:orientation val="minMax"/>
        </c:scaling>
        <c:delete val="1"/>
        <c:axPos val="l"/>
        <c:numFmt formatCode="General" sourceLinked="1"/>
        <c:majorTickMark val="none"/>
        <c:minorTickMark val="none"/>
        <c:tickLblPos val="nextTo"/>
        <c:crossAx val="24943680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5134318170045759"/>
          <c:y val="4.6973803071364048E-2"/>
        </c:manualLayout>
      </c:layout>
      <c:overlay val="0"/>
    </c:title>
    <c:autoTitleDeleted val="0"/>
    <c:plotArea>
      <c:layout/>
      <c:barChart>
        <c:barDir val="col"/>
        <c:grouping val="clustered"/>
        <c:varyColors val="0"/>
        <c:ser>
          <c:idx val="0"/>
          <c:order val="0"/>
          <c:tx>
            <c:strRef>
              <c:f>'% pais'!$C$2</c:f>
              <c:strCache>
                <c:ptCount val="1"/>
                <c:pt idx="0">
                  <c:v>CIFU$S</c:v>
                </c:pt>
              </c:strCache>
            </c:strRef>
          </c:tx>
          <c:invertIfNegative val="0"/>
          <c:dLbls>
            <c:dLbl>
              <c:idx val="0"/>
              <c:layout>
                <c:manualLayout>
                  <c:x val="0"/>
                  <c:y val="-9.91087496176799E-3"/>
                </c:manualLayout>
              </c:layout>
              <c:dLblPos val="outEnd"/>
              <c:showLegendKey val="0"/>
              <c:showVal val="1"/>
              <c:showCatName val="0"/>
              <c:showSerName val="0"/>
              <c:showPercent val="0"/>
              <c:showBubbleSize val="0"/>
              <c:separator>. </c:separator>
            </c:dLbl>
            <c:dLbl>
              <c:idx val="1"/>
              <c:layout>
                <c:manualLayout>
                  <c:x val="0"/>
                  <c:y val="-2.3324157651025329E-2"/>
                </c:manualLayout>
              </c:layout>
              <c:dLblPos val="outEnd"/>
              <c:showLegendKey val="0"/>
              <c:showVal val="1"/>
              <c:showCatName val="0"/>
              <c:showSerName val="0"/>
              <c:showPercent val="0"/>
              <c:showBubbleSize val="0"/>
              <c:separator>. </c:separator>
            </c:dLbl>
            <c:dLbl>
              <c:idx val="2"/>
              <c:layout>
                <c:manualLayout>
                  <c:x val="0"/>
                  <c:y val="-2.4023501127399725E-2"/>
                </c:manualLayout>
              </c:layout>
              <c:dLblPos val="outEnd"/>
              <c:showLegendKey val="0"/>
              <c:showVal val="1"/>
              <c:showCatName val="0"/>
              <c:showSerName val="0"/>
              <c:showPercent val="0"/>
              <c:showBubbleSize val="0"/>
              <c:separator>. </c:separator>
            </c:dLbl>
            <c:dLbl>
              <c:idx val="3"/>
              <c:layout>
                <c:manualLayout>
                  <c:x val="0"/>
                  <c:y val="-1.6439408488573076E-3"/>
                </c:manualLayout>
              </c:layout>
              <c:dLblPos val="outEnd"/>
              <c:showLegendKey val="0"/>
              <c:showVal val="1"/>
              <c:showCatName val="0"/>
              <c:showSerName val="0"/>
              <c:showPercent val="0"/>
              <c:showBubbleSize val="0"/>
              <c:separator>. </c:separator>
            </c:dLbl>
            <c:dLbl>
              <c:idx val="4"/>
              <c:layout>
                <c:manualLayout>
                  <c:x val="-2.7777777777777779E-3"/>
                  <c:y val="-4.6203330274772567E-2"/>
                </c:manualLayout>
              </c:layout>
              <c:dLblPos val="outEnd"/>
              <c:showLegendKey val="0"/>
              <c:showVal val="1"/>
              <c:showCatName val="0"/>
              <c:showSerName val="0"/>
              <c:showPercent val="0"/>
              <c:showBubbleSize val="0"/>
              <c:separator>. </c:separator>
            </c:dLbl>
            <c:dLbl>
              <c:idx val="5"/>
              <c:layout>
                <c:manualLayout>
                  <c:x val="5.0925337632079971E-17"/>
                  <c:y val="7.386068611342281E-4"/>
                </c:manualLayout>
              </c:layout>
              <c:dLblPos val="outEnd"/>
              <c:showLegendKey val="0"/>
              <c:showVal val="1"/>
              <c:showCatName val="0"/>
              <c:showSerName val="0"/>
              <c:showPercent val="0"/>
              <c:showBubbleSize val="0"/>
              <c:separator>. </c:separator>
            </c:dLbl>
            <c:dLbl>
              <c:idx val="6"/>
              <c:layout>
                <c:manualLayout>
                  <c:x val="0"/>
                  <c:y val="-3.5112562149243541E-2"/>
                </c:manualLayout>
              </c:layout>
              <c:dLblPos val="outEnd"/>
              <c:showLegendKey val="0"/>
              <c:showVal val="1"/>
              <c:showCatName val="0"/>
              <c:showSerName val="0"/>
              <c:showPercent val="0"/>
              <c:showBubbleSize val="0"/>
              <c:separator>. </c:separator>
            </c:dLbl>
            <c:dLbl>
              <c:idx val="8"/>
              <c:layout>
                <c:manualLayout>
                  <c:x val="0"/>
                  <c:y val="-3.1696078640576435E-2"/>
                </c:manualLayout>
              </c:layout>
              <c:dLblPos val="outEnd"/>
              <c:showLegendKey val="0"/>
              <c:showVal val="1"/>
              <c:showCatName val="0"/>
              <c:showSerName val="0"/>
              <c:showPercent val="0"/>
              <c:showBubbleSize val="0"/>
              <c:separator>. </c:separator>
            </c:dLbl>
            <c:dLbl>
              <c:idx val="9"/>
              <c:layout>
                <c:manualLayout>
                  <c:x val="0"/>
                  <c:y val="-8.8706797829133151E-3"/>
                </c:manualLayout>
              </c:layout>
              <c:dLblPos val="outEnd"/>
              <c:showLegendKey val="0"/>
              <c:showVal val="1"/>
              <c:showCatName val="0"/>
              <c:showSerName val="0"/>
              <c:showPercent val="0"/>
              <c:showBubbleSize val="0"/>
              <c:separator>. </c:separator>
            </c:dLbl>
            <c:dLbl>
              <c:idx val="10"/>
              <c:layout>
                <c:manualLayout>
                  <c:x val="0"/>
                  <c:y val="5.1489092318744711E-3"/>
                </c:manualLayout>
              </c:layout>
              <c:dLblPos val="outEnd"/>
              <c:showLegendKey val="0"/>
              <c:showVal val="1"/>
              <c:showCatName val="0"/>
              <c:showSerName val="0"/>
              <c:showPercent val="0"/>
              <c:showBubbleSize val="0"/>
              <c:separator>. </c:separator>
            </c:dLbl>
            <c:txPr>
              <a:bodyPr/>
              <a:lstStyle/>
              <a:p>
                <a:pPr>
                  <a:defRPr sz="1000"/>
                </a:pPr>
                <a:endParaRPr lang="es-MX"/>
              </a:p>
            </c:txPr>
            <c:dLblPos val="inEnd"/>
            <c:showLegendKey val="0"/>
            <c:showVal val="1"/>
            <c:showCatName val="0"/>
            <c:showSerName val="0"/>
            <c:showPercent val="0"/>
            <c:showBubbleSize val="0"/>
            <c:separator>. </c:separator>
            <c:showLeaderLines val="0"/>
          </c:dLbls>
          <c:cat>
            <c:strRef>
              <c:f>'% pais'!$B$3:$B$13</c:f>
              <c:strCache>
                <c:ptCount val="11"/>
                <c:pt idx="0">
                  <c:v>BRAZIL</c:v>
                </c:pt>
                <c:pt idx="1">
                  <c:v>CHINA</c:v>
                </c:pt>
                <c:pt idx="2">
                  <c:v>INDIA</c:v>
                </c:pt>
                <c:pt idx="3">
                  <c:v>INDONESIA</c:v>
                </c:pt>
                <c:pt idx="4">
                  <c:v>ITALY</c:v>
                </c:pt>
                <c:pt idx="5">
                  <c:v>PERU</c:v>
                </c:pt>
                <c:pt idx="6">
                  <c:v>SPAIN</c:v>
                </c:pt>
                <c:pt idx="7">
                  <c:v>TAIWAN</c:v>
                </c:pt>
                <c:pt idx="8">
                  <c:v>UNITED STATES</c:v>
                </c:pt>
                <c:pt idx="9">
                  <c:v>VIET NAM</c:v>
                </c:pt>
                <c:pt idx="10">
                  <c:v>OTROS</c:v>
                </c:pt>
              </c:strCache>
            </c:strRef>
          </c:cat>
          <c:val>
            <c:numRef>
              <c:f>'% pais'!$C$3:$C$13</c:f>
              <c:numCache>
                <c:formatCode>General</c:formatCode>
                <c:ptCount val="11"/>
                <c:pt idx="0">
                  <c:v>1468983.28</c:v>
                </c:pt>
                <c:pt idx="1">
                  <c:v>20151306.34</c:v>
                </c:pt>
                <c:pt idx="2">
                  <c:v>240431.03</c:v>
                </c:pt>
                <c:pt idx="3">
                  <c:v>9882947.2200000007</c:v>
                </c:pt>
                <c:pt idx="4">
                  <c:v>37932.080000000002</c:v>
                </c:pt>
                <c:pt idx="5">
                  <c:v>214267.37</c:v>
                </c:pt>
                <c:pt idx="6">
                  <c:v>50275.01</c:v>
                </c:pt>
                <c:pt idx="7">
                  <c:v>458179.98</c:v>
                </c:pt>
                <c:pt idx="8">
                  <c:v>218487.66</c:v>
                </c:pt>
                <c:pt idx="9">
                  <c:v>23995701.510000002</c:v>
                </c:pt>
                <c:pt idx="10">
                  <c:v>2388356.17</c:v>
                </c:pt>
              </c:numCache>
            </c:numRef>
          </c:val>
        </c:ser>
        <c:dLbls>
          <c:showLegendKey val="0"/>
          <c:showVal val="0"/>
          <c:showCatName val="0"/>
          <c:showSerName val="0"/>
          <c:showPercent val="0"/>
          <c:showBubbleSize val="0"/>
        </c:dLbls>
        <c:gapWidth val="75"/>
        <c:overlap val="40"/>
        <c:axId val="235753856"/>
        <c:axId val="235755392"/>
      </c:barChart>
      <c:catAx>
        <c:axId val="235753856"/>
        <c:scaling>
          <c:orientation val="minMax"/>
        </c:scaling>
        <c:delete val="0"/>
        <c:axPos val="b"/>
        <c:majorTickMark val="none"/>
        <c:minorTickMark val="none"/>
        <c:tickLblPos val="nextTo"/>
        <c:crossAx val="235755392"/>
        <c:crosses val="autoZero"/>
        <c:auto val="1"/>
        <c:lblAlgn val="ctr"/>
        <c:lblOffset val="100"/>
        <c:noMultiLvlLbl val="0"/>
      </c:catAx>
      <c:valAx>
        <c:axId val="235755392"/>
        <c:scaling>
          <c:orientation val="minMax"/>
        </c:scaling>
        <c:delete val="1"/>
        <c:axPos val="l"/>
        <c:numFmt formatCode="General" sourceLinked="1"/>
        <c:majorTickMark val="none"/>
        <c:minorTickMark val="none"/>
        <c:tickLblPos val="nextTo"/>
        <c:crossAx val="235753856"/>
        <c:crosses val="autoZero"/>
        <c:crossBetween val="between"/>
      </c:valAx>
      <c:spPr>
        <a:noFill/>
        <a:ln w="25400">
          <a:noFill/>
        </a:ln>
      </c:spPr>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1"/>
          <c:order val="0"/>
          <c:tx>
            <c:strRef>
              <c:f>'% pais'!$D$2</c:f>
              <c:strCache>
                <c:ptCount val="1"/>
                <c:pt idx="0">
                  <c:v>KGSNETO</c:v>
                </c:pt>
              </c:strCache>
            </c:strRef>
          </c:tx>
          <c:invertIfNegative val="0"/>
          <c:dLbls>
            <c:dLbl>
              <c:idx val="3"/>
              <c:layout>
                <c:manualLayout>
                  <c:x val="2.5462668816039986E-17"/>
                  <c:y val="-4.1666666666666664E-2"/>
                </c:manualLayout>
              </c:layout>
              <c:showLegendKey val="0"/>
              <c:showVal val="1"/>
              <c:showCatName val="0"/>
              <c:showSerName val="0"/>
              <c:showPercent val="0"/>
              <c:showBubbleSize val="0"/>
            </c:dLbl>
            <c:dLbl>
              <c:idx val="5"/>
              <c:layout>
                <c:manualLayout>
                  <c:x val="0"/>
                  <c:y val="-3.7037037037037035E-2"/>
                </c:manualLayout>
              </c:layout>
              <c:showLegendKey val="0"/>
              <c:showVal val="1"/>
              <c:showCatName val="0"/>
              <c:showSerName val="0"/>
              <c:showPercent val="0"/>
              <c:showBubbleSize val="0"/>
            </c:dLbl>
            <c:dLbl>
              <c:idx val="7"/>
              <c:layout>
                <c:manualLayout>
                  <c:x val="0"/>
                  <c:y val="-2.7777777777777776E-2"/>
                </c:manualLayout>
              </c:layout>
              <c:showLegendKey val="0"/>
              <c:showVal val="1"/>
              <c:showCatName val="0"/>
              <c:showSerName val="0"/>
              <c:showPercent val="0"/>
              <c:showBubbleSize val="0"/>
            </c:dLbl>
            <c:txPr>
              <a:bodyPr/>
              <a:lstStyle/>
              <a:p>
                <a:pPr>
                  <a:defRPr sz="1000"/>
                </a:pPr>
                <a:endParaRPr lang="es-MX"/>
              </a:p>
            </c:txPr>
            <c:showLegendKey val="0"/>
            <c:showVal val="1"/>
            <c:showCatName val="0"/>
            <c:showSerName val="0"/>
            <c:showPercent val="0"/>
            <c:showBubbleSize val="0"/>
            <c:showLeaderLines val="0"/>
          </c:dLbls>
          <c:cat>
            <c:strRef>
              <c:f>'% pais'!$B$3:$B$13</c:f>
              <c:strCache>
                <c:ptCount val="11"/>
                <c:pt idx="0">
                  <c:v>BRAZIL</c:v>
                </c:pt>
                <c:pt idx="1">
                  <c:v>CHINA</c:v>
                </c:pt>
                <c:pt idx="2">
                  <c:v>INDIA</c:v>
                </c:pt>
                <c:pt idx="3">
                  <c:v>INDONESIA</c:v>
                </c:pt>
                <c:pt idx="4">
                  <c:v>ITALY</c:v>
                </c:pt>
                <c:pt idx="5">
                  <c:v>PERU</c:v>
                </c:pt>
                <c:pt idx="6">
                  <c:v>SPAIN</c:v>
                </c:pt>
                <c:pt idx="7">
                  <c:v>TAIWAN</c:v>
                </c:pt>
                <c:pt idx="8">
                  <c:v>UNITED STATES</c:v>
                </c:pt>
                <c:pt idx="9">
                  <c:v>VIET NAM</c:v>
                </c:pt>
                <c:pt idx="10">
                  <c:v>OTROS</c:v>
                </c:pt>
              </c:strCache>
            </c:strRef>
          </c:cat>
          <c:val>
            <c:numRef>
              <c:f>'% pais'!$D$3:$D$13</c:f>
              <c:numCache>
                <c:formatCode>General</c:formatCode>
                <c:ptCount val="11"/>
                <c:pt idx="0">
                  <c:v>43017.339</c:v>
                </c:pt>
                <c:pt idx="1">
                  <c:v>1027299.8320000001</c:v>
                </c:pt>
                <c:pt idx="2">
                  <c:v>4258.4539999999997</c:v>
                </c:pt>
                <c:pt idx="3">
                  <c:v>209275.00099999999</c:v>
                </c:pt>
                <c:pt idx="4">
                  <c:v>253.04</c:v>
                </c:pt>
                <c:pt idx="5">
                  <c:v>10172</c:v>
                </c:pt>
                <c:pt idx="6">
                  <c:v>799.28499999999997</c:v>
                </c:pt>
                <c:pt idx="7">
                  <c:v>28453.424999999999</c:v>
                </c:pt>
                <c:pt idx="8">
                  <c:v>15339.29</c:v>
                </c:pt>
                <c:pt idx="9">
                  <c:v>594525.67700000003</c:v>
                </c:pt>
                <c:pt idx="10">
                  <c:v>138912.397</c:v>
                </c:pt>
              </c:numCache>
            </c:numRef>
          </c:val>
        </c:ser>
        <c:dLbls>
          <c:showLegendKey val="0"/>
          <c:showVal val="0"/>
          <c:showCatName val="0"/>
          <c:showSerName val="0"/>
          <c:showPercent val="0"/>
          <c:showBubbleSize val="0"/>
        </c:dLbls>
        <c:gapWidth val="150"/>
        <c:axId val="235895040"/>
        <c:axId val="235900928"/>
      </c:barChart>
      <c:catAx>
        <c:axId val="235895040"/>
        <c:scaling>
          <c:orientation val="minMax"/>
        </c:scaling>
        <c:delete val="0"/>
        <c:axPos val="b"/>
        <c:majorTickMark val="out"/>
        <c:minorTickMark val="none"/>
        <c:tickLblPos val="nextTo"/>
        <c:crossAx val="235900928"/>
        <c:crosses val="autoZero"/>
        <c:auto val="1"/>
        <c:lblAlgn val="ctr"/>
        <c:lblOffset val="100"/>
        <c:noMultiLvlLbl val="0"/>
      </c:catAx>
      <c:valAx>
        <c:axId val="235900928"/>
        <c:scaling>
          <c:orientation val="minMax"/>
        </c:scaling>
        <c:delete val="1"/>
        <c:axPos val="l"/>
        <c:numFmt formatCode="General" sourceLinked="1"/>
        <c:majorTickMark val="out"/>
        <c:minorTickMark val="none"/>
        <c:tickLblPos val="nextTo"/>
        <c:crossAx val="235895040"/>
        <c:crosses val="autoZero"/>
        <c:crossBetween val="between"/>
      </c:valAx>
      <c:spPr>
        <a:noFill/>
        <a:ln w="25400">
          <a:noFill/>
        </a:ln>
      </c:spPr>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 pais'!$C$21</c:f>
              <c:strCache>
                <c:ptCount val="1"/>
                <c:pt idx="0">
                  <c:v>KGSNETO</c:v>
                </c:pt>
              </c:strCache>
            </c:strRef>
          </c:tx>
          <c:spPr>
            <a:solidFill>
              <a:srgbClr val="C00000"/>
            </a:solidFill>
          </c:spPr>
          <c:invertIfNegative val="0"/>
          <c:dLbls>
            <c:dLbl>
              <c:idx val="0"/>
              <c:layout>
                <c:manualLayout>
                  <c:x val="-2.5039119516777855E-2"/>
                  <c:y val="-6.9444444444444448E-2"/>
                </c:manualLayout>
              </c:layout>
              <c:showLegendKey val="0"/>
              <c:showVal val="1"/>
              <c:showCatName val="0"/>
              <c:showSerName val="0"/>
              <c:showPercent val="0"/>
              <c:showBubbleSize val="0"/>
            </c:dLbl>
            <c:dLbl>
              <c:idx val="2"/>
              <c:layout>
                <c:manualLayout>
                  <c:x val="-1.6429868449329301E-7"/>
                  <c:y val="-6.9444444444444448E-2"/>
                </c:manualLayout>
              </c:layout>
              <c:showLegendKey val="0"/>
              <c:showVal val="1"/>
              <c:showCatName val="0"/>
              <c:showSerName val="0"/>
              <c:showPercent val="0"/>
              <c:showBubbleSize val="0"/>
            </c:dLbl>
            <c:dLbl>
              <c:idx val="3"/>
              <c:layout>
                <c:manualLayout>
                  <c:x val="-2.0813850247663836E-2"/>
                  <c:y val="-4.6296296296296294E-2"/>
                </c:manualLayout>
              </c:layout>
              <c:showLegendKey val="0"/>
              <c:showVal val="1"/>
              <c:showCatName val="0"/>
              <c:showSerName val="0"/>
              <c:showPercent val="0"/>
              <c:showBubbleSize val="0"/>
            </c:dLbl>
            <c:dLbl>
              <c:idx val="4"/>
              <c:layout>
                <c:manualLayout>
                  <c:x val="-8.3463731722592839E-3"/>
                  <c:y val="-8.7962962962962965E-2"/>
                </c:manualLayout>
              </c:layout>
              <c:showLegendKey val="0"/>
              <c:showVal val="1"/>
              <c:showCatName val="0"/>
              <c:showSerName val="0"/>
              <c:showPercent val="0"/>
              <c:showBubbleSize val="0"/>
            </c:dLbl>
            <c:dLbl>
              <c:idx val="5"/>
              <c:layout>
                <c:manualLayout>
                  <c:x val="-4.173186586129642E-3"/>
                  <c:y val="-7.8703703703703706E-2"/>
                </c:manualLayout>
              </c:layout>
              <c:showLegendKey val="0"/>
              <c:showVal val="1"/>
              <c:showCatName val="0"/>
              <c:showSerName val="0"/>
              <c:showPercent val="0"/>
              <c:showBubbleSize val="0"/>
            </c:dLbl>
            <c:dLbl>
              <c:idx val="6"/>
              <c:layout>
                <c:manualLayout>
                  <c:x val="-1.0432966465324106E-2"/>
                  <c:y val="-7.8703703703703706E-2"/>
                </c:manualLayout>
              </c:layout>
              <c:showLegendKey val="0"/>
              <c:showVal val="1"/>
              <c:showCatName val="0"/>
              <c:showSerName val="0"/>
              <c:showPercent val="0"/>
              <c:showBubbleSize val="0"/>
            </c:dLbl>
            <c:dLbl>
              <c:idx val="7"/>
              <c:layout>
                <c:manualLayout>
                  <c:x val="-6.2599441778789563E-3"/>
                  <c:y val="-6.9444444444444448E-2"/>
                </c:manualLayout>
              </c:layout>
              <c:showLegendKey val="0"/>
              <c:showVal val="1"/>
              <c:showCatName val="0"/>
              <c:showSerName val="0"/>
              <c:showPercent val="0"/>
              <c:showBubbleSize val="0"/>
            </c:dLbl>
            <c:dLbl>
              <c:idx val="8"/>
              <c:layout>
                <c:manualLayout>
                  <c:x val="-6.2597798791944629E-3"/>
                  <c:y val="-7.8703703703703706E-2"/>
                </c:manualLayout>
              </c:layout>
              <c:showLegendKey val="0"/>
              <c:showVal val="1"/>
              <c:showCatName val="0"/>
              <c:showSerName val="0"/>
              <c:showPercent val="0"/>
              <c:showBubbleSize val="0"/>
            </c:dLbl>
            <c:dLbl>
              <c:idx val="9"/>
              <c:layout>
                <c:manualLayout>
                  <c:x val="-3.1298899395972316E-2"/>
                  <c:y val="0"/>
                </c:manualLayout>
              </c:layout>
              <c:showLegendKey val="0"/>
              <c:showVal val="1"/>
              <c:showCatName val="0"/>
              <c:showSerName val="0"/>
              <c:showPercent val="0"/>
              <c:showBubbleSize val="0"/>
            </c:dLbl>
            <c:dLbl>
              <c:idx val="10"/>
              <c:layout>
                <c:manualLayout>
                  <c:x val="-1.0432966465324106E-2"/>
                  <c:y val="-9.2592592592592587E-2"/>
                </c:manualLayout>
              </c:layout>
              <c:showLegendKey val="0"/>
              <c:showVal val="1"/>
              <c:showCatName val="0"/>
              <c:showSerName val="0"/>
              <c:showPercent val="0"/>
              <c:showBubbleSize val="0"/>
            </c:dLbl>
            <c:spPr>
              <a:solidFill>
                <a:schemeClr val="lt1"/>
              </a:solidFill>
              <a:ln w="3175" cap="flat" cmpd="sng" algn="ctr">
                <a:solidFill>
                  <a:schemeClr val="accent1"/>
                </a:solidFill>
                <a:prstDash val="solid"/>
              </a:ln>
              <a:effectLst/>
            </c:spPr>
            <c:txPr>
              <a:bodyPr/>
              <a:lstStyle/>
              <a:p>
                <a:pPr>
                  <a:defRPr>
                    <a:solidFill>
                      <a:schemeClr val="dk1"/>
                    </a:solidFill>
                    <a:latin typeface="+mn-lt"/>
                    <a:ea typeface="+mn-ea"/>
                    <a:cs typeface="+mn-cs"/>
                  </a:defRPr>
                </a:pPr>
                <a:endParaRPr lang="es-MX"/>
              </a:p>
            </c:txPr>
            <c:showLegendKey val="0"/>
            <c:showVal val="1"/>
            <c:showCatName val="0"/>
            <c:showSerName val="0"/>
            <c:showPercent val="0"/>
            <c:showBubbleSize val="0"/>
            <c:showLeaderLines val="0"/>
          </c:dLbls>
          <c:cat>
            <c:strRef>
              <c:f>'% pais'!$B$22:$B$32</c:f>
              <c:strCache>
                <c:ptCount val="11"/>
                <c:pt idx="0">
                  <c:v>BRAZIL</c:v>
                </c:pt>
                <c:pt idx="1">
                  <c:v>CHINA</c:v>
                </c:pt>
                <c:pt idx="2">
                  <c:v>INDIA</c:v>
                </c:pt>
                <c:pt idx="3">
                  <c:v>INDONESIA</c:v>
                </c:pt>
                <c:pt idx="4">
                  <c:v>ITALY</c:v>
                </c:pt>
                <c:pt idx="5">
                  <c:v>PERU</c:v>
                </c:pt>
                <c:pt idx="6">
                  <c:v>SPAIN</c:v>
                </c:pt>
                <c:pt idx="7">
                  <c:v>TAIWAN</c:v>
                </c:pt>
                <c:pt idx="8">
                  <c:v>UNITED STATES</c:v>
                </c:pt>
                <c:pt idx="9">
                  <c:v>VIET NAM</c:v>
                </c:pt>
                <c:pt idx="10">
                  <c:v>OTROS</c:v>
                </c:pt>
              </c:strCache>
            </c:strRef>
          </c:cat>
          <c:val>
            <c:numRef>
              <c:f>'% pais'!$C$22:$C$32</c:f>
              <c:numCache>
                <c:formatCode>0.00%</c:formatCode>
                <c:ptCount val="11"/>
                <c:pt idx="0">
                  <c:v>2.1000000000000001E-2</c:v>
                </c:pt>
                <c:pt idx="1">
                  <c:v>0.51300000000000001</c:v>
                </c:pt>
                <c:pt idx="2">
                  <c:v>2E-3</c:v>
                </c:pt>
                <c:pt idx="3">
                  <c:v>0.104</c:v>
                </c:pt>
                <c:pt idx="4">
                  <c:v>0</c:v>
                </c:pt>
                <c:pt idx="5">
                  <c:v>5.0000000000000001E-3</c:v>
                </c:pt>
                <c:pt idx="6">
                  <c:v>0</c:v>
                </c:pt>
                <c:pt idx="7">
                  <c:v>1.4E-2</c:v>
                </c:pt>
                <c:pt idx="8">
                  <c:v>8.0000000000000002E-3</c:v>
                </c:pt>
                <c:pt idx="9">
                  <c:v>0.29699999999999999</c:v>
                </c:pt>
                <c:pt idx="10">
                  <c:v>3.5999999999999997E-2</c:v>
                </c:pt>
              </c:numCache>
            </c:numRef>
          </c:val>
        </c:ser>
        <c:ser>
          <c:idx val="1"/>
          <c:order val="1"/>
          <c:tx>
            <c:strRef>
              <c:f>'% pais'!$D$21</c:f>
              <c:strCache>
                <c:ptCount val="1"/>
                <c:pt idx="0">
                  <c:v>CIFU$S</c:v>
                </c:pt>
              </c:strCache>
            </c:strRef>
          </c:tx>
          <c:spPr>
            <a:solidFill>
              <a:srgbClr val="00AEEF">
                <a:lumMod val="50000"/>
              </a:srgbClr>
            </a:solidFill>
          </c:spPr>
          <c:invertIfNegative val="0"/>
          <c:dLbls>
            <c:dLbl>
              <c:idx val="0"/>
              <c:layout>
                <c:manualLayout>
                  <c:x val="6.2597798791944629E-3"/>
                  <c:y val="4.6296296296296294E-3"/>
                </c:manualLayout>
              </c:layout>
              <c:showLegendKey val="0"/>
              <c:showVal val="1"/>
              <c:showCatName val="0"/>
              <c:showSerName val="0"/>
              <c:showPercent val="0"/>
              <c:showBubbleSize val="0"/>
            </c:dLbl>
            <c:dLbl>
              <c:idx val="1"/>
              <c:layout>
                <c:manualLayout>
                  <c:x val="2.7125712809842654E-2"/>
                  <c:y val="9.2592592592592587E-3"/>
                </c:manualLayout>
              </c:layout>
              <c:showLegendKey val="0"/>
              <c:showVal val="1"/>
              <c:showCatName val="0"/>
              <c:showSerName val="0"/>
              <c:showPercent val="0"/>
              <c:showBubbleSize val="0"/>
            </c:dLbl>
            <c:dLbl>
              <c:idx val="2"/>
              <c:layout>
                <c:manualLayout>
                  <c:x val="0"/>
                  <c:y val="1.3888888888888973E-2"/>
                </c:manualLayout>
              </c:layout>
              <c:showLegendKey val="0"/>
              <c:showVal val="1"/>
              <c:showCatName val="0"/>
              <c:showSerName val="0"/>
              <c:showPercent val="0"/>
              <c:showBubbleSize val="0"/>
            </c:dLbl>
            <c:dLbl>
              <c:idx val="3"/>
              <c:layout>
                <c:manualLayout>
                  <c:x val="2.0865768631963717E-2"/>
                  <c:y val="-6.0185185185185182E-2"/>
                </c:manualLayout>
              </c:layout>
              <c:showLegendKey val="0"/>
              <c:showVal val="1"/>
              <c:showCatName val="0"/>
              <c:showSerName val="0"/>
              <c:showPercent val="0"/>
              <c:showBubbleSize val="0"/>
            </c:dLbl>
            <c:spPr>
              <a:solidFill>
                <a:schemeClr val="lt1"/>
              </a:solidFill>
              <a:ln w="3175" cap="flat" cmpd="sng" algn="ctr">
                <a:solidFill>
                  <a:schemeClr val="accent2"/>
                </a:solidFill>
                <a:prstDash val="solid"/>
              </a:ln>
              <a:effectLst/>
            </c:spPr>
            <c:txPr>
              <a:bodyPr/>
              <a:lstStyle/>
              <a:p>
                <a:pPr>
                  <a:defRPr>
                    <a:solidFill>
                      <a:schemeClr val="dk1"/>
                    </a:solidFill>
                    <a:latin typeface="+mn-lt"/>
                    <a:ea typeface="+mn-ea"/>
                    <a:cs typeface="+mn-cs"/>
                  </a:defRPr>
                </a:pPr>
                <a:endParaRPr lang="es-MX"/>
              </a:p>
            </c:txPr>
            <c:showLegendKey val="0"/>
            <c:showVal val="1"/>
            <c:showCatName val="0"/>
            <c:showSerName val="0"/>
            <c:showPercent val="0"/>
            <c:showBubbleSize val="0"/>
            <c:showLeaderLines val="0"/>
          </c:dLbls>
          <c:cat>
            <c:strRef>
              <c:f>'% pais'!$B$22:$B$32</c:f>
              <c:strCache>
                <c:ptCount val="11"/>
                <c:pt idx="0">
                  <c:v>BRAZIL</c:v>
                </c:pt>
                <c:pt idx="1">
                  <c:v>CHINA</c:v>
                </c:pt>
                <c:pt idx="2">
                  <c:v>INDIA</c:v>
                </c:pt>
                <c:pt idx="3">
                  <c:v>INDONESIA</c:v>
                </c:pt>
                <c:pt idx="4">
                  <c:v>ITALY</c:v>
                </c:pt>
                <c:pt idx="5">
                  <c:v>PERU</c:v>
                </c:pt>
                <c:pt idx="6">
                  <c:v>SPAIN</c:v>
                </c:pt>
                <c:pt idx="7">
                  <c:v>TAIWAN</c:v>
                </c:pt>
                <c:pt idx="8">
                  <c:v>UNITED STATES</c:v>
                </c:pt>
                <c:pt idx="9">
                  <c:v>VIET NAM</c:v>
                </c:pt>
                <c:pt idx="10">
                  <c:v>OTROS</c:v>
                </c:pt>
              </c:strCache>
            </c:strRef>
          </c:cat>
          <c:val>
            <c:numRef>
              <c:f>'% pais'!$D$22:$D$32</c:f>
              <c:numCache>
                <c:formatCode>0.00%</c:formatCode>
                <c:ptCount val="11"/>
                <c:pt idx="0">
                  <c:v>2.5000000000000001E-2</c:v>
                </c:pt>
                <c:pt idx="1">
                  <c:v>0.34100000000000003</c:v>
                </c:pt>
                <c:pt idx="2">
                  <c:v>4.0000000000000001E-3</c:v>
                </c:pt>
                <c:pt idx="3">
                  <c:v>0.16700000000000001</c:v>
                </c:pt>
                <c:pt idx="4">
                  <c:v>1E-3</c:v>
                </c:pt>
                <c:pt idx="5">
                  <c:v>4.0000000000000001E-3</c:v>
                </c:pt>
                <c:pt idx="6">
                  <c:v>1E-3</c:v>
                </c:pt>
                <c:pt idx="7">
                  <c:v>8.0000000000000002E-3</c:v>
                </c:pt>
                <c:pt idx="8">
                  <c:v>4.0000000000000001E-3</c:v>
                </c:pt>
                <c:pt idx="9">
                  <c:v>0.40600000000000003</c:v>
                </c:pt>
                <c:pt idx="10">
                  <c:v>3.9E-2</c:v>
                </c:pt>
              </c:numCache>
            </c:numRef>
          </c:val>
        </c:ser>
        <c:dLbls>
          <c:showLegendKey val="0"/>
          <c:showVal val="0"/>
          <c:showCatName val="0"/>
          <c:showSerName val="0"/>
          <c:showPercent val="0"/>
          <c:showBubbleSize val="0"/>
        </c:dLbls>
        <c:gapWidth val="150"/>
        <c:axId val="275568128"/>
        <c:axId val="275569664"/>
      </c:barChart>
      <c:catAx>
        <c:axId val="275568128"/>
        <c:scaling>
          <c:orientation val="minMax"/>
        </c:scaling>
        <c:delete val="0"/>
        <c:axPos val="b"/>
        <c:majorTickMark val="out"/>
        <c:minorTickMark val="none"/>
        <c:tickLblPos val="nextTo"/>
        <c:crossAx val="275569664"/>
        <c:crosses val="autoZero"/>
        <c:auto val="1"/>
        <c:lblAlgn val="ctr"/>
        <c:lblOffset val="100"/>
        <c:noMultiLvlLbl val="0"/>
      </c:catAx>
      <c:valAx>
        <c:axId val="275569664"/>
        <c:scaling>
          <c:orientation val="minMax"/>
        </c:scaling>
        <c:delete val="1"/>
        <c:axPos val="l"/>
        <c:numFmt formatCode="0.00%" sourceLinked="1"/>
        <c:majorTickMark val="out"/>
        <c:minorTickMark val="none"/>
        <c:tickLblPos val="nextTo"/>
        <c:crossAx val="2755681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79658792650914E-2"/>
          <c:y val="0.16203703703703703"/>
          <c:w val="0.90252034120734903"/>
          <c:h val="0.50177092446777483"/>
        </c:manualLayout>
      </c:layout>
      <c:barChart>
        <c:barDir val="col"/>
        <c:grouping val="clustered"/>
        <c:varyColors val="0"/>
        <c:ser>
          <c:idx val="0"/>
          <c:order val="0"/>
          <c:tx>
            <c:strRef>
              <c:f>'Importaciones por importador'!$C$2</c:f>
              <c:strCache>
                <c:ptCount val="1"/>
                <c:pt idx="0">
                  <c:v>CIFU$S</c:v>
                </c:pt>
              </c:strCache>
            </c:strRef>
          </c:tx>
          <c:spPr>
            <a:solidFill>
              <a:srgbClr val="002060"/>
            </a:solidFill>
          </c:spPr>
          <c:invertIfNegative val="0"/>
          <c:dLbls>
            <c:dLbl>
              <c:idx val="10"/>
              <c:layout>
                <c:manualLayout>
                  <c:x val="-1.7239314566059455E-2"/>
                  <c:y val="4.2735057115235583E-3"/>
                </c:manualLayout>
              </c:layout>
              <c:showLegendKey val="0"/>
              <c:showVal val="1"/>
              <c:showCatName val="0"/>
              <c:showSerName val="0"/>
              <c:showPercent val="0"/>
              <c:showBubbleSize val="0"/>
            </c:dLbl>
            <c:spPr>
              <a:solidFill>
                <a:sysClr val="window" lastClr="FFFFFF"/>
              </a:solidFill>
              <a:ln w="3175" cap="flat" cmpd="sng" algn="ctr">
                <a:solidFill>
                  <a:srgbClr val="002060"/>
                </a:solidFill>
                <a:prstDash val="solid"/>
              </a:ln>
              <a:effectLst/>
            </c:spPr>
            <c:showLegendKey val="0"/>
            <c:showVal val="1"/>
            <c:showCatName val="0"/>
            <c:showSerName val="0"/>
            <c:showPercent val="0"/>
            <c:showBubbleSize val="0"/>
            <c:showLeaderLines val="0"/>
          </c:dLbls>
          <c:cat>
            <c:strRef>
              <c:f>'Importaciones por importador'!$B$3:$B$13</c:f>
              <c:strCache>
                <c:ptCount val="11"/>
                <c:pt idx="0">
                  <c:v>ESTUARDO SANCHEZ </c:v>
                </c:pt>
                <c:pt idx="1">
                  <c:v>EQUINOX</c:v>
                </c:pt>
                <c:pt idx="2">
                  <c:v>KAO</c:v>
                </c:pt>
                <c:pt idx="3">
                  <c:v>MEDEPORT</c:v>
                </c:pt>
                <c:pt idx="4">
                  <c:v>MARATHON</c:v>
                </c:pt>
                <c:pt idx="5">
                  <c:v>ABATA CESAR</c:v>
                </c:pt>
                <c:pt idx="6">
                  <c:v>DAMMTOR</c:v>
                </c:pt>
                <c:pt idx="7">
                  <c:v>CORPORACION FAVORITA</c:v>
                </c:pt>
                <c:pt idx="8">
                  <c:v>PAYLESS SHOES</c:v>
                </c:pt>
                <c:pt idx="9">
                  <c:v>CORPORACION EL ROSADO </c:v>
                </c:pt>
                <c:pt idx="10">
                  <c:v>OTROS</c:v>
                </c:pt>
              </c:strCache>
            </c:strRef>
          </c:cat>
          <c:val>
            <c:numRef>
              <c:f>'Importaciones por importador'!$C$3:$C$13</c:f>
              <c:numCache>
                <c:formatCode>0.00%</c:formatCode>
                <c:ptCount val="11"/>
                <c:pt idx="0">
                  <c:v>0.05</c:v>
                </c:pt>
                <c:pt idx="1">
                  <c:v>0.24199999999999999</c:v>
                </c:pt>
                <c:pt idx="2">
                  <c:v>5.1999999999999998E-2</c:v>
                </c:pt>
                <c:pt idx="3">
                  <c:v>0.26700000000000002</c:v>
                </c:pt>
                <c:pt idx="4">
                  <c:v>0.26400000000000001</c:v>
                </c:pt>
                <c:pt idx="5">
                  <c:v>0</c:v>
                </c:pt>
                <c:pt idx="6">
                  <c:v>4.0000000000000001E-3</c:v>
                </c:pt>
                <c:pt idx="7">
                  <c:v>5.0000000000000001E-3</c:v>
                </c:pt>
                <c:pt idx="8">
                  <c:v>0</c:v>
                </c:pt>
                <c:pt idx="9">
                  <c:v>0</c:v>
                </c:pt>
                <c:pt idx="10">
                  <c:v>0.109</c:v>
                </c:pt>
              </c:numCache>
            </c:numRef>
          </c:val>
        </c:ser>
        <c:ser>
          <c:idx val="1"/>
          <c:order val="1"/>
          <c:tx>
            <c:strRef>
              <c:f>'Importaciones por importador'!$D$2</c:f>
              <c:strCache>
                <c:ptCount val="1"/>
                <c:pt idx="0">
                  <c:v>KGSNETO</c:v>
                </c:pt>
              </c:strCache>
            </c:strRef>
          </c:tx>
          <c:spPr>
            <a:solidFill>
              <a:srgbClr val="C00000"/>
            </a:solidFill>
          </c:spPr>
          <c:invertIfNegative val="0"/>
          <c:dLbls>
            <c:dLbl>
              <c:idx val="0"/>
              <c:layout>
                <c:manualLayout>
                  <c:x val="9.5773969811441418E-3"/>
                  <c:y val="-1.7094022846094233E-2"/>
                </c:manualLayout>
              </c:layout>
              <c:showLegendKey val="0"/>
              <c:showVal val="1"/>
              <c:showCatName val="0"/>
              <c:showSerName val="0"/>
              <c:showPercent val="0"/>
              <c:showBubbleSize val="0"/>
            </c:dLbl>
            <c:dLbl>
              <c:idx val="2"/>
              <c:layout>
                <c:manualLayout>
                  <c:x val="3.8308079673083474E-3"/>
                  <c:y val="-1.7094022846094233E-2"/>
                </c:manualLayout>
              </c:layout>
              <c:showLegendKey val="0"/>
              <c:showVal val="1"/>
              <c:showCatName val="0"/>
              <c:showSerName val="0"/>
              <c:showPercent val="0"/>
              <c:showBubbleSize val="0"/>
            </c:dLbl>
            <c:dLbl>
              <c:idx val="5"/>
              <c:layout>
                <c:manualLayout>
                  <c:x val="9.333060239262984E-4"/>
                  <c:y val="-9.76768617258435E-2"/>
                </c:manualLayout>
              </c:layout>
              <c:showLegendKey val="0"/>
              <c:showVal val="1"/>
              <c:showCatName val="0"/>
              <c:showSerName val="0"/>
              <c:showPercent val="0"/>
              <c:showBubbleSize val="0"/>
            </c:dLbl>
            <c:dLbl>
              <c:idx val="6"/>
              <c:layout>
                <c:manualLayout>
                  <c:x val="-8.0551187491648066E-3"/>
                  <c:y val="-9.113166805695809E-2"/>
                </c:manualLayout>
              </c:layout>
              <c:showLegendKey val="0"/>
              <c:showVal val="1"/>
              <c:showCatName val="0"/>
              <c:showSerName val="0"/>
              <c:showPercent val="0"/>
              <c:showBubbleSize val="0"/>
            </c:dLbl>
            <c:dLbl>
              <c:idx val="7"/>
              <c:layout>
                <c:manualLayout>
                  <c:x val="-1.9154793962288283E-3"/>
                  <c:y val="-7.6616217987824878E-2"/>
                </c:manualLayout>
              </c:layout>
              <c:showLegendKey val="0"/>
              <c:showVal val="1"/>
              <c:showCatName val="0"/>
              <c:showSerName val="0"/>
              <c:showPercent val="0"/>
              <c:showBubbleSize val="0"/>
            </c:dLbl>
            <c:dLbl>
              <c:idx val="8"/>
              <c:layout>
                <c:manualLayout>
                  <c:x val="9.037292121467335E-3"/>
                  <c:y val="-7.012015280979636E-2"/>
                </c:manualLayout>
              </c:layout>
              <c:showLegendKey val="0"/>
              <c:showVal val="1"/>
              <c:showCatName val="0"/>
              <c:showSerName val="0"/>
              <c:showPercent val="0"/>
              <c:showBubbleSize val="0"/>
            </c:dLbl>
            <c:dLbl>
              <c:idx val="9"/>
              <c:layout>
                <c:manualLayout>
                  <c:x val="-1.0439664359745733E-2"/>
                  <c:y val="-7.305507539372616E-2"/>
                </c:manualLayout>
              </c:layout>
              <c:showLegendKey val="0"/>
              <c:showVal val="1"/>
              <c:showCatName val="0"/>
              <c:showSerName val="0"/>
              <c:showPercent val="0"/>
              <c:showBubbleSize val="0"/>
            </c:dLbl>
            <c:spPr>
              <a:solidFill>
                <a:sysClr val="window" lastClr="FFFFFF"/>
              </a:solidFill>
              <a:ln w="3175" cap="flat" cmpd="sng" algn="ctr">
                <a:solidFill>
                  <a:srgbClr val="C00000"/>
                </a:solidFill>
                <a:prstDash val="solid"/>
              </a:ln>
              <a:effectLst/>
            </c:spPr>
            <c:showLegendKey val="0"/>
            <c:showVal val="1"/>
            <c:showCatName val="0"/>
            <c:showSerName val="0"/>
            <c:showPercent val="0"/>
            <c:showBubbleSize val="0"/>
            <c:showLeaderLines val="0"/>
          </c:dLbls>
          <c:cat>
            <c:strRef>
              <c:f>'Importaciones por importador'!$B$3:$B$13</c:f>
              <c:strCache>
                <c:ptCount val="11"/>
                <c:pt idx="0">
                  <c:v>ESTUARDO SANCHEZ </c:v>
                </c:pt>
                <c:pt idx="1">
                  <c:v>EQUINOX</c:v>
                </c:pt>
                <c:pt idx="2">
                  <c:v>KAO</c:v>
                </c:pt>
                <c:pt idx="3">
                  <c:v>MEDEPORT</c:v>
                </c:pt>
                <c:pt idx="4">
                  <c:v>MARATHON</c:v>
                </c:pt>
                <c:pt idx="5">
                  <c:v>ABATA CESAR</c:v>
                </c:pt>
                <c:pt idx="6">
                  <c:v>DAMMTOR</c:v>
                </c:pt>
                <c:pt idx="7">
                  <c:v>CORPORACION FAVORITA</c:v>
                </c:pt>
                <c:pt idx="8">
                  <c:v>PAYLESS SHOES</c:v>
                </c:pt>
                <c:pt idx="9">
                  <c:v>CORPORACION EL ROSADO </c:v>
                </c:pt>
                <c:pt idx="10">
                  <c:v>OTROS</c:v>
                </c:pt>
              </c:strCache>
            </c:strRef>
          </c:cat>
          <c:val>
            <c:numRef>
              <c:f>'Importaciones por importador'!$D$3:$D$13</c:f>
              <c:numCache>
                <c:formatCode>0.00%</c:formatCode>
                <c:ptCount val="11"/>
                <c:pt idx="0">
                  <c:v>0.09</c:v>
                </c:pt>
                <c:pt idx="1">
                  <c:v>0.12</c:v>
                </c:pt>
                <c:pt idx="2">
                  <c:v>9.2999999999999999E-2</c:v>
                </c:pt>
                <c:pt idx="3">
                  <c:v>0.152</c:v>
                </c:pt>
                <c:pt idx="4">
                  <c:v>0.32300000000000001</c:v>
                </c:pt>
                <c:pt idx="5">
                  <c:v>0</c:v>
                </c:pt>
                <c:pt idx="6">
                  <c:v>3.0000000000000001E-3</c:v>
                </c:pt>
                <c:pt idx="7">
                  <c:v>7.0000000000000001E-3</c:v>
                </c:pt>
                <c:pt idx="8">
                  <c:v>0</c:v>
                </c:pt>
                <c:pt idx="9">
                  <c:v>0</c:v>
                </c:pt>
                <c:pt idx="10">
                  <c:v>0.20399999999999999</c:v>
                </c:pt>
              </c:numCache>
            </c:numRef>
          </c:val>
        </c:ser>
        <c:dLbls>
          <c:showLegendKey val="0"/>
          <c:showVal val="0"/>
          <c:showCatName val="0"/>
          <c:showSerName val="0"/>
          <c:showPercent val="0"/>
          <c:showBubbleSize val="0"/>
        </c:dLbls>
        <c:gapWidth val="150"/>
        <c:axId val="249536896"/>
        <c:axId val="249538432"/>
      </c:barChart>
      <c:catAx>
        <c:axId val="249536896"/>
        <c:scaling>
          <c:orientation val="minMax"/>
        </c:scaling>
        <c:delete val="0"/>
        <c:axPos val="b"/>
        <c:majorTickMark val="out"/>
        <c:minorTickMark val="none"/>
        <c:tickLblPos val="nextTo"/>
        <c:crossAx val="249538432"/>
        <c:crosses val="autoZero"/>
        <c:auto val="1"/>
        <c:lblAlgn val="ctr"/>
        <c:lblOffset val="100"/>
        <c:noMultiLvlLbl val="0"/>
      </c:catAx>
      <c:valAx>
        <c:axId val="249538432"/>
        <c:scaling>
          <c:orientation val="minMax"/>
        </c:scaling>
        <c:delete val="1"/>
        <c:axPos val="l"/>
        <c:numFmt formatCode="0.00%" sourceLinked="1"/>
        <c:majorTickMark val="out"/>
        <c:minorTickMark val="none"/>
        <c:tickLblPos val="nextTo"/>
        <c:crossAx val="249536896"/>
        <c:crosses val="autoZero"/>
        <c:crossBetween val="between"/>
      </c:valAx>
    </c:plotArea>
    <c:legend>
      <c:legendPos val="r"/>
      <c:layout>
        <c:manualLayout>
          <c:xMode val="edge"/>
          <c:yMode val="edge"/>
          <c:x val="2.7097616265192807E-3"/>
          <c:y val="0.36295451843649401"/>
          <c:w val="0.11372397200349957"/>
          <c:h val="0.13388378536016332"/>
        </c:manualLayout>
      </c:layout>
      <c:overlay val="0"/>
    </c:legend>
    <c:plotVisOnly val="1"/>
    <c:dispBlanksAs val="gap"/>
    <c:showDLblsOverMax val="0"/>
  </c:chart>
  <c:txPr>
    <a:bodyPr/>
    <a:lstStyle/>
    <a:p>
      <a:pPr>
        <a:defRPr>
          <a:latin typeface="+mn-lt"/>
        </a:defRPr>
      </a:pPr>
      <a:endParaRPr lang="es-MX"/>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'Importaciones por importador'!$C$15</c:f>
              <c:strCache>
                <c:ptCount val="1"/>
                <c:pt idx="0">
                  <c:v>CIFU$S</c:v>
                </c:pt>
              </c:strCache>
            </c:strRef>
          </c:tx>
          <c:invertIfNegative val="0"/>
          <c:dLbls>
            <c:dLbl>
              <c:idx val="0"/>
              <c:layout>
                <c:manualLayout>
                  <c:x val="-2.6350461133069828E-2"/>
                  <c:y val="0"/>
                </c:manualLayout>
              </c:layout>
              <c:showLegendKey val="0"/>
              <c:showVal val="1"/>
              <c:showCatName val="0"/>
              <c:showSerName val="0"/>
              <c:showPercent val="0"/>
              <c:showBubbleSize val="0"/>
            </c:dLbl>
            <c:dLbl>
              <c:idx val="2"/>
              <c:layout>
                <c:manualLayout>
                  <c:x val="1.6868913363044632E-2"/>
                  <c:y val="0"/>
                </c:manualLayout>
              </c:layout>
              <c:showLegendKey val="0"/>
              <c:showVal val="1"/>
              <c:showCatName val="0"/>
              <c:showSerName val="0"/>
              <c:showPercent val="0"/>
              <c:showBubbleSize val="0"/>
            </c:dLbl>
            <c:dLbl>
              <c:idx val="3"/>
              <c:layout>
                <c:manualLayout>
                  <c:x val="0"/>
                  <c:y val="-2.7777777777777755E-2"/>
                </c:manualLayout>
              </c:layout>
              <c:showLegendKey val="0"/>
              <c:showVal val="1"/>
              <c:showCatName val="0"/>
              <c:showSerName val="0"/>
              <c:showPercent val="0"/>
              <c:showBubbleSize val="0"/>
            </c:dLbl>
            <c:dLbl>
              <c:idx val="4"/>
              <c:layout>
                <c:manualLayout>
                  <c:x val="4.0951791339048881E-2"/>
                  <c:y val="2.3148072046879527E-2"/>
                </c:manualLayout>
              </c:layout>
              <c:showLegendKey val="0"/>
              <c:showVal val="1"/>
              <c:showCatName val="0"/>
              <c:showSerName val="0"/>
              <c:showPercent val="0"/>
              <c:showBubbleSize val="0"/>
            </c:dLbl>
            <c:dLbl>
              <c:idx val="6"/>
              <c:layout>
                <c:manualLayout>
                  <c:x val="0"/>
                  <c:y val="-6.0185185185185182E-2"/>
                </c:manualLayout>
              </c:layout>
              <c:showLegendKey val="0"/>
              <c:showVal val="1"/>
              <c:showCatName val="0"/>
              <c:showSerName val="0"/>
              <c:showPercent val="0"/>
              <c:showBubbleSize val="0"/>
            </c:dLbl>
            <c:dLbl>
              <c:idx val="8"/>
              <c:layout>
                <c:manualLayout>
                  <c:x val="1.2499694025615321E-2"/>
                  <c:y val="-4.6296296296296294E-2"/>
                </c:manualLayout>
              </c:layout>
              <c:showLegendKey val="0"/>
              <c:showVal val="1"/>
              <c:showCatName val="0"/>
              <c:showSerName val="0"/>
              <c:showPercent val="0"/>
              <c:showBubbleSize val="0"/>
            </c:dLbl>
            <c:txPr>
              <a:bodyPr/>
              <a:lstStyle/>
              <a:p>
                <a:pPr>
                  <a:defRPr sz="1000"/>
                </a:pPr>
                <a:endParaRPr lang="es-MX"/>
              </a:p>
            </c:txPr>
            <c:showLegendKey val="0"/>
            <c:showVal val="1"/>
            <c:showCatName val="0"/>
            <c:showSerName val="0"/>
            <c:showPercent val="0"/>
            <c:showBubbleSize val="0"/>
            <c:showLeaderLines val="0"/>
          </c:dLbls>
          <c:cat>
            <c:strRef>
              <c:f>'Importaciones por importador'!$B$16:$B$26</c:f>
              <c:strCache>
                <c:ptCount val="11"/>
                <c:pt idx="0">
                  <c:v>ESTUARDO SANCHEZ </c:v>
                </c:pt>
                <c:pt idx="1">
                  <c:v>EQUINOX</c:v>
                </c:pt>
                <c:pt idx="2">
                  <c:v>KAO</c:v>
                </c:pt>
                <c:pt idx="3">
                  <c:v>MEDEPORT</c:v>
                </c:pt>
                <c:pt idx="4">
                  <c:v>MARATHON</c:v>
                </c:pt>
                <c:pt idx="5">
                  <c:v>ABATA CESAR</c:v>
                </c:pt>
                <c:pt idx="6">
                  <c:v>DAMMTOR</c:v>
                </c:pt>
                <c:pt idx="7">
                  <c:v>CORPORACION FAVORITA</c:v>
                </c:pt>
                <c:pt idx="8">
                  <c:v>PAYLESS SHOES</c:v>
                </c:pt>
                <c:pt idx="9">
                  <c:v>CORPORACION EL ROSADO </c:v>
                </c:pt>
                <c:pt idx="10">
                  <c:v>OTROS</c:v>
                </c:pt>
              </c:strCache>
            </c:strRef>
          </c:cat>
          <c:val>
            <c:numRef>
              <c:f>'Importaciones por importador'!$C$16:$C$26</c:f>
              <c:numCache>
                <c:formatCode>General</c:formatCode>
                <c:ptCount val="11"/>
                <c:pt idx="0">
                  <c:v>2978371.92</c:v>
                </c:pt>
                <c:pt idx="1">
                  <c:v>14291839.82</c:v>
                </c:pt>
                <c:pt idx="2">
                  <c:v>3067478.26</c:v>
                </c:pt>
                <c:pt idx="3">
                  <c:v>15761280.75</c:v>
                </c:pt>
                <c:pt idx="4">
                  <c:v>15640819.779999999</c:v>
                </c:pt>
                <c:pt idx="5">
                  <c:v>5394.79</c:v>
                </c:pt>
                <c:pt idx="6">
                  <c:v>249291.62</c:v>
                </c:pt>
                <c:pt idx="7">
                  <c:v>315457.44</c:v>
                </c:pt>
                <c:pt idx="8">
                  <c:v>648</c:v>
                </c:pt>
                <c:pt idx="9">
                  <c:v>5459.18</c:v>
                </c:pt>
                <c:pt idx="10">
                  <c:v>6825591.0999999996</c:v>
                </c:pt>
              </c:numCache>
            </c:numRef>
          </c:val>
        </c:ser>
        <c:dLbls>
          <c:showLegendKey val="0"/>
          <c:showVal val="0"/>
          <c:showCatName val="0"/>
          <c:showSerName val="0"/>
          <c:showPercent val="0"/>
          <c:showBubbleSize val="0"/>
        </c:dLbls>
        <c:gapWidth val="150"/>
        <c:axId val="249173888"/>
        <c:axId val="249175424"/>
      </c:barChart>
      <c:catAx>
        <c:axId val="249173888"/>
        <c:scaling>
          <c:orientation val="minMax"/>
        </c:scaling>
        <c:delete val="0"/>
        <c:axPos val="b"/>
        <c:majorTickMark val="out"/>
        <c:minorTickMark val="none"/>
        <c:tickLblPos val="nextTo"/>
        <c:crossAx val="249175424"/>
        <c:crosses val="autoZero"/>
        <c:auto val="1"/>
        <c:lblAlgn val="ctr"/>
        <c:lblOffset val="100"/>
        <c:noMultiLvlLbl val="0"/>
      </c:catAx>
      <c:valAx>
        <c:axId val="249175424"/>
        <c:scaling>
          <c:orientation val="minMax"/>
        </c:scaling>
        <c:delete val="1"/>
        <c:axPos val="l"/>
        <c:numFmt formatCode="General" sourceLinked="1"/>
        <c:majorTickMark val="out"/>
        <c:minorTickMark val="none"/>
        <c:tickLblPos val="nextTo"/>
        <c:crossAx val="249173888"/>
        <c:crosses val="autoZero"/>
        <c:crossBetween val="between"/>
      </c:valAx>
    </c:plotArea>
    <c:legend>
      <c:legendPos val="r"/>
      <c:layout>
        <c:manualLayout>
          <c:xMode val="edge"/>
          <c:yMode val="edge"/>
          <c:x val="0.86956248223759003"/>
          <c:y val="0.14979737902933388"/>
          <c:w val="0.10693932952823039"/>
          <c:h val="7.4019746721369337E-2"/>
        </c:manualLayout>
      </c:layout>
      <c:overlay val="0"/>
    </c:legend>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1"/>
          <c:order val="0"/>
          <c:tx>
            <c:strRef>
              <c:f>'Importaciones por importador'!$D$15</c:f>
              <c:strCache>
                <c:ptCount val="1"/>
                <c:pt idx="0">
                  <c:v>KGSNETO</c:v>
                </c:pt>
              </c:strCache>
            </c:strRef>
          </c:tx>
          <c:invertIfNegative val="0"/>
          <c:dLbls>
            <c:dLbl>
              <c:idx val="0"/>
              <c:layout>
                <c:manualLayout>
                  <c:x val="-5.2777777777777764E-2"/>
                  <c:y val="1.3888888888888888E-2"/>
                </c:manualLayout>
              </c:layout>
              <c:showLegendKey val="0"/>
              <c:showVal val="1"/>
              <c:showCatName val="0"/>
              <c:showSerName val="0"/>
              <c:showPercent val="0"/>
              <c:showBubbleSize val="0"/>
            </c:dLbl>
            <c:dLbl>
              <c:idx val="1"/>
              <c:layout>
                <c:manualLayout>
                  <c:x val="-1.6666666666666666E-2"/>
                  <c:y val="-9.2592592592592587E-3"/>
                </c:manualLayout>
              </c:layout>
              <c:showLegendKey val="0"/>
              <c:showVal val="1"/>
              <c:showCatName val="0"/>
              <c:showSerName val="0"/>
              <c:showPercent val="0"/>
              <c:showBubbleSize val="0"/>
            </c:dLbl>
            <c:dLbl>
              <c:idx val="2"/>
              <c:layout>
                <c:manualLayout>
                  <c:x val="8.3333333333333332E-3"/>
                  <c:y val="1.8518518518518517E-2"/>
                </c:manualLayout>
              </c:layout>
              <c:showLegendKey val="0"/>
              <c:showVal val="1"/>
              <c:showCatName val="0"/>
              <c:showSerName val="0"/>
              <c:showPercent val="0"/>
              <c:showBubbleSize val="0"/>
            </c:dLbl>
            <c:dLbl>
              <c:idx val="3"/>
              <c:layout>
                <c:manualLayout>
                  <c:x val="0"/>
                  <c:y val="-1.3888888888888888E-2"/>
                </c:manualLayout>
              </c:layout>
              <c:showLegendKey val="0"/>
              <c:showVal val="1"/>
              <c:showCatName val="0"/>
              <c:showSerName val="0"/>
              <c:showPercent val="0"/>
              <c:showBubbleSize val="0"/>
            </c:dLbl>
            <c:dLbl>
              <c:idx val="6"/>
              <c:layout>
                <c:manualLayout>
                  <c:x val="0"/>
                  <c:y val="-4.6296296296296294E-2"/>
                </c:manualLayout>
              </c:layout>
              <c:showLegendKey val="0"/>
              <c:showVal val="1"/>
              <c:showCatName val="0"/>
              <c:showSerName val="0"/>
              <c:showPercent val="0"/>
              <c:showBubbleSize val="0"/>
            </c:dLbl>
            <c:dLbl>
              <c:idx val="8"/>
              <c:layout>
                <c:manualLayout>
                  <c:x val="0"/>
                  <c:y val="-5.5555555555555552E-2"/>
                </c:manualLayout>
              </c:layout>
              <c:showLegendKey val="0"/>
              <c:showVal val="1"/>
              <c:showCatName val="0"/>
              <c:showSerName val="0"/>
              <c:showPercent val="0"/>
              <c:showBubbleSize val="0"/>
            </c:dLbl>
            <c:txPr>
              <a:bodyPr/>
              <a:lstStyle/>
              <a:p>
                <a:pPr>
                  <a:defRPr sz="1000"/>
                </a:pPr>
                <a:endParaRPr lang="es-MX"/>
              </a:p>
            </c:txPr>
            <c:showLegendKey val="0"/>
            <c:showVal val="1"/>
            <c:showCatName val="0"/>
            <c:showSerName val="0"/>
            <c:showPercent val="0"/>
            <c:showBubbleSize val="0"/>
            <c:showLeaderLines val="0"/>
          </c:dLbls>
          <c:cat>
            <c:strRef>
              <c:f>'Importaciones por importador'!$B$16:$B$26</c:f>
              <c:strCache>
                <c:ptCount val="11"/>
                <c:pt idx="0">
                  <c:v>ESTUARDO SANCHEZ </c:v>
                </c:pt>
                <c:pt idx="1">
                  <c:v>EQUINOX</c:v>
                </c:pt>
                <c:pt idx="2">
                  <c:v>KAO</c:v>
                </c:pt>
                <c:pt idx="3">
                  <c:v>MEDEPORT</c:v>
                </c:pt>
                <c:pt idx="4">
                  <c:v>MARATHON</c:v>
                </c:pt>
                <c:pt idx="5">
                  <c:v>ABATA CESAR</c:v>
                </c:pt>
                <c:pt idx="6">
                  <c:v>DAMMTOR</c:v>
                </c:pt>
                <c:pt idx="7">
                  <c:v>CORPORACION FAVORITA</c:v>
                </c:pt>
                <c:pt idx="8">
                  <c:v>PAYLESS SHOES</c:v>
                </c:pt>
                <c:pt idx="9">
                  <c:v>CORPORACION EL ROSADO </c:v>
                </c:pt>
                <c:pt idx="10">
                  <c:v>OTROS</c:v>
                </c:pt>
              </c:strCache>
            </c:strRef>
          </c:cat>
          <c:val>
            <c:numRef>
              <c:f>'Importaciones por importador'!$D$16:$D$26</c:f>
              <c:numCache>
                <c:formatCode>General</c:formatCode>
                <c:ptCount val="11"/>
                <c:pt idx="0">
                  <c:v>180208.03</c:v>
                </c:pt>
                <c:pt idx="1">
                  <c:v>241373.12</c:v>
                </c:pt>
                <c:pt idx="2">
                  <c:v>187253.67600000001</c:v>
                </c:pt>
                <c:pt idx="3">
                  <c:v>304178.87599999999</c:v>
                </c:pt>
                <c:pt idx="4">
                  <c:v>647553.28500000003</c:v>
                </c:pt>
                <c:pt idx="5">
                  <c:v>188.58</c:v>
                </c:pt>
                <c:pt idx="6">
                  <c:v>5211.3739999999998</c:v>
                </c:pt>
                <c:pt idx="7">
                  <c:v>14326.710999999999</c:v>
                </c:pt>
                <c:pt idx="8">
                  <c:v>18.899999999999999</c:v>
                </c:pt>
                <c:pt idx="9">
                  <c:v>145.80000000000001</c:v>
                </c:pt>
                <c:pt idx="10">
                  <c:v>423388.34299999999</c:v>
                </c:pt>
              </c:numCache>
            </c:numRef>
          </c:val>
        </c:ser>
        <c:dLbls>
          <c:showLegendKey val="0"/>
          <c:showVal val="0"/>
          <c:showCatName val="0"/>
          <c:showSerName val="0"/>
          <c:showPercent val="0"/>
          <c:showBubbleSize val="0"/>
        </c:dLbls>
        <c:gapWidth val="150"/>
        <c:axId val="249213696"/>
        <c:axId val="249215232"/>
      </c:barChart>
      <c:catAx>
        <c:axId val="249213696"/>
        <c:scaling>
          <c:orientation val="minMax"/>
        </c:scaling>
        <c:delete val="0"/>
        <c:axPos val="b"/>
        <c:majorTickMark val="out"/>
        <c:minorTickMark val="none"/>
        <c:tickLblPos val="nextTo"/>
        <c:crossAx val="249215232"/>
        <c:crosses val="autoZero"/>
        <c:auto val="1"/>
        <c:lblAlgn val="ctr"/>
        <c:lblOffset val="100"/>
        <c:noMultiLvlLbl val="0"/>
      </c:catAx>
      <c:valAx>
        <c:axId val="249215232"/>
        <c:scaling>
          <c:orientation val="minMax"/>
        </c:scaling>
        <c:delete val="1"/>
        <c:axPos val="l"/>
        <c:numFmt formatCode="General" sourceLinked="1"/>
        <c:majorTickMark val="out"/>
        <c:minorTickMark val="none"/>
        <c:tickLblPos val="nextTo"/>
        <c:crossAx val="249213696"/>
        <c:crosses val="autoZero"/>
        <c:crossBetween val="between"/>
      </c:valAx>
    </c:plotArea>
    <c:legend>
      <c:legendPos val="r"/>
      <c:layout>
        <c:manualLayout>
          <c:xMode val="edge"/>
          <c:yMode val="edge"/>
          <c:x val="0.84107596268971119"/>
          <c:y val="9.4657699037620321E-2"/>
          <c:w val="0.10848408544668381"/>
          <c:h val="8.3717191601049873E-2"/>
        </c:manualLayout>
      </c:layout>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_rels/data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 Id="rId4" Type="http://schemas.openxmlformats.org/officeDocument/2006/relationships/image" Target="../media/image49.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F7D05-F9FC-4B92-BB17-C481AF52D723}"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s-MX"/>
        </a:p>
      </dgm:t>
    </dgm:pt>
    <dgm:pt modelId="{3E4D1C4E-D3D6-463A-A20A-B5159023CF57}">
      <dgm:prSet phldrT="[Texto]" custT="1"/>
      <dgm:spPr/>
      <dgm:t>
        <a:bodyPr/>
        <a:lstStyle/>
        <a:p>
          <a:r>
            <a:rPr lang="es-US" sz="2000" b="1" dirty="0" smtClean="0">
              <a:solidFill>
                <a:schemeClr val="accent3">
                  <a:lumMod val="75000"/>
                </a:schemeClr>
              </a:solidFill>
              <a:latin typeface="Adobe Garamond Pro Bold" pitchFamily="18" charset="0"/>
            </a:rPr>
            <a:t>ANTECEDENTES</a:t>
          </a:r>
          <a:r>
            <a:rPr lang="es-US" sz="2000" dirty="0" smtClean="0">
              <a:solidFill>
                <a:schemeClr val="tx2"/>
              </a:solidFill>
              <a:latin typeface="Adobe Garamond Pro Bold" pitchFamily="18" charset="0"/>
            </a:rPr>
            <a:t> </a:t>
          </a:r>
          <a:endParaRPr lang="es-MX" sz="2000" dirty="0">
            <a:solidFill>
              <a:schemeClr val="tx2"/>
            </a:solidFill>
            <a:latin typeface="Adobe Garamond Pro Bold" pitchFamily="18" charset="0"/>
          </a:endParaRPr>
        </a:p>
      </dgm:t>
    </dgm:pt>
    <dgm:pt modelId="{C7B380E1-3B9C-4383-9E58-B49EFCE7A8FA}" type="parTrans" cxnId="{E6054CDA-B974-498D-B9A4-FCC6833C656A}">
      <dgm:prSet/>
      <dgm:spPr/>
      <dgm:t>
        <a:bodyPr/>
        <a:lstStyle/>
        <a:p>
          <a:endParaRPr lang="es-MX"/>
        </a:p>
      </dgm:t>
    </dgm:pt>
    <dgm:pt modelId="{8E3D77CF-9766-42F9-80F8-3BA70C2C54AB}" type="sibTrans" cxnId="{E6054CDA-B974-498D-B9A4-FCC6833C656A}">
      <dgm:prSet/>
      <dgm:spPr>
        <a:blipFill rotWithShape="1">
          <a:blip xmlns:r="http://schemas.openxmlformats.org/officeDocument/2006/relationships" r:embed="rId1"/>
          <a:stretch>
            <a:fillRect/>
          </a:stretch>
        </a:blipFill>
      </dgm:spPr>
      <dgm:t>
        <a:bodyPr/>
        <a:lstStyle/>
        <a:p>
          <a:endParaRPr lang="es-MX"/>
        </a:p>
      </dgm:t>
    </dgm:pt>
    <dgm:pt modelId="{A2B517BA-187E-4DF7-9F59-D6FA7D6B0FE3}">
      <dgm:prSet phldrT="[Texto]" custT="1"/>
      <dgm:spPr/>
      <dgm:t>
        <a:bodyPr/>
        <a:lstStyle/>
        <a:p>
          <a:pPr algn="ctr"/>
          <a:r>
            <a:rPr lang="es-US" sz="1800" dirty="0" smtClean="0">
              <a:latin typeface="Adobe Garamond Pro Bold" pitchFamily="18" charset="0"/>
            </a:rPr>
            <a:t>Cambios constantes de arancel </a:t>
          </a:r>
          <a:endParaRPr lang="es-MX" sz="1800" dirty="0">
            <a:latin typeface="Adobe Garamond Pro Bold" pitchFamily="18" charset="0"/>
          </a:endParaRPr>
        </a:p>
      </dgm:t>
    </dgm:pt>
    <dgm:pt modelId="{7047E25B-C8D7-429B-850F-55D25E3A835E}" type="parTrans" cxnId="{CE5B385C-D0D7-437B-BA32-062D23209C6C}">
      <dgm:prSet/>
      <dgm:spPr/>
      <dgm:t>
        <a:bodyPr/>
        <a:lstStyle/>
        <a:p>
          <a:endParaRPr lang="es-MX"/>
        </a:p>
      </dgm:t>
    </dgm:pt>
    <dgm:pt modelId="{0A1A2F21-2203-442F-8E0B-94BCF805169D}" type="sibTrans" cxnId="{CE5B385C-D0D7-437B-BA32-062D23209C6C}">
      <dgm:prSet/>
      <dgm:spPr/>
      <dgm:t>
        <a:bodyPr/>
        <a:lstStyle/>
        <a:p>
          <a:endParaRPr lang="es-MX"/>
        </a:p>
      </dgm:t>
    </dgm:pt>
    <dgm:pt modelId="{4D5D7D67-8313-4DF3-9146-D37CEB0A1032}">
      <dgm:prSet phldrT="[Texto]" custT="1"/>
      <dgm:spPr/>
      <dgm:t>
        <a:bodyPr/>
        <a:lstStyle/>
        <a:p>
          <a:pPr algn="ctr"/>
          <a:r>
            <a:rPr lang="es-US" sz="1800" dirty="0" smtClean="0">
              <a:latin typeface="Adobe Garamond Pro Bold" pitchFamily="18" charset="0"/>
            </a:rPr>
            <a:t>Motivación al deporte </a:t>
          </a:r>
          <a:endParaRPr lang="es-MX" sz="1800" dirty="0">
            <a:latin typeface="Adobe Garamond Pro Bold" pitchFamily="18" charset="0"/>
          </a:endParaRPr>
        </a:p>
      </dgm:t>
    </dgm:pt>
    <dgm:pt modelId="{6E28F4BF-EEED-4A43-BC41-C8E797759B54}" type="parTrans" cxnId="{615F1C8F-6B96-411E-9E8D-A9768319CB4A}">
      <dgm:prSet/>
      <dgm:spPr/>
      <dgm:t>
        <a:bodyPr/>
        <a:lstStyle/>
        <a:p>
          <a:endParaRPr lang="es-MX"/>
        </a:p>
      </dgm:t>
    </dgm:pt>
    <dgm:pt modelId="{3B4A9F3C-C778-414F-984D-E9255BD31DD5}" type="sibTrans" cxnId="{615F1C8F-6B96-411E-9E8D-A9768319CB4A}">
      <dgm:prSet/>
      <dgm:spPr/>
      <dgm:t>
        <a:bodyPr/>
        <a:lstStyle/>
        <a:p>
          <a:endParaRPr lang="es-MX"/>
        </a:p>
      </dgm:t>
    </dgm:pt>
    <dgm:pt modelId="{E1428CF2-67D6-4756-89EF-A1AD0444D016}">
      <dgm:prSet phldrT="[Texto]" custT="1"/>
      <dgm:spPr/>
      <dgm:t>
        <a:bodyPr/>
        <a:lstStyle/>
        <a:p>
          <a:pPr algn="ctr"/>
          <a:r>
            <a:rPr lang="es-US" sz="1800" dirty="0" smtClean="0">
              <a:latin typeface="Adobe Garamond Pro Bold" pitchFamily="18" charset="0"/>
            </a:rPr>
            <a:t>Mayor oferta en el mercado </a:t>
          </a:r>
          <a:endParaRPr lang="es-MX" sz="1800" dirty="0">
            <a:latin typeface="Adobe Garamond Pro Bold" pitchFamily="18" charset="0"/>
          </a:endParaRPr>
        </a:p>
      </dgm:t>
    </dgm:pt>
    <dgm:pt modelId="{05792A18-E3FE-4EC5-B9A8-9473743F9637}" type="parTrans" cxnId="{7EDE0EA4-B73B-448A-ABCF-364D9EA30654}">
      <dgm:prSet/>
      <dgm:spPr/>
      <dgm:t>
        <a:bodyPr/>
        <a:lstStyle/>
        <a:p>
          <a:endParaRPr lang="es-MX"/>
        </a:p>
      </dgm:t>
    </dgm:pt>
    <dgm:pt modelId="{B2E3A910-AE7E-4942-82B4-50775777740C}" type="sibTrans" cxnId="{7EDE0EA4-B73B-448A-ABCF-364D9EA30654}">
      <dgm:prSet/>
      <dgm:spPr/>
      <dgm:t>
        <a:bodyPr/>
        <a:lstStyle/>
        <a:p>
          <a:endParaRPr lang="es-MX"/>
        </a:p>
      </dgm:t>
    </dgm:pt>
    <dgm:pt modelId="{B3FF457A-D9F2-4BE7-AF27-7E9D869291B9}" type="pres">
      <dgm:prSet presAssocID="{BD4F7D05-F9FC-4B92-BB17-C481AF52D723}" presName="Name0" presStyleCnt="0">
        <dgm:presLayoutVars>
          <dgm:dir/>
        </dgm:presLayoutVars>
      </dgm:prSet>
      <dgm:spPr/>
      <dgm:t>
        <a:bodyPr/>
        <a:lstStyle/>
        <a:p>
          <a:endParaRPr lang="es-MX"/>
        </a:p>
      </dgm:t>
    </dgm:pt>
    <dgm:pt modelId="{2072D97F-2C46-47EB-9B52-CBC0569E6EAD}" type="pres">
      <dgm:prSet presAssocID="{8E3D77CF-9766-42F9-80F8-3BA70C2C54AB}" presName="picture_1" presStyleLbl="bgImgPlace1" presStyleIdx="0" presStyleCnt="1" custScaleX="76644" custScaleY="49006" custLinFactNeighborX="-18374" custLinFactNeighborY="-19373"/>
      <dgm:spPr/>
      <dgm:t>
        <a:bodyPr/>
        <a:lstStyle/>
        <a:p>
          <a:endParaRPr lang="es-MX"/>
        </a:p>
      </dgm:t>
    </dgm:pt>
    <dgm:pt modelId="{A9CAFF63-5F75-45CF-A973-8AD27D581B8F}" type="pres">
      <dgm:prSet presAssocID="{3E4D1C4E-D3D6-463A-A20A-B5159023CF57}" presName="text_1" presStyleLbl="node1" presStyleIdx="0" presStyleCnt="0" custScaleY="84182" custLinFactNeighborX="-10578" custLinFactNeighborY="-41035">
        <dgm:presLayoutVars>
          <dgm:bulletEnabled val="1"/>
        </dgm:presLayoutVars>
      </dgm:prSet>
      <dgm:spPr/>
      <dgm:t>
        <a:bodyPr/>
        <a:lstStyle/>
        <a:p>
          <a:endParaRPr lang="es-MX"/>
        </a:p>
      </dgm:t>
    </dgm:pt>
    <dgm:pt modelId="{51B39268-47A0-4410-9143-94B6117F9DFA}" type="pres">
      <dgm:prSet presAssocID="{BD4F7D05-F9FC-4B92-BB17-C481AF52D723}" presName="linV" presStyleCnt="0"/>
      <dgm:spPr/>
    </dgm:pt>
    <dgm:pt modelId="{2E785827-E124-409E-8824-91DCDCBE8FE2}" type="pres">
      <dgm:prSet presAssocID="{A2B517BA-187E-4DF7-9F59-D6FA7D6B0FE3}" presName="pair" presStyleCnt="0"/>
      <dgm:spPr/>
    </dgm:pt>
    <dgm:pt modelId="{7731E7F6-6946-4B40-AA2D-585415ECC917}" type="pres">
      <dgm:prSet presAssocID="{A2B517BA-187E-4DF7-9F59-D6FA7D6B0FE3}" presName="spaceH" presStyleLbl="node1" presStyleIdx="0" presStyleCnt="0"/>
      <dgm:spPr/>
    </dgm:pt>
    <dgm:pt modelId="{854046B0-A452-4C6A-9697-EA3057073E5C}" type="pres">
      <dgm:prSet presAssocID="{A2B517BA-187E-4DF7-9F59-D6FA7D6B0FE3}" presName="desPictures" presStyleLbl="alignImgPlace1" presStyleIdx="0" presStyleCnt="3" custScaleX="115718" custScaleY="114816"/>
      <dgm:spPr>
        <a:blipFill rotWithShape="1">
          <a:blip xmlns:r="http://schemas.openxmlformats.org/officeDocument/2006/relationships" r:embed="rId2"/>
          <a:stretch>
            <a:fillRect/>
          </a:stretch>
        </a:blipFill>
      </dgm:spPr>
    </dgm:pt>
    <dgm:pt modelId="{3631F9BD-03EB-494A-A7D3-C39FD2C7404B}" type="pres">
      <dgm:prSet presAssocID="{A2B517BA-187E-4DF7-9F59-D6FA7D6B0FE3}" presName="desTextWrapper" presStyleCnt="0"/>
      <dgm:spPr/>
    </dgm:pt>
    <dgm:pt modelId="{4F25CCC1-CC68-4CF3-BEC4-8BAB8BE1D903}" type="pres">
      <dgm:prSet presAssocID="{A2B517BA-187E-4DF7-9F59-D6FA7D6B0FE3}" presName="desText" presStyleLbl="revTx" presStyleIdx="0" presStyleCnt="3" custLinFactNeighborX="9479" custLinFactNeighborY="4158">
        <dgm:presLayoutVars>
          <dgm:bulletEnabled val="1"/>
        </dgm:presLayoutVars>
      </dgm:prSet>
      <dgm:spPr/>
      <dgm:t>
        <a:bodyPr/>
        <a:lstStyle/>
        <a:p>
          <a:endParaRPr lang="es-MX"/>
        </a:p>
      </dgm:t>
    </dgm:pt>
    <dgm:pt modelId="{0960D268-B22E-4B8D-B20E-684FB80C9914}" type="pres">
      <dgm:prSet presAssocID="{0A1A2F21-2203-442F-8E0B-94BCF805169D}" presName="spaceV" presStyleCnt="0"/>
      <dgm:spPr/>
    </dgm:pt>
    <dgm:pt modelId="{55D0D752-FC41-4FF3-9B90-4482D3D56F29}" type="pres">
      <dgm:prSet presAssocID="{4D5D7D67-8313-4DF3-9146-D37CEB0A1032}" presName="pair" presStyleCnt="0"/>
      <dgm:spPr/>
    </dgm:pt>
    <dgm:pt modelId="{A54086D4-FF38-412F-A00D-497DCDEB5840}" type="pres">
      <dgm:prSet presAssocID="{4D5D7D67-8313-4DF3-9146-D37CEB0A1032}" presName="spaceH" presStyleLbl="node1" presStyleIdx="0" presStyleCnt="0"/>
      <dgm:spPr/>
    </dgm:pt>
    <dgm:pt modelId="{53D98529-94D8-4A44-BEBD-5021E2CB466E}" type="pres">
      <dgm:prSet presAssocID="{4D5D7D67-8313-4DF3-9146-D37CEB0A1032}" presName="desPictures" presStyleLbl="alignImgPlace1" presStyleIdx="1" presStyleCnt="3" custScaleX="116248" custScaleY="131622"/>
      <dgm:spPr>
        <a:blipFill rotWithShape="1">
          <a:blip xmlns:r="http://schemas.openxmlformats.org/officeDocument/2006/relationships" r:embed="rId3"/>
          <a:stretch>
            <a:fillRect/>
          </a:stretch>
        </a:blipFill>
      </dgm:spPr>
    </dgm:pt>
    <dgm:pt modelId="{E210EFE4-3989-46DC-A129-2FC483107312}" type="pres">
      <dgm:prSet presAssocID="{4D5D7D67-8313-4DF3-9146-D37CEB0A1032}" presName="desTextWrapper" presStyleCnt="0"/>
      <dgm:spPr/>
    </dgm:pt>
    <dgm:pt modelId="{D7B50775-FCA6-4CBD-AB22-C1B6475ABF54}" type="pres">
      <dgm:prSet presAssocID="{4D5D7D67-8313-4DF3-9146-D37CEB0A1032}" presName="desText" presStyleLbl="revTx" presStyleIdx="1" presStyleCnt="3" custLinFactNeighborX="6854" custLinFactNeighborY="1847">
        <dgm:presLayoutVars>
          <dgm:bulletEnabled val="1"/>
        </dgm:presLayoutVars>
      </dgm:prSet>
      <dgm:spPr/>
      <dgm:t>
        <a:bodyPr/>
        <a:lstStyle/>
        <a:p>
          <a:endParaRPr lang="es-MX"/>
        </a:p>
      </dgm:t>
    </dgm:pt>
    <dgm:pt modelId="{0057216E-6384-4C1A-8926-9D3811B2F652}" type="pres">
      <dgm:prSet presAssocID="{3B4A9F3C-C778-414F-984D-E9255BD31DD5}" presName="spaceV" presStyleCnt="0"/>
      <dgm:spPr/>
    </dgm:pt>
    <dgm:pt modelId="{EF9A7F0C-4B80-431E-B3ED-455DD43796C7}" type="pres">
      <dgm:prSet presAssocID="{E1428CF2-67D6-4756-89EF-A1AD0444D016}" presName="pair" presStyleCnt="0"/>
      <dgm:spPr/>
    </dgm:pt>
    <dgm:pt modelId="{0555BC48-9CA4-4013-923E-CF89197A9A4B}" type="pres">
      <dgm:prSet presAssocID="{E1428CF2-67D6-4756-89EF-A1AD0444D016}" presName="spaceH" presStyleLbl="node1" presStyleIdx="0" presStyleCnt="0"/>
      <dgm:spPr/>
    </dgm:pt>
    <dgm:pt modelId="{1148097F-BAA5-4E4B-9661-62FF8145FD8D}" type="pres">
      <dgm:prSet presAssocID="{E1428CF2-67D6-4756-89EF-A1AD0444D016}" presName="desPictures" presStyleLbl="alignImgPlace1" presStyleIdx="2" presStyleCnt="3" custScaleX="116386" custScaleY="125010"/>
      <dgm:spPr>
        <a:blipFill rotWithShape="1">
          <a:blip xmlns:r="http://schemas.openxmlformats.org/officeDocument/2006/relationships" r:embed="rId4"/>
          <a:stretch>
            <a:fillRect/>
          </a:stretch>
        </a:blipFill>
      </dgm:spPr>
    </dgm:pt>
    <dgm:pt modelId="{118DF807-8E1E-46DF-96CD-D04C48FBD3A5}" type="pres">
      <dgm:prSet presAssocID="{E1428CF2-67D6-4756-89EF-A1AD0444D016}" presName="desTextWrapper" presStyleCnt="0"/>
      <dgm:spPr/>
    </dgm:pt>
    <dgm:pt modelId="{8A4D2BC3-3256-420B-94D2-A7A24A5DC013}" type="pres">
      <dgm:prSet presAssocID="{E1428CF2-67D6-4756-89EF-A1AD0444D016}" presName="desText" presStyleLbl="revTx" presStyleIdx="2" presStyleCnt="3" custLinFactNeighborX="6874" custLinFactNeighborY="1473">
        <dgm:presLayoutVars>
          <dgm:bulletEnabled val="1"/>
        </dgm:presLayoutVars>
      </dgm:prSet>
      <dgm:spPr/>
      <dgm:t>
        <a:bodyPr/>
        <a:lstStyle/>
        <a:p>
          <a:endParaRPr lang="es-MX"/>
        </a:p>
      </dgm:t>
    </dgm:pt>
    <dgm:pt modelId="{1618DA07-C6EF-473A-9308-B641786E6DDC}" type="pres">
      <dgm:prSet presAssocID="{BD4F7D05-F9FC-4B92-BB17-C481AF52D723}" presName="maxNode" presStyleCnt="0"/>
      <dgm:spPr/>
    </dgm:pt>
    <dgm:pt modelId="{8DD7D887-4965-4003-8267-C06C8A6D6614}" type="pres">
      <dgm:prSet presAssocID="{BD4F7D05-F9FC-4B92-BB17-C481AF52D723}" presName="Name33" presStyleCnt="0"/>
      <dgm:spPr/>
    </dgm:pt>
  </dgm:ptLst>
  <dgm:cxnLst>
    <dgm:cxn modelId="{9FB6C22F-B871-4972-8B9F-52E859EB865B}" type="presOf" srcId="{BD4F7D05-F9FC-4B92-BB17-C481AF52D723}" destId="{B3FF457A-D9F2-4BE7-AF27-7E9D869291B9}" srcOrd="0" destOrd="0" presId="urn:microsoft.com/office/officeart/2008/layout/AccentedPicture"/>
    <dgm:cxn modelId="{072E2908-975E-415C-AAEB-F5CD72A70681}" type="presOf" srcId="{A2B517BA-187E-4DF7-9F59-D6FA7D6B0FE3}" destId="{4F25CCC1-CC68-4CF3-BEC4-8BAB8BE1D903}" srcOrd="0" destOrd="0" presId="urn:microsoft.com/office/officeart/2008/layout/AccentedPicture"/>
    <dgm:cxn modelId="{E6054CDA-B974-498D-B9A4-FCC6833C656A}" srcId="{BD4F7D05-F9FC-4B92-BB17-C481AF52D723}" destId="{3E4D1C4E-D3D6-463A-A20A-B5159023CF57}" srcOrd="0" destOrd="0" parTransId="{C7B380E1-3B9C-4383-9E58-B49EFCE7A8FA}" sibTransId="{8E3D77CF-9766-42F9-80F8-3BA70C2C54AB}"/>
    <dgm:cxn modelId="{0173A050-6D53-4CC8-8C90-FC78E16B5291}" type="presOf" srcId="{8E3D77CF-9766-42F9-80F8-3BA70C2C54AB}" destId="{2072D97F-2C46-47EB-9B52-CBC0569E6EAD}" srcOrd="0" destOrd="0" presId="urn:microsoft.com/office/officeart/2008/layout/AccentedPicture"/>
    <dgm:cxn modelId="{32DFD248-7DA4-4CA0-80BE-01843DC1F9D4}" type="presOf" srcId="{3E4D1C4E-D3D6-463A-A20A-B5159023CF57}" destId="{A9CAFF63-5F75-45CF-A973-8AD27D581B8F}" srcOrd="0" destOrd="0" presId="urn:microsoft.com/office/officeart/2008/layout/AccentedPicture"/>
    <dgm:cxn modelId="{CE5B385C-D0D7-437B-BA32-062D23209C6C}" srcId="{BD4F7D05-F9FC-4B92-BB17-C481AF52D723}" destId="{A2B517BA-187E-4DF7-9F59-D6FA7D6B0FE3}" srcOrd="1" destOrd="0" parTransId="{7047E25B-C8D7-429B-850F-55D25E3A835E}" sibTransId="{0A1A2F21-2203-442F-8E0B-94BCF805169D}"/>
    <dgm:cxn modelId="{7EDE0EA4-B73B-448A-ABCF-364D9EA30654}" srcId="{BD4F7D05-F9FC-4B92-BB17-C481AF52D723}" destId="{E1428CF2-67D6-4756-89EF-A1AD0444D016}" srcOrd="3" destOrd="0" parTransId="{05792A18-E3FE-4EC5-B9A8-9473743F9637}" sibTransId="{B2E3A910-AE7E-4942-82B4-50775777740C}"/>
    <dgm:cxn modelId="{615F1C8F-6B96-411E-9E8D-A9768319CB4A}" srcId="{BD4F7D05-F9FC-4B92-BB17-C481AF52D723}" destId="{4D5D7D67-8313-4DF3-9146-D37CEB0A1032}" srcOrd="2" destOrd="0" parTransId="{6E28F4BF-EEED-4A43-BC41-C8E797759B54}" sibTransId="{3B4A9F3C-C778-414F-984D-E9255BD31DD5}"/>
    <dgm:cxn modelId="{40F4870E-F4A9-4ACC-A543-E8CE0DF6027F}" type="presOf" srcId="{4D5D7D67-8313-4DF3-9146-D37CEB0A1032}" destId="{D7B50775-FCA6-4CBD-AB22-C1B6475ABF54}" srcOrd="0" destOrd="0" presId="urn:microsoft.com/office/officeart/2008/layout/AccentedPicture"/>
    <dgm:cxn modelId="{077797D5-81A1-4532-9500-3909FBC57483}" type="presOf" srcId="{E1428CF2-67D6-4756-89EF-A1AD0444D016}" destId="{8A4D2BC3-3256-420B-94D2-A7A24A5DC013}" srcOrd="0" destOrd="0" presId="urn:microsoft.com/office/officeart/2008/layout/AccentedPicture"/>
    <dgm:cxn modelId="{91BC2077-4979-4BC1-8DD9-9B78B5AB25F9}" type="presParOf" srcId="{B3FF457A-D9F2-4BE7-AF27-7E9D869291B9}" destId="{2072D97F-2C46-47EB-9B52-CBC0569E6EAD}" srcOrd="0" destOrd="0" presId="urn:microsoft.com/office/officeart/2008/layout/AccentedPicture"/>
    <dgm:cxn modelId="{3A3F1A54-8A9A-4A79-B174-C8BD61CB4FB3}" type="presParOf" srcId="{B3FF457A-D9F2-4BE7-AF27-7E9D869291B9}" destId="{A9CAFF63-5F75-45CF-A973-8AD27D581B8F}" srcOrd="1" destOrd="0" presId="urn:microsoft.com/office/officeart/2008/layout/AccentedPicture"/>
    <dgm:cxn modelId="{252E1A95-893E-4A88-8010-DFE49BC5F16E}" type="presParOf" srcId="{B3FF457A-D9F2-4BE7-AF27-7E9D869291B9}" destId="{51B39268-47A0-4410-9143-94B6117F9DFA}" srcOrd="2" destOrd="0" presId="urn:microsoft.com/office/officeart/2008/layout/AccentedPicture"/>
    <dgm:cxn modelId="{8A4E63B8-005C-418C-BDE7-677940021EBC}" type="presParOf" srcId="{51B39268-47A0-4410-9143-94B6117F9DFA}" destId="{2E785827-E124-409E-8824-91DCDCBE8FE2}" srcOrd="0" destOrd="0" presId="urn:microsoft.com/office/officeart/2008/layout/AccentedPicture"/>
    <dgm:cxn modelId="{A2026F01-56FF-48A3-B429-71AAD23F0CCA}" type="presParOf" srcId="{2E785827-E124-409E-8824-91DCDCBE8FE2}" destId="{7731E7F6-6946-4B40-AA2D-585415ECC917}" srcOrd="0" destOrd="0" presId="urn:microsoft.com/office/officeart/2008/layout/AccentedPicture"/>
    <dgm:cxn modelId="{48119276-60A1-42F7-A2B4-824251701AD5}" type="presParOf" srcId="{2E785827-E124-409E-8824-91DCDCBE8FE2}" destId="{854046B0-A452-4C6A-9697-EA3057073E5C}" srcOrd="1" destOrd="0" presId="urn:microsoft.com/office/officeart/2008/layout/AccentedPicture"/>
    <dgm:cxn modelId="{74286DCB-FCCE-4B00-BEE9-150D8BFEACA0}" type="presParOf" srcId="{2E785827-E124-409E-8824-91DCDCBE8FE2}" destId="{3631F9BD-03EB-494A-A7D3-C39FD2C7404B}" srcOrd="2" destOrd="0" presId="urn:microsoft.com/office/officeart/2008/layout/AccentedPicture"/>
    <dgm:cxn modelId="{ED5B81D6-60DD-4C00-806C-DC8A9685B25B}" type="presParOf" srcId="{3631F9BD-03EB-494A-A7D3-C39FD2C7404B}" destId="{4F25CCC1-CC68-4CF3-BEC4-8BAB8BE1D903}" srcOrd="0" destOrd="0" presId="urn:microsoft.com/office/officeart/2008/layout/AccentedPicture"/>
    <dgm:cxn modelId="{20FC8011-B188-4F40-9E25-6C405C2309CC}" type="presParOf" srcId="{51B39268-47A0-4410-9143-94B6117F9DFA}" destId="{0960D268-B22E-4B8D-B20E-684FB80C9914}" srcOrd="1" destOrd="0" presId="urn:microsoft.com/office/officeart/2008/layout/AccentedPicture"/>
    <dgm:cxn modelId="{3A1BF781-A9AF-4672-8121-A9D6FD5D037C}" type="presParOf" srcId="{51B39268-47A0-4410-9143-94B6117F9DFA}" destId="{55D0D752-FC41-4FF3-9B90-4482D3D56F29}" srcOrd="2" destOrd="0" presId="urn:microsoft.com/office/officeart/2008/layout/AccentedPicture"/>
    <dgm:cxn modelId="{632E7FC9-81F9-4439-9C55-D5299F77362E}" type="presParOf" srcId="{55D0D752-FC41-4FF3-9B90-4482D3D56F29}" destId="{A54086D4-FF38-412F-A00D-497DCDEB5840}" srcOrd="0" destOrd="0" presId="urn:microsoft.com/office/officeart/2008/layout/AccentedPicture"/>
    <dgm:cxn modelId="{CB230A82-9DD1-445E-A359-AE20040B3410}" type="presParOf" srcId="{55D0D752-FC41-4FF3-9B90-4482D3D56F29}" destId="{53D98529-94D8-4A44-BEBD-5021E2CB466E}" srcOrd="1" destOrd="0" presId="urn:microsoft.com/office/officeart/2008/layout/AccentedPicture"/>
    <dgm:cxn modelId="{22B58F37-DE75-4744-B76B-B9163A3E0E47}" type="presParOf" srcId="{55D0D752-FC41-4FF3-9B90-4482D3D56F29}" destId="{E210EFE4-3989-46DC-A129-2FC483107312}" srcOrd="2" destOrd="0" presId="urn:microsoft.com/office/officeart/2008/layout/AccentedPicture"/>
    <dgm:cxn modelId="{6CDC81FA-FBD3-43CF-83B5-042C36E5A07E}" type="presParOf" srcId="{E210EFE4-3989-46DC-A129-2FC483107312}" destId="{D7B50775-FCA6-4CBD-AB22-C1B6475ABF54}" srcOrd="0" destOrd="0" presId="urn:microsoft.com/office/officeart/2008/layout/AccentedPicture"/>
    <dgm:cxn modelId="{404552C2-EF93-4BA5-9D21-4197FD753623}" type="presParOf" srcId="{51B39268-47A0-4410-9143-94B6117F9DFA}" destId="{0057216E-6384-4C1A-8926-9D3811B2F652}" srcOrd="3" destOrd="0" presId="urn:microsoft.com/office/officeart/2008/layout/AccentedPicture"/>
    <dgm:cxn modelId="{2EE81864-DA71-440D-9514-74584D2D58B3}" type="presParOf" srcId="{51B39268-47A0-4410-9143-94B6117F9DFA}" destId="{EF9A7F0C-4B80-431E-B3ED-455DD43796C7}" srcOrd="4" destOrd="0" presId="urn:microsoft.com/office/officeart/2008/layout/AccentedPicture"/>
    <dgm:cxn modelId="{DB09633B-ED05-4060-9196-0A3EAB3FE4FF}" type="presParOf" srcId="{EF9A7F0C-4B80-431E-B3ED-455DD43796C7}" destId="{0555BC48-9CA4-4013-923E-CF89197A9A4B}" srcOrd="0" destOrd="0" presId="urn:microsoft.com/office/officeart/2008/layout/AccentedPicture"/>
    <dgm:cxn modelId="{2DED0045-31F5-449B-8778-AF2047F1F3F0}" type="presParOf" srcId="{EF9A7F0C-4B80-431E-B3ED-455DD43796C7}" destId="{1148097F-BAA5-4E4B-9661-62FF8145FD8D}" srcOrd="1" destOrd="0" presId="urn:microsoft.com/office/officeart/2008/layout/AccentedPicture"/>
    <dgm:cxn modelId="{A98834B2-EFE7-4BBB-AAEC-314EEBA0815C}" type="presParOf" srcId="{EF9A7F0C-4B80-431E-B3ED-455DD43796C7}" destId="{118DF807-8E1E-46DF-96CD-D04C48FBD3A5}" srcOrd="2" destOrd="0" presId="urn:microsoft.com/office/officeart/2008/layout/AccentedPicture"/>
    <dgm:cxn modelId="{D88BB047-E923-4B3C-AA51-54ECEC216D22}" type="presParOf" srcId="{118DF807-8E1E-46DF-96CD-D04C48FBD3A5}" destId="{8A4D2BC3-3256-420B-94D2-A7A24A5DC013}" srcOrd="0" destOrd="0" presId="urn:microsoft.com/office/officeart/2008/layout/AccentedPicture"/>
    <dgm:cxn modelId="{2F0F22A7-A0F6-4CEF-A000-80E98928DAEC}" type="presParOf" srcId="{B3FF457A-D9F2-4BE7-AF27-7E9D869291B9}" destId="{1618DA07-C6EF-473A-9308-B641786E6DDC}" srcOrd="3" destOrd="0" presId="urn:microsoft.com/office/officeart/2008/layout/AccentedPicture"/>
    <dgm:cxn modelId="{3C221118-D957-4547-ACB2-16CCE64D2A2B}" type="presParOf" srcId="{1618DA07-C6EF-473A-9308-B641786E6DDC}" destId="{8DD7D887-4965-4003-8267-C06C8A6D6614}"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9B6C12-9CB6-4DC1-9C20-2407FE48079B}" type="doc">
      <dgm:prSet loTypeId="urn:microsoft.com/office/officeart/2005/8/layout/hProcess4" loCatId="process" qsTypeId="urn:microsoft.com/office/officeart/2005/8/quickstyle/3d3" qsCatId="3D" csTypeId="urn:microsoft.com/office/officeart/2005/8/colors/colorful4" csCatId="colorful" phldr="1"/>
      <dgm:spPr/>
      <dgm:t>
        <a:bodyPr/>
        <a:lstStyle/>
        <a:p>
          <a:endParaRPr lang="es-MX"/>
        </a:p>
      </dgm:t>
    </dgm:pt>
    <dgm:pt modelId="{694A0F6F-1B37-464A-8BD3-34D4D76156BB}">
      <dgm:prSet phldrT="[Texto]" custT="1"/>
      <dgm:spPr/>
      <dgm:t>
        <a:bodyPr/>
        <a:lstStyle/>
        <a:p>
          <a:r>
            <a:rPr lang="es-ES" sz="1800" dirty="0" smtClean="0">
              <a:latin typeface="+mn-lt"/>
              <a:ea typeface="Adobe Fan Heiti Std B" pitchFamily="34" charset="-128"/>
            </a:rPr>
            <a:t>Centran su accionar en un territorio </a:t>
          </a:r>
          <a:endParaRPr lang="es-MX" sz="1800" dirty="0">
            <a:latin typeface="+mn-lt"/>
            <a:ea typeface="Adobe Fan Heiti Std B" pitchFamily="34" charset="-128"/>
          </a:endParaRPr>
        </a:p>
      </dgm:t>
    </dgm:pt>
    <dgm:pt modelId="{07796189-0F53-4894-99A1-4EEA771D7C63}" type="parTrans" cxnId="{2CCC13A7-588E-4480-A64E-383BCA7EA8AE}">
      <dgm:prSet/>
      <dgm:spPr/>
      <dgm:t>
        <a:bodyPr/>
        <a:lstStyle/>
        <a:p>
          <a:endParaRPr lang="es-MX"/>
        </a:p>
      </dgm:t>
    </dgm:pt>
    <dgm:pt modelId="{C66A704E-F455-4679-AB1D-0ADB3A857FC8}" type="sibTrans" cxnId="{2CCC13A7-588E-4480-A64E-383BCA7EA8AE}">
      <dgm:prSet/>
      <dgm:spPr/>
      <dgm:t>
        <a:bodyPr/>
        <a:lstStyle/>
        <a:p>
          <a:endParaRPr lang="es-MX"/>
        </a:p>
      </dgm:t>
    </dgm:pt>
    <dgm:pt modelId="{2FC7B4CC-0004-4DE0-9C10-D507926507F6}">
      <dgm:prSet phldrT="[Texto]" custT="1"/>
      <dgm:spPr/>
      <dgm:t>
        <a:bodyPr/>
        <a:lstStyle/>
        <a:p>
          <a:r>
            <a:rPr lang="es-ES" sz="1600" dirty="0" smtClean="0">
              <a:latin typeface="+mn-lt"/>
            </a:rPr>
            <a:t>Capacidad de los Estados para poder enfrentar los problemas globales</a:t>
          </a:r>
          <a:endParaRPr lang="es-MX" sz="1600" dirty="0">
            <a:latin typeface="+mn-lt"/>
          </a:endParaRPr>
        </a:p>
      </dgm:t>
    </dgm:pt>
    <dgm:pt modelId="{18DB0D9D-E332-414A-B083-069429EA8BD9}" type="parTrans" cxnId="{1576CEDF-C539-478C-94EF-8A0D425331D4}">
      <dgm:prSet/>
      <dgm:spPr/>
      <dgm:t>
        <a:bodyPr/>
        <a:lstStyle/>
        <a:p>
          <a:endParaRPr lang="es-MX"/>
        </a:p>
      </dgm:t>
    </dgm:pt>
    <dgm:pt modelId="{9662E8A0-EFF8-4339-87B0-42B7BD522C13}" type="sibTrans" cxnId="{1576CEDF-C539-478C-94EF-8A0D425331D4}">
      <dgm:prSet/>
      <dgm:spPr/>
      <dgm:t>
        <a:bodyPr/>
        <a:lstStyle/>
        <a:p>
          <a:endParaRPr lang="es-MX"/>
        </a:p>
      </dgm:t>
    </dgm:pt>
    <dgm:pt modelId="{4AA5B754-7A3F-40C4-9E66-6D60C4EF76DB}">
      <dgm:prSet phldrT="[Texto]" custT="1"/>
      <dgm:spPr/>
      <dgm:t>
        <a:bodyPr/>
        <a:lstStyle/>
        <a:p>
          <a:r>
            <a:rPr lang="es-US" sz="1800" dirty="0" smtClean="0">
              <a:latin typeface="+mn-lt"/>
              <a:ea typeface="Adobe Fan Heiti Std B" pitchFamily="34" charset="-128"/>
            </a:rPr>
            <a:t>Forma eficaz de </a:t>
          </a:r>
          <a:r>
            <a:rPr lang="es-ES" sz="1800" dirty="0" smtClean="0">
              <a:latin typeface="+mn-lt"/>
              <a:ea typeface="Adobe Fan Heiti Std B" pitchFamily="34" charset="-128"/>
            </a:rPr>
            <a:t>resolver ciertos problemas globales</a:t>
          </a:r>
          <a:endParaRPr lang="es-MX" sz="1800" dirty="0">
            <a:latin typeface="+mn-lt"/>
            <a:ea typeface="Adobe Fan Heiti Std B" pitchFamily="34" charset="-128"/>
          </a:endParaRPr>
        </a:p>
      </dgm:t>
    </dgm:pt>
    <dgm:pt modelId="{8387B84F-A477-4E58-9BF2-6D7B54897CCB}" type="parTrans" cxnId="{BD1FE4DD-D495-4F4C-940E-7C8AF7969F66}">
      <dgm:prSet/>
      <dgm:spPr/>
      <dgm:t>
        <a:bodyPr/>
        <a:lstStyle/>
        <a:p>
          <a:endParaRPr lang="es-MX"/>
        </a:p>
      </dgm:t>
    </dgm:pt>
    <dgm:pt modelId="{BC7E2FE5-A768-4E64-A789-3716072DC2ED}" type="sibTrans" cxnId="{BD1FE4DD-D495-4F4C-940E-7C8AF7969F66}">
      <dgm:prSet/>
      <dgm:spPr/>
      <dgm:t>
        <a:bodyPr/>
        <a:lstStyle/>
        <a:p>
          <a:endParaRPr lang="es-MX"/>
        </a:p>
      </dgm:t>
    </dgm:pt>
    <dgm:pt modelId="{730C0D88-C6DB-4295-A435-24654ADBAFED}">
      <dgm:prSet phldrT="[Texto]" custT="1"/>
      <dgm:spPr/>
      <dgm:t>
        <a:bodyPr/>
        <a:lstStyle/>
        <a:p>
          <a:r>
            <a:rPr lang="es-US" sz="1600" dirty="0" smtClean="0">
              <a:latin typeface="+mn-lt"/>
            </a:rPr>
            <a:t>Cooperación de  las organizaciones internacionales</a:t>
          </a:r>
          <a:endParaRPr lang="es-MX" sz="1600" dirty="0">
            <a:latin typeface="+mn-lt"/>
          </a:endParaRPr>
        </a:p>
      </dgm:t>
    </dgm:pt>
    <dgm:pt modelId="{09D0BA65-13C8-4EDC-B087-3EA0ACB0162A}" type="parTrans" cxnId="{97591647-631A-4819-9CCE-C58D7C5459C8}">
      <dgm:prSet/>
      <dgm:spPr/>
      <dgm:t>
        <a:bodyPr/>
        <a:lstStyle/>
        <a:p>
          <a:endParaRPr lang="es-MX"/>
        </a:p>
      </dgm:t>
    </dgm:pt>
    <dgm:pt modelId="{431DD2DA-FE69-45BC-AC41-3A6682A00B80}" type="sibTrans" cxnId="{97591647-631A-4819-9CCE-C58D7C5459C8}">
      <dgm:prSet/>
      <dgm:spPr/>
      <dgm:t>
        <a:bodyPr/>
        <a:lstStyle/>
        <a:p>
          <a:endParaRPr lang="es-MX"/>
        </a:p>
      </dgm:t>
    </dgm:pt>
    <dgm:pt modelId="{31FCF5CC-A7AD-4690-904D-414052D3E1CC}">
      <dgm:prSet phldrT="[Texto]" custT="1"/>
      <dgm:spPr/>
      <dgm:t>
        <a:bodyPr/>
        <a:lstStyle/>
        <a:p>
          <a:r>
            <a:rPr lang="es-US" sz="1800" dirty="0" smtClean="0">
              <a:latin typeface="+mn-lt"/>
              <a:ea typeface="Adobe Fan Heiti Std B" pitchFamily="34" charset="-128"/>
            </a:rPr>
            <a:t>Asume </a:t>
          </a:r>
          <a:endParaRPr lang="es-MX" sz="1800" dirty="0">
            <a:latin typeface="+mn-lt"/>
            <a:ea typeface="Adobe Fan Heiti Std B" pitchFamily="34" charset="-128"/>
          </a:endParaRPr>
        </a:p>
      </dgm:t>
    </dgm:pt>
    <dgm:pt modelId="{86218FD1-F735-48B7-9905-F5E544F2DF71}" type="parTrans" cxnId="{0D5DC414-967A-470C-9D29-4753DA1BBE3A}">
      <dgm:prSet/>
      <dgm:spPr/>
      <dgm:t>
        <a:bodyPr/>
        <a:lstStyle/>
        <a:p>
          <a:endParaRPr lang="es-MX"/>
        </a:p>
      </dgm:t>
    </dgm:pt>
    <dgm:pt modelId="{49BAC9C0-951A-45FC-BE0F-1F7A7AD8DA40}" type="sibTrans" cxnId="{0D5DC414-967A-470C-9D29-4753DA1BBE3A}">
      <dgm:prSet/>
      <dgm:spPr/>
      <dgm:t>
        <a:bodyPr/>
        <a:lstStyle/>
        <a:p>
          <a:endParaRPr lang="es-MX"/>
        </a:p>
      </dgm:t>
    </dgm:pt>
    <dgm:pt modelId="{EE0B35F0-55CC-4253-9C7F-7189E7CDAF90}">
      <dgm:prSet phldrT="[Texto]" custT="1"/>
      <dgm:spPr/>
      <dgm:t>
        <a:bodyPr/>
        <a:lstStyle/>
        <a:p>
          <a:r>
            <a:rPr lang="es-ES" sz="1600" dirty="0" smtClean="0">
              <a:latin typeface="+mn-lt"/>
            </a:rPr>
            <a:t>Los estados por su parte deben delegar las funciones de control en organizaciones internacionales basadas en la función y no en el territorio.</a:t>
          </a:r>
          <a:endParaRPr lang="es-MX" sz="1600" dirty="0">
            <a:latin typeface="+mn-lt"/>
          </a:endParaRPr>
        </a:p>
      </dgm:t>
    </dgm:pt>
    <dgm:pt modelId="{E3F6A444-B772-4ACE-9345-F8E1EF53AB6D}" type="parTrans" cxnId="{9BCA8565-CABA-494A-923C-33ECB542254A}">
      <dgm:prSet/>
      <dgm:spPr/>
      <dgm:t>
        <a:bodyPr/>
        <a:lstStyle/>
        <a:p>
          <a:endParaRPr lang="es-MX"/>
        </a:p>
      </dgm:t>
    </dgm:pt>
    <dgm:pt modelId="{735A6EC8-F728-4603-8AE8-C16F62008ABB}" type="sibTrans" cxnId="{9BCA8565-CABA-494A-923C-33ECB542254A}">
      <dgm:prSet/>
      <dgm:spPr/>
      <dgm:t>
        <a:bodyPr/>
        <a:lstStyle/>
        <a:p>
          <a:endParaRPr lang="es-MX"/>
        </a:p>
      </dgm:t>
    </dgm:pt>
    <dgm:pt modelId="{897A55CA-B5E1-48C2-BA0B-5B7453FD199E}">
      <dgm:prSet phldrT="[Texto]" custT="1"/>
      <dgm:spPr/>
      <dgm:t>
        <a:bodyPr/>
        <a:lstStyle/>
        <a:p>
          <a:r>
            <a:rPr lang="es-US" sz="1600" dirty="0" smtClean="0">
              <a:latin typeface="+mn-lt"/>
            </a:rPr>
            <a:t>Problemas que sobrepasan las fronteras </a:t>
          </a:r>
          <a:endParaRPr lang="es-MX" sz="1600" dirty="0">
            <a:latin typeface="+mn-lt"/>
          </a:endParaRPr>
        </a:p>
      </dgm:t>
    </dgm:pt>
    <dgm:pt modelId="{DEF48C68-C47F-4EDC-B37C-8EA74468E4EA}" type="parTrans" cxnId="{A64F38DE-2F47-40FD-B5AA-9C19D09F8BC1}">
      <dgm:prSet/>
      <dgm:spPr/>
      <dgm:t>
        <a:bodyPr/>
        <a:lstStyle/>
        <a:p>
          <a:endParaRPr lang="es-MX"/>
        </a:p>
      </dgm:t>
    </dgm:pt>
    <dgm:pt modelId="{2C14BAF9-54F1-497C-9690-2351DB8CCD57}" type="sibTrans" cxnId="{A64F38DE-2F47-40FD-B5AA-9C19D09F8BC1}">
      <dgm:prSet/>
      <dgm:spPr/>
      <dgm:t>
        <a:bodyPr/>
        <a:lstStyle/>
        <a:p>
          <a:endParaRPr lang="es-MX"/>
        </a:p>
      </dgm:t>
    </dgm:pt>
    <dgm:pt modelId="{AA5E1D99-D1BD-4EE7-9FB8-8FEAD1B539CF}" type="pres">
      <dgm:prSet presAssocID="{EF9B6C12-9CB6-4DC1-9C20-2407FE48079B}" presName="Name0" presStyleCnt="0">
        <dgm:presLayoutVars>
          <dgm:dir/>
          <dgm:animLvl val="lvl"/>
          <dgm:resizeHandles val="exact"/>
        </dgm:presLayoutVars>
      </dgm:prSet>
      <dgm:spPr/>
      <dgm:t>
        <a:bodyPr/>
        <a:lstStyle/>
        <a:p>
          <a:endParaRPr lang="es-MX"/>
        </a:p>
      </dgm:t>
    </dgm:pt>
    <dgm:pt modelId="{61D48BE7-1A2E-482D-AC02-441865700C22}" type="pres">
      <dgm:prSet presAssocID="{EF9B6C12-9CB6-4DC1-9C20-2407FE48079B}" presName="tSp" presStyleCnt="0"/>
      <dgm:spPr/>
    </dgm:pt>
    <dgm:pt modelId="{F2702F5A-20C1-48DD-A72B-240B6B81715C}" type="pres">
      <dgm:prSet presAssocID="{EF9B6C12-9CB6-4DC1-9C20-2407FE48079B}" presName="bSp" presStyleCnt="0"/>
      <dgm:spPr/>
    </dgm:pt>
    <dgm:pt modelId="{955DECD6-4BAE-4EFC-A23B-BC4F7C2407FE}" type="pres">
      <dgm:prSet presAssocID="{EF9B6C12-9CB6-4DC1-9C20-2407FE48079B}" presName="process" presStyleCnt="0"/>
      <dgm:spPr/>
    </dgm:pt>
    <dgm:pt modelId="{4FD16C6C-6C39-4DE0-928A-706CD8240A5B}" type="pres">
      <dgm:prSet presAssocID="{694A0F6F-1B37-464A-8BD3-34D4D76156BB}" presName="composite1" presStyleCnt="0"/>
      <dgm:spPr/>
    </dgm:pt>
    <dgm:pt modelId="{24123B14-A561-4CB1-A202-6997C2F90EF2}" type="pres">
      <dgm:prSet presAssocID="{694A0F6F-1B37-464A-8BD3-34D4D76156BB}" presName="dummyNode1" presStyleLbl="node1" presStyleIdx="0" presStyleCnt="3"/>
      <dgm:spPr/>
    </dgm:pt>
    <dgm:pt modelId="{41E5DEA1-FFC8-4AA6-B133-ACDDD230F19D}" type="pres">
      <dgm:prSet presAssocID="{694A0F6F-1B37-464A-8BD3-34D4D76156BB}" presName="childNode1" presStyleLbl="bgAcc1" presStyleIdx="0" presStyleCnt="3">
        <dgm:presLayoutVars>
          <dgm:bulletEnabled val="1"/>
        </dgm:presLayoutVars>
      </dgm:prSet>
      <dgm:spPr/>
      <dgm:t>
        <a:bodyPr/>
        <a:lstStyle/>
        <a:p>
          <a:endParaRPr lang="es-MX"/>
        </a:p>
      </dgm:t>
    </dgm:pt>
    <dgm:pt modelId="{8CA17A7B-147D-47E7-80FC-02A67565D987}" type="pres">
      <dgm:prSet presAssocID="{694A0F6F-1B37-464A-8BD3-34D4D76156BB}" presName="childNode1tx" presStyleLbl="bgAcc1" presStyleIdx="0" presStyleCnt="3">
        <dgm:presLayoutVars>
          <dgm:bulletEnabled val="1"/>
        </dgm:presLayoutVars>
      </dgm:prSet>
      <dgm:spPr/>
      <dgm:t>
        <a:bodyPr/>
        <a:lstStyle/>
        <a:p>
          <a:endParaRPr lang="es-MX"/>
        </a:p>
      </dgm:t>
    </dgm:pt>
    <dgm:pt modelId="{F7093BFF-D8E7-4652-B094-B25DAA183B3A}" type="pres">
      <dgm:prSet presAssocID="{694A0F6F-1B37-464A-8BD3-34D4D76156BB}" presName="parentNode1" presStyleLbl="node1" presStyleIdx="0" presStyleCnt="3" custLinFactNeighborX="2683" custLinFactNeighborY="17491">
        <dgm:presLayoutVars>
          <dgm:chMax val="1"/>
          <dgm:bulletEnabled val="1"/>
        </dgm:presLayoutVars>
      </dgm:prSet>
      <dgm:spPr/>
      <dgm:t>
        <a:bodyPr/>
        <a:lstStyle/>
        <a:p>
          <a:endParaRPr lang="es-MX"/>
        </a:p>
      </dgm:t>
    </dgm:pt>
    <dgm:pt modelId="{8E06FA2D-0D00-44F9-9D84-DD9FE20FE153}" type="pres">
      <dgm:prSet presAssocID="{694A0F6F-1B37-464A-8BD3-34D4D76156BB}" presName="connSite1" presStyleCnt="0"/>
      <dgm:spPr/>
    </dgm:pt>
    <dgm:pt modelId="{9C82B3CE-B3C4-44B0-BBCD-BEC2C80C1E35}" type="pres">
      <dgm:prSet presAssocID="{C66A704E-F455-4679-AB1D-0ADB3A857FC8}" presName="Name9" presStyleLbl="sibTrans2D1" presStyleIdx="0" presStyleCnt="2"/>
      <dgm:spPr/>
      <dgm:t>
        <a:bodyPr/>
        <a:lstStyle/>
        <a:p>
          <a:endParaRPr lang="es-MX"/>
        </a:p>
      </dgm:t>
    </dgm:pt>
    <dgm:pt modelId="{D77C21F4-4CC1-439F-8E68-D8EF1EE2C731}" type="pres">
      <dgm:prSet presAssocID="{4AA5B754-7A3F-40C4-9E66-6D60C4EF76DB}" presName="composite2" presStyleCnt="0"/>
      <dgm:spPr/>
    </dgm:pt>
    <dgm:pt modelId="{4F8BDD17-FEB3-4143-9DE6-1578D9D9F688}" type="pres">
      <dgm:prSet presAssocID="{4AA5B754-7A3F-40C4-9E66-6D60C4EF76DB}" presName="dummyNode2" presStyleLbl="node1" presStyleIdx="0" presStyleCnt="3"/>
      <dgm:spPr/>
    </dgm:pt>
    <dgm:pt modelId="{5B8D0E9D-D839-4026-9A3A-DE88AE7F5140}" type="pres">
      <dgm:prSet presAssocID="{4AA5B754-7A3F-40C4-9E66-6D60C4EF76DB}" presName="childNode2" presStyleLbl="bgAcc1" presStyleIdx="1" presStyleCnt="3">
        <dgm:presLayoutVars>
          <dgm:bulletEnabled val="1"/>
        </dgm:presLayoutVars>
      </dgm:prSet>
      <dgm:spPr/>
      <dgm:t>
        <a:bodyPr/>
        <a:lstStyle/>
        <a:p>
          <a:endParaRPr lang="es-MX"/>
        </a:p>
      </dgm:t>
    </dgm:pt>
    <dgm:pt modelId="{CC6BC5E5-3AE6-4DAA-8A0B-0B0D3BD37623}" type="pres">
      <dgm:prSet presAssocID="{4AA5B754-7A3F-40C4-9E66-6D60C4EF76DB}" presName="childNode2tx" presStyleLbl="bgAcc1" presStyleIdx="1" presStyleCnt="3">
        <dgm:presLayoutVars>
          <dgm:bulletEnabled val="1"/>
        </dgm:presLayoutVars>
      </dgm:prSet>
      <dgm:spPr/>
      <dgm:t>
        <a:bodyPr/>
        <a:lstStyle/>
        <a:p>
          <a:endParaRPr lang="es-MX"/>
        </a:p>
      </dgm:t>
    </dgm:pt>
    <dgm:pt modelId="{F85BBFE6-40B8-4F41-8CBD-3511F0B609EC}" type="pres">
      <dgm:prSet presAssocID="{4AA5B754-7A3F-40C4-9E66-6D60C4EF76DB}" presName="parentNode2" presStyleLbl="node1" presStyleIdx="1" presStyleCnt="3">
        <dgm:presLayoutVars>
          <dgm:chMax val="0"/>
          <dgm:bulletEnabled val="1"/>
        </dgm:presLayoutVars>
      </dgm:prSet>
      <dgm:spPr/>
      <dgm:t>
        <a:bodyPr/>
        <a:lstStyle/>
        <a:p>
          <a:endParaRPr lang="es-MX"/>
        </a:p>
      </dgm:t>
    </dgm:pt>
    <dgm:pt modelId="{6A8AC679-17A3-4376-995C-CDBF80CBA226}" type="pres">
      <dgm:prSet presAssocID="{4AA5B754-7A3F-40C4-9E66-6D60C4EF76DB}" presName="connSite2" presStyleCnt="0"/>
      <dgm:spPr/>
    </dgm:pt>
    <dgm:pt modelId="{CAF95059-965F-4A68-9B23-994A6489A952}" type="pres">
      <dgm:prSet presAssocID="{BC7E2FE5-A768-4E64-A789-3716072DC2ED}" presName="Name18" presStyleLbl="sibTrans2D1" presStyleIdx="1" presStyleCnt="2"/>
      <dgm:spPr/>
      <dgm:t>
        <a:bodyPr/>
        <a:lstStyle/>
        <a:p>
          <a:endParaRPr lang="es-MX"/>
        </a:p>
      </dgm:t>
    </dgm:pt>
    <dgm:pt modelId="{76A5F4D9-B49D-4641-AC12-A1C021ED0D9C}" type="pres">
      <dgm:prSet presAssocID="{31FCF5CC-A7AD-4690-904D-414052D3E1CC}" presName="composite1" presStyleCnt="0"/>
      <dgm:spPr/>
    </dgm:pt>
    <dgm:pt modelId="{412501AC-BFA9-438F-B4EC-1D623CAD7422}" type="pres">
      <dgm:prSet presAssocID="{31FCF5CC-A7AD-4690-904D-414052D3E1CC}" presName="dummyNode1" presStyleLbl="node1" presStyleIdx="1" presStyleCnt="3"/>
      <dgm:spPr/>
    </dgm:pt>
    <dgm:pt modelId="{2D41B41D-F12D-4AB4-BB81-E124656E191D}" type="pres">
      <dgm:prSet presAssocID="{31FCF5CC-A7AD-4690-904D-414052D3E1CC}" presName="childNode1" presStyleLbl="bgAcc1" presStyleIdx="2" presStyleCnt="3">
        <dgm:presLayoutVars>
          <dgm:bulletEnabled val="1"/>
        </dgm:presLayoutVars>
      </dgm:prSet>
      <dgm:spPr/>
      <dgm:t>
        <a:bodyPr/>
        <a:lstStyle/>
        <a:p>
          <a:endParaRPr lang="es-MX"/>
        </a:p>
      </dgm:t>
    </dgm:pt>
    <dgm:pt modelId="{90DBEC9D-F101-4E75-BD51-DB7672D455BD}" type="pres">
      <dgm:prSet presAssocID="{31FCF5CC-A7AD-4690-904D-414052D3E1CC}" presName="childNode1tx" presStyleLbl="bgAcc1" presStyleIdx="2" presStyleCnt="3">
        <dgm:presLayoutVars>
          <dgm:bulletEnabled val="1"/>
        </dgm:presLayoutVars>
      </dgm:prSet>
      <dgm:spPr/>
      <dgm:t>
        <a:bodyPr/>
        <a:lstStyle/>
        <a:p>
          <a:endParaRPr lang="es-MX"/>
        </a:p>
      </dgm:t>
    </dgm:pt>
    <dgm:pt modelId="{0231481E-3F59-43C0-94E4-974229F61C12}" type="pres">
      <dgm:prSet presAssocID="{31FCF5CC-A7AD-4690-904D-414052D3E1CC}" presName="parentNode1" presStyleLbl="node1" presStyleIdx="2" presStyleCnt="3" custLinFactNeighborY="32730">
        <dgm:presLayoutVars>
          <dgm:chMax val="1"/>
          <dgm:bulletEnabled val="1"/>
        </dgm:presLayoutVars>
      </dgm:prSet>
      <dgm:spPr/>
      <dgm:t>
        <a:bodyPr/>
        <a:lstStyle/>
        <a:p>
          <a:endParaRPr lang="es-MX"/>
        </a:p>
      </dgm:t>
    </dgm:pt>
    <dgm:pt modelId="{22F64745-B034-4118-AED9-57C1B1BB31C8}" type="pres">
      <dgm:prSet presAssocID="{31FCF5CC-A7AD-4690-904D-414052D3E1CC}" presName="connSite1" presStyleCnt="0"/>
      <dgm:spPr/>
    </dgm:pt>
  </dgm:ptLst>
  <dgm:cxnLst>
    <dgm:cxn modelId="{1576CEDF-C539-478C-94EF-8A0D425331D4}" srcId="{694A0F6F-1B37-464A-8BD3-34D4D76156BB}" destId="{2FC7B4CC-0004-4DE0-9C10-D507926507F6}" srcOrd="0" destOrd="0" parTransId="{18DB0D9D-E332-414A-B083-069429EA8BD9}" sibTransId="{9662E8A0-EFF8-4339-87B0-42B7BD522C13}"/>
    <dgm:cxn modelId="{46B9FCF7-8B1C-4A2B-A849-EE382A820CF2}" type="presOf" srcId="{C66A704E-F455-4679-AB1D-0ADB3A857FC8}" destId="{9C82B3CE-B3C4-44B0-BBCD-BEC2C80C1E35}" srcOrd="0" destOrd="0" presId="urn:microsoft.com/office/officeart/2005/8/layout/hProcess4"/>
    <dgm:cxn modelId="{9BCA8565-CABA-494A-923C-33ECB542254A}" srcId="{31FCF5CC-A7AD-4690-904D-414052D3E1CC}" destId="{EE0B35F0-55CC-4253-9C7F-7189E7CDAF90}" srcOrd="0" destOrd="0" parTransId="{E3F6A444-B772-4ACE-9345-F8E1EF53AB6D}" sibTransId="{735A6EC8-F728-4603-8AE8-C16F62008ABB}"/>
    <dgm:cxn modelId="{03DC1E56-E744-4E0C-9277-0FAB7019F344}" type="presOf" srcId="{730C0D88-C6DB-4295-A435-24654ADBAFED}" destId="{5B8D0E9D-D839-4026-9A3A-DE88AE7F5140}" srcOrd="0" destOrd="0" presId="urn:microsoft.com/office/officeart/2005/8/layout/hProcess4"/>
    <dgm:cxn modelId="{D659F12A-63B3-4989-B33D-0F8B6676DEEB}" type="presOf" srcId="{4AA5B754-7A3F-40C4-9E66-6D60C4EF76DB}" destId="{F85BBFE6-40B8-4F41-8CBD-3511F0B609EC}" srcOrd="0" destOrd="0" presId="urn:microsoft.com/office/officeart/2005/8/layout/hProcess4"/>
    <dgm:cxn modelId="{FC422815-8504-4371-B4FD-405A4850B6BF}" type="presOf" srcId="{897A55CA-B5E1-48C2-BA0B-5B7453FD199E}" destId="{41E5DEA1-FFC8-4AA6-B133-ACDDD230F19D}" srcOrd="0" destOrd="1" presId="urn:microsoft.com/office/officeart/2005/8/layout/hProcess4"/>
    <dgm:cxn modelId="{BEB493AA-66B8-489A-B74F-C034FE2F23BB}" type="presOf" srcId="{694A0F6F-1B37-464A-8BD3-34D4D76156BB}" destId="{F7093BFF-D8E7-4652-B094-B25DAA183B3A}" srcOrd="0" destOrd="0" presId="urn:microsoft.com/office/officeart/2005/8/layout/hProcess4"/>
    <dgm:cxn modelId="{8DCC9BBD-E294-44B6-9DDD-B4FC99A3D44C}" type="presOf" srcId="{EE0B35F0-55CC-4253-9C7F-7189E7CDAF90}" destId="{90DBEC9D-F101-4E75-BD51-DB7672D455BD}" srcOrd="1" destOrd="0" presId="urn:microsoft.com/office/officeart/2005/8/layout/hProcess4"/>
    <dgm:cxn modelId="{4183A7FE-FA87-46FF-A8F4-1C0916876490}" type="presOf" srcId="{EE0B35F0-55CC-4253-9C7F-7189E7CDAF90}" destId="{2D41B41D-F12D-4AB4-BB81-E124656E191D}" srcOrd="0" destOrd="0" presId="urn:microsoft.com/office/officeart/2005/8/layout/hProcess4"/>
    <dgm:cxn modelId="{1EC891BA-64D5-4D00-AA28-96853E51B359}" type="presOf" srcId="{31FCF5CC-A7AD-4690-904D-414052D3E1CC}" destId="{0231481E-3F59-43C0-94E4-974229F61C12}" srcOrd="0" destOrd="0" presId="urn:microsoft.com/office/officeart/2005/8/layout/hProcess4"/>
    <dgm:cxn modelId="{2CCC13A7-588E-4480-A64E-383BCA7EA8AE}" srcId="{EF9B6C12-9CB6-4DC1-9C20-2407FE48079B}" destId="{694A0F6F-1B37-464A-8BD3-34D4D76156BB}" srcOrd="0" destOrd="0" parTransId="{07796189-0F53-4894-99A1-4EEA771D7C63}" sibTransId="{C66A704E-F455-4679-AB1D-0ADB3A857FC8}"/>
    <dgm:cxn modelId="{1A34D239-88F8-4179-9CA1-BBE8785BFD79}" type="presOf" srcId="{BC7E2FE5-A768-4E64-A789-3716072DC2ED}" destId="{CAF95059-965F-4A68-9B23-994A6489A952}" srcOrd="0" destOrd="0" presId="urn:microsoft.com/office/officeart/2005/8/layout/hProcess4"/>
    <dgm:cxn modelId="{DC6EDC3A-DD31-4DC3-A3F5-E818F6455254}" type="presOf" srcId="{730C0D88-C6DB-4295-A435-24654ADBAFED}" destId="{CC6BC5E5-3AE6-4DAA-8A0B-0B0D3BD37623}" srcOrd="1" destOrd="0" presId="urn:microsoft.com/office/officeart/2005/8/layout/hProcess4"/>
    <dgm:cxn modelId="{97591647-631A-4819-9CCE-C58D7C5459C8}" srcId="{4AA5B754-7A3F-40C4-9E66-6D60C4EF76DB}" destId="{730C0D88-C6DB-4295-A435-24654ADBAFED}" srcOrd="0" destOrd="0" parTransId="{09D0BA65-13C8-4EDC-B087-3EA0ACB0162A}" sibTransId="{431DD2DA-FE69-45BC-AC41-3A6682A00B80}"/>
    <dgm:cxn modelId="{A587938F-BB0D-4287-8FFE-1820DF0D7465}" type="presOf" srcId="{2FC7B4CC-0004-4DE0-9C10-D507926507F6}" destId="{41E5DEA1-FFC8-4AA6-B133-ACDDD230F19D}" srcOrd="0" destOrd="0" presId="urn:microsoft.com/office/officeart/2005/8/layout/hProcess4"/>
    <dgm:cxn modelId="{0D5DC414-967A-470C-9D29-4753DA1BBE3A}" srcId="{EF9B6C12-9CB6-4DC1-9C20-2407FE48079B}" destId="{31FCF5CC-A7AD-4690-904D-414052D3E1CC}" srcOrd="2" destOrd="0" parTransId="{86218FD1-F735-48B7-9905-F5E544F2DF71}" sibTransId="{49BAC9C0-951A-45FC-BE0F-1F7A7AD8DA40}"/>
    <dgm:cxn modelId="{B0504E0C-B7ED-4BB7-BE2D-8487C3F77D6B}" type="presOf" srcId="{2FC7B4CC-0004-4DE0-9C10-D507926507F6}" destId="{8CA17A7B-147D-47E7-80FC-02A67565D987}" srcOrd="1" destOrd="0" presId="urn:microsoft.com/office/officeart/2005/8/layout/hProcess4"/>
    <dgm:cxn modelId="{8914E2E5-EA2F-4E9B-A311-38E754321B1A}" type="presOf" srcId="{897A55CA-B5E1-48C2-BA0B-5B7453FD199E}" destId="{8CA17A7B-147D-47E7-80FC-02A67565D987}" srcOrd="1" destOrd="1" presId="urn:microsoft.com/office/officeart/2005/8/layout/hProcess4"/>
    <dgm:cxn modelId="{BD1FE4DD-D495-4F4C-940E-7C8AF7969F66}" srcId="{EF9B6C12-9CB6-4DC1-9C20-2407FE48079B}" destId="{4AA5B754-7A3F-40C4-9E66-6D60C4EF76DB}" srcOrd="1" destOrd="0" parTransId="{8387B84F-A477-4E58-9BF2-6D7B54897CCB}" sibTransId="{BC7E2FE5-A768-4E64-A789-3716072DC2ED}"/>
    <dgm:cxn modelId="{ED9EA152-6F31-4044-A6BD-3DFA474B5C55}" type="presOf" srcId="{EF9B6C12-9CB6-4DC1-9C20-2407FE48079B}" destId="{AA5E1D99-D1BD-4EE7-9FB8-8FEAD1B539CF}" srcOrd="0" destOrd="0" presId="urn:microsoft.com/office/officeart/2005/8/layout/hProcess4"/>
    <dgm:cxn modelId="{A64F38DE-2F47-40FD-B5AA-9C19D09F8BC1}" srcId="{694A0F6F-1B37-464A-8BD3-34D4D76156BB}" destId="{897A55CA-B5E1-48C2-BA0B-5B7453FD199E}" srcOrd="1" destOrd="0" parTransId="{DEF48C68-C47F-4EDC-B37C-8EA74468E4EA}" sibTransId="{2C14BAF9-54F1-497C-9690-2351DB8CCD57}"/>
    <dgm:cxn modelId="{663C2765-7674-4BA3-B29F-2908A8601E59}" type="presParOf" srcId="{AA5E1D99-D1BD-4EE7-9FB8-8FEAD1B539CF}" destId="{61D48BE7-1A2E-482D-AC02-441865700C22}" srcOrd="0" destOrd="0" presId="urn:microsoft.com/office/officeart/2005/8/layout/hProcess4"/>
    <dgm:cxn modelId="{469FB34F-11AC-4922-97B2-9C9A5A3D92FC}" type="presParOf" srcId="{AA5E1D99-D1BD-4EE7-9FB8-8FEAD1B539CF}" destId="{F2702F5A-20C1-48DD-A72B-240B6B81715C}" srcOrd="1" destOrd="0" presId="urn:microsoft.com/office/officeart/2005/8/layout/hProcess4"/>
    <dgm:cxn modelId="{E2D2027A-244C-4068-8E9D-BDE2CA5D2CDF}" type="presParOf" srcId="{AA5E1D99-D1BD-4EE7-9FB8-8FEAD1B539CF}" destId="{955DECD6-4BAE-4EFC-A23B-BC4F7C2407FE}" srcOrd="2" destOrd="0" presId="urn:microsoft.com/office/officeart/2005/8/layout/hProcess4"/>
    <dgm:cxn modelId="{DBC897B3-8917-4949-8B80-5B7438CF7A1D}" type="presParOf" srcId="{955DECD6-4BAE-4EFC-A23B-BC4F7C2407FE}" destId="{4FD16C6C-6C39-4DE0-928A-706CD8240A5B}" srcOrd="0" destOrd="0" presId="urn:microsoft.com/office/officeart/2005/8/layout/hProcess4"/>
    <dgm:cxn modelId="{471FA937-C793-477B-A526-8ABF02D35BF9}" type="presParOf" srcId="{4FD16C6C-6C39-4DE0-928A-706CD8240A5B}" destId="{24123B14-A561-4CB1-A202-6997C2F90EF2}" srcOrd="0" destOrd="0" presId="urn:microsoft.com/office/officeart/2005/8/layout/hProcess4"/>
    <dgm:cxn modelId="{25195BA8-64FF-4B32-8D88-769BD06CFC3B}" type="presParOf" srcId="{4FD16C6C-6C39-4DE0-928A-706CD8240A5B}" destId="{41E5DEA1-FFC8-4AA6-B133-ACDDD230F19D}" srcOrd="1" destOrd="0" presId="urn:microsoft.com/office/officeart/2005/8/layout/hProcess4"/>
    <dgm:cxn modelId="{A92FF284-5156-4C2E-9D77-C49B16A2232C}" type="presParOf" srcId="{4FD16C6C-6C39-4DE0-928A-706CD8240A5B}" destId="{8CA17A7B-147D-47E7-80FC-02A67565D987}" srcOrd="2" destOrd="0" presId="urn:microsoft.com/office/officeart/2005/8/layout/hProcess4"/>
    <dgm:cxn modelId="{A2C759B0-EE05-4DB2-A48F-A90B4E298EEE}" type="presParOf" srcId="{4FD16C6C-6C39-4DE0-928A-706CD8240A5B}" destId="{F7093BFF-D8E7-4652-B094-B25DAA183B3A}" srcOrd="3" destOrd="0" presId="urn:microsoft.com/office/officeart/2005/8/layout/hProcess4"/>
    <dgm:cxn modelId="{F59B82CF-EA0E-4D39-95C5-AD1594A74690}" type="presParOf" srcId="{4FD16C6C-6C39-4DE0-928A-706CD8240A5B}" destId="{8E06FA2D-0D00-44F9-9D84-DD9FE20FE153}" srcOrd="4" destOrd="0" presId="urn:microsoft.com/office/officeart/2005/8/layout/hProcess4"/>
    <dgm:cxn modelId="{DFC22633-5320-4DA9-A47E-17CCA8D72D72}" type="presParOf" srcId="{955DECD6-4BAE-4EFC-A23B-BC4F7C2407FE}" destId="{9C82B3CE-B3C4-44B0-BBCD-BEC2C80C1E35}" srcOrd="1" destOrd="0" presId="urn:microsoft.com/office/officeart/2005/8/layout/hProcess4"/>
    <dgm:cxn modelId="{FF70926B-F96D-43D7-AAFD-22AC7B758F8E}" type="presParOf" srcId="{955DECD6-4BAE-4EFC-A23B-BC4F7C2407FE}" destId="{D77C21F4-4CC1-439F-8E68-D8EF1EE2C731}" srcOrd="2" destOrd="0" presId="urn:microsoft.com/office/officeart/2005/8/layout/hProcess4"/>
    <dgm:cxn modelId="{1DFE33F5-59D4-4DA9-9EB3-38B4D8402ABC}" type="presParOf" srcId="{D77C21F4-4CC1-439F-8E68-D8EF1EE2C731}" destId="{4F8BDD17-FEB3-4143-9DE6-1578D9D9F688}" srcOrd="0" destOrd="0" presId="urn:microsoft.com/office/officeart/2005/8/layout/hProcess4"/>
    <dgm:cxn modelId="{5698D300-314B-4C0A-B118-837957D79693}" type="presParOf" srcId="{D77C21F4-4CC1-439F-8E68-D8EF1EE2C731}" destId="{5B8D0E9D-D839-4026-9A3A-DE88AE7F5140}" srcOrd="1" destOrd="0" presId="urn:microsoft.com/office/officeart/2005/8/layout/hProcess4"/>
    <dgm:cxn modelId="{6ECDB9BF-147F-40A4-AE3C-C7FA9DDA530C}" type="presParOf" srcId="{D77C21F4-4CC1-439F-8E68-D8EF1EE2C731}" destId="{CC6BC5E5-3AE6-4DAA-8A0B-0B0D3BD37623}" srcOrd="2" destOrd="0" presId="urn:microsoft.com/office/officeart/2005/8/layout/hProcess4"/>
    <dgm:cxn modelId="{D8962673-FEBC-4459-BECA-E1E8413D1631}" type="presParOf" srcId="{D77C21F4-4CC1-439F-8E68-D8EF1EE2C731}" destId="{F85BBFE6-40B8-4F41-8CBD-3511F0B609EC}" srcOrd="3" destOrd="0" presId="urn:microsoft.com/office/officeart/2005/8/layout/hProcess4"/>
    <dgm:cxn modelId="{D44475C9-ADF7-4048-B11D-F36D1C8D84E1}" type="presParOf" srcId="{D77C21F4-4CC1-439F-8E68-D8EF1EE2C731}" destId="{6A8AC679-17A3-4376-995C-CDBF80CBA226}" srcOrd="4" destOrd="0" presId="urn:microsoft.com/office/officeart/2005/8/layout/hProcess4"/>
    <dgm:cxn modelId="{4904AE00-7BD8-4C07-9C8E-A7F5FB34B582}" type="presParOf" srcId="{955DECD6-4BAE-4EFC-A23B-BC4F7C2407FE}" destId="{CAF95059-965F-4A68-9B23-994A6489A952}" srcOrd="3" destOrd="0" presId="urn:microsoft.com/office/officeart/2005/8/layout/hProcess4"/>
    <dgm:cxn modelId="{F2E490AC-C095-47D2-9C1C-A5B4D19773E2}" type="presParOf" srcId="{955DECD6-4BAE-4EFC-A23B-BC4F7C2407FE}" destId="{76A5F4D9-B49D-4641-AC12-A1C021ED0D9C}" srcOrd="4" destOrd="0" presId="urn:microsoft.com/office/officeart/2005/8/layout/hProcess4"/>
    <dgm:cxn modelId="{EF657442-2183-4539-8011-22C0EE72DFCD}" type="presParOf" srcId="{76A5F4D9-B49D-4641-AC12-A1C021ED0D9C}" destId="{412501AC-BFA9-438F-B4EC-1D623CAD7422}" srcOrd="0" destOrd="0" presId="urn:microsoft.com/office/officeart/2005/8/layout/hProcess4"/>
    <dgm:cxn modelId="{CCE637B1-0E09-44AB-A602-1BE792A933AD}" type="presParOf" srcId="{76A5F4D9-B49D-4641-AC12-A1C021ED0D9C}" destId="{2D41B41D-F12D-4AB4-BB81-E124656E191D}" srcOrd="1" destOrd="0" presId="urn:microsoft.com/office/officeart/2005/8/layout/hProcess4"/>
    <dgm:cxn modelId="{264D05B5-7230-458E-A62D-A43E3C56200A}" type="presParOf" srcId="{76A5F4D9-B49D-4641-AC12-A1C021ED0D9C}" destId="{90DBEC9D-F101-4E75-BD51-DB7672D455BD}" srcOrd="2" destOrd="0" presId="urn:microsoft.com/office/officeart/2005/8/layout/hProcess4"/>
    <dgm:cxn modelId="{0BE78E66-552A-4C89-BA75-45D00C96C94B}" type="presParOf" srcId="{76A5F4D9-B49D-4641-AC12-A1C021ED0D9C}" destId="{0231481E-3F59-43C0-94E4-974229F61C12}" srcOrd="3" destOrd="0" presId="urn:microsoft.com/office/officeart/2005/8/layout/hProcess4"/>
    <dgm:cxn modelId="{5CF6FB57-70E8-4CE6-A405-05B3E053A68B}" type="presParOf" srcId="{76A5F4D9-B49D-4641-AC12-A1C021ED0D9C}" destId="{22F64745-B034-4118-AED9-57C1B1BB31C8}"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2F2E0F-0370-480D-90A8-4CD255CC2AF7}" type="doc">
      <dgm:prSet loTypeId="urn:microsoft.com/office/officeart/2005/8/layout/chart3" loCatId="cycle" qsTypeId="urn:microsoft.com/office/officeart/2005/8/quickstyle/3d1" qsCatId="3D" csTypeId="urn:microsoft.com/office/officeart/2005/8/colors/colorful5" csCatId="colorful" phldr="1"/>
      <dgm:spPr/>
    </dgm:pt>
    <dgm:pt modelId="{97E049DE-2BB3-45D3-A0A0-D06502C3046D}">
      <dgm:prSet phldrT="[Texto]"/>
      <dgm:spPr/>
      <dgm:t>
        <a:bodyPr/>
        <a:lstStyle/>
        <a:p>
          <a:r>
            <a:rPr lang="es-US" dirty="0" smtClean="0">
              <a:solidFill>
                <a:schemeClr val="accent4">
                  <a:lumMod val="20000"/>
                  <a:lumOff val="80000"/>
                </a:schemeClr>
              </a:solidFill>
            </a:rPr>
            <a:t>Desconexión Colectiva</a:t>
          </a:r>
          <a:endParaRPr lang="es-MX" dirty="0">
            <a:solidFill>
              <a:schemeClr val="accent4">
                <a:lumMod val="20000"/>
                <a:lumOff val="80000"/>
              </a:schemeClr>
            </a:solidFill>
          </a:endParaRPr>
        </a:p>
      </dgm:t>
    </dgm:pt>
    <dgm:pt modelId="{EEED517F-D5F0-4A5D-BE29-7F214552F43B}" type="parTrans" cxnId="{6C88807F-9D7F-4F77-A073-0F9AFA004AFF}">
      <dgm:prSet/>
      <dgm:spPr/>
      <dgm:t>
        <a:bodyPr/>
        <a:lstStyle/>
        <a:p>
          <a:endParaRPr lang="es-MX"/>
        </a:p>
      </dgm:t>
    </dgm:pt>
    <dgm:pt modelId="{4D9C4775-F9B1-4721-AD0E-4A8E4B7274D2}" type="sibTrans" cxnId="{6C88807F-9D7F-4F77-A073-0F9AFA004AFF}">
      <dgm:prSet/>
      <dgm:spPr/>
      <dgm:t>
        <a:bodyPr/>
        <a:lstStyle/>
        <a:p>
          <a:endParaRPr lang="es-MX"/>
        </a:p>
      </dgm:t>
    </dgm:pt>
    <dgm:pt modelId="{BCC03950-F3AA-4798-B953-798D8DDD243D}">
      <dgm:prSet phldrT="[Texto]"/>
      <dgm:spPr/>
      <dgm:t>
        <a:bodyPr/>
        <a:lstStyle/>
        <a:p>
          <a:r>
            <a:rPr lang="es-US" dirty="0" smtClean="0">
              <a:solidFill>
                <a:schemeClr val="accent4">
                  <a:lumMod val="20000"/>
                  <a:lumOff val="80000"/>
                </a:schemeClr>
              </a:solidFill>
            </a:rPr>
            <a:t>Países subdesarrollados </a:t>
          </a:r>
          <a:endParaRPr lang="es-MX" dirty="0">
            <a:solidFill>
              <a:schemeClr val="accent4">
                <a:lumMod val="20000"/>
                <a:lumOff val="80000"/>
              </a:schemeClr>
            </a:solidFill>
          </a:endParaRPr>
        </a:p>
      </dgm:t>
    </dgm:pt>
    <dgm:pt modelId="{EA36748C-3E87-4FDE-B3C1-2B18A973CDFE}" type="parTrans" cxnId="{F55E1B4F-7DFF-4527-8464-A2CFE5507272}">
      <dgm:prSet/>
      <dgm:spPr/>
      <dgm:t>
        <a:bodyPr/>
        <a:lstStyle/>
        <a:p>
          <a:endParaRPr lang="es-MX"/>
        </a:p>
      </dgm:t>
    </dgm:pt>
    <dgm:pt modelId="{AF96AF7E-D438-4C8E-8C08-B1D07BC3AEFF}" type="sibTrans" cxnId="{F55E1B4F-7DFF-4527-8464-A2CFE5507272}">
      <dgm:prSet/>
      <dgm:spPr/>
      <dgm:t>
        <a:bodyPr/>
        <a:lstStyle/>
        <a:p>
          <a:endParaRPr lang="es-MX"/>
        </a:p>
      </dgm:t>
    </dgm:pt>
    <dgm:pt modelId="{99A56AA7-68A8-4B80-8C49-0B39DCC15F07}">
      <dgm:prSet phldrT="[Texto]"/>
      <dgm:spPr/>
      <dgm:t>
        <a:bodyPr/>
        <a:lstStyle/>
        <a:p>
          <a:r>
            <a:rPr lang="es-MX" dirty="0" smtClean="0">
              <a:solidFill>
                <a:schemeClr val="accent4">
                  <a:lumMod val="20000"/>
                  <a:lumOff val="80000"/>
                </a:schemeClr>
              </a:solidFill>
            </a:rPr>
            <a:t>Solidaridad </a:t>
          </a:r>
          <a:endParaRPr lang="es-MX" dirty="0">
            <a:solidFill>
              <a:schemeClr val="accent4">
                <a:lumMod val="20000"/>
                <a:lumOff val="80000"/>
              </a:schemeClr>
            </a:solidFill>
          </a:endParaRPr>
        </a:p>
      </dgm:t>
    </dgm:pt>
    <dgm:pt modelId="{6648D828-8184-4A28-9C74-ACA86B5FE1B3}" type="parTrans" cxnId="{1D940E48-F5D9-458D-BFE4-09C42278EEB5}">
      <dgm:prSet/>
      <dgm:spPr/>
      <dgm:t>
        <a:bodyPr/>
        <a:lstStyle/>
        <a:p>
          <a:endParaRPr lang="es-MX"/>
        </a:p>
      </dgm:t>
    </dgm:pt>
    <dgm:pt modelId="{647A1F9B-14D9-4688-B76B-D1711512F3B8}" type="sibTrans" cxnId="{1D940E48-F5D9-458D-BFE4-09C42278EEB5}">
      <dgm:prSet/>
      <dgm:spPr/>
      <dgm:t>
        <a:bodyPr/>
        <a:lstStyle/>
        <a:p>
          <a:endParaRPr lang="es-MX"/>
        </a:p>
      </dgm:t>
    </dgm:pt>
    <dgm:pt modelId="{FBD83ABB-BE7C-4647-917A-E0674FD75AC5}" type="pres">
      <dgm:prSet presAssocID="{AB2F2E0F-0370-480D-90A8-4CD255CC2AF7}" presName="compositeShape" presStyleCnt="0">
        <dgm:presLayoutVars>
          <dgm:chMax val="7"/>
          <dgm:dir/>
          <dgm:resizeHandles val="exact"/>
        </dgm:presLayoutVars>
      </dgm:prSet>
      <dgm:spPr/>
    </dgm:pt>
    <dgm:pt modelId="{18336ACE-B969-4503-A17C-BF342F177581}" type="pres">
      <dgm:prSet presAssocID="{AB2F2E0F-0370-480D-90A8-4CD255CC2AF7}" presName="wedge1" presStyleLbl="node1" presStyleIdx="0" presStyleCnt="3"/>
      <dgm:spPr/>
      <dgm:t>
        <a:bodyPr/>
        <a:lstStyle/>
        <a:p>
          <a:endParaRPr lang="es-MX"/>
        </a:p>
      </dgm:t>
    </dgm:pt>
    <dgm:pt modelId="{3383EA67-DF2E-4090-9DD5-375F76FD0FB4}" type="pres">
      <dgm:prSet presAssocID="{AB2F2E0F-0370-480D-90A8-4CD255CC2AF7}" presName="wedge1Tx" presStyleLbl="node1" presStyleIdx="0" presStyleCnt="3">
        <dgm:presLayoutVars>
          <dgm:chMax val="0"/>
          <dgm:chPref val="0"/>
          <dgm:bulletEnabled val="1"/>
        </dgm:presLayoutVars>
      </dgm:prSet>
      <dgm:spPr/>
      <dgm:t>
        <a:bodyPr/>
        <a:lstStyle/>
        <a:p>
          <a:endParaRPr lang="es-MX"/>
        </a:p>
      </dgm:t>
    </dgm:pt>
    <dgm:pt modelId="{C67CBDEA-9101-4604-8161-09C6F9D44193}" type="pres">
      <dgm:prSet presAssocID="{AB2F2E0F-0370-480D-90A8-4CD255CC2AF7}" presName="wedge2" presStyleLbl="node1" presStyleIdx="1" presStyleCnt="3"/>
      <dgm:spPr/>
      <dgm:t>
        <a:bodyPr/>
        <a:lstStyle/>
        <a:p>
          <a:endParaRPr lang="es-MX"/>
        </a:p>
      </dgm:t>
    </dgm:pt>
    <dgm:pt modelId="{CBBA7515-F866-4FB9-AD6D-7FD9DF2414F4}" type="pres">
      <dgm:prSet presAssocID="{AB2F2E0F-0370-480D-90A8-4CD255CC2AF7}" presName="wedge2Tx" presStyleLbl="node1" presStyleIdx="1" presStyleCnt="3">
        <dgm:presLayoutVars>
          <dgm:chMax val="0"/>
          <dgm:chPref val="0"/>
          <dgm:bulletEnabled val="1"/>
        </dgm:presLayoutVars>
      </dgm:prSet>
      <dgm:spPr/>
      <dgm:t>
        <a:bodyPr/>
        <a:lstStyle/>
        <a:p>
          <a:endParaRPr lang="es-MX"/>
        </a:p>
      </dgm:t>
    </dgm:pt>
    <dgm:pt modelId="{C07262AD-99E7-48D0-8D48-3A41AA819A28}" type="pres">
      <dgm:prSet presAssocID="{AB2F2E0F-0370-480D-90A8-4CD255CC2AF7}" presName="wedge3" presStyleLbl="node1" presStyleIdx="2" presStyleCnt="3"/>
      <dgm:spPr/>
      <dgm:t>
        <a:bodyPr/>
        <a:lstStyle/>
        <a:p>
          <a:endParaRPr lang="es-MX"/>
        </a:p>
      </dgm:t>
    </dgm:pt>
    <dgm:pt modelId="{2017E34D-377C-46AA-B920-15E46A1DB97D}" type="pres">
      <dgm:prSet presAssocID="{AB2F2E0F-0370-480D-90A8-4CD255CC2AF7}" presName="wedge3Tx" presStyleLbl="node1" presStyleIdx="2" presStyleCnt="3">
        <dgm:presLayoutVars>
          <dgm:chMax val="0"/>
          <dgm:chPref val="0"/>
          <dgm:bulletEnabled val="1"/>
        </dgm:presLayoutVars>
      </dgm:prSet>
      <dgm:spPr/>
      <dgm:t>
        <a:bodyPr/>
        <a:lstStyle/>
        <a:p>
          <a:endParaRPr lang="es-MX"/>
        </a:p>
      </dgm:t>
    </dgm:pt>
  </dgm:ptLst>
  <dgm:cxnLst>
    <dgm:cxn modelId="{E8A57ECB-AD1C-4110-BCC2-15C8BBD5859F}" type="presOf" srcId="{BCC03950-F3AA-4798-B953-798D8DDD243D}" destId="{CBBA7515-F866-4FB9-AD6D-7FD9DF2414F4}" srcOrd="1" destOrd="0" presId="urn:microsoft.com/office/officeart/2005/8/layout/chart3"/>
    <dgm:cxn modelId="{B854B47D-9C24-48C4-B6DB-2F186AED38E0}" type="presOf" srcId="{97E049DE-2BB3-45D3-A0A0-D06502C3046D}" destId="{3383EA67-DF2E-4090-9DD5-375F76FD0FB4}" srcOrd="1" destOrd="0" presId="urn:microsoft.com/office/officeart/2005/8/layout/chart3"/>
    <dgm:cxn modelId="{DBFEEF66-2E97-4539-8576-14DF48AEAA43}" type="presOf" srcId="{99A56AA7-68A8-4B80-8C49-0B39DCC15F07}" destId="{2017E34D-377C-46AA-B920-15E46A1DB97D}" srcOrd="1" destOrd="0" presId="urn:microsoft.com/office/officeart/2005/8/layout/chart3"/>
    <dgm:cxn modelId="{A729BC8E-7D09-4B60-BC9A-82B8BC6C7A86}" type="presOf" srcId="{99A56AA7-68A8-4B80-8C49-0B39DCC15F07}" destId="{C07262AD-99E7-48D0-8D48-3A41AA819A28}" srcOrd="0" destOrd="0" presId="urn:microsoft.com/office/officeart/2005/8/layout/chart3"/>
    <dgm:cxn modelId="{1D940E48-F5D9-458D-BFE4-09C42278EEB5}" srcId="{AB2F2E0F-0370-480D-90A8-4CD255CC2AF7}" destId="{99A56AA7-68A8-4B80-8C49-0B39DCC15F07}" srcOrd="2" destOrd="0" parTransId="{6648D828-8184-4A28-9C74-ACA86B5FE1B3}" sibTransId="{647A1F9B-14D9-4688-B76B-D1711512F3B8}"/>
    <dgm:cxn modelId="{6C88807F-9D7F-4F77-A073-0F9AFA004AFF}" srcId="{AB2F2E0F-0370-480D-90A8-4CD255CC2AF7}" destId="{97E049DE-2BB3-45D3-A0A0-D06502C3046D}" srcOrd="0" destOrd="0" parTransId="{EEED517F-D5F0-4A5D-BE29-7F214552F43B}" sibTransId="{4D9C4775-F9B1-4721-AD0E-4A8E4B7274D2}"/>
    <dgm:cxn modelId="{EF1C81EE-3956-4A36-BC84-3B411CE63DA2}" type="presOf" srcId="{97E049DE-2BB3-45D3-A0A0-D06502C3046D}" destId="{18336ACE-B969-4503-A17C-BF342F177581}" srcOrd="0" destOrd="0" presId="urn:microsoft.com/office/officeart/2005/8/layout/chart3"/>
    <dgm:cxn modelId="{F55E1B4F-7DFF-4527-8464-A2CFE5507272}" srcId="{AB2F2E0F-0370-480D-90A8-4CD255CC2AF7}" destId="{BCC03950-F3AA-4798-B953-798D8DDD243D}" srcOrd="1" destOrd="0" parTransId="{EA36748C-3E87-4FDE-B3C1-2B18A973CDFE}" sibTransId="{AF96AF7E-D438-4C8E-8C08-B1D07BC3AEFF}"/>
    <dgm:cxn modelId="{DCDFA5F7-BED0-4A16-AD70-CD6A4EA67B13}" type="presOf" srcId="{BCC03950-F3AA-4798-B953-798D8DDD243D}" destId="{C67CBDEA-9101-4604-8161-09C6F9D44193}" srcOrd="0" destOrd="0" presId="urn:microsoft.com/office/officeart/2005/8/layout/chart3"/>
    <dgm:cxn modelId="{F6101966-D9A6-473E-BC50-53969AA54CAC}" type="presOf" srcId="{AB2F2E0F-0370-480D-90A8-4CD255CC2AF7}" destId="{FBD83ABB-BE7C-4647-917A-E0674FD75AC5}" srcOrd="0" destOrd="0" presId="urn:microsoft.com/office/officeart/2005/8/layout/chart3"/>
    <dgm:cxn modelId="{CD243D76-9294-44D2-B188-455222C3FC34}" type="presParOf" srcId="{FBD83ABB-BE7C-4647-917A-E0674FD75AC5}" destId="{18336ACE-B969-4503-A17C-BF342F177581}" srcOrd="0" destOrd="0" presId="urn:microsoft.com/office/officeart/2005/8/layout/chart3"/>
    <dgm:cxn modelId="{4B42509C-A8F9-46F8-A9AC-34343336A9E8}" type="presParOf" srcId="{FBD83ABB-BE7C-4647-917A-E0674FD75AC5}" destId="{3383EA67-DF2E-4090-9DD5-375F76FD0FB4}" srcOrd="1" destOrd="0" presId="urn:microsoft.com/office/officeart/2005/8/layout/chart3"/>
    <dgm:cxn modelId="{C7BC5A6F-53E0-410F-B9B0-E58EFAC05EBF}" type="presParOf" srcId="{FBD83ABB-BE7C-4647-917A-E0674FD75AC5}" destId="{C67CBDEA-9101-4604-8161-09C6F9D44193}" srcOrd="2" destOrd="0" presId="urn:microsoft.com/office/officeart/2005/8/layout/chart3"/>
    <dgm:cxn modelId="{1FB27FF4-C943-4A6B-8000-CA902CDA5B5D}" type="presParOf" srcId="{FBD83ABB-BE7C-4647-917A-E0674FD75AC5}" destId="{CBBA7515-F866-4FB9-AD6D-7FD9DF2414F4}" srcOrd="3" destOrd="0" presId="urn:microsoft.com/office/officeart/2005/8/layout/chart3"/>
    <dgm:cxn modelId="{77A4F5E3-A89D-47AB-B717-371B561E823D}" type="presParOf" srcId="{FBD83ABB-BE7C-4647-917A-E0674FD75AC5}" destId="{C07262AD-99E7-48D0-8D48-3A41AA819A28}" srcOrd="4" destOrd="0" presId="urn:microsoft.com/office/officeart/2005/8/layout/chart3"/>
    <dgm:cxn modelId="{E7D09775-6700-464B-A19E-DBAC64BCF063}" type="presParOf" srcId="{FBD83ABB-BE7C-4647-917A-E0674FD75AC5}" destId="{2017E34D-377C-46AA-B920-15E46A1DB97D}"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0C6AA1-1C0A-43F4-8E34-480AD984390F}"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MX"/>
        </a:p>
      </dgm:t>
    </dgm:pt>
    <dgm:pt modelId="{722B62AE-ADE6-41D6-B6A0-E9EA07B2C621}">
      <dgm:prSet/>
      <dgm:spPr/>
      <dgm:t>
        <a:bodyPr/>
        <a:lstStyle/>
        <a:p>
          <a:endParaRPr lang="es-MX" dirty="0"/>
        </a:p>
      </dgm:t>
    </dgm:pt>
    <dgm:pt modelId="{17CCD5D1-90E0-456B-B774-8DBBE1A282FC}" type="parTrans" cxnId="{044417A8-374F-47FD-B312-F1F1598A069D}">
      <dgm:prSet/>
      <dgm:spPr/>
      <dgm:t>
        <a:bodyPr/>
        <a:lstStyle/>
        <a:p>
          <a:endParaRPr lang="es-MX"/>
        </a:p>
      </dgm:t>
    </dgm:pt>
    <dgm:pt modelId="{223A497D-2598-429B-849F-80CC0D7012DA}" type="sibTrans" cxnId="{044417A8-374F-47FD-B312-F1F1598A069D}">
      <dgm:prSet/>
      <dgm:spPr>
        <a:blipFill rotWithShape="1">
          <a:blip xmlns:r="http://schemas.openxmlformats.org/officeDocument/2006/relationships" r:embed="rId1"/>
          <a:stretch>
            <a:fillRect/>
          </a:stretch>
        </a:blipFill>
      </dgm:spPr>
      <dgm:t>
        <a:bodyPr/>
        <a:lstStyle/>
        <a:p>
          <a:endParaRPr lang="es-MX"/>
        </a:p>
      </dgm:t>
    </dgm:pt>
    <dgm:pt modelId="{B7A20F66-C672-4010-914E-5BB24D9FF33C}">
      <dgm:prSet phldrT="[Texto]"/>
      <dgm:spPr/>
      <dgm:t>
        <a:bodyPr/>
        <a:lstStyle/>
        <a:p>
          <a:r>
            <a:rPr lang="es-MX" dirty="0" smtClean="0"/>
            <a:t>Participación de las empresas en el mercado </a:t>
          </a:r>
          <a:endParaRPr lang="es-MX" dirty="0"/>
        </a:p>
      </dgm:t>
    </dgm:pt>
    <dgm:pt modelId="{A71AAE0C-0306-47B9-AC7D-EA31F393D7FB}" type="parTrans" cxnId="{74A137F5-EE19-4A6F-B082-39E6AD6231CE}">
      <dgm:prSet/>
      <dgm:spPr/>
      <dgm:t>
        <a:bodyPr/>
        <a:lstStyle/>
        <a:p>
          <a:endParaRPr lang="es-MX"/>
        </a:p>
      </dgm:t>
    </dgm:pt>
    <dgm:pt modelId="{01EA8DA7-5D4F-49F8-A647-AE0F46B6016F}" type="sibTrans" cxnId="{74A137F5-EE19-4A6F-B082-39E6AD6231CE}">
      <dgm:prSet/>
      <dgm:spPr>
        <a:blipFill rotWithShape="1">
          <a:blip xmlns:r="http://schemas.openxmlformats.org/officeDocument/2006/relationships" r:embed="rId2"/>
          <a:stretch>
            <a:fillRect/>
          </a:stretch>
        </a:blipFill>
      </dgm:spPr>
      <dgm:t>
        <a:bodyPr/>
        <a:lstStyle/>
        <a:p>
          <a:endParaRPr lang="es-MX"/>
        </a:p>
      </dgm:t>
    </dgm:pt>
    <dgm:pt modelId="{C9F65919-3CE1-41D3-BFED-01AF9C5E34FB}">
      <dgm:prSet phldrT="[Texto]"/>
      <dgm:spPr/>
      <dgm:t>
        <a:bodyPr/>
        <a:lstStyle/>
        <a:p>
          <a:r>
            <a:rPr lang="es-MX" dirty="0" smtClean="0"/>
            <a:t>Crecimiento de la empresa a una internacionalización</a:t>
          </a:r>
          <a:endParaRPr lang="es-MX" dirty="0"/>
        </a:p>
      </dgm:t>
    </dgm:pt>
    <dgm:pt modelId="{0DB597FB-6056-451E-B236-FED99781B3C5}" type="parTrans" cxnId="{88338F2D-6E2A-4377-A383-BA2A009C5100}">
      <dgm:prSet/>
      <dgm:spPr/>
      <dgm:t>
        <a:bodyPr/>
        <a:lstStyle/>
        <a:p>
          <a:endParaRPr lang="es-MX"/>
        </a:p>
      </dgm:t>
    </dgm:pt>
    <dgm:pt modelId="{A8481FA7-4561-4122-82F5-687AED4BC478}" type="sibTrans" cxnId="{88338F2D-6E2A-4377-A383-BA2A009C5100}">
      <dgm:prSet/>
      <dgm:spPr>
        <a:blipFill rotWithShape="1">
          <a:blip xmlns:r="http://schemas.openxmlformats.org/officeDocument/2006/relationships" r:embed="rId3"/>
          <a:stretch>
            <a:fillRect/>
          </a:stretch>
        </a:blipFill>
      </dgm:spPr>
      <dgm:t>
        <a:bodyPr/>
        <a:lstStyle/>
        <a:p>
          <a:endParaRPr lang="es-MX"/>
        </a:p>
      </dgm:t>
    </dgm:pt>
    <dgm:pt modelId="{D1CB9A1C-DC64-418D-AD10-0DC1F35E5ED5}">
      <dgm:prSet phldrT="[Texto]"/>
      <dgm:spPr/>
      <dgm:t>
        <a:bodyPr/>
        <a:lstStyle/>
        <a:p>
          <a:r>
            <a:rPr lang="es-MX" dirty="0" smtClean="0"/>
            <a:t>Satisfacer necesidades mejor que la competencia </a:t>
          </a:r>
          <a:endParaRPr lang="es-MX" dirty="0"/>
        </a:p>
      </dgm:t>
    </dgm:pt>
    <dgm:pt modelId="{5BEE3006-A5F0-41BB-A23D-94E607E0A47C}" type="parTrans" cxnId="{14902109-70DC-4529-846D-90875F38AA6D}">
      <dgm:prSet/>
      <dgm:spPr/>
      <dgm:t>
        <a:bodyPr/>
        <a:lstStyle/>
        <a:p>
          <a:endParaRPr lang="es-MX"/>
        </a:p>
      </dgm:t>
    </dgm:pt>
    <dgm:pt modelId="{01AAA1A4-7C92-4ABB-BA93-8815CA2F3988}" type="sibTrans" cxnId="{14902109-70DC-4529-846D-90875F38AA6D}">
      <dgm:prSet/>
      <dgm:spPr>
        <a:blipFill rotWithShape="1">
          <a:blip xmlns:r="http://schemas.openxmlformats.org/officeDocument/2006/relationships" r:embed="rId4"/>
          <a:stretch>
            <a:fillRect/>
          </a:stretch>
        </a:blipFill>
      </dgm:spPr>
      <dgm:t>
        <a:bodyPr/>
        <a:lstStyle/>
        <a:p>
          <a:endParaRPr lang="es-MX"/>
        </a:p>
      </dgm:t>
    </dgm:pt>
    <dgm:pt modelId="{E01A748E-D490-4D68-8611-A8271A34C555}" type="pres">
      <dgm:prSet presAssocID="{260C6AA1-1C0A-43F4-8E34-480AD984390F}" presName="Name0" presStyleCnt="0">
        <dgm:presLayoutVars>
          <dgm:chMax val="7"/>
          <dgm:chPref val="7"/>
          <dgm:dir/>
        </dgm:presLayoutVars>
      </dgm:prSet>
      <dgm:spPr/>
      <dgm:t>
        <a:bodyPr/>
        <a:lstStyle/>
        <a:p>
          <a:endParaRPr lang="es-MX"/>
        </a:p>
      </dgm:t>
    </dgm:pt>
    <dgm:pt modelId="{732E0ACF-A1C0-4E68-B5CC-0ECBD56C8239}" type="pres">
      <dgm:prSet presAssocID="{260C6AA1-1C0A-43F4-8E34-480AD984390F}" presName="Name1" presStyleCnt="0"/>
      <dgm:spPr/>
    </dgm:pt>
    <dgm:pt modelId="{61E24F4A-8D3A-4BCC-99C3-F0FEF3F7234B}" type="pres">
      <dgm:prSet presAssocID="{223A497D-2598-429B-849F-80CC0D7012DA}" presName="picture_1" presStyleCnt="0"/>
      <dgm:spPr/>
    </dgm:pt>
    <dgm:pt modelId="{14D4404A-E152-454C-9D91-531928FE7BFF}" type="pres">
      <dgm:prSet presAssocID="{223A497D-2598-429B-849F-80CC0D7012DA}" presName="pictureRepeatNode" presStyleLbl="alignImgPlace1" presStyleIdx="0" presStyleCnt="4" custScaleX="75857" custScaleY="75019" custLinFactNeighborX="190" custLinFactNeighborY="-280"/>
      <dgm:spPr/>
      <dgm:t>
        <a:bodyPr/>
        <a:lstStyle/>
        <a:p>
          <a:endParaRPr lang="es-MX"/>
        </a:p>
      </dgm:t>
    </dgm:pt>
    <dgm:pt modelId="{E18DF86F-156E-4B40-ABDF-40BC58F49C3F}" type="pres">
      <dgm:prSet presAssocID="{722B62AE-ADE6-41D6-B6A0-E9EA07B2C621}" presName="text_1" presStyleLbl="node1" presStyleIdx="0" presStyleCnt="0">
        <dgm:presLayoutVars>
          <dgm:bulletEnabled val="1"/>
        </dgm:presLayoutVars>
      </dgm:prSet>
      <dgm:spPr/>
      <dgm:t>
        <a:bodyPr/>
        <a:lstStyle/>
        <a:p>
          <a:endParaRPr lang="es-MX"/>
        </a:p>
      </dgm:t>
    </dgm:pt>
    <dgm:pt modelId="{3F0D5CA5-7F76-40CC-B62C-C91183EDA216}" type="pres">
      <dgm:prSet presAssocID="{01EA8DA7-5D4F-49F8-A647-AE0F46B6016F}" presName="picture_2" presStyleCnt="0"/>
      <dgm:spPr/>
    </dgm:pt>
    <dgm:pt modelId="{C840C60D-4335-489A-BD5F-C730B2A75440}" type="pres">
      <dgm:prSet presAssocID="{01EA8DA7-5D4F-49F8-A647-AE0F46B6016F}" presName="pictureRepeatNode" presStyleLbl="alignImgPlace1" presStyleIdx="1" presStyleCnt="4" custLinFactNeighborX="-4106" custLinFactNeighborY="-2127"/>
      <dgm:spPr/>
      <dgm:t>
        <a:bodyPr/>
        <a:lstStyle/>
        <a:p>
          <a:endParaRPr lang="es-MX"/>
        </a:p>
      </dgm:t>
    </dgm:pt>
    <dgm:pt modelId="{3846F982-A351-4984-9076-7573DEB80B39}" type="pres">
      <dgm:prSet presAssocID="{B7A20F66-C672-4010-914E-5BB24D9FF33C}" presName="line_2" presStyleLbl="parChTrans1D1" presStyleIdx="0" presStyleCnt="3"/>
      <dgm:spPr/>
    </dgm:pt>
    <dgm:pt modelId="{F9D1C4D7-6498-4437-8EF7-AD79C3F14FD1}" type="pres">
      <dgm:prSet presAssocID="{B7A20F66-C672-4010-914E-5BB24D9FF33C}" presName="textparent_2" presStyleLbl="node1" presStyleIdx="0" presStyleCnt="0"/>
      <dgm:spPr/>
    </dgm:pt>
    <dgm:pt modelId="{5FA01EB1-7C0D-4796-8121-2D49CBC3582E}" type="pres">
      <dgm:prSet presAssocID="{B7A20F66-C672-4010-914E-5BB24D9FF33C}" presName="text_2" presStyleLbl="revTx" presStyleIdx="0" presStyleCnt="3">
        <dgm:presLayoutVars>
          <dgm:bulletEnabled val="1"/>
        </dgm:presLayoutVars>
      </dgm:prSet>
      <dgm:spPr/>
      <dgm:t>
        <a:bodyPr/>
        <a:lstStyle/>
        <a:p>
          <a:endParaRPr lang="es-MX"/>
        </a:p>
      </dgm:t>
    </dgm:pt>
    <dgm:pt modelId="{E554BFDF-D36C-4240-882B-17E6554CFE61}" type="pres">
      <dgm:prSet presAssocID="{A8481FA7-4561-4122-82F5-687AED4BC478}" presName="picture_3" presStyleCnt="0"/>
      <dgm:spPr/>
    </dgm:pt>
    <dgm:pt modelId="{FA0F8AC4-E179-4D3F-99DC-79322C07F45D}" type="pres">
      <dgm:prSet presAssocID="{A8481FA7-4561-4122-82F5-687AED4BC478}" presName="pictureRepeatNode" presStyleLbl="alignImgPlace1" presStyleIdx="2" presStyleCnt="4"/>
      <dgm:spPr/>
      <dgm:t>
        <a:bodyPr/>
        <a:lstStyle/>
        <a:p>
          <a:endParaRPr lang="es-MX"/>
        </a:p>
      </dgm:t>
    </dgm:pt>
    <dgm:pt modelId="{0EFD96B1-93BE-48D3-A602-24937017D0F6}" type="pres">
      <dgm:prSet presAssocID="{C9F65919-3CE1-41D3-BFED-01AF9C5E34FB}" presName="line_3" presStyleLbl="parChTrans1D1" presStyleIdx="1" presStyleCnt="3"/>
      <dgm:spPr/>
    </dgm:pt>
    <dgm:pt modelId="{3F13EB0C-C131-4172-BD8F-BD4D397F264F}" type="pres">
      <dgm:prSet presAssocID="{C9F65919-3CE1-41D3-BFED-01AF9C5E34FB}" presName="textparent_3" presStyleLbl="node1" presStyleIdx="0" presStyleCnt="0"/>
      <dgm:spPr/>
    </dgm:pt>
    <dgm:pt modelId="{F79CF937-CB47-45F4-A46F-4569A63C4814}" type="pres">
      <dgm:prSet presAssocID="{C9F65919-3CE1-41D3-BFED-01AF9C5E34FB}" presName="text_3" presStyleLbl="revTx" presStyleIdx="1" presStyleCnt="3">
        <dgm:presLayoutVars>
          <dgm:bulletEnabled val="1"/>
        </dgm:presLayoutVars>
      </dgm:prSet>
      <dgm:spPr/>
      <dgm:t>
        <a:bodyPr/>
        <a:lstStyle/>
        <a:p>
          <a:endParaRPr lang="es-MX"/>
        </a:p>
      </dgm:t>
    </dgm:pt>
    <dgm:pt modelId="{5FAC7E38-A8C9-4931-A8F1-21F9ADFEE39F}" type="pres">
      <dgm:prSet presAssocID="{01AAA1A4-7C92-4ABB-BA93-8815CA2F3988}" presName="picture_4" presStyleCnt="0"/>
      <dgm:spPr/>
    </dgm:pt>
    <dgm:pt modelId="{87D1741B-2CC5-4263-BDFE-BA6924885F8D}" type="pres">
      <dgm:prSet presAssocID="{01AAA1A4-7C92-4ABB-BA93-8815CA2F3988}" presName="pictureRepeatNode" presStyleLbl="alignImgPlace1" presStyleIdx="3" presStyleCnt="4"/>
      <dgm:spPr/>
      <dgm:t>
        <a:bodyPr/>
        <a:lstStyle/>
        <a:p>
          <a:endParaRPr lang="es-MX"/>
        </a:p>
      </dgm:t>
    </dgm:pt>
    <dgm:pt modelId="{FD750DA9-3B32-44FB-B858-6E9A3EC882A3}" type="pres">
      <dgm:prSet presAssocID="{D1CB9A1C-DC64-418D-AD10-0DC1F35E5ED5}" presName="line_4" presStyleLbl="parChTrans1D1" presStyleIdx="2" presStyleCnt="3"/>
      <dgm:spPr/>
    </dgm:pt>
    <dgm:pt modelId="{E350919C-B826-46F6-8F81-A1D2C5325F24}" type="pres">
      <dgm:prSet presAssocID="{D1CB9A1C-DC64-418D-AD10-0DC1F35E5ED5}" presName="textparent_4" presStyleLbl="node1" presStyleIdx="0" presStyleCnt="0"/>
      <dgm:spPr/>
    </dgm:pt>
    <dgm:pt modelId="{901EF63F-A52A-4324-9265-24E080734A2D}" type="pres">
      <dgm:prSet presAssocID="{D1CB9A1C-DC64-418D-AD10-0DC1F35E5ED5}" presName="text_4" presStyleLbl="revTx" presStyleIdx="2" presStyleCnt="3">
        <dgm:presLayoutVars>
          <dgm:bulletEnabled val="1"/>
        </dgm:presLayoutVars>
      </dgm:prSet>
      <dgm:spPr/>
      <dgm:t>
        <a:bodyPr/>
        <a:lstStyle/>
        <a:p>
          <a:endParaRPr lang="es-MX"/>
        </a:p>
      </dgm:t>
    </dgm:pt>
  </dgm:ptLst>
  <dgm:cxnLst>
    <dgm:cxn modelId="{0380047A-A509-4704-86CF-8AAA3FF827BF}" type="presOf" srcId="{A8481FA7-4561-4122-82F5-687AED4BC478}" destId="{FA0F8AC4-E179-4D3F-99DC-79322C07F45D}" srcOrd="0" destOrd="0" presId="urn:microsoft.com/office/officeart/2008/layout/CircularPictureCallout"/>
    <dgm:cxn modelId="{3C08D493-53E5-4FD3-B005-204A804703BB}" type="presOf" srcId="{223A497D-2598-429B-849F-80CC0D7012DA}" destId="{14D4404A-E152-454C-9D91-531928FE7BFF}" srcOrd="0" destOrd="0" presId="urn:microsoft.com/office/officeart/2008/layout/CircularPictureCallout"/>
    <dgm:cxn modelId="{6C7D18FA-35F6-469A-9C4C-F6BF7BE3B40D}" type="presOf" srcId="{01AAA1A4-7C92-4ABB-BA93-8815CA2F3988}" destId="{87D1741B-2CC5-4263-BDFE-BA6924885F8D}" srcOrd="0" destOrd="0" presId="urn:microsoft.com/office/officeart/2008/layout/CircularPictureCallout"/>
    <dgm:cxn modelId="{0248A115-1D20-4CE1-97FD-7DB2D7EB83BD}" type="presOf" srcId="{01EA8DA7-5D4F-49F8-A647-AE0F46B6016F}" destId="{C840C60D-4335-489A-BD5F-C730B2A75440}" srcOrd="0" destOrd="0" presId="urn:microsoft.com/office/officeart/2008/layout/CircularPictureCallout"/>
    <dgm:cxn modelId="{14902109-70DC-4529-846D-90875F38AA6D}" srcId="{260C6AA1-1C0A-43F4-8E34-480AD984390F}" destId="{D1CB9A1C-DC64-418D-AD10-0DC1F35E5ED5}" srcOrd="3" destOrd="0" parTransId="{5BEE3006-A5F0-41BB-A23D-94E607E0A47C}" sibTransId="{01AAA1A4-7C92-4ABB-BA93-8815CA2F3988}"/>
    <dgm:cxn modelId="{044417A8-374F-47FD-B312-F1F1598A069D}" srcId="{260C6AA1-1C0A-43F4-8E34-480AD984390F}" destId="{722B62AE-ADE6-41D6-B6A0-E9EA07B2C621}" srcOrd="0" destOrd="0" parTransId="{17CCD5D1-90E0-456B-B774-8DBBE1A282FC}" sibTransId="{223A497D-2598-429B-849F-80CC0D7012DA}"/>
    <dgm:cxn modelId="{4091AC7A-10F3-4C91-9635-B8BB07403D5E}" type="presOf" srcId="{C9F65919-3CE1-41D3-BFED-01AF9C5E34FB}" destId="{F79CF937-CB47-45F4-A46F-4569A63C4814}" srcOrd="0" destOrd="0" presId="urn:microsoft.com/office/officeart/2008/layout/CircularPictureCallout"/>
    <dgm:cxn modelId="{74A137F5-EE19-4A6F-B082-39E6AD6231CE}" srcId="{260C6AA1-1C0A-43F4-8E34-480AD984390F}" destId="{B7A20F66-C672-4010-914E-5BB24D9FF33C}" srcOrd="1" destOrd="0" parTransId="{A71AAE0C-0306-47B9-AC7D-EA31F393D7FB}" sibTransId="{01EA8DA7-5D4F-49F8-A647-AE0F46B6016F}"/>
    <dgm:cxn modelId="{94871F55-4421-452B-A504-47037D91C07D}" type="presOf" srcId="{722B62AE-ADE6-41D6-B6A0-E9EA07B2C621}" destId="{E18DF86F-156E-4B40-ABDF-40BC58F49C3F}" srcOrd="0" destOrd="0" presId="urn:microsoft.com/office/officeart/2008/layout/CircularPictureCallout"/>
    <dgm:cxn modelId="{60B5BB67-73DB-46CC-924F-B2B9E8F6EF64}" type="presOf" srcId="{B7A20F66-C672-4010-914E-5BB24D9FF33C}" destId="{5FA01EB1-7C0D-4796-8121-2D49CBC3582E}" srcOrd="0" destOrd="0" presId="urn:microsoft.com/office/officeart/2008/layout/CircularPictureCallout"/>
    <dgm:cxn modelId="{C10EC4EF-CBB6-4E11-8512-FCC9C6889C7D}" type="presOf" srcId="{D1CB9A1C-DC64-418D-AD10-0DC1F35E5ED5}" destId="{901EF63F-A52A-4324-9265-24E080734A2D}" srcOrd="0" destOrd="0" presId="urn:microsoft.com/office/officeart/2008/layout/CircularPictureCallout"/>
    <dgm:cxn modelId="{88338F2D-6E2A-4377-A383-BA2A009C5100}" srcId="{260C6AA1-1C0A-43F4-8E34-480AD984390F}" destId="{C9F65919-3CE1-41D3-BFED-01AF9C5E34FB}" srcOrd="2" destOrd="0" parTransId="{0DB597FB-6056-451E-B236-FED99781B3C5}" sibTransId="{A8481FA7-4561-4122-82F5-687AED4BC478}"/>
    <dgm:cxn modelId="{382C82B9-088C-4B36-96A8-B766C40CF5D9}" type="presOf" srcId="{260C6AA1-1C0A-43F4-8E34-480AD984390F}" destId="{E01A748E-D490-4D68-8611-A8271A34C555}" srcOrd="0" destOrd="0" presId="urn:microsoft.com/office/officeart/2008/layout/CircularPictureCallout"/>
    <dgm:cxn modelId="{CB2BF306-02B2-41D3-B9BF-BA9A520516D1}" type="presParOf" srcId="{E01A748E-D490-4D68-8611-A8271A34C555}" destId="{732E0ACF-A1C0-4E68-B5CC-0ECBD56C8239}" srcOrd="0" destOrd="0" presId="urn:microsoft.com/office/officeart/2008/layout/CircularPictureCallout"/>
    <dgm:cxn modelId="{05BDA0BD-7BDC-411B-A045-8895D7D7AE86}" type="presParOf" srcId="{732E0ACF-A1C0-4E68-B5CC-0ECBD56C8239}" destId="{61E24F4A-8D3A-4BCC-99C3-F0FEF3F7234B}" srcOrd="0" destOrd="0" presId="urn:microsoft.com/office/officeart/2008/layout/CircularPictureCallout"/>
    <dgm:cxn modelId="{C184E5AB-EBCB-459F-9D4A-8DBAC0BE9388}" type="presParOf" srcId="{61E24F4A-8D3A-4BCC-99C3-F0FEF3F7234B}" destId="{14D4404A-E152-454C-9D91-531928FE7BFF}" srcOrd="0" destOrd="0" presId="urn:microsoft.com/office/officeart/2008/layout/CircularPictureCallout"/>
    <dgm:cxn modelId="{0E5F7D42-FAF6-457D-A66F-7D09117E7B96}" type="presParOf" srcId="{732E0ACF-A1C0-4E68-B5CC-0ECBD56C8239}" destId="{E18DF86F-156E-4B40-ABDF-40BC58F49C3F}" srcOrd="1" destOrd="0" presId="urn:microsoft.com/office/officeart/2008/layout/CircularPictureCallout"/>
    <dgm:cxn modelId="{C0368A1F-2BD3-4520-AA26-8AE6AF9D4E74}" type="presParOf" srcId="{732E0ACF-A1C0-4E68-B5CC-0ECBD56C8239}" destId="{3F0D5CA5-7F76-40CC-B62C-C91183EDA216}" srcOrd="2" destOrd="0" presId="urn:microsoft.com/office/officeart/2008/layout/CircularPictureCallout"/>
    <dgm:cxn modelId="{2201C130-6706-465D-9425-B5EBD7D4BA75}" type="presParOf" srcId="{3F0D5CA5-7F76-40CC-B62C-C91183EDA216}" destId="{C840C60D-4335-489A-BD5F-C730B2A75440}" srcOrd="0" destOrd="0" presId="urn:microsoft.com/office/officeart/2008/layout/CircularPictureCallout"/>
    <dgm:cxn modelId="{05A5BA48-623E-4ACA-9E44-A574DF90FD65}" type="presParOf" srcId="{732E0ACF-A1C0-4E68-B5CC-0ECBD56C8239}" destId="{3846F982-A351-4984-9076-7573DEB80B39}" srcOrd="3" destOrd="0" presId="urn:microsoft.com/office/officeart/2008/layout/CircularPictureCallout"/>
    <dgm:cxn modelId="{B33E5CAF-31A2-4079-984D-DA0D9E6505F2}" type="presParOf" srcId="{732E0ACF-A1C0-4E68-B5CC-0ECBD56C8239}" destId="{F9D1C4D7-6498-4437-8EF7-AD79C3F14FD1}" srcOrd="4" destOrd="0" presId="urn:microsoft.com/office/officeart/2008/layout/CircularPictureCallout"/>
    <dgm:cxn modelId="{33A8BCE8-877B-4A3C-AC6F-7995C58C5BD5}" type="presParOf" srcId="{F9D1C4D7-6498-4437-8EF7-AD79C3F14FD1}" destId="{5FA01EB1-7C0D-4796-8121-2D49CBC3582E}" srcOrd="0" destOrd="0" presId="urn:microsoft.com/office/officeart/2008/layout/CircularPictureCallout"/>
    <dgm:cxn modelId="{A151E680-F3D7-45AF-82E4-22BBD7736D34}" type="presParOf" srcId="{732E0ACF-A1C0-4E68-B5CC-0ECBD56C8239}" destId="{E554BFDF-D36C-4240-882B-17E6554CFE61}" srcOrd="5" destOrd="0" presId="urn:microsoft.com/office/officeart/2008/layout/CircularPictureCallout"/>
    <dgm:cxn modelId="{596FCA5F-7346-400B-998D-C4BDF896CD45}" type="presParOf" srcId="{E554BFDF-D36C-4240-882B-17E6554CFE61}" destId="{FA0F8AC4-E179-4D3F-99DC-79322C07F45D}" srcOrd="0" destOrd="0" presId="urn:microsoft.com/office/officeart/2008/layout/CircularPictureCallout"/>
    <dgm:cxn modelId="{6D5B8F11-9732-489D-B6A2-EC1C1D45DA11}" type="presParOf" srcId="{732E0ACF-A1C0-4E68-B5CC-0ECBD56C8239}" destId="{0EFD96B1-93BE-48D3-A602-24937017D0F6}" srcOrd="6" destOrd="0" presId="urn:microsoft.com/office/officeart/2008/layout/CircularPictureCallout"/>
    <dgm:cxn modelId="{35784448-3DDC-4CA9-89B2-E675CCB22A1C}" type="presParOf" srcId="{732E0ACF-A1C0-4E68-B5CC-0ECBD56C8239}" destId="{3F13EB0C-C131-4172-BD8F-BD4D397F264F}" srcOrd="7" destOrd="0" presId="urn:microsoft.com/office/officeart/2008/layout/CircularPictureCallout"/>
    <dgm:cxn modelId="{E8B5D48E-9D61-4CB6-8043-BAB4370A1B26}" type="presParOf" srcId="{3F13EB0C-C131-4172-BD8F-BD4D397F264F}" destId="{F79CF937-CB47-45F4-A46F-4569A63C4814}" srcOrd="0" destOrd="0" presId="urn:microsoft.com/office/officeart/2008/layout/CircularPictureCallout"/>
    <dgm:cxn modelId="{AF4A0F89-A8E2-436A-89A9-19B883083D5A}" type="presParOf" srcId="{732E0ACF-A1C0-4E68-B5CC-0ECBD56C8239}" destId="{5FAC7E38-A8C9-4931-A8F1-21F9ADFEE39F}" srcOrd="8" destOrd="0" presId="urn:microsoft.com/office/officeart/2008/layout/CircularPictureCallout"/>
    <dgm:cxn modelId="{BB3D1090-E631-4CDD-9087-AD6E1ADFDC70}" type="presParOf" srcId="{5FAC7E38-A8C9-4931-A8F1-21F9ADFEE39F}" destId="{87D1741B-2CC5-4263-BDFE-BA6924885F8D}" srcOrd="0" destOrd="0" presId="urn:microsoft.com/office/officeart/2008/layout/CircularPictureCallout"/>
    <dgm:cxn modelId="{24B583A9-6A03-4565-B410-B7FF3B835AD3}" type="presParOf" srcId="{732E0ACF-A1C0-4E68-B5CC-0ECBD56C8239}" destId="{FD750DA9-3B32-44FB-B858-6E9A3EC882A3}" srcOrd="9" destOrd="0" presId="urn:microsoft.com/office/officeart/2008/layout/CircularPictureCallout"/>
    <dgm:cxn modelId="{606FF5C8-4465-430A-A7A5-77D69F97B5EE}" type="presParOf" srcId="{732E0ACF-A1C0-4E68-B5CC-0ECBD56C8239}" destId="{E350919C-B826-46F6-8F81-A1D2C5325F24}" srcOrd="10" destOrd="0" presId="urn:microsoft.com/office/officeart/2008/layout/CircularPictureCallout"/>
    <dgm:cxn modelId="{10DA68F6-E737-414A-9E6E-059C8037EE60}" type="presParOf" srcId="{E350919C-B826-46F6-8F81-A1D2C5325F24}" destId="{901EF63F-A52A-4324-9265-24E080734A2D}" srcOrd="0" destOrd="0" presId="urn:microsoft.com/office/officeart/2008/layout/CircularPictureCallou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D69BFD-A613-4594-BD15-75A839A7621B}" type="doc">
      <dgm:prSet loTypeId="urn:microsoft.com/office/officeart/2009/3/layout/PieProcess" loCatId="list" qsTypeId="urn:microsoft.com/office/officeart/2005/8/quickstyle/simple5" qsCatId="simple" csTypeId="urn:microsoft.com/office/officeart/2005/8/colors/colorful4" csCatId="colorful" phldr="1"/>
      <dgm:spPr/>
      <dgm:t>
        <a:bodyPr/>
        <a:lstStyle/>
        <a:p>
          <a:endParaRPr lang="es-MX"/>
        </a:p>
      </dgm:t>
    </dgm:pt>
    <dgm:pt modelId="{8AEAB1E0-343E-4DF4-94F4-CA60CA2D0704}">
      <dgm:prSet phldrT="[Texto]"/>
      <dgm:spPr/>
      <dgm:t>
        <a:bodyPr/>
        <a:lstStyle/>
        <a:p>
          <a:r>
            <a:rPr lang="es-MX" dirty="0" smtClean="0">
              <a:solidFill>
                <a:srgbClr val="002060"/>
              </a:solidFill>
            </a:rPr>
            <a:t>Cuantitativo</a:t>
          </a:r>
          <a:endParaRPr lang="es-MX" dirty="0">
            <a:solidFill>
              <a:srgbClr val="002060"/>
            </a:solidFill>
          </a:endParaRPr>
        </a:p>
      </dgm:t>
    </dgm:pt>
    <dgm:pt modelId="{799DEEDB-266C-46DE-8E45-F91F14BC3081}" type="parTrans" cxnId="{7F9D02BD-D178-4D7E-B737-12F2FC5F9FAA}">
      <dgm:prSet/>
      <dgm:spPr/>
      <dgm:t>
        <a:bodyPr/>
        <a:lstStyle/>
        <a:p>
          <a:endParaRPr lang="es-MX"/>
        </a:p>
      </dgm:t>
    </dgm:pt>
    <dgm:pt modelId="{CAD4BAAC-DA4B-4BCC-B9B5-4727E172AD1E}" type="sibTrans" cxnId="{7F9D02BD-D178-4D7E-B737-12F2FC5F9FAA}">
      <dgm:prSet/>
      <dgm:spPr/>
      <dgm:t>
        <a:bodyPr/>
        <a:lstStyle/>
        <a:p>
          <a:endParaRPr lang="es-MX"/>
        </a:p>
      </dgm:t>
    </dgm:pt>
    <dgm:pt modelId="{4CEC7BAA-1B4D-4FE9-BC55-9B18F425F7A1}">
      <dgm:prSet phldrT="[Texto]"/>
      <dgm:spPr/>
      <dgm:t>
        <a:bodyPr/>
        <a:lstStyle/>
        <a:p>
          <a:r>
            <a:rPr lang="es-MX" dirty="0" smtClean="0">
              <a:solidFill>
                <a:schemeClr val="accent3">
                  <a:lumMod val="50000"/>
                </a:schemeClr>
              </a:solidFill>
            </a:rPr>
            <a:t>Enfoque</a:t>
          </a:r>
          <a:endParaRPr lang="es-MX" dirty="0">
            <a:solidFill>
              <a:schemeClr val="accent3">
                <a:lumMod val="50000"/>
              </a:schemeClr>
            </a:solidFill>
          </a:endParaRPr>
        </a:p>
      </dgm:t>
    </dgm:pt>
    <dgm:pt modelId="{C6C9AE7F-3328-4FB1-8181-56B8E441D387}" type="parTrans" cxnId="{4D80F355-6723-4D53-BC60-6D05E78FBCD5}">
      <dgm:prSet/>
      <dgm:spPr/>
      <dgm:t>
        <a:bodyPr/>
        <a:lstStyle/>
        <a:p>
          <a:endParaRPr lang="es-MX"/>
        </a:p>
      </dgm:t>
    </dgm:pt>
    <dgm:pt modelId="{24CCF8F6-A56F-41AA-872D-D117FF5E0915}" type="sibTrans" cxnId="{4D80F355-6723-4D53-BC60-6D05E78FBCD5}">
      <dgm:prSet/>
      <dgm:spPr/>
      <dgm:t>
        <a:bodyPr/>
        <a:lstStyle/>
        <a:p>
          <a:endParaRPr lang="es-MX"/>
        </a:p>
      </dgm:t>
    </dgm:pt>
    <dgm:pt modelId="{7A69B9AA-E182-4BE0-96C8-8DF24F4B20D5}">
      <dgm:prSet phldrT="[Texto]"/>
      <dgm:spPr/>
      <dgm:t>
        <a:bodyPr/>
        <a:lstStyle/>
        <a:p>
          <a:r>
            <a:rPr lang="es-MX" dirty="0" smtClean="0">
              <a:solidFill>
                <a:srgbClr val="002060"/>
              </a:solidFill>
            </a:rPr>
            <a:t>De laboratorio</a:t>
          </a:r>
          <a:endParaRPr lang="es-MX" dirty="0">
            <a:solidFill>
              <a:srgbClr val="002060"/>
            </a:solidFill>
          </a:endParaRPr>
        </a:p>
      </dgm:t>
    </dgm:pt>
    <dgm:pt modelId="{60E59E52-9A5E-4FCE-A63E-CC20C04BC9D8}" type="parTrans" cxnId="{B1858807-B994-443D-B495-BB946A6D7D21}">
      <dgm:prSet/>
      <dgm:spPr/>
      <dgm:t>
        <a:bodyPr/>
        <a:lstStyle/>
        <a:p>
          <a:endParaRPr lang="es-MX"/>
        </a:p>
      </dgm:t>
    </dgm:pt>
    <dgm:pt modelId="{4F58F791-8959-4747-9DC2-5090F78ED37C}" type="sibTrans" cxnId="{B1858807-B994-443D-B495-BB946A6D7D21}">
      <dgm:prSet/>
      <dgm:spPr/>
      <dgm:t>
        <a:bodyPr/>
        <a:lstStyle/>
        <a:p>
          <a:endParaRPr lang="es-MX"/>
        </a:p>
      </dgm:t>
    </dgm:pt>
    <dgm:pt modelId="{6A77C298-47E3-4AF8-961D-16B6399A70EA}">
      <dgm:prSet phldrT="[Texto]"/>
      <dgm:spPr/>
      <dgm:t>
        <a:bodyPr/>
        <a:lstStyle/>
        <a:p>
          <a:r>
            <a:rPr lang="es-US" dirty="0" smtClean="0">
              <a:solidFill>
                <a:schemeClr val="accent3">
                  <a:lumMod val="50000"/>
                </a:schemeClr>
              </a:solidFill>
            </a:rPr>
            <a:t>Por unidades de análisis</a:t>
          </a:r>
          <a:endParaRPr lang="es-MX" dirty="0">
            <a:solidFill>
              <a:schemeClr val="accent3">
                <a:lumMod val="50000"/>
              </a:schemeClr>
            </a:solidFill>
          </a:endParaRPr>
        </a:p>
      </dgm:t>
    </dgm:pt>
    <dgm:pt modelId="{82473C1C-EA54-4D84-942B-FF71A47C7A8B}" type="parTrans" cxnId="{61C3A80F-BB38-42F4-909E-060136B12C11}">
      <dgm:prSet/>
      <dgm:spPr/>
      <dgm:t>
        <a:bodyPr/>
        <a:lstStyle/>
        <a:p>
          <a:endParaRPr lang="es-MX"/>
        </a:p>
      </dgm:t>
    </dgm:pt>
    <dgm:pt modelId="{35926608-15C8-4CF7-83AB-4755D6BEA891}" type="sibTrans" cxnId="{61C3A80F-BB38-42F4-909E-060136B12C11}">
      <dgm:prSet/>
      <dgm:spPr/>
      <dgm:t>
        <a:bodyPr/>
        <a:lstStyle/>
        <a:p>
          <a:endParaRPr lang="es-MX"/>
        </a:p>
      </dgm:t>
    </dgm:pt>
    <dgm:pt modelId="{D03BB6BA-E648-44B0-83EC-32FE24B6A422}">
      <dgm:prSet phldrT="[Texto]"/>
      <dgm:spPr/>
      <dgm:t>
        <a:bodyPr/>
        <a:lstStyle/>
        <a:p>
          <a:r>
            <a:rPr lang="es-MX" dirty="0" smtClean="0">
              <a:solidFill>
                <a:srgbClr val="002060"/>
              </a:solidFill>
            </a:rPr>
            <a:t>No experimental</a:t>
          </a:r>
          <a:endParaRPr lang="es-MX" dirty="0">
            <a:solidFill>
              <a:srgbClr val="002060"/>
            </a:solidFill>
          </a:endParaRPr>
        </a:p>
      </dgm:t>
    </dgm:pt>
    <dgm:pt modelId="{65B2C6E8-71B2-4A7C-9488-4A04B46911B2}" type="parTrans" cxnId="{3694D026-EC2D-44B5-A333-8C22772CFC95}">
      <dgm:prSet/>
      <dgm:spPr/>
      <dgm:t>
        <a:bodyPr/>
        <a:lstStyle/>
        <a:p>
          <a:endParaRPr lang="es-MX"/>
        </a:p>
      </dgm:t>
    </dgm:pt>
    <dgm:pt modelId="{B77A762D-62DE-4A33-A6DC-2F2B3E458BD1}" type="sibTrans" cxnId="{3694D026-EC2D-44B5-A333-8C22772CFC95}">
      <dgm:prSet/>
      <dgm:spPr/>
      <dgm:t>
        <a:bodyPr/>
        <a:lstStyle/>
        <a:p>
          <a:endParaRPr lang="es-MX"/>
        </a:p>
      </dgm:t>
    </dgm:pt>
    <dgm:pt modelId="{73E0A6EE-BFFA-4CD2-80DF-5E9C93729177}">
      <dgm:prSet phldrT="[Texto]"/>
      <dgm:spPr/>
      <dgm:t>
        <a:bodyPr/>
        <a:lstStyle/>
        <a:p>
          <a:r>
            <a:rPr lang="es-US" dirty="0" smtClean="0">
              <a:solidFill>
                <a:schemeClr val="accent3">
                  <a:lumMod val="50000"/>
                </a:schemeClr>
              </a:solidFill>
            </a:rPr>
            <a:t>Por control de las variables</a:t>
          </a:r>
          <a:endParaRPr lang="es-MX" dirty="0">
            <a:solidFill>
              <a:schemeClr val="accent3">
                <a:lumMod val="50000"/>
              </a:schemeClr>
            </a:solidFill>
          </a:endParaRPr>
        </a:p>
      </dgm:t>
    </dgm:pt>
    <dgm:pt modelId="{4DA9C3C5-10AA-4744-B2B0-9D188A261B9C}" type="parTrans" cxnId="{907B4198-C8E8-4E3F-BBC7-AF2935176BE8}">
      <dgm:prSet/>
      <dgm:spPr/>
      <dgm:t>
        <a:bodyPr/>
        <a:lstStyle/>
        <a:p>
          <a:endParaRPr lang="es-MX"/>
        </a:p>
      </dgm:t>
    </dgm:pt>
    <dgm:pt modelId="{215E433B-A271-4068-B8B1-011AF303D1F4}" type="sibTrans" cxnId="{907B4198-C8E8-4E3F-BBC7-AF2935176BE8}">
      <dgm:prSet/>
      <dgm:spPr/>
      <dgm:t>
        <a:bodyPr/>
        <a:lstStyle/>
        <a:p>
          <a:endParaRPr lang="es-MX"/>
        </a:p>
      </dgm:t>
    </dgm:pt>
    <dgm:pt modelId="{A1781CFE-0B6C-4683-AEC4-39403860EBE0}">
      <dgm:prSet phldrT="[Texto]"/>
      <dgm:spPr/>
      <dgm:t>
        <a:bodyPr/>
        <a:lstStyle/>
        <a:p>
          <a:r>
            <a:rPr lang="es-MX" dirty="0" smtClean="0">
              <a:solidFill>
                <a:srgbClr val="002060"/>
              </a:solidFill>
            </a:rPr>
            <a:t>Aplicada</a:t>
          </a:r>
          <a:endParaRPr lang="es-MX" dirty="0">
            <a:solidFill>
              <a:srgbClr val="002060"/>
            </a:solidFill>
          </a:endParaRPr>
        </a:p>
      </dgm:t>
    </dgm:pt>
    <dgm:pt modelId="{B6BD8D3C-2476-4BBC-B9D6-5D4DE2936D1D}" type="parTrans" cxnId="{63584CA9-BF5E-4D2A-80C7-E1F87CF800DD}">
      <dgm:prSet/>
      <dgm:spPr/>
      <dgm:t>
        <a:bodyPr/>
        <a:lstStyle/>
        <a:p>
          <a:endParaRPr lang="es-MX"/>
        </a:p>
      </dgm:t>
    </dgm:pt>
    <dgm:pt modelId="{31C1C88C-40A9-47DE-B4CB-3D0771B4A83A}" type="sibTrans" cxnId="{63584CA9-BF5E-4D2A-80C7-E1F87CF800DD}">
      <dgm:prSet/>
      <dgm:spPr/>
      <dgm:t>
        <a:bodyPr/>
        <a:lstStyle/>
        <a:p>
          <a:endParaRPr lang="es-MX"/>
        </a:p>
      </dgm:t>
    </dgm:pt>
    <dgm:pt modelId="{13A53DA8-F291-4F5D-8DAB-FA22B32CFBE6}">
      <dgm:prSet phldrT="[Texto]"/>
      <dgm:spPr/>
      <dgm:t>
        <a:bodyPr/>
        <a:lstStyle/>
        <a:p>
          <a:r>
            <a:rPr lang="es-MX" dirty="0" smtClean="0">
              <a:solidFill>
                <a:schemeClr val="accent3">
                  <a:lumMod val="50000"/>
                </a:schemeClr>
              </a:solidFill>
            </a:rPr>
            <a:t>Por su finalidad</a:t>
          </a:r>
          <a:endParaRPr lang="es-MX" dirty="0">
            <a:solidFill>
              <a:schemeClr val="accent3">
                <a:lumMod val="50000"/>
              </a:schemeClr>
            </a:solidFill>
          </a:endParaRPr>
        </a:p>
      </dgm:t>
    </dgm:pt>
    <dgm:pt modelId="{6D633903-C7F6-4A03-83BD-72470077DC45}" type="parTrans" cxnId="{C039DD0B-133D-4306-9716-8FA79209122B}">
      <dgm:prSet/>
      <dgm:spPr/>
      <dgm:t>
        <a:bodyPr/>
        <a:lstStyle/>
        <a:p>
          <a:endParaRPr lang="es-MX"/>
        </a:p>
      </dgm:t>
    </dgm:pt>
    <dgm:pt modelId="{96D014C4-F87C-44E4-B018-BFBBFF0CB7A0}" type="sibTrans" cxnId="{C039DD0B-133D-4306-9716-8FA79209122B}">
      <dgm:prSet/>
      <dgm:spPr/>
      <dgm:t>
        <a:bodyPr/>
        <a:lstStyle/>
        <a:p>
          <a:endParaRPr lang="es-MX"/>
        </a:p>
      </dgm:t>
    </dgm:pt>
    <dgm:pt modelId="{63FC7AC1-7EA2-4ED0-B3A8-5EC8A439B68D}">
      <dgm:prSet phldrT="[Texto]"/>
      <dgm:spPr/>
      <dgm:t>
        <a:bodyPr/>
        <a:lstStyle/>
        <a:p>
          <a:r>
            <a:rPr lang="es-MX" dirty="0" smtClean="0">
              <a:solidFill>
                <a:srgbClr val="002060"/>
              </a:solidFill>
            </a:rPr>
            <a:t>Descriptivo</a:t>
          </a:r>
          <a:endParaRPr lang="es-MX" dirty="0">
            <a:solidFill>
              <a:srgbClr val="002060"/>
            </a:solidFill>
          </a:endParaRPr>
        </a:p>
      </dgm:t>
    </dgm:pt>
    <dgm:pt modelId="{63D6981C-8B14-497E-A328-090945A4E1FA}" type="parTrans" cxnId="{28B1CBD7-3C35-4DDA-B5A4-459A1F3083D5}">
      <dgm:prSet/>
      <dgm:spPr/>
      <dgm:t>
        <a:bodyPr/>
        <a:lstStyle/>
        <a:p>
          <a:endParaRPr lang="es-MX"/>
        </a:p>
      </dgm:t>
    </dgm:pt>
    <dgm:pt modelId="{50379968-59EA-47EE-AE1B-0E3CAF0763FC}" type="sibTrans" cxnId="{28B1CBD7-3C35-4DDA-B5A4-459A1F3083D5}">
      <dgm:prSet/>
      <dgm:spPr/>
      <dgm:t>
        <a:bodyPr/>
        <a:lstStyle/>
        <a:p>
          <a:endParaRPr lang="es-MX"/>
        </a:p>
      </dgm:t>
    </dgm:pt>
    <dgm:pt modelId="{39AB032A-D483-491B-8B9D-0535010E6B25}">
      <dgm:prSet phldrT="[Texto]"/>
      <dgm:spPr/>
      <dgm:t>
        <a:bodyPr/>
        <a:lstStyle/>
        <a:p>
          <a:r>
            <a:rPr lang="es-MX" dirty="0" smtClean="0">
              <a:solidFill>
                <a:schemeClr val="accent3">
                  <a:lumMod val="50000"/>
                </a:schemeClr>
              </a:solidFill>
            </a:rPr>
            <a:t>Por el alcance</a:t>
          </a:r>
          <a:endParaRPr lang="es-MX" dirty="0">
            <a:solidFill>
              <a:schemeClr val="accent3">
                <a:lumMod val="50000"/>
              </a:schemeClr>
            </a:solidFill>
          </a:endParaRPr>
        </a:p>
      </dgm:t>
    </dgm:pt>
    <dgm:pt modelId="{CE563326-083F-4039-B584-7A6B8DB47FFE}" type="parTrans" cxnId="{09575469-DF39-4396-959A-3CC46883276E}">
      <dgm:prSet/>
      <dgm:spPr/>
      <dgm:t>
        <a:bodyPr/>
        <a:lstStyle/>
        <a:p>
          <a:endParaRPr lang="es-MX"/>
        </a:p>
      </dgm:t>
    </dgm:pt>
    <dgm:pt modelId="{F8659264-8F27-4E93-9061-7EAC6F244FC2}" type="sibTrans" cxnId="{09575469-DF39-4396-959A-3CC46883276E}">
      <dgm:prSet/>
      <dgm:spPr/>
      <dgm:t>
        <a:bodyPr/>
        <a:lstStyle/>
        <a:p>
          <a:endParaRPr lang="es-MX"/>
        </a:p>
      </dgm:t>
    </dgm:pt>
    <dgm:pt modelId="{8F6045A2-4BD4-48C1-B603-7310A88A8E07}">
      <dgm:prSet phldrT="[Texto]"/>
      <dgm:spPr/>
      <dgm:t>
        <a:bodyPr/>
        <a:lstStyle/>
        <a:p>
          <a:r>
            <a:rPr lang="es-MX" dirty="0" smtClean="0">
              <a:solidFill>
                <a:srgbClr val="002060"/>
              </a:solidFill>
            </a:rPr>
            <a:t>Longitudinal</a:t>
          </a:r>
          <a:endParaRPr lang="es-MX" dirty="0">
            <a:solidFill>
              <a:srgbClr val="002060"/>
            </a:solidFill>
          </a:endParaRPr>
        </a:p>
      </dgm:t>
    </dgm:pt>
    <dgm:pt modelId="{CFED930F-1CEF-4380-B4A5-CD095295374C}" type="parTrans" cxnId="{105BE2EA-FF9C-4CC8-AFFC-BC03F8AE65F4}">
      <dgm:prSet/>
      <dgm:spPr/>
      <dgm:t>
        <a:bodyPr/>
        <a:lstStyle/>
        <a:p>
          <a:endParaRPr lang="es-MX"/>
        </a:p>
      </dgm:t>
    </dgm:pt>
    <dgm:pt modelId="{89EB9E88-0B03-4970-AEC8-A1328120F7A0}" type="sibTrans" cxnId="{105BE2EA-FF9C-4CC8-AFFC-BC03F8AE65F4}">
      <dgm:prSet/>
      <dgm:spPr/>
      <dgm:t>
        <a:bodyPr/>
        <a:lstStyle/>
        <a:p>
          <a:endParaRPr lang="es-MX"/>
        </a:p>
      </dgm:t>
    </dgm:pt>
    <dgm:pt modelId="{BE2B2BBD-D00B-4D3B-87CD-01F19ACD6B97}">
      <dgm:prSet phldrT="[Texto]"/>
      <dgm:spPr/>
      <dgm:t>
        <a:bodyPr/>
        <a:lstStyle/>
        <a:p>
          <a:r>
            <a:rPr lang="es-MX" dirty="0" smtClean="0">
              <a:solidFill>
                <a:schemeClr val="accent3">
                  <a:lumMod val="50000"/>
                </a:schemeClr>
              </a:solidFill>
            </a:rPr>
            <a:t>Por el diseño</a:t>
          </a:r>
          <a:endParaRPr lang="es-MX" dirty="0">
            <a:solidFill>
              <a:schemeClr val="accent3">
                <a:lumMod val="50000"/>
              </a:schemeClr>
            </a:solidFill>
          </a:endParaRPr>
        </a:p>
      </dgm:t>
    </dgm:pt>
    <dgm:pt modelId="{78DA34EC-3F1E-46B0-95A8-9590A55F5770}" type="parTrans" cxnId="{0EFA4653-F338-443B-90BF-5669F3EC7237}">
      <dgm:prSet/>
      <dgm:spPr/>
      <dgm:t>
        <a:bodyPr/>
        <a:lstStyle/>
        <a:p>
          <a:endParaRPr lang="es-MX"/>
        </a:p>
      </dgm:t>
    </dgm:pt>
    <dgm:pt modelId="{F7F5BD20-9366-4F4D-A66A-C4518E09F4B9}" type="sibTrans" cxnId="{0EFA4653-F338-443B-90BF-5669F3EC7237}">
      <dgm:prSet/>
      <dgm:spPr/>
      <dgm:t>
        <a:bodyPr/>
        <a:lstStyle/>
        <a:p>
          <a:endParaRPr lang="es-MX"/>
        </a:p>
      </dgm:t>
    </dgm:pt>
    <dgm:pt modelId="{2C0EDDEC-911A-42F8-B4B5-E2C291778D4C}">
      <dgm:prSet phldrT="[Texto]" phldr="1"/>
      <dgm:spPr/>
      <dgm:t>
        <a:bodyPr/>
        <a:lstStyle/>
        <a:p>
          <a:endParaRPr lang="es-MX"/>
        </a:p>
      </dgm:t>
    </dgm:pt>
    <dgm:pt modelId="{D53191A0-A719-4345-AD1E-226E163EF75E}" type="parTrans" cxnId="{FAF23078-AA53-420F-9216-62BF8112FCC4}">
      <dgm:prSet/>
      <dgm:spPr/>
      <dgm:t>
        <a:bodyPr/>
        <a:lstStyle/>
        <a:p>
          <a:endParaRPr lang="es-MX"/>
        </a:p>
      </dgm:t>
    </dgm:pt>
    <dgm:pt modelId="{33371C0F-FCD7-4BAB-81F5-3A709B9A6D16}" type="sibTrans" cxnId="{FAF23078-AA53-420F-9216-62BF8112FCC4}">
      <dgm:prSet/>
      <dgm:spPr/>
      <dgm:t>
        <a:bodyPr/>
        <a:lstStyle/>
        <a:p>
          <a:endParaRPr lang="es-MX"/>
        </a:p>
      </dgm:t>
    </dgm:pt>
    <dgm:pt modelId="{C6F0DB48-5258-4471-9BB4-3D4FAFC9F9AD}">
      <dgm:prSet phldrT="[Texto]" phldr="1"/>
      <dgm:spPr/>
      <dgm:t>
        <a:bodyPr/>
        <a:lstStyle/>
        <a:p>
          <a:endParaRPr lang="es-MX"/>
        </a:p>
      </dgm:t>
    </dgm:pt>
    <dgm:pt modelId="{E76B8269-37E2-401A-A138-238BD7EA6C18}" type="parTrans" cxnId="{AF36CE88-8BAA-4476-A5D4-5D7D9510C378}">
      <dgm:prSet/>
      <dgm:spPr/>
      <dgm:t>
        <a:bodyPr/>
        <a:lstStyle/>
        <a:p>
          <a:endParaRPr lang="es-MX"/>
        </a:p>
      </dgm:t>
    </dgm:pt>
    <dgm:pt modelId="{A5ACD618-DC3D-4973-9F69-B27A2CE01644}" type="sibTrans" cxnId="{AF36CE88-8BAA-4476-A5D4-5D7D9510C378}">
      <dgm:prSet/>
      <dgm:spPr/>
      <dgm:t>
        <a:bodyPr/>
        <a:lstStyle/>
        <a:p>
          <a:endParaRPr lang="es-MX"/>
        </a:p>
      </dgm:t>
    </dgm:pt>
    <dgm:pt modelId="{0099207B-CA92-4D13-AE29-09D7CAD646C9}">
      <dgm:prSet phldrT="[Texto]"/>
      <dgm:spPr/>
      <dgm:t>
        <a:bodyPr/>
        <a:lstStyle/>
        <a:p>
          <a:r>
            <a:rPr lang="es-MX" dirty="0" smtClean="0">
              <a:solidFill>
                <a:srgbClr val="002060"/>
              </a:solidFill>
            </a:rPr>
            <a:t>Documental</a:t>
          </a:r>
          <a:endParaRPr lang="es-MX" dirty="0">
            <a:solidFill>
              <a:srgbClr val="002060"/>
            </a:solidFill>
          </a:endParaRPr>
        </a:p>
      </dgm:t>
    </dgm:pt>
    <dgm:pt modelId="{71599E7F-0266-4B5D-A31E-8855E22A41F9}" type="parTrans" cxnId="{D72E7CA0-BCB4-4B7F-BF67-77A31F64DB0E}">
      <dgm:prSet/>
      <dgm:spPr/>
      <dgm:t>
        <a:bodyPr/>
        <a:lstStyle/>
        <a:p>
          <a:endParaRPr lang="es-MX"/>
        </a:p>
      </dgm:t>
    </dgm:pt>
    <dgm:pt modelId="{BCB62FCA-C11F-4693-9ECA-2299FFE06F2C}" type="sibTrans" cxnId="{D72E7CA0-BCB4-4B7F-BF67-77A31F64DB0E}">
      <dgm:prSet/>
      <dgm:spPr/>
      <dgm:t>
        <a:bodyPr/>
        <a:lstStyle/>
        <a:p>
          <a:endParaRPr lang="es-MX"/>
        </a:p>
      </dgm:t>
    </dgm:pt>
    <dgm:pt modelId="{A5FDF939-BCAE-49CD-8065-A9CFAF3049D2}">
      <dgm:prSet phldrT="[Texto]"/>
      <dgm:spPr/>
      <dgm:t>
        <a:bodyPr/>
        <a:lstStyle/>
        <a:p>
          <a:r>
            <a:rPr lang="es-US" dirty="0" smtClean="0">
              <a:solidFill>
                <a:schemeClr val="accent3">
                  <a:lumMod val="50000"/>
                </a:schemeClr>
              </a:solidFill>
            </a:rPr>
            <a:t>Por fuente de información</a:t>
          </a:r>
          <a:endParaRPr lang="es-MX" dirty="0">
            <a:solidFill>
              <a:schemeClr val="accent3">
                <a:lumMod val="50000"/>
              </a:schemeClr>
            </a:solidFill>
          </a:endParaRPr>
        </a:p>
      </dgm:t>
    </dgm:pt>
    <dgm:pt modelId="{C9C32FAF-60E2-4AC2-AD1B-1AE7D9162604}" type="parTrans" cxnId="{D02F53FC-6AC6-48ED-B412-0D44127226BF}">
      <dgm:prSet/>
      <dgm:spPr/>
      <dgm:t>
        <a:bodyPr/>
        <a:lstStyle/>
        <a:p>
          <a:endParaRPr lang="es-MX"/>
        </a:p>
      </dgm:t>
    </dgm:pt>
    <dgm:pt modelId="{1E6500E7-9736-480A-A6AB-98ABB3A9B1AE}" type="sibTrans" cxnId="{D02F53FC-6AC6-48ED-B412-0D44127226BF}">
      <dgm:prSet/>
      <dgm:spPr/>
      <dgm:t>
        <a:bodyPr/>
        <a:lstStyle/>
        <a:p>
          <a:endParaRPr lang="es-MX"/>
        </a:p>
      </dgm:t>
    </dgm:pt>
    <dgm:pt modelId="{C2EC94D4-A69A-4C61-8095-68AB626D6D85}">
      <dgm:prSet phldrT="[Texto]" phldr="1"/>
      <dgm:spPr/>
      <dgm:t>
        <a:bodyPr/>
        <a:lstStyle/>
        <a:p>
          <a:endParaRPr lang="es-MX"/>
        </a:p>
      </dgm:t>
    </dgm:pt>
    <dgm:pt modelId="{C09A3341-6A0D-473D-AB32-C54B77E38A9F}" type="parTrans" cxnId="{B06ADCD7-C94F-4A44-B31B-FAE5B07D2907}">
      <dgm:prSet/>
      <dgm:spPr/>
      <dgm:t>
        <a:bodyPr/>
        <a:lstStyle/>
        <a:p>
          <a:endParaRPr lang="es-MX"/>
        </a:p>
      </dgm:t>
    </dgm:pt>
    <dgm:pt modelId="{93F16F0C-AFB7-4ED6-974B-2A99ECB0A7D5}" type="sibTrans" cxnId="{B06ADCD7-C94F-4A44-B31B-FAE5B07D2907}">
      <dgm:prSet/>
      <dgm:spPr/>
      <dgm:t>
        <a:bodyPr/>
        <a:lstStyle/>
        <a:p>
          <a:endParaRPr lang="es-MX"/>
        </a:p>
      </dgm:t>
    </dgm:pt>
    <dgm:pt modelId="{4FEA724C-DA5B-4331-8CBE-F66701D925F0}">
      <dgm:prSet phldrT="[Texto]" phldr="1"/>
      <dgm:spPr/>
      <dgm:t>
        <a:bodyPr/>
        <a:lstStyle/>
        <a:p>
          <a:endParaRPr lang="es-MX"/>
        </a:p>
      </dgm:t>
    </dgm:pt>
    <dgm:pt modelId="{5A04EDBD-9A24-4572-8C5B-397DA27B6463}" type="parTrans" cxnId="{47710061-A456-49E5-8A6C-3BAE91321298}">
      <dgm:prSet/>
      <dgm:spPr/>
      <dgm:t>
        <a:bodyPr/>
        <a:lstStyle/>
        <a:p>
          <a:endParaRPr lang="es-MX"/>
        </a:p>
      </dgm:t>
    </dgm:pt>
    <dgm:pt modelId="{4F181786-1D92-46A0-8B4B-AF2D1C19465F}" type="sibTrans" cxnId="{47710061-A456-49E5-8A6C-3BAE91321298}">
      <dgm:prSet/>
      <dgm:spPr/>
      <dgm:t>
        <a:bodyPr/>
        <a:lstStyle/>
        <a:p>
          <a:endParaRPr lang="es-MX"/>
        </a:p>
      </dgm:t>
    </dgm:pt>
    <dgm:pt modelId="{04588A48-41D8-4F76-9C73-60CA7E643463}">
      <dgm:prSet phldrT="[Texto]" phldr="1"/>
      <dgm:spPr/>
      <dgm:t>
        <a:bodyPr/>
        <a:lstStyle/>
        <a:p>
          <a:endParaRPr lang="es-MX"/>
        </a:p>
      </dgm:t>
    </dgm:pt>
    <dgm:pt modelId="{6A9E6EF1-624E-4EEF-8704-64BA91A9C009}" type="parTrans" cxnId="{09131EBD-CAB8-42C5-8509-15D428E2142B}">
      <dgm:prSet/>
      <dgm:spPr/>
      <dgm:t>
        <a:bodyPr/>
        <a:lstStyle/>
        <a:p>
          <a:endParaRPr lang="es-MX"/>
        </a:p>
      </dgm:t>
    </dgm:pt>
    <dgm:pt modelId="{A85ED434-6704-4AE9-B8F5-3A3FDEC195F0}" type="sibTrans" cxnId="{09131EBD-CAB8-42C5-8509-15D428E2142B}">
      <dgm:prSet/>
      <dgm:spPr/>
      <dgm:t>
        <a:bodyPr/>
        <a:lstStyle/>
        <a:p>
          <a:endParaRPr lang="es-MX"/>
        </a:p>
      </dgm:t>
    </dgm:pt>
    <dgm:pt modelId="{87898BC7-3A4B-41EF-A9DB-A6E27603E433}">
      <dgm:prSet phldrT="[Texto]" phldr="1"/>
      <dgm:spPr/>
      <dgm:t>
        <a:bodyPr/>
        <a:lstStyle/>
        <a:p>
          <a:endParaRPr lang="es-MX"/>
        </a:p>
      </dgm:t>
    </dgm:pt>
    <dgm:pt modelId="{FA769185-1E7E-4AB2-8BB7-9CBD645A1293}" type="parTrans" cxnId="{961BF1E2-6EF2-4458-AF9C-E142914F878B}">
      <dgm:prSet/>
      <dgm:spPr/>
      <dgm:t>
        <a:bodyPr/>
        <a:lstStyle/>
        <a:p>
          <a:endParaRPr lang="es-MX"/>
        </a:p>
      </dgm:t>
    </dgm:pt>
    <dgm:pt modelId="{D2B06F96-F8FC-4F77-AF10-4193D9479FAF}" type="sibTrans" cxnId="{961BF1E2-6EF2-4458-AF9C-E142914F878B}">
      <dgm:prSet/>
      <dgm:spPr/>
      <dgm:t>
        <a:bodyPr/>
        <a:lstStyle/>
        <a:p>
          <a:endParaRPr lang="es-MX"/>
        </a:p>
      </dgm:t>
    </dgm:pt>
    <dgm:pt modelId="{7BD45B34-9986-493A-B1CC-84A904C4AF71}" type="pres">
      <dgm:prSet presAssocID="{21D69BFD-A613-4594-BD15-75A839A7621B}" presName="Name0" presStyleCnt="0">
        <dgm:presLayoutVars>
          <dgm:chMax val="7"/>
          <dgm:chPref val="7"/>
          <dgm:dir/>
          <dgm:animOne val="branch"/>
          <dgm:animLvl val="lvl"/>
        </dgm:presLayoutVars>
      </dgm:prSet>
      <dgm:spPr/>
      <dgm:t>
        <a:bodyPr/>
        <a:lstStyle/>
        <a:p>
          <a:endParaRPr lang="es-MX"/>
        </a:p>
      </dgm:t>
    </dgm:pt>
    <dgm:pt modelId="{8A801362-1792-4C3A-AC4D-DBC72943824F}" type="pres">
      <dgm:prSet presAssocID="{8AEAB1E0-343E-4DF4-94F4-CA60CA2D0704}" presName="ParentComposite" presStyleCnt="0"/>
      <dgm:spPr/>
    </dgm:pt>
    <dgm:pt modelId="{8C909690-797E-4090-A3C7-65DB66B84597}" type="pres">
      <dgm:prSet presAssocID="{8AEAB1E0-343E-4DF4-94F4-CA60CA2D0704}" presName="Chord" presStyleLbl="bgShp" presStyleIdx="0" presStyleCnt="7"/>
      <dgm:spPr/>
    </dgm:pt>
    <dgm:pt modelId="{44D42F4A-81B1-4328-BB77-86C646D0DCAF}" type="pres">
      <dgm:prSet presAssocID="{8AEAB1E0-343E-4DF4-94F4-CA60CA2D0704}" presName="Pie" presStyleLbl="alignNode1" presStyleIdx="0" presStyleCnt="7"/>
      <dgm:spPr/>
    </dgm:pt>
    <dgm:pt modelId="{B2D4740F-69A1-4747-A3EF-6A69A3028F1F}" type="pres">
      <dgm:prSet presAssocID="{8AEAB1E0-343E-4DF4-94F4-CA60CA2D0704}" presName="Parent" presStyleLbl="revTx" presStyleIdx="0" presStyleCnt="14">
        <dgm:presLayoutVars>
          <dgm:chMax val="1"/>
          <dgm:chPref val="1"/>
          <dgm:bulletEnabled val="1"/>
        </dgm:presLayoutVars>
      </dgm:prSet>
      <dgm:spPr/>
      <dgm:t>
        <a:bodyPr/>
        <a:lstStyle/>
        <a:p>
          <a:endParaRPr lang="es-MX"/>
        </a:p>
      </dgm:t>
    </dgm:pt>
    <dgm:pt modelId="{AF3EAAEA-ED52-4416-9FC6-E0B37C919AED}" type="pres">
      <dgm:prSet presAssocID="{24CCF8F6-A56F-41AA-872D-D117FF5E0915}" presName="negSibTrans" presStyleCnt="0"/>
      <dgm:spPr/>
    </dgm:pt>
    <dgm:pt modelId="{0AA97E0C-DF64-4CEC-983A-8B1D3D2AD8AC}" type="pres">
      <dgm:prSet presAssocID="{8AEAB1E0-343E-4DF4-94F4-CA60CA2D0704}" presName="composite" presStyleCnt="0"/>
      <dgm:spPr/>
    </dgm:pt>
    <dgm:pt modelId="{2B10E1A2-9F7A-4FDC-8B0E-BE29C930E244}" type="pres">
      <dgm:prSet presAssocID="{8AEAB1E0-343E-4DF4-94F4-CA60CA2D0704}" presName="Child" presStyleLbl="revTx" presStyleIdx="1" presStyleCnt="14">
        <dgm:presLayoutVars>
          <dgm:chMax val="0"/>
          <dgm:chPref val="0"/>
          <dgm:bulletEnabled val="1"/>
        </dgm:presLayoutVars>
      </dgm:prSet>
      <dgm:spPr/>
      <dgm:t>
        <a:bodyPr/>
        <a:lstStyle/>
        <a:p>
          <a:endParaRPr lang="es-MX"/>
        </a:p>
      </dgm:t>
    </dgm:pt>
    <dgm:pt modelId="{DF6552F8-7267-47D2-AFED-A9839CE1C9E2}" type="pres">
      <dgm:prSet presAssocID="{CAD4BAAC-DA4B-4BCC-B9B5-4727E172AD1E}" presName="sibTrans" presStyleCnt="0"/>
      <dgm:spPr/>
    </dgm:pt>
    <dgm:pt modelId="{F7DB84EF-DF2D-4E67-9D3F-1F4BD662041C}" type="pres">
      <dgm:prSet presAssocID="{A1781CFE-0B6C-4683-AEC4-39403860EBE0}" presName="ParentComposite" presStyleCnt="0"/>
      <dgm:spPr/>
    </dgm:pt>
    <dgm:pt modelId="{209263D6-425A-47CB-A662-DB6CFEC56D9C}" type="pres">
      <dgm:prSet presAssocID="{A1781CFE-0B6C-4683-AEC4-39403860EBE0}" presName="Chord" presStyleLbl="bgShp" presStyleIdx="1" presStyleCnt="7"/>
      <dgm:spPr/>
    </dgm:pt>
    <dgm:pt modelId="{0F0A47B5-1EE3-486A-A067-D44C8EDF09F4}" type="pres">
      <dgm:prSet presAssocID="{A1781CFE-0B6C-4683-AEC4-39403860EBE0}" presName="Pie" presStyleLbl="alignNode1" presStyleIdx="1" presStyleCnt="7"/>
      <dgm:spPr/>
      <dgm:t>
        <a:bodyPr/>
        <a:lstStyle/>
        <a:p>
          <a:endParaRPr lang="es-MX"/>
        </a:p>
      </dgm:t>
    </dgm:pt>
    <dgm:pt modelId="{1F42A3AE-B0E9-4E1F-92F6-E80B541B0E1E}" type="pres">
      <dgm:prSet presAssocID="{A1781CFE-0B6C-4683-AEC4-39403860EBE0}" presName="Parent" presStyleLbl="revTx" presStyleIdx="2" presStyleCnt="14">
        <dgm:presLayoutVars>
          <dgm:chMax val="1"/>
          <dgm:chPref val="1"/>
          <dgm:bulletEnabled val="1"/>
        </dgm:presLayoutVars>
      </dgm:prSet>
      <dgm:spPr/>
      <dgm:t>
        <a:bodyPr/>
        <a:lstStyle/>
        <a:p>
          <a:endParaRPr lang="es-MX"/>
        </a:p>
      </dgm:t>
    </dgm:pt>
    <dgm:pt modelId="{8A6D3794-C831-4330-B9B5-A3242B206758}" type="pres">
      <dgm:prSet presAssocID="{96D014C4-F87C-44E4-B018-BFBBFF0CB7A0}" presName="negSibTrans" presStyleCnt="0"/>
      <dgm:spPr/>
    </dgm:pt>
    <dgm:pt modelId="{C75EB95C-0615-4025-A4D6-9C396CF7C482}" type="pres">
      <dgm:prSet presAssocID="{A1781CFE-0B6C-4683-AEC4-39403860EBE0}" presName="composite" presStyleCnt="0"/>
      <dgm:spPr/>
    </dgm:pt>
    <dgm:pt modelId="{D99A27DD-2C90-452B-8D83-8DC8E3F9B874}" type="pres">
      <dgm:prSet presAssocID="{A1781CFE-0B6C-4683-AEC4-39403860EBE0}" presName="Child" presStyleLbl="revTx" presStyleIdx="3" presStyleCnt="14">
        <dgm:presLayoutVars>
          <dgm:chMax val="0"/>
          <dgm:chPref val="0"/>
          <dgm:bulletEnabled val="1"/>
        </dgm:presLayoutVars>
      </dgm:prSet>
      <dgm:spPr/>
      <dgm:t>
        <a:bodyPr/>
        <a:lstStyle/>
        <a:p>
          <a:endParaRPr lang="es-MX"/>
        </a:p>
      </dgm:t>
    </dgm:pt>
    <dgm:pt modelId="{C96CB463-45BB-454F-A281-B51C654E0506}" type="pres">
      <dgm:prSet presAssocID="{31C1C88C-40A9-47DE-B4CB-3D0771B4A83A}" presName="sibTrans" presStyleCnt="0"/>
      <dgm:spPr/>
    </dgm:pt>
    <dgm:pt modelId="{7DF9D824-237C-445C-A078-03F91954817F}" type="pres">
      <dgm:prSet presAssocID="{0099207B-CA92-4D13-AE29-09D7CAD646C9}" presName="ParentComposite" presStyleCnt="0"/>
      <dgm:spPr/>
    </dgm:pt>
    <dgm:pt modelId="{84911B17-2807-4979-9E13-18942C773B5A}" type="pres">
      <dgm:prSet presAssocID="{0099207B-CA92-4D13-AE29-09D7CAD646C9}" presName="Chord" presStyleLbl="bgShp" presStyleIdx="2" presStyleCnt="7"/>
      <dgm:spPr/>
    </dgm:pt>
    <dgm:pt modelId="{72E3BD42-119A-4492-A9D3-E693A58F0A37}" type="pres">
      <dgm:prSet presAssocID="{0099207B-CA92-4D13-AE29-09D7CAD646C9}" presName="Pie" presStyleLbl="alignNode1" presStyleIdx="2" presStyleCnt="7"/>
      <dgm:spPr/>
      <dgm:t>
        <a:bodyPr/>
        <a:lstStyle/>
        <a:p>
          <a:endParaRPr lang="es-MX"/>
        </a:p>
      </dgm:t>
    </dgm:pt>
    <dgm:pt modelId="{ED4EBE48-E98D-4A0F-9B62-77A0234CEE40}" type="pres">
      <dgm:prSet presAssocID="{0099207B-CA92-4D13-AE29-09D7CAD646C9}" presName="Parent" presStyleLbl="revTx" presStyleIdx="4" presStyleCnt="14">
        <dgm:presLayoutVars>
          <dgm:chMax val="1"/>
          <dgm:chPref val="1"/>
          <dgm:bulletEnabled val="1"/>
        </dgm:presLayoutVars>
      </dgm:prSet>
      <dgm:spPr/>
      <dgm:t>
        <a:bodyPr/>
        <a:lstStyle/>
        <a:p>
          <a:endParaRPr lang="es-MX"/>
        </a:p>
      </dgm:t>
    </dgm:pt>
    <dgm:pt modelId="{8EE67EA8-0934-4ADF-95A0-7DBD1CCCFFB1}" type="pres">
      <dgm:prSet presAssocID="{1E6500E7-9736-480A-A6AB-98ABB3A9B1AE}" presName="negSibTrans" presStyleCnt="0"/>
      <dgm:spPr/>
    </dgm:pt>
    <dgm:pt modelId="{0F71171F-C5A8-4EF8-9F8F-44FA05EBE999}" type="pres">
      <dgm:prSet presAssocID="{0099207B-CA92-4D13-AE29-09D7CAD646C9}" presName="composite" presStyleCnt="0"/>
      <dgm:spPr/>
    </dgm:pt>
    <dgm:pt modelId="{8DC42591-2693-4483-A953-0C7DBE8C62CB}" type="pres">
      <dgm:prSet presAssocID="{0099207B-CA92-4D13-AE29-09D7CAD646C9}" presName="Child" presStyleLbl="revTx" presStyleIdx="5" presStyleCnt="14">
        <dgm:presLayoutVars>
          <dgm:chMax val="0"/>
          <dgm:chPref val="0"/>
          <dgm:bulletEnabled val="1"/>
        </dgm:presLayoutVars>
      </dgm:prSet>
      <dgm:spPr/>
      <dgm:t>
        <a:bodyPr/>
        <a:lstStyle/>
        <a:p>
          <a:endParaRPr lang="es-MX"/>
        </a:p>
      </dgm:t>
    </dgm:pt>
    <dgm:pt modelId="{89C16F0E-C89E-44A4-9F1B-04456BE4A991}" type="pres">
      <dgm:prSet presAssocID="{BCB62FCA-C11F-4693-9ECA-2299FFE06F2C}" presName="sibTrans" presStyleCnt="0"/>
      <dgm:spPr/>
    </dgm:pt>
    <dgm:pt modelId="{C0262B04-6D57-4AE2-BFD3-7F50DA7B09FB}" type="pres">
      <dgm:prSet presAssocID="{7A69B9AA-E182-4BE0-96C8-8DF24F4B20D5}" presName="ParentComposite" presStyleCnt="0"/>
      <dgm:spPr/>
    </dgm:pt>
    <dgm:pt modelId="{5FFA9F61-172E-4B7F-8AC6-AA6A9C131346}" type="pres">
      <dgm:prSet presAssocID="{7A69B9AA-E182-4BE0-96C8-8DF24F4B20D5}" presName="Chord" presStyleLbl="bgShp" presStyleIdx="3" presStyleCnt="7"/>
      <dgm:spPr/>
    </dgm:pt>
    <dgm:pt modelId="{A2AD4CC7-396C-4EF8-BD71-C8DB939DACBD}" type="pres">
      <dgm:prSet presAssocID="{7A69B9AA-E182-4BE0-96C8-8DF24F4B20D5}" presName="Pie" presStyleLbl="alignNode1" presStyleIdx="3" presStyleCnt="7"/>
      <dgm:spPr/>
    </dgm:pt>
    <dgm:pt modelId="{DFBFA318-836D-4196-B1B6-0A2E0049DCF9}" type="pres">
      <dgm:prSet presAssocID="{7A69B9AA-E182-4BE0-96C8-8DF24F4B20D5}" presName="Parent" presStyleLbl="revTx" presStyleIdx="6" presStyleCnt="14">
        <dgm:presLayoutVars>
          <dgm:chMax val="1"/>
          <dgm:chPref val="1"/>
          <dgm:bulletEnabled val="1"/>
        </dgm:presLayoutVars>
      </dgm:prSet>
      <dgm:spPr/>
      <dgm:t>
        <a:bodyPr/>
        <a:lstStyle/>
        <a:p>
          <a:endParaRPr lang="es-MX"/>
        </a:p>
      </dgm:t>
    </dgm:pt>
    <dgm:pt modelId="{1F36E6AD-822E-44B9-84CE-ADDCFE546A5A}" type="pres">
      <dgm:prSet presAssocID="{35926608-15C8-4CF7-83AB-4755D6BEA891}" presName="negSibTrans" presStyleCnt="0"/>
      <dgm:spPr/>
    </dgm:pt>
    <dgm:pt modelId="{16758C1E-A95F-410E-90AE-D7C559423014}" type="pres">
      <dgm:prSet presAssocID="{7A69B9AA-E182-4BE0-96C8-8DF24F4B20D5}" presName="composite" presStyleCnt="0"/>
      <dgm:spPr/>
    </dgm:pt>
    <dgm:pt modelId="{10255F12-BFDA-4AF7-9C40-33F93894FFE8}" type="pres">
      <dgm:prSet presAssocID="{7A69B9AA-E182-4BE0-96C8-8DF24F4B20D5}" presName="Child" presStyleLbl="revTx" presStyleIdx="7" presStyleCnt="14">
        <dgm:presLayoutVars>
          <dgm:chMax val="0"/>
          <dgm:chPref val="0"/>
          <dgm:bulletEnabled val="1"/>
        </dgm:presLayoutVars>
      </dgm:prSet>
      <dgm:spPr/>
      <dgm:t>
        <a:bodyPr/>
        <a:lstStyle/>
        <a:p>
          <a:endParaRPr lang="es-MX"/>
        </a:p>
      </dgm:t>
    </dgm:pt>
    <dgm:pt modelId="{2D023E9F-FA85-4FED-B381-249DE3BFE950}" type="pres">
      <dgm:prSet presAssocID="{4F58F791-8959-4747-9DC2-5090F78ED37C}" presName="sibTrans" presStyleCnt="0"/>
      <dgm:spPr/>
    </dgm:pt>
    <dgm:pt modelId="{E4E1A3A3-5C6B-4035-AEDE-E4FF8E6DB406}" type="pres">
      <dgm:prSet presAssocID="{D03BB6BA-E648-44B0-83EC-32FE24B6A422}" presName="ParentComposite" presStyleCnt="0"/>
      <dgm:spPr/>
    </dgm:pt>
    <dgm:pt modelId="{8BBF6C38-A25D-41CB-93BF-AC5A04960FA9}" type="pres">
      <dgm:prSet presAssocID="{D03BB6BA-E648-44B0-83EC-32FE24B6A422}" presName="Chord" presStyleLbl="bgShp" presStyleIdx="4" presStyleCnt="7"/>
      <dgm:spPr/>
    </dgm:pt>
    <dgm:pt modelId="{43DCB4A1-7FE1-446D-B49A-012D08E38184}" type="pres">
      <dgm:prSet presAssocID="{D03BB6BA-E648-44B0-83EC-32FE24B6A422}" presName="Pie" presStyleLbl="alignNode1" presStyleIdx="4" presStyleCnt="7"/>
      <dgm:spPr/>
    </dgm:pt>
    <dgm:pt modelId="{4D31E2A2-1AE1-48DA-AACB-2F38E3D77478}" type="pres">
      <dgm:prSet presAssocID="{D03BB6BA-E648-44B0-83EC-32FE24B6A422}" presName="Parent" presStyleLbl="revTx" presStyleIdx="8" presStyleCnt="14">
        <dgm:presLayoutVars>
          <dgm:chMax val="1"/>
          <dgm:chPref val="1"/>
          <dgm:bulletEnabled val="1"/>
        </dgm:presLayoutVars>
      </dgm:prSet>
      <dgm:spPr/>
      <dgm:t>
        <a:bodyPr/>
        <a:lstStyle/>
        <a:p>
          <a:endParaRPr lang="es-MX"/>
        </a:p>
      </dgm:t>
    </dgm:pt>
    <dgm:pt modelId="{7C2944FB-51F6-4E82-B1E7-9A4891CB42CA}" type="pres">
      <dgm:prSet presAssocID="{215E433B-A271-4068-B8B1-011AF303D1F4}" presName="negSibTrans" presStyleCnt="0"/>
      <dgm:spPr/>
    </dgm:pt>
    <dgm:pt modelId="{9622DC11-37A7-44FB-86AA-C5AE71D3040D}" type="pres">
      <dgm:prSet presAssocID="{D03BB6BA-E648-44B0-83EC-32FE24B6A422}" presName="composite" presStyleCnt="0"/>
      <dgm:spPr/>
    </dgm:pt>
    <dgm:pt modelId="{1C4E9540-A47D-42B7-95B1-40840500AB1C}" type="pres">
      <dgm:prSet presAssocID="{D03BB6BA-E648-44B0-83EC-32FE24B6A422}" presName="Child" presStyleLbl="revTx" presStyleIdx="9" presStyleCnt="14">
        <dgm:presLayoutVars>
          <dgm:chMax val="0"/>
          <dgm:chPref val="0"/>
          <dgm:bulletEnabled val="1"/>
        </dgm:presLayoutVars>
      </dgm:prSet>
      <dgm:spPr/>
      <dgm:t>
        <a:bodyPr/>
        <a:lstStyle/>
        <a:p>
          <a:endParaRPr lang="es-MX"/>
        </a:p>
      </dgm:t>
    </dgm:pt>
    <dgm:pt modelId="{4D2BC57A-F8B6-4EF3-89E2-A0769111EB80}" type="pres">
      <dgm:prSet presAssocID="{B77A762D-62DE-4A33-A6DC-2F2B3E458BD1}" presName="sibTrans" presStyleCnt="0"/>
      <dgm:spPr/>
    </dgm:pt>
    <dgm:pt modelId="{9BB9ED72-C5F9-46DB-9C94-2539FF439D30}" type="pres">
      <dgm:prSet presAssocID="{63FC7AC1-7EA2-4ED0-B3A8-5EC8A439B68D}" presName="ParentComposite" presStyleCnt="0"/>
      <dgm:spPr/>
    </dgm:pt>
    <dgm:pt modelId="{87786DD6-F406-4BDE-96B0-F9326B54DDC1}" type="pres">
      <dgm:prSet presAssocID="{63FC7AC1-7EA2-4ED0-B3A8-5EC8A439B68D}" presName="Chord" presStyleLbl="bgShp" presStyleIdx="5" presStyleCnt="7"/>
      <dgm:spPr/>
    </dgm:pt>
    <dgm:pt modelId="{37917E67-E36B-476D-87A5-F479AF263F3D}" type="pres">
      <dgm:prSet presAssocID="{63FC7AC1-7EA2-4ED0-B3A8-5EC8A439B68D}" presName="Pie" presStyleLbl="alignNode1" presStyleIdx="5" presStyleCnt="7"/>
      <dgm:spPr/>
    </dgm:pt>
    <dgm:pt modelId="{E6C75981-220B-4F4D-8965-F5965F065813}" type="pres">
      <dgm:prSet presAssocID="{63FC7AC1-7EA2-4ED0-B3A8-5EC8A439B68D}" presName="Parent" presStyleLbl="revTx" presStyleIdx="10" presStyleCnt="14">
        <dgm:presLayoutVars>
          <dgm:chMax val="1"/>
          <dgm:chPref val="1"/>
          <dgm:bulletEnabled val="1"/>
        </dgm:presLayoutVars>
      </dgm:prSet>
      <dgm:spPr/>
      <dgm:t>
        <a:bodyPr/>
        <a:lstStyle/>
        <a:p>
          <a:endParaRPr lang="es-MX"/>
        </a:p>
      </dgm:t>
    </dgm:pt>
    <dgm:pt modelId="{82786FF5-638E-44CF-BDDF-3455BB7712D0}" type="pres">
      <dgm:prSet presAssocID="{F8659264-8F27-4E93-9061-7EAC6F244FC2}" presName="negSibTrans" presStyleCnt="0"/>
      <dgm:spPr/>
    </dgm:pt>
    <dgm:pt modelId="{62E41A49-CFA6-4A74-AD18-6CA7847258F1}" type="pres">
      <dgm:prSet presAssocID="{63FC7AC1-7EA2-4ED0-B3A8-5EC8A439B68D}" presName="composite" presStyleCnt="0"/>
      <dgm:spPr/>
    </dgm:pt>
    <dgm:pt modelId="{2C628552-21E2-4659-A4DC-FA3274D6A3F2}" type="pres">
      <dgm:prSet presAssocID="{63FC7AC1-7EA2-4ED0-B3A8-5EC8A439B68D}" presName="Child" presStyleLbl="revTx" presStyleIdx="11" presStyleCnt="14">
        <dgm:presLayoutVars>
          <dgm:chMax val="0"/>
          <dgm:chPref val="0"/>
          <dgm:bulletEnabled val="1"/>
        </dgm:presLayoutVars>
      </dgm:prSet>
      <dgm:spPr/>
      <dgm:t>
        <a:bodyPr/>
        <a:lstStyle/>
        <a:p>
          <a:endParaRPr lang="es-MX"/>
        </a:p>
      </dgm:t>
    </dgm:pt>
    <dgm:pt modelId="{64C48978-C6B2-47BB-A6A5-2E81A7634BCA}" type="pres">
      <dgm:prSet presAssocID="{50379968-59EA-47EE-AE1B-0E3CAF0763FC}" presName="sibTrans" presStyleCnt="0"/>
      <dgm:spPr/>
    </dgm:pt>
    <dgm:pt modelId="{09EDA138-A004-49CF-8E81-A1B874D6C544}" type="pres">
      <dgm:prSet presAssocID="{8F6045A2-4BD4-48C1-B603-7310A88A8E07}" presName="ParentComposite" presStyleCnt="0"/>
      <dgm:spPr/>
    </dgm:pt>
    <dgm:pt modelId="{FAC1DCFB-29FE-428B-9378-8E4F62A21C48}" type="pres">
      <dgm:prSet presAssocID="{8F6045A2-4BD4-48C1-B603-7310A88A8E07}" presName="Chord" presStyleLbl="bgShp" presStyleIdx="6" presStyleCnt="7"/>
      <dgm:spPr/>
    </dgm:pt>
    <dgm:pt modelId="{668E72BF-0098-4C50-A9D2-3E2D29D7CDE9}" type="pres">
      <dgm:prSet presAssocID="{8F6045A2-4BD4-48C1-B603-7310A88A8E07}" presName="Pie" presStyleLbl="alignNode1" presStyleIdx="6" presStyleCnt="7"/>
      <dgm:spPr/>
    </dgm:pt>
    <dgm:pt modelId="{3D560761-ECC0-4518-8EA0-6504C09DC33E}" type="pres">
      <dgm:prSet presAssocID="{8F6045A2-4BD4-48C1-B603-7310A88A8E07}" presName="Parent" presStyleLbl="revTx" presStyleIdx="12" presStyleCnt="14">
        <dgm:presLayoutVars>
          <dgm:chMax val="1"/>
          <dgm:chPref val="1"/>
          <dgm:bulletEnabled val="1"/>
        </dgm:presLayoutVars>
      </dgm:prSet>
      <dgm:spPr/>
      <dgm:t>
        <a:bodyPr/>
        <a:lstStyle/>
        <a:p>
          <a:endParaRPr lang="es-MX"/>
        </a:p>
      </dgm:t>
    </dgm:pt>
    <dgm:pt modelId="{01AD2DC6-D65D-457F-99B1-42D59E9FE574}" type="pres">
      <dgm:prSet presAssocID="{F7F5BD20-9366-4F4D-A66A-C4518E09F4B9}" presName="negSibTrans" presStyleCnt="0"/>
      <dgm:spPr/>
    </dgm:pt>
    <dgm:pt modelId="{61865C3D-69CC-4966-96AA-3288E1F804DD}" type="pres">
      <dgm:prSet presAssocID="{8F6045A2-4BD4-48C1-B603-7310A88A8E07}" presName="composite" presStyleCnt="0"/>
      <dgm:spPr/>
    </dgm:pt>
    <dgm:pt modelId="{6F191BD5-C38C-451D-8D0D-76F823A5A296}" type="pres">
      <dgm:prSet presAssocID="{8F6045A2-4BD4-48C1-B603-7310A88A8E07}" presName="Child" presStyleLbl="revTx" presStyleIdx="13" presStyleCnt="14">
        <dgm:presLayoutVars>
          <dgm:chMax val="0"/>
          <dgm:chPref val="0"/>
          <dgm:bulletEnabled val="1"/>
        </dgm:presLayoutVars>
      </dgm:prSet>
      <dgm:spPr/>
      <dgm:t>
        <a:bodyPr/>
        <a:lstStyle/>
        <a:p>
          <a:endParaRPr lang="es-MX"/>
        </a:p>
      </dgm:t>
    </dgm:pt>
    <dgm:pt modelId="{2D3F6922-6930-4C6F-B86E-52525FEF9F62}" type="pres">
      <dgm:prSet presAssocID="{89EB9E88-0B03-4970-AEC8-A1328120F7A0}" presName="sibTrans" presStyleCnt="0"/>
      <dgm:spPr/>
    </dgm:pt>
  </dgm:ptLst>
  <dgm:cxnLst>
    <dgm:cxn modelId="{B9F9F692-6FA2-4D71-B06E-467B7B09AE8A}" type="presOf" srcId="{A1781CFE-0B6C-4683-AEC4-39403860EBE0}" destId="{1F42A3AE-B0E9-4E1F-92F6-E80B541B0E1E}" srcOrd="0" destOrd="0" presId="urn:microsoft.com/office/officeart/2009/3/layout/PieProcess"/>
    <dgm:cxn modelId="{47710061-A456-49E5-8A6C-3BAE91321298}" srcId="{C2EC94D4-A69A-4C61-8095-68AB626D6D85}" destId="{4FEA724C-DA5B-4331-8CBE-F66701D925F0}" srcOrd="0" destOrd="0" parTransId="{5A04EDBD-9A24-4572-8C5B-397DA27B6463}" sibTransId="{4F181786-1D92-46A0-8B4B-AF2D1C19465F}"/>
    <dgm:cxn modelId="{4D80F355-6723-4D53-BC60-6D05E78FBCD5}" srcId="{8AEAB1E0-343E-4DF4-94F4-CA60CA2D0704}" destId="{4CEC7BAA-1B4D-4FE9-BC55-9B18F425F7A1}" srcOrd="0" destOrd="0" parTransId="{C6C9AE7F-3328-4FB1-8181-56B8E441D387}" sibTransId="{24CCF8F6-A56F-41AA-872D-D117FF5E0915}"/>
    <dgm:cxn modelId="{7F9D02BD-D178-4D7E-B737-12F2FC5F9FAA}" srcId="{21D69BFD-A613-4594-BD15-75A839A7621B}" destId="{8AEAB1E0-343E-4DF4-94F4-CA60CA2D0704}" srcOrd="0" destOrd="0" parTransId="{799DEEDB-266C-46DE-8E45-F91F14BC3081}" sibTransId="{CAD4BAAC-DA4B-4BCC-B9B5-4727E172AD1E}"/>
    <dgm:cxn modelId="{83539A31-3716-4FFD-9EDE-BA158ECDEE08}" type="presOf" srcId="{0099207B-CA92-4D13-AE29-09D7CAD646C9}" destId="{ED4EBE48-E98D-4A0F-9B62-77A0234CEE40}" srcOrd="0" destOrd="0" presId="urn:microsoft.com/office/officeart/2009/3/layout/PieProcess"/>
    <dgm:cxn modelId="{3694D026-EC2D-44B5-A333-8C22772CFC95}" srcId="{21D69BFD-A613-4594-BD15-75A839A7621B}" destId="{D03BB6BA-E648-44B0-83EC-32FE24B6A422}" srcOrd="4" destOrd="0" parTransId="{65B2C6E8-71B2-4A7C-9488-4A04B46911B2}" sibTransId="{B77A762D-62DE-4A33-A6DC-2F2B3E458BD1}"/>
    <dgm:cxn modelId="{28B1CBD7-3C35-4DDA-B5A4-459A1F3083D5}" srcId="{21D69BFD-A613-4594-BD15-75A839A7621B}" destId="{63FC7AC1-7EA2-4ED0-B3A8-5EC8A439B68D}" srcOrd="5" destOrd="0" parTransId="{63D6981C-8B14-497E-A328-090945A4E1FA}" sibTransId="{50379968-59EA-47EE-AE1B-0E3CAF0763FC}"/>
    <dgm:cxn modelId="{9FF7D0E2-EE3E-4A27-A599-C72E04A8E04D}" type="presOf" srcId="{6A77C298-47E3-4AF8-961D-16B6399A70EA}" destId="{10255F12-BFDA-4AF7-9C40-33F93894FFE8}" srcOrd="0" destOrd="0" presId="urn:microsoft.com/office/officeart/2009/3/layout/PieProcess"/>
    <dgm:cxn modelId="{B714A31A-1140-46E6-9091-1646774023F0}" type="presOf" srcId="{4CEC7BAA-1B4D-4FE9-BC55-9B18F425F7A1}" destId="{2B10E1A2-9F7A-4FDC-8B0E-BE29C930E244}" srcOrd="0" destOrd="0" presId="urn:microsoft.com/office/officeart/2009/3/layout/PieProcess"/>
    <dgm:cxn modelId="{485AB0BD-61D4-454B-AD4D-A06F13514D2F}" type="presOf" srcId="{D03BB6BA-E648-44B0-83EC-32FE24B6A422}" destId="{4D31E2A2-1AE1-48DA-AACB-2F38E3D77478}" srcOrd="0" destOrd="0" presId="urn:microsoft.com/office/officeart/2009/3/layout/PieProcess"/>
    <dgm:cxn modelId="{B06ADCD7-C94F-4A44-B31B-FAE5B07D2907}" srcId="{21D69BFD-A613-4594-BD15-75A839A7621B}" destId="{C2EC94D4-A69A-4C61-8095-68AB626D6D85}" srcOrd="8" destOrd="0" parTransId="{C09A3341-6A0D-473D-AB32-C54B77E38A9F}" sibTransId="{93F16F0C-AFB7-4ED6-974B-2A99ECB0A7D5}"/>
    <dgm:cxn modelId="{D5344EC0-AB46-4256-885E-E184028F78BD}" type="presOf" srcId="{7A69B9AA-E182-4BE0-96C8-8DF24F4B20D5}" destId="{DFBFA318-836D-4196-B1B6-0A2E0049DCF9}" srcOrd="0" destOrd="0" presId="urn:microsoft.com/office/officeart/2009/3/layout/PieProcess"/>
    <dgm:cxn modelId="{5C4317C8-443C-42DD-AB4B-05C540F00C62}" type="presOf" srcId="{13A53DA8-F291-4F5D-8DAB-FA22B32CFBE6}" destId="{D99A27DD-2C90-452B-8D83-8DC8E3F9B874}" srcOrd="0" destOrd="0" presId="urn:microsoft.com/office/officeart/2009/3/layout/PieProcess"/>
    <dgm:cxn modelId="{A0726672-2BCC-47AF-B71D-D56511F5AB4E}" type="presOf" srcId="{8AEAB1E0-343E-4DF4-94F4-CA60CA2D0704}" destId="{B2D4740F-69A1-4747-A3EF-6A69A3028F1F}" srcOrd="0" destOrd="0" presId="urn:microsoft.com/office/officeart/2009/3/layout/PieProcess"/>
    <dgm:cxn modelId="{D02F53FC-6AC6-48ED-B412-0D44127226BF}" srcId="{0099207B-CA92-4D13-AE29-09D7CAD646C9}" destId="{A5FDF939-BCAE-49CD-8065-A9CFAF3049D2}" srcOrd="0" destOrd="0" parTransId="{C9C32FAF-60E2-4AC2-AD1B-1AE7D9162604}" sibTransId="{1E6500E7-9736-480A-A6AB-98ABB3A9B1AE}"/>
    <dgm:cxn modelId="{DDBEACAB-F25C-421F-986A-20FD434F430F}" type="presOf" srcId="{BE2B2BBD-D00B-4D3B-87CD-01F19ACD6B97}" destId="{6F191BD5-C38C-451D-8D0D-76F823A5A296}" srcOrd="0" destOrd="0" presId="urn:microsoft.com/office/officeart/2009/3/layout/PieProcess"/>
    <dgm:cxn modelId="{AF36CE88-8BAA-4476-A5D4-5D7D9510C378}" srcId="{2C0EDDEC-911A-42F8-B4B5-E2C291778D4C}" destId="{C6F0DB48-5258-4471-9BB4-3D4FAFC9F9AD}" srcOrd="0" destOrd="0" parTransId="{E76B8269-37E2-401A-A138-238BD7EA6C18}" sibTransId="{A5ACD618-DC3D-4973-9F69-B27A2CE01644}"/>
    <dgm:cxn modelId="{FAF23078-AA53-420F-9216-62BF8112FCC4}" srcId="{21D69BFD-A613-4594-BD15-75A839A7621B}" destId="{2C0EDDEC-911A-42F8-B4B5-E2C291778D4C}" srcOrd="7" destOrd="0" parTransId="{D53191A0-A719-4345-AD1E-226E163EF75E}" sibTransId="{33371C0F-FCD7-4BAB-81F5-3A709B9A6D16}"/>
    <dgm:cxn modelId="{09131EBD-CAB8-42C5-8509-15D428E2142B}" srcId="{21D69BFD-A613-4594-BD15-75A839A7621B}" destId="{04588A48-41D8-4F76-9C73-60CA7E643463}" srcOrd="9" destOrd="0" parTransId="{6A9E6EF1-624E-4EEF-8704-64BA91A9C009}" sibTransId="{A85ED434-6704-4AE9-B8F5-3A3FDEC195F0}"/>
    <dgm:cxn modelId="{C039DD0B-133D-4306-9716-8FA79209122B}" srcId="{A1781CFE-0B6C-4683-AEC4-39403860EBE0}" destId="{13A53DA8-F291-4F5D-8DAB-FA22B32CFBE6}" srcOrd="0" destOrd="0" parTransId="{6D633903-C7F6-4A03-83BD-72470077DC45}" sibTransId="{96D014C4-F87C-44E4-B018-BFBBFF0CB7A0}"/>
    <dgm:cxn modelId="{0EFA4653-F338-443B-90BF-5669F3EC7237}" srcId="{8F6045A2-4BD4-48C1-B603-7310A88A8E07}" destId="{BE2B2BBD-D00B-4D3B-87CD-01F19ACD6B97}" srcOrd="0" destOrd="0" parTransId="{78DA34EC-3F1E-46B0-95A8-9590A55F5770}" sibTransId="{F7F5BD20-9366-4F4D-A66A-C4518E09F4B9}"/>
    <dgm:cxn modelId="{961BF1E2-6EF2-4458-AF9C-E142914F878B}" srcId="{04588A48-41D8-4F76-9C73-60CA7E643463}" destId="{87898BC7-3A4B-41EF-A9DB-A6E27603E433}" srcOrd="0" destOrd="0" parTransId="{FA769185-1E7E-4AB2-8BB7-9CBD645A1293}" sibTransId="{D2B06F96-F8FC-4F77-AF10-4193D9479FAF}"/>
    <dgm:cxn modelId="{0DD5B479-6B96-44FE-837A-1152084EB2E5}" type="presOf" srcId="{A5FDF939-BCAE-49CD-8065-A9CFAF3049D2}" destId="{8DC42591-2693-4483-A953-0C7DBE8C62CB}" srcOrd="0" destOrd="0" presId="urn:microsoft.com/office/officeart/2009/3/layout/PieProcess"/>
    <dgm:cxn modelId="{FA456FBC-9332-47CF-88F8-3A3386EABB5A}" type="presOf" srcId="{73E0A6EE-BFFA-4CD2-80DF-5E9C93729177}" destId="{1C4E9540-A47D-42B7-95B1-40840500AB1C}" srcOrd="0" destOrd="0" presId="urn:microsoft.com/office/officeart/2009/3/layout/PieProcess"/>
    <dgm:cxn modelId="{105BE2EA-FF9C-4CC8-AFFC-BC03F8AE65F4}" srcId="{21D69BFD-A613-4594-BD15-75A839A7621B}" destId="{8F6045A2-4BD4-48C1-B603-7310A88A8E07}" srcOrd="6" destOrd="0" parTransId="{CFED930F-1CEF-4380-B4A5-CD095295374C}" sibTransId="{89EB9E88-0B03-4970-AEC8-A1328120F7A0}"/>
    <dgm:cxn modelId="{E404FEF6-62F4-4A31-AF93-D2FC139D98E1}" type="presOf" srcId="{63FC7AC1-7EA2-4ED0-B3A8-5EC8A439B68D}" destId="{E6C75981-220B-4F4D-8965-F5965F065813}" srcOrd="0" destOrd="0" presId="urn:microsoft.com/office/officeart/2009/3/layout/PieProcess"/>
    <dgm:cxn modelId="{A2EBD5F3-2CF6-4B85-8252-3DC15F2F14D3}" type="presOf" srcId="{39AB032A-D483-491B-8B9D-0535010E6B25}" destId="{2C628552-21E2-4659-A4DC-FA3274D6A3F2}" srcOrd="0" destOrd="0" presId="urn:microsoft.com/office/officeart/2009/3/layout/PieProcess"/>
    <dgm:cxn modelId="{61C3A80F-BB38-42F4-909E-060136B12C11}" srcId="{7A69B9AA-E182-4BE0-96C8-8DF24F4B20D5}" destId="{6A77C298-47E3-4AF8-961D-16B6399A70EA}" srcOrd="0" destOrd="0" parTransId="{82473C1C-EA54-4D84-942B-FF71A47C7A8B}" sibTransId="{35926608-15C8-4CF7-83AB-4755D6BEA891}"/>
    <dgm:cxn modelId="{B1858807-B994-443D-B495-BB946A6D7D21}" srcId="{21D69BFD-A613-4594-BD15-75A839A7621B}" destId="{7A69B9AA-E182-4BE0-96C8-8DF24F4B20D5}" srcOrd="3" destOrd="0" parTransId="{60E59E52-9A5E-4FCE-A63E-CC20C04BC9D8}" sibTransId="{4F58F791-8959-4747-9DC2-5090F78ED37C}"/>
    <dgm:cxn modelId="{63584CA9-BF5E-4D2A-80C7-E1F87CF800DD}" srcId="{21D69BFD-A613-4594-BD15-75A839A7621B}" destId="{A1781CFE-0B6C-4683-AEC4-39403860EBE0}" srcOrd="1" destOrd="0" parTransId="{B6BD8D3C-2476-4BBC-B9D6-5D4DE2936D1D}" sibTransId="{31C1C88C-40A9-47DE-B4CB-3D0771B4A83A}"/>
    <dgm:cxn modelId="{6BDF1734-1762-40A2-883B-C0E1C2894F9C}" type="presOf" srcId="{21D69BFD-A613-4594-BD15-75A839A7621B}" destId="{7BD45B34-9986-493A-B1CC-84A904C4AF71}" srcOrd="0" destOrd="0" presId="urn:microsoft.com/office/officeart/2009/3/layout/PieProcess"/>
    <dgm:cxn modelId="{DB62D972-DA4C-4030-8A3D-35DFCD3FE4B1}" type="presOf" srcId="{8F6045A2-4BD4-48C1-B603-7310A88A8E07}" destId="{3D560761-ECC0-4518-8EA0-6504C09DC33E}" srcOrd="0" destOrd="0" presId="urn:microsoft.com/office/officeart/2009/3/layout/PieProcess"/>
    <dgm:cxn modelId="{907B4198-C8E8-4E3F-BBC7-AF2935176BE8}" srcId="{D03BB6BA-E648-44B0-83EC-32FE24B6A422}" destId="{73E0A6EE-BFFA-4CD2-80DF-5E9C93729177}" srcOrd="0" destOrd="0" parTransId="{4DA9C3C5-10AA-4744-B2B0-9D188A261B9C}" sibTransId="{215E433B-A271-4068-B8B1-011AF303D1F4}"/>
    <dgm:cxn modelId="{09575469-DF39-4396-959A-3CC46883276E}" srcId="{63FC7AC1-7EA2-4ED0-B3A8-5EC8A439B68D}" destId="{39AB032A-D483-491B-8B9D-0535010E6B25}" srcOrd="0" destOrd="0" parTransId="{CE563326-083F-4039-B584-7A6B8DB47FFE}" sibTransId="{F8659264-8F27-4E93-9061-7EAC6F244FC2}"/>
    <dgm:cxn modelId="{D72E7CA0-BCB4-4B7F-BF67-77A31F64DB0E}" srcId="{21D69BFD-A613-4594-BD15-75A839A7621B}" destId="{0099207B-CA92-4D13-AE29-09D7CAD646C9}" srcOrd="2" destOrd="0" parTransId="{71599E7F-0266-4B5D-A31E-8855E22A41F9}" sibTransId="{BCB62FCA-C11F-4693-9ECA-2299FFE06F2C}"/>
    <dgm:cxn modelId="{BFE15243-E87B-4630-8F3D-A409F54819CE}" type="presParOf" srcId="{7BD45B34-9986-493A-B1CC-84A904C4AF71}" destId="{8A801362-1792-4C3A-AC4D-DBC72943824F}" srcOrd="0" destOrd="0" presId="urn:microsoft.com/office/officeart/2009/3/layout/PieProcess"/>
    <dgm:cxn modelId="{A44402CE-73BF-4E1C-9D7E-DF585E3FD500}" type="presParOf" srcId="{8A801362-1792-4C3A-AC4D-DBC72943824F}" destId="{8C909690-797E-4090-A3C7-65DB66B84597}" srcOrd="0" destOrd="0" presId="urn:microsoft.com/office/officeart/2009/3/layout/PieProcess"/>
    <dgm:cxn modelId="{626353DE-390F-49DA-AF10-E0F24CE823DA}" type="presParOf" srcId="{8A801362-1792-4C3A-AC4D-DBC72943824F}" destId="{44D42F4A-81B1-4328-BB77-86C646D0DCAF}" srcOrd="1" destOrd="0" presId="urn:microsoft.com/office/officeart/2009/3/layout/PieProcess"/>
    <dgm:cxn modelId="{58AA1247-B3C7-4D7B-8267-9C783D487077}" type="presParOf" srcId="{8A801362-1792-4C3A-AC4D-DBC72943824F}" destId="{B2D4740F-69A1-4747-A3EF-6A69A3028F1F}" srcOrd="2" destOrd="0" presId="urn:microsoft.com/office/officeart/2009/3/layout/PieProcess"/>
    <dgm:cxn modelId="{74AF6585-408D-41DC-B53A-08F1BABA9F96}" type="presParOf" srcId="{7BD45B34-9986-493A-B1CC-84A904C4AF71}" destId="{AF3EAAEA-ED52-4416-9FC6-E0B37C919AED}" srcOrd="1" destOrd="0" presId="urn:microsoft.com/office/officeart/2009/3/layout/PieProcess"/>
    <dgm:cxn modelId="{8BF01190-B8F6-41EB-A2C4-7B197440A3CB}" type="presParOf" srcId="{7BD45B34-9986-493A-B1CC-84A904C4AF71}" destId="{0AA97E0C-DF64-4CEC-983A-8B1D3D2AD8AC}" srcOrd="2" destOrd="0" presId="urn:microsoft.com/office/officeart/2009/3/layout/PieProcess"/>
    <dgm:cxn modelId="{9B524D0B-8AB6-4C0D-A950-A53591F56CCF}" type="presParOf" srcId="{0AA97E0C-DF64-4CEC-983A-8B1D3D2AD8AC}" destId="{2B10E1A2-9F7A-4FDC-8B0E-BE29C930E244}" srcOrd="0" destOrd="0" presId="urn:microsoft.com/office/officeart/2009/3/layout/PieProcess"/>
    <dgm:cxn modelId="{B21596A2-A3BB-43B2-9281-64ED47502262}" type="presParOf" srcId="{7BD45B34-9986-493A-B1CC-84A904C4AF71}" destId="{DF6552F8-7267-47D2-AFED-A9839CE1C9E2}" srcOrd="3" destOrd="0" presId="urn:microsoft.com/office/officeart/2009/3/layout/PieProcess"/>
    <dgm:cxn modelId="{6D70854D-CE90-44D8-BF7D-B3558265C521}" type="presParOf" srcId="{7BD45B34-9986-493A-B1CC-84A904C4AF71}" destId="{F7DB84EF-DF2D-4E67-9D3F-1F4BD662041C}" srcOrd="4" destOrd="0" presId="urn:microsoft.com/office/officeart/2009/3/layout/PieProcess"/>
    <dgm:cxn modelId="{EEA98B8B-4D55-4C92-9AC3-66BEDD245828}" type="presParOf" srcId="{F7DB84EF-DF2D-4E67-9D3F-1F4BD662041C}" destId="{209263D6-425A-47CB-A662-DB6CFEC56D9C}" srcOrd="0" destOrd="0" presId="urn:microsoft.com/office/officeart/2009/3/layout/PieProcess"/>
    <dgm:cxn modelId="{F3D79AC8-4799-4C55-BCAC-5D68EF787882}" type="presParOf" srcId="{F7DB84EF-DF2D-4E67-9D3F-1F4BD662041C}" destId="{0F0A47B5-1EE3-486A-A067-D44C8EDF09F4}" srcOrd="1" destOrd="0" presId="urn:microsoft.com/office/officeart/2009/3/layout/PieProcess"/>
    <dgm:cxn modelId="{CB79B77C-4218-4C1D-9D54-9876E21D3D48}" type="presParOf" srcId="{F7DB84EF-DF2D-4E67-9D3F-1F4BD662041C}" destId="{1F42A3AE-B0E9-4E1F-92F6-E80B541B0E1E}" srcOrd="2" destOrd="0" presId="urn:microsoft.com/office/officeart/2009/3/layout/PieProcess"/>
    <dgm:cxn modelId="{0D55CFDE-18AD-4356-968F-A5900104B1C2}" type="presParOf" srcId="{7BD45B34-9986-493A-B1CC-84A904C4AF71}" destId="{8A6D3794-C831-4330-B9B5-A3242B206758}" srcOrd="5" destOrd="0" presId="urn:microsoft.com/office/officeart/2009/3/layout/PieProcess"/>
    <dgm:cxn modelId="{B58F9557-40F7-458B-9769-7C0EF51C88B0}" type="presParOf" srcId="{7BD45B34-9986-493A-B1CC-84A904C4AF71}" destId="{C75EB95C-0615-4025-A4D6-9C396CF7C482}" srcOrd="6" destOrd="0" presId="urn:microsoft.com/office/officeart/2009/3/layout/PieProcess"/>
    <dgm:cxn modelId="{F7854822-2CD6-4AA4-87E1-77581CF6C183}" type="presParOf" srcId="{C75EB95C-0615-4025-A4D6-9C396CF7C482}" destId="{D99A27DD-2C90-452B-8D83-8DC8E3F9B874}" srcOrd="0" destOrd="0" presId="urn:microsoft.com/office/officeart/2009/3/layout/PieProcess"/>
    <dgm:cxn modelId="{281FB745-CA49-43C4-9168-787F18015D72}" type="presParOf" srcId="{7BD45B34-9986-493A-B1CC-84A904C4AF71}" destId="{C96CB463-45BB-454F-A281-B51C654E0506}" srcOrd="7" destOrd="0" presId="urn:microsoft.com/office/officeart/2009/3/layout/PieProcess"/>
    <dgm:cxn modelId="{5FBE7F49-A512-4916-A5E1-364FB41D5F09}" type="presParOf" srcId="{7BD45B34-9986-493A-B1CC-84A904C4AF71}" destId="{7DF9D824-237C-445C-A078-03F91954817F}" srcOrd="8" destOrd="0" presId="urn:microsoft.com/office/officeart/2009/3/layout/PieProcess"/>
    <dgm:cxn modelId="{4E63C2A2-87BE-4583-9748-F813182D850B}" type="presParOf" srcId="{7DF9D824-237C-445C-A078-03F91954817F}" destId="{84911B17-2807-4979-9E13-18942C773B5A}" srcOrd="0" destOrd="0" presId="urn:microsoft.com/office/officeart/2009/3/layout/PieProcess"/>
    <dgm:cxn modelId="{005C05BA-96E1-4305-B285-F0A4475F3036}" type="presParOf" srcId="{7DF9D824-237C-445C-A078-03F91954817F}" destId="{72E3BD42-119A-4492-A9D3-E693A58F0A37}" srcOrd="1" destOrd="0" presId="urn:microsoft.com/office/officeart/2009/3/layout/PieProcess"/>
    <dgm:cxn modelId="{771CB326-B3FE-4F49-AD5A-34B175B5B2A2}" type="presParOf" srcId="{7DF9D824-237C-445C-A078-03F91954817F}" destId="{ED4EBE48-E98D-4A0F-9B62-77A0234CEE40}" srcOrd="2" destOrd="0" presId="urn:microsoft.com/office/officeart/2009/3/layout/PieProcess"/>
    <dgm:cxn modelId="{866D4295-A6E0-43A8-BBB9-1C8FC0B10839}" type="presParOf" srcId="{7BD45B34-9986-493A-B1CC-84A904C4AF71}" destId="{8EE67EA8-0934-4ADF-95A0-7DBD1CCCFFB1}" srcOrd="9" destOrd="0" presId="urn:microsoft.com/office/officeart/2009/3/layout/PieProcess"/>
    <dgm:cxn modelId="{B23E257C-1930-403D-897D-251FE5B2A9C1}" type="presParOf" srcId="{7BD45B34-9986-493A-B1CC-84A904C4AF71}" destId="{0F71171F-C5A8-4EF8-9F8F-44FA05EBE999}" srcOrd="10" destOrd="0" presId="urn:microsoft.com/office/officeart/2009/3/layout/PieProcess"/>
    <dgm:cxn modelId="{DF814A02-F3AF-4D85-98FF-75A9BDAC555D}" type="presParOf" srcId="{0F71171F-C5A8-4EF8-9F8F-44FA05EBE999}" destId="{8DC42591-2693-4483-A953-0C7DBE8C62CB}" srcOrd="0" destOrd="0" presId="urn:microsoft.com/office/officeart/2009/3/layout/PieProcess"/>
    <dgm:cxn modelId="{97524F83-D85D-4371-94A4-C3D12F1A72B4}" type="presParOf" srcId="{7BD45B34-9986-493A-B1CC-84A904C4AF71}" destId="{89C16F0E-C89E-44A4-9F1B-04456BE4A991}" srcOrd="11" destOrd="0" presId="urn:microsoft.com/office/officeart/2009/3/layout/PieProcess"/>
    <dgm:cxn modelId="{71E14087-00DE-4BE6-BD64-02ED991CD564}" type="presParOf" srcId="{7BD45B34-9986-493A-B1CC-84A904C4AF71}" destId="{C0262B04-6D57-4AE2-BFD3-7F50DA7B09FB}" srcOrd="12" destOrd="0" presId="urn:microsoft.com/office/officeart/2009/3/layout/PieProcess"/>
    <dgm:cxn modelId="{36FE0A53-483E-4338-8F37-C705D3F6348C}" type="presParOf" srcId="{C0262B04-6D57-4AE2-BFD3-7F50DA7B09FB}" destId="{5FFA9F61-172E-4B7F-8AC6-AA6A9C131346}" srcOrd="0" destOrd="0" presId="urn:microsoft.com/office/officeart/2009/3/layout/PieProcess"/>
    <dgm:cxn modelId="{88D22783-B18A-45F3-8AD6-552F05770C1E}" type="presParOf" srcId="{C0262B04-6D57-4AE2-BFD3-7F50DA7B09FB}" destId="{A2AD4CC7-396C-4EF8-BD71-C8DB939DACBD}" srcOrd="1" destOrd="0" presId="urn:microsoft.com/office/officeart/2009/3/layout/PieProcess"/>
    <dgm:cxn modelId="{D688D3C3-5898-476D-9814-BB42E4D95962}" type="presParOf" srcId="{C0262B04-6D57-4AE2-BFD3-7F50DA7B09FB}" destId="{DFBFA318-836D-4196-B1B6-0A2E0049DCF9}" srcOrd="2" destOrd="0" presId="urn:microsoft.com/office/officeart/2009/3/layout/PieProcess"/>
    <dgm:cxn modelId="{D96B864D-D092-4936-9CB1-B955BD16FAF1}" type="presParOf" srcId="{7BD45B34-9986-493A-B1CC-84A904C4AF71}" destId="{1F36E6AD-822E-44B9-84CE-ADDCFE546A5A}" srcOrd="13" destOrd="0" presId="urn:microsoft.com/office/officeart/2009/3/layout/PieProcess"/>
    <dgm:cxn modelId="{DA00B0C8-FB75-4F6C-8BD7-1876B45EDC48}" type="presParOf" srcId="{7BD45B34-9986-493A-B1CC-84A904C4AF71}" destId="{16758C1E-A95F-410E-90AE-D7C559423014}" srcOrd="14" destOrd="0" presId="urn:microsoft.com/office/officeart/2009/3/layout/PieProcess"/>
    <dgm:cxn modelId="{4D068A53-8EB8-4103-BE8F-08E156C62C81}" type="presParOf" srcId="{16758C1E-A95F-410E-90AE-D7C559423014}" destId="{10255F12-BFDA-4AF7-9C40-33F93894FFE8}" srcOrd="0" destOrd="0" presId="urn:microsoft.com/office/officeart/2009/3/layout/PieProcess"/>
    <dgm:cxn modelId="{332B5530-BEBD-46B9-ABD7-BD61EE60660B}" type="presParOf" srcId="{7BD45B34-9986-493A-B1CC-84A904C4AF71}" destId="{2D023E9F-FA85-4FED-B381-249DE3BFE950}" srcOrd="15" destOrd="0" presId="urn:microsoft.com/office/officeart/2009/3/layout/PieProcess"/>
    <dgm:cxn modelId="{58DC74D5-DCC1-45C3-9954-1A770CBABA8C}" type="presParOf" srcId="{7BD45B34-9986-493A-B1CC-84A904C4AF71}" destId="{E4E1A3A3-5C6B-4035-AEDE-E4FF8E6DB406}" srcOrd="16" destOrd="0" presId="urn:microsoft.com/office/officeart/2009/3/layout/PieProcess"/>
    <dgm:cxn modelId="{C4C4F0D8-0048-4F91-A0CE-F77A7633F7BD}" type="presParOf" srcId="{E4E1A3A3-5C6B-4035-AEDE-E4FF8E6DB406}" destId="{8BBF6C38-A25D-41CB-93BF-AC5A04960FA9}" srcOrd="0" destOrd="0" presId="urn:microsoft.com/office/officeart/2009/3/layout/PieProcess"/>
    <dgm:cxn modelId="{A26B1020-22F0-432F-9174-487EAE2CF071}" type="presParOf" srcId="{E4E1A3A3-5C6B-4035-AEDE-E4FF8E6DB406}" destId="{43DCB4A1-7FE1-446D-B49A-012D08E38184}" srcOrd="1" destOrd="0" presId="urn:microsoft.com/office/officeart/2009/3/layout/PieProcess"/>
    <dgm:cxn modelId="{306BEF0F-873B-405E-9E5E-8C2E9323C4BA}" type="presParOf" srcId="{E4E1A3A3-5C6B-4035-AEDE-E4FF8E6DB406}" destId="{4D31E2A2-1AE1-48DA-AACB-2F38E3D77478}" srcOrd="2" destOrd="0" presId="urn:microsoft.com/office/officeart/2009/3/layout/PieProcess"/>
    <dgm:cxn modelId="{AAEA5232-0E34-419D-A26F-F770D62D0956}" type="presParOf" srcId="{7BD45B34-9986-493A-B1CC-84A904C4AF71}" destId="{7C2944FB-51F6-4E82-B1E7-9A4891CB42CA}" srcOrd="17" destOrd="0" presId="urn:microsoft.com/office/officeart/2009/3/layout/PieProcess"/>
    <dgm:cxn modelId="{FC85DDD7-5CA4-4DCA-ADA1-380700999110}" type="presParOf" srcId="{7BD45B34-9986-493A-B1CC-84A904C4AF71}" destId="{9622DC11-37A7-44FB-86AA-C5AE71D3040D}" srcOrd="18" destOrd="0" presId="urn:microsoft.com/office/officeart/2009/3/layout/PieProcess"/>
    <dgm:cxn modelId="{5CABE6B0-0315-4F9F-ACF5-B2848A6994CD}" type="presParOf" srcId="{9622DC11-37A7-44FB-86AA-C5AE71D3040D}" destId="{1C4E9540-A47D-42B7-95B1-40840500AB1C}" srcOrd="0" destOrd="0" presId="urn:microsoft.com/office/officeart/2009/3/layout/PieProcess"/>
    <dgm:cxn modelId="{DF7349C7-50B6-4B58-9F77-2FB2C062C200}" type="presParOf" srcId="{7BD45B34-9986-493A-B1CC-84A904C4AF71}" destId="{4D2BC57A-F8B6-4EF3-89E2-A0769111EB80}" srcOrd="19" destOrd="0" presId="urn:microsoft.com/office/officeart/2009/3/layout/PieProcess"/>
    <dgm:cxn modelId="{0BB2B4C2-018C-4F94-AA67-EEB604BCA53C}" type="presParOf" srcId="{7BD45B34-9986-493A-B1CC-84A904C4AF71}" destId="{9BB9ED72-C5F9-46DB-9C94-2539FF439D30}" srcOrd="20" destOrd="0" presId="urn:microsoft.com/office/officeart/2009/3/layout/PieProcess"/>
    <dgm:cxn modelId="{4E7BD936-82EF-4C92-8323-20F87871EDA8}" type="presParOf" srcId="{9BB9ED72-C5F9-46DB-9C94-2539FF439D30}" destId="{87786DD6-F406-4BDE-96B0-F9326B54DDC1}" srcOrd="0" destOrd="0" presId="urn:microsoft.com/office/officeart/2009/3/layout/PieProcess"/>
    <dgm:cxn modelId="{7C6C3E27-C851-46C5-9468-CF242A3966DE}" type="presParOf" srcId="{9BB9ED72-C5F9-46DB-9C94-2539FF439D30}" destId="{37917E67-E36B-476D-87A5-F479AF263F3D}" srcOrd="1" destOrd="0" presId="urn:microsoft.com/office/officeart/2009/3/layout/PieProcess"/>
    <dgm:cxn modelId="{32AA722C-D3F3-4527-946B-CE77C9E6971D}" type="presParOf" srcId="{9BB9ED72-C5F9-46DB-9C94-2539FF439D30}" destId="{E6C75981-220B-4F4D-8965-F5965F065813}" srcOrd="2" destOrd="0" presId="urn:microsoft.com/office/officeart/2009/3/layout/PieProcess"/>
    <dgm:cxn modelId="{FF75D563-EFBD-4BD8-A0D8-CB39550A79FE}" type="presParOf" srcId="{7BD45B34-9986-493A-B1CC-84A904C4AF71}" destId="{82786FF5-638E-44CF-BDDF-3455BB7712D0}" srcOrd="21" destOrd="0" presId="urn:microsoft.com/office/officeart/2009/3/layout/PieProcess"/>
    <dgm:cxn modelId="{E08BA581-7B4C-40B8-91C0-79010ACFB2BB}" type="presParOf" srcId="{7BD45B34-9986-493A-B1CC-84A904C4AF71}" destId="{62E41A49-CFA6-4A74-AD18-6CA7847258F1}" srcOrd="22" destOrd="0" presId="urn:microsoft.com/office/officeart/2009/3/layout/PieProcess"/>
    <dgm:cxn modelId="{40622AF1-5075-4B34-890D-CC0BF77CC318}" type="presParOf" srcId="{62E41A49-CFA6-4A74-AD18-6CA7847258F1}" destId="{2C628552-21E2-4659-A4DC-FA3274D6A3F2}" srcOrd="0" destOrd="0" presId="urn:microsoft.com/office/officeart/2009/3/layout/PieProcess"/>
    <dgm:cxn modelId="{6440D3AE-364C-4B01-A318-886D6D5D36C8}" type="presParOf" srcId="{7BD45B34-9986-493A-B1CC-84A904C4AF71}" destId="{64C48978-C6B2-47BB-A6A5-2E81A7634BCA}" srcOrd="23" destOrd="0" presId="urn:microsoft.com/office/officeart/2009/3/layout/PieProcess"/>
    <dgm:cxn modelId="{0A9F64B9-B1F9-4D70-A95D-6CA8AD80C1C4}" type="presParOf" srcId="{7BD45B34-9986-493A-B1CC-84A904C4AF71}" destId="{09EDA138-A004-49CF-8E81-A1B874D6C544}" srcOrd="24" destOrd="0" presId="urn:microsoft.com/office/officeart/2009/3/layout/PieProcess"/>
    <dgm:cxn modelId="{1FECA48A-30E1-48FD-A740-B66688039AD4}" type="presParOf" srcId="{09EDA138-A004-49CF-8E81-A1B874D6C544}" destId="{FAC1DCFB-29FE-428B-9378-8E4F62A21C48}" srcOrd="0" destOrd="0" presId="urn:microsoft.com/office/officeart/2009/3/layout/PieProcess"/>
    <dgm:cxn modelId="{194F3B23-5EBB-470E-903F-8ABD7B5CF76D}" type="presParOf" srcId="{09EDA138-A004-49CF-8E81-A1B874D6C544}" destId="{668E72BF-0098-4C50-A9D2-3E2D29D7CDE9}" srcOrd="1" destOrd="0" presId="urn:microsoft.com/office/officeart/2009/3/layout/PieProcess"/>
    <dgm:cxn modelId="{FA768C17-EE62-4365-8FE6-08379BB44876}" type="presParOf" srcId="{09EDA138-A004-49CF-8E81-A1B874D6C544}" destId="{3D560761-ECC0-4518-8EA0-6504C09DC33E}" srcOrd="2" destOrd="0" presId="urn:microsoft.com/office/officeart/2009/3/layout/PieProcess"/>
    <dgm:cxn modelId="{58C12523-A02B-4DD3-B7F5-C9F42EADE190}" type="presParOf" srcId="{7BD45B34-9986-493A-B1CC-84A904C4AF71}" destId="{01AD2DC6-D65D-457F-99B1-42D59E9FE574}" srcOrd="25" destOrd="0" presId="urn:microsoft.com/office/officeart/2009/3/layout/PieProcess"/>
    <dgm:cxn modelId="{9CD68707-C7F3-4856-9736-6E956A9D7D1C}" type="presParOf" srcId="{7BD45B34-9986-493A-B1CC-84A904C4AF71}" destId="{61865C3D-69CC-4966-96AA-3288E1F804DD}" srcOrd="26" destOrd="0" presId="urn:microsoft.com/office/officeart/2009/3/layout/PieProcess"/>
    <dgm:cxn modelId="{DCF0F426-B758-4110-95D1-14DA7A61B6F5}" type="presParOf" srcId="{61865C3D-69CC-4966-96AA-3288E1F804DD}" destId="{6F191BD5-C38C-451D-8D0D-76F823A5A296}" srcOrd="0" destOrd="0" presId="urn:microsoft.com/office/officeart/2009/3/layout/PieProcess"/>
    <dgm:cxn modelId="{FD3471B8-5C0B-4C9D-88C3-3CB232218C13}" type="presParOf" srcId="{7BD45B34-9986-493A-B1CC-84A904C4AF71}" destId="{2D3F6922-6930-4C6F-B86E-52525FEF9F62}" srcOrd="27" destOrd="0" presId="urn:microsoft.com/office/officeart/2009/3/layout/Pi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6F0F50-35EC-401D-A267-A5BAE6923F90}" type="doc">
      <dgm:prSet loTypeId="urn:microsoft.com/office/officeart/2009/3/layout/PieProcess" loCatId="process" qsTypeId="urn:microsoft.com/office/officeart/2005/8/quickstyle/simple5" qsCatId="simple" csTypeId="urn:microsoft.com/office/officeart/2005/8/colors/colorful5" csCatId="colorful" phldr="1"/>
      <dgm:spPr/>
      <dgm:t>
        <a:bodyPr/>
        <a:lstStyle/>
        <a:p>
          <a:endParaRPr lang="es-MX"/>
        </a:p>
      </dgm:t>
    </dgm:pt>
    <dgm:pt modelId="{E5C7ADDA-D31C-4101-888A-01D91B9BE535}">
      <dgm:prSet phldrT="[Texto]" custT="1"/>
      <dgm:spPr/>
      <dgm:t>
        <a:bodyPr/>
        <a:lstStyle/>
        <a:p>
          <a:r>
            <a:rPr lang="es-MX" sz="1600" dirty="0" smtClean="0">
              <a:solidFill>
                <a:srgbClr val="002060"/>
              </a:solidFill>
            </a:rPr>
            <a:t>Censo</a:t>
          </a:r>
          <a:endParaRPr lang="es-MX" sz="1600" dirty="0">
            <a:solidFill>
              <a:srgbClr val="002060"/>
            </a:solidFill>
          </a:endParaRPr>
        </a:p>
      </dgm:t>
    </dgm:pt>
    <dgm:pt modelId="{C5FC4A0D-5A1F-492E-AA34-DA3347ED2BEC}" type="parTrans" cxnId="{6EB1CA2C-0696-4B8F-9277-370FA7923330}">
      <dgm:prSet/>
      <dgm:spPr/>
      <dgm:t>
        <a:bodyPr/>
        <a:lstStyle/>
        <a:p>
          <a:endParaRPr lang="es-MX" sz="1600"/>
        </a:p>
      </dgm:t>
    </dgm:pt>
    <dgm:pt modelId="{1130B181-B28F-48F2-A0FB-42EFD6F825F5}" type="sibTrans" cxnId="{6EB1CA2C-0696-4B8F-9277-370FA7923330}">
      <dgm:prSet/>
      <dgm:spPr/>
      <dgm:t>
        <a:bodyPr/>
        <a:lstStyle/>
        <a:p>
          <a:endParaRPr lang="es-MX" sz="1600"/>
        </a:p>
      </dgm:t>
    </dgm:pt>
    <dgm:pt modelId="{58DC00D8-31F6-4B1F-9953-52EED2D63CBA}">
      <dgm:prSet phldrT="[Texto]" custT="1"/>
      <dgm:spPr/>
      <dgm:t>
        <a:bodyPr/>
        <a:lstStyle/>
        <a:p>
          <a:r>
            <a:rPr lang="es-MX" sz="1500" dirty="0" smtClean="0">
              <a:solidFill>
                <a:schemeClr val="accent3">
                  <a:lumMod val="50000"/>
                </a:schemeClr>
              </a:solidFill>
            </a:rPr>
            <a:t>Cobertura de las unidades de análisis</a:t>
          </a:r>
          <a:endParaRPr lang="es-MX" sz="1500" dirty="0">
            <a:solidFill>
              <a:schemeClr val="accent3">
                <a:lumMod val="50000"/>
              </a:schemeClr>
            </a:solidFill>
          </a:endParaRPr>
        </a:p>
      </dgm:t>
    </dgm:pt>
    <dgm:pt modelId="{5C04DD8B-46BC-493A-BED2-0E581BD370A4}" type="parTrans" cxnId="{09F39551-FA93-4D40-B652-9AC5A05695CF}">
      <dgm:prSet/>
      <dgm:spPr/>
      <dgm:t>
        <a:bodyPr/>
        <a:lstStyle/>
        <a:p>
          <a:endParaRPr lang="es-MX" sz="1600"/>
        </a:p>
      </dgm:t>
    </dgm:pt>
    <dgm:pt modelId="{71C0D8A4-56F9-4C9F-9922-01632E54C45B}" type="sibTrans" cxnId="{09F39551-FA93-4D40-B652-9AC5A05695CF}">
      <dgm:prSet/>
      <dgm:spPr/>
      <dgm:t>
        <a:bodyPr/>
        <a:lstStyle/>
        <a:p>
          <a:endParaRPr lang="es-MX" sz="1600"/>
        </a:p>
      </dgm:t>
    </dgm:pt>
    <dgm:pt modelId="{33EBAB3E-2A2A-436E-8277-4E00360773F0}">
      <dgm:prSet phldrT="[Texto]" custT="1"/>
      <dgm:spPr/>
      <dgm:t>
        <a:bodyPr/>
        <a:lstStyle/>
        <a:p>
          <a:r>
            <a:rPr lang="es-MX" sz="1600" dirty="0" smtClean="0">
              <a:solidFill>
                <a:srgbClr val="002060"/>
              </a:solidFill>
            </a:rPr>
            <a:t>Bases de datos</a:t>
          </a:r>
          <a:endParaRPr lang="es-MX" sz="1600" dirty="0">
            <a:solidFill>
              <a:srgbClr val="002060"/>
            </a:solidFill>
          </a:endParaRPr>
        </a:p>
      </dgm:t>
    </dgm:pt>
    <dgm:pt modelId="{271B518F-A744-4B3A-BF1F-60EC1EAE3AE4}" type="parTrans" cxnId="{64B204AF-6C81-4C72-B994-4AECF7E033BC}">
      <dgm:prSet/>
      <dgm:spPr/>
      <dgm:t>
        <a:bodyPr/>
        <a:lstStyle/>
        <a:p>
          <a:endParaRPr lang="es-MX" sz="1600"/>
        </a:p>
      </dgm:t>
    </dgm:pt>
    <dgm:pt modelId="{0ACAB468-2070-4E44-8B15-9ECBED60215E}" type="sibTrans" cxnId="{64B204AF-6C81-4C72-B994-4AECF7E033BC}">
      <dgm:prSet/>
      <dgm:spPr/>
      <dgm:t>
        <a:bodyPr/>
        <a:lstStyle/>
        <a:p>
          <a:endParaRPr lang="es-MX" sz="1600"/>
        </a:p>
      </dgm:t>
    </dgm:pt>
    <dgm:pt modelId="{84844057-2004-4DFE-9D2A-1D41039D608C}">
      <dgm:prSet phldrT="[Texto]" custT="1"/>
      <dgm:spPr/>
      <dgm:t>
        <a:bodyPr/>
        <a:lstStyle/>
        <a:p>
          <a:r>
            <a:rPr lang="es-MX" sz="1500" dirty="0" smtClean="0">
              <a:solidFill>
                <a:schemeClr val="accent3">
                  <a:lumMod val="50000"/>
                </a:schemeClr>
              </a:solidFill>
            </a:rPr>
            <a:t>Procedimiento para la recolección de datos</a:t>
          </a:r>
          <a:endParaRPr lang="es-MX" sz="1500" dirty="0">
            <a:solidFill>
              <a:schemeClr val="accent3">
                <a:lumMod val="50000"/>
              </a:schemeClr>
            </a:solidFill>
          </a:endParaRPr>
        </a:p>
      </dgm:t>
    </dgm:pt>
    <dgm:pt modelId="{F130C364-842B-4BB1-AF64-91EBAFC5E5BB}" type="parTrans" cxnId="{91921C8C-ABFE-4074-AFAD-98EB48674B67}">
      <dgm:prSet/>
      <dgm:spPr/>
      <dgm:t>
        <a:bodyPr/>
        <a:lstStyle/>
        <a:p>
          <a:endParaRPr lang="es-MX" sz="1600"/>
        </a:p>
      </dgm:t>
    </dgm:pt>
    <dgm:pt modelId="{0402CE96-6080-4D5D-ABFC-4EEE5D59EC28}" type="sibTrans" cxnId="{91921C8C-ABFE-4074-AFAD-98EB48674B67}">
      <dgm:prSet/>
      <dgm:spPr/>
      <dgm:t>
        <a:bodyPr/>
        <a:lstStyle/>
        <a:p>
          <a:endParaRPr lang="es-MX" sz="1600"/>
        </a:p>
      </dgm:t>
    </dgm:pt>
    <dgm:pt modelId="{2631BB17-2BB2-4971-B7C7-8FE5BF708FB3}">
      <dgm:prSet phldrT="[Texto]" custT="1"/>
      <dgm:spPr/>
      <dgm:t>
        <a:bodyPr/>
        <a:lstStyle/>
        <a:p>
          <a:r>
            <a:rPr lang="es-MX" sz="1600" dirty="0" smtClean="0">
              <a:solidFill>
                <a:srgbClr val="002060"/>
              </a:solidFill>
            </a:rPr>
            <a:t>Análisis</a:t>
          </a:r>
          <a:endParaRPr lang="es-MX" sz="1600" dirty="0">
            <a:solidFill>
              <a:srgbClr val="002060"/>
            </a:solidFill>
          </a:endParaRPr>
        </a:p>
      </dgm:t>
    </dgm:pt>
    <dgm:pt modelId="{9CB25FF3-D19D-4757-8BD4-216433CD4299}" type="parTrans" cxnId="{26BFB2F0-BD3C-40DE-ADE5-C57481E1DDD0}">
      <dgm:prSet/>
      <dgm:spPr/>
      <dgm:t>
        <a:bodyPr/>
        <a:lstStyle/>
        <a:p>
          <a:endParaRPr lang="es-MX" sz="1600"/>
        </a:p>
      </dgm:t>
    </dgm:pt>
    <dgm:pt modelId="{3188ADDA-180E-471A-A5CA-F30968A6908D}" type="sibTrans" cxnId="{26BFB2F0-BD3C-40DE-ADE5-C57481E1DDD0}">
      <dgm:prSet/>
      <dgm:spPr/>
      <dgm:t>
        <a:bodyPr/>
        <a:lstStyle/>
        <a:p>
          <a:endParaRPr lang="es-MX" sz="1600"/>
        </a:p>
      </dgm:t>
    </dgm:pt>
    <dgm:pt modelId="{FC50FBE0-59B0-4C9E-AB70-9D510C52392E}">
      <dgm:prSet phldrT="[Texto]" custT="1"/>
      <dgm:spPr/>
      <dgm:t>
        <a:bodyPr/>
        <a:lstStyle/>
        <a:p>
          <a:r>
            <a:rPr lang="es-MX" sz="1500" dirty="0" smtClean="0">
              <a:solidFill>
                <a:schemeClr val="accent3">
                  <a:lumMod val="50000"/>
                </a:schemeClr>
              </a:solidFill>
            </a:rPr>
            <a:t>Procedimiento para el tratamiento de información</a:t>
          </a:r>
          <a:endParaRPr lang="es-MX" sz="1500" dirty="0">
            <a:solidFill>
              <a:schemeClr val="accent3">
                <a:lumMod val="50000"/>
              </a:schemeClr>
            </a:solidFill>
          </a:endParaRPr>
        </a:p>
      </dgm:t>
    </dgm:pt>
    <dgm:pt modelId="{D355CF33-E96D-4FB0-8221-E8DC0A4D19AB}" type="parTrans" cxnId="{95FE9A26-50CE-48A3-9262-3F8325A44F43}">
      <dgm:prSet/>
      <dgm:spPr/>
      <dgm:t>
        <a:bodyPr/>
        <a:lstStyle/>
        <a:p>
          <a:endParaRPr lang="es-MX" sz="1600"/>
        </a:p>
      </dgm:t>
    </dgm:pt>
    <dgm:pt modelId="{D7ABD277-6716-4EE9-B97D-B90B5A6E614D}" type="sibTrans" cxnId="{95FE9A26-50CE-48A3-9262-3F8325A44F43}">
      <dgm:prSet/>
      <dgm:spPr/>
      <dgm:t>
        <a:bodyPr/>
        <a:lstStyle/>
        <a:p>
          <a:endParaRPr lang="es-MX" sz="1600"/>
        </a:p>
      </dgm:t>
    </dgm:pt>
    <dgm:pt modelId="{EE5EE5FC-9183-4A63-A8B7-BC9E3431DC74}" type="pres">
      <dgm:prSet presAssocID="{176F0F50-35EC-401D-A267-A5BAE6923F90}" presName="Name0" presStyleCnt="0">
        <dgm:presLayoutVars>
          <dgm:chMax val="7"/>
          <dgm:chPref val="7"/>
          <dgm:dir/>
          <dgm:animOne val="branch"/>
          <dgm:animLvl val="lvl"/>
        </dgm:presLayoutVars>
      </dgm:prSet>
      <dgm:spPr/>
      <dgm:t>
        <a:bodyPr/>
        <a:lstStyle/>
        <a:p>
          <a:endParaRPr lang="es-MX"/>
        </a:p>
      </dgm:t>
    </dgm:pt>
    <dgm:pt modelId="{F467ACED-296A-479C-A74C-3FE76186E2FD}" type="pres">
      <dgm:prSet presAssocID="{E5C7ADDA-D31C-4101-888A-01D91B9BE535}" presName="ParentComposite" presStyleCnt="0"/>
      <dgm:spPr/>
    </dgm:pt>
    <dgm:pt modelId="{9742CAB8-3A88-4DA6-BC89-CC2AE56B2919}" type="pres">
      <dgm:prSet presAssocID="{E5C7ADDA-D31C-4101-888A-01D91B9BE535}" presName="Chord" presStyleLbl="bgShp" presStyleIdx="0" presStyleCnt="3"/>
      <dgm:spPr/>
    </dgm:pt>
    <dgm:pt modelId="{7FC7DE1E-8C6B-4800-89B0-039B02938EF7}" type="pres">
      <dgm:prSet presAssocID="{E5C7ADDA-D31C-4101-888A-01D91B9BE535}" presName="Pie" presStyleLbl="alignNode1" presStyleIdx="0" presStyleCnt="3"/>
      <dgm:spPr/>
    </dgm:pt>
    <dgm:pt modelId="{B033ECE7-76BD-4CDE-82EF-945ECB4236B3}" type="pres">
      <dgm:prSet presAssocID="{E5C7ADDA-D31C-4101-888A-01D91B9BE535}" presName="Parent" presStyleLbl="revTx" presStyleIdx="0" presStyleCnt="6">
        <dgm:presLayoutVars>
          <dgm:chMax val="1"/>
          <dgm:chPref val="1"/>
          <dgm:bulletEnabled val="1"/>
        </dgm:presLayoutVars>
      </dgm:prSet>
      <dgm:spPr/>
      <dgm:t>
        <a:bodyPr/>
        <a:lstStyle/>
        <a:p>
          <a:endParaRPr lang="es-MX"/>
        </a:p>
      </dgm:t>
    </dgm:pt>
    <dgm:pt modelId="{D5C058E4-427E-44B7-8C9D-1B78BFF75051}" type="pres">
      <dgm:prSet presAssocID="{71C0D8A4-56F9-4C9F-9922-01632E54C45B}" presName="negSibTrans" presStyleCnt="0"/>
      <dgm:spPr/>
    </dgm:pt>
    <dgm:pt modelId="{20E35B82-BD78-4D0A-8102-B11494C87C7D}" type="pres">
      <dgm:prSet presAssocID="{E5C7ADDA-D31C-4101-888A-01D91B9BE535}" presName="composite" presStyleCnt="0"/>
      <dgm:spPr/>
    </dgm:pt>
    <dgm:pt modelId="{139C5E6F-1BA2-4239-8C9E-334E716DFA96}" type="pres">
      <dgm:prSet presAssocID="{E5C7ADDA-D31C-4101-888A-01D91B9BE535}" presName="Child" presStyleLbl="revTx" presStyleIdx="1" presStyleCnt="6">
        <dgm:presLayoutVars>
          <dgm:chMax val="0"/>
          <dgm:chPref val="0"/>
          <dgm:bulletEnabled val="1"/>
        </dgm:presLayoutVars>
      </dgm:prSet>
      <dgm:spPr/>
      <dgm:t>
        <a:bodyPr/>
        <a:lstStyle/>
        <a:p>
          <a:endParaRPr lang="es-MX"/>
        </a:p>
      </dgm:t>
    </dgm:pt>
    <dgm:pt modelId="{46293717-8B81-4625-9A98-00F6FFC55085}" type="pres">
      <dgm:prSet presAssocID="{1130B181-B28F-48F2-A0FB-42EFD6F825F5}" presName="sibTrans" presStyleCnt="0"/>
      <dgm:spPr/>
    </dgm:pt>
    <dgm:pt modelId="{7D1647AE-F62E-440A-91C4-FD724E8F83D2}" type="pres">
      <dgm:prSet presAssocID="{33EBAB3E-2A2A-436E-8277-4E00360773F0}" presName="ParentComposite" presStyleCnt="0"/>
      <dgm:spPr/>
    </dgm:pt>
    <dgm:pt modelId="{BFCE279C-0D0E-4728-B770-4C75957AC86E}" type="pres">
      <dgm:prSet presAssocID="{33EBAB3E-2A2A-436E-8277-4E00360773F0}" presName="Chord" presStyleLbl="bgShp" presStyleIdx="1" presStyleCnt="3"/>
      <dgm:spPr/>
    </dgm:pt>
    <dgm:pt modelId="{A3D561EC-32A7-4E72-AC9D-875F6F5B6447}" type="pres">
      <dgm:prSet presAssocID="{33EBAB3E-2A2A-436E-8277-4E00360773F0}" presName="Pie" presStyleLbl="alignNode1" presStyleIdx="1" presStyleCnt="3"/>
      <dgm:spPr/>
    </dgm:pt>
    <dgm:pt modelId="{079442AF-5073-488A-BF43-4CDE09C72539}" type="pres">
      <dgm:prSet presAssocID="{33EBAB3E-2A2A-436E-8277-4E00360773F0}" presName="Parent" presStyleLbl="revTx" presStyleIdx="2" presStyleCnt="6">
        <dgm:presLayoutVars>
          <dgm:chMax val="1"/>
          <dgm:chPref val="1"/>
          <dgm:bulletEnabled val="1"/>
        </dgm:presLayoutVars>
      </dgm:prSet>
      <dgm:spPr/>
      <dgm:t>
        <a:bodyPr/>
        <a:lstStyle/>
        <a:p>
          <a:endParaRPr lang="es-MX"/>
        </a:p>
      </dgm:t>
    </dgm:pt>
    <dgm:pt modelId="{8AF3E63F-1EA4-4DAB-AF65-FD674DED6DBF}" type="pres">
      <dgm:prSet presAssocID="{0402CE96-6080-4D5D-ABFC-4EEE5D59EC28}" presName="negSibTrans" presStyleCnt="0"/>
      <dgm:spPr/>
    </dgm:pt>
    <dgm:pt modelId="{15A422FD-D7EE-428C-976F-08C91E565017}" type="pres">
      <dgm:prSet presAssocID="{33EBAB3E-2A2A-436E-8277-4E00360773F0}" presName="composite" presStyleCnt="0"/>
      <dgm:spPr/>
    </dgm:pt>
    <dgm:pt modelId="{405215FF-87D1-45B5-84D5-06F5AC8549BE}" type="pres">
      <dgm:prSet presAssocID="{33EBAB3E-2A2A-436E-8277-4E00360773F0}" presName="Child" presStyleLbl="revTx" presStyleIdx="3" presStyleCnt="6" custScaleX="128292">
        <dgm:presLayoutVars>
          <dgm:chMax val="0"/>
          <dgm:chPref val="0"/>
          <dgm:bulletEnabled val="1"/>
        </dgm:presLayoutVars>
      </dgm:prSet>
      <dgm:spPr/>
      <dgm:t>
        <a:bodyPr/>
        <a:lstStyle/>
        <a:p>
          <a:endParaRPr lang="es-MX"/>
        </a:p>
      </dgm:t>
    </dgm:pt>
    <dgm:pt modelId="{3E57FFFD-49B4-488B-AE76-9E1A4B5C03DE}" type="pres">
      <dgm:prSet presAssocID="{0ACAB468-2070-4E44-8B15-9ECBED60215E}" presName="sibTrans" presStyleCnt="0"/>
      <dgm:spPr/>
    </dgm:pt>
    <dgm:pt modelId="{C273C806-1A24-4452-BFEF-7F17407334EC}" type="pres">
      <dgm:prSet presAssocID="{2631BB17-2BB2-4971-B7C7-8FE5BF708FB3}" presName="ParentComposite" presStyleCnt="0"/>
      <dgm:spPr/>
    </dgm:pt>
    <dgm:pt modelId="{DB149318-3547-4E41-BFDC-AE127C39E8F6}" type="pres">
      <dgm:prSet presAssocID="{2631BB17-2BB2-4971-B7C7-8FE5BF708FB3}" presName="Chord" presStyleLbl="bgShp" presStyleIdx="2" presStyleCnt="3"/>
      <dgm:spPr/>
    </dgm:pt>
    <dgm:pt modelId="{B6639C28-D279-4F14-BC47-A8168B3DB0AE}" type="pres">
      <dgm:prSet presAssocID="{2631BB17-2BB2-4971-B7C7-8FE5BF708FB3}" presName="Pie" presStyleLbl="alignNode1" presStyleIdx="2" presStyleCnt="3"/>
      <dgm:spPr/>
    </dgm:pt>
    <dgm:pt modelId="{2ECDD6CD-6547-4C06-9498-32EA4711E397}" type="pres">
      <dgm:prSet presAssocID="{2631BB17-2BB2-4971-B7C7-8FE5BF708FB3}" presName="Parent" presStyleLbl="revTx" presStyleIdx="4" presStyleCnt="6">
        <dgm:presLayoutVars>
          <dgm:chMax val="1"/>
          <dgm:chPref val="1"/>
          <dgm:bulletEnabled val="1"/>
        </dgm:presLayoutVars>
      </dgm:prSet>
      <dgm:spPr/>
      <dgm:t>
        <a:bodyPr/>
        <a:lstStyle/>
        <a:p>
          <a:endParaRPr lang="es-MX"/>
        </a:p>
      </dgm:t>
    </dgm:pt>
    <dgm:pt modelId="{D478C246-5115-4E72-A081-9C7DA99D3F69}" type="pres">
      <dgm:prSet presAssocID="{D7ABD277-6716-4EE9-B97D-B90B5A6E614D}" presName="negSibTrans" presStyleCnt="0"/>
      <dgm:spPr/>
    </dgm:pt>
    <dgm:pt modelId="{1E08B3DF-1984-4DB6-9185-20357AF145EB}" type="pres">
      <dgm:prSet presAssocID="{2631BB17-2BB2-4971-B7C7-8FE5BF708FB3}" presName="composite" presStyleCnt="0"/>
      <dgm:spPr/>
    </dgm:pt>
    <dgm:pt modelId="{D6D5EFF5-260A-49F4-9F17-5AFDD1FDDCA7}" type="pres">
      <dgm:prSet presAssocID="{2631BB17-2BB2-4971-B7C7-8FE5BF708FB3}" presName="Child" presStyleLbl="revTx" presStyleIdx="5" presStyleCnt="6" custScaleX="125282">
        <dgm:presLayoutVars>
          <dgm:chMax val="0"/>
          <dgm:chPref val="0"/>
          <dgm:bulletEnabled val="1"/>
        </dgm:presLayoutVars>
      </dgm:prSet>
      <dgm:spPr/>
      <dgm:t>
        <a:bodyPr/>
        <a:lstStyle/>
        <a:p>
          <a:endParaRPr lang="es-MX"/>
        </a:p>
      </dgm:t>
    </dgm:pt>
  </dgm:ptLst>
  <dgm:cxnLst>
    <dgm:cxn modelId="{26BFB2F0-BD3C-40DE-ADE5-C57481E1DDD0}" srcId="{176F0F50-35EC-401D-A267-A5BAE6923F90}" destId="{2631BB17-2BB2-4971-B7C7-8FE5BF708FB3}" srcOrd="2" destOrd="0" parTransId="{9CB25FF3-D19D-4757-8BD4-216433CD4299}" sibTransId="{3188ADDA-180E-471A-A5CA-F30968A6908D}"/>
    <dgm:cxn modelId="{4F0A7D22-A0C0-419D-8182-A21B92C7B0D6}" type="presOf" srcId="{2631BB17-2BB2-4971-B7C7-8FE5BF708FB3}" destId="{2ECDD6CD-6547-4C06-9498-32EA4711E397}" srcOrd="0" destOrd="0" presId="urn:microsoft.com/office/officeart/2009/3/layout/PieProcess"/>
    <dgm:cxn modelId="{91921C8C-ABFE-4074-AFAD-98EB48674B67}" srcId="{33EBAB3E-2A2A-436E-8277-4E00360773F0}" destId="{84844057-2004-4DFE-9D2A-1D41039D608C}" srcOrd="0" destOrd="0" parTransId="{F130C364-842B-4BB1-AF64-91EBAFC5E5BB}" sibTransId="{0402CE96-6080-4D5D-ABFC-4EEE5D59EC28}"/>
    <dgm:cxn modelId="{6EB1CA2C-0696-4B8F-9277-370FA7923330}" srcId="{176F0F50-35EC-401D-A267-A5BAE6923F90}" destId="{E5C7ADDA-D31C-4101-888A-01D91B9BE535}" srcOrd="0" destOrd="0" parTransId="{C5FC4A0D-5A1F-492E-AA34-DA3347ED2BEC}" sibTransId="{1130B181-B28F-48F2-A0FB-42EFD6F825F5}"/>
    <dgm:cxn modelId="{95FE9A26-50CE-48A3-9262-3F8325A44F43}" srcId="{2631BB17-2BB2-4971-B7C7-8FE5BF708FB3}" destId="{FC50FBE0-59B0-4C9E-AB70-9D510C52392E}" srcOrd="0" destOrd="0" parTransId="{D355CF33-E96D-4FB0-8221-E8DC0A4D19AB}" sibTransId="{D7ABD277-6716-4EE9-B97D-B90B5A6E614D}"/>
    <dgm:cxn modelId="{9F52D00F-6578-4758-AF5C-C0A6A1270C52}" type="presOf" srcId="{33EBAB3E-2A2A-436E-8277-4E00360773F0}" destId="{079442AF-5073-488A-BF43-4CDE09C72539}" srcOrd="0" destOrd="0" presId="urn:microsoft.com/office/officeart/2009/3/layout/PieProcess"/>
    <dgm:cxn modelId="{1F1E20E0-6451-4873-8557-981513A067C4}" type="presOf" srcId="{E5C7ADDA-D31C-4101-888A-01D91B9BE535}" destId="{B033ECE7-76BD-4CDE-82EF-945ECB4236B3}" srcOrd="0" destOrd="0" presId="urn:microsoft.com/office/officeart/2009/3/layout/PieProcess"/>
    <dgm:cxn modelId="{A3F9ABA7-9F6E-4B06-8A70-13429681A505}" type="presOf" srcId="{176F0F50-35EC-401D-A267-A5BAE6923F90}" destId="{EE5EE5FC-9183-4A63-A8B7-BC9E3431DC74}" srcOrd="0" destOrd="0" presId="urn:microsoft.com/office/officeart/2009/3/layout/PieProcess"/>
    <dgm:cxn modelId="{4A910A6E-90E8-43A6-8C7F-C730AEF849CA}" type="presOf" srcId="{58DC00D8-31F6-4B1F-9953-52EED2D63CBA}" destId="{139C5E6F-1BA2-4239-8C9E-334E716DFA96}" srcOrd="0" destOrd="0" presId="urn:microsoft.com/office/officeart/2009/3/layout/PieProcess"/>
    <dgm:cxn modelId="{64B204AF-6C81-4C72-B994-4AECF7E033BC}" srcId="{176F0F50-35EC-401D-A267-A5BAE6923F90}" destId="{33EBAB3E-2A2A-436E-8277-4E00360773F0}" srcOrd="1" destOrd="0" parTransId="{271B518F-A744-4B3A-BF1F-60EC1EAE3AE4}" sibTransId="{0ACAB468-2070-4E44-8B15-9ECBED60215E}"/>
    <dgm:cxn modelId="{09F39551-FA93-4D40-B652-9AC5A05695CF}" srcId="{E5C7ADDA-D31C-4101-888A-01D91B9BE535}" destId="{58DC00D8-31F6-4B1F-9953-52EED2D63CBA}" srcOrd="0" destOrd="0" parTransId="{5C04DD8B-46BC-493A-BED2-0E581BD370A4}" sibTransId="{71C0D8A4-56F9-4C9F-9922-01632E54C45B}"/>
    <dgm:cxn modelId="{CDE91B9E-427C-43AA-B62F-A533EE6B5F5B}" type="presOf" srcId="{84844057-2004-4DFE-9D2A-1D41039D608C}" destId="{405215FF-87D1-45B5-84D5-06F5AC8549BE}" srcOrd="0" destOrd="0" presId="urn:microsoft.com/office/officeart/2009/3/layout/PieProcess"/>
    <dgm:cxn modelId="{E7AD7FF8-87CA-4A86-A22D-B95455B179D4}" type="presOf" srcId="{FC50FBE0-59B0-4C9E-AB70-9D510C52392E}" destId="{D6D5EFF5-260A-49F4-9F17-5AFDD1FDDCA7}" srcOrd="0" destOrd="0" presId="urn:microsoft.com/office/officeart/2009/3/layout/PieProcess"/>
    <dgm:cxn modelId="{83E15B22-34E8-42D3-8584-A20BDE0EFDB0}" type="presParOf" srcId="{EE5EE5FC-9183-4A63-A8B7-BC9E3431DC74}" destId="{F467ACED-296A-479C-A74C-3FE76186E2FD}" srcOrd="0" destOrd="0" presId="urn:microsoft.com/office/officeart/2009/3/layout/PieProcess"/>
    <dgm:cxn modelId="{652EFC41-8F6D-4275-A5D2-3E1DEC7CCCDB}" type="presParOf" srcId="{F467ACED-296A-479C-A74C-3FE76186E2FD}" destId="{9742CAB8-3A88-4DA6-BC89-CC2AE56B2919}" srcOrd="0" destOrd="0" presId="urn:microsoft.com/office/officeart/2009/3/layout/PieProcess"/>
    <dgm:cxn modelId="{46D4723C-9B78-43C6-B048-620B5963A45B}" type="presParOf" srcId="{F467ACED-296A-479C-A74C-3FE76186E2FD}" destId="{7FC7DE1E-8C6B-4800-89B0-039B02938EF7}" srcOrd="1" destOrd="0" presId="urn:microsoft.com/office/officeart/2009/3/layout/PieProcess"/>
    <dgm:cxn modelId="{1D0F0A32-1457-4CD3-B69D-8C7D1558AF25}" type="presParOf" srcId="{F467ACED-296A-479C-A74C-3FE76186E2FD}" destId="{B033ECE7-76BD-4CDE-82EF-945ECB4236B3}" srcOrd="2" destOrd="0" presId="urn:microsoft.com/office/officeart/2009/3/layout/PieProcess"/>
    <dgm:cxn modelId="{493199C6-6588-4541-A47A-C5E0F73A77A5}" type="presParOf" srcId="{EE5EE5FC-9183-4A63-A8B7-BC9E3431DC74}" destId="{D5C058E4-427E-44B7-8C9D-1B78BFF75051}" srcOrd="1" destOrd="0" presId="urn:microsoft.com/office/officeart/2009/3/layout/PieProcess"/>
    <dgm:cxn modelId="{3A022B8F-4882-4B00-949B-337F71E97DCF}" type="presParOf" srcId="{EE5EE5FC-9183-4A63-A8B7-BC9E3431DC74}" destId="{20E35B82-BD78-4D0A-8102-B11494C87C7D}" srcOrd="2" destOrd="0" presId="urn:microsoft.com/office/officeart/2009/3/layout/PieProcess"/>
    <dgm:cxn modelId="{99E8E478-CCB2-408B-8F64-99EF9C9CA4BB}" type="presParOf" srcId="{20E35B82-BD78-4D0A-8102-B11494C87C7D}" destId="{139C5E6F-1BA2-4239-8C9E-334E716DFA96}" srcOrd="0" destOrd="0" presId="urn:microsoft.com/office/officeart/2009/3/layout/PieProcess"/>
    <dgm:cxn modelId="{FB59E6EE-DD62-4227-9084-2267230CAECB}" type="presParOf" srcId="{EE5EE5FC-9183-4A63-A8B7-BC9E3431DC74}" destId="{46293717-8B81-4625-9A98-00F6FFC55085}" srcOrd="3" destOrd="0" presId="urn:microsoft.com/office/officeart/2009/3/layout/PieProcess"/>
    <dgm:cxn modelId="{464086C5-D74E-4723-BEA2-7E6DD9AB8BD3}" type="presParOf" srcId="{EE5EE5FC-9183-4A63-A8B7-BC9E3431DC74}" destId="{7D1647AE-F62E-440A-91C4-FD724E8F83D2}" srcOrd="4" destOrd="0" presId="urn:microsoft.com/office/officeart/2009/3/layout/PieProcess"/>
    <dgm:cxn modelId="{FCB40141-8D83-43D0-805D-BA73293370DE}" type="presParOf" srcId="{7D1647AE-F62E-440A-91C4-FD724E8F83D2}" destId="{BFCE279C-0D0E-4728-B770-4C75957AC86E}" srcOrd="0" destOrd="0" presId="urn:microsoft.com/office/officeart/2009/3/layout/PieProcess"/>
    <dgm:cxn modelId="{5E43C4B7-0265-43F2-A2F9-CE7643207BAF}" type="presParOf" srcId="{7D1647AE-F62E-440A-91C4-FD724E8F83D2}" destId="{A3D561EC-32A7-4E72-AC9D-875F6F5B6447}" srcOrd="1" destOrd="0" presId="urn:microsoft.com/office/officeart/2009/3/layout/PieProcess"/>
    <dgm:cxn modelId="{2AD6F9B2-2BB1-4229-8B8E-BC654E2E1549}" type="presParOf" srcId="{7D1647AE-F62E-440A-91C4-FD724E8F83D2}" destId="{079442AF-5073-488A-BF43-4CDE09C72539}" srcOrd="2" destOrd="0" presId="urn:microsoft.com/office/officeart/2009/3/layout/PieProcess"/>
    <dgm:cxn modelId="{02E99522-08F6-4993-A48A-736552E82423}" type="presParOf" srcId="{EE5EE5FC-9183-4A63-A8B7-BC9E3431DC74}" destId="{8AF3E63F-1EA4-4DAB-AF65-FD674DED6DBF}" srcOrd="5" destOrd="0" presId="urn:microsoft.com/office/officeart/2009/3/layout/PieProcess"/>
    <dgm:cxn modelId="{BBB1D2DA-C324-4EAA-B3EA-51E794AF5AFF}" type="presParOf" srcId="{EE5EE5FC-9183-4A63-A8B7-BC9E3431DC74}" destId="{15A422FD-D7EE-428C-976F-08C91E565017}" srcOrd="6" destOrd="0" presId="urn:microsoft.com/office/officeart/2009/3/layout/PieProcess"/>
    <dgm:cxn modelId="{ACC4A02B-0CDF-4CB6-91DA-803A64D135F9}" type="presParOf" srcId="{15A422FD-D7EE-428C-976F-08C91E565017}" destId="{405215FF-87D1-45B5-84D5-06F5AC8549BE}" srcOrd="0" destOrd="0" presId="urn:microsoft.com/office/officeart/2009/3/layout/PieProcess"/>
    <dgm:cxn modelId="{ACB9DF9A-D052-4269-847C-DA0F8588EBFC}" type="presParOf" srcId="{EE5EE5FC-9183-4A63-A8B7-BC9E3431DC74}" destId="{3E57FFFD-49B4-488B-AE76-9E1A4B5C03DE}" srcOrd="7" destOrd="0" presId="urn:microsoft.com/office/officeart/2009/3/layout/PieProcess"/>
    <dgm:cxn modelId="{15717CC5-DF94-44BC-9470-ECB050EAC14E}" type="presParOf" srcId="{EE5EE5FC-9183-4A63-A8B7-BC9E3431DC74}" destId="{C273C806-1A24-4452-BFEF-7F17407334EC}" srcOrd="8" destOrd="0" presId="urn:microsoft.com/office/officeart/2009/3/layout/PieProcess"/>
    <dgm:cxn modelId="{7FA9B2B7-A01B-44DA-9F6E-FA16F540355C}" type="presParOf" srcId="{C273C806-1A24-4452-BFEF-7F17407334EC}" destId="{DB149318-3547-4E41-BFDC-AE127C39E8F6}" srcOrd="0" destOrd="0" presId="urn:microsoft.com/office/officeart/2009/3/layout/PieProcess"/>
    <dgm:cxn modelId="{BBB41BA1-E32B-49B4-9CDD-957FDE95311D}" type="presParOf" srcId="{C273C806-1A24-4452-BFEF-7F17407334EC}" destId="{B6639C28-D279-4F14-BC47-A8168B3DB0AE}" srcOrd="1" destOrd="0" presId="urn:microsoft.com/office/officeart/2009/3/layout/PieProcess"/>
    <dgm:cxn modelId="{F4CF36E5-3D89-4A63-A0AA-D6826B106BF5}" type="presParOf" srcId="{C273C806-1A24-4452-BFEF-7F17407334EC}" destId="{2ECDD6CD-6547-4C06-9498-32EA4711E397}" srcOrd="2" destOrd="0" presId="urn:microsoft.com/office/officeart/2009/3/layout/PieProcess"/>
    <dgm:cxn modelId="{95AB8CFC-370F-4E09-AEB4-E86DCA867B93}" type="presParOf" srcId="{EE5EE5FC-9183-4A63-A8B7-BC9E3431DC74}" destId="{D478C246-5115-4E72-A081-9C7DA99D3F69}" srcOrd="9" destOrd="0" presId="urn:microsoft.com/office/officeart/2009/3/layout/PieProcess"/>
    <dgm:cxn modelId="{75231A8F-A2C6-49DD-9859-F34E5D22A15A}" type="presParOf" srcId="{EE5EE5FC-9183-4A63-A8B7-BC9E3431DC74}" destId="{1E08B3DF-1984-4DB6-9185-20357AF145EB}" srcOrd="10" destOrd="0" presId="urn:microsoft.com/office/officeart/2009/3/layout/PieProcess"/>
    <dgm:cxn modelId="{574599EB-1C1C-4523-8C52-BF601E08F826}" type="presParOf" srcId="{1E08B3DF-1984-4DB6-9185-20357AF145EB}" destId="{D6D5EFF5-260A-49F4-9F17-5AFDD1FDDCA7}" srcOrd="0" destOrd="0" presId="urn:microsoft.com/office/officeart/2009/3/layout/Pi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527896-A103-4635-A4B0-E4EDA2FA3248}"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MX"/>
        </a:p>
      </dgm:t>
    </dgm:pt>
    <dgm:pt modelId="{CA5A83A3-812F-4350-845C-5363BD1CAF55}">
      <dgm:prSet phldrT="[Texto]" custT="1"/>
      <dgm:spPr/>
      <dgm:t>
        <a:bodyPr/>
        <a:lstStyle/>
        <a:p>
          <a:pPr algn="ctr"/>
          <a:r>
            <a:rPr lang="es-US" sz="1200" dirty="0" smtClean="0">
              <a:latin typeface="Times New Roman" pitchFamily="18" charset="0"/>
              <a:cs typeface="Times New Roman" pitchFamily="18" charset="0"/>
            </a:rPr>
            <a:t>Idioma español</a:t>
          </a:r>
          <a:endParaRPr lang="es-MX" sz="1200" dirty="0">
            <a:latin typeface="Times New Roman" pitchFamily="18" charset="0"/>
            <a:cs typeface="Times New Roman" pitchFamily="18" charset="0"/>
          </a:endParaRPr>
        </a:p>
      </dgm:t>
    </dgm:pt>
    <dgm:pt modelId="{2DE05AC3-AEAB-4859-9FC2-DB7F3A203B9B}" type="parTrans" cxnId="{A73B3D61-3E0A-4C2A-9984-45226406281C}">
      <dgm:prSet/>
      <dgm:spPr/>
      <dgm:t>
        <a:bodyPr/>
        <a:lstStyle/>
        <a:p>
          <a:pPr algn="ctr"/>
          <a:endParaRPr lang="es-MX" sz="1200">
            <a:latin typeface="Times New Roman" pitchFamily="18" charset="0"/>
            <a:cs typeface="Times New Roman" pitchFamily="18" charset="0"/>
          </a:endParaRPr>
        </a:p>
      </dgm:t>
    </dgm:pt>
    <dgm:pt modelId="{E4518F7A-6D4D-4BE5-B8EC-4CFFC8E17844}" type="sibTrans" cxnId="{A73B3D61-3E0A-4C2A-9984-45226406281C}">
      <dgm:prSet/>
      <dgm:spPr>
        <a:blipFill rotWithShape="1">
          <a:blip xmlns:r="http://schemas.openxmlformats.org/officeDocument/2006/relationships" r:embed="rId1"/>
          <a:stretch>
            <a:fillRect/>
          </a:stretch>
        </a:blipFill>
      </dgm:spPr>
      <dgm:t>
        <a:bodyPr/>
        <a:lstStyle/>
        <a:p>
          <a:pPr algn="ctr"/>
          <a:endParaRPr lang="es-MX" sz="1200">
            <a:latin typeface="Times New Roman" pitchFamily="18" charset="0"/>
            <a:cs typeface="Times New Roman" pitchFamily="18" charset="0"/>
          </a:endParaRPr>
        </a:p>
      </dgm:t>
    </dgm:pt>
    <dgm:pt modelId="{71655554-9833-40C4-9CE5-64285E11113F}">
      <dgm:prSet phldrT="[Texto]" custT="1"/>
      <dgm:spPr/>
      <dgm:t>
        <a:bodyPr/>
        <a:lstStyle/>
        <a:p>
          <a:pPr algn="ctr"/>
          <a:r>
            <a:rPr lang="es-MX" sz="1200" dirty="0" smtClean="0">
              <a:latin typeface="Times New Roman" pitchFamily="18" charset="0"/>
              <a:cs typeface="Times New Roman" pitchFamily="18" charset="0"/>
            </a:rPr>
            <a:t>Caracteres  claros,  visibles  y  fáciles  de leer</a:t>
          </a:r>
          <a:endParaRPr lang="es-MX" sz="1200" dirty="0">
            <a:latin typeface="Times New Roman" pitchFamily="18" charset="0"/>
            <a:cs typeface="Times New Roman" pitchFamily="18" charset="0"/>
          </a:endParaRPr>
        </a:p>
      </dgm:t>
    </dgm:pt>
    <dgm:pt modelId="{5EAFDF04-53D3-4B46-B56D-4289F6427F12}" type="parTrans" cxnId="{C5127611-D884-4F4A-84F2-FC5816CDC8AC}">
      <dgm:prSet/>
      <dgm:spPr/>
      <dgm:t>
        <a:bodyPr/>
        <a:lstStyle/>
        <a:p>
          <a:pPr algn="ctr"/>
          <a:endParaRPr lang="es-MX" sz="1200">
            <a:latin typeface="Times New Roman" pitchFamily="18" charset="0"/>
            <a:cs typeface="Times New Roman" pitchFamily="18" charset="0"/>
          </a:endParaRPr>
        </a:p>
      </dgm:t>
    </dgm:pt>
    <dgm:pt modelId="{2B86056A-EA45-4D94-A138-6C5783174575}" type="sibTrans" cxnId="{C5127611-D884-4F4A-84F2-FC5816CDC8AC}">
      <dgm:prSet/>
      <dgm:spPr>
        <a:blipFill rotWithShape="1">
          <a:blip xmlns:r="http://schemas.openxmlformats.org/officeDocument/2006/relationships" r:embed="rId2"/>
          <a:stretch>
            <a:fillRect/>
          </a:stretch>
        </a:blipFill>
      </dgm:spPr>
      <dgm:t>
        <a:bodyPr/>
        <a:lstStyle/>
        <a:p>
          <a:pPr algn="ctr"/>
          <a:endParaRPr lang="es-MX" sz="1200">
            <a:latin typeface="Times New Roman" pitchFamily="18" charset="0"/>
            <a:cs typeface="Times New Roman" pitchFamily="18" charset="0"/>
          </a:endParaRPr>
        </a:p>
      </dgm:t>
    </dgm:pt>
    <dgm:pt modelId="{139EF9B7-6EDA-4546-B738-B1927572F733}">
      <dgm:prSet phldrT="[Texto]" custT="1"/>
      <dgm:spPr/>
      <dgm:t>
        <a:bodyPr/>
        <a:lstStyle/>
        <a:p>
          <a:pPr algn="ctr"/>
          <a:r>
            <a:rPr lang="es-US" sz="1200" dirty="0" smtClean="0">
              <a:latin typeface="Times New Roman" pitchFamily="18" charset="0"/>
              <a:cs typeface="Times New Roman" pitchFamily="18" charset="0"/>
            </a:rPr>
            <a:t>Información verdadera </a:t>
          </a:r>
          <a:endParaRPr lang="es-MX" sz="1200" dirty="0">
            <a:latin typeface="Times New Roman" pitchFamily="18" charset="0"/>
            <a:cs typeface="Times New Roman" pitchFamily="18" charset="0"/>
          </a:endParaRPr>
        </a:p>
      </dgm:t>
    </dgm:pt>
    <dgm:pt modelId="{BA052005-ED18-40DD-B22E-30B60EA603A0}" type="parTrans" cxnId="{AD6331E4-4A5A-41DE-A3F9-B7A5CB12431C}">
      <dgm:prSet/>
      <dgm:spPr/>
      <dgm:t>
        <a:bodyPr/>
        <a:lstStyle/>
        <a:p>
          <a:pPr algn="ctr"/>
          <a:endParaRPr lang="es-MX" sz="1200">
            <a:latin typeface="Times New Roman" pitchFamily="18" charset="0"/>
            <a:cs typeface="Times New Roman" pitchFamily="18" charset="0"/>
          </a:endParaRPr>
        </a:p>
      </dgm:t>
    </dgm:pt>
    <dgm:pt modelId="{D7C3B539-3FBB-4373-891E-9CF49A676838}" type="sibTrans" cxnId="{AD6331E4-4A5A-41DE-A3F9-B7A5CB12431C}">
      <dgm:prSet/>
      <dgm:spPr>
        <a:blipFill rotWithShape="1">
          <a:blip xmlns:r="http://schemas.openxmlformats.org/officeDocument/2006/relationships" r:embed="rId3"/>
          <a:stretch>
            <a:fillRect/>
          </a:stretch>
        </a:blipFill>
      </dgm:spPr>
      <dgm:t>
        <a:bodyPr/>
        <a:lstStyle/>
        <a:p>
          <a:pPr algn="ctr"/>
          <a:endParaRPr lang="es-MX" sz="1200">
            <a:latin typeface="Times New Roman" pitchFamily="18" charset="0"/>
            <a:cs typeface="Times New Roman" pitchFamily="18" charset="0"/>
          </a:endParaRPr>
        </a:p>
      </dgm:t>
    </dgm:pt>
    <dgm:pt modelId="{435999F2-CCFF-4434-ACD6-C08B6CD184CC}">
      <dgm:prSet custT="1"/>
      <dgm:spPr/>
      <dgm:t>
        <a:bodyPr/>
        <a:lstStyle/>
        <a:p>
          <a:pPr algn="ctr"/>
          <a:r>
            <a:rPr lang="es-US" sz="1200" dirty="0" smtClean="0">
              <a:latin typeface="Times New Roman" pitchFamily="18" charset="0"/>
              <a:cs typeface="Times New Roman" pitchFamily="18" charset="0"/>
            </a:rPr>
            <a:t>Utilizar material que no incomode al consumidor</a:t>
          </a:r>
          <a:endParaRPr lang="es-MX" sz="1200" dirty="0">
            <a:latin typeface="Times New Roman" pitchFamily="18" charset="0"/>
            <a:cs typeface="Times New Roman" pitchFamily="18" charset="0"/>
          </a:endParaRPr>
        </a:p>
      </dgm:t>
    </dgm:pt>
    <dgm:pt modelId="{4586ADB3-B326-42A9-AC5E-327222721AD6}" type="parTrans" cxnId="{A3103E63-21E7-451C-87A4-B9CCA32B868C}">
      <dgm:prSet/>
      <dgm:spPr/>
      <dgm:t>
        <a:bodyPr/>
        <a:lstStyle/>
        <a:p>
          <a:pPr algn="ctr"/>
          <a:endParaRPr lang="es-MX" sz="1200">
            <a:latin typeface="Times New Roman" pitchFamily="18" charset="0"/>
            <a:cs typeface="Times New Roman" pitchFamily="18" charset="0"/>
          </a:endParaRPr>
        </a:p>
      </dgm:t>
    </dgm:pt>
    <dgm:pt modelId="{1A1A1D71-EFDF-40C9-B15B-D9844D9C9082}" type="sibTrans" cxnId="{A3103E63-21E7-451C-87A4-B9CCA32B868C}">
      <dgm:prSet/>
      <dgm:spPr>
        <a:blipFill rotWithShape="1">
          <a:blip xmlns:r="http://schemas.openxmlformats.org/officeDocument/2006/relationships" r:embed="rId4"/>
          <a:stretch>
            <a:fillRect/>
          </a:stretch>
        </a:blipFill>
      </dgm:spPr>
      <dgm:t>
        <a:bodyPr/>
        <a:lstStyle/>
        <a:p>
          <a:pPr algn="ctr"/>
          <a:endParaRPr lang="es-MX" sz="1200">
            <a:latin typeface="Times New Roman" pitchFamily="18" charset="0"/>
            <a:cs typeface="Times New Roman" pitchFamily="18" charset="0"/>
          </a:endParaRPr>
        </a:p>
      </dgm:t>
    </dgm:pt>
    <dgm:pt modelId="{120C5B77-9F31-462D-9859-F006EA228544}">
      <dgm:prSet custT="1"/>
      <dgm:spPr/>
      <dgm:t>
        <a:bodyPr/>
        <a:lstStyle/>
        <a:p>
          <a:pPr algn="ctr"/>
          <a:r>
            <a:rPr lang="es-US" sz="1200" dirty="0" smtClean="0">
              <a:latin typeface="Times New Roman" pitchFamily="18" charset="0"/>
              <a:cs typeface="Times New Roman" pitchFamily="18" charset="0"/>
            </a:rPr>
            <a:t>Dimensiones adecuadas que abarque toda la información</a:t>
          </a:r>
          <a:endParaRPr lang="es-MX" sz="1200" dirty="0">
            <a:latin typeface="Times New Roman" pitchFamily="18" charset="0"/>
            <a:cs typeface="Times New Roman" pitchFamily="18" charset="0"/>
          </a:endParaRPr>
        </a:p>
      </dgm:t>
    </dgm:pt>
    <dgm:pt modelId="{D61B49DF-BD84-4F2D-8424-343CB325B250}" type="parTrans" cxnId="{75ED79A1-6FAA-4028-B200-3EB01414CD09}">
      <dgm:prSet/>
      <dgm:spPr/>
      <dgm:t>
        <a:bodyPr/>
        <a:lstStyle/>
        <a:p>
          <a:pPr algn="ctr"/>
          <a:endParaRPr lang="es-MX" sz="1200">
            <a:latin typeface="Times New Roman" pitchFamily="18" charset="0"/>
            <a:cs typeface="Times New Roman" pitchFamily="18" charset="0"/>
          </a:endParaRPr>
        </a:p>
      </dgm:t>
    </dgm:pt>
    <dgm:pt modelId="{343E7837-2BF5-4F1D-B897-0278758449B6}" type="sibTrans" cxnId="{75ED79A1-6FAA-4028-B200-3EB01414CD09}">
      <dgm:prSet/>
      <dgm:spPr>
        <a:blipFill rotWithShape="1">
          <a:blip xmlns:r="http://schemas.openxmlformats.org/officeDocument/2006/relationships" r:embed="rId5"/>
          <a:stretch>
            <a:fillRect/>
          </a:stretch>
        </a:blipFill>
      </dgm:spPr>
      <dgm:t>
        <a:bodyPr/>
        <a:lstStyle/>
        <a:p>
          <a:pPr algn="ctr"/>
          <a:endParaRPr lang="es-MX" sz="1200">
            <a:latin typeface="Times New Roman" pitchFamily="18" charset="0"/>
            <a:cs typeface="Times New Roman" pitchFamily="18" charset="0"/>
          </a:endParaRPr>
        </a:p>
      </dgm:t>
    </dgm:pt>
    <dgm:pt modelId="{3CB43F41-EF7A-4B1B-B562-B7692CCE2330}">
      <dgm:prSet custT="1"/>
      <dgm:spPr/>
      <dgm:t>
        <a:bodyPr/>
        <a:lstStyle/>
        <a:p>
          <a:pPr algn="ctr"/>
          <a:r>
            <a:rPr lang="es-US" sz="1200" dirty="0" smtClean="0">
              <a:latin typeface="Times New Roman" pitchFamily="18" charset="0"/>
              <a:cs typeface="Times New Roman" pitchFamily="18" charset="0"/>
            </a:rPr>
            <a:t>Permanencia de información hasta que llegue al consumidor</a:t>
          </a:r>
          <a:endParaRPr lang="es-MX" sz="1200" dirty="0">
            <a:latin typeface="Times New Roman" pitchFamily="18" charset="0"/>
            <a:cs typeface="Times New Roman" pitchFamily="18" charset="0"/>
          </a:endParaRPr>
        </a:p>
      </dgm:t>
    </dgm:pt>
    <dgm:pt modelId="{63398586-7164-4E13-942F-A923F1DA74EA}" type="parTrans" cxnId="{9641A0D2-4B95-4548-BE0D-C7610552D569}">
      <dgm:prSet/>
      <dgm:spPr/>
      <dgm:t>
        <a:bodyPr/>
        <a:lstStyle/>
        <a:p>
          <a:pPr algn="ctr"/>
          <a:endParaRPr lang="es-MX" sz="1200">
            <a:latin typeface="Times New Roman" pitchFamily="18" charset="0"/>
            <a:cs typeface="Times New Roman" pitchFamily="18" charset="0"/>
          </a:endParaRPr>
        </a:p>
      </dgm:t>
    </dgm:pt>
    <dgm:pt modelId="{7193D18F-4EA8-4416-A4FC-7C7BB8B8C73F}" type="sibTrans" cxnId="{9641A0D2-4B95-4548-BE0D-C7610552D569}">
      <dgm:prSet/>
      <dgm:spPr/>
      <dgm:t>
        <a:bodyPr/>
        <a:lstStyle/>
        <a:p>
          <a:pPr algn="ctr"/>
          <a:endParaRPr lang="es-MX" sz="1200">
            <a:latin typeface="Times New Roman" pitchFamily="18" charset="0"/>
            <a:cs typeface="Times New Roman" pitchFamily="18" charset="0"/>
          </a:endParaRPr>
        </a:p>
      </dgm:t>
    </dgm:pt>
    <dgm:pt modelId="{16769877-C41E-43B8-A53A-B4B94F344912}">
      <dgm:prSet custT="1"/>
      <dgm:spPr/>
      <dgm:t>
        <a:bodyPr/>
        <a:lstStyle/>
        <a:p>
          <a:pPr algn="ctr"/>
          <a:r>
            <a:rPr lang="es-US" sz="1200" dirty="0" smtClean="0">
              <a:latin typeface="Times New Roman" pitchFamily="18" charset="0"/>
              <a:cs typeface="Times New Roman" pitchFamily="18" charset="0"/>
            </a:rPr>
            <a:t>La talla del zapato debe presentarse en ambas piezas </a:t>
          </a:r>
          <a:endParaRPr lang="es-MX" sz="1200" dirty="0">
            <a:latin typeface="Times New Roman" pitchFamily="18" charset="0"/>
            <a:cs typeface="Times New Roman" pitchFamily="18" charset="0"/>
          </a:endParaRPr>
        </a:p>
      </dgm:t>
    </dgm:pt>
    <dgm:pt modelId="{0500BA40-7E83-4507-911F-E648EE4A2A34}" type="parTrans" cxnId="{45A4514F-3751-4334-8DFC-447312514805}">
      <dgm:prSet/>
      <dgm:spPr/>
      <dgm:t>
        <a:bodyPr/>
        <a:lstStyle/>
        <a:p>
          <a:pPr algn="ctr"/>
          <a:endParaRPr lang="es-MX" sz="1200">
            <a:latin typeface="Times New Roman" pitchFamily="18" charset="0"/>
            <a:cs typeface="Times New Roman" pitchFamily="18" charset="0"/>
          </a:endParaRPr>
        </a:p>
      </dgm:t>
    </dgm:pt>
    <dgm:pt modelId="{A11B3C88-16DF-404A-A799-60F6988DA464}" type="sibTrans" cxnId="{45A4514F-3751-4334-8DFC-447312514805}">
      <dgm:prSet/>
      <dgm:spPr>
        <a:blipFill rotWithShape="1">
          <a:blip xmlns:r="http://schemas.openxmlformats.org/officeDocument/2006/relationships" r:embed="rId6"/>
          <a:stretch>
            <a:fillRect/>
          </a:stretch>
        </a:blipFill>
      </dgm:spPr>
      <dgm:t>
        <a:bodyPr/>
        <a:lstStyle/>
        <a:p>
          <a:pPr algn="ctr"/>
          <a:endParaRPr lang="es-MX" sz="1200">
            <a:latin typeface="Times New Roman" pitchFamily="18" charset="0"/>
            <a:cs typeface="Times New Roman" pitchFamily="18" charset="0"/>
          </a:endParaRPr>
        </a:p>
      </dgm:t>
    </dgm:pt>
    <dgm:pt modelId="{C9FF8248-A51D-4355-8CE0-CC223C957BB6}" type="pres">
      <dgm:prSet presAssocID="{89527896-A103-4635-A4B0-E4EDA2FA3248}" presName="Name0" presStyleCnt="0">
        <dgm:presLayoutVars>
          <dgm:chMax val="21"/>
          <dgm:chPref val="21"/>
        </dgm:presLayoutVars>
      </dgm:prSet>
      <dgm:spPr/>
      <dgm:t>
        <a:bodyPr/>
        <a:lstStyle/>
        <a:p>
          <a:endParaRPr lang="es-MX"/>
        </a:p>
      </dgm:t>
    </dgm:pt>
    <dgm:pt modelId="{5418BBF7-64B6-4686-AAD7-9D4EF5C84CCF}" type="pres">
      <dgm:prSet presAssocID="{CA5A83A3-812F-4350-845C-5363BD1CAF55}" presName="text1" presStyleCnt="0"/>
      <dgm:spPr/>
    </dgm:pt>
    <dgm:pt modelId="{29337F3B-832C-45F5-952A-B16A35CC7FD0}" type="pres">
      <dgm:prSet presAssocID="{CA5A83A3-812F-4350-845C-5363BD1CAF55}" presName="textRepeatNode" presStyleLbl="alignNode1" presStyleIdx="0" presStyleCnt="7">
        <dgm:presLayoutVars>
          <dgm:chMax val="0"/>
          <dgm:chPref val="0"/>
          <dgm:bulletEnabled val="1"/>
        </dgm:presLayoutVars>
      </dgm:prSet>
      <dgm:spPr/>
      <dgm:t>
        <a:bodyPr/>
        <a:lstStyle/>
        <a:p>
          <a:endParaRPr lang="es-MX"/>
        </a:p>
      </dgm:t>
    </dgm:pt>
    <dgm:pt modelId="{B019FCA4-370E-40AC-BF46-1A449E460545}" type="pres">
      <dgm:prSet presAssocID="{CA5A83A3-812F-4350-845C-5363BD1CAF55}" presName="textaccent1" presStyleCnt="0"/>
      <dgm:spPr/>
    </dgm:pt>
    <dgm:pt modelId="{49A6838B-BDD3-4EBE-8CEB-73A82CEE5764}" type="pres">
      <dgm:prSet presAssocID="{CA5A83A3-812F-4350-845C-5363BD1CAF55}" presName="accentRepeatNode" presStyleLbl="solidAlignAcc1" presStyleIdx="0" presStyleCnt="14"/>
      <dgm:spPr/>
    </dgm:pt>
    <dgm:pt modelId="{7C492E0D-F74A-48AA-949C-78240F497C07}" type="pres">
      <dgm:prSet presAssocID="{E4518F7A-6D4D-4BE5-B8EC-4CFFC8E17844}" presName="image1" presStyleCnt="0"/>
      <dgm:spPr/>
    </dgm:pt>
    <dgm:pt modelId="{06ED58A9-6249-4B3E-A1FF-1FFA42B3FCF2}" type="pres">
      <dgm:prSet presAssocID="{E4518F7A-6D4D-4BE5-B8EC-4CFFC8E17844}" presName="imageRepeatNode" presStyleLbl="alignAcc1" presStyleIdx="0" presStyleCnt="7"/>
      <dgm:spPr/>
      <dgm:t>
        <a:bodyPr/>
        <a:lstStyle/>
        <a:p>
          <a:endParaRPr lang="es-MX"/>
        </a:p>
      </dgm:t>
    </dgm:pt>
    <dgm:pt modelId="{CD9FEAE7-E854-4519-8130-000580342782}" type="pres">
      <dgm:prSet presAssocID="{E4518F7A-6D4D-4BE5-B8EC-4CFFC8E17844}" presName="imageaccent1" presStyleCnt="0"/>
      <dgm:spPr/>
    </dgm:pt>
    <dgm:pt modelId="{BB6300D9-DA10-4844-AB35-57159FB68850}" type="pres">
      <dgm:prSet presAssocID="{E4518F7A-6D4D-4BE5-B8EC-4CFFC8E17844}" presName="accentRepeatNode" presStyleLbl="solidAlignAcc1" presStyleIdx="1" presStyleCnt="14"/>
      <dgm:spPr/>
    </dgm:pt>
    <dgm:pt modelId="{AD6B84AC-5960-47DE-A6DD-7D8DF6DD08A0}" type="pres">
      <dgm:prSet presAssocID="{71655554-9833-40C4-9CE5-64285E11113F}" presName="text2" presStyleCnt="0"/>
      <dgm:spPr/>
    </dgm:pt>
    <dgm:pt modelId="{414CB710-C554-43BF-90CC-E9CE0DA362F1}" type="pres">
      <dgm:prSet presAssocID="{71655554-9833-40C4-9CE5-64285E11113F}" presName="textRepeatNode" presStyleLbl="alignNode1" presStyleIdx="1" presStyleCnt="7">
        <dgm:presLayoutVars>
          <dgm:chMax val="0"/>
          <dgm:chPref val="0"/>
          <dgm:bulletEnabled val="1"/>
        </dgm:presLayoutVars>
      </dgm:prSet>
      <dgm:spPr/>
      <dgm:t>
        <a:bodyPr/>
        <a:lstStyle/>
        <a:p>
          <a:endParaRPr lang="es-MX"/>
        </a:p>
      </dgm:t>
    </dgm:pt>
    <dgm:pt modelId="{17E85606-3CF6-4350-A321-D98C08C65DC3}" type="pres">
      <dgm:prSet presAssocID="{71655554-9833-40C4-9CE5-64285E11113F}" presName="textaccent2" presStyleCnt="0"/>
      <dgm:spPr/>
    </dgm:pt>
    <dgm:pt modelId="{F2028F1E-F076-4146-A561-ADD2A4C04FBC}" type="pres">
      <dgm:prSet presAssocID="{71655554-9833-40C4-9CE5-64285E11113F}" presName="accentRepeatNode" presStyleLbl="solidAlignAcc1" presStyleIdx="2" presStyleCnt="14"/>
      <dgm:spPr/>
    </dgm:pt>
    <dgm:pt modelId="{65A75A2B-FB29-4DAE-91BF-17A9891A2E4C}" type="pres">
      <dgm:prSet presAssocID="{2B86056A-EA45-4D94-A138-6C5783174575}" presName="image2" presStyleCnt="0"/>
      <dgm:spPr/>
    </dgm:pt>
    <dgm:pt modelId="{ADA4FC0D-3E5A-4B6D-ADA3-FE14E33DC458}" type="pres">
      <dgm:prSet presAssocID="{2B86056A-EA45-4D94-A138-6C5783174575}" presName="imageRepeatNode" presStyleLbl="alignAcc1" presStyleIdx="1" presStyleCnt="7"/>
      <dgm:spPr/>
      <dgm:t>
        <a:bodyPr/>
        <a:lstStyle/>
        <a:p>
          <a:endParaRPr lang="es-MX"/>
        </a:p>
      </dgm:t>
    </dgm:pt>
    <dgm:pt modelId="{5EB4178A-881C-4986-B7B0-7ABC00E96974}" type="pres">
      <dgm:prSet presAssocID="{2B86056A-EA45-4D94-A138-6C5783174575}" presName="imageaccent2" presStyleCnt="0"/>
      <dgm:spPr/>
    </dgm:pt>
    <dgm:pt modelId="{6714FA7F-9F98-43D1-971B-A45C9742FA52}" type="pres">
      <dgm:prSet presAssocID="{2B86056A-EA45-4D94-A138-6C5783174575}" presName="accentRepeatNode" presStyleLbl="solidAlignAcc1" presStyleIdx="3" presStyleCnt="14"/>
      <dgm:spPr/>
    </dgm:pt>
    <dgm:pt modelId="{1D9639A1-FCD6-4878-BBB8-729154437F42}" type="pres">
      <dgm:prSet presAssocID="{139EF9B7-6EDA-4546-B738-B1927572F733}" presName="text3" presStyleCnt="0"/>
      <dgm:spPr/>
    </dgm:pt>
    <dgm:pt modelId="{AC9529E6-B401-472C-B11B-DB053D67DC40}" type="pres">
      <dgm:prSet presAssocID="{139EF9B7-6EDA-4546-B738-B1927572F733}" presName="textRepeatNode" presStyleLbl="alignNode1" presStyleIdx="2" presStyleCnt="7">
        <dgm:presLayoutVars>
          <dgm:chMax val="0"/>
          <dgm:chPref val="0"/>
          <dgm:bulletEnabled val="1"/>
        </dgm:presLayoutVars>
      </dgm:prSet>
      <dgm:spPr/>
      <dgm:t>
        <a:bodyPr/>
        <a:lstStyle/>
        <a:p>
          <a:endParaRPr lang="es-MX"/>
        </a:p>
      </dgm:t>
    </dgm:pt>
    <dgm:pt modelId="{90833864-3E25-4769-A637-190776AF1DCE}" type="pres">
      <dgm:prSet presAssocID="{139EF9B7-6EDA-4546-B738-B1927572F733}" presName="textaccent3" presStyleCnt="0"/>
      <dgm:spPr/>
    </dgm:pt>
    <dgm:pt modelId="{70BEB56F-1E42-4E81-A4A9-02F9064C97A6}" type="pres">
      <dgm:prSet presAssocID="{139EF9B7-6EDA-4546-B738-B1927572F733}" presName="accentRepeatNode" presStyleLbl="solidAlignAcc1" presStyleIdx="4" presStyleCnt="14"/>
      <dgm:spPr/>
    </dgm:pt>
    <dgm:pt modelId="{A9DF5A51-8022-4D23-9311-C02CB301E070}" type="pres">
      <dgm:prSet presAssocID="{D7C3B539-3FBB-4373-891E-9CF49A676838}" presName="image3" presStyleCnt="0"/>
      <dgm:spPr/>
    </dgm:pt>
    <dgm:pt modelId="{DD87E3BF-89E2-4FDC-96BE-FF0A7FA2E9C5}" type="pres">
      <dgm:prSet presAssocID="{D7C3B539-3FBB-4373-891E-9CF49A676838}" presName="imageRepeatNode" presStyleLbl="alignAcc1" presStyleIdx="2" presStyleCnt="7"/>
      <dgm:spPr/>
      <dgm:t>
        <a:bodyPr/>
        <a:lstStyle/>
        <a:p>
          <a:endParaRPr lang="es-MX"/>
        </a:p>
      </dgm:t>
    </dgm:pt>
    <dgm:pt modelId="{46FB987C-B5DA-4AEF-AC6D-4EF8DB7C30EB}" type="pres">
      <dgm:prSet presAssocID="{D7C3B539-3FBB-4373-891E-9CF49A676838}" presName="imageaccent3" presStyleCnt="0"/>
      <dgm:spPr/>
    </dgm:pt>
    <dgm:pt modelId="{A77398E8-3BAE-4E48-A267-0189A230CF3E}" type="pres">
      <dgm:prSet presAssocID="{D7C3B539-3FBB-4373-891E-9CF49A676838}" presName="accentRepeatNode" presStyleLbl="solidAlignAcc1" presStyleIdx="5" presStyleCnt="14"/>
      <dgm:spPr/>
    </dgm:pt>
    <dgm:pt modelId="{8881697C-DA51-4DB4-AEE6-3090C2C59F20}" type="pres">
      <dgm:prSet presAssocID="{435999F2-CCFF-4434-ACD6-C08B6CD184CC}" presName="text4" presStyleCnt="0"/>
      <dgm:spPr/>
    </dgm:pt>
    <dgm:pt modelId="{46067C7D-EE69-4E6E-88E8-DD2468AF6E14}" type="pres">
      <dgm:prSet presAssocID="{435999F2-CCFF-4434-ACD6-C08B6CD184CC}" presName="textRepeatNode" presStyleLbl="alignNode1" presStyleIdx="3" presStyleCnt="7">
        <dgm:presLayoutVars>
          <dgm:chMax val="0"/>
          <dgm:chPref val="0"/>
          <dgm:bulletEnabled val="1"/>
        </dgm:presLayoutVars>
      </dgm:prSet>
      <dgm:spPr/>
      <dgm:t>
        <a:bodyPr/>
        <a:lstStyle/>
        <a:p>
          <a:endParaRPr lang="es-MX"/>
        </a:p>
      </dgm:t>
    </dgm:pt>
    <dgm:pt modelId="{5DC8B605-8C67-4056-8FCD-2CFFD50A5196}" type="pres">
      <dgm:prSet presAssocID="{435999F2-CCFF-4434-ACD6-C08B6CD184CC}" presName="textaccent4" presStyleCnt="0"/>
      <dgm:spPr/>
    </dgm:pt>
    <dgm:pt modelId="{C803B971-4D57-4BB2-AC77-94C9E5592F21}" type="pres">
      <dgm:prSet presAssocID="{435999F2-CCFF-4434-ACD6-C08B6CD184CC}" presName="accentRepeatNode" presStyleLbl="solidAlignAcc1" presStyleIdx="6" presStyleCnt="14"/>
      <dgm:spPr/>
    </dgm:pt>
    <dgm:pt modelId="{057BED56-C543-4CB8-9839-717C5F8A217B}" type="pres">
      <dgm:prSet presAssocID="{1A1A1D71-EFDF-40C9-B15B-D9844D9C9082}" presName="image4" presStyleCnt="0"/>
      <dgm:spPr/>
    </dgm:pt>
    <dgm:pt modelId="{2E7D0D54-44D6-43EE-9106-D8D482E0179C}" type="pres">
      <dgm:prSet presAssocID="{1A1A1D71-EFDF-40C9-B15B-D9844D9C9082}" presName="imageRepeatNode" presStyleLbl="alignAcc1" presStyleIdx="3" presStyleCnt="7"/>
      <dgm:spPr/>
      <dgm:t>
        <a:bodyPr/>
        <a:lstStyle/>
        <a:p>
          <a:endParaRPr lang="es-MX"/>
        </a:p>
      </dgm:t>
    </dgm:pt>
    <dgm:pt modelId="{3FA35661-E10E-4580-AA58-E4DF79847029}" type="pres">
      <dgm:prSet presAssocID="{1A1A1D71-EFDF-40C9-B15B-D9844D9C9082}" presName="imageaccent4" presStyleCnt="0"/>
      <dgm:spPr/>
    </dgm:pt>
    <dgm:pt modelId="{E0C8180A-BF52-42AA-91DE-CDE7F39EAE09}" type="pres">
      <dgm:prSet presAssocID="{1A1A1D71-EFDF-40C9-B15B-D9844D9C9082}" presName="accentRepeatNode" presStyleLbl="solidAlignAcc1" presStyleIdx="7" presStyleCnt="14"/>
      <dgm:spPr/>
    </dgm:pt>
    <dgm:pt modelId="{D8F20F9E-7D34-4950-A7C1-C8ABCA6FD245}" type="pres">
      <dgm:prSet presAssocID="{120C5B77-9F31-462D-9859-F006EA228544}" presName="text5" presStyleCnt="0"/>
      <dgm:spPr/>
    </dgm:pt>
    <dgm:pt modelId="{81B9C9A1-235E-4558-B9DD-B839C302E854}" type="pres">
      <dgm:prSet presAssocID="{120C5B77-9F31-462D-9859-F006EA228544}" presName="textRepeatNode" presStyleLbl="alignNode1" presStyleIdx="4" presStyleCnt="7">
        <dgm:presLayoutVars>
          <dgm:chMax val="0"/>
          <dgm:chPref val="0"/>
          <dgm:bulletEnabled val="1"/>
        </dgm:presLayoutVars>
      </dgm:prSet>
      <dgm:spPr/>
      <dgm:t>
        <a:bodyPr/>
        <a:lstStyle/>
        <a:p>
          <a:endParaRPr lang="es-MX"/>
        </a:p>
      </dgm:t>
    </dgm:pt>
    <dgm:pt modelId="{16D00057-8921-4287-96E9-1A5B16F13354}" type="pres">
      <dgm:prSet presAssocID="{120C5B77-9F31-462D-9859-F006EA228544}" presName="textaccent5" presStyleCnt="0"/>
      <dgm:spPr/>
    </dgm:pt>
    <dgm:pt modelId="{5D9C098E-E05C-4BD3-8813-A8F41AB9A0C0}" type="pres">
      <dgm:prSet presAssocID="{120C5B77-9F31-462D-9859-F006EA228544}" presName="accentRepeatNode" presStyleLbl="solidAlignAcc1" presStyleIdx="8" presStyleCnt="14"/>
      <dgm:spPr/>
    </dgm:pt>
    <dgm:pt modelId="{7038502F-B88B-4308-B1A8-7615468BED35}" type="pres">
      <dgm:prSet presAssocID="{343E7837-2BF5-4F1D-B897-0278758449B6}" presName="image5" presStyleCnt="0"/>
      <dgm:spPr/>
    </dgm:pt>
    <dgm:pt modelId="{3CC4B47F-5206-4468-8F52-E1BE8DD75760}" type="pres">
      <dgm:prSet presAssocID="{343E7837-2BF5-4F1D-B897-0278758449B6}" presName="imageRepeatNode" presStyleLbl="alignAcc1" presStyleIdx="4" presStyleCnt="7"/>
      <dgm:spPr/>
      <dgm:t>
        <a:bodyPr/>
        <a:lstStyle/>
        <a:p>
          <a:endParaRPr lang="es-MX"/>
        </a:p>
      </dgm:t>
    </dgm:pt>
    <dgm:pt modelId="{9ED79D48-2F93-4DDE-86A9-435B742FD72E}" type="pres">
      <dgm:prSet presAssocID="{343E7837-2BF5-4F1D-B897-0278758449B6}" presName="imageaccent5" presStyleCnt="0"/>
      <dgm:spPr/>
    </dgm:pt>
    <dgm:pt modelId="{61ED0078-766A-4E6C-8D04-47D7476490B8}" type="pres">
      <dgm:prSet presAssocID="{343E7837-2BF5-4F1D-B897-0278758449B6}" presName="accentRepeatNode" presStyleLbl="solidAlignAcc1" presStyleIdx="9" presStyleCnt="14"/>
      <dgm:spPr/>
    </dgm:pt>
    <dgm:pt modelId="{25EFAB92-A106-4E6E-B8AC-87D08F88E732}" type="pres">
      <dgm:prSet presAssocID="{3CB43F41-EF7A-4B1B-B562-B7692CCE2330}" presName="text6" presStyleCnt="0"/>
      <dgm:spPr/>
    </dgm:pt>
    <dgm:pt modelId="{905EA87E-23D0-4B6A-BF8E-B0BA19A673CC}" type="pres">
      <dgm:prSet presAssocID="{3CB43F41-EF7A-4B1B-B562-B7692CCE2330}" presName="textRepeatNode" presStyleLbl="alignNode1" presStyleIdx="5" presStyleCnt="7">
        <dgm:presLayoutVars>
          <dgm:chMax val="0"/>
          <dgm:chPref val="0"/>
          <dgm:bulletEnabled val="1"/>
        </dgm:presLayoutVars>
      </dgm:prSet>
      <dgm:spPr/>
      <dgm:t>
        <a:bodyPr/>
        <a:lstStyle/>
        <a:p>
          <a:endParaRPr lang="es-MX"/>
        </a:p>
      </dgm:t>
    </dgm:pt>
    <dgm:pt modelId="{577B7B04-A728-4B24-B027-3F7F7B23A548}" type="pres">
      <dgm:prSet presAssocID="{3CB43F41-EF7A-4B1B-B562-B7692CCE2330}" presName="textaccent6" presStyleCnt="0"/>
      <dgm:spPr/>
    </dgm:pt>
    <dgm:pt modelId="{F85CFA35-A03D-4F89-A450-CEB447FBF5B8}" type="pres">
      <dgm:prSet presAssocID="{3CB43F41-EF7A-4B1B-B562-B7692CCE2330}" presName="accentRepeatNode" presStyleLbl="solidAlignAcc1" presStyleIdx="10" presStyleCnt="14"/>
      <dgm:spPr/>
    </dgm:pt>
    <dgm:pt modelId="{5B43043D-64C9-47FA-94FA-11F6E92100C4}" type="pres">
      <dgm:prSet presAssocID="{7193D18F-4EA8-4416-A4FC-7C7BB8B8C73F}" presName="image6" presStyleCnt="0"/>
      <dgm:spPr/>
    </dgm:pt>
    <dgm:pt modelId="{75B7FB94-1150-4C5F-89A2-9EEF57D35436}" type="pres">
      <dgm:prSet presAssocID="{7193D18F-4EA8-4416-A4FC-7C7BB8B8C73F}" presName="imageRepeatNode" presStyleLbl="alignAcc1" presStyleIdx="5" presStyleCnt="7" custLinFactNeighborX="394" custLinFactNeighborY="-3194"/>
      <dgm:spPr/>
      <dgm:t>
        <a:bodyPr/>
        <a:lstStyle/>
        <a:p>
          <a:endParaRPr lang="es-MX"/>
        </a:p>
      </dgm:t>
    </dgm:pt>
    <dgm:pt modelId="{64EC3FCA-2D74-4E9C-9A59-ED5DCBD58CD9}" type="pres">
      <dgm:prSet presAssocID="{7193D18F-4EA8-4416-A4FC-7C7BB8B8C73F}" presName="imageaccent6" presStyleCnt="0"/>
      <dgm:spPr/>
    </dgm:pt>
    <dgm:pt modelId="{DD7502A5-5388-48D2-855A-81133ADFB85D}" type="pres">
      <dgm:prSet presAssocID="{7193D18F-4EA8-4416-A4FC-7C7BB8B8C73F}" presName="accentRepeatNode" presStyleLbl="solidAlignAcc1" presStyleIdx="11" presStyleCnt="14"/>
      <dgm:spPr/>
    </dgm:pt>
    <dgm:pt modelId="{225F248C-2AE9-406D-B92E-27E32E575D85}" type="pres">
      <dgm:prSet presAssocID="{16769877-C41E-43B8-A53A-B4B94F344912}" presName="text7" presStyleCnt="0"/>
      <dgm:spPr/>
    </dgm:pt>
    <dgm:pt modelId="{66749890-E5B0-4D86-97E9-47805FAEA6E4}" type="pres">
      <dgm:prSet presAssocID="{16769877-C41E-43B8-A53A-B4B94F344912}" presName="textRepeatNode" presStyleLbl="alignNode1" presStyleIdx="6" presStyleCnt="7" custLinFactX="72558" custLinFactNeighborX="100000" custLinFactNeighborY="-4035">
        <dgm:presLayoutVars>
          <dgm:chMax val="0"/>
          <dgm:chPref val="0"/>
          <dgm:bulletEnabled val="1"/>
        </dgm:presLayoutVars>
      </dgm:prSet>
      <dgm:spPr/>
      <dgm:t>
        <a:bodyPr/>
        <a:lstStyle/>
        <a:p>
          <a:endParaRPr lang="es-MX"/>
        </a:p>
      </dgm:t>
    </dgm:pt>
    <dgm:pt modelId="{14825B8E-4713-4C06-8E4D-46F7F8C62E21}" type="pres">
      <dgm:prSet presAssocID="{16769877-C41E-43B8-A53A-B4B94F344912}" presName="textaccent7" presStyleCnt="0"/>
      <dgm:spPr/>
    </dgm:pt>
    <dgm:pt modelId="{B544674A-D9E6-4B4B-8CA8-EFB9CD8988D9}" type="pres">
      <dgm:prSet presAssocID="{16769877-C41E-43B8-A53A-B4B94F344912}" presName="accentRepeatNode" presStyleLbl="solidAlignAcc1" presStyleIdx="12" presStyleCnt="14"/>
      <dgm:spPr/>
    </dgm:pt>
    <dgm:pt modelId="{634F02A3-2117-4921-884E-E364D5ACA009}" type="pres">
      <dgm:prSet presAssocID="{A11B3C88-16DF-404A-A799-60F6988DA464}" presName="image7" presStyleCnt="0"/>
      <dgm:spPr/>
    </dgm:pt>
    <dgm:pt modelId="{20047B5F-8D7F-4CEE-95AF-D2568A584543}" type="pres">
      <dgm:prSet presAssocID="{A11B3C88-16DF-404A-A799-60F6988DA464}" presName="imageRepeatNode" presStyleLbl="alignAcc1" presStyleIdx="6" presStyleCnt="7" custLinFactNeighborX="84535" custLinFactNeighborY="-59633"/>
      <dgm:spPr/>
      <dgm:t>
        <a:bodyPr/>
        <a:lstStyle/>
        <a:p>
          <a:endParaRPr lang="es-MX"/>
        </a:p>
      </dgm:t>
    </dgm:pt>
    <dgm:pt modelId="{45B40CB5-08CC-455D-B6B6-E34247759292}" type="pres">
      <dgm:prSet presAssocID="{A11B3C88-16DF-404A-A799-60F6988DA464}" presName="imageaccent7" presStyleCnt="0"/>
      <dgm:spPr/>
    </dgm:pt>
    <dgm:pt modelId="{8A112662-A2A2-4DDC-815D-AE23A9A4F8DE}" type="pres">
      <dgm:prSet presAssocID="{A11B3C88-16DF-404A-A799-60F6988DA464}" presName="accentRepeatNode" presStyleLbl="solidAlignAcc1" presStyleIdx="13" presStyleCnt="14"/>
      <dgm:spPr/>
    </dgm:pt>
  </dgm:ptLst>
  <dgm:cxnLst>
    <dgm:cxn modelId="{9641A0D2-4B95-4548-BE0D-C7610552D569}" srcId="{89527896-A103-4635-A4B0-E4EDA2FA3248}" destId="{3CB43F41-EF7A-4B1B-B562-B7692CCE2330}" srcOrd="5" destOrd="0" parTransId="{63398586-7164-4E13-942F-A923F1DA74EA}" sibTransId="{7193D18F-4EA8-4416-A4FC-7C7BB8B8C73F}"/>
    <dgm:cxn modelId="{0E381847-B70E-4F14-97B9-6DF50C2CF119}" type="presOf" srcId="{139EF9B7-6EDA-4546-B738-B1927572F733}" destId="{AC9529E6-B401-472C-B11B-DB053D67DC40}" srcOrd="0" destOrd="0" presId="urn:microsoft.com/office/officeart/2008/layout/HexagonCluster"/>
    <dgm:cxn modelId="{419BF770-7737-4493-AD04-74C2ECD4348F}" type="presOf" srcId="{435999F2-CCFF-4434-ACD6-C08B6CD184CC}" destId="{46067C7D-EE69-4E6E-88E8-DD2468AF6E14}" srcOrd="0" destOrd="0" presId="urn:microsoft.com/office/officeart/2008/layout/HexagonCluster"/>
    <dgm:cxn modelId="{A3103E63-21E7-451C-87A4-B9CCA32B868C}" srcId="{89527896-A103-4635-A4B0-E4EDA2FA3248}" destId="{435999F2-CCFF-4434-ACD6-C08B6CD184CC}" srcOrd="3" destOrd="0" parTransId="{4586ADB3-B326-42A9-AC5E-327222721AD6}" sibTransId="{1A1A1D71-EFDF-40C9-B15B-D9844D9C9082}"/>
    <dgm:cxn modelId="{E8C7C7C7-D4F8-4050-A30D-C6F5A74DB1C1}" type="presOf" srcId="{7193D18F-4EA8-4416-A4FC-7C7BB8B8C73F}" destId="{75B7FB94-1150-4C5F-89A2-9EEF57D35436}" srcOrd="0" destOrd="0" presId="urn:microsoft.com/office/officeart/2008/layout/HexagonCluster"/>
    <dgm:cxn modelId="{A73B3D61-3E0A-4C2A-9984-45226406281C}" srcId="{89527896-A103-4635-A4B0-E4EDA2FA3248}" destId="{CA5A83A3-812F-4350-845C-5363BD1CAF55}" srcOrd="0" destOrd="0" parTransId="{2DE05AC3-AEAB-4859-9FC2-DB7F3A203B9B}" sibTransId="{E4518F7A-6D4D-4BE5-B8EC-4CFFC8E17844}"/>
    <dgm:cxn modelId="{079A72BA-E2A0-4FA6-9A22-260652457DA4}" type="presOf" srcId="{1A1A1D71-EFDF-40C9-B15B-D9844D9C9082}" destId="{2E7D0D54-44D6-43EE-9106-D8D482E0179C}" srcOrd="0" destOrd="0" presId="urn:microsoft.com/office/officeart/2008/layout/HexagonCluster"/>
    <dgm:cxn modelId="{D338A4C6-2A5E-4C57-AEDD-3F174ECB18DD}" type="presOf" srcId="{89527896-A103-4635-A4B0-E4EDA2FA3248}" destId="{C9FF8248-A51D-4355-8CE0-CC223C957BB6}" srcOrd="0" destOrd="0" presId="urn:microsoft.com/office/officeart/2008/layout/HexagonCluster"/>
    <dgm:cxn modelId="{C5127611-D884-4F4A-84F2-FC5816CDC8AC}" srcId="{89527896-A103-4635-A4B0-E4EDA2FA3248}" destId="{71655554-9833-40C4-9CE5-64285E11113F}" srcOrd="1" destOrd="0" parTransId="{5EAFDF04-53D3-4B46-B56D-4289F6427F12}" sibTransId="{2B86056A-EA45-4D94-A138-6C5783174575}"/>
    <dgm:cxn modelId="{75ED79A1-6FAA-4028-B200-3EB01414CD09}" srcId="{89527896-A103-4635-A4B0-E4EDA2FA3248}" destId="{120C5B77-9F31-462D-9859-F006EA228544}" srcOrd="4" destOrd="0" parTransId="{D61B49DF-BD84-4F2D-8424-343CB325B250}" sibTransId="{343E7837-2BF5-4F1D-B897-0278758449B6}"/>
    <dgm:cxn modelId="{65795CC9-E467-400F-A329-3810724EECBC}" type="presOf" srcId="{D7C3B539-3FBB-4373-891E-9CF49A676838}" destId="{DD87E3BF-89E2-4FDC-96BE-FF0A7FA2E9C5}" srcOrd="0" destOrd="0" presId="urn:microsoft.com/office/officeart/2008/layout/HexagonCluster"/>
    <dgm:cxn modelId="{A47C3D51-67DE-49BC-90CF-DCDA91553FF2}" type="presOf" srcId="{E4518F7A-6D4D-4BE5-B8EC-4CFFC8E17844}" destId="{06ED58A9-6249-4B3E-A1FF-1FFA42B3FCF2}" srcOrd="0" destOrd="0" presId="urn:microsoft.com/office/officeart/2008/layout/HexagonCluster"/>
    <dgm:cxn modelId="{9BA6C7CE-2245-4C3A-B76C-2C3EBE41F011}" type="presOf" srcId="{120C5B77-9F31-462D-9859-F006EA228544}" destId="{81B9C9A1-235E-4558-B9DD-B839C302E854}" srcOrd="0" destOrd="0" presId="urn:microsoft.com/office/officeart/2008/layout/HexagonCluster"/>
    <dgm:cxn modelId="{2DAEDFD4-5CC9-4C36-A182-34A97B6DC456}" type="presOf" srcId="{71655554-9833-40C4-9CE5-64285E11113F}" destId="{414CB710-C554-43BF-90CC-E9CE0DA362F1}" srcOrd="0" destOrd="0" presId="urn:microsoft.com/office/officeart/2008/layout/HexagonCluster"/>
    <dgm:cxn modelId="{29C376B1-03E1-428A-A767-2F953B05E820}" type="presOf" srcId="{343E7837-2BF5-4F1D-B897-0278758449B6}" destId="{3CC4B47F-5206-4468-8F52-E1BE8DD75760}" srcOrd="0" destOrd="0" presId="urn:microsoft.com/office/officeart/2008/layout/HexagonCluster"/>
    <dgm:cxn modelId="{45A4514F-3751-4334-8DFC-447312514805}" srcId="{89527896-A103-4635-A4B0-E4EDA2FA3248}" destId="{16769877-C41E-43B8-A53A-B4B94F344912}" srcOrd="6" destOrd="0" parTransId="{0500BA40-7E83-4507-911F-E648EE4A2A34}" sibTransId="{A11B3C88-16DF-404A-A799-60F6988DA464}"/>
    <dgm:cxn modelId="{AD6331E4-4A5A-41DE-A3F9-B7A5CB12431C}" srcId="{89527896-A103-4635-A4B0-E4EDA2FA3248}" destId="{139EF9B7-6EDA-4546-B738-B1927572F733}" srcOrd="2" destOrd="0" parTransId="{BA052005-ED18-40DD-B22E-30B60EA603A0}" sibTransId="{D7C3B539-3FBB-4373-891E-9CF49A676838}"/>
    <dgm:cxn modelId="{89A217A4-BA5A-4D6D-A2DC-3CEF158168DD}" type="presOf" srcId="{16769877-C41E-43B8-A53A-B4B94F344912}" destId="{66749890-E5B0-4D86-97E9-47805FAEA6E4}" srcOrd="0" destOrd="0" presId="urn:microsoft.com/office/officeart/2008/layout/HexagonCluster"/>
    <dgm:cxn modelId="{8663F51A-7A45-4EB3-AF07-59D6E1889D75}" type="presOf" srcId="{A11B3C88-16DF-404A-A799-60F6988DA464}" destId="{20047B5F-8D7F-4CEE-95AF-D2568A584543}" srcOrd="0" destOrd="0" presId="urn:microsoft.com/office/officeart/2008/layout/HexagonCluster"/>
    <dgm:cxn modelId="{B1672308-1155-49E4-B972-BD890D4EFFCA}" type="presOf" srcId="{2B86056A-EA45-4D94-A138-6C5783174575}" destId="{ADA4FC0D-3E5A-4B6D-ADA3-FE14E33DC458}" srcOrd="0" destOrd="0" presId="urn:microsoft.com/office/officeart/2008/layout/HexagonCluster"/>
    <dgm:cxn modelId="{E212B800-CBE0-4E1E-9A52-A55A299C9173}" type="presOf" srcId="{CA5A83A3-812F-4350-845C-5363BD1CAF55}" destId="{29337F3B-832C-45F5-952A-B16A35CC7FD0}" srcOrd="0" destOrd="0" presId="urn:microsoft.com/office/officeart/2008/layout/HexagonCluster"/>
    <dgm:cxn modelId="{52AFB9A3-9E85-4DEB-9890-012D7CAE7198}" type="presOf" srcId="{3CB43F41-EF7A-4B1B-B562-B7692CCE2330}" destId="{905EA87E-23D0-4B6A-BF8E-B0BA19A673CC}" srcOrd="0" destOrd="0" presId="urn:microsoft.com/office/officeart/2008/layout/HexagonCluster"/>
    <dgm:cxn modelId="{73BD4BA5-33F8-4CED-B98F-60208D74EA47}" type="presParOf" srcId="{C9FF8248-A51D-4355-8CE0-CC223C957BB6}" destId="{5418BBF7-64B6-4686-AAD7-9D4EF5C84CCF}" srcOrd="0" destOrd="0" presId="urn:microsoft.com/office/officeart/2008/layout/HexagonCluster"/>
    <dgm:cxn modelId="{F0E1FD8F-18DC-4BFB-AA0D-368E8EDE2051}" type="presParOf" srcId="{5418BBF7-64B6-4686-AAD7-9D4EF5C84CCF}" destId="{29337F3B-832C-45F5-952A-B16A35CC7FD0}" srcOrd="0" destOrd="0" presId="urn:microsoft.com/office/officeart/2008/layout/HexagonCluster"/>
    <dgm:cxn modelId="{BA55D151-5980-4AEB-810D-7E6903C0FA29}" type="presParOf" srcId="{C9FF8248-A51D-4355-8CE0-CC223C957BB6}" destId="{B019FCA4-370E-40AC-BF46-1A449E460545}" srcOrd="1" destOrd="0" presId="urn:microsoft.com/office/officeart/2008/layout/HexagonCluster"/>
    <dgm:cxn modelId="{65E94526-5441-460D-9179-E12F01CFAE77}" type="presParOf" srcId="{B019FCA4-370E-40AC-BF46-1A449E460545}" destId="{49A6838B-BDD3-4EBE-8CEB-73A82CEE5764}" srcOrd="0" destOrd="0" presId="urn:microsoft.com/office/officeart/2008/layout/HexagonCluster"/>
    <dgm:cxn modelId="{CA55B045-4A17-4BA2-A33A-A34575B4209F}" type="presParOf" srcId="{C9FF8248-A51D-4355-8CE0-CC223C957BB6}" destId="{7C492E0D-F74A-48AA-949C-78240F497C07}" srcOrd="2" destOrd="0" presId="urn:microsoft.com/office/officeart/2008/layout/HexagonCluster"/>
    <dgm:cxn modelId="{7381610E-AB8C-47B9-A4DF-70328DAE80CA}" type="presParOf" srcId="{7C492E0D-F74A-48AA-949C-78240F497C07}" destId="{06ED58A9-6249-4B3E-A1FF-1FFA42B3FCF2}" srcOrd="0" destOrd="0" presId="urn:microsoft.com/office/officeart/2008/layout/HexagonCluster"/>
    <dgm:cxn modelId="{8DD4E5E5-DB56-45E9-8E6C-9BBC1475DF31}" type="presParOf" srcId="{C9FF8248-A51D-4355-8CE0-CC223C957BB6}" destId="{CD9FEAE7-E854-4519-8130-000580342782}" srcOrd="3" destOrd="0" presId="urn:microsoft.com/office/officeart/2008/layout/HexagonCluster"/>
    <dgm:cxn modelId="{B407FD1D-E2FA-4E73-97BB-EBC252CF0ED1}" type="presParOf" srcId="{CD9FEAE7-E854-4519-8130-000580342782}" destId="{BB6300D9-DA10-4844-AB35-57159FB68850}" srcOrd="0" destOrd="0" presId="urn:microsoft.com/office/officeart/2008/layout/HexagonCluster"/>
    <dgm:cxn modelId="{DE5A02ED-6D85-4762-ABA0-970A002E3DC1}" type="presParOf" srcId="{C9FF8248-A51D-4355-8CE0-CC223C957BB6}" destId="{AD6B84AC-5960-47DE-A6DD-7D8DF6DD08A0}" srcOrd="4" destOrd="0" presId="urn:microsoft.com/office/officeart/2008/layout/HexagonCluster"/>
    <dgm:cxn modelId="{C0FD4485-5921-4004-B7B8-65A65F74F732}" type="presParOf" srcId="{AD6B84AC-5960-47DE-A6DD-7D8DF6DD08A0}" destId="{414CB710-C554-43BF-90CC-E9CE0DA362F1}" srcOrd="0" destOrd="0" presId="urn:microsoft.com/office/officeart/2008/layout/HexagonCluster"/>
    <dgm:cxn modelId="{B1EA6CB1-4C60-4314-8046-B6E5AA763050}" type="presParOf" srcId="{C9FF8248-A51D-4355-8CE0-CC223C957BB6}" destId="{17E85606-3CF6-4350-A321-D98C08C65DC3}" srcOrd="5" destOrd="0" presId="urn:microsoft.com/office/officeart/2008/layout/HexagonCluster"/>
    <dgm:cxn modelId="{30865B9D-9223-4E19-A387-122902B283AC}" type="presParOf" srcId="{17E85606-3CF6-4350-A321-D98C08C65DC3}" destId="{F2028F1E-F076-4146-A561-ADD2A4C04FBC}" srcOrd="0" destOrd="0" presId="urn:microsoft.com/office/officeart/2008/layout/HexagonCluster"/>
    <dgm:cxn modelId="{185D2E5E-A5B4-4C17-A8E0-8048673BD780}" type="presParOf" srcId="{C9FF8248-A51D-4355-8CE0-CC223C957BB6}" destId="{65A75A2B-FB29-4DAE-91BF-17A9891A2E4C}" srcOrd="6" destOrd="0" presId="urn:microsoft.com/office/officeart/2008/layout/HexagonCluster"/>
    <dgm:cxn modelId="{303059CB-D525-494F-ABEE-FC10D85307C5}" type="presParOf" srcId="{65A75A2B-FB29-4DAE-91BF-17A9891A2E4C}" destId="{ADA4FC0D-3E5A-4B6D-ADA3-FE14E33DC458}" srcOrd="0" destOrd="0" presId="urn:microsoft.com/office/officeart/2008/layout/HexagonCluster"/>
    <dgm:cxn modelId="{E6066761-FB12-45B7-B19D-0DCB1FED3B50}" type="presParOf" srcId="{C9FF8248-A51D-4355-8CE0-CC223C957BB6}" destId="{5EB4178A-881C-4986-B7B0-7ABC00E96974}" srcOrd="7" destOrd="0" presId="urn:microsoft.com/office/officeart/2008/layout/HexagonCluster"/>
    <dgm:cxn modelId="{45AA7D05-682E-43E1-AD5D-4565D83F325B}" type="presParOf" srcId="{5EB4178A-881C-4986-B7B0-7ABC00E96974}" destId="{6714FA7F-9F98-43D1-971B-A45C9742FA52}" srcOrd="0" destOrd="0" presId="urn:microsoft.com/office/officeart/2008/layout/HexagonCluster"/>
    <dgm:cxn modelId="{6A2DD267-D386-42BE-8379-5D4C2EE34A1C}" type="presParOf" srcId="{C9FF8248-A51D-4355-8CE0-CC223C957BB6}" destId="{1D9639A1-FCD6-4878-BBB8-729154437F42}" srcOrd="8" destOrd="0" presId="urn:microsoft.com/office/officeart/2008/layout/HexagonCluster"/>
    <dgm:cxn modelId="{85D3585D-CEAE-420C-9A5D-69449667FBD0}" type="presParOf" srcId="{1D9639A1-FCD6-4878-BBB8-729154437F42}" destId="{AC9529E6-B401-472C-B11B-DB053D67DC40}" srcOrd="0" destOrd="0" presId="urn:microsoft.com/office/officeart/2008/layout/HexagonCluster"/>
    <dgm:cxn modelId="{471BC76E-3700-49C4-8349-9B04B3A6AC38}" type="presParOf" srcId="{C9FF8248-A51D-4355-8CE0-CC223C957BB6}" destId="{90833864-3E25-4769-A637-190776AF1DCE}" srcOrd="9" destOrd="0" presId="urn:microsoft.com/office/officeart/2008/layout/HexagonCluster"/>
    <dgm:cxn modelId="{E9B8A096-5239-490A-8A07-2A123C68E65F}" type="presParOf" srcId="{90833864-3E25-4769-A637-190776AF1DCE}" destId="{70BEB56F-1E42-4E81-A4A9-02F9064C97A6}" srcOrd="0" destOrd="0" presId="urn:microsoft.com/office/officeart/2008/layout/HexagonCluster"/>
    <dgm:cxn modelId="{8C8B5768-69F8-4093-B9CB-3DB68E22ED68}" type="presParOf" srcId="{C9FF8248-A51D-4355-8CE0-CC223C957BB6}" destId="{A9DF5A51-8022-4D23-9311-C02CB301E070}" srcOrd="10" destOrd="0" presId="urn:microsoft.com/office/officeart/2008/layout/HexagonCluster"/>
    <dgm:cxn modelId="{5B27AEE8-022A-42AB-8809-377C89937939}" type="presParOf" srcId="{A9DF5A51-8022-4D23-9311-C02CB301E070}" destId="{DD87E3BF-89E2-4FDC-96BE-FF0A7FA2E9C5}" srcOrd="0" destOrd="0" presId="urn:microsoft.com/office/officeart/2008/layout/HexagonCluster"/>
    <dgm:cxn modelId="{4151BA4C-D962-4328-B199-1FA87DEB3017}" type="presParOf" srcId="{C9FF8248-A51D-4355-8CE0-CC223C957BB6}" destId="{46FB987C-B5DA-4AEF-AC6D-4EF8DB7C30EB}" srcOrd="11" destOrd="0" presId="urn:microsoft.com/office/officeart/2008/layout/HexagonCluster"/>
    <dgm:cxn modelId="{E805BAEE-EB9F-4D44-89A1-E75335DE23DD}" type="presParOf" srcId="{46FB987C-B5DA-4AEF-AC6D-4EF8DB7C30EB}" destId="{A77398E8-3BAE-4E48-A267-0189A230CF3E}" srcOrd="0" destOrd="0" presId="urn:microsoft.com/office/officeart/2008/layout/HexagonCluster"/>
    <dgm:cxn modelId="{C5B7E5AD-5FB2-4548-A309-CC3BC85AB3F9}" type="presParOf" srcId="{C9FF8248-A51D-4355-8CE0-CC223C957BB6}" destId="{8881697C-DA51-4DB4-AEE6-3090C2C59F20}" srcOrd="12" destOrd="0" presId="urn:microsoft.com/office/officeart/2008/layout/HexagonCluster"/>
    <dgm:cxn modelId="{25308446-779F-47DD-9B1E-C88466952A4C}" type="presParOf" srcId="{8881697C-DA51-4DB4-AEE6-3090C2C59F20}" destId="{46067C7D-EE69-4E6E-88E8-DD2468AF6E14}" srcOrd="0" destOrd="0" presId="urn:microsoft.com/office/officeart/2008/layout/HexagonCluster"/>
    <dgm:cxn modelId="{0AE739C3-AB33-4095-A8E6-17BE30F02823}" type="presParOf" srcId="{C9FF8248-A51D-4355-8CE0-CC223C957BB6}" destId="{5DC8B605-8C67-4056-8FCD-2CFFD50A5196}" srcOrd="13" destOrd="0" presId="urn:microsoft.com/office/officeart/2008/layout/HexagonCluster"/>
    <dgm:cxn modelId="{4FB772EA-F0B9-4BFC-A36F-6F1E7E6ECF23}" type="presParOf" srcId="{5DC8B605-8C67-4056-8FCD-2CFFD50A5196}" destId="{C803B971-4D57-4BB2-AC77-94C9E5592F21}" srcOrd="0" destOrd="0" presId="urn:microsoft.com/office/officeart/2008/layout/HexagonCluster"/>
    <dgm:cxn modelId="{73D696F8-ADA7-476F-930A-5D148A8001BD}" type="presParOf" srcId="{C9FF8248-A51D-4355-8CE0-CC223C957BB6}" destId="{057BED56-C543-4CB8-9839-717C5F8A217B}" srcOrd="14" destOrd="0" presId="urn:microsoft.com/office/officeart/2008/layout/HexagonCluster"/>
    <dgm:cxn modelId="{CB991DD3-4391-47F8-97C8-099CF43DC2A7}" type="presParOf" srcId="{057BED56-C543-4CB8-9839-717C5F8A217B}" destId="{2E7D0D54-44D6-43EE-9106-D8D482E0179C}" srcOrd="0" destOrd="0" presId="urn:microsoft.com/office/officeart/2008/layout/HexagonCluster"/>
    <dgm:cxn modelId="{2781A531-9A7D-44AF-ABED-7EE3C2F9CF86}" type="presParOf" srcId="{C9FF8248-A51D-4355-8CE0-CC223C957BB6}" destId="{3FA35661-E10E-4580-AA58-E4DF79847029}" srcOrd="15" destOrd="0" presId="urn:microsoft.com/office/officeart/2008/layout/HexagonCluster"/>
    <dgm:cxn modelId="{88798B64-B420-4511-85CA-3268B0EDA3A3}" type="presParOf" srcId="{3FA35661-E10E-4580-AA58-E4DF79847029}" destId="{E0C8180A-BF52-42AA-91DE-CDE7F39EAE09}" srcOrd="0" destOrd="0" presId="urn:microsoft.com/office/officeart/2008/layout/HexagonCluster"/>
    <dgm:cxn modelId="{FC0082F8-67B5-4DFC-8709-CB2169128232}" type="presParOf" srcId="{C9FF8248-A51D-4355-8CE0-CC223C957BB6}" destId="{D8F20F9E-7D34-4950-A7C1-C8ABCA6FD245}" srcOrd="16" destOrd="0" presId="urn:microsoft.com/office/officeart/2008/layout/HexagonCluster"/>
    <dgm:cxn modelId="{CFDA3022-3D15-4B2E-9498-1D61D183428E}" type="presParOf" srcId="{D8F20F9E-7D34-4950-A7C1-C8ABCA6FD245}" destId="{81B9C9A1-235E-4558-B9DD-B839C302E854}" srcOrd="0" destOrd="0" presId="urn:microsoft.com/office/officeart/2008/layout/HexagonCluster"/>
    <dgm:cxn modelId="{91432CED-6492-4696-9DED-F017691EC089}" type="presParOf" srcId="{C9FF8248-A51D-4355-8CE0-CC223C957BB6}" destId="{16D00057-8921-4287-96E9-1A5B16F13354}" srcOrd="17" destOrd="0" presId="urn:microsoft.com/office/officeart/2008/layout/HexagonCluster"/>
    <dgm:cxn modelId="{5CE385E0-A947-4BE7-BC6C-AB6DDB44C1FD}" type="presParOf" srcId="{16D00057-8921-4287-96E9-1A5B16F13354}" destId="{5D9C098E-E05C-4BD3-8813-A8F41AB9A0C0}" srcOrd="0" destOrd="0" presId="urn:microsoft.com/office/officeart/2008/layout/HexagonCluster"/>
    <dgm:cxn modelId="{605128FE-C75E-47C9-9892-3DEA32235A37}" type="presParOf" srcId="{C9FF8248-A51D-4355-8CE0-CC223C957BB6}" destId="{7038502F-B88B-4308-B1A8-7615468BED35}" srcOrd="18" destOrd="0" presId="urn:microsoft.com/office/officeart/2008/layout/HexagonCluster"/>
    <dgm:cxn modelId="{623CE10E-AC08-4692-85AB-7B158E118DD8}" type="presParOf" srcId="{7038502F-B88B-4308-B1A8-7615468BED35}" destId="{3CC4B47F-5206-4468-8F52-E1BE8DD75760}" srcOrd="0" destOrd="0" presId="urn:microsoft.com/office/officeart/2008/layout/HexagonCluster"/>
    <dgm:cxn modelId="{9B96BD2C-58D5-4A20-BF49-5A4144465A7D}" type="presParOf" srcId="{C9FF8248-A51D-4355-8CE0-CC223C957BB6}" destId="{9ED79D48-2F93-4DDE-86A9-435B742FD72E}" srcOrd="19" destOrd="0" presId="urn:microsoft.com/office/officeart/2008/layout/HexagonCluster"/>
    <dgm:cxn modelId="{2BFF9FE1-F6E1-4FFF-B45A-931A90EDE8D4}" type="presParOf" srcId="{9ED79D48-2F93-4DDE-86A9-435B742FD72E}" destId="{61ED0078-766A-4E6C-8D04-47D7476490B8}" srcOrd="0" destOrd="0" presId="urn:microsoft.com/office/officeart/2008/layout/HexagonCluster"/>
    <dgm:cxn modelId="{4A594620-7FF1-49D6-8008-A46BE7C61440}" type="presParOf" srcId="{C9FF8248-A51D-4355-8CE0-CC223C957BB6}" destId="{25EFAB92-A106-4E6E-B8AC-87D08F88E732}" srcOrd="20" destOrd="0" presId="urn:microsoft.com/office/officeart/2008/layout/HexagonCluster"/>
    <dgm:cxn modelId="{DA236BC2-2ECA-4E56-BFB2-E4F5D870F061}" type="presParOf" srcId="{25EFAB92-A106-4E6E-B8AC-87D08F88E732}" destId="{905EA87E-23D0-4B6A-BF8E-B0BA19A673CC}" srcOrd="0" destOrd="0" presId="urn:microsoft.com/office/officeart/2008/layout/HexagonCluster"/>
    <dgm:cxn modelId="{0DC41FD7-F7F8-47FA-A680-46A9B010240F}" type="presParOf" srcId="{C9FF8248-A51D-4355-8CE0-CC223C957BB6}" destId="{577B7B04-A728-4B24-B027-3F7F7B23A548}" srcOrd="21" destOrd="0" presId="urn:microsoft.com/office/officeart/2008/layout/HexagonCluster"/>
    <dgm:cxn modelId="{50031089-3982-40B1-BA29-B365AF84F1E9}" type="presParOf" srcId="{577B7B04-A728-4B24-B027-3F7F7B23A548}" destId="{F85CFA35-A03D-4F89-A450-CEB447FBF5B8}" srcOrd="0" destOrd="0" presId="urn:microsoft.com/office/officeart/2008/layout/HexagonCluster"/>
    <dgm:cxn modelId="{15DDFBD2-79AF-401D-9992-2D155EE34CAE}" type="presParOf" srcId="{C9FF8248-A51D-4355-8CE0-CC223C957BB6}" destId="{5B43043D-64C9-47FA-94FA-11F6E92100C4}" srcOrd="22" destOrd="0" presId="urn:microsoft.com/office/officeart/2008/layout/HexagonCluster"/>
    <dgm:cxn modelId="{1BE57791-B268-4ABD-A251-1C33BDD8F1AE}" type="presParOf" srcId="{5B43043D-64C9-47FA-94FA-11F6E92100C4}" destId="{75B7FB94-1150-4C5F-89A2-9EEF57D35436}" srcOrd="0" destOrd="0" presId="urn:microsoft.com/office/officeart/2008/layout/HexagonCluster"/>
    <dgm:cxn modelId="{16632C92-61A8-4844-BDDD-680EA48DBC78}" type="presParOf" srcId="{C9FF8248-A51D-4355-8CE0-CC223C957BB6}" destId="{64EC3FCA-2D74-4E9C-9A59-ED5DCBD58CD9}" srcOrd="23" destOrd="0" presId="urn:microsoft.com/office/officeart/2008/layout/HexagonCluster"/>
    <dgm:cxn modelId="{D28F4241-E9A8-45CF-B0DB-AF5DCBCCC162}" type="presParOf" srcId="{64EC3FCA-2D74-4E9C-9A59-ED5DCBD58CD9}" destId="{DD7502A5-5388-48D2-855A-81133ADFB85D}" srcOrd="0" destOrd="0" presId="urn:microsoft.com/office/officeart/2008/layout/HexagonCluster"/>
    <dgm:cxn modelId="{44FF0E2C-6B2B-4144-83D3-9821872EFC3D}" type="presParOf" srcId="{C9FF8248-A51D-4355-8CE0-CC223C957BB6}" destId="{225F248C-2AE9-406D-B92E-27E32E575D85}" srcOrd="24" destOrd="0" presId="urn:microsoft.com/office/officeart/2008/layout/HexagonCluster"/>
    <dgm:cxn modelId="{B2E7375B-D35F-427B-B638-148575BFBA71}" type="presParOf" srcId="{225F248C-2AE9-406D-B92E-27E32E575D85}" destId="{66749890-E5B0-4D86-97E9-47805FAEA6E4}" srcOrd="0" destOrd="0" presId="urn:microsoft.com/office/officeart/2008/layout/HexagonCluster"/>
    <dgm:cxn modelId="{12338A16-A8E0-4A33-9AA9-D76096212443}" type="presParOf" srcId="{C9FF8248-A51D-4355-8CE0-CC223C957BB6}" destId="{14825B8E-4713-4C06-8E4D-46F7F8C62E21}" srcOrd="25" destOrd="0" presId="urn:microsoft.com/office/officeart/2008/layout/HexagonCluster"/>
    <dgm:cxn modelId="{2F743AE6-4A50-45D4-AEB8-6F1B4E5EF22D}" type="presParOf" srcId="{14825B8E-4713-4C06-8E4D-46F7F8C62E21}" destId="{B544674A-D9E6-4B4B-8CA8-EFB9CD8988D9}" srcOrd="0" destOrd="0" presId="urn:microsoft.com/office/officeart/2008/layout/HexagonCluster"/>
    <dgm:cxn modelId="{72D74897-E15E-42A5-9B15-BD7223D27542}" type="presParOf" srcId="{C9FF8248-A51D-4355-8CE0-CC223C957BB6}" destId="{634F02A3-2117-4921-884E-E364D5ACA009}" srcOrd="26" destOrd="0" presId="urn:microsoft.com/office/officeart/2008/layout/HexagonCluster"/>
    <dgm:cxn modelId="{E0364473-9E86-4508-805C-5A0E67B02248}" type="presParOf" srcId="{634F02A3-2117-4921-884E-E364D5ACA009}" destId="{20047B5F-8D7F-4CEE-95AF-D2568A584543}" srcOrd="0" destOrd="0" presId="urn:microsoft.com/office/officeart/2008/layout/HexagonCluster"/>
    <dgm:cxn modelId="{746E8CA7-29B4-46EF-89B8-33F575E5D125}" type="presParOf" srcId="{C9FF8248-A51D-4355-8CE0-CC223C957BB6}" destId="{45B40CB5-08CC-455D-B6B6-E34247759292}" srcOrd="27" destOrd="0" presId="urn:microsoft.com/office/officeart/2008/layout/HexagonCluster"/>
    <dgm:cxn modelId="{F01C2AE1-AAFA-4119-80A9-3CBE12C55E30}" type="presParOf" srcId="{45B40CB5-08CC-455D-B6B6-E34247759292}" destId="{8A112662-A2A2-4DDC-815D-AE23A9A4F8DE}"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B08845-810A-4ECC-AE9E-6A19D21C9CF0}" type="doc">
      <dgm:prSet loTypeId="urn:microsoft.com/office/officeart/2009/3/layout/PhasedProcess" loCatId="process" qsTypeId="urn:microsoft.com/office/officeart/2005/8/quickstyle/3d1" qsCatId="3D" csTypeId="urn:microsoft.com/office/officeart/2005/8/colors/colorful5" csCatId="colorful" phldr="1"/>
      <dgm:spPr/>
      <dgm:t>
        <a:bodyPr/>
        <a:lstStyle/>
        <a:p>
          <a:endParaRPr lang="es-MX"/>
        </a:p>
      </dgm:t>
    </dgm:pt>
    <dgm:pt modelId="{E1080626-4839-4BC3-A0E2-DB419A28A84B}">
      <dgm:prSet phldrT="[Texto]" custT="1"/>
      <dgm:spPr/>
      <dgm:t>
        <a:bodyPr/>
        <a:lstStyle/>
        <a:p>
          <a:r>
            <a:rPr lang="es-US" sz="1200" b="1" dirty="0" smtClean="0">
              <a:solidFill>
                <a:schemeClr val="accent4">
                  <a:lumMod val="50000"/>
                </a:schemeClr>
              </a:solidFill>
              <a:latin typeface="Times New Roman" pitchFamily="18" charset="0"/>
              <a:cs typeface="Times New Roman" pitchFamily="18" charset="0"/>
            </a:rPr>
            <a:t>Hallazgos no compartidos</a:t>
          </a:r>
          <a:endParaRPr lang="es-MX" sz="1200" b="1" dirty="0">
            <a:solidFill>
              <a:schemeClr val="accent4">
                <a:lumMod val="50000"/>
              </a:schemeClr>
            </a:solidFill>
            <a:latin typeface="Times New Roman" pitchFamily="18" charset="0"/>
            <a:cs typeface="Times New Roman" pitchFamily="18" charset="0"/>
          </a:endParaRPr>
        </a:p>
      </dgm:t>
    </dgm:pt>
    <dgm:pt modelId="{8D81DB21-962B-45EF-BBB2-FA0BC2E6B572}" type="parTrans" cxnId="{8BBCBFFC-91CB-4132-A62E-C9FCA9B97AA8}">
      <dgm:prSet/>
      <dgm:spPr/>
      <dgm:t>
        <a:bodyPr/>
        <a:lstStyle/>
        <a:p>
          <a:endParaRPr lang="es-MX"/>
        </a:p>
      </dgm:t>
    </dgm:pt>
    <dgm:pt modelId="{4E9B9C0E-BA9D-4DD7-BE8A-3658C6C6C9F3}" type="sibTrans" cxnId="{8BBCBFFC-91CB-4132-A62E-C9FCA9B97AA8}">
      <dgm:prSet/>
      <dgm:spPr/>
      <dgm:t>
        <a:bodyPr/>
        <a:lstStyle/>
        <a:p>
          <a:endParaRPr lang="es-MX"/>
        </a:p>
      </dgm:t>
    </dgm:pt>
    <dgm:pt modelId="{718721FC-9577-4ECE-BE26-342F83B36BB6}">
      <dgm:prSet phldrT="[Texto]" custT="1"/>
      <dgm:spPr/>
      <dgm:t>
        <a:bodyPr/>
        <a:lstStyle/>
        <a:p>
          <a:r>
            <a:rPr lang="es-MX" sz="1200" dirty="0" smtClean="0">
              <a:solidFill>
                <a:schemeClr val="accent4">
                  <a:lumMod val="50000"/>
                </a:schemeClr>
              </a:solidFill>
              <a:latin typeface="Times New Roman" pitchFamily="18" charset="0"/>
              <a:cs typeface="Times New Roman" pitchFamily="18" charset="0"/>
            </a:rPr>
            <a:t>Salazar Karolina (2017)</a:t>
          </a:r>
          <a:endParaRPr lang="es-MX" sz="1200" dirty="0">
            <a:solidFill>
              <a:schemeClr val="accent4">
                <a:lumMod val="50000"/>
              </a:schemeClr>
            </a:solidFill>
            <a:latin typeface="Times New Roman" pitchFamily="18" charset="0"/>
            <a:cs typeface="Times New Roman" pitchFamily="18" charset="0"/>
          </a:endParaRPr>
        </a:p>
      </dgm:t>
    </dgm:pt>
    <dgm:pt modelId="{270AD951-1241-4636-AD15-A70106A77D79}" type="parTrans" cxnId="{A2291AB0-3F2F-463B-BA40-DBB19DC61B82}">
      <dgm:prSet/>
      <dgm:spPr/>
      <dgm:t>
        <a:bodyPr/>
        <a:lstStyle/>
        <a:p>
          <a:endParaRPr lang="es-MX"/>
        </a:p>
      </dgm:t>
    </dgm:pt>
    <dgm:pt modelId="{8041251A-0DEE-4086-85A3-B91A77426770}" type="sibTrans" cxnId="{A2291AB0-3F2F-463B-BA40-DBB19DC61B82}">
      <dgm:prSet/>
      <dgm:spPr/>
      <dgm:t>
        <a:bodyPr/>
        <a:lstStyle/>
        <a:p>
          <a:endParaRPr lang="es-MX"/>
        </a:p>
      </dgm:t>
    </dgm:pt>
    <dgm:pt modelId="{248B001B-F737-40F5-A9F2-3E4401AF0A5D}">
      <dgm:prSet phldrT="[Texto]" custT="1"/>
      <dgm:spPr/>
      <dgm:t>
        <a:bodyPr/>
        <a:lstStyle/>
        <a:p>
          <a:r>
            <a:rPr lang="es-MX" sz="1200" dirty="0" smtClean="0">
              <a:solidFill>
                <a:schemeClr val="accent4">
                  <a:lumMod val="50000"/>
                </a:schemeClr>
              </a:solidFill>
              <a:latin typeface="Times New Roman" pitchFamily="18" charset="0"/>
              <a:cs typeface="Times New Roman" pitchFamily="18" charset="0"/>
            </a:rPr>
            <a:t>Panamá y Chile</a:t>
          </a:r>
          <a:endParaRPr lang="es-MX" sz="1200" dirty="0">
            <a:solidFill>
              <a:schemeClr val="accent4">
                <a:lumMod val="50000"/>
              </a:schemeClr>
            </a:solidFill>
            <a:latin typeface="Times New Roman" pitchFamily="18" charset="0"/>
            <a:cs typeface="Times New Roman" pitchFamily="18" charset="0"/>
          </a:endParaRPr>
        </a:p>
      </dgm:t>
    </dgm:pt>
    <dgm:pt modelId="{5BC97717-21B9-44D5-B8E7-824BED4A24AA}" type="parTrans" cxnId="{1CB70E31-E0E4-40FB-9816-E4D8B1E073DE}">
      <dgm:prSet/>
      <dgm:spPr/>
      <dgm:t>
        <a:bodyPr/>
        <a:lstStyle/>
        <a:p>
          <a:endParaRPr lang="es-MX"/>
        </a:p>
      </dgm:t>
    </dgm:pt>
    <dgm:pt modelId="{1B6866A5-F953-435B-BD75-72F50A4BF737}" type="sibTrans" cxnId="{1CB70E31-E0E4-40FB-9816-E4D8B1E073DE}">
      <dgm:prSet/>
      <dgm:spPr/>
      <dgm:t>
        <a:bodyPr/>
        <a:lstStyle/>
        <a:p>
          <a:endParaRPr lang="es-MX"/>
        </a:p>
      </dgm:t>
    </dgm:pt>
    <dgm:pt modelId="{AD2368E5-74B0-441E-878D-A7F0DAB59328}">
      <dgm:prSet phldrT="[Texto]" custT="1"/>
      <dgm:spPr/>
      <dgm:t>
        <a:bodyPr/>
        <a:lstStyle/>
        <a:p>
          <a:r>
            <a:rPr lang="es-US" sz="1200" dirty="0" smtClean="0">
              <a:solidFill>
                <a:schemeClr val="accent4">
                  <a:lumMod val="50000"/>
                </a:schemeClr>
              </a:solidFill>
              <a:latin typeface="Times New Roman" pitchFamily="18" charset="0"/>
              <a:cs typeface="Times New Roman" pitchFamily="18" charset="0"/>
            </a:rPr>
            <a:t>Importaciones </a:t>
          </a:r>
          <a:endParaRPr lang="es-MX" sz="1200" dirty="0">
            <a:solidFill>
              <a:schemeClr val="accent4">
                <a:lumMod val="50000"/>
              </a:schemeClr>
            </a:solidFill>
            <a:latin typeface="Times New Roman" pitchFamily="18" charset="0"/>
            <a:cs typeface="Times New Roman" pitchFamily="18" charset="0"/>
          </a:endParaRPr>
        </a:p>
      </dgm:t>
    </dgm:pt>
    <dgm:pt modelId="{4B1C45D5-12D2-4EE5-95AB-A2E74C0CDFE2}" type="parTrans" cxnId="{0200DECB-695D-4503-91A3-C9D5708B48E2}">
      <dgm:prSet/>
      <dgm:spPr/>
      <dgm:t>
        <a:bodyPr/>
        <a:lstStyle/>
        <a:p>
          <a:endParaRPr lang="es-MX"/>
        </a:p>
      </dgm:t>
    </dgm:pt>
    <dgm:pt modelId="{16D506C5-99AF-4471-87A9-B6F8F7FE1F4A}" type="sibTrans" cxnId="{0200DECB-695D-4503-91A3-C9D5708B48E2}">
      <dgm:prSet/>
      <dgm:spPr/>
      <dgm:t>
        <a:bodyPr/>
        <a:lstStyle/>
        <a:p>
          <a:endParaRPr lang="es-MX"/>
        </a:p>
      </dgm:t>
    </dgm:pt>
    <dgm:pt modelId="{D42EA963-794C-46C3-96C1-F70833C131A2}">
      <dgm:prSet phldrT="[Texto]" custT="1"/>
      <dgm:spPr/>
      <dgm:t>
        <a:bodyPr/>
        <a:lstStyle/>
        <a:p>
          <a:r>
            <a:rPr lang="es-US" sz="1200" b="1" dirty="0" smtClean="0">
              <a:solidFill>
                <a:schemeClr val="accent3">
                  <a:lumMod val="50000"/>
                </a:schemeClr>
              </a:solidFill>
              <a:latin typeface="Times New Roman" pitchFamily="18" charset="0"/>
              <a:cs typeface="Times New Roman" pitchFamily="18" charset="0"/>
            </a:rPr>
            <a:t>Hallazgos compartidos</a:t>
          </a:r>
          <a:endParaRPr lang="es-MX" sz="1200" b="1" dirty="0">
            <a:solidFill>
              <a:schemeClr val="accent3">
                <a:lumMod val="50000"/>
              </a:schemeClr>
            </a:solidFill>
            <a:latin typeface="Times New Roman" pitchFamily="18" charset="0"/>
            <a:cs typeface="Times New Roman" pitchFamily="18" charset="0"/>
          </a:endParaRPr>
        </a:p>
      </dgm:t>
    </dgm:pt>
    <dgm:pt modelId="{0BFF706F-20CA-4FD0-8876-03A9D37606D7}" type="parTrans" cxnId="{C8DD0ECB-2616-4033-95B5-06293C6B551D}">
      <dgm:prSet/>
      <dgm:spPr/>
      <dgm:t>
        <a:bodyPr/>
        <a:lstStyle/>
        <a:p>
          <a:endParaRPr lang="es-MX"/>
        </a:p>
      </dgm:t>
    </dgm:pt>
    <dgm:pt modelId="{6D4B35B7-B239-4B6C-999E-352B44317A69}" type="sibTrans" cxnId="{C8DD0ECB-2616-4033-95B5-06293C6B551D}">
      <dgm:prSet/>
      <dgm:spPr/>
      <dgm:t>
        <a:bodyPr/>
        <a:lstStyle/>
        <a:p>
          <a:endParaRPr lang="es-MX"/>
        </a:p>
      </dgm:t>
    </dgm:pt>
    <dgm:pt modelId="{29FF2BA3-39BD-4D63-ADDC-DEE764FB7E21}">
      <dgm:prSet phldrT="[Texto]" custT="1"/>
      <dgm:spPr/>
      <dgm:t>
        <a:bodyPr/>
        <a:lstStyle/>
        <a:p>
          <a:r>
            <a:rPr lang="es-US" sz="1200" dirty="0" smtClean="0">
              <a:solidFill>
                <a:schemeClr val="accent3">
                  <a:lumMod val="50000"/>
                </a:schemeClr>
              </a:solidFill>
              <a:latin typeface="Times New Roman" pitchFamily="18" charset="0"/>
              <a:cs typeface="Times New Roman" pitchFamily="18" charset="0"/>
            </a:rPr>
            <a:t>Guayaquil marítimo</a:t>
          </a:r>
          <a:endParaRPr lang="es-MX" sz="1200" dirty="0">
            <a:solidFill>
              <a:schemeClr val="accent3">
                <a:lumMod val="50000"/>
              </a:schemeClr>
            </a:solidFill>
            <a:latin typeface="Times New Roman" pitchFamily="18" charset="0"/>
            <a:cs typeface="Times New Roman" pitchFamily="18" charset="0"/>
          </a:endParaRPr>
        </a:p>
      </dgm:t>
    </dgm:pt>
    <dgm:pt modelId="{01DF1191-D738-41DE-9764-CD381D1D29FE}" type="parTrans" cxnId="{C180368D-D46C-4790-8FAE-483855ED7337}">
      <dgm:prSet/>
      <dgm:spPr/>
      <dgm:t>
        <a:bodyPr/>
        <a:lstStyle/>
        <a:p>
          <a:endParaRPr lang="es-MX"/>
        </a:p>
      </dgm:t>
    </dgm:pt>
    <dgm:pt modelId="{12DE8E8E-F437-454F-822B-E87D204EA5C0}" type="sibTrans" cxnId="{C180368D-D46C-4790-8FAE-483855ED7337}">
      <dgm:prSet/>
      <dgm:spPr/>
      <dgm:t>
        <a:bodyPr/>
        <a:lstStyle/>
        <a:p>
          <a:endParaRPr lang="es-MX"/>
        </a:p>
      </dgm:t>
    </dgm:pt>
    <dgm:pt modelId="{E1A5A8E3-EA18-49E0-A416-A55423F5B50B}">
      <dgm:prSet phldrT="[Texto]" custT="1"/>
      <dgm:spPr/>
      <dgm:t>
        <a:bodyPr/>
        <a:lstStyle/>
        <a:p>
          <a:r>
            <a:rPr lang="es-US" sz="1200" dirty="0" smtClean="0">
              <a:solidFill>
                <a:schemeClr val="accent3">
                  <a:lumMod val="50000"/>
                </a:schemeClr>
              </a:solidFill>
              <a:latin typeface="Times New Roman" pitchFamily="18" charset="0"/>
              <a:cs typeface="Times New Roman" pitchFamily="18" charset="0"/>
            </a:rPr>
            <a:t>Medio transporte + utilizado</a:t>
          </a:r>
          <a:endParaRPr lang="es-MX" sz="1200" dirty="0">
            <a:solidFill>
              <a:schemeClr val="accent3">
                <a:lumMod val="50000"/>
              </a:schemeClr>
            </a:solidFill>
            <a:latin typeface="Times New Roman" pitchFamily="18" charset="0"/>
            <a:cs typeface="Times New Roman" pitchFamily="18" charset="0"/>
          </a:endParaRPr>
        </a:p>
      </dgm:t>
    </dgm:pt>
    <dgm:pt modelId="{307EDCD0-8943-469E-831D-C33C8CE4DF26}" type="parTrans" cxnId="{66AF5B1F-A6A4-4EA6-AA99-ABC19AA51565}">
      <dgm:prSet/>
      <dgm:spPr/>
      <dgm:t>
        <a:bodyPr/>
        <a:lstStyle/>
        <a:p>
          <a:endParaRPr lang="es-MX"/>
        </a:p>
      </dgm:t>
    </dgm:pt>
    <dgm:pt modelId="{5844A989-8BD9-4AEF-8B29-A6F3EB32DB2D}" type="sibTrans" cxnId="{66AF5B1F-A6A4-4EA6-AA99-ABC19AA51565}">
      <dgm:prSet/>
      <dgm:spPr/>
      <dgm:t>
        <a:bodyPr/>
        <a:lstStyle/>
        <a:p>
          <a:endParaRPr lang="es-MX"/>
        </a:p>
      </dgm:t>
    </dgm:pt>
    <dgm:pt modelId="{8A2F4D11-B6D4-453D-B7DF-C46CB1D87770}">
      <dgm:prSet phldrT="[Texto]" custT="1"/>
      <dgm:spPr/>
      <dgm:t>
        <a:bodyPr/>
        <a:lstStyle/>
        <a:p>
          <a:pPr algn="just"/>
          <a:r>
            <a:rPr lang="es-US" sz="1200" b="1" dirty="0" smtClean="0">
              <a:solidFill>
                <a:srgbClr val="002060"/>
              </a:solidFill>
              <a:latin typeface="Times New Roman" pitchFamily="18" charset="0"/>
              <a:cs typeface="Times New Roman" pitchFamily="18" charset="0"/>
            </a:rPr>
            <a:t>Salazar Karolina (2017) corresponde al </a:t>
          </a:r>
          <a:r>
            <a:rPr lang="es-MX" sz="1200" b="1" dirty="0" smtClean="0">
              <a:solidFill>
                <a:srgbClr val="002060"/>
              </a:solidFill>
              <a:latin typeface="Times New Roman" pitchFamily="18" charset="0"/>
              <a:cs typeface="Times New Roman" pitchFamily="18" charset="0"/>
            </a:rPr>
            <a:t>69.9%</a:t>
          </a:r>
        </a:p>
        <a:p>
          <a:pPr algn="just"/>
          <a:r>
            <a:rPr lang="es-MX" sz="1200" b="1" dirty="0" smtClean="0">
              <a:solidFill>
                <a:srgbClr val="002060"/>
              </a:solidFill>
              <a:latin typeface="Times New Roman" pitchFamily="18" charset="0"/>
              <a:cs typeface="Times New Roman" pitchFamily="18" charset="0"/>
            </a:rPr>
            <a:t>Presente investigación 82% </a:t>
          </a:r>
          <a:endParaRPr lang="es-MX" sz="1200" b="1" dirty="0">
            <a:solidFill>
              <a:srgbClr val="002060"/>
            </a:solidFill>
            <a:latin typeface="Times New Roman" pitchFamily="18" charset="0"/>
            <a:cs typeface="Times New Roman" pitchFamily="18" charset="0"/>
          </a:endParaRPr>
        </a:p>
      </dgm:t>
    </dgm:pt>
    <dgm:pt modelId="{FA972214-6976-4C1F-AEC6-0F7062448D3D}" type="parTrans" cxnId="{8492B3F7-D0C4-410F-978F-23492FC620FE}">
      <dgm:prSet/>
      <dgm:spPr/>
      <dgm:t>
        <a:bodyPr/>
        <a:lstStyle/>
        <a:p>
          <a:endParaRPr lang="es-MX"/>
        </a:p>
      </dgm:t>
    </dgm:pt>
    <dgm:pt modelId="{076EA9E5-BF5A-4348-B910-E500CAC0DAC9}" type="sibTrans" cxnId="{8492B3F7-D0C4-410F-978F-23492FC620FE}">
      <dgm:prSet/>
      <dgm:spPr/>
      <dgm:t>
        <a:bodyPr/>
        <a:lstStyle/>
        <a:p>
          <a:endParaRPr lang="es-MX"/>
        </a:p>
      </dgm:t>
    </dgm:pt>
    <dgm:pt modelId="{924F24E7-0923-4709-AB71-A6DDBF3C41B1}">
      <dgm:prSet phldrT="[Texto]" custT="1"/>
      <dgm:spPr/>
      <dgm:t>
        <a:bodyPr/>
        <a:lstStyle/>
        <a:p>
          <a:r>
            <a:rPr lang="es-US" sz="1600" dirty="0" smtClean="0">
              <a:solidFill>
                <a:schemeClr val="accent1">
                  <a:lumMod val="60000"/>
                  <a:lumOff val="40000"/>
                </a:schemeClr>
              </a:solidFill>
              <a:latin typeface="Times New Roman" pitchFamily="18" charset="0"/>
              <a:cs typeface="Times New Roman" pitchFamily="18" charset="0"/>
            </a:rPr>
            <a:t>Régimen</a:t>
          </a:r>
        </a:p>
        <a:p>
          <a:r>
            <a:rPr lang="es-US" sz="1600" dirty="0" smtClean="0">
              <a:solidFill>
                <a:schemeClr val="accent1">
                  <a:lumMod val="60000"/>
                  <a:lumOff val="40000"/>
                </a:schemeClr>
              </a:solidFill>
              <a:latin typeface="Times New Roman" pitchFamily="18" charset="0"/>
              <a:cs typeface="Times New Roman" pitchFamily="18" charset="0"/>
            </a:rPr>
            <a:t>Importación a Consumo </a:t>
          </a:r>
          <a:endParaRPr lang="es-MX" sz="1600" dirty="0">
            <a:solidFill>
              <a:schemeClr val="accent1">
                <a:lumMod val="60000"/>
                <a:lumOff val="40000"/>
              </a:schemeClr>
            </a:solidFill>
            <a:latin typeface="Times New Roman" pitchFamily="18" charset="0"/>
            <a:cs typeface="Times New Roman" pitchFamily="18" charset="0"/>
          </a:endParaRPr>
        </a:p>
      </dgm:t>
    </dgm:pt>
    <dgm:pt modelId="{AB0F8E92-537C-4DBD-8AD9-EC01D688D252}" type="parTrans" cxnId="{8F61A522-9503-4D82-B685-0F13B81F1E59}">
      <dgm:prSet/>
      <dgm:spPr/>
      <dgm:t>
        <a:bodyPr/>
        <a:lstStyle/>
        <a:p>
          <a:endParaRPr lang="es-MX"/>
        </a:p>
      </dgm:t>
    </dgm:pt>
    <dgm:pt modelId="{5D8CFCBD-1BB8-400F-B59E-A9162C15CC08}" type="sibTrans" cxnId="{8F61A522-9503-4D82-B685-0F13B81F1E59}">
      <dgm:prSet/>
      <dgm:spPr/>
      <dgm:t>
        <a:bodyPr/>
        <a:lstStyle/>
        <a:p>
          <a:endParaRPr lang="es-MX"/>
        </a:p>
      </dgm:t>
    </dgm:pt>
    <dgm:pt modelId="{C050FC86-0021-44E7-BEAC-F7C7A7D0612D}" type="pres">
      <dgm:prSet presAssocID="{01B08845-810A-4ECC-AE9E-6A19D21C9CF0}" presName="Name0" presStyleCnt="0">
        <dgm:presLayoutVars>
          <dgm:chMax val="3"/>
          <dgm:chPref val="3"/>
          <dgm:bulletEnabled val="1"/>
          <dgm:dir/>
          <dgm:animLvl val="lvl"/>
        </dgm:presLayoutVars>
      </dgm:prSet>
      <dgm:spPr/>
      <dgm:t>
        <a:bodyPr/>
        <a:lstStyle/>
        <a:p>
          <a:endParaRPr lang="es-MX"/>
        </a:p>
      </dgm:t>
    </dgm:pt>
    <dgm:pt modelId="{EFBC13AB-06D4-4808-8E3E-50AC72C53E13}" type="pres">
      <dgm:prSet presAssocID="{01B08845-810A-4ECC-AE9E-6A19D21C9CF0}" presName="arc1" presStyleLbl="node1" presStyleIdx="0" presStyleCnt="4"/>
      <dgm:spPr/>
    </dgm:pt>
    <dgm:pt modelId="{7B095613-1A85-4A63-89A4-A781C8264AB5}" type="pres">
      <dgm:prSet presAssocID="{01B08845-810A-4ECC-AE9E-6A19D21C9CF0}" presName="arc3" presStyleLbl="node1" presStyleIdx="1" presStyleCnt="4"/>
      <dgm:spPr/>
    </dgm:pt>
    <dgm:pt modelId="{849F2043-7913-42BC-9F6C-5F3AA1774CEA}" type="pres">
      <dgm:prSet presAssocID="{01B08845-810A-4ECC-AE9E-6A19D21C9CF0}" presName="parentText2" presStyleLbl="revTx" presStyleIdx="0" presStyleCnt="3">
        <dgm:presLayoutVars>
          <dgm:chMax val="4"/>
          <dgm:chPref val="3"/>
          <dgm:bulletEnabled val="1"/>
        </dgm:presLayoutVars>
      </dgm:prSet>
      <dgm:spPr/>
      <dgm:t>
        <a:bodyPr/>
        <a:lstStyle/>
        <a:p>
          <a:endParaRPr lang="es-MX"/>
        </a:p>
      </dgm:t>
    </dgm:pt>
    <dgm:pt modelId="{8E5E4F6F-B50A-4703-8E90-FD94A38D3667}" type="pres">
      <dgm:prSet presAssocID="{01B08845-810A-4ECC-AE9E-6A19D21C9CF0}" presName="arc2" presStyleLbl="node1" presStyleIdx="2" presStyleCnt="4"/>
      <dgm:spPr/>
    </dgm:pt>
    <dgm:pt modelId="{DFF1A1AF-7F30-4474-B953-A3C170042358}" type="pres">
      <dgm:prSet presAssocID="{01B08845-810A-4ECC-AE9E-6A19D21C9CF0}" presName="arc4" presStyleLbl="node1" presStyleIdx="3" presStyleCnt="4"/>
      <dgm:spPr/>
    </dgm:pt>
    <dgm:pt modelId="{10E994A7-EFD3-4AE0-AE07-20D300219C38}" type="pres">
      <dgm:prSet presAssocID="{01B08845-810A-4ECC-AE9E-6A19D21C9CF0}" presName="parentText3" presStyleLbl="revTx" presStyleIdx="1" presStyleCnt="3" custScaleX="80207" custScaleY="113310" custLinFactNeighborX="6481">
        <dgm:presLayoutVars>
          <dgm:chMax val="1"/>
          <dgm:chPref val="1"/>
          <dgm:bulletEnabled val="1"/>
        </dgm:presLayoutVars>
      </dgm:prSet>
      <dgm:spPr/>
      <dgm:t>
        <a:bodyPr/>
        <a:lstStyle/>
        <a:p>
          <a:endParaRPr lang="es-MX"/>
        </a:p>
      </dgm:t>
    </dgm:pt>
    <dgm:pt modelId="{C46E20B1-4FE7-4959-8B28-C811D6451434}" type="pres">
      <dgm:prSet presAssocID="{01B08845-810A-4ECC-AE9E-6A19D21C9CF0}" presName="middleComposite" presStyleCnt="0"/>
      <dgm:spPr/>
    </dgm:pt>
    <dgm:pt modelId="{9DA294A3-8E29-4004-A539-F4964AE22BA6}" type="pres">
      <dgm:prSet presAssocID="{29FF2BA3-39BD-4D63-ADDC-DEE764FB7E21}" presName="circ1" presStyleLbl="vennNode1" presStyleIdx="0" presStyleCnt="8" custScaleX="103282" custScaleY="103282"/>
      <dgm:spPr/>
      <dgm:t>
        <a:bodyPr/>
        <a:lstStyle/>
        <a:p>
          <a:endParaRPr lang="es-MX"/>
        </a:p>
      </dgm:t>
    </dgm:pt>
    <dgm:pt modelId="{4E1C9AC3-0C48-4070-9F42-FA719E43B396}" type="pres">
      <dgm:prSet presAssocID="{29FF2BA3-39BD-4D63-ADDC-DEE764FB7E21}" presName="circ1Tx" presStyleLbl="revTx" presStyleIdx="1" presStyleCnt="3">
        <dgm:presLayoutVars>
          <dgm:chMax val="0"/>
          <dgm:chPref val="0"/>
        </dgm:presLayoutVars>
      </dgm:prSet>
      <dgm:spPr/>
      <dgm:t>
        <a:bodyPr/>
        <a:lstStyle/>
        <a:p>
          <a:endParaRPr lang="es-MX"/>
        </a:p>
      </dgm:t>
    </dgm:pt>
    <dgm:pt modelId="{0D6F165C-567B-4DA9-8F3E-ADA77BF387EA}" type="pres">
      <dgm:prSet presAssocID="{E1A5A8E3-EA18-49E0-A416-A55423F5B50B}" presName="circ2" presStyleLbl="vennNode1" presStyleIdx="1" presStyleCnt="8" custScaleX="103282" custScaleY="103282"/>
      <dgm:spPr/>
      <dgm:t>
        <a:bodyPr/>
        <a:lstStyle/>
        <a:p>
          <a:endParaRPr lang="es-MX"/>
        </a:p>
      </dgm:t>
    </dgm:pt>
    <dgm:pt modelId="{86F1F868-882D-40C1-9798-1DD756E593E4}" type="pres">
      <dgm:prSet presAssocID="{E1A5A8E3-EA18-49E0-A416-A55423F5B50B}" presName="circ2Tx" presStyleLbl="revTx" presStyleIdx="1" presStyleCnt="3">
        <dgm:presLayoutVars>
          <dgm:chMax val="0"/>
          <dgm:chPref val="0"/>
        </dgm:presLayoutVars>
      </dgm:prSet>
      <dgm:spPr/>
      <dgm:t>
        <a:bodyPr/>
        <a:lstStyle/>
        <a:p>
          <a:endParaRPr lang="es-MX"/>
        </a:p>
      </dgm:t>
    </dgm:pt>
    <dgm:pt modelId="{959FEA62-8724-4BF6-8F44-9E7AF99F8FFA}" type="pres">
      <dgm:prSet presAssocID="{01B08845-810A-4ECC-AE9E-6A19D21C9CF0}" presName="leftComposite" presStyleCnt="0"/>
      <dgm:spPr/>
    </dgm:pt>
    <dgm:pt modelId="{AD3D20FF-1EAF-4009-800F-4350BAFFD55D}" type="pres">
      <dgm:prSet presAssocID="{718721FC-9577-4ECE-BE26-342F83B36BB6}" presName="childText1_1" presStyleLbl="vennNode1" presStyleIdx="2" presStyleCnt="8" custScaleX="141202" custScaleY="141202">
        <dgm:presLayoutVars>
          <dgm:chMax val="0"/>
          <dgm:chPref val="0"/>
        </dgm:presLayoutVars>
      </dgm:prSet>
      <dgm:spPr/>
      <dgm:t>
        <a:bodyPr/>
        <a:lstStyle/>
        <a:p>
          <a:endParaRPr lang="es-MX"/>
        </a:p>
      </dgm:t>
    </dgm:pt>
    <dgm:pt modelId="{D0703E5C-6B38-4C86-9249-2E4BEEA1D48E}" type="pres">
      <dgm:prSet presAssocID="{718721FC-9577-4ECE-BE26-342F83B36BB6}" presName="ellipse1" presStyleLbl="vennNode1" presStyleIdx="3" presStyleCnt="8"/>
      <dgm:spPr/>
    </dgm:pt>
    <dgm:pt modelId="{E3089489-330E-449E-BE2A-9D5586A5C959}" type="pres">
      <dgm:prSet presAssocID="{718721FC-9577-4ECE-BE26-342F83B36BB6}" presName="ellipse2" presStyleLbl="vennNode1" presStyleIdx="4" presStyleCnt="8"/>
      <dgm:spPr/>
    </dgm:pt>
    <dgm:pt modelId="{B33563FE-C46A-4BAE-9807-A4228A6F7161}" type="pres">
      <dgm:prSet presAssocID="{248B001B-F737-40F5-A9F2-3E4401AF0A5D}" presName="childText1_2" presStyleLbl="vennNode1" presStyleIdx="5" presStyleCnt="8" custScaleX="141202" custScaleY="141202">
        <dgm:presLayoutVars>
          <dgm:chMax val="0"/>
          <dgm:chPref val="0"/>
        </dgm:presLayoutVars>
      </dgm:prSet>
      <dgm:spPr/>
      <dgm:t>
        <a:bodyPr/>
        <a:lstStyle/>
        <a:p>
          <a:endParaRPr lang="es-MX"/>
        </a:p>
      </dgm:t>
    </dgm:pt>
    <dgm:pt modelId="{B2263D68-702A-428D-9B93-1DEF87A310A0}" type="pres">
      <dgm:prSet presAssocID="{248B001B-F737-40F5-A9F2-3E4401AF0A5D}" presName="ellipse3" presStyleLbl="vennNode1" presStyleIdx="6" presStyleCnt="8"/>
      <dgm:spPr/>
    </dgm:pt>
    <dgm:pt modelId="{39E249CE-5C9A-466F-B5D0-0776E45A899A}" type="pres">
      <dgm:prSet presAssocID="{AD2368E5-74B0-441E-878D-A7F0DAB59328}" presName="childText1_3" presStyleLbl="vennNode1" presStyleIdx="7" presStyleCnt="8" custScaleX="141202" custScaleY="141202">
        <dgm:presLayoutVars>
          <dgm:chMax val="0"/>
          <dgm:chPref val="0"/>
        </dgm:presLayoutVars>
      </dgm:prSet>
      <dgm:spPr/>
      <dgm:t>
        <a:bodyPr/>
        <a:lstStyle/>
        <a:p>
          <a:endParaRPr lang="es-MX"/>
        </a:p>
      </dgm:t>
    </dgm:pt>
    <dgm:pt modelId="{786060D5-60F7-429A-B7C7-14159154D62A}" type="pres">
      <dgm:prSet presAssocID="{01B08845-810A-4ECC-AE9E-6A19D21C9CF0}" presName="rightChild" presStyleLbl="node2" presStyleIdx="0" presStyleCnt="1">
        <dgm:presLayoutVars>
          <dgm:chMax val="0"/>
          <dgm:chPref val="0"/>
        </dgm:presLayoutVars>
      </dgm:prSet>
      <dgm:spPr/>
      <dgm:t>
        <a:bodyPr/>
        <a:lstStyle/>
        <a:p>
          <a:endParaRPr lang="es-MX"/>
        </a:p>
      </dgm:t>
    </dgm:pt>
    <dgm:pt modelId="{E3C12798-253B-40B4-8CA0-27751E63074C}" type="pres">
      <dgm:prSet presAssocID="{01B08845-810A-4ECC-AE9E-6A19D21C9CF0}" presName="parentText1" presStyleLbl="revTx" presStyleIdx="2" presStyleCnt="3">
        <dgm:presLayoutVars>
          <dgm:chMax val="4"/>
          <dgm:chPref val="3"/>
          <dgm:bulletEnabled val="1"/>
        </dgm:presLayoutVars>
      </dgm:prSet>
      <dgm:spPr/>
      <dgm:t>
        <a:bodyPr/>
        <a:lstStyle/>
        <a:p>
          <a:endParaRPr lang="es-MX"/>
        </a:p>
      </dgm:t>
    </dgm:pt>
  </dgm:ptLst>
  <dgm:cxnLst>
    <dgm:cxn modelId="{C8DD0ECB-2616-4033-95B5-06293C6B551D}" srcId="{01B08845-810A-4ECC-AE9E-6A19D21C9CF0}" destId="{D42EA963-794C-46C3-96C1-F70833C131A2}" srcOrd="1" destOrd="0" parTransId="{0BFF706F-20CA-4FD0-8876-03A9D37606D7}" sibTransId="{6D4B35B7-B239-4B6C-999E-352B44317A69}"/>
    <dgm:cxn modelId="{5F5CEC2F-19C5-463B-A0E0-DF0C7748F112}" type="presOf" srcId="{29FF2BA3-39BD-4D63-ADDC-DEE764FB7E21}" destId="{4E1C9AC3-0C48-4070-9F42-FA719E43B396}" srcOrd="1" destOrd="0" presId="urn:microsoft.com/office/officeart/2009/3/layout/PhasedProcess"/>
    <dgm:cxn modelId="{A887DA09-C323-4565-9C86-D95A921020A0}" type="presOf" srcId="{AD2368E5-74B0-441E-878D-A7F0DAB59328}" destId="{39E249CE-5C9A-466F-B5D0-0776E45A899A}" srcOrd="0" destOrd="0" presId="urn:microsoft.com/office/officeart/2009/3/layout/PhasedProcess"/>
    <dgm:cxn modelId="{D580F138-E92E-41B9-A896-11C51151BA18}" type="presOf" srcId="{248B001B-F737-40F5-A9F2-3E4401AF0A5D}" destId="{B33563FE-C46A-4BAE-9807-A4228A6F7161}" srcOrd="0" destOrd="0" presId="urn:microsoft.com/office/officeart/2009/3/layout/PhasedProcess"/>
    <dgm:cxn modelId="{1CE6C7DC-D086-49D8-A108-F831ECE5D70E}" type="presOf" srcId="{E1A5A8E3-EA18-49E0-A416-A55423F5B50B}" destId="{86F1F868-882D-40C1-9798-1DD756E593E4}" srcOrd="1" destOrd="0" presId="urn:microsoft.com/office/officeart/2009/3/layout/PhasedProcess"/>
    <dgm:cxn modelId="{66AF5B1F-A6A4-4EA6-AA99-ABC19AA51565}" srcId="{D42EA963-794C-46C3-96C1-F70833C131A2}" destId="{E1A5A8E3-EA18-49E0-A416-A55423F5B50B}" srcOrd="1" destOrd="0" parTransId="{307EDCD0-8943-469E-831D-C33C8CE4DF26}" sibTransId="{5844A989-8BD9-4AEF-8B29-A6F3EB32DB2D}"/>
    <dgm:cxn modelId="{A2291AB0-3F2F-463B-BA40-DBB19DC61B82}" srcId="{E1080626-4839-4BC3-A0E2-DB419A28A84B}" destId="{718721FC-9577-4ECE-BE26-342F83B36BB6}" srcOrd="0" destOrd="0" parTransId="{270AD951-1241-4636-AD15-A70106A77D79}" sibTransId="{8041251A-0DEE-4086-85A3-B91A77426770}"/>
    <dgm:cxn modelId="{8F61A522-9503-4D82-B685-0F13B81F1E59}" srcId="{8A2F4D11-B6D4-453D-B7DF-C46CB1D87770}" destId="{924F24E7-0923-4709-AB71-A6DDBF3C41B1}" srcOrd="0" destOrd="0" parTransId="{AB0F8E92-537C-4DBD-8AD9-EC01D688D252}" sibTransId="{5D8CFCBD-1BB8-400F-B59E-A9162C15CC08}"/>
    <dgm:cxn modelId="{1AC5EC42-EB0F-4878-8BA4-C13961130F5F}" type="presOf" srcId="{29FF2BA3-39BD-4D63-ADDC-DEE764FB7E21}" destId="{9DA294A3-8E29-4004-A539-F4964AE22BA6}" srcOrd="0" destOrd="0" presId="urn:microsoft.com/office/officeart/2009/3/layout/PhasedProcess"/>
    <dgm:cxn modelId="{A1B1C597-55A5-4A64-A7AF-2B7E7EF8D036}" type="presOf" srcId="{E1080626-4839-4BC3-A0E2-DB419A28A84B}" destId="{E3C12798-253B-40B4-8CA0-27751E63074C}" srcOrd="0" destOrd="0" presId="urn:microsoft.com/office/officeart/2009/3/layout/PhasedProcess"/>
    <dgm:cxn modelId="{BF98F266-D8C9-4F99-93FB-B7965CA7A1FC}" type="presOf" srcId="{924F24E7-0923-4709-AB71-A6DDBF3C41B1}" destId="{786060D5-60F7-429A-B7C7-14159154D62A}" srcOrd="0" destOrd="0" presId="urn:microsoft.com/office/officeart/2009/3/layout/PhasedProcess"/>
    <dgm:cxn modelId="{8389F7E4-85AB-4088-8459-6871C2F9A1AD}" type="presOf" srcId="{718721FC-9577-4ECE-BE26-342F83B36BB6}" destId="{AD3D20FF-1EAF-4009-800F-4350BAFFD55D}" srcOrd="0" destOrd="0" presId="urn:microsoft.com/office/officeart/2009/3/layout/PhasedProcess"/>
    <dgm:cxn modelId="{8BBCBFFC-91CB-4132-A62E-C9FCA9B97AA8}" srcId="{01B08845-810A-4ECC-AE9E-6A19D21C9CF0}" destId="{E1080626-4839-4BC3-A0E2-DB419A28A84B}" srcOrd="0" destOrd="0" parTransId="{8D81DB21-962B-45EF-BBB2-FA0BC2E6B572}" sibTransId="{4E9B9C0E-BA9D-4DD7-BE8A-3658C6C6C9F3}"/>
    <dgm:cxn modelId="{11099749-A5BD-45CB-8584-3A79AA02B40E}" type="presOf" srcId="{D42EA963-794C-46C3-96C1-F70833C131A2}" destId="{849F2043-7913-42BC-9F6C-5F3AA1774CEA}" srcOrd="0" destOrd="0" presId="urn:microsoft.com/office/officeart/2009/3/layout/PhasedProcess"/>
    <dgm:cxn modelId="{C180368D-D46C-4790-8FAE-483855ED7337}" srcId="{D42EA963-794C-46C3-96C1-F70833C131A2}" destId="{29FF2BA3-39BD-4D63-ADDC-DEE764FB7E21}" srcOrd="0" destOrd="0" parTransId="{01DF1191-D738-41DE-9764-CD381D1D29FE}" sibTransId="{12DE8E8E-F437-454F-822B-E87D204EA5C0}"/>
    <dgm:cxn modelId="{1CB70E31-E0E4-40FB-9816-E4D8B1E073DE}" srcId="{E1080626-4839-4BC3-A0E2-DB419A28A84B}" destId="{248B001B-F737-40F5-A9F2-3E4401AF0A5D}" srcOrd="1" destOrd="0" parTransId="{5BC97717-21B9-44D5-B8E7-824BED4A24AA}" sibTransId="{1B6866A5-F953-435B-BD75-72F50A4BF737}"/>
    <dgm:cxn modelId="{7B7C0783-A721-4DE0-86EA-77D7A26AD880}" type="presOf" srcId="{E1A5A8E3-EA18-49E0-A416-A55423F5B50B}" destId="{0D6F165C-567B-4DA9-8F3E-ADA77BF387EA}" srcOrd="0" destOrd="0" presId="urn:microsoft.com/office/officeart/2009/3/layout/PhasedProcess"/>
    <dgm:cxn modelId="{801E2456-9D20-4F78-B9A4-AF1EE4E173F9}" type="presOf" srcId="{01B08845-810A-4ECC-AE9E-6A19D21C9CF0}" destId="{C050FC86-0021-44E7-BEAC-F7C7A7D0612D}" srcOrd="0" destOrd="0" presId="urn:microsoft.com/office/officeart/2009/3/layout/PhasedProcess"/>
    <dgm:cxn modelId="{8492B3F7-D0C4-410F-978F-23492FC620FE}" srcId="{01B08845-810A-4ECC-AE9E-6A19D21C9CF0}" destId="{8A2F4D11-B6D4-453D-B7DF-C46CB1D87770}" srcOrd="2" destOrd="0" parTransId="{FA972214-6976-4C1F-AEC6-0F7062448D3D}" sibTransId="{076EA9E5-BF5A-4348-B910-E500CAC0DAC9}"/>
    <dgm:cxn modelId="{0200DECB-695D-4503-91A3-C9D5708B48E2}" srcId="{E1080626-4839-4BC3-A0E2-DB419A28A84B}" destId="{AD2368E5-74B0-441E-878D-A7F0DAB59328}" srcOrd="2" destOrd="0" parTransId="{4B1C45D5-12D2-4EE5-95AB-A2E74C0CDFE2}" sibTransId="{16D506C5-99AF-4471-87A9-B6F8F7FE1F4A}"/>
    <dgm:cxn modelId="{B30BD8F7-7812-4720-89EA-8A873F5B33FB}" type="presOf" srcId="{8A2F4D11-B6D4-453D-B7DF-C46CB1D87770}" destId="{10E994A7-EFD3-4AE0-AE07-20D300219C38}" srcOrd="0" destOrd="0" presId="urn:microsoft.com/office/officeart/2009/3/layout/PhasedProcess"/>
    <dgm:cxn modelId="{030CC661-07D5-44A8-BCD7-D43A4511FEB8}" type="presParOf" srcId="{C050FC86-0021-44E7-BEAC-F7C7A7D0612D}" destId="{EFBC13AB-06D4-4808-8E3E-50AC72C53E13}" srcOrd="0" destOrd="0" presId="urn:microsoft.com/office/officeart/2009/3/layout/PhasedProcess"/>
    <dgm:cxn modelId="{205301D1-7D72-47AA-96C6-D54F45BB3AC1}" type="presParOf" srcId="{C050FC86-0021-44E7-BEAC-F7C7A7D0612D}" destId="{7B095613-1A85-4A63-89A4-A781C8264AB5}" srcOrd="1" destOrd="0" presId="urn:microsoft.com/office/officeart/2009/3/layout/PhasedProcess"/>
    <dgm:cxn modelId="{8A3E2230-984C-4D20-B253-B72951C10D7B}" type="presParOf" srcId="{C050FC86-0021-44E7-BEAC-F7C7A7D0612D}" destId="{849F2043-7913-42BC-9F6C-5F3AA1774CEA}" srcOrd="2" destOrd="0" presId="urn:microsoft.com/office/officeart/2009/3/layout/PhasedProcess"/>
    <dgm:cxn modelId="{4D75D776-50E9-4441-807A-90BEBACD5299}" type="presParOf" srcId="{C050FC86-0021-44E7-BEAC-F7C7A7D0612D}" destId="{8E5E4F6F-B50A-4703-8E90-FD94A38D3667}" srcOrd="3" destOrd="0" presId="urn:microsoft.com/office/officeart/2009/3/layout/PhasedProcess"/>
    <dgm:cxn modelId="{C5077B31-D95C-468E-B63E-2AD4142ABF24}" type="presParOf" srcId="{C050FC86-0021-44E7-BEAC-F7C7A7D0612D}" destId="{DFF1A1AF-7F30-4474-B953-A3C170042358}" srcOrd="4" destOrd="0" presId="urn:microsoft.com/office/officeart/2009/3/layout/PhasedProcess"/>
    <dgm:cxn modelId="{D13A843F-7CB7-4E27-80E3-06AB01DDDC08}" type="presParOf" srcId="{C050FC86-0021-44E7-BEAC-F7C7A7D0612D}" destId="{10E994A7-EFD3-4AE0-AE07-20D300219C38}" srcOrd="5" destOrd="0" presId="urn:microsoft.com/office/officeart/2009/3/layout/PhasedProcess"/>
    <dgm:cxn modelId="{99927296-5BC2-4866-B88D-63ACC8B2718E}" type="presParOf" srcId="{C050FC86-0021-44E7-BEAC-F7C7A7D0612D}" destId="{C46E20B1-4FE7-4959-8B28-C811D6451434}" srcOrd="6" destOrd="0" presId="urn:microsoft.com/office/officeart/2009/3/layout/PhasedProcess"/>
    <dgm:cxn modelId="{E3BB9F00-83C7-43C9-82D8-FB24C79873BC}" type="presParOf" srcId="{C46E20B1-4FE7-4959-8B28-C811D6451434}" destId="{9DA294A3-8E29-4004-A539-F4964AE22BA6}" srcOrd="0" destOrd="0" presId="urn:microsoft.com/office/officeart/2009/3/layout/PhasedProcess"/>
    <dgm:cxn modelId="{DFEB2F61-00F0-47A0-8646-608FBBBA3049}" type="presParOf" srcId="{C46E20B1-4FE7-4959-8B28-C811D6451434}" destId="{4E1C9AC3-0C48-4070-9F42-FA719E43B396}" srcOrd="1" destOrd="0" presId="urn:microsoft.com/office/officeart/2009/3/layout/PhasedProcess"/>
    <dgm:cxn modelId="{DFA8D013-9AF8-4140-A8BF-B4754A44601A}" type="presParOf" srcId="{C46E20B1-4FE7-4959-8B28-C811D6451434}" destId="{0D6F165C-567B-4DA9-8F3E-ADA77BF387EA}" srcOrd="2" destOrd="0" presId="urn:microsoft.com/office/officeart/2009/3/layout/PhasedProcess"/>
    <dgm:cxn modelId="{1F458949-63E8-4CA4-9BC5-16A23266A6FF}" type="presParOf" srcId="{C46E20B1-4FE7-4959-8B28-C811D6451434}" destId="{86F1F868-882D-40C1-9798-1DD756E593E4}" srcOrd="3" destOrd="0" presId="urn:microsoft.com/office/officeart/2009/3/layout/PhasedProcess"/>
    <dgm:cxn modelId="{C8D99C9C-0F72-4454-B8A0-E5291E93CCC6}" type="presParOf" srcId="{C050FC86-0021-44E7-BEAC-F7C7A7D0612D}" destId="{959FEA62-8724-4BF6-8F44-9E7AF99F8FFA}" srcOrd="7" destOrd="0" presId="urn:microsoft.com/office/officeart/2009/3/layout/PhasedProcess"/>
    <dgm:cxn modelId="{327281A3-622C-4F36-BF33-AFBEB93E5697}" type="presParOf" srcId="{959FEA62-8724-4BF6-8F44-9E7AF99F8FFA}" destId="{AD3D20FF-1EAF-4009-800F-4350BAFFD55D}" srcOrd="0" destOrd="0" presId="urn:microsoft.com/office/officeart/2009/3/layout/PhasedProcess"/>
    <dgm:cxn modelId="{1EA0EB7E-C916-468C-92F5-88E71D9D19DA}" type="presParOf" srcId="{959FEA62-8724-4BF6-8F44-9E7AF99F8FFA}" destId="{D0703E5C-6B38-4C86-9249-2E4BEEA1D48E}" srcOrd="1" destOrd="0" presId="urn:microsoft.com/office/officeart/2009/3/layout/PhasedProcess"/>
    <dgm:cxn modelId="{638269E4-4837-4308-ADAA-870F6C4B9FDC}" type="presParOf" srcId="{959FEA62-8724-4BF6-8F44-9E7AF99F8FFA}" destId="{E3089489-330E-449E-BE2A-9D5586A5C959}" srcOrd="2" destOrd="0" presId="urn:microsoft.com/office/officeart/2009/3/layout/PhasedProcess"/>
    <dgm:cxn modelId="{0ADA105C-4CD3-4C02-9FBD-A757F6C10517}" type="presParOf" srcId="{959FEA62-8724-4BF6-8F44-9E7AF99F8FFA}" destId="{B33563FE-C46A-4BAE-9807-A4228A6F7161}" srcOrd="3" destOrd="0" presId="urn:microsoft.com/office/officeart/2009/3/layout/PhasedProcess"/>
    <dgm:cxn modelId="{BABB9B7C-0D26-4738-A786-01297D8B78BA}" type="presParOf" srcId="{959FEA62-8724-4BF6-8F44-9E7AF99F8FFA}" destId="{B2263D68-702A-428D-9B93-1DEF87A310A0}" srcOrd="4" destOrd="0" presId="urn:microsoft.com/office/officeart/2009/3/layout/PhasedProcess"/>
    <dgm:cxn modelId="{C0CC9A82-C29E-4D52-BCA3-2920C5FF46F2}" type="presParOf" srcId="{959FEA62-8724-4BF6-8F44-9E7AF99F8FFA}" destId="{39E249CE-5C9A-466F-B5D0-0776E45A899A}" srcOrd="5" destOrd="0" presId="urn:microsoft.com/office/officeart/2009/3/layout/PhasedProcess"/>
    <dgm:cxn modelId="{3394C387-E2D5-4278-883B-B3C3632C41AC}" type="presParOf" srcId="{C050FC86-0021-44E7-BEAC-F7C7A7D0612D}" destId="{786060D5-60F7-429A-B7C7-14159154D62A}" srcOrd="8" destOrd="0" presId="urn:microsoft.com/office/officeart/2009/3/layout/PhasedProcess"/>
    <dgm:cxn modelId="{82EF2F43-A293-4C45-86B5-0933AB3FEB75}" type="presParOf" srcId="{C050FC86-0021-44E7-BEAC-F7C7A7D0612D}" destId="{E3C12798-253B-40B4-8CA0-27751E63074C}" srcOrd="9" destOrd="0" presId="urn:microsoft.com/office/officeart/2009/3/layout/Phased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BE217C-F136-4DE5-B631-6F9F12D340ED}" type="doc">
      <dgm:prSet loTypeId="urn:microsoft.com/office/officeart/2005/8/layout/hProcess4" loCatId="process" qsTypeId="urn:microsoft.com/office/officeart/2005/8/quickstyle/3d4" qsCatId="3D" csTypeId="urn:microsoft.com/office/officeart/2005/8/colors/colorful4" csCatId="colorful" phldr="1"/>
      <dgm:spPr/>
      <dgm:t>
        <a:bodyPr/>
        <a:lstStyle/>
        <a:p>
          <a:endParaRPr lang="es-MX"/>
        </a:p>
      </dgm:t>
    </dgm:pt>
    <dgm:pt modelId="{DE455123-7771-440C-B218-53DD014D98C7}">
      <dgm:prSet phldrT="[Texto]" custT="1"/>
      <dgm:spPr/>
      <dgm:t>
        <a:bodyPr/>
        <a:lstStyle/>
        <a:p>
          <a:r>
            <a:rPr lang="es-US" sz="1200" dirty="0" smtClean="0">
              <a:solidFill>
                <a:schemeClr val="tx1">
                  <a:lumMod val="95000"/>
                  <a:lumOff val="5000"/>
                </a:schemeClr>
              </a:solidFill>
              <a:latin typeface="Times New Roman" pitchFamily="18" charset="0"/>
              <a:cs typeface="Times New Roman" pitchFamily="18" charset="0"/>
            </a:rPr>
            <a:t>Empresa con mayor participación</a:t>
          </a:r>
        </a:p>
        <a:p>
          <a:r>
            <a:rPr lang="es-US" sz="1200" dirty="0" smtClean="0">
              <a:solidFill>
                <a:schemeClr val="tx1">
                  <a:lumMod val="95000"/>
                  <a:lumOff val="5000"/>
                </a:schemeClr>
              </a:solidFill>
              <a:latin typeface="Times New Roman" pitchFamily="18" charset="0"/>
              <a:cs typeface="Times New Roman" pitchFamily="18" charset="0"/>
            </a:rPr>
            <a:t>Salazar (2017)</a:t>
          </a:r>
          <a:endParaRPr lang="es-MX" sz="1200" dirty="0">
            <a:solidFill>
              <a:schemeClr val="tx1">
                <a:lumMod val="95000"/>
                <a:lumOff val="5000"/>
              </a:schemeClr>
            </a:solidFill>
            <a:latin typeface="Times New Roman" pitchFamily="18" charset="0"/>
            <a:cs typeface="Times New Roman" pitchFamily="18" charset="0"/>
          </a:endParaRPr>
        </a:p>
      </dgm:t>
    </dgm:pt>
    <dgm:pt modelId="{7DF99B4A-0DAC-4547-B3C7-6C916F0D1FDB}" type="parTrans" cxnId="{7838B313-E409-4A3E-A14A-AB9598CC0D12}">
      <dgm:prSet/>
      <dgm:spPr/>
      <dgm:t>
        <a:bodyPr/>
        <a:lstStyle/>
        <a:p>
          <a:endParaRPr lang="es-MX"/>
        </a:p>
      </dgm:t>
    </dgm:pt>
    <dgm:pt modelId="{D79C79BC-6909-401C-8C59-CBCE3887E65E}" type="sibTrans" cxnId="{7838B313-E409-4A3E-A14A-AB9598CC0D12}">
      <dgm:prSet/>
      <dgm:spPr/>
      <dgm:t>
        <a:bodyPr/>
        <a:lstStyle/>
        <a:p>
          <a:endParaRPr lang="es-MX"/>
        </a:p>
      </dgm:t>
    </dgm:pt>
    <dgm:pt modelId="{335AB607-8EE9-45F0-9B26-E4C1122AF9CA}">
      <dgm:prSet phldrT="[Texto]" custT="1"/>
      <dgm:spPr/>
      <dgm:t>
        <a:bodyPr/>
        <a:lstStyle/>
        <a:p>
          <a:pPr algn="l"/>
          <a:endParaRPr lang="es-MX" sz="1200" dirty="0">
            <a:solidFill>
              <a:schemeClr val="accent3">
                <a:lumMod val="50000"/>
              </a:schemeClr>
            </a:solidFill>
            <a:latin typeface="Times New Roman" pitchFamily="18" charset="0"/>
            <a:cs typeface="Times New Roman" pitchFamily="18" charset="0"/>
          </a:endParaRPr>
        </a:p>
      </dgm:t>
    </dgm:pt>
    <dgm:pt modelId="{515A51FF-AEDA-49E8-992F-1E7FC45F6ACD}" type="parTrans" cxnId="{EDBD09AA-5EFF-48EA-9D25-732E977F547C}">
      <dgm:prSet/>
      <dgm:spPr/>
      <dgm:t>
        <a:bodyPr/>
        <a:lstStyle/>
        <a:p>
          <a:endParaRPr lang="es-MX"/>
        </a:p>
      </dgm:t>
    </dgm:pt>
    <dgm:pt modelId="{9ACB1D81-6A52-496A-BE4B-C046A41BEAB4}" type="sibTrans" cxnId="{EDBD09AA-5EFF-48EA-9D25-732E977F547C}">
      <dgm:prSet/>
      <dgm:spPr/>
      <dgm:t>
        <a:bodyPr/>
        <a:lstStyle/>
        <a:p>
          <a:endParaRPr lang="es-MX"/>
        </a:p>
      </dgm:t>
    </dgm:pt>
    <dgm:pt modelId="{5E3D8D10-6590-40BE-AC82-E5F4EF0C1570}">
      <dgm:prSet phldrT="[Texto]" custT="1"/>
      <dgm:spPr/>
      <dgm:t>
        <a:bodyPr/>
        <a:lstStyle/>
        <a:p>
          <a:pPr algn="l"/>
          <a:r>
            <a:rPr lang="es-US" sz="1200" dirty="0" smtClean="0">
              <a:solidFill>
                <a:schemeClr val="accent3">
                  <a:lumMod val="50000"/>
                </a:schemeClr>
              </a:solidFill>
              <a:latin typeface="Times New Roman" pitchFamily="18" charset="0"/>
              <a:cs typeface="Times New Roman" pitchFamily="18" charset="0"/>
            </a:rPr>
            <a:t>EQUINOX periodo </a:t>
          </a:r>
          <a:r>
            <a:rPr lang="es-MX" sz="1200" dirty="0" smtClean="0">
              <a:solidFill>
                <a:schemeClr val="accent3">
                  <a:lumMod val="50000"/>
                </a:schemeClr>
              </a:solidFill>
              <a:latin typeface="Times New Roman" pitchFamily="18" charset="0"/>
              <a:cs typeface="Times New Roman" pitchFamily="18" charset="0"/>
            </a:rPr>
            <a:t>2016-2017 con el 45.8% </a:t>
          </a:r>
          <a:endParaRPr lang="es-MX" sz="1200" dirty="0">
            <a:solidFill>
              <a:schemeClr val="accent3">
                <a:lumMod val="50000"/>
              </a:schemeClr>
            </a:solidFill>
            <a:latin typeface="Times New Roman" pitchFamily="18" charset="0"/>
            <a:cs typeface="Times New Roman" pitchFamily="18" charset="0"/>
          </a:endParaRPr>
        </a:p>
      </dgm:t>
    </dgm:pt>
    <dgm:pt modelId="{6D192B4E-742B-4E96-A364-ABCAADF20A6B}" type="parTrans" cxnId="{6365494C-98D1-4700-8F37-1F716B3A2266}">
      <dgm:prSet/>
      <dgm:spPr/>
      <dgm:t>
        <a:bodyPr/>
        <a:lstStyle/>
        <a:p>
          <a:endParaRPr lang="es-MX"/>
        </a:p>
      </dgm:t>
    </dgm:pt>
    <dgm:pt modelId="{F9994DED-9CB4-42A1-A3CD-AE57BD20F985}" type="sibTrans" cxnId="{6365494C-98D1-4700-8F37-1F716B3A2266}">
      <dgm:prSet/>
      <dgm:spPr/>
      <dgm:t>
        <a:bodyPr/>
        <a:lstStyle/>
        <a:p>
          <a:endParaRPr lang="es-MX"/>
        </a:p>
      </dgm:t>
    </dgm:pt>
    <dgm:pt modelId="{194C8995-8541-44C9-80F2-C0A8562E5CBC}">
      <dgm:prSet phldrT="[Texto]" custT="1"/>
      <dgm:spPr/>
      <dgm:t>
        <a:bodyPr/>
        <a:lstStyle/>
        <a:p>
          <a:r>
            <a:rPr lang="es-US" sz="1200" dirty="0" smtClean="0">
              <a:solidFill>
                <a:schemeClr val="tx1">
                  <a:lumMod val="95000"/>
                  <a:lumOff val="5000"/>
                </a:schemeClr>
              </a:solidFill>
              <a:latin typeface="Times New Roman" pitchFamily="18" charset="0"/>
              <a:cs typeface="Times New Roman" pitchFamily="18" charset="0"/>
            </a:rPr>
            <a:t>Empresa con mayor participación</a:t>
          </a:r>
        </a:p>
        <a:p>
          <a:r>
            <a:rPr lang="es-US" sz="1200" dirty="0" smtClean="0">
              <a:solidFill>
                <a:schemeClr val="tx1">
                  <a:lumMod val="95000"/>
                  <a:lumOff val="5000"/>
                </a:schemeClr>
              </a:solidFill>
              <a:latin typeface="Times New Roman" pitchFamily="18" charset="0"/>
              <a:cs typeface="Times New Roman" pitchFamily="18" charset="0"/>
            </a:rPr>
            <a:t>Presente estudio</a:t>
          </a:r>
          <a:endParaRPr lang="es-MX" sz="1200" dirty="0">
            <a:solidFill>
              <a:schemeClr val="tx1">
                <a:lumMod val="95000"/>
                <a:lumOff val="5000"/>
              </a:schemeClr>
            </a:solidFill>
            <a:latin typeface="Times New Roman" pitchFamily="18" charset="0"/>
            <a:cs typeface="Times New Roman" pitchFamily="18" charset="0"/>
          </a:endParaRPr>
        </a:p>
      </dgm:t>
    </dgm:pt>
    <dgm:pt modelId="{898F4286-1653-4931-B90E-6580B4DCFA32}" type="parTrans" cxnId="{4233E31A-6234-47D5-BE8C-AFAB70E4755F}">
      <dgm:prSet/>
      <dgm:spPr/>
      <dgm:t>
        <a:bodyPr/>
        <a:lstStyle/>
        <a:p>
          <a:endParaRPr lang="es-MX"/>
        </a:p>
      </dgm:t>
    </dgm:pt>
    <dgm:pt modelId="{F4A07B18-5639-462B-8797-7F133455D973}" type="sibTrans" cxnId="{4233E31A-6234-47D5-BE8C-AFAB70E4755F}">
      <dgm:prSet/>
      <dgm:spPr/>
      <dgm:t>
        <a:bodyPr/>
        <a:lstStyle/>
        <a:p>
          <a:endParaRPr lang="es-MX"/>
        </a:p>
      </dgm:t>
    </dgm:pt>
    <dgm:pt modelId="{1DC489BD-BF4F-4264-96A5-B091691EA268}">
      <dgm:prSet phldrT="[Texto]" custT="1"/>
      <dgm:spPr/>
      <dgm:t>
        <a:bodyPr/>
        <a:lstStyle/>
        <a:p>
          <a:r>
            <a:rPr lang="es-MX" sz="1200" dirty="0" smtClean="0">
              <a:solidFill>
                <a:schemeClr val="accent4">
                  <a:lumMod val="50000"/>
                </a:schemeClr>
              </a:solidFill>
              <a:latin typeface="Times New Roman" pitchFamily="18" charset="0"/>
              <a:cs typeface="Times New Roman" pitchFamily="18" charset="0"/>
            </a:rPr>
            <a:t>MEDEPORT periodo 2017-2018 participación    26,7% </a:t>
          </a:r>
          <a:endParaRPr lang="es-MX" sz="1200" dirty="0">
            <a:solidFill>
              <a:schemeClr val="accent4">
                <a:lumMod val="50000"/>
              </a:schemeClr>
            </a:solidFill>
            <a:latin typeface="Times New Roman" pitchFamily="18" charset="0"/>
            <a:cs typeface="Times New Roman" pitchFamily="18" charset="0"/>
          </a:endParaRPr>
        </a:p>
      </dgm:t>
    </dgm:pt>
    <dgm:pt modelId="{2D228AE8-C919-4CBA-BAA9-612694C38A02}" type="parTrans" cxnId="{7E3D807A-28E2-465F-89D0-BA79FC9A9878}">
      <dgm:prSet/>
      <dgm:spPr/>
      <dgm:t>
        <a:bodyPr/>
        <a:lstStyle/>
        <a:p>
          <a:endParaRPr lang="es-MX"/>
        </a:p>
      </dgm:t>
    </dgm:pt>
    <dgm:pt modelId="{DD49E403-CE00-4395-9912-B92891F3E275}" type="sibTrans" cxnId="{7E3D807A-28E2-465F-89D0-BA79FC9A9878}">
      <dgm:prSet/>
      <dgm:spPr/>
      <dgm:t>
        <a:bodyPr/>
        <a:lstStyle/>
        <a:p>
          <a:endParaRPr lang="es-MX"/>
        </a:p>
      </dgm:t>
    </dgm:pt>
    <dgm:pt modelId="{18529C01-5DF6-4D95-832E-004EF0D3182D}">
      <dgm:prSet phldrT="[Texto]" custT="1"/>
      <dgm:spPr/>
      <dgm:t>
        <a:bodyPr/>
        <a:lstStyle/>
        <a:p>
          <a:r>
            <a:rPr lang="es-US" sz="1200" dirty="0" smtClean="0">
              <a:solidFill>
                <a:schemeClr val="tx1">
                  <a:lumMod val="95000"/>
                  <a:lumOff val="5000"/>
                </a:schemeClr>
              </a:solidFill>
              <a:latin typeface="Times New Roman" pitchFamily="18" charset="0"/>
              <a:cs typeface="Times New Roman" pitchFamily="18" charset="0"/>
            </a:rPr>
            <a:t>Empresa con alta participación</a:t>
          </a:r>
          <a:endParaRPr lang="es-MX" sz="1200" dirty="0">
            <a:solidFill>
              <a:schemeClr val="tx1">
                <a:lumMod val="95000"/>
                <a:lumOff val="5000"/>
              </a:schemeClr>
            </a:solidFill>
            <a:latin typeface="Times New Roman" pitchFamily="18" charset="0"/>
            <a:cs typeface="Times New Roman" pitchFamily="18" charset="0"/>
          </a:endParaRPr>
        </a:p>
      </dgm:t>
    </dgm:pt>
    <dgm:pt modelId="{E6BCD6B7-C307-4C71-8554-AB67A21A4497}" type="parTrans" cxnId="{6795F15F-C14E-4180-B803-0E2995B24C31}">
      <dgm:prSet/>
      <dgm:spPr/>
      <dgm:t>
        <a:bodyPr/>
        <a:lstStyle/>
        <a:p>
          <a:endParaRPr lang="es-MX"/>
        </a:p>
      </dgm:t>
    </dgm:pt>
    <dgm:pt modelId="{89BC8E2B-3761-4AD9-8962-E924EF2E346D}" type="sibTrans" cxnId="{6795F15F-C14E-4180-B803-0E2995B24C31}">
      <dgm:prSet/>
      <dgm:spPr/>
      <dgm:t>
        <a:bodyPr/>
        <a:lstStyle/>
        <a:p>
          <a:endParaRPr lang="es-MX"/>
        </a:p>
      </dgm:t>
    </dgm:pt>
    <dgm:pt modelId="{7CB1DE18-F281-490B-A476-F1EAA36DE361}">
      <dgm:prSet phldrT="[Texto]" custT="1"/>
      <dgm:spPr/>
      <dgm:t>
        <a:bodyPr/>
        <a:lstStyle/>
        <a:p>
          <a:r>
            <a:rPr lang="es-US" sz="1200" dirty="0" smtClean="0">
              <a:solidFill>
                <a:schemeClr val="accent6">
                  <a:lumMod val="50000"/>
                </a:schemeClr>
              </a:solidFill>
              <a:latin typeface="Times New Roman" pitchFamily="18" charset="0"/>
              <a:cs typeface="Times New Roman" pitchFamily="18" charset="0"/>
            </a:rPr>
            <a:t>MARATHON participación de </a:t>
          </a:r>
          <a:r>
            <a:rPr lang="es-MX" sz="1200" dirty="0" smtClean="0">
              <a:solidFill>
                <a:schemeClr val="accent6">
                  <a:lumMod val="50000"/>
                </a:schemeClr>
              </a:solidFill>
              <a:latin typeface="Times New Roman" pitchFamily="18" charset="0"/>
              <a:cs typeface="Times New Roman" pitchFamily="18" charset="0"/>
            </a:rPr>
            <a:t>26.4% </a:t>
          </a:r>
          <a:endParaRPr lang="es-MX" sz="1200" dirty="0">
            <a:solidFill>
              <a:schemeClr val="accent6">
                <a:lumMod val="50000"/>
              </a:schemeClr>
            </a:solidFill>
            <a:latin typeface="Times New Roman" pitchFamily="18" charset="0"/>
            <a:cs typeface="Times New Roman" pitchFamily="18" charset="0"/>
          </a:endParaRPr>
        </a:p>
      </dgm:t>
    </dgm:pt>
    <dgm:pt modelId="{60C7F817-3960-49F1-9073-A64A2FF4B624}" type="parTrans" cxnId="{D4CD640A-8B4C-460B-96D9-4C41BD093B89}">
      <dgm:prSet/>
      <dgm:spPr/>
      <dgm:t>
        <a:bodyPr/>
        <a:lstStyle/>
        <a:p>
          <a:endParaRPr lang="es-MX"/>
        </a:p>
      </dgm:t>
    </dgm:pt>
    <dgm:pt modelId="{3E82EAC0-98D9-44E8-8A2F-D81940BBF07A}" type="sibTrans" cxnId="{D4CD640A-8B4C-460B-96D9-4C41BD093B89}">
      <dgm:prSet/>
      <dgm:spPr/>
      <dgm:t>
        <a:bodyPr/>
        <a:lstStyle/>
        <a:p>
          <a:endParaRPr lang="es-MX"/>
        </a:p>
      </dgm:t>
    </dgm:pt>
    <dgm:pt modelId="{6E02493E-A426-415F-A1BC-250501F8FCDF}">
      <dgm:prSet phldrT="[Texto]" custT="1"/>
      <dgm:spPr/>
      <dgm:t>
        <a:bodyPr/>
        <a:lstStyle/>
        <a:p>
          <a:r>
            <a:rPr lang="es-US" sz="1200" dirty="0" smtClean="0">
              <a:solidFill>
                <a:schemeClr val="accent4">
                  <a:lumMod val="50000"/>
                </a:schemeClr>
              </a:solidFill>
              <a:latin typeface="Times New Roman" pitchFamily="18" charset="0"/>
              <a:cs typeface="Times New Roman" pitchFamily="18" charset="0"/>
            </a:rPr>
            <a:t>EQUINOX  </a:t>
          </a:r>
          <a:r>
            <a:rPr lang="es-MX" sz="1200" dirty="0" smtClean="0">
              <a:solidFill>
                <a:schemeClr val="accent4">
                  <a:lumMod val="50000"/>
                </a:schemeClr>
              </a:solidFill>
              <a:latin typeface="Times New Roman" pitchFamily="18" charset="0"/>
              <a:cs typeface="Times New Roman" pitchFamily="18" charset="0"/>
            </a:rPr>
            <a:t>periodo 2017-2018  participación 24.2%, </a:t>
          </a:r>
          <a:r>
            <a:rPr lang="es-US" sz="1200" dirty="0" smtClean="0">
              <a:solidFill>
                <a:schemeClr val="accent4">
                  <a:lumMod val="50000"/>
                </a:schemeClr>
              </a:solidFill>
              <a:latin typeface="Times New Roman" pitchFamily="18" charset="0"/>
              <a:cs typeface="Times New Roman" pitchFamily="18" charset="0"/>
            </a:rPr>
            <a:t> </a:t>
          </a:r>
          <a:endParaRPr lang="es-MX" sz="1200" dirty="0">
            <a:solidFill>
              <a:schemeClr val="accent4">
                <a:lumMod val="50000"/>
              </a:schemeClr>
            </a:solidFill>
            <a:latin typeface="Times New Roman" pitchFamily="18" charset="0"/>
            <a:cs typeface="Times New Roman" pitchFamily="18" charset="0"/>
          </a:endParaRPr>
        </a:p>
      </dgm:t>
    </dgm:pt>
    <dgm:pt modelId="{F4AF1AFC-2264-4F47-A443-690DB3347186}" type="parTrans" cxnId="{C088904A-287B-44C3-8354-3D24BD6CD6E9}">
      <dgm:prSet/>
      <dgm:spPr/>
      <dgm:t>
        <a:bodyPr/>
        <a:lstStyle/>
        <a:p>
          <a:endParaRPr lang="es-MX"/>
        </a:p>
      </dgm:t>
    </dgm:pt>
    <dgm:pt modelId="{9FCD72E4-6A72-4D13-8467-5BFB4E443788}" type="sibTrans" cxnId="{C088904A-287B-44C3-8354-3D24BD6CD6E9}">
      <dgm:prSet/>
      <dgm:spPr/>
      <dgm:t>
        <a:bodyPr/>
        <a:lstStyle/>
        <a:p>
          <a:endParaRPr lang="es-MX"/>
        </a:p>
      </dgm:t>
    </dgm:pt>
    <dgm:pt modelId="{2B1F1A67-7A26-4A64-BC4D-5E804E72D389}">
      <dgm:prSet phldrT="[Texto]" custT="1"/>
      <dgm:spPr/>
      <dgm:t>
        <a:bodyPr/>
        <a:lstStyle/>
        <a:p>
          <a:endParaRPr lang="es-MX" sz="1200" dirty="0">
            <a:solidFill>
              <a:schemeClr val="accent4">
                <a:lumMod val="50000"/>
              </a:schemeClr>
            </a:solidFill>
            <a:latin typeface="Times New Roman" pitchFamily="18" charset="0"/>
            <a:cs typeface="Times New Roman" pitchFamily="18" charset="0"/>
          </a:endParaRPr>
        </a:p>
      </dgm:t>
    </dgm:pt>
    <dgm:pt modelId="{5B3D6E49-0E12-4994-ADA0-86DF183F325D}" type="parTrans" cxnId="{ECBE4F0D-2D38-4382-9818-988BA6597514}">
      <dgm:prSet/>
      <dgm:spPr/>
      <dgm:t>
        <a:bodyPr/>
        <a:lstStyle/>
        <a:p>
          <a:endParaRPr lang="es-MX"/>
        </a:p>
      </dgm:t>
    </dgm:pt>
    <dgm:pt modelId="{95381EB9-77E2-41D5-8B2A-0950773F9765}" type="sibTrans" cxnId="{ECBE4F0D-2D38-4382-9818-988BA6597514}">
      <dgm:prSet/>
      <dgm:spPr/>
      <dgm:t>
        <a:bodyPr/>
        <a:lstStyle/>
        <a:p>
          <a:endParaRPr lang="es-MX"/>
        </a:p>
      </dgm:t>
    </dgm:pt>
    <dgm:pt modelId="{187393DA-9F74-4DD3-8776-CBA30CC8B82D}">
      <dgm:prSet phldrT="[Texto]" custT="1"/>
      <dgm:spPr/>
      <dgm:t>
        <a:bodyPr/>
        <a:lstStyle/>
        <a:p>
          <a:endParaRPr lang="es-MX" sz="1200" dirty="0">
            <a:solidFill>
              <a:schemeClr val="accent4">
                <a:lumMod val="50000"/>
              </a:schemeClr>
            </a:solidFill>
            <a:latin typeface="Times New Roman" pitchFamily="18" charset="0"/>
            <a:cs typeface="Times New Roman" pitchFamily="18" charset="0"/>
          </a:endParaRPr>
        </a:p>
      </dgm:t>
    </dgm:pt>
    <dgm:pt modelId="{44E83674-6156-4758-866A-525A78A16F72}" type="parTrans" cxnId="{50486A9C-D2F0-4077-B989-EDBE406212E8}">
      <dgm:prSet/>
      <dgm:spPr/>
      <dgm:t>
        <a:bodyPr/>
        <a:lstStyle/>
        <a:p>
          <a:endParaRPr lang="es-MX"/>
        </a:p>
      </dgm:t>
    </dgm:pt>
    <dgm:pt modelId="{1FD91555-4EA6-4170-B5EE-F3187A9672D2}" type="sibTrans" cxnId="{50486A9C-D2F0-4077-B989-EDBE406212E8}">
      <dgm:prSet/>
      <dgm:spPr/>
      <dgm:t>
        <a:bodyPr/>
        <a:lstStyle/>
        <a:p>
          <a:endParaRPr lang="es-MX"/>
        </a:p>
      </dgm:t>
    </dgm:pt>
    <dgm:pt modelId="{06E76876-B14A-425B-85F8-8E44B4078255}" type="pres">
      <dgm:prSet presAssocID="{EEBE217C-F136-4DE5-B631-6F9F12D340ED}" presName="Name0" presStyleCnt="0">
        <dgm:presLayoutVars>
          <dgm:dir/>
          <dgm:animLvl val="lvl"/>
          <dgm:resizeHandles val="exact"/>
        </dgm:presLayoutVars>
      </dgm:prSet>
      <dgm:spPr/>
      <dgm:t>
        <a:bodyPr/>
        <a:lstStyle/>
        <a:p>
          <a:endParaRPr lang="es-MX"/>
        </a:p>
      </dgm:t>
    </dgm:pt>
    <dgm:pt modelId="{EC68F7E1-497A-4515-9DB8-8496D9AB5EA0}" type="pres">
      <dgm:prSet presAssocID="{EEBE217C-F136-4DE5-B631-6F9F12D340ED}" presName="tSp" presStyleCnt="0"/>
      <dgm:spPr/>
    </dgm:pt>
    <dgm:pt modelId="{E1722B76-2DB7-413A-A038-EFB0F1D5A6FC}" type="pres">
      <dgm:prSet presAssocID="{EEBE217C-F136-4DE5-B631-6F9F12D340ED}" presName="bSp" presStyleCnt="0"/>
      <dgm:spPr/>
    </dgm:pt>
    <dgm:pt modelId="{D4129B9A-29B2-4012-87F0-0A56F9363CEB}" type="pres">
      <dgm:prSet presAssocID="{EEBE217C-F136-4DE5-B631-6F9F12D340ED}" presName="process" presStyleCnt="0"/>
      <dgm:spPr/>
    </dgm:pt>
    <dgm:pt modelId="{B58E7AFD-922E-4E34-9E16-B92DA4467CC9}" type="pres">
      <dgm:prSet presAssocID="{DE455123-7771-440C-B218-53DD014D98C7}" presName="composite1" presStyleCnt="0"/>
      <dgm:spPr/>
    </dgm:pt>
    <dgm:pt modelId="{0559DC41-09F6-4219-A769-86F46265F777}" type="pres">
      <dgm:prSet presAssocID="{DE455123-7771-440C-B218-53DD014D98C7}" presName="dummyNode1" presStyleLbl="node1" presStyleIdx="0" presStyleCnt="3"/>
      <dgm:spPr/>
    </dgm:pt>
    <dgm:pt modelId="{A54B14AF-6812-4DB9-8C11-CF51E3A764DD}" type="pres">
      <dgm:prSet presAssocID="{DE455123-7771-440C-B218-53DD014D98C7}" presName="childNode1" presStyleLbl="bgAcc1" presStyleIdx="0" presStyleCnt="3">
        <dgm:presLayoutVars>
          <dgm:bulletEnabled val="1"/>
        </dgm:presLayoutVars>
      </dgm:prSet>
      <dgm:spPr/>
      <dgm:t>
        <a:bodyPr/>
        <a:lstStyle/>
        <a:p>
          <a:endParaRPr lang="es-MX"/>
        </a:p>
      </dgm:t>
    </dgm:pt>
    <dgm:pt modelId="{96859587-A435-41E1-A866-B4F73270FDB3}" type="pres">
      <dgm:prSet presAssocID="{DE455123-7771-440C-B218-53DD014D98C7}" presName="childNode1tx" presStyleLbl="bgAcc1" presStyleIdx="0" presStyleCnt="3">
        <dgm:presLayoutVars>
          <dgm:bulletEnabled val="1"/>
        </dgm:presLayoutVars>
      </dgm:prSet>
      <dgm:spPr/>
      <dgm:t>
        <a:bodyPr/>
        <a:lstStyle/>
        <a:p>
          <a:endParaRPr lang="es-MX"/>
        </a:p>
      </dgm:t>
    </dgm:pt>
    <dgm:pt modelId="{C87604BA-6F93-4180-9589-9B4D2A5A3128}" type="pres">
      <dgm:prSet presAssocID="{DE455123-7771-440C-B218-53DD014D98C7}" presName="parentNode1" presStyleLbl="node1" presStyleIdx="0" presStyleCnt="3">
        <dgm:presLayoutVars>
          <dgm:chMax val="1"/>
          <dgm:bulletEnabled val="1"/>
        </dgm:presLayoutVars>
      </dgm:prSet>
      <dgm:spPr/>
      <dgm:t>
        <a:bodyPr/>
        <a:lstStyle/>
        <a:p>
          <a:endParaRPr lang="es-MX"/>
        </a:p>
      </dgm:t>
    </dgm:pt>
    <dgm:pt modelId="{2C85042B-5E0B-440B-A5BE-B9EF8431517B}" type="pres">
      <dgm:prSet presAssocID="{DE455123-7771-440C-B218-53DD014D98C7}" presName="connSite1" presStyleCnt="0"/>
      <dgm:spPr/>
    </dgm:pt>
    <dgm:pt modelId="{FB7C83C4-2823-4F4C-AE28-C1FA893F33AA}" type="pres">
      <dgm:prSet presAssocID="{D79C79BC-6909-401C-8C59-CBCE3887E65E}" presName="Name9" presStyleLbl="sibTrans2D1" presStyleIdx="0" presStyleCnt="2"/>
      <dgm:spPr/>
      <dgm:t>
        <a:bodyPr/>
        <a:lstStyle/>
        <a:p>
          <a:endParaRPr lang="es-MX"/>
        </a:p>
      </dgm:t>
    </dgm:pt>
    <dgm:pt modelId="{8963A249-B963-4C60-9B16-59D6F2692479}" type="pres">
      <dgm:prSet presAssocID="{194C8995-8541-44C9-80F2-C0A8562E5CBC}" presName="composite2" presStyleCnt="0"/>
      <dgm:spPr/>
    </dgm:pt>
    <dgm:pt modelId="{630A0435-79F7-46EF-B1B6-DAFF3B2AE312}" type="pres">
      <dgm:prSet presAssocID="{194C8995-8541-44C9-80F2-C0A8562E5CBC}" presName="dummyNode2" presStyleLbl="node1" presStyleIdx="0" presStyleCnt="3"/>
      <dgm:spPr/>
    </dgm:pt>
    <dgm:pt modelId="{3537D6E8-7175-4D2B-972B-04E76F82F46F}" type="pres">
      <dgm:prSet presAssocID="{194C8995-8541-44C9-80F2-C0A8562E5CBC}" presName="childNode2" presStyleLbl="bgAcc1" presStyleIdx="1" presStyleCnt="3">
        <dgm:presLayoutVars>
          <dgm:bulletEnabled val="1"/>
        </dgm:presLayoutVars>
      </dgm:prSet>
      <dgm:spPr/>
      <dgm:t>
        <a:bodyPr/>
        <a:lstStyle/>
        <a:p>
          <a:endParaRPr lang="es-MX"/>
        </a:p>
      </dgm:t>
    </dgm:pt>
    <dgm:pt modelId="{EF8B6A0D-1ABA-4A8F-8091-463B0FBADF8C}" type="pres">
      <dgm:prSet presAssocID="{194C8995-8541-44C9-80F2-C0A8562E5CBC}" presName="childNode2tx" presStyleLbl="bgAcc1" presStyleIdx="1" presStyleCnt="3">
        <dgm:presLayoutVars>
          <dgm:bulletEnabled val="1"/>
        </dgm:presLayoutVars>
      </dgm:prSet>
      <dgm:spPr/>
      <dgm:t>
        <a:bodyPr/>
        <a:lstStyle/>
        <a:p>
          <a:endParaRPr lang="es-MX"/>
        </a:p>
      </dgm:t>
    </dgm:pt>
    <dgm:pt modelId="{A95E523A-4A9E-4DF1-B4D5-3D7DFA75261D}" type="pres">
      <dgm:prSet presAssocID="{194C8995-8541-44C9-80F2-C0A8562E5CBC}" presName="parentNode2" presStyleLbl="node1" presStyleIdx="1" presStyleCnt="3">
        <dgm:presLayoutVars>
          <dgm:chMax val="0"/>
          <dgm:bulletEnabled val="1"/>
        </dgm:presLayoutVars>
      </dgm:prSet>
      <dgm:spPr/>
      <dgm:t>
        <a:bodyPr/>
        <a:lstStyle/>
        <a:p>
          <a:endParaRPr lang="es-MX"/>
        </a:p>
      </dgm:t>
    </dgm:pt>
    <dgm:pt modelId="{53E14C8A-1FA6-4F62-A6A0-0C66FA9F5A65}" type="pres">
      <dgm:prSet presAssocID="{194C8995-8541-44C9-80F2-C0A8562E5CBC}" presName="connSite2" presStyleCnt="0"/>
      <dgm:spPr/>
    </dgm:pt>
    <dgm:pt modelId="{96F11266-3D0A-4D86-B932-97DC86065E05}" type="pres">
      <dgm:prSet presAssocID="{F4A07B18-5639-462B-8797-7F133455D973}" presName="Name18" presStyleLbl="sibTrans2D1" presStyleIdx="1" presStyleCnt="2"/>
      <dgm:spPr/>
      <dgm:t>
        <a:bodyPr/>
        <a:lstStyle/>
        <a:p>
          <a:endParaRPr lang="es-MX"/>
        </a:p>
      </dgm:t>
    </dgm:pt>
    <dgm:pt modelId="{7A36E3FF-C063-4705-96DD-8FB060816878}" type="pres">
      <dgm:prSet presAssocID="{18529C01-5DF6-4D95-832E-004EF0D3182D}" presName="composite1" presStyleCnt="0"/>
      <dgm:spPr/>
    </dgm:pt>
    <dgm:pt modelId="{6E13D073-EC0D-43C8-BAAC-5AE3677BCBF2}" type="pres">
      <dgm:prSet presAssocID="{18529C01-5DF6-4D95-832E-004EF0D3182D}" presName="dummyNode1" presStyleLbl="node1" presStyleIdx="1" presStyleCnt="3"/>
      <dgm:spPr/>
    </dgm:pt>
    <dgm:pt modelId="{403E33F8-7A18-4AEC-AA69-4A10CB1B110A}" type="pres">
      <dgm:prSet presAssocID="{18529C01-5DF6-4D95-832E-004EF0D3182D}" presName="childNode1" presStyleLbl="bgAcc1" presStyleIdx="2" presStyleCnt="3">
        <dgm:presLayoutVars>
          <dgm:bulletEnabled val="1"/>
        </dgm:presLayoutVars>
      </dgm:prSet>
      <dgm:spPr/>
      <dgm:t>
        <a:bodyPr/>
        <a:lstStyle/>
        <a:p>
          <a:endParaRPr lang="es-MX"/>
        </a:p>
      </dgm:t>
    </dgm:pt>
    <dgm:pt modelId="{E1E263A8-6C2B-4B78-BF65-6672783ED7F4}" type="pres">
      <dgm:prSet presAssocID="{18529C01-5DF6-4D95-832E-004EF0D3182D}" presName="childNode1tx" presStyleLbl="bgAcc1" presStyleIdx="2" presStyleCnt="3">
        <dgm:presLayoutVars>
          <dgm:bulletEnabled val="1"/>
        </dgm:presLayoutVars>
      </dgm:prSet>
      <dgm:spPr/>
      <dgm:t>
        <a:bodyPr/>
        <a:lstStyle/>
        <a:p>
          <a:endParaRPr lang="es-MX"/>
        </a:p>
      </dgm:t>
    </dgm:pt>
    <dgm:pt modelId="{44D84D57-0DA5-4894-8C04-7ABAFBF5E70E}" type="pres">
      <dgm:prSet presAssocID="{18529C01-5DF6-4D95-832E-004EF0D3182D}" presName="parentNode1" presStyleLbl="node1" presStyleIdx="2" presStyleCnt="3">
        <dgm:presLayoutVars>
          <dgm:chMax val="1"/>
          <dgm:bulletEnabled val="1"/>
        </dgm:presLayoutVars>
      </dgm:prSet>
      <dgm:spPr/>
      <dgm:t>
        <a:bodyPr/>
        <a:lstStyle/>
        <a:p>
          <a:endParaRPr lang="es-MX"/>
        </a:p>
      </dgm:t>
    </dgm:pt>
    <dgm:pt modelId="{54B8B736-F745-4DC1-9473-17BF47E0A517}" type="pres">
      <dgm:prSet presAssocID="{18529C01-5DF6-4D95-832E-004EF0D3182D}" presName="connSite1" presStyleCnt="0"/>
      <dgm:spPr/>
    </dgm:pt>
  </dgm:ptLst>
  <dgm:cxnLst>
    <dgm:cxn modelId="{0F4E62DC-794D-43CA-A62A-BE294BC61285}" type="presOf" srcId="{187393DA-9F74-4DD3-8776-CBA30CC8B82D}" destId="{3537D6E8-7175-4D2B-972B-04E76F82F46F}" srcOrd="0" destOrd="2" presId="urn:microsoft.com/office/officeart/2005/8/layout/hProcess4"/>
    <dgm:cxn modelId="{3846C3E7-6726-469C-888A-09491BF08FD4}" type="presOf" srcId="{7CB1DE18-F281-490B-A476-F1EAA36DE361}" destId="{403E33F8-7A18-4AEC-AA69-4A10CB1B110A}" srcOrd="0" destOrd="0" presId="urn:microsoft.com/office/officeart/2005/8/layout/hProcess4"/>
    <dgm:cxn modelId="{7838B313-E409-4A3E-A14A-AB9598CC0D12}" srcId="{EEBE217C-F136-4DE5-B631-6F9F12D340ED}" destId="{DE455123-7771-440C-B218-53DD014D98C7}" srcOrd="0" destOrd="0" parTransId="{7DF99B4A-0DAC-4547-B3C7-6C916F0D1FDB}" sibTransId="{D79C79BC-6909-401C-8C59-CBCE3887E65E}"/>
    <dgm:cxn modelId="{77916A2C-2778-4475-B54E-AA43C4FF77B5}" type="presOf" srcId="{194C8995-8541-44C9-80F2-C0A8562E5CBC}" destId="{A95E523A-4A9E-4DF1-B4D5-3D7DFA75261D}" srcOrd="0" destOrd="0" presId="urn:microsoft.com/office/officeart/2005/8/layout/hProcess4"/>
    <dgm:cxn modelId="{5DE827C5-DA9B-4A1B-B775-5D11354177E7}" type="presOf" srcId="{D79C79BC-6909-401C-8C59-CBCE3887E65E}" destId="{FB7C83C4-2823-4F4C-AE28-C1FA893F33AA}" srcOrd="0" destOrd="0" presId="urn:microsoft.com/office/officeart/2005/8/layout/hProcess4"/>
    <dgm:cxn modelId="{1C355EE0-4CA9-4BAE-9631-40ACE5C5BE77}" type="presOf" srcId="{7CB1DE18-F281-490B-A476-F1EAA36DE361}" destId="{E1E263A8-6C2B-4B78-BF65-6672783ED7F4}" srcOrd="1" destOrd="0" presId="urn:microsoft.com/office/officeart/2005/8/layout/hProcess4"/>
    <dgm:cxn modelId="{2B62F528-6104-4E7B-8DDC-575218F24C37}" type="presOf" srcId="{187393DA-9F74-4DD3-8776-CBA30CC8B82D}" destId="{EF8B6A0D-1ABA-4A8F-8091-463B0FBADF8C}" srcOrd="1" destOrd="2" presId="urn:microsoft.com/office/officeart/2005/8/layout/hProcess4"/>
    <dgm:cxn modelId="{CE949D2B-8782-478F-8C70-8293C0885055}" type="presOf" srcId="{2B1F1A67-7A26-4A64-BC4D-5E804E72D389}" destId="{3537D6E8-7175-4D2B-972B-04E76F82F46F}" srcOrd="0" destOrd="1" presId="urn:microsoft.com/office/officeart/2005/8/layout/hProcess4"/>
    <dgm:cxn modelId="{DF45CCFF-2173-4778-A787-B907C30E0D11}" type="presOf" srcId="{335AB607-8EE9-45F0-9B26-E4C1122AF9CA}" destId="{A54B14AF-6812-4DB9-8C11-CF51E3A764DD}" srcOrd="0" destOrd="0" presId="urn:microsoft.com/office/officeart/2005/8/layout/hProcess4"/>
    <dgm:cxn modelId="{6365494C-98D1-4700-8F37-1F716B3A2266}" srcId="{DE455123-7771-440C-B218-53DD014D98C7}" destId="{5E3D8D10-6590-40BE-AC82-E5F4EF0C1570}" srcOrd="1" destOrd="0" parTransId="{6D192B4E-742B-4E96-A364-ABCAADF20A6B}" sibTransId="{F9994DED-9CB4-42A1-A3CD-AE57BD20F985}"/>
    <dgm:cxn modelId="{EDBD09AA-5EFF-48EA-9D25-732E977F547C}" srcId="{DE455123-7771-440C-B218-53DD014D98C7}" destId="{335AB607-8EE9-45F0-9B26-E4C1122AF9CA}" srcOrd="0" destOrd="0" parTransId="{515A51FF-AEDA-49E8-992F-1E7FC45F6ACD}" sibTransId="{9ACB1D81-6A52-496A-BE4B-C046A41BEAB4}"/>
    <dgm:cxn modelId="{5EA469E0-695C-4D82-8B90-5E587BD660F8}" type="presOf" srcId="{2B1F1A67-7A26-4A64-BC4D-5E804E72D389}" destId="{EF8B6A0D-1ABA-4A8F-8091-463B0FBADF8C}" srcOrd="1" destOrd="1" presId="urn:microsoft.com/office/officeart/2005/8/layout/hProcess4"/>
    <dgm:cxn modelId="{D4CD640A-8B4C-460B-96D9-4C41BD093B89}" srcId="{18529C01-5DF6-4D95-832E-004EF0D3182D}" destId="{7CB1DE18-F281-490B-A476-F1EAA36DE361}" srcOrd="0" destOrd="0" parTransId="{60C7F817-3960-49F1-9073-A64A2FF4B624}" sibTransId="{3E82EAC0-98D9-44E8-8A2F-D81940BBF07A}"/>
    <dgm:cxn modelId="{FA0928C2-CEF2-443B-92A3-EB0029C1B637}" type="presOf" srcId="{DE455123-7771-440C-B218-53DD014D98C7}" destId="{C87604BA-6F93-4180-9589-9B4D2A5A3128}" srcOrd="0" destOrd="0" presId="urn:microsoft.com/office/officeart/2005/8/layout/hProcess4"/>
    <dgm:cxn modelId="{C01DBCBD-3879-4597-B1C5-BBA6A3386FD5}" type="presOf" srcId="{F4A07B18-5639-462B-8797-7F133455D973}" destId="{96F11266-3D0A-4D86-B932-97DC86065E05}" srcOrd="0" destOrd="0" presId="urn:microsoft.com/office/officeart/2005/8/layout/hProcess4"/>
    <dgm:cxn modelId="{5CDA9EFC-9E61-4807-8894-41D740922EC3}" type="presOf" srcId="{1DC489BD-BF4F-4264-96A5-B091691EA268}" destId="{EF8B6A0D-1ABA-4A8F-8091-463B0FBADF8C}" srcOrd="1" destOrd="0" presId="urn:microsoft.com/office/officeart/2005/8/layout/hProcess4"/>
    <dgm:cxn modelId="{F15D22E8-CAD9-496A-A931-12A3A8212D86}" type="presOf" srcId="{18529C01-5DF6-4D95-832E-004EF0D3182D}" destId="{44D84D57-0DA5-4894-8C04-7ABAFBF5E70E}" srcOrd="0" destOrd="0" presId="urn:microsoft.com/office/officeart/2005/8/layout/hProcess4"/>
    <dgm:cxn modelId="{6795F15F-C14E-4180-B803-0E2995B24C31}" srcId="{EEBE217C-F136-4DE5-B631-6F9F12D340ED}" destId="{18529C01-5DF6-4D95-832E-004EF0D3182D}" srcOrd="2" destOrd="0" parTransId="{E6BCD6B7-C307-4C71-8554-AB67A21A4497}" sibTransId="{89BC8E2B-3761-4AD9-8962-E924EF2E346D}"/>
    <dgm:cxn modelId="{7E3D807A-28E2-465F-89D0-BA79FC9A9878}" srcId="{194C8995-8541-44C9-80F2-C0A8562E5CBC}" destId="{1DC489BD-BF4F-4264-96A5-B091691EA268}" srcOrd="0" destOrd="0" parTransId="{2D228AE8-C919-4CBA-BAA9-612694C38A02}" sibTransId="{DD49E403-CE00-4395-9912-B92891F3E275}"/>
    <dgm:cxn modelId="{E49B88B7-DFFF-4CD3-A492-5E0C7AD6C879}" type="presOf" srcId="{EEBE217C-F136-4DE5-B631-6F9F12D340ED}" destId="{06E76876-B14A-425B-85F8-8E44B4078255}" srcOrd="0" destOrd="0" presId="urn:microsoft.com/office/officeart/2005/8/layout/hProcess4"/>
    <dgm:cxn modelId="{615CA4EA-90C6-40F8-9783-3295D6E13039}" type="presOf" srcId="{6E02493E-A426-415F-A1BC-250501F8FCDF}" destId="{3537D6E8-7175-4D2B-972B-04E76F82F46F}" srcOrd="0" destOrd="3" presId="urn:microsoft.com/office/officeart/2005/8/layout/hProcess4"/>
    <dgm:cxn modelId="{C79D07A5-1A5C-45F8-83BD-862BE91E4B76}" type="presOf" srcId="{6E02493E-A426-415F-A1BC-250501F8FCDF}" destId="{EF8B6A0D-1ABA-4A8F-8091-463B0FBADF8C}" srcOrd="1" destOrd="3" presId="urn:microsoft.com/office/officeart/2005/8/layout/hProcess4"/>
    <dgm:cxn modelId="{377EC8F0-1378-4E84-B912-C93B459A60C0}" type="presOf" srcId="{335AB607-8EE9-45F0-9B26-E4C1122AF9CA}" destId="{96859587-A435-41E1-A866-B4F73270FDB3}" srcOrd="1" destOrd="0" presId="urn:microsoft.com/office/officeart/2005/8/layout/hProcess4"/>
    <dgm:cxn modelId="{50486A9C-D2F0-4077-B989-EDBE406212E8}" srcId="{194C8995-8541-44C9-80F2-C0A8562E5CBC}" destId="{187393DA-9F74-4DD3-8776-CBA30CC8B82D}" srcOrd="2" destOrd="0" parTransId="{44E83674-6156-4758-866A-525A78A16F72}" sibTransId="{1FD91555-4EA6-4170-B5EE-F3187A9672D2}"/>
    <dgm:cxn modelId="{293E48DD-404B-4688-B470-F64D1615FA2A}" type="presOf" srcId="{5E3D8D10-6590-40BE-AC82-E5F4EF0C1570}" destId="{96859587-A435-41E1-A866-B4F73270FDB3}" srcOrd="1" destOrd="1" presId="urn:microsoft.com/office/officeart/2005/8/layout/hProcess4"/>
    <dgm:cxn modelId="{ECBE4F0D-2D38-4382-9818-988BA6597514}" srcId="{194C8995-8541-44C9-80F2-C0A8562E5CBC}" destId="{2B1F1A67-7A26-4A64-BC4D-5E804E72D389}" srcOrd="1" destOrd="0" parTransId="{5B3D6E49-0E12-4994-ADA0-86DF183F325D}" sibTransId="{95381EB9-77E2-41D5-8B2A-0950773F9765}"/>
    <dgm:cxn modelId="{C088904A-287B-44C3-8354-3D24BD6CD6E9}" srcId="{194C8995-8541-44C9-80F2-C0A8562E5CBC}" destId="{6E02493E-A426-415F-A1BC-250501F8FCDF}" srcOrd="3" destOrd="0" parTransId="{F4AF1AFC-2264-4F47-A443-690DB3347186}" sibTransId="{9FCD72E4-6A72-4D13-8467-5BFB4E443788}"/>
    <dgm:cxn modelId="{4233E31A-6234-47D5-BE8C-AFAB70E4755F}" srcId="{EEBE217C-F136-4DE5-B631-6F9F12D340ED}" destId="{194C8995-8541-44C9-80F2-C0A8562E5CBC}" srcOrd="1" destOrd="0" parTransId="{898F4286-1653-4931-B90E-6580B4DCFA32}" sibTransId="{F4A07B18-5639-462B-8797-7F133455D973}"/>
    <dgm:cxn modelId="{95342264-A480-406D-8909-3A8F69C96A07}" type="presOf" srcId="{5E3D8D10-6590-40BE-AC82-E5F4EF0C1570}" destId="{A54B14AF-6812-4DB9-8C11-CF51E3A764DD}" srcOrd="0" destOrd="1" presId="urn:microsoft.com/office/officeart/2005/8/layout/hProcess4"/>
    <dgm:cxn modelId="{24321460-9AFC-41D3-ABBD-C0FCF143C2A7}" type="presOf" srcId="{1DC489BD-BF4F-4264-96A5-B091691EA268}" destId="{3537D6E8-7175-4D2B-972B-04E76F82F46F}" srcOrd="0" destOrd="0" presId="urn:microsoft.com/office/officeart/2005/8/layout/hProcess4"/>
    <dgm:cxn modelId="{C3B69B6B-73F1-42F7-8DC8-FABFD5ABBEFF}" type="presParOf" srcId="{06E76876-B14A-425B-85F8-8E44B4078255}" destId="{EC68F7E1-497A-4515-9DB8-8496D9AB5EA0}" srcOrd="0" destOrd="0" presId="urn:microsoft.com/office/officeart/2005/8/layout/hProcess4"/>
    <dgm:cxn modelId="{8C967AAF-8F34-443D-B09A-115B5A69C55F}" type="presParOf" srcId="{06E76876-B14A-425B-85F8-8E44B4078255}" destId="{E1722B76-2DB7-413A-A038-EFB0F1D5A6FC}" srcOrd="1" destOrd="0" presId="urn:microsoft.com/office/officeart/2005/8/layout/hProcess4"/>
    <dgm:cxn modelId="{14AA0070-65F0-45DE-A152-294EA3A3676A}" type="presParOf" srcId="{06E76876-B14A-425B-85F8-8E44B4078255}" destId="{D4129B9A-29B2-4012-87F0-0A56F9363CEB}" srcOrd="2" destOrd="0" presId="urn:microsoft.com/office/officeart/2005/8/layout/hProcess4"/>
    <dgm:cxn modelId="{EA1AC2E7-2A2B-4351-844F-4BFE0A0DD5C0}" type="presParOf" srcId="{D4129B9A-29B2-4012-87F0-0A56F9363CEB}" destId="{B58E7AFD-922E-4E34-9E16-B92DA4467CC9}" srcOrd="0" destOrd="0" presId="urn:microsoft.com/office/officeart/2005/8/layout/hProcess4"/>
    <dgm:cxn modelId="{C1C59A83-ADCA-42B6-928E-874D6A0BC5D3}" type="presParOf" srcId="{B58E7AFD-922E-4E34-9E16-B92DA4467CC9}" destId="{0559DC41-09F6-4219-A769-86F46265F777}" srcOrd="0" destOrd="0" presId="urn:microsoft.com/office/officeart/2005/8/layout/hProcess4"/>
    <dgm:cxn modelId="{B620C951-3D13-4C1C-B42F-5BB0041D36B8}" type="presParOf" srcId="{B58E7AFD-922E-4E34-9E16-B92DA4467CC9}" destId="{A54B14AF-6812-4DB9-8C11-CF51E3A764DD}" srcOrd="1" destOrd="0" presId="urn:microsoft.com/office/officeart/2005/8/layout/hProcess4"/>
    <dgm:cxn modelId="{540DA9A3-CD40-49D0-B3AD-CCBFEF0CA67C}" type="presParOf" srcId="{B58E7AFD-922E-4E34-9E16-B92DA4467CC9}" destId="{96859587-A435-41E1-A866-B4F73270FDB3}" srcOrd="2" destOrd="0" presId="urn:microsoft.com/office/officeart/2005/8/layout/hProcess4"/>
    <dgm:cxn modelId="{5FAE7D2D-8230-4B23-92A7-0918CDCE656A}" type="presParOf" srcId="{B58E7AFD-922E-4E34-9E16-B92DA4467CC9}" destId="{C87604BA-6F93-4180-9589-9B4D2A5A3128}" srcOrd="3" destOrd="0" presId="urn:microsoft.com/office/officeart/2005/8/layout/hProcess4"/>
    <dgm:cxn modelId="{0990A42A-B955-4833-842A-806AF0C4F79D}" type="presParOf" srcId="{B58E7AFD-922E-4E34-9E16-B92DA4467CC9}" destId="{2C85042B-5E0B-440B-A5BE-B9EF8431517B}" srcOrd="4" destOrd="0" presId="urn:microsoft.com/office/officeart/2005/8/layout/hProcess4"/>
    <dgm:cxn modelId="{F278AEFF-DC66-41CC-8A1C-C872B78F90F2}" type="presParOf" srcId="{D4129B9A-29B2-4012-87F0-0A56F9363CEB}" destId="{FB7C83C4-2823-4F4C-AE28-C1FA893F33AA}" srcOrd="1" destOrd="0" presId="urn:microsoft.com/office/officeart/2005/8/layout/hProcess4"/>
    <dgm:cxn modelId="{4D62EDBA-346F-4152-8181-AFD5D04751C9}" type="presParOf" srcId="{D4129B9A-29B2-4012-87F0-0A56F9363CEB}" destId="{8963A249-B963-4C60-9B16-59D6F2692479}" srcOrd="2" destOrd="0" presId="urn:microsoft.com/office/officeart/2005/8/layout/hProcess4"/>
    <dgm:cxn modelId="{4EA62D18-D8C9-45BF-9A8B-C0970C897F70}" type="presParOf" srcId="{8963A249-B963-4C60-9B16-59D6F2692479}" destId="{630A0435-79F7-46EF-B1B6-DAFF3B2AE312}" srcOrd="0" destOrd="0" presId="urn:microsoft.com/office/officeart/2005/8/layout/hProcess4"/>
    <dgm:cxn modelId="{7491046B-DE34-4E3A-B48B-1814ED119EA2}" type="presParOf" srcId="{8963A249-B963-4C60-9B16-59D6F2692479}" destId="{3537D6E8-7175-4D2B-972B-04E76F82F46F}" srcOrd="1" destOrd="0" presId="urn:microsoft.com/office/officeart/2005/8/layout/hProcess4"/>
    <dgm:cxn modelId="{A161A6E5-41A0-41DE-BF88-C0E98025813B}" type="presParOf" srcId="{8963A249-B963-4C60-9B16-59D6F2692479}" destId="{EF8B6A0D-1ABA-4A8F-8091-463B0FBADF8C}" srcOrd="2" destOrd="0" presId="urn:microsoft.com/office/officeart/2005/8/layout/hProcess4"/>
    <dgm:cxn modelId="{BED80FE2-AD93-4CD5-8544-89D5909DA338}" type="presParOf" srcId="{8963A249-B963-4C60-9B16-59D6F2692479}" destId="{A95E523A-4A9E-4DF1-B4D5-3D7DFA75261D}" srcOrd="3" destOrd="0" presId="urn:microsoft.com/office/officeart/2005/8/layout/hProcess4"/>
    <dgm:cxn modelId="{BEA5A2EA-D3B5-4482-9E8D-8663E13694A1}" type="presParOf" srcId="{8963A249-B963-4C60-9B16-59D6F2692479}" destId="{53E14C8A-1FA6-4F62-A6A0-0C66FA9F5A65}" srcOrd="4" destOrd="0" presId="urn:microsoft.com/office/officeart/2005/8/layout/hProcess4"/>
    <dgm:cxn modelId="{7BD19665-ECE3-4502-8096-6D425A3E24C3}" type="presParOf" srcId="{D4129B9A-29B2-4012-87F0-0A56F9363CEB}" destId="{96F11266-3D0A-4D86-B932-97DC86065E05}" srcOrd="3" destOrd="0" presId="urn:microsoft.com/office/officeart/2005/8/layout/hProcess4"/>
    <dgm:cxn modelId="{F49E80AB-8003-40EF-8BBD-2D8B87C3D790}" type="presParOf" srcId="{D4129B9A-29B2-4012-87F0-0A56F9363CEB}" destId="{7A36E3FF-C063-4705-96DD-8FB060816878}" srcOrd="4" destOrd="0" presId="urn:microsoft.com/office/officeart/2005/8/layout/hProcess4"/>
    <dgm:cxn modelId="{669EB3C0-FAA9-469F-80CE-D574EC94A28F}" type="presParOf" srcId="{7A36E3FF-C063-4705-96DD-8FB060816878}" destId="{6E13D073-EC0D-43C8-BAAC-5AE3677BCBF2}" srcOrd="0" destOrd="0" presId="urn:microsoft.com/office/officeart/2005/8/layout/hProcess4"/>
    <dgm:cxn modelId="{4C785789-88BD-435B-9A5E-634447B61FF5}" type="presParOf" srcId="{7A36E3FF-C063-4705-96DD-8FB060816878}" destId="{403E33F8-7A18-4AEC-AA69-4A10CB1B110A}" srcOrd="1" destOrd="0" presId="urn:microsoft.com/office/officeart/2005/8/layout/hProcess4"/>
    <dgm:cxn modelId="{BF900C4F-9CE3-4BF3-B23C-E068B5897386}" type="presParOf" srcId="{7A36E3FF-C063-4705-96DD-8FB060816878}" destId="{E1E263A8-6C2B-4B78-BF65-6672783ED7F4}" srcOrd="2" destOrd="0" presId="urn:microsoft.com/office/officeart/2005/8/layout/hProcess4"/>
    <dgm:cxn modelId="{C4BB681B-CEB2-4C4A-9DEA-E12E698C9889}" type="presParOf" srcId="{7A36E3FF-C063-4705-96DD-8FB060816878}" destId="{44D84D57-0DA5-4894-8C04-7ABAFBF5E70E}" srcOrd="3" destOrd="0" presId="urn:microsoft.com/office/officeart/2005/8/layout/hProcess4"/>
    <dgm:cxn modelId="{F1F823DA-C601-436D-AD9B-E6E2F76DB465}" type="presParOf" srcId="{7A36E3FF-C063-4705-96DD-8FB060816878}" destId="{54B8B736-F745-4DC1-9473-17BF47E0A517}"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8F9F40-D657-4E3A-BA0C-55B3AE5953E1}" type="doc">
      <dgm:prSet loTypeId="urn:microsoft.com/office/officeart/2005/8/layout/arrow5" loCatId="relationship" qsTypeId="urn:microsoft.com/office/officeart/2005/8/quickstyle/simple3" qsCatId="simple" csTypeId="urn:microsoft.com/office/officeart/2005/8/colors/colorful5" csCatId="colorful" phldr="1"/>
      <dgm:spPr/>
      <dgm:t>
        <a:bodyPr/>
        <a:lstStyle/>
        <a:p>
          <a:endParaRPr lang="es-MX"/>
        </a:p>
      </dgm:t>
    </dgm:pt>
    <dgm:pt modelId="{44B8B207-14D0-4CDC-B14E-00213366CC1C}">
      <dgm:prSet phldrT="[Texto]"/>
      <dgm:spPr/>
      <dgm:t>
        <a:bodyPr/>
        <a:lstStyle/>
        <a:p>
          <a:r>
            <a:rPr lang="es-MX" dirty="0" smtClean="0">
              <a:solidFill>
                <a:schemeClr val="accent6">
                  <a:lumMod val="50000"/>
                </a:schemeClr>
              </a:solidFill>
              <a:latin typeface="Times New Roman" pitchFamily="18" charset="0"/>
              <a:cs typeface="Times New Roman" pitchFamily="18" charset="0"/>
            </a:rPr>
            <a:t>Martínez Nelson (2014) UDLA </a:t>
          </a:r>
        </a:p>
        <a:p>
          <a:r>
            <a:rPr lang="es-MX" dirty="0" smtClean="0">
              <a:solidFill>
                <a:schemeClr val="accent6">
                  <a:lumMod val="50000"/>
                </a:schemeClr>
              </a:solidFill>
              <a:latin typeface="Times New Roman" pitchFamily="18" charset="0"/>
              <a:cs typeface="Times New Roman" pitchFamily="18" charset="0"/>
            </a:rPr>
            <a:t>Entre las marcas mas cotizadas se encuentran </a:t>
          </a:r>
          <a:endParaRPr lang="es-MX" dirty="0">
            <a:solidFill>
              <a:schemeClr val="accent6">
                <a:lumMod val="50000"/>
              </a:schemeClr>
            </a:solidFill>
            <a:latin typeface="Times New Roman" pitchFamily="18" charset="0"/>
            <a:cs typeface="Times New Roman" pitchFamily="18" charset="0"/>
          </a:endParaRPr>
        </a:p>
      </dgm:t>
    </dgm:pt>
    <dgm:pt modelId="{859F706A-E4AC-4FAB-9ACD-87D0CDC4568F}" type="parTrans" cxnId="{035592CD-A91B-4309-802C-2520A7E17C73}">
      <dgm:prSet/>
      <dgm:spPr/>
      <dgm:t>
        <a:bodyPr/>
        <a:lstStyle/>
        <a:p>
          <a:endParaRPr lang="es-MX"/>
        </a:p>
      </dgm:t>
    </dgm:pt>
    <dgm:pt modelId="{A00300C5-F506-4141-8E39-7216EAD5BF29}" type="sibTrans" cxnId="{035592CD-A91B-4309-802C-2520A7E17C73}">
      <dgm:prSet/>
      <dgm:spPr/>
      <dgm:t>
        <a:bodyPr/>
        <a:lstStyle/>
        <a:p>
          <a:endParaRPr lang="es-MX"/>
        </a:p>
      </dgm:t>
    </dgm:pt>
    <dgm:pt modelId="{F7897D4D-7B65-4DF8-86CA-DE45EE930BCD}">
      <dgm:prSet phldrT="[Texto]"/>
      <dgm:spPr/>
      <dgm:t>
        <a:bodyPr/>
        <a:lstStyle/>
        <a:p>
          <a:r>
            <a:rPr lang="es-MX" dirty="0" smtClean="0">
              <a:solidFill>
                <a:schemeClr val="accent5">
                  <a:lumMod val="50000"/>
                </a:schemeClr>
              </a:solidFill>
              <a:latin typeface="Times New Roman" pitchFamily="18" charset="0"/>
              <a:cs typeface="Times New Roman" pitchFamily="18" charset="0"/>
            </a:rPr>
            <a:t>NIKE, ADIDAS, PUMA, LOTTO, REEBOK Y UMBRO</a:t>
          </a:r>
          <a:endParaRPr lang="es-MX" dirty="0">
            <a:solidFill>
              <a:schemeClr val="accent5">
                <a:lumMod val="50000"/>
              </a:schemeClr>
            </a:solidFill>
            <a:latin typeface="Times New Roman" pitchFamily="18" charset="0"/>
            <a:cs typeface="Times New Roman" pitchFamily="18" charset="0"/>
          </a:endParaRPr>
        </a:p>
      </dgm:t>
    </dgm:pt>
    <dgm:pt modelId="{9F689F75-E2CB-4208-A9C9-24041518ED80}" type="parTrans" cxnId="{05276226-8A91-4B0D-B540-8792B383272B}">
      <dgm:prSet/>
      <dgm:spPr/>
      <dgm:t>
        <a:bodyPr/>
        <a:lstStyle/>
        <a:p>
          <a:endParaRPr lang="es-MX"/>
        </a:p>
      </dgm:t>
    </dgm:pt>
    <dgm:pt modelId="{B1F72B62-1E6A-46EB-A277-E787394897CE}" type="sibTrans" cxnId="{05276226-8A91-4B0D-B540-8792B383272B}">
      <dgm:prSet/>
      <dgm:spPr/>
      <dgm:t>
        <a:bodyPr/>
        <a:lstStyle/>
        <a:p>
          <a:endParaRPr lang="es-MX"/>
        </a:p>
      </dgm:t>
    </dgm:pt>
    <dgm:pt modelId="{8CD4748C-734A-4077-B286-F9D42CD96332}" type="pres">
      <dgm:prSet presAssocID="{428F9F40-D657-4E3A-BA0C-55B3AE5953E1}" presName="diagram" presStyleCnt="0">
        <dgm:presLayoutVars>
          <dgm:dir/>
          <dgm:resizeHandles val="exact"/>
        </dgm:presLayoutVars>
      </dgm:prSet>
      <dgm:spPr/>
      <dgm:t>
        <a:bodyPr/>
        <a:lstStyle/>
        <a:p>
          <a:endParaRPr lang="es-MX"/>
        </a:p>
      </dgm:t>
    </dgm:pt>
    <dgm:pt modelId="{87D200FB-4F1C-42D7-A215-5E0054A6C41A}" type="pres">
      <dgm:prSet presAssocID="{44B8B207-14D0-4CDC-B14E-00213366CC1C}" presName="arrow" presStyleLbl="node1" presStyleIdx="0" presStyleCnt="2">
        <dgm:presLayoutVars>
          <dgm:bulletEnabled val="1"/>
        </dgm:presLayoutVars>
      </dgm:prSet>
      <dgm:spPr/>
      <dgm:t>
        <a:bodyPr/>
        <a:lstStyle/>
        <a:p>
          <a:endParaRPr lang="es-MX"/>
        </a:p>
      </dgm:t>
    </dgm:pt>
    <dgm:pt modelId="{1C8CA033-0BB6-400B-9FE3-80AACDE03E5D}" type="pres">
      <dgm:prSet presAssocID="{F7897D4D-7B65-4DF8-86CA-DE45EE930BCD}" presName="arrow" presStyleLbl="node1" presStyleIdx="1" presStyleCnt="2">
        <dgm:presLayoutVars>
          <dgm:bulletEnabled val="1"/>
        </dgm:presLayoutVars>
      </dgm:prSet>
      <dgm:spPr/>
      <dgm:t>
        <a:bodyPr/>
        <a:lstStyle/>
        <a:p>
          <a:endParaRPr lang="es-MX"/>
        </a:p>
      </dgm:t>
    </dgm:pt>
  </dgm:ptLst>
  <dgm:cxnLst>
    <dgm:cxn modelId="{44BBE66D-32F4-4AF9-84B8-21A37829D404}" type="presOf" srcId="{428F9F40-D657-4E3A-BA0C-55B3AE5953E1}" destId="{8CD4748C-734A-4077-B286-F9D42CD96332}" srcOrd="0" destOrd="0" presId="urn:microsoft.com/office/officeart/2005/8/layout/arrow5"/>
    <dgm:cxn modelId="{05276226-8A91-4B0D-B540-8792B383272B}" srcId="{428F9F40-D657-4E3A-BA0C-55B3AE5953E1}" destId="{F7897D4D-7B65-4DF8-86CA-DE45EE930BCD}" srcOrd="1" destOrd="0" parTransId="{9F689F75-E2CB-4208-A9C9-24041518ED80}" sibTransId="{B1F72B62-1E6A-46EB-A277-E787394897CE}"/>
    <dgm:cxn modelId="{035592CD-A91B-4309-802C-2520A7E17C73}" srcId="{428F9F40-D657-4E3A-BA0C-55B3AE5953E1}" destId="{44B8B207-14D0-4CDC-B14E-00213366CC1C}" srcOrd="0" destOrd="0" parTransId="{859F706A-E4AC-4FAB-9ACD-87D0CDC4568F}" sibTransId="{A00300C5-F506-4141-8E39-7216EAD5BF29}"/>
    <dgm:cxn modelId="{91FAA458-F373-41F1-AC2F-5AAD56C6AC2B}" type="presOf" srcId="{44B8B207-14D0-4CDC-B14E-00213366CC1C}" destId="{87D200FB-4F1C-42D7-A215-5E0054A6C41A}" srcOrd="0" destOrd="0" presId="urn:microsoft.com/office/officeart/2005/8/layout/arrow5"/>
    <dgm:cxn modelId="{E07CADF1-38C5-407A-8B57-2D4828079DAB}" type="presOf" srcId="{F7897D4D-7B65-4DF8-86CA-DE45EE930BCD}" destId="{1C8CA033-0BB6-400B-9FE3-80AACDE03E5D}" srcOrd="0" destOrd="0" presId="urn:microsoft.com/office/officeart/2005/8/layout/arrow5"/>
    <dgm:cxn modelId="{453C8FB1-7A2F-418F-8760-E8A33646857F}" type="presParOf" srcId="{8CD4748C-734A-4077-B286-F9D42CD96332}" destId="{87D200FB-4F1C-42D7-A215-5E0054A6C41A}" srcOrd="0" destOrd="0" presId="urn:microsoft.com/office/officeart/2005/8/layout/arrow5"/>
    <dgm:cxn modelId="{519A334C-AE6F-403F-9B1A-D201CE003B08}" type="presParOf" srcId="{8CD4748C-734A-4077-B286-F9D42CD96332}" destId="{1C8CA033-0BB6-400B-9FE3-80AACDE03E5D}"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5C8B30-2110-478C-B215-273B32F78BA3}" type="doc">
      <dgm:prSet loTypeId="urn:microsoft.com/office/officeart/2008/layout/VerticalAccentList" loCatId="list" qsTypeId="urn:microsoft.com/office/officeart/2005/8/quickstyle/simple3" qsCatId="simple" csTypeId="urn:microsoft.com/office/officeart/2005/8/colors/colorful5" csCatId="colorful" phldr="1"/>
      <dgm:spPr/>
      <dgm:t>
        <a:bodyPr/>
        <a:lstStyle/>
        <a:p>
          <a:endParaRPr lang="es-MX"/>
        </a:p>
      </dgm:t>
    </dgm:pt>
    <dgm:pt modelId="{2898AD80-2ABF-43E1-B8BA-33969228C9F9}">
      <dgm:prSet phldrT="[Texto]" custT="1"/>
      <dgm:spPr/>
      <dgm:t>
        <a:bodyPr/>
        <a:lstStyle/>
        <a:p>
          <a:r>
            <a:rPr lang="es-MX" sz="2000" dirty="0" smtClean="0">
              <a:latin typeface="Times New Roman" pitchFamily="18" charset="0"/>
              <a:cs typeface="Times New Roman" pitchFamily="18" charset="0"/>
            </a:rPr>
            <a:t>Chávez Carla (2017)  UTE </a:t>
          </a:r>
          <a:endParaRPr lang="es-MX" sz="2000" dirty="0">
            <a:latin typeface="Times New Roman" pitchFamily="18" charset="0"/>
            <a:cs typeface="Times New Roman" pitchFamily="18" charset="0"/>
          </a:endParaRPr>
        </a:p>
      </dgm:t>
    </dgm:pt>
    <dgm:pt modelId="{0BB16514-0938-4B67-BF66-7EF8DD05EFDA}" type="parTrans" cxnId="{FB0E1D06-69A4-40D6-9D3B-25940304DEC5}">
      <dgm:prSet/>
      <dgm:spPr/>
      <dgm:t>
        <a:bodyPr/>
        <a:lstStyle/>
        <a:p>
          <a:endParaRPr lang="es-MX"/>
        </a:p>
      </dgm:t>
    </dgm:pt>
    <dgm:pt modelId="{0727C316-9562-4614-AED5-07EF18B4C5D1}" type="sibTrans" cxnId="{FB0E1D06-69A4-40D6-9D3B-25940304DEC5}">
      <dgm:prSet/>
      <dgm:spPr/>
      <dgm:t>
        <a:bodyPr/>
        <a:lstStyle/>
        <a:p>
          <a:endParaRPr lang="es-MX"/>
        </a:p>
      </dgm:t>
    </dgm:pt>
    <dgm:pt modelId="{D6AB1866-BA87-4702-A993-EFF0F02F21CE}">
      <dgm:prSet phldrT="[Texto]" custT="1"/>
      <dgm:spPr/>
      <dgm:t>
        <a:bodyPr/>
        <a:lstStyle/>
        <a:p>
          <a:r>
            <a:rPr lang="es-US" sz="1600" dirty="0" smtClean="0">
              <a:latin typeface="Times New Roman" pitchFamily="18" charset="0"/>
              <a:cs typeface="Times New Roman" pitchFamily="18" charset="0"/>
            </a:rPr>
            <a:t>Participación de la partida </a:t>
          </a:r>
          <a:r>
            <a:rPr lang="es-MX" sz="1600" dirty="0" smtClean="0">
              <a:latin typeface="Times New Roman" pitchFamily="18" charset="0"/>
              <a:cs typeface="Times New Roman" pitchFamily="18" charset="0"/>
            </a:rPr>
            <a:t>6404.11.20.00 “Calzado de tenis, baloncesto, gimnasia, entrenamiento y calzados similares” en 2014 con el 37.30%  </a:t>
          </a:r>
          <a:endParaRPr lang="es-MX" sz="1600" dirty="0">
            <a:latin typeface="Times New Roman" pitchFamily="18" charset="0"/>
            <a:cs typeface="Times New Roman" pitchFamily="18" charset="0"/>
          </a:endParaRPr>
        </a:p>
      </dgm:t>
    </dgm:pt>
    <dgm:pt modelId="{FDBDED61-FF9E-4ACA-8DBB-93F47CEDE8ED}" type="parTrans" cxnId="{9ED86C84-50C0-4223-81E2-F12FA76C57FE}">
      <dgm:prSet/>
      <dgm:spPr/>
      <dgm:t>
        <a:bodyPr/>
        <a:lstStyle/>
        <a:p>
          <a:endParaRPr lang="es-MX"/>
        </a:p>
      </dgm:t>
    </dgm:pt>
    <dgm:pt modelId="{94106CA3-9FC4-4C25-B4F1-5C7AFBDB6B0F}" type="sibTrans" cxnId="{9ED86C84-50C0-4223-81E2-F12FA76C57FE}">
      <dgm:prSet/>
      <dgm:spPr/>
      <dgm:t>
        <a:bodyPr/>
        <a:lstStyle/>
        <a:p>
          <a:endParaRPr lang="es-MX"/>
        </a:p>
      </dgm:t>
    </dgm:pt>
    <dgm:pt modelId="{0B53534F-0FB7-4CA1-896D-E78BD3CD5A75}">
      <dgm:prSet phldrT="[Texto]" custT="1"/>
      <dgm:spPr/>
      <dgm:t>
        <a:bodyPr/>
        <a:lstStyle/>
        <a:p>
          <a:r>
            <a:rPr lang="es-US" sz="2000" dirty="0" smtClean="0">
              <a:latin typeface="Times New Roman" pitchFamily="18" charset="0"/>
              <a:cs typeface="Times New Roman" pitchFamily="18" charset="0"/>
            </a:rPr>
            <a:t>Investigación 2018-2019</a:t>
          </a:r>
          <a:endParaRPr lang="es-MX" sz="2000" dirty="0">
            <a:latin typeface="Times New Roman" pitchFamily="18" charset="0"/>
            <a:cs typeface="Times New Roman" pitchFamily="18" charset="0"/>
          </a:endParaRPr>
        </a:p>
      </dgm:t>
    </dgm:pt>
    <dgm:pt modelId="{91981BF9-D777-436A-AF39-2FB4F8229C0C}" type="parTrans" cxnId="{3E0E9030-779C-4B4B-8E1E-8BB19FBC4B5B}">
      <dgm:prSet/>
      <dgm:spPr/>
      <dgm:t>
        <a:bodyPr/>
        <a:lstStyle/>
        <a:p>
          <a:endParaRPr lang="es-MX"/>
        </a:p>
      </dgm:t>
    </dgm:pt>
    <dgm:pt modelId="{F7267373-6247-44E1-9DE9-44CACB328B29}" type="sibTrans" cxnId="{3E0E9030-779C-4B4B-8E1E-8BB19FBC4B5B}">
      <dgm:prSet/>
      <dgm:spPr/>
      <dgm:t>
        <a:bodyPr/>
        <a:lstStyle/>
        <a:p>
          <a:endParaRPr lang="es-MX"/>
        </a:p>
      </dgm:t>
    </dgm:pt>
    <dgm:pt modelId="{1515F7F4-6E5B-4A44-BBB6-65036487D5C6}">
      <dgm:prSet phldrT="[Texto]" custT="1"/>
      <dgm:spPr/>
      <dgm:t>
        <a:bodyPr/>
        <a:lstStyle/>
        <a:p>
          <a:r>
            <a:rPr lang="es-US" sz="1600" dirty="0" smtClean="0">
              <a:latin typeface="Times New Roman" pitchFamily="18" charset="0"/>
              <a:cs typeface="Times New Roman" pitchFamily="18" charset="0"/>
            </a:rPr>
            <a:t>Participación de la partida </a:t>
          </a:r>
          <a:r>
            <a:rPr lang="es-MX" sz="1600" dirty="0" smtClean="0">
              <a:latin typeface="Times New Roman" pitchFamily="18" charset="0"/>
              <a:cs typeface="Times New Roman" pitchFamily="18" charset="0"/>
            </a:rPr>
            <a:t>6404.11.20.00 “Calzado de tenis, baloncesto, gimnasia, entrenamiento y calzados similares” con el 53.2% </a:t>
          </a:r>
          <a:endParaRPr lang="es-MX" sz="1600" dirty="0">
            <a:latin typeface="Times New Roman" pitchFamily="18" charset="0"/>
            <a:cs typeface="Times New Roman" pitchFamily="18" charset="0"/>
          </a:endParaRPr>
        </a:p>
      </dgm:t>
    </dgm:pt>
    <dgm:pt modelId="{60F9D0DF-5343-472B-A83C-2B5CE658B65B}" type="parTrans" cxnId="{7C6572B9-B7EB-4D04-B3FE-65EDAF27BE03}">
      <dgm:prSet/>
      <dgm:spPr/>
      <dgm:t>
        <a:bodyPr/>
        <a:lstStyle/>
        <a:p>
          <a:endParaRPr lang="es-MX"/>
        </a:p>
      </dgm:t>
    </dgm:pt>
    <dgm:pt modelId="{CD8D7550-63E5-43FA-BFE6-62EB69EA6629}" type="sibTrans" cxnId="{7C6572B9-B7EB-4D04-B3FE-65EDAF27BE03}">
      <dgm:prSet/>
      <dgm:spPr/>
      <dgm:t>
        <a:bodyPr/>
        <a:lstStyle/>
        <a:p>
          <a:endParaRPr lang="es-MX"/>
        </a:p>
      </dgm:t>
    </dgm:pt>
    <dgm:pt modelId="{2B8ED81B-B758-468F-BB64-BAEC6F5F5330}">
      <dgm:prSet phldrT="[Texto]" custT="1"/>
      <dgm:spPr/>
      <dgm:t>
        <a:bodyPr/>
        <a:lstStyle/>
        <a:p>
          <a:r>
            <a:rPr lang="es-US" sz="2000" dirty="0" smtClean="0">
              <a:latin typeface="Times New Roman" pitchFamily="18" charset="0"/>
              <a:cs typeface="Times New Roman" pitchFamily="18" charset="0"/>
            </a:rPr>
            <a:t>Inclinación del mercado Ecuatoriano </a:t>
          </a:r>
          <a:endParaRPr lang="es-MX" sz="2000" dirty="0">
            <a:latin typeface="Times New Roman" pitchFamily="18" charset="0"/>
            <a:cs typeface="Times New Roman" pitchFamily="18" charset="0"/>
          </a:endParaRPr>
        </a:p>
      </dgm:t>
    </dgm:pt>
    <dgm:pt modelId="{9F305322-D278-4CC5-80D7-290BA9CF2A48}" type="parTrans" cxnId="{CB080442-A564-471D-A103-61DBD3851518}">
      <dgm:prSet/>
      <dgm:spPr/>
      <dgm:t>
        <a:bodyPr/>
        <a:lstStyle/>
        <a:p>
          <a:endParaRPr lang="es-MX"/>
        </a:p>
      </dgm:t>
    </dgm:pt>
    <dgm:pt modelId="{AB588674-8BEA-4FFC-B678-FEEB7346F841}" type="sibTrans" cxnId="{CB080442-A564-471D-A103-61DBD3851518}">
      <dgm:prSet/>
      <dgm:spPr/>
      <dgm:t>
        <a:bodyPr/>
        <a:lstStyle/>
        <a:p>
          <a:endParaRPr lang="es-MX"/>
        </a:p>
      </dgm:t>
    </dgm:pt>
    <dgm:pt modelId="{477E3BC9-7DFD-4E48-B018-A72892D024CC}">
      <dgm:prSet phldrT="[Texto]" custT="1"/>
      <dgm:spPr/>
      <dgm:t>
        <a:bodyPr/>
        <a:lstStyle/>
        <a:p>
          <a:r>
            <a:rPr lang="es-MX" sz="1600" dirty="0" smtClean="0">
              <a:latin typeface="Times New Roman" pitchFamily="18" charset="0"/>
              <a:cs typeface="Times New Roman" pitchFamily="18" charset="0"/>
            </a:rPr>
            <a:t>Atletismo, gimnasia, baloncesto y fútbol.</a:t>
          </a:r>
          <a:endParaRPr lang="es-MX" sz="1600" dirty="0">
            <a:latin typeface="Times New Roman" pitchFamily="18" charset="0"/>
            <a:cs typeface="Times New Roman" pitchFamily="18" charset="0"/>
          </a:endParaRPr>
        </a:p>
      </dgm:t>
    </dgm:pt>
    <dgm:pt modelId="{68FC7A66-5282-4BDD-B35D-9A803324BF2A}" type="parTrans" cxnId="{5309DDE1-F3AB-4CEA-BA34-DD639B400365}">
      <dgm:prSet/>
      <dgm:spPr/>
      <dgm:t>
        <a:bodyPr/>
        <a:lstStyle/>
        <a:p>
          <a:endParaRPr lang="es-MX"/>
        </a:p>
      </dgm:t>
    </dgm:pt>
    <dgm:pt modelId="{7EC58B71-FBC5-4E2B-BD75-BE69B6E794BF}" type="sibTrans" cxnId="{5309DDE1-F3AB-4CEA-BA34-DD639B400365}">
      <dgm:prSet/>
      <dgm:spPr/>
      <dgm:t>
        <a:bodyPr/>
        <a:lstStyle/>
        <a:p>
          <a:endParaRPr lang="es-MX"/>
        </a:p>
      </dgm:t>
    </dgm:pt>
    <dgm:pt modelId="{E0EC0B5B-D6BE-484A-9926-61702B857D04}" type="pres">
      <dgm:prSet presAssocID="{F65C8B30-2110-478C-B215-273B32F78BA3}" presName="Name0" presStyleCnt="0">
        <dgm:presLayoutVars>
          <dgm:chMax/>
          <dgm:chPref/>
          <dgm:dir/>
        </dgm:presLayoutVars>
      </dgm:prSet>
      <dgm:spPr/>
      <dgm:t>
        <a:bodyPr/>
        <a:lstStyle/>
        <a:p>
          <a:endParaRPr lang="es-MX"/>
        </a:p>
      </dgm:t>
    </dgm:pt>
    <dgm:pt modelId="{DB62D753-503E-4C70-8DA8-F9A88CD0E310}" type="pres">
      <dgm:prSet presAssocID="{2898AD80-2ABF-43E1-B8BA-33969228C9F9}" presName="parenttextcomposite" presStyleCnt="0"/>
      <dgm:spPr/>
    </dgm:pt>
    <dgm:pt modelId="{B255F53B-9821-45E6-B034-AF6CDA0D0330}" type="pres">
      <dgm:prSet presAssocID="{2898AD80-2ABF-43E1-B8BA-33969228C9F9}" presName="parenttext" presStyleLbl="revTx" presStyleIdx="0" presStyleCnt="3">
        <dgm:presLayoutVars>
          <dgm:chMax/>
          <dgm:chPref val="2"/>
          <dgm:bulletEnabled val="1"/>
        </dgm:presLayoutVars>
      </dgm:prSet>
      <dgm:spPr/>
      <dgm:t>
        <a:bodyPr/>
        <a:lstStyle/>
        <a:p>
          <a:endParaRPr lang="es-MX"/>
        </a:p>
      </dgm:t>
    </dgm:pt>
    <dgm:pt modelId="{170768FC-5CDB-469E-A134-CC9A0E9E4C02}" type="pres">
      <dgm:prSet presAssocID="{2898AD80-2ABF-43E1-B8BA-33969228C9F9}" presName="composite" presStyleCnt="0"/>
      <dgm:spPr/>
    </dgm:pt>
    <dgm:pt modelId="{9849798A-AF2D-4062-8264-D0E949CF1D17}" type="pres">
      <dgm:prSet presAssocID="{2898AD80-2ABF-43E1-B8BA-33969228C9F9}" presName="chevron1" presStyleLbl="alignNode1" presStyleIdx="0" presStyleCnt="21"/>
      <dgm:spPr/>
    </dgm:pt>
    <dgm:pt modelId="{7E64A3B5-7EA4-48B8-AED3-DA0A214BD061}" type="pres">
      <dgm:prSet presAssocID="{2898AD80-2ABF-43E1-B8BA-33969228C9F9}" presName="chevron2" presStyleLbl="alignNode1" presStyleIdx="1" presStyleCnt="21"/>
      <dgm:spPr/>
    </dgm:pt>
    <dgm:pt modelId="{4378D5CB-8E42-46DB-A30B-6F8CA34D0123}" type="pres">
      <dgm:prSet presAssocID="{2898AD80-2ABF-43E1-B8BA-33969228C9F9}" presName="chevron3" presStyleLbl="alignNode1" presStyleIdx="2" presStyleCnt="21"/>
      <dgm:spPr/>
    </dgm:pt>
    <dgm:pt modelId="{38D82813-C703-4C7A-A92B-36CBE7BFD40F}" type="pres">
      <dgm:prSet presAssocID="{2898AD80-2ABF-43E1-B8BA-33969228C9F9}" presName="chevron4" presStyleLbl="alignNode1" presStyleIdx="3" presStyleCnt="21"/>
      <dgm:spPr/>
    </dgm:pt>
    <dgm:pt modelId="{8EE815F4-AAFA-4433-842A-4196E21182B2}" type="pres">
      <dgm:prSet presAssocID="{2898AD80-2ABF-43E1-B8BA-33969228C9F9}" presName="chevron5" presStyleLbl="alignNode1" presStyleIdx="4" presStyleCnt="21"/>
      <dgm:spPr/>
    </dgm:pt>
    <dgm:pt modelId="{2537544A-ADB4-44B9-916E-3502B6F67B1A}" type="pres">
      <dgm:prSet presAssocID="{2898AD80-2ABF-43E1-B8BA-33969228C9F9}" presName="chevron6" presStyleLbl="alignNode1" presStyleIdx="5" presStyleCnt="21"/>
      <dgm:spPr/>
    </dgm:pt>
    <dgm:pt modelId="{2C5F5FE7-B7E2-46AD-AB62-93068C331EEC}" type="pres">
      <dgm:prSet presAssocID="{2898AD80-2ABF-43E1-B8BA-33969228C9F9}" presName="chevron7" presStyleLbl="alignNode1" presStyleIdx="6" presStyleCnt="21"/>
      <dgm:spPr/>
    </dgm:pt>
    <dgm:pt modelId="{4B3248C0-B89B-4C8F-BDF3-FB8476EC6AC2}" type="pres">
      <dgm:prSet presAssocID="{2898AD80-2ABF-43E1-B8BA-33969228C9F9}" presName="childtext" presStyleLbl="solidFgAcc1" presStyleIdx="0" presStyleCnt="3">
        <dgm:presLayoutVars>
          <dgm:chMax/>
          <dgm:chPref val="0"/>
          <dgm:bulletEnabled val="1"/>
        </dgm:presLayoutVars>
      </dgm:prSet>
      <dgm:spPr/>
      <dgm:t>
        <a:bodyPr/>
        <a:lstStyle/>
        <a:p>
          <a:endParaRPr lang="es-MX"/>
        </a:p>
      </dgm:t>
    </dgm:pt>
    <dgm:pt modelId="{9E8AA94A-FC47-42E2-8B4B-CCD463730B79}" type="pres">
      <dgm:prSet presAssocID="{0727C316-9562-4614-AED5-07EF18B4C5D1}" presName="sibTrans" presStyleCnt="0"/>
      <dgm:spPr/>
    </dgm:pt>
    <dgm:pt modelId="{79F921C5-9442-4F07-8A32-AD9C949620BB}" type="pres">
      <dgm:prSet presAssocID="{0B53534F-0FB7-4CA1-896D-E78BD3CD5A75}" presName="parenttextcomposite" presStyleCnt="0"/>
      <dgm:spPr/>
    </dgm:pt>
    <dgm:pt modelId="{F1F51E08-55C7-4FC2-B430-264E57D3B7A2}" type="pres">
      <dgm:prSet presAssocID="{0B53534F-0FB7-4CA1-896D-E78BD3CD5A75}" presName="parenttext" presStyleLbl="revTx" presStyleIdx="1" presStyleCnt="3">
        <dgm:presLayoutVars>
          <dgm:chMax/>
          <dgm:chPref val="2"/>
          <dgm:bulletEnabled val="1"/>
        </dgm:presLayoutVars>
      </dgm:prSet>
      <dgm:spPr/>
      <dgm:t>
        <a:bodyPr/>
        <a:lstStyle/>
        <a:p>
          <a:endParaRPr lang="es-MX"/>
        </a:p>
      </dgm:t>
    </dgm:pt>
    <dgm:pt modelId="{5422B5C2-0450-4EC6-9251-459E6962CA60}" type="pres">
      <dgm:prSet presAssocID="{0B53534F-0FB7-4CA1-896D-E78BD3CD5A75}" presName="composite" presStyleCnt="0"/>
      <dgm:spPr/>
    </dgm:pt>
    <dgm:pt modelId="{BCC803F6-6B42-49F3-BDC9-4BECA5B498CC}" type="pres">
      <dgm:prSet presAssocID="{0B53534F-0FB7-4CA1-896D-E78BD3CD5A75}" presName="chevron1" presStyleLbl="alignNode1" presStyleIdx="7" presStyleCnt="21"/>
      <dgm:spPr/>
    </dgm:pt>
    <dgm:pt modelId="{0740CA49-7A96-4221-B3DC-1474DEB4FABA}" type="pres">
      <dgm:prSet presAssocID="{0B53534F-0FB7-4CA1-896D-E78BD3CD5A75}" presName="chevron2" presStyleLbl="alignNode1" presStyleIdx="8" presStyleCnt="21"/>
      <dgm:spPr/>
    </dgm:pt>
    <dgm:pt modelId="{C9A3117D-FD51-47D2-BD98-91D8ED6777BF}" type="pres">
      <dgm:prSet presAssocID="{0B53534F-0FB7-4CA1-896D-E78BD3CD5A75}" presName="chevron3" presStyleLbl="alignNode1" presStyleIdx="9" presStyleCnt="21"/>
      <dgm:spPr/>
    </dgm:pt>
    <dgm:pt modelId="{F17EE992-8416-4077-94B6-4ECC0EA4A23B}" type="pres">
      <dgm:prSet presAssocID="{0B53534F-0FB7-4CA1-896D-E78BD3CD5A75}" presName="chevron4" presStyleLbl="alignNode1" presStyleIdx="10" presStyleCnt="21"/>
      <dgm:spPr/>
    </dgm:pt>
    <dgm:pt modelId="{CAA0A78E-4571-4895-845B-D0644DF855D9}" type="pres">
      <dgm:prSet presAssocID="{0B53534F-0FB7-4CA1-896D-E78BD3CD5A75}" presName="chevron5" presStyleLbl="alignNode1" presStyleIdx="11" presStyleCnt="21"/>
      <dgm:spPr/>
    </dgm:pt>
    <dgm:pt modelId="{E331B907-1A5D-4ACA-A3EE-253E29738883}" type="pres">
      <dgm:prSet presAssocID="{0B53534F-0FB7-4CA1-896D-E78BD3CD5A75}" presName="chevron6" presStyleLbl="alignNode1" presStyleIdx="12" presStyleCnt="21"/>
      <dgm:spPr/>
    </dgm:pt>
    <dgm:pt modelId="{C2AB77C2-C142-44FA-B7D0-CD0A75660654}" type="pres">
      <dgm:prSet presAssocID="{0B53534F-0FB7-4CA1-896D-E78BD3CD5A75}" presName="chevron7" presStyleLbl="alignNode1" presStyleIdx="13" presStyleCnt="21"/>
      <dgm:spPr/>
    </dgm:pt>
    <dgm:pt modelId="{7DC00708-6621-4DFB-AA7D-E2DE007407A3}" type="pres">
      <dgm:prSet presAssocID="{0B53534F-0FB7-4CA1-896D-E78BD3CD5A75}" presName="childtext" presStyleLbl="solidFgAcc1" presStyleIdx="1" presStyleCnt="3">
        <dgm:presLayoutVars>
          <dgm:chMax/>
          <dgm:chPref val="0"/>
          <dgm:bulletEnabled val="1"/>
        </dgm:presLayoutVars>
      </dgm:prSet>
      <dgm:spPr/>
      <dgm:t>
        <a:bodyPr/>
        <a:lstStyle/>
        <a:p>
          <a:endParaRPr lang="es-MX"/>
        </a:p>
      </dgm:t>
    </dgm:pt>
    <dgm:pt modelId="{BEC5E310-5C6B-4C8A-AC45-E828209689A5}" type="pres">
      <dgm:prSet presAssocID="{F7267373-6247-44E1-9DE9-44CACB328B29}" presName="sibTrans" presStyleCnt="0"/>
      <dgm:spPr/>
    </dgm:pt>
    <dgm:pt modelId="{20C128D4-2CD7-4AD0-9356-8D0DD5F61522}" type="pres">
      <dgm:prSet presAssocID="{2B8ED81B-B758-468F-BB64-BAEC6F5F5330}" presName="parenttextcomposite" presStyleCnt="0"/>
      <dgm:spPr/>
    </dgm:pt>
    <dgm:pt modelId="{3D894E45-6103-4227-9CF0-91CCE314762C}" type="pres">
      <dgm:prSet presAssocID="{2B8ED81B-B758-468F-BB64-BAEC6F5F5330}" presName="parenttext" presStyleLbl="revTx" presStyleIdx="2" presStyleCnt="3">
        <dgm:presLayoutVars>
          <dgm:chMax/>
          <dgm:chPref val="2"/>
          <dgm:bulletEnabled val="1"/>
        </dgm:presLayoutVars>
      </dgm:prSet>
      <dgm:spPr/>
      <dgm:t>
        <a:bodyPr/>
        <a:lstStyle/>
        <a:p>
          <a:endParaRPr lang="es-MX"/>
        </a:p>
      </dgm:t>
    </dgm:pt>
    <dgm:pt modelId="{18B6187E-A553-44FA-93A7-25B0623E6C5B}" type="pres">
      <dgm:prSet presAssocID="{2B8ED81B-B758-468F-BB64-BAEC6F5F5330}" presName="composite" presStyleCnt="0"/>
      <dgm:spPr/>
    </dgm:pt>
    <dgm:pt modelId="{1BB72D04-05A6-4414-8E46-288933CC9419}" type="pres">
      <dgm:prSet presAssocID="{2B8ED81B-B758-468F-BB64-BAEC6F5F5330}" presName="chevron1" presStyleLbl="alignNode1" presStyleIdx="14" presStyleCnt="21"/>
      <dgm:spPr/>
    </dgm:pt>
    <dgm:pt modelId="{ED61729A-5D21-4560-89B6-CE9B88E57810}" type="pres">
      <dgm:prSet presAssocID="{2B8ED81B-B758-468F-BB64-BAEC6F5F5330}" presName="chevron2" presStyleLbl="alignNode1" presStyleIdx="15" presStyleCnt="21"/>
      <dgm:spPr/>
    </dgm:pt>
    <dgm:pt modelId="{BC8928A8-2634-4A81-9DA4-62EEBA59A496}" type="pres">
      <dgm:prSet presAssocID="{2B8ED81B-B758-468F-BB64-BAEC6F5F5330}" presName="chevron3" presStyleLbl="alignNode1" presStyleIdx="16" presStyleCnt="21"/>
      <dgm:spPr/>
    </dgm:pt>
    <dgm:pt modelId="{B82F22EC-BBD6-4F45-8DF0-02B1C0B041A9}" type="pres">
      <dgm:prSet presAssocID="{2B8ED81B-B758-468F-BB64-BAEC6F5F5330}" presName="chevron4" presStyleLbl="alignNode1" presStyleIdx="17" presStyleCnt="21"/>
      <dgm:spPr/>
    </dgm:pt>
    <dgm:pt modelId="{1ED84DAD-0676-40BF-8B39-4F4E84F901B7}" type="pres">
      <dgm:prSet presAssocID="{2B8ED81B-B758-468F-BB64-BAEC6F5F5330}" presName="chevron5" presStyleLbl="alignNode1" presStyleIdx="18" presStyleCnt="21"/>
      <dgm:spPr/>
    </dgm:pt>
    <dgm:pt modelId="{BD3A7E81-42CD-4770-99F3-85B017C5FCFF}" type="pres">
      <dgm:prSet presAssocID="{2B8ED81B-B758-468F-BB64-BAEC6F5F5330}" presName="chevron6" presStyleLbl="alignNode1" presStyleIdx="19" presStyleCnt="21"/>
      <dgm:spPr/>
    </dgm:pt>
    <dgm:pt modelId="{F2A5203A-2402-4714-BB3D-45E5F0351DC7}" type="pres">
      <dgm:prSet presAssocID="{2B8ED81B-B758-468F-BB64-BAEC6F5F5330}" presName="chevron7" presStyleLbl="alignNode1" presStyleIdx="20" presStyleCnt="21"/>
      <dgm:spPr/>
    </dgm:pt>
    <dgm:pt modelId="{940F2574-36F6-4792-8575-939B45DE7B2A}" type="pres">
      <dgm:prSet presAssocID="{2B8ED81B-B758-468F-BB64-BAEC6F5F5330}" presName="childtext" presStyleLbl="solidFgAcc1" presStyleIdx="2" presStyleCnt="3">
        <dgm:presLayoutVars>
          <dgm:chMax/>
          <dgm:chPref val="0"/>
          <dgm:bulletEnabled val="1"/>
        </dgm:presLayoutVars>
      </dgm:prSet>
      <dgm:spPr/>
      <dgm:t>
        <a:bodyPr/>
        <a:lstStyle/>
        <a:p>
          <a:endParaRPr lang="es-MX"/>
        </a:p>
      </dgm:t>
    </dgm:pt>
  </dgm:ptLst>
  <dgm:cxnLst>
    <dgm:cxn modelId="{3E0E9030-779C-4B4B-8E1E-8BB19FBC4B5B}" srcId="{F65C8B30-2110-478C-B215-273B32F78BA3}" destId="{0B53534F-0FB7-4CA1-896D-E78BD3CD5A75}" srcOrd="1" destOrd="0" parTransId="{91981BF9-D777-436A-AF39-2FB4F8229C0C}" sibTransId="{F7267373-6247-44E1-9DE9-44CACB328B29}"/>
    <dgm:cxn modelId="{89CAF08B-F81D-427F-9809-07695B11F0A0}" type="presOf" srcId="{F65C8B30-2110-478C-B215-273B32F78BA3}" destId="{E0EC0B5B-D6BE-484A-9926-61702B857D04}" srcOrd="0" destOrd="0" presId="urn:microsoft.com/office/officeart/2008/layout/VerticalAccentList"/>
    <dgm:cxn modelId="{7C6572B9-B7EB-4D04-B3FE-65EDAF27BE03}" srcId="{0B53534F-0FB7-4CA1-896D-E78BD3CD5A75}" destId="{1515F7F4-6E5B-4A44-BBB6-65036487D5C6}" srcOrd="0" destOrd="0" parTransId="{60F9D0DF-5343-472B-A83C-2B5CE658B65B}" sibTransId="{CD8D7550-63E5-43FA-BFE6-62EB69EA6629}"/>
    <dgm:cxn modelId="{945E8E94-BB25-4FA4-B304-C1B615010497}" type="presOf" srcId="{0B53534F-0FB7-4CA1-896D-E78BD3CD5A75}" destId="{F1F51E08-55C7-4FC2-B430-264E57D3B7A2}" srcOrd="0" destOrd="0" presId="urn:microsoft.com/office/officeart/2008/layout/VerticalAccentList"/>
    <dgm:cxn modelId="{CB080442-A564-471D-A103-61DBD3851518}" srcId="{F65C8B30-2110-478C-B215-273B32F78BA3}" destId="{2B8ED81B-B758-468F-BB64-BAEC6F5F5330}" srcOrd="2" destOrd="0" parTransId="{9F305322-D278-4CC5-80D7-290BA9CF2A48}" sibTransId="{AB588674-8BEA-4FFC-B678-FEEB7346F841}"/>
    <dgm:cxn modelId="{5309DDE1-F3AB-4CEA-BA34-DD639B400365}" srcId="{2B8ED81B-B758-468F-BB64-BAEC6F5F5330}" destId="{477E3BC9-7DFD-4E48-B018-A72892D024CC}" srcOrd="0" destOrd="0" parTransId="{68FC7A66-5282-4BDD-B35D-9A803324BF2A}" sibTransId="{7EC58B71-FBC5-4E2B-BD75-BE69B6E794BF}"/>
    <dgm:cxn modelId="{62974512-7D85-4BA7-BDDF-7FCE18ECE2EB}" type="presOf" srcId="{D6AB1866-BA87-4702-A993-EFF0F02F21CE}" destId="{4B3248C0-B89B-4C8F-BDF3-FB8476EC6AC2}" srcOrd="0" destOrd="0" presId="urn:microsoft.com/office/officeart/2008/layout/VerticalAccentList"/>
    <dgm:cxn modelId="{FB0E1D06-69A4-40D6-9D3B-25940304DEC5}" srcId="{F65C8B30-2110-478C-B215-273B32F78BA3}" destId="{2898AD80-2ABF-43E1-B8BA-33969228C9F9}" srcOrd="0" destOrd="0" parTransId="{0BB16514-0938-4B67-BF66-7EF8DD05EFDA}" sibTransId="{0727C316-9562-4614-AED5-07EF18B4C5D1}"/>
    <dgm:cxn modelId="{A345A4D5-8F34-4C5D-AE18-B890D373CA57}" type="presOf" srcId="{477E3BC9-7DFD-4E48-B018-A72892D024CC}" destId="{940F2574-36F6-4792-8575-939B45DE7B2A}" srcOrd="0" destOrd="0" presId="urn:microsoft.com/office/officeart/2008/layout/VerticalAccentList"/>
    <dgm:cxn modelId="{082425CD-4119-4A61-918F-664673566EE5}" type="presOf" srcId="{2898AD80-2ABF-43E1-B8BA-33969228C9F9}" destId="{B255F53B-9821-45E6-B034-AF6CDA0D0330}" srcOrd="0" destOrd="0" presId="urn:microsoft.com/office/officeart/2008/layout/VerticalAccentList"/>
    <dgm:cxn modelId="{F4B68D69-1288-41CD-925F-933954FFA322}" type="presOf" srcId="{1515F7F4-6E5B-4A44-BBB6-65036487D5C6}" destId="{7DC00708-6621-4DFB-AA7D-E2DE007407A3}" srcOrd="0" destOrd="0" presId="urn:microsoft.com/office/officeart/2008/layout/VerticalAccentList"/>
    <dgm:cxn modelId="{9ED86C84-50C0-4223-81E2-F12FA76C57FE}" srcId="{2898AD80-2ABF-43E1-B8BA-33969228C9F9}" destId="{D6AB1866-BA87-4702-A993-EFF0F02F21CE}" srcOrd="0" destOrd="0" parTransId="{FDBDED61-FF9E-4ACA-8DBB-93F47CEDE8ED}" sibTransId="{94106CA3-9FC4-4C25-B4F1-5C7AFBDB6B0F}"/>
    <dgm:cxn modelId="{7CAE30A6-9D12-4AD2-9537-1B98F8BF9F70}" type="presOf" srcId="{2B8ED81B-B758-468F-BB64-BAEC6F5F5330}" destId="{3D894E45-6103-4227-9CF0-91CCE314762C}" srcOrd="0" destOrd="0" presId="urn:microsoft.com/office/officeart/2008/layout/VerticalAccentList"/>
    <dgm:cxn modelId="{83EDB1A1-F042-49B6-B974-CA4457259269}" type="presParOf" srcId="{E0EC0B5B-D6BE-484A-9926-61702B857D04}" destId="{DB62D753-503E-4C70-8DA8-F9A88CD0E310}" srcOrd="0" destOrd="0" presId="urn:microsoft.com/office/officeart/2008/layout/VerticalAccentList"/>
    <dgm:cxn modelId="{30C4CEC8-59D9-488D-BD5E-D7351FF1A49E}" type="presParOf" srcId="{DB62D753-503E-4C70-8DA8-F9A88CD0E310}" destId="{B255F53B-9821-45E6-B034-AF6CDA0D0330}" srcOrd="0" destOrd="0" presId="urn:microsoft.com/office/officeart/2008/layout/VerticalAccentList"/>
    <dgm:cxn modelId="{7C702041-142A-4327-8ECA-F1D8F20FFC61}" type="presParOf" srcId="{E0EC0B5B-D6BE-484A-9926-61702B857D04}" destId="{170768FC-5CDB-469E-A134-CC9A0E9E4C02}" srcOrd="1" destOrd="0" presId="urn:microsoft.com/office/officeart/2008/layout/VerticalAccentList"/>
    <dgm:cxn modelId="{C2654ED0-7DDB-416A-BDC9-74342A2EF18D}" type="presParOf" srcId="{170768FC-5CDB-469E-A134-CC9A0E9E4C02}" destId="{9849798A-AF2D-4062-8264-D0E949CF1D17}" srcOrd="0" destOrd="0" presId="urn:microsoft.com/office/officeart/2008/layout/VerticalAccentList"/>
    <dgm:cxn modelId="{6767D488-F7E2-461A-A092-A98BCC1A135E}" type="presParOf" srcId="{170768FC-5CDB-469E-A134-CC9A0E9E4C02}" destId="{7E64A3B5-7EA4-48B8-AED3-DA0A214BD061}" srcOrd="1" destOrd="0" presId="urn:microsoft.com/office/officeart/2008/layout/VerticalAccentList"/>
    <dgm:cxn modelId="{A3C9E070-A089-429A-A155-C5C6A49938FF}" type="presParOf" srcId="{170768FC-5CDB-469E-A134-CC9A0E9E4C02}" destId="{4378D5CB-8E42-46DB-A30B-6F8CA34D0123}" srcOrd="2" destOrd="0" presId="urn:microsoft.com/office/officeart/2008/layout/VerticalAccentList"/>
    <dgm:cxn modelId="{BF68FFAE-4AA9-4A22-A046-3D7F63224AAB}" type="presParOf" srcId="{170768FC-5CDB-469E-A134-CC9A0E9E4C02}" destId="{38D82813-C703-4C7A-A92B-36CBE7BFD40F}" srcOrd="3" destOrd="0" presId="urn:microsoft.com/office/officeart/2008/layout/VerticalAccentList"/>
    <dgm:cxn modelId="{6A45EB36-DE77-4448-A1D9-921F83028EE0}" type="presParOf" srcId="{170768FC-5CDB-469E-A134-CC9A0E9E4C02}" destId="{8EE815F4-AAFA-4433-842A-4196E21182B2}" srcOrd="4" destOrd="0" presId="urn:microsoft.com/office/officeart/2008/layout/VerticalAccentList"/>
    <dgm:cxn modelId="{55D79199-E1BE-4F12-9E33-EB2C1631921C}" type="presParOf" srcId="{170768FC-5CDB-469E-A134-CC9A0E9E4C02}" destId="{2537544A-ADB4-44B9-916E-3502B6F67B1A}" srcOrd="5" destOrd="0" presId="urn:microsoft.com/office/officeart/2008/layout/VerticalAccentList"/>
    <dgm:cxn modelId="{3CA862FA-4569-47C2-9B85-07848D86E26C}" type="presParOf" srcId="{170768FC-5CDB-469E-A134-CC9A0E9E4C02}" destId="{2C5F5FE7-B7E2-46AD-AB62-93068C331EEC}" srcOrd="6" destOrd="0" presId="urn:microsoft.com/office/officeart/2008/layout/VerticalAccentList"/>
    <dgm:cxn modelId="{D75BF371-2DAC-4529-B0D2-487029B4F772}" type="presParOf" srcId="{170768FC-5CDB-469E-A134-CC9A0E9E4C02}" destId="{4B3248C0-B89B-4C8F-BDF3-FB8476EC6AC2}" srcOrd="7" destOrd="0" presId="urn:microsoft.com/office/officeart/2008/layout/VerticalAccentList"/>
    <dgm:cxn modelId="{3918D43B-173A-4984-9FA4-2DEBB27E11DD}" type="presParOf" srcId="{E0EC0B5B-D6BE-484A-9926-61702B857D04}" destId="{9E8AA94A-FC47-42E2-8B4B-CCD463730B79}" srcOrd="2" destOrd="0" presId="urn:microsoft.com/office/officeart/2008/layout/VerticalAccentList"/>
    <dgm:cxn modelId="{65E872B4-FCB9-4F5D-AE76-ED5E184EF815}" type="presParOf" srcId="{E0EC0B5B-D6BE-484A-9926-61702B857D04}" destId="{79F921C5-9442-4F07-8A32-AD9C949620BB}" srcOrd="3" destOrd="0" presId="urn:microsoft.com/office/officeart/2008/layout/VerticalAccentList"/>
    <dgm:cxn modelId="{7E626F4E-BF43-49D6-9C2F-EB0B85E5F382}" type="presParOf" srcId="{79F921C5-9442-4F07-8A32-AD9C949620BB}" destId="{F1F51E08-55C7-4FC2-B430-264E57D3B7A2}" srcOrd="0" destOrd="0" presId="urn:microsoft.com/office/officeart/2008/layout/VerticalAccentList"/>
    <dgm:cxn modelId="{C6BF665A-C138-434E-970C-4C1F41E2CF29}" type="presParOf" srcId="{E0EC0B5B-D6BE-484A-9926-61702B857D04}" destId="{5422B5C2-0450-4EC6-9251-459E6962CA60}" srcOrd="4" destOrd="0" presId="urn:microsoft.com/office/officeart/2008/layout/VerticalAccentList"/>
    <dgm:cxn modelId="{A2F8AFA6-5330-4E57-8FE2-110C9C87D05D}" type="presParOf" srcId="{5422B5C2-0450-4EC6-9251-459E6962CA60}" destId="{BCC803F6-6B42-49F3-BDC9-4BECA5B498CC}" srcOrd="0" destOrd="0" presId="urn:microsoft.com/office/officeart/2008/layout/VerticalAccentList"/>
    <dgm:cxn modelId="{E5AA4CD3-A399-465C-8F42-B6C6C60D3D88}" type="presParOf" srcId="{5422B5C2-0450-4EC6-9251-459E6962CA60}" destId="{0740CA49-7A96-4221-B3DC-1474DEB4FABA}" srcOrd="1" destOrd="0" presId="urn:microsoft.com/office/officeart/2008/layout/VerticalAccentList"/>
    <dgm:cxn modelId="{C9540641-A5D1-4A8F-A04A-762A334B1B8B}" type="presParOf" srcId="{5422B5C2-0450-4EC6-9251-459E6962CA60}" destId="{C9A3117D-FD51-47D2-BD98-91D8ED6777BF}" srcOrd="2" destOrd="0" presId="urn:microsoft.com/office/officeart/2008/layout/VerticalAccentList"/>
    <dgm:cxn modelId="{07C19353-F666-457F-B835-209FB6295E33}" type="presParOf" srcId="{5422B5C2-0450-4EC6-9251-459E6962CA60}" destId="{F17EE992-8416-4077-94B6-4ECC0EA4A23B}" srcOrd="3" destOrd="0" presId="urn:microsoft.com/office/officeart/2008/layout/VerticalAccentList"/>
    <dgm:cxn modelId="{939F886D-8068-463F-A119-C6538CA4A361}" type="presParOf" srcId="{5422B5C2-0450-4EC6-9251-459E6962CA60}" destId="{CAA0A78E-4571-4895-845B-D0644DF855D9}" srcOrd="4" destOrd="0" presId="urn:microsoft.com/office/officeart/2008/layout/VerticalAccentList"/>
    <dgm:cxn modelId="{E8FBC7C7-217D-4070-B22D-D0B29AD3C4D3}" type="presParOf" srcId="{5422B5C2-0450-4EC6-9251-459E6962CA60}" destId="{E331B907-1A5D-4ACA-A3EE-253E29738883}" srcOrd="5" destOrd="0" presId="urn:microsoft.com/office/officeart/2008/layout/VerticalAccentList"/>
    <dgm:cxn modelId="{2B1DF7D0-2D9D-45C4-AA54-6500A5750813}" type="presParOf" srcId="{5422B5C2-0450-4EC6-9251-459E6962CA60}" destId="{C2AB77C2-C142-44FA-B7D0-CD0A75660654}" srcOrd="6" destOrd="0" presId="urn:microsoft.com/office/officeart/2008/layout/VerticalAccentList"/>
    <dgm:cxn modelId="{A8EC9627-929C-4E69-B1A1-9B36DBE06D5F}" type="presParOf" srcId="{5422B5C2-0450-4EC6-9251-459E6962CA60}" destId="{7DC00708-6621-4DFB-AA7D-E2DE007407A3}" srcOrd="7" destOrd="0" presId="urn:microsoft.com/office/officeart/2008/layout/VerticalAccentList"/>
    <dgm:cxn modelId="{8BAEB76C-A3D8-4031-95E0-F9E46A27EA4B}" type="presParOf" srcId="{E0EC0B5B-D6BE-484A-9926-61702B857D04}" destId="{BEC5E310-5C6B-4C8A-AC45-E828209689A5}" srcOrd="5" destOrd="0" presId="urn:microsoft.com/office/officeart/2008/layout/VerticalAccentList"/>
    <dgm:cxn modelId="{DAF4DE24-5940-4AD6-8C18-E03CAF821ACB}" type="presParOf" srcId="{E0EC0B5B-D6BE-484A-9926-61702B857D04}" destId="{20C128D4-2CD7-4AD0-9356-8D0DD5F61522}" srcOrd="6" destOrd="0" presId="urn:microsoft.com/office/officeart/2008/layout/VerticalAccentList"/>
    <dgm:cxn modelId="{AFCAD29F-E7B4-468E-9D80-0632DDB713FB}" type="presParOf" srcId="{20C128D4-2CD7-4AD0-9356-8D0DD5F61522}" destId="{3D894E45-6103-4227-9CF0-91CCE314762C}" srcOrd="0" destOrd="0" presId="urn:microsoft.com/office/officeart/2008/layout/VerticalAccentList"/>
    <dgm:cxn modelId="{A8A2C31E-FA7C-44A8-AF28-5C6499541243}" type="presParOf" srcId="{E0EC0B5B-D6BE-484A-9926-61702B857D04}" destId="{18B6187E-A553-44FA-93A7-25B0623E6C5B}" srcOrd="7" destOrd="0" presId="urn:microsoft.com/office/officeart/2008/layout/VerticalAccentList"/>
    <dgm:cxn modelId="{96BEE83F-3752-439E-97FD-B89E5A252F48}" type="presParOf" srcId="{18B6187E-A553-44FA-93A7-25B0623E6C5B}" destId="{1BB72D04-05A6-4414-8E46-288933CC9419}" srcOrd="0" destOrd="0" presId="urn:microsoft.com/office/officeart/2008/layout/VerticalAccentList"/>
    <dgm:cxn modelId="{5E9DC6AF-253B-4CB5-8D95-79FF2734AE1A}" type="presParOf" srcId="{18B6187E-A553-44FA-93A7-25B0623E6C5B}" destId="{ED61729A-5D21-4560-89B6-CE9B88E57810}" srcOrd="1" destOrd="0" presId="urn:microsoft.com/office/officeart/2008/layout/VerticalAccentList"/>
    <dgm:cxn modelId="{9F085454-FF35-4EA4-9987-856A55A93760}" type="presParOf" srcId="{18B6187E-A553-44FA-93A7-25B0623E6C5B}" destId="{BC8928A8-2634-4A81-9DA4-62EEBA59A496}" srcOrd="2" destOrd="0" presId="urn:microsoft.com/office/officeart/2008/layout/VerticalAccentList"/>
    <dgm:cxn modelId="{8CBDDC64-0EE9-4EF3-8389-D7EAFA3685ED}" type="presParOf" srcId="{18B6187E-A553-44FA-93A7-25B0623E6C5B}" destId="{B82F22EC-BBD6-4F45-8DF0-02B1C0B041A9}" srcOrd="3" destOrd="0" presId="urn:microsoft.com/office/officeart/2008/layout/VerticalAccentList"/>
    <dgm:cxn modelId="{03D0A5EB-B94B-4692-AF78-0E5FA2A0F6B2}" type="presParOf" srcId="{18B6187E-A553-44FA-93A7-25B0623E6C5B}" destId="{1ED84DAD-0676-40BF-8B39-4F4E84F901B7}" srcOrd="4" destOrd="0" presId="urn:microsoft.com/office/officeart/2008/layout/VerticalAccentList"/>
    <dgm:cxn modelId="{A4BA41B7-77B5-4D7B-96EB-5C0F457BE266}" type="presParOf" srcId="{18B6187E-A553-44FA-93A7-25B0623E6C5B}" destId="{BD3A7E81-42CD-4770-99F3-85B017C5FCFF}" srcOrd="5" destOrd="0" presId="urn:microsoft.com/office/officeart/2008/layout/VerticalAccentList"/>
    <dgm:cxn modelId="{EDA2A988-0BD4-44F8-A82E-DAC32A73DC99}" type="presParOf" srcId="{18B6187E-A553-44FA-93A7-25B0623E6C5B}" destId="{F2A5203A-2402-4714-BB3D-45E5F0351DC7}" srcOrd="6" destOrd="0" presId="urn:microsoft.com/office/officeart/2008/layout/VerticalAccentList"/>
    <dgm:cxn modelId="{5E8AAC45-1785-492C-ACBA-09E992E5F411}" type="presParOf" srcId="{18B6187E-A553-44FA-93A7-25B0623E6C5B}" destId="{940F2574-36F6-4792-8575-939B45DE7B2A}"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4F7F7C-B8DA-4880-9927-64DBA9F4201E}"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MX"/>
        </a:p>
      </dgm:t>
    </dgm:pt>
    <dgm:pt modelId="{9FA2F360-8D98-42DF-B10A-357E2D4F95DA}">
      <dgm:prSet phldrT="[Texto]" custT="1"/>
      <dgm:spPr/>
      <dgm:t>
        <a:bodyPr/>
        <a:lstStyle/>
        <a:p>
          <a:r>
            <a:rPr lang="es-MX" sz="1800" dirty="0" smtClean="0">
              <a:latin typeface="Times New Roman" pitchFamily="18" charset="0"/>
              <a:ea typeface="Adobe Fan Heiti Std B" pitchFamily="34" charset="-128"/>
              <a:cs typeface="Times New Roman" pitchFamily="18" charset="0"/>
            </a:rPr>
            <a:t>El estudio de Marketing Internacional de zapatos deportivos nace de la necesidad de realizar un análisis de las operaciones comerciales que dan pie al ingreso del sector de calzado deportivo de tal manera que se comprenda las preferencias en cuanto diferentes atributos que inclinan la elección de compra del mercado Ecuatoriano</a:t>
          </a:r>
          <a:endParaRPr lang="es-MX" sz="1800" dirty="0">
            <a:latin typeface="Times New Roman" pitchFamily="18" charset="0"/>
            <a:ea typeface="Adobe Fan Heiti Std B" pitchFamily="34" charset="-128"/>
            <a:cs typeface="Times New Roman" pitchFamily="18" charset="0"/>
          </a:endParaRPr>
        </a:p>
      </dgm:t>
    </dgm:pt>
    <dgm:pt modelId="{10CE3340-A039-45CB-BEDC-BC18E18CCBF4}" type="parTrans" cxnId="{02545FEC-1103-4D42-82FD-570F2C3DDFC5}">
      <dgm:prSet/>
      <dgm:spPr/>
      <dgm:t>
        <a:bodyPr/>
        <a:lstStyle/>
        <a:p>
          <a:endParaRPr lang="es-MX"/>
        </a:p>
      </dgm:t>
    </dgm:pt>
    <dgm:pt modelId="{24A962AB-29AF-4FFE-ACF6-7BF8EFC35AE1}" type="sibTrans" cxnId="{02545FEC-1103-4D42-82FD-570F2C3DDFC5}">
      <dgm:prSet/>
      <dgm:spPr/>
      <dgm:t>
        <a:bodyPr/>
        <a:lstStyle/>
        <a:p>
          <a:endParaRPr lang="es-MX"/>
        </a:p>
      </dgm:t>
    </dgm:pt>
    <dgm:pt modelId="{D4739BE9-3DC9-4882-BF4B-54712020B6C2}" type="pres">
      <dgm:prSet presAssocID="{F14F7F7C-B8DA-4880-9927-64DBA9F4201E}" presName="Name0" presStyleCnt="0">
        <dgm:presLayoutVars>
          <dgm:chMax/>
          <dgm:chPref/>
          <dgm:dir/>
        </dgm:presLayoutVars>
      </dgm:prSet>
      <dgm:spPr/>
      <dgm:t>
        <a:bodyPr/>
        <a:lstStyle/>
        <a:p>
          <a:endParaRPr lang="es-MX"/>
        </a:p>
      </dgm:t>
    </dgm:pt>
    <dgm:pt modelId="{038FFAE5-B369-437C-AF40-EF065F1A33BA}" type="pres">
      <dgm:prSet presAssocID="{9FA2F360-8D98-42DF-B10A-357E2D4F95DA}" presName="composite" presStyleCnt="0">
        <dgm:presLayoutVars>
          <dgm:chMax/>
          <dgm:chPref/>
        </dgm:presLayoutVars>
      </dgm:prSet>
      <dgm:spPr/>
    </dgm:pt>
    <dgm:pt modelId="{D4EC3361-364A-4829-B932-1EFB0EA998A4}" type="pres">
      <dgm:prSet presAssocID="{9FA2F360-8D98-42DF-B10A-357E2D4F95DA}" presName="Image" presStyleLbl="bgImgPlace1" presStyleIdx="0" presStyleCnt="1" custScaleX="143759" custScaleY="118710" custLinFactNeighborX="-5481" custLinFactNeighborY="-6544"/>
      <dgm:spPr>
        <a:blipFill rotWithShape="1">
          <a:blip xmlns:r="http://schemas.openxmlformats.org/officeDocument/2006/relationships" r:embed="rId1"/>
          <a:stretch>
            <a:fillRect/>
          </a:stretch>
        </a:blipFill>
      </dgm:spPr>
    </dgm:pt>
    <dgm:pt modelId="{3EF3E7EC-50D8-4209-9930-6D6C12DF9B6F}" type="pres">
      <dgm:prSet presAssocID="{9FA2F360-8D98-42DF-B10A-357E2D4F95DA}" presName="ParentText" presStyleLbl="revTx" presStyleIdx="0" presStyleCnt="1" custScaleX="206630" custScaleY="120245" custLinFactNeighborX="1728" custLinFactNeighborY="2238">
        <dgm:presLayoutVars>
          <dgm:chMax val="0"/>
          <dgm:chPref val="0"/>
          <dgm:bulletEnabled val="1"/>
        </dgm:presLayoutVars>
      </dgm:prSet>
      <dgm:spPr/>
      <dgm:t>
        <a:bodyPr/>
        <a:lstStyle/>
        <a:p>
          <a:endParaRPr lang="es-MX"/>
        </a:p>
      </dgm:t>
    </dgm:pt>
    <dgm:pt modelId="{4E1E654E-5E37-40D6-9C5C-DA233DCEDC84}" type="pres">
      <dgm:prSet presAssocID="{9FA2F360-8D98-42DF-B10A-357E2D4F95DA}" presName="tlFrame" presStyleLbl="node1" presStyleIdx="0" presStyleCnt="4" custLinFactX="-100000" custLinFactNeighborX="-106604" custLinFactNeighborY="3624"/>
      <dgm:spPr/>
    </dgm:pt>
    <dgm:pt modelId="{9F813EA7-950E-49D3-813B-2B619E584443}" type="pres">
      <dgm:prSet presAssocID="{9FA2F360-8D98-42DF-B10A-357E2D4F95DA}" presName="trFrame" presStyleLbl="node1" presStyleIdx="1" presStyleCnt="4" custLinFactX="100000" custLinFactNeighborX="105976" custLinFactNeighborY="3425"/>
      <dgm:spPr/>
    </dgm:pt>
    <dgm:pt modelId="{AE305ACE-455E-42B3-ABCD-D73282E4869C}" type="pres">
      <dgm:prSet presAssocID="{9FA2F360-8D98-42DF-B10A-357E2D4F95DA}" presName="blFrame" presStyleLbl="node1" presStyleIdx="2" presStyleCnt="4" custLinFactX="-93802" custLinFactNeighborX="-100000" custLinFactNeighborY="4880"/>
      <dgm:spPr/>
    </dgm:pt>
    <dgm:pt modelId="{ED3DEC34-691B-449A-95AB-8BD98FABBCA7}" type="pres">
      <dgm:prSet presAssocID="{9FA2F360-8D98-42DF-B10A-357E2D4F95DA}" presName="brFrame" presStyleLbl="node1" presStyleIdx="3" presStyleCnt="4" custLinFactX="100000" custLinFactNeighborX="102872" custLinFactNeighborY="10633"/>
      <dgm:spPr/>
    </dgm:pt>
  </dgm:ptLst>
  <dgm:cxnLst>
    <dgm:cxn modelId="{FF10C2B4-47A3-4E83-8025-41D396FEEE5F}" type="presOf" srcId="{9FA2F360-8D98-42DF-B10A-357E2D4F95DA}" destId="{3EF3E7EC-50D8-4209-9930-6D6C12DF9B6F}" srcOrd="0" destOrd="0" presId="urn:microsoft.com/office/officeart/2009/3/layout/FramedTextPicture"/>
    <dgm:cxn modelId="{02545FEC-1103-4D42-82FD-570F2C3DDFC5}" srcId="{F14F7F7C-B8DA-4880-9927-64DBA9F4201E}" destId="{9FA2F360-8D98-42DF-B10A-357E2D4F95DA}" srcOrd="0" destOrd="0" parTransId="{10CE3340-A039-45CB-BEDC-BC18E18CCBF4}" sibTransId="{24A962AB-29AF-4FFE-ACF6-7BF8EFC35AE1}"/>
    <dgm:cxn modelId="{AE010907-ED68-4B7A-BD64-5110BFC925F8}" type="presOf" srcId="{F14F7F7C-B8DA-4880-9927-64DBA9F4201E}" destId="{D4739BE9-3DC9-4882-BF4B-54712020B6C2}" srcOrd="0" destOrd="0" presId="urn:microsoft.com/office/officeart/2009/3/layout/FramedTextPicture"/>
    <dgm:cxn modelId="{0F5CF7F8-68F8-41DA-9B61-A6F78B3DB948}" type="presParOf" srcId="{D4739BE9-3DC9-4882-BF4B-54712020B6C2}" destId="{038FFAE5-B369-437C-AF40-EF065F1A33BA}" srcOrd="0" destOrd="0" presId="urn:microsoft.com/office/officeart/2009/3/layout/FramedTextPicture"/>
    <dgm:cxn modelId="{69ABC67A-1FF3-4AFA-97E7-0C53EBA3A7ED}" type="presParOf" srcId="{038FFAE5-B369-437C-AF40-EF065F1A33BA}" destId="{D4EC3361-364A-4829-B932-1EFB0EA998A4}" srcOrd="0" destOrd="0" presId="urn:microsoft.com/office/officeart/2009/3/layout/FramedTextPicture"/>
    <dgm:cxn modelId="{79F8273C-A98C-4023-B2BC-AA9DDDD189A5}" type="presParOf" srcId="{038FFAE5-B369-437C-AF40-EF065F1A33BA}" destId="{3EF3E7EC-50D8-4209-9930-6D6C12DF9B6F}" srcOrd="1" destOrd="0" presId="urn:microsoft.com/office/officeart/2009/3/layout/FramedTextPicture"/>
    <dgm:cxn modelId="{CA635081-59D3-468B-B1E4-9C931E5B02E2}" type="presParOf" srcId="{038FFAE5-B369-437C-AF40-EF065F1A33BA}" destId="{4E1E654E-5E37-40D6-9C5C-DA233DCEDC84}" srcOrd="2" destOrd="0" presId="urn:microsoft.com/office/officeart/2009/3/layout/FramedTextPicture"/>
    <dgm:cxn modelId="{872C335D-B1C0-4FBD-88B0-621D3725A181}" type="presParOf" srcId="{038FFAE5-B369-437C-AF40-EF065F1A33BA}" destId="{9F813EA7-950E-49D3-813B-2B619E584443}" srcOrd="3" destOrd="0" presId="urn:microsoft.com/office/officeart/2009/3/layout/FramedTextPicture"/>
    <dgm:cxn modelId="{ADCA8E07-C251-41C2-8AA9-8A36893C2E7A}" type="presParOf" srcId="{038FFAE5-B369-437C-AF40-EF065F1A33BA}" destId="{AE305ACE-455E-42B3-ABCD-D73282E4869C}" srcOrd="4" destOrd="0" presId="urn:microsoft.com/office/officeart/2009/3/layout/FramedTextPicture"/>
    <dgm:cxn modelId="{7911D10A-0532-45C2-B8AF-1CC86BC5F2DD}" type="presParOf" srcId="{038FFAE5-B369-437C-AF40-EF065F1A33BA}" destId="{ED3DEC34-691B-449A-95AB-8BD98FABBCA7}" srcOrd="5" destOrd="0" presId="urn:microsoft.com/office/officeart/2009/3/layout/FramedTextPi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689A0F-4B29-41DA-BBEE-7A46CD85C0C9}" type="doc">
      <dgm:prSet loTypeId="urn:microsoft.com/office/officeart/2009/3/layout/CircleRelationship" loCatId="relationship" qsTypeId="urn:microsoft.com/office/officeart/2005/8/quickstyle/simple3" qsCatId="simple" csTypeId="urn:microsoft.com/office/officeart/2005/8/colors/colorful2" csCatId="colorful" phldr="1"/>
      <dgm:spPr/>
      <dgm:t>
        <a:bodyPr/>
        <a:lstStyle/>
        <a:p>
          <a:endParaRPr lang="es-MX"/>
        </a:p>
      </dgm:t>
    </dgm:pt>
    <dgm:pt modelId="{694591B7-AB3B-4CF2-B1FC-2C646CF9135F}">
      <dgm:prSet phldrT="[Texto]" custT="1"/>
      <dgm:spPr/>
      <dgm:t>
        <a:bodyPr/>
        <a:lstStyle/>
        <a:p>
          <a:r>
            <a:rPr lang="es-US" sz="2800" dirty="0" smtClean="0">
              <a:latin typeface="Adobe Garamond Pro Bold" pitchFamily="18" charset="0"/>
              <a:ea typeface="Adobe Fan Heiti Std B" pitchFamily="34" charset="-128"/>
            </a:rPr>
            <a:t>Problema</a:t>
          </a:r>
          <a:r>
            <a:rPr lang="es-US" sz="2400" dirty="0" smtClean="0">
              <a:latin typeface="Adobe Garamond Pro Bold" pitchFamily="18" charset="0"/>
              <a:ea typeface="Adobe Fan Heiti Std B" pitchFamily="34" charset="-128"/>
            </a:rPr>
            <a:t> Macro</a:t>
          </a:r>
          <a:endParaRPr lang="es-MX" sz="2400" dirty="0">
            <a:latin typeface="Adobe Garamond Pro Bold" pitchFamily="18" charset="0"/>
            <a:ea typeface="Adobe Fan Heiti Std B" pitchFamily="34" charset="-128"/>
          </a:endParaRPr>
        </a:p>
      </dgm:t>
    </dgm:pt>
    <dgm:pt modelId="{B02D0DD0-D957-4C3A-A5AB-140AE58451C5}" type="parTrans" cxnId="{19AFEB9D-D7F4-4264-AED6-12FADAA29E7D}">
      <dgm:prSet/>
      <dgm:spPr/>
      <dgm:t>
        <a:bodyPr/>
        <a:lstStyle/>
        <a:p>
          <a:endParaRPr lang="es-MX" sz="1600">
            <a:latin typeface="Adobe Fan Heiti Std B" pitchFamily="34" charset="-128"/>
            <a:ea typeface="Adobe Fan Heiti Std B" pitchFamily="34" charset="-128"/>
          </a:endParaRPr>
        </a:p>
      </dgm:t>
    </dgm:pt>
    <dgm:pt modelId="{233DFD4E-C2F8-440E-9987-29D0220C8145}" type="sibTrans" cxnId="{19AFEB9D-D7F4-4264-AED6-12FADAA29E7D}">
      <dgm:prSet/>
      <dgm:spPr/>
      <dgm:t>
        <a:bodyPr/>
        <a:lstStyle/>
        <a:p>
          <a:endParaRPr lang="es-MX" sz="1600">
            <a:latin typeface="Adobe Fan Heiti Std B" pitchFamily="34" charset="-128"/>
            <a:ea typeface="Adobe Fan Heiti Std B" pitchFamily="34" charset="-128"/>
          </a:endParaRPr>
        </a:p>
      </dgm:t>
    </dgm:pt>
    <dgm:pt modelId="{65D9E2A4-361C-4C9B-9B65-1F0C96D2DA3B}">
      <dgm:prSet phldrT="[Texto]" custT="1"/>
      <dgm:spPr/>
      <dgm:t>
        <a:bodyPr/>
        <a:lstStyle/>
        <a:p>
          <a:r>
            <a:rPr lang="es-US" sz="1800" dirty="0" smtClean="0">
              <a:latin typeface="Adobe Hebrew" pitchFamily="18" charset="-79"/>
              <a:ea typeface="Adobe Fan Heiti Std B" pitchFamily="34" charset="-128"/>
              <a:cs typeface="Adobe Hebrew" pitchFamily="18" charset="-79"/>
            </a:rPr>
            <a:t>Precios y material atractivo</a:t>
          </a:r>
        </a:p>
        <a:p>
          <a:r>
            <a:rPr lang="es-US" sz="1800" b="1" dirty="0" smtClean="0">
              <a:latin typeface="Adobe Hebrew" pitchFamily="18" charset="-79"/>
              <a:ea typeface="Adobe Fan Heiti Std B" pitchFamily="34" charset="-128"/>
              <a:cs typeface="Adobe Hebrew" pitchFamily="18" charset="-79"/>
            </a:rPr>
            <a:t>Años de experiencia </a:t>
          </a:r>
          <a:endParaRPr lang="es-MX" sz="1800" b="1" dirty="0">
            <a:latin typeface="Adobe Hebrew" pitchFamily="18" charset="-79"/>
            <a:ea typeface="Adobe Fan Heiti Std B" pitchFamily="34" charset="-128"/>
            <a:cs typeface="Adobe Hebrew" pitchFamily="18" charset="-79"/>
          </a:endParaRPr>
        </a:p>
      </dgm:t>
    </dgm:pt>
    <dgm:pt modelId="{A7EB9D6E-E6E8-4145-8D26-A032903DA53D}" type="parTrans" cxnId="{250A81DD-1CB4-47A6-8D10-4BC53E4377D9}">
      <dgm:prSet/>
      <dgm:spPr/>
      <dgm:t>
        <a:bodyPr/>
        <a:lstStyle/>
        <a:p>
          <a:endParaRPr lang="es-MX" sz="1600">
            <a:latin typeface="Adobe Fan Heiti Std B" pitchFamily="34" charset="-128"/>
            <a:ea typeface="Adobe Fan Heiti Std B" pitchFamily="34" charset="-128"/>
          </a:endParaRPr>
        </a:p>
      </dgm:t>
    </dgm:pt>
    <dgm:pt modelId="{26CE0182-F905-4A37-B570-FEB64F4C4C48}" type="sibTrans" cxnId="{250A81DD-1CB4-47A6-8D10-4BC53E4377D9}">
      <dgm:prSet/>
      <dgm:spPr/>
      <dgm:t>
        <a:bodyPr/>
        <a:lstStyle/>
        <a:p>
          <a:endParaRPr lang="es-MX" sz="1600">
            <a:latin typeface="Adobe Fan Heiti Std B" pitchFamily="34" charset="-128"/>
            <a:ea typeface="Adobe Fan Heiti Std B" pitchFamily="34" charset="-128"/>
          </a:endParaRPr>
        </a:p>
      </dgm:t>
    </dgm:pt>
    <dgm:pt modelId="{94D62C21-82FE-4D8B-BB82-6868886B8BC4}">
      <dgm:prSet phldrT="[Texto]" custT="1"/>
      <dgm:spPr/>
      <dgm:t>
        <a:bodyPr/>
        <a:lstStyle/>
        <a:p>
          <a:r>
            <a:rPr lang="es-US" sz="1600" dirty="0" smtClean="0">
              <a:latin typeface="Adobe Garamond Pro Bold" pitchFamily="18" charset="0"/>
              <a:ea typeface="Adobe Fan Heiti Std B" pitchFamily="34" charset="-128"/>
            </a:rPr>
            <a:t>ADIDAS</a:t>
          </a:r>
          <a:endParaRPr lang="es-MX" sz="1600" dirty="0">
            <a:latin typeface="Adobe Garamond Pro Bold" pitchFamily="18" charset="0"/>
            <a:ea typeface="Adobe Fan Heiti Std B" pitchFamily="34" charset="-128"/>
          </a:endParaRPr>
        </a:p>
      </dgm:t>
    </dgm:pt>
    <dgm:pt modelId="{A7B1021B-5696-4C82-8896-EE6736CC143E}" type="parTrans" cxnId="{5AA424D8-BA83-4798-B684-FD7A932DA461}">
      <dgm:prSet/>
      <dgm:spPr/>
      <dgm:t>
        <a:bodyPr/>
        <a:lstStyle/>
        <a:p>
          <a:endParaRPr lang="es-MX" sz="1600">
            <a:latin typeface="Adobe Fan Heiti Std B" pitchFamily="34" charset="-128"/>
            <a:ea typeface="Adobe Fan Heiti Std B" pitchFamily="34" charset="-128"/>
          </a:endParaRPr>
        </a:p>
      </dgm:t>
    </dgm:pt>
    <dgm:pt modelId="{A588B72A-9B34-4417-8DFF-35A05178869C}" type="sibTrans" cxnId="{5AA424D8-BA83-4798-B684-FD7A932DA461}">
      <dgm:prSet/>
      <dgm:spPr/>
      <dgm:t>
        <a:bodyPr/>
        <a:lstStyle/>
        <a:p>
          <a:endParaRPr lang="es-MX" sz="1600">
            <a:latin typeface="Adobe Fan Heiti Std B" pitchFamily="34" charset="-128"/>
            <a:ea typeface="Adobe Fan Heiti Std B" pitchFamily="34" charset="-128"/>
          </a:endParaRPr>
        </a:p>
      </dgm:t>
    </dgm:pt>
    <dgm:pt modelId="{4E100F87-A204-40CD-9EB9-93D4C14BFAE4}">
      <dgm:prSet phldrT="[Texto]" custT="1"/>
      <dgm:spPr/>
      <dgm:t>
        <a:bodyPr/>
        <a:lstStyle/>
        <a:p>
          <a:r>
            <a:rPr lang="es-US" sz="1600" dirty="0" smtClean="0">
              <a:latin typeface="Adobe Garamond Pro Bold" pitchFamily="18" charset="0"/>
              <a:ea typeface="Adobe Fan Heiti Std B" pitchFamily="34" charset="-128"/>
            </a:rPr>
            <a:t>NIKE </a:t>
          </a:r>
          <a:endParaRPr lang="es-MX" sz="1600" dirty="0">
            <a:latin typeface="Adobe Garamond Pro Bold" pitchFamily="18" charset="0"/>
            <a:ea typeface="Adobe Fan Heiti Std B" pitchFamily="34" charset="-128"/>
          </a:endParaRPr>
        </a:p>
      </dgm:t>
    </dgm:pt>
    <dgm:pt modelId="{949B88C0-8841-47FB-A3D8-BDC97BB70B07}" type="parTrans" cxnId="{9D3CCBB5-518D-4773-B3B1-40B883FCEC56}">
      <dgm:prSet/>
      <dgm:spPr/>
      <dgm:t>
        <a:bodyPr/>
        <a:lstStyle/>
        <a:p>
          <a:endParaRPr lang="es-MX" sz="1600">
            <a:latin typeface="Adobe Fan Heiti Std B" pitchFamily="34" charset="-128"/>
            <a:ea typeface="Adobe Fan Heiti Std B" pitchFamily="34" charset="-128"/>
          </a:endParaRPr>
        </a:p>
      </dgm:t>
    </dgm:pt>
    <dgm:pt modelId="{D6215636-981A-4C61-B08F-1862BACEDFE3}" type="sibTrans" cxnId="{9D3CCBB5-518D-4773-B3B1-40B883FCEC56}">
      <dgm:prSet/>
      <dgm:spPr/>
      <dgm:t>
        <a:bodyPr/>
        <a:lstStyle/>
        <a:p>
          <a:endParaRPr lang="es-MX" sz="1600">
            <a:latin typeface="Adobe Fan Heiti Std B" pitchFamily="34" charset="-128"/>
            <a:ea typeface="Adobe Fan Heiti Std B" pitchFamily="34" charset="-128"/>
          </a:endParaRPr>
        </a:p>
      </dgm:t>
    </dgm:pt>
    <dgm:pt modelId="{7ADB9AC3-A3A7-4470-A19B-59EC24335F1F}" type="pres">
      <dgm:prSet presAssocID="{33689A0F-4B29-41DA-BBEE-7A46CD85C0C9}" presName="Name0" presStyleCnt="0">
        <dgm:presLayoutVars>
          <dgm:chMax val="1"/>
          <dgm:chPref val="1"/>
        </dgm:presLayoutVars>
      </dgm:prSet>
      <dgm:spPr/>
      <dgm:t>
        <a:bodyPr/>
        <a:lstStyle/>
        <a:p>
          <a:endParaRPr lang="es-MX"/>
        </a:p>
      </dgm:t>
    </dgm:pt>
    <dgm:pt modelId="{BC262EB6-9B69-4EB3-A0FE-A94952AF3938}" type="pres">
      <dgm:prSet presAssocID="{694591B7-AB3B-4CF2-B1FC-2C646CF9135F}" presName="Parent" presStyleLbl="node0" presStyleIdx="0" presStyleCnt="1">
        <dgm:presLayoutVars>
          <dgm:chMax val="5"/>
          <dgm:chPref val="5"/>
        </dgm:presLayoutVars>
      </dgm:prSet>
      <dgm:spPr/>
      <dgm:t>
        <a:bodyPr/>
        <a:lstStyle/>
        <a:p>
          <a:endParaRPr lang="es-MX"/>
        </a:p>
      </dgm:t>
    </dgm:pt>
    <dgm:pt modelId="{D49C55D9-4AE2-4E60-86EA-2B8F43EFBF3E}" type="pres">
      <dgm:prSet presAssocID="{694591B7-AB3B-4CF2-B1FC-2C646CF9135F}" presName="Accent1" presStyleLbl="node1" presStyleIdx="0" presStyleCnt="15"/>
      <dgm:spPr/>
    </dgm:pt>
    <dgm:pt modelId="{1AE95189-E016-4076-AE12-5865EF05F928}" type="pres">
      <dgm:prSet presAssocID="{694591B7-AB3B-4CF2-B1FC-2C646CF9135F}" presName="Accent2" presStyleLbl="node1" presStyleIdx="1" presStyleCnt="15"/>
      <dgm:spPr/>
    </dgm:pt>
    <dgm:pt modelId="{E7DDBC3E-C8BD-4967-B29B-EE03F99DBE66}" type="pres">
      <dgm:prSet presAssocID="{694591B7-AB3B-4CF2-B1FC-2C646CF9135F}" presName="Accent3" presStyleLbl="node1" presStyleIdx="2" presStyleCnt="15"/>
      <dgm:spPr/>
    </dgm:pt>
    <dgm:pt modelId="{15CB3F68-8378-4C0A-9461-BE18E1E1EDC4}" type="pres">
      <dgm:prSet presAssocID="{694591B7-AB3B-4CF2-B1FC-2C646CF9135F}" presName="Accent4" presStyleLbl="node1" presStyleIdx="3" presStyleCnt="15"/>
      <dgm:spPr/>
    </dgm:pt>
    <dgm:pt modelId="{5EB894DB-A664-48BF-B5FA-1B1129640652}" type="pres">
      <dgm:prSet presAssocID="{694591B7-AB3B-4CF2-B1FC-2C646CF9135F}" presName="Accent5" presStyleLbl="node1" presStyleIdx="4" presStyleCnt="15"/>
      <dgm:spPr/>
    </dgm:pt>
    <dgm:pt modelId="{DF94797E-1E8B-4478-9983-7F866671CED4}" type="pres">
      <dgm:prSet presAssocID="{694591B7-AB3B-4CF2-B1FC-2C646CF9135F}" presName="Accent6" presStyleLbl="node1" presStyleIdx="5" presStyleCnt="15"/>
      <dgm:spPr/>
    </dgm:pt>
    <dgm:pt modelId="{71717F0D-73E1-4B50-B63E-99ABEB3F7C16}" type="pres">
      <dgm:prSet presAssocID="{65D9E2A4-361C-4C9B-9B65-1F0C96D2DA3B}" presName="Child1" presStyleLbl="node1" presStyleIdx="6" presStyleCnt="15" custScaleX="162174" custScaleY="154559">
        <dgm:presLayoutVars>
          <dgm:chMax val="0"/>
          <dgm:chPref val="0"/>
        </dgm:presLayoutVars>
      </dgm:prSet>
      <dgm:spPr/>
      <dgm:t>
        <a:bodyPr/>
        <a:lstStyle/>
        <a:p>
          <a:endParaRPr lang="es-MX"/>
        </a:p>
      </dgm:t>
    </dgm:pt>
    <dgm:pt modelId="{9A1C4250-6F5A-42B9-9B74-1ADF3163F2E9}" type="pres">
      <dgm:prSet presAssocID="{65D9E2A4-361C-4C9B-9B65-1F0C96D2DA3B}" presName="Accent7" presStyleCnt="0"/>
      <dgm:spPr/>
    </dgm:pt>
    <dgm:pt modelId="{04A63681-E539-44D2-8697-5BE5972E7EE5}" type="pres">
      <dgm:prSet presAssocID="{65D9E2A4-361C-4C9B-9B65-1F0C96D2DA3B}" presName="AccentHold1" presStyleLbl="node1" presStyleIdx="7" presStyleCnt="15"/>
      <dgm:spPr/>
    </dgm:pt>
    <dgm:pt modelId="{EC9A7BA7-314D-463A-8B46-745304C96982}" type="pres">
      <dgm:prSet presAssocID="{65D9E2A4-361C-4C9B-9B65-1F0C96D2DA3B}" presName="Accent8" presStyleCnt="0"/>
      <dgm:spPr/>
    </dgm:pt>
    <dgm:pt modelId="{CFE94876-2AD1-4D5B-8E07-BFAB3673BE10}" type="pres">
      <dgm:prSet presAssocID="{65D9E2A4-361C-4C9B-9B65-1F0C96D2DA3B}" presName="AccentHold2" presStyleLbl="node1" presStyleIdx="8" presStyleCnt="15"/>
      <dgm:spPr/>
    </dgm:pt>
    <dgm:pt modelId="{6F37670D-708F-47F3-B985-3A88B2DE3A4B}" type="pres">
      <dgm:prSet presAssocID="{4E100F87-A204-40CD-9EB9-93D4C14BFAE4}" presName="Child2" presStyleLbl="node1" presStyleIdx="9" presStyleCnt="15">
        <dgm:presLayoutVars>
          <dgm:chMax val="0"/>
          <dgm:chPref val="0"/>
        </dgm:presLayoutVars>
      </dgm:prSet>
      <dgm:spPr/>
      <dgm:t>
        <a:bodyPr/>
        <a:lstStyle/>
        <a:p>
          <a:endParaRPr lang="es-MX"/>
        </a:p>
      </dgm:t>
    </dgm:pt>
    <dgm:pt modelId="{30DF4FD1-EF93-42CD-B0E0-4858052F6DED}" type="pres">
      <dgm:prSet presAssocID="{4E100F87-A204-40CD-9EB9-93D4C14BFAE4}" presName="Accent9" presStyleCnt="0"/>
      <dgm:spPr/>
    </dgm:pt>
    <dgm:pt modelId="{9E8E7AA8-4B93-419F-99D4-C0B31A742580}" type="pres">
      <dgm:prSet presAssocID="{4E100F87-A204-40CD-9EB9-93D4C14BFAE4}" presName="AccentHold1" presStyleLbl="node1" presStyleIdx="10" presStyleCnt="15"/>
      <dgm:spPr/>
    </dgm:pt>
    <dgm:pt modelId="{11801C9E-6D00-4EB3-8CDB-105FB78A454A}" type="pres">
      <dgm:prSet presAssocID="{4E100F87-A204-40CD-9EB9-93D4C14BFAE4}" presName="Accent10" presStyleCnt="0"/>
      <dgm:spPr/>
    </dgm:pt>
    <dgm:pt modelId="{F66FAFA4-6C15-466C-9425-B7390B299D67}" type="pres">
      <dgm:prSet presAssocID="{4E100F87-A204-40CD-9EB9-93D4C14BFAE4}" presName="AccentHold2" presStyleLbl="node1" presStyleIdx="11" presStyleCnt="15"/>
      <dgm:spPr/>
    </dgm:pt>
    <dgm:pt modelId="{090FE252-97BD-4DA1-B9AE-461A6D5F634D}" type="pres">
      <dgm:prSet presAssocID="{4E100F87-A204-40CD-9EB9-93D4C14BFAE4}" presName="Accent11" presStyleCnt="0"/>
      <dgm:spPr/>
    </dgm:pt>
    <dgm:pt modelId="{B8F5CE4B-6600-4161-907E-BE8E0308ABA5}" type="pres">
      <dgm:prSet presAssocID="{4E100F87-A204-40CD-9EB9-93D4C14BFAE4}" presName="AccentHold3" presStyleLbl="node1" presStyleIdx="12" presStyleCnt="15"/>
      <dgm:spPr/>
    </dgm:pt>
    <dgm:pt modelId="{C8BBED10-556C-4FC6-84F6-E5003F4BEDF9}" type="pres">
      <dgm:prSet presAssocID="{94D62C21-82FE-4D8B-BB82-6868886B8BC4}" presName="Child3" presStyleLbl="node1" presStyleIdx="13" presStyleCnt="15">
        <dgm:presLayoutVars>
          <dgm:chMax val="0"/>
          <dgm:chPref val="0"/>
        </dgm:presLayoutVars>
      </dgm:prSet>
      <dgm:spPr/>
      <dgm:t>
        <a:bodyPr/>
        <a:lstStyle/>
        <a:p>
          <a:endParaRPr lang="es-MX"/>
        </a:p>
      </dgm:t>
    </dgm:pt>
    <dgm:pt modelId="{F2A110A1-CA2E-4BD4-B252-F96197576607}" type="pres">
      <dgm:prSet presAssocID="{94D62C21-82FE-4D8B-BB82-6868886B8BC4}" presName="Accent12" presStyleCnt="0"/>
      <dgm:spPr/>
    </dgm:pt>
    <dgm:pt modelId="{E1BF1A66-09FE-47D3-B99E-FFB50FBAF1AB}" type="pres">
      <dgm:prSet presAssocID="{94D62C21-82FE-4D8B-BB82-6868886B8BC4}" presName="AccentHold1" presStyleLbl="node1" presStyleIdx="14" presStyleCnt="15"/>
      <dgm:spPr/>
    </dgm:pt>
  </dgm:ptLst>
  <dgm:cxnLst>
    <dgm:cxn modelId="{03413E67-0059-46D8-97D7-18481852BF6E}" type="presOf" srcId="{694591B7-AB3B-4CF2-B1FC-2C646CF9135F}" destId="{BC262EB6-9B69-4EB3-A0FE-A94952AF3938}" srcOrd="0" destOrd="0" presId="urn:microsoft.com/office/officeart/2009/3/layout/CircleRelationship"/>
    <dgm:cxn modelId="{83E80EC0-6906-40EF-B3CC-C872D5A56BD9}" type="presOf" srcId="{4E100F87-A204-40CD-9EB9-93D4C14BFAE4}" destId="{6F37670D-708F-47F3-B985-3A88B2DE3A4B}" srcOrd="0" destOrd="0" presId="urn:microsoft.com/office/officeart/2009/3/layout/CircleRelationship"/>
    <dgm:cxn modelId="{9D3CCBB5-518D-4773-B3B1-40B883FCEC56}" srcId="{694591B7-AB3B-4CF2-B1FC-2C646CF9135F}" destId="{4E100F87-A204-40CD-9EB9-93D4C14BFAE4}" srcOrd="1" destOrd="0" parTransId="{949B88C0-8841-47FB-A3D8-BDC97BB70B07}" sibTransId="{D6215636-981A-4C61-B08F-1862BACEDFE3}"/>
    <dgm:cxn modelId="{250A81DD-1CB4-47A6-8D10-4BC53E4377D9}" srcId="{694591B7-AB3B-4CF2-B1FC-2C646CF9135F}" destId="{65D9E2A4-361C-4C9B-9B65-1F0C96D2DA3B}" srcOrd="0" destOrd="0" parTransId="{A7EB9D6E-E6E8-4145-8D26-A032903DA53D}" sibTransId="{26CE0182-F905-4A37-B570-FEB64F4C4C48}"/>
    <dgm:cxn modelId="{3B425381-C0EF-448C-BCAC-75069871451F}" type="presOf" srcId="{94D62C21-82FE-4D8B-BB82-6868886B8BC4}" destId="{C8BBED10-556C-4FC6-84F6-E5003F4BEDF9}" srcOrd="0" destOrd="0" presId="urn:microsoft.com/office/officeart/2009/3/layout/CircleRelationship"/>
    <dgm:cxn modelId="{9B6A6908-ECB9-47B3-9682-2B4FCAB969C6}" type="presOf" srcId="{33689A0F-4B29-41DA-BBEE-7A46CD85C0C9}" destId="{7ADB9AC3-A3A7-4470-A19B-59EC24335F1F}" srcOrd="0" destOrd="0" presId="urn:microsoft.com/office/officeart/2009/3/layout/CircleRelationship"/>
    <dgm:cxn modelId="{19AFEB9D-D7F4-4264-AED6-12FADAA29E7D}" srcId="{33689A0F-4B29-41DA-BBEE-7A46CD85C0C9}" destId="{694591B7-AB3B-4CF2-B1FC-2C646CF9135F}" srcOrd="0" destOrd="0" parTransId="{B02D0DD0-D957-4C3A-A5AB-140AE58451C5}" sibTransId="{233DFD4E-C2F8-440E-9987-29D0220C8145}"/>
    <dgm:cxn modelId="{5AA424D8-BA83-4798-B684-FD7A932DA461}" srcId="{694591B7-AB3B-4CF2-B1FC-2C646CF9135F}" destId="{94D62C21-82FE-4D8B-BB82-6868886B8BC4}" srcOrd="2" destOrd="0" parTransId="{A7B1021B-5696-4C82-8896-EE6736CC143E}" sibTransId="{A588B72A-9B34-4417-8DFF-35A05178869C}"/>
    <dgm:cxn modelId="{0D1C6160-F9EC-4FB1-A2BE-3E63D1A34C3B}" type="presOf" srcId="{65D9E2A4-361C-4C9B-9B65-1F0C96D2DA3B}" destId="{71717F0D-73E1-4B50-B63E-99ABEB3F7C16}" srcOrd="0" destOrd="0" presId="urn:microsoft.com/office/officeart/2009/3/layout/CircleRelationship"/>
    <dgm:cxn modelId="{0B01BD5C-8E95-46D4-839A-FDB772A1C873}" type="presParOf" srcId="{7ADB9AC3-A3A7-4470-A19B-59EC24335F1F}" destId="{BC262EB6-9B69-4EB3-A0FE-A94952AF3938}" srcOrd="0" destOrd="0" presId="urn:microsoft.com/office/officeart/2009/3/layout/CircleRelationship"/>
    <dgm:cxn modelId="{2D35AB75-253A-4096-81C9-804E22C5F55F}" type="presParOf" srcId="{7ADB9AC3-A3A7-4470-A19B-59EC24335F1F}" destId="{D49C55D9-4AE2-4E60-86EA-2B8F43EFBF3E}" srcOrd="1" destOrd="0" presId="urn:microsoft.com/office/officeart/2009/3/layout/CircleRelationship"/>
    <dgm:cxn modelId="{C09A5D69-B7A7-40FB-A449-168905D93390}" type="presParOf" srcId="{7ADB9AC3-A3A7-4470-A19B-59EC24335F1F}" destId="{1AE95189-E016-4076-AE12-5865EF05F928}" srcOrd="2" destOrd="0" presId="urn:microsoft.com/office/officeart/2009/3/layout/CircleRelationship"/>
    <dgm:cxn modelId="{69F15CC6-E419-454B-8C0F-E87EA6CB1BF5}" type="presParOf" srcId="{7ADB9AC3-A3A7-4470-A19B-59EC24335F1F}" destId="{E7DDBC3E-C8BD-4967-B29B-EE03F99DBE66}" srcOrd="3" destOrd="0" presId="urn:microsoft.com/office/officeart/2009/3/layout/CircleRelationship"/>
    <dgm:cxn modelId="{4E728426-B01F-43D4-957C-2133B0FD4039}" type="presParOf" srcId="{7ADB9AC3-A3A7-4470-A19B-59EC24335F1F}" destId="{15CB3F68-8378-4C0A-9461-BE18E1E1EDC4}" srcOrd="4" destOrd="0" presId="urn:microsoft.com/office/officeart/2009/3/layout/CircleRelationship"/>
    <dgm:cxn modelId="{5F3ABFB0-4235-4610-84DE-C0387AE0249C}" type="presParOf" srcId="{7ADB9AC3-A3A7-4470-A19B-59EC24335F1F}" destId="{5EB894DB-A664-48BF-B5FA-1B1129640652}" srcOrd="5" destOrd="0" presId="urn:microsoft.com/office/officeart/2009/3/layout/CircleRelationship"/>
    <dgm:cxn modelId="{8D2855A8-2875-488B-8799-4F599F53BB48}" type="presParOf" srcId="{7ADB9AC3-A3A7-4470-A19B-59EC24335F1F}" destId="{DF94797E-1E8B-4478-9983-7F866671CED4}" srcOrd="6" destOrd="0" presId="urn:microsoft.com/office/officeart/2009/3/layout/CircleRelationship"/>
    <dgm:cxn modelId="{01A780FD-A045-4357-883C-10AAFFEC8A8E}" type="presParOf" srcId="{7ADB9AC3-A3A7-4470-A19B-59EC24335F1F}" destId="{71717F0D-73E1-4B50-B63E-99ABEB3F7C16}" srcOrd="7" destOrd="0" presId="urn:microsoft.com/office/officeart/2009/3/layout/CircleRelationship"/>
    <dgm:cxn modelId="{9396CF81-9574-4F6C-B83C-0847FDEC4C08}" type="presParOf" srcId="{7ADB9AC3-A3A7-4470-A19B-59EC24335F1F}" destId="{9A1C4250-6F5A-42B9-9B74-1ADF3163F2E9}" srcOrd="8" destOrd="0" presId="urn:microsoft.com/office/officeart/2009/3/layout/CircleRelationship"/>
    <dgm:cxn modelId="{B492C97D-E889-468B-BB6A-3D18B01CDDB5}" type="presParOf" srcId="{9A1C4250-6F5A-42B9-9B74-1ADF3163F2E9}" destId="{04A63681-E539-44D2-8697-5BE5972E7EE5}" srcOrd="0" destOrd="0" presId="urn:microsoft.com/office/officeart/2009/3/layout/CircleRelationship"/>
    <dgm:cxn modelId="{50C32A5C-4717-4367-A8AD-676AF32FD379}" type="presParOf" srcId="{7ADB9AC3-A3A7-4470-A19B-59EC24335F1F}" destId="{EC9A7BA7-314D-463A-8B46-745304C96982}" srcOrd="9" destOrd="0" presId="urn:microsoft.com/office/officeart/2009/3/layout/CircleRelationship"/>
    <dgm:cxn modelId="{EA9C9A9C-FF9A-4338-AFA5-10463717B050}" type="presParOf" srcId="{EC9A7BA7-314D-463A-8B46-745304C96982}" destId="{CFE94876-2AD1-4D5B-8E07-BFAB3673BE10}" srcOrd="0" destOrd="0" presId="urn:microsoft.com/office/officeart/2009/3/layout/CircleRelationship"/>
    <dgm:cxn modelId="{4A6B8DE7-C993-4CA5-88DE-45A5ED37E912}" type="presParOf" srcId="{7ADB9AC3-A3A7-4470-A19B-59EC24335F1F}" destId="{6F37670D-708F-47F3-B985-3A88B2DE3A4B}" srcOrd="10" destOrd="0" presId="urn:microsoft.com/office/officeart/2009/3/layout/CircleRelationship"/>
    <dgm:cxn modelId="{715F247D-B272-46EF-A3E0-7C4CFF8CCC37}" type="presParOf" srcId="{7ADB9AC3-A3A7-4470-A19B-59EC24335F1F}" destId="{30DF4FD1-EF93-42CD-B0E0-4858052F6DED}" srcOrd="11" destOrd="0" presId="urn:microsoft.com/office/officeart/2009/3/layout/CircleRelationship"/>
    <dgm:cxn modelId="{874407BE-E088-437B-81BE-9D003F98AD8C}" type="presParOf" srcId="{30DF4FD1-EF93-42CD-B0E0-4858052F6DED}" destId="{9E8E7AA8-4B93-419F-99D4-C0B31A742580}" srcOrd="0" destOrd="0" presId="urn:microsoft.com/office/officeart/2009/3/layout/CircleRelationship"/>
    <dgm:cxn modelId="{DDA1AE2B-AA4B-48CC-9996-6BB0A67C4786}" type="presParOf" srcId="{7ADB9AC3-A3A7-4470-A19B-59EC24335F1F}" destId="{11801C9E-6D00-4EB3-8CDB-105FB78A454A}" srcOrd="12" destOrd="0" presId="urn:microsoft.com/office/officeart/2009/3/layout/CircleRelationship"/>
    <dgm:cxn modelId="{FA6B91E5-AF84-4778-A8AA-3104D628C2B2}" type="presParOf" srcId="{11801C9E-6D00-4EB3-8CDB-105FB78A454A}" destId="{F66FAFA4-6C15-466C-9425-B7390B299D67}" srcOrd="0" destOrd="0" presId="urn:microsoft.com/office/officeart/2009/3/layout/CircleRelationship"/>
    <dgm:cxn modelId="{6C10A861-F1C8-4D05-9E50-EE738243A656}" type="presParOf" srcId="{7ADB9AC3-A3A7-4470-A19B-59EC24335F1F}" destId="{090FE252-97BD-4DA1-B9AE-461A6D5F634D}" srcOrd="13" destOrd="0" presId="urn:microsoft.com/office/officeart/2009/3/layout/CircleRelationship"/>
    <dgm:cxn modelId="{3A03A88E-647A-46CA-8F6A-588E9A57EC5B}" type="presParOf" srcId="{090FE252-97BD-4DA1-B9AE-461A6D5F634D}" destId="{B8F5CE4B-6600-4161-907E-BE8E0308ABA5}" srcOrd="0" destOrd="0" presId="urn:microsoft.com/office/officeart/2009/3/layout/CircleRelationship"/>
    <dgm:cxn modelId="{3D8D5E53-6CAA-4423-9482-CC3072519CA6}" type="presParOf" srcId="{7ADB9AC3-A3A7-4470-A19B-59EC24335F1F}" destId="{C8BBED10-556C-4FC6-84F6-E5003F4BEDF9}" srcOrd="14" destOrd="0" presId="urn:microsoft.com/office/officeart/2009/3/layout/CircleRelationship"/>
    <dgm:cxn modelId="{2FFDAEAE-E79C-4917-A547-5AF1D0B6D4F5}" type="presParOf" srcId="{7ADB9AC3-A3A7-4470-A19B-59EC24335F1F}" destId="{F2A110A1-CA2E-4BD4-B252-F96197576607}" srcOrd="15" destOrd="0" presId="urn:microsoft.com/office/officeart/2009/3/layout/CircleRelationship"/>
    <dgm:cxn modelId="{02AB1022-C332-4442-9E86-6CDB42B6D21F}" type="presParOf" srcId="{F2A110A1-CA2E-4BD4-B252-F96197576607}" destId="{E1BF1A66-09FE-47D3-B99E-FFB50FBAF1AB}"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C3C4E0-2B30-4D0F-B84A-79297A811AC5}" type="doc">
      <dgm:prSet loTypeId="urn:microsoft.com/office/officeart/2009/3/layout/RandomtoResultProcess" loCatId="process" qsTypeId="urn:microsoft.com/office/officeart/2005/8/quickstyle/simple3" qsCatId="simple" csTypeId="urn:microsoft.com/office/officeart/2005/8/colors/colorful2" csCatId="colorful" phldr="1"/>
      <dgm:spPr/>
      <dgm:t>
        <a:bodyPr/>
        <a:lstStyle/>
        <a:p>
          <a:endParaRPr lang="es-MX"/>
        </a:p>
      </dgm:t>
    </dgm:pt>
    <dgm:pt modelId="{0ADC3BF5-C024-40A2-B4B7-A55CC79806F1}">
      <dgm:prSet phldrT="[Texto]" custT="1"/>
      <dgm:spPr/>
      <dgm:t>
        <a:bodyPr/>
        <a:lstStyle/>
        <a:p>
          <a:r>
            <a:rPr lang="es-US" sz="2000" dirty="0" smtClean="0">
              <a:latin typeface="Adobe Garamond Pro Bold" pitchFamily="18" charset="0"/>
            </a:rPr>
            <a:t>Objetivo general</a:t>
          </a:r>
          <a:endParaRPr lang="es-MX" sz="2000" dirty="0">
            <a:latin typeface="Adobe Garamond Pro Bold" pitchFamily="18" charset="0"/>
          </a:endParaRPr>
        </a:p>
      </dgm:t>
    </dgm:pt>
    <dgm:pt modelId="{2F3956EC-051A-4F4A-8F39-E4A781EF0B9A}" type="parTrans" cxnId="{731C2800-AD6C-40BA-9556-B3E376F799C6}">
      <dgm:prSet/>
      <dgm:spPr/>
      <dgm:t>
        <a:bodyPr/>
        <a:lstStyle/>
        <a:p>
          <a:endParaRPr lang="es-MX"/>
        </a:p>
      </dgm:t>
    </dgm:pt>
    <dgm:pt modelId="{3D167BAC-A03B-4925-9AD4-3980B537005B}" type="sibTrans" cxnId="{731C2800-AD6C-40BA-9556-B3E376F799C6}">
      <dgm:prSet/>
      <dgm:spPr/>
      <dgm:t>
        <a:bodyPr/>
        <a:lstStyle/>
        <a:p>
          <a:endParaRPr lang="es-MX"/>
        </a:p>
      </dgm:t>
    </dgm:pt>
    <dgm:pt modelId="{6F5E2506-D8E5-4C71-9CF2-9A24B1FCA31E}">
      <dgm:prSet phldrT="[Texto]" custT="1"/>
      <dgm:spPr/>
      <dgm:t>
        <a:bodyPr/>
        <a:lstStyle/>
        <a:p>
          <a:pPr algn="ctr"/>
          <a:r>
            <a:rPr lang="es-US" sz="1400" b="0" dirty="0" smtClean="0">
              <a:latin typeface="+mn-lt"/>
            </a:rPr>
            <a:t>Realizar un estudio de Marketing Internacional de importación de Calzado deportivo en Ecuador, con el fin de conocer la relación comercial entre proveedores internacionales e importadores, los precios de mercado internacional y las principales variables que sirven como elementos de desarrollo de las estrategias de negociación. </a:t>
          </a:r>
          <a:endParaRPr lang="es-MX" sz="1400" b="0" dirty="0">
            <a:latin typeface="+mn-lt"/>
          </a:endParaRPr>
        </a:p>
      </dgm:t>
    </dgm:pt>
    <dgm:pt modelId="{BFE2569C-00C8-4B6E-809E-DD186A85D3DF}" type="sibTrans" cxnId="{5123F492-548F-4531-AB15-0844EDBC6529}">
      <dgm:prSet/>
      <dgm:spPr/>
      <dgm:t>
        <a:bodyPr/>
        <a:lstStyle/>
        <a:p>
          <a:endParaRPr lang="es-MX"/>
        </a:p>
      </dgm:t>
    </dgm:pt>
    <dgm:pt modelId="{118AEADC-ED57-4778-BE9A-7DD78E75BA15}" type="parTrans" cxnId="{5123F492-548F-4531-AB15-0844EDBC6529}">
      <dgm:prSet/>
      <dgm:spPr/>
      <dgm:t>
        <a:bodyPr/>
        <a:lstStyle/>
        <a:p>
          <a:endParaRPr lang="es-MX"/>
        </a:p>
      </dgm:t>
    </dgm:pt>
    <dgm:pt modelId="{458E5F65-F8FF-4E60-813F-0BF5E9E1F320}" type="pres">
      <dgm:prSet presAssocID="{C5C3C4E0-2B30-4D0F-B84A-79297A811AC5}" presName="Name0" presStyleCnt="0">
        <dgm:presLayoutVars>
          <dgm:dir/>
          <dgm:animOne val="branch"/>
          <dgm:animLvl val="lvl"/>
        </dgm:presLayoutVars>
      </dgm:prSet>
      <dgm:spPr/>
      <dgm:t>
        <a:bodyPr/>
        <a:lstStyle/>
        <a:p>
          <a:endParaRPr lang="es-MX"/>
        </a:p>
      </dgm:t>
    </dgm:pt>
    <dgm:pt modelId="{845E0C93-C50E-46D1-953E-77D48A72BB43}" type="pres">
      <dgm:prSet presAssocID="{0ADC3BF5-C024-40A2-B4B7-A55CC79806F1}" presName="chaos" presStyleCnt="0"/>
      <dgm:spPr/>
    </dgm:pt>
    <dgm:pt modelId="{B57AACF0-0FB8-467E-AB01-B4197E5E2116}" type="pres">
      <dgm:prSet presAssocID="{0ADC3BF5-C024-40A2-B4B7-A55CC79806F1}" presName="parTx1" presStyleLbl="revTx" presStyleIdx="0" presStyleCnt="1"/>
      <dgm:spPr/>
      <dgm:t>
        <a:bodyPr/>
        <a:lstStyle/>
        <a:p>
          <a:endParaRPr lang="es-MX"/>
        </a:p>
      </dgm:t>
    </dgm:pt>
    <dgm:pt modelId="{23E20288-E305-4ACC-A7E6-0F49972317D2}" type="pres">
      <dgm:prSet presAssocID="{0ADC3BF5-C024-40A2-B4B7-A55CC79806F1}" presName="c1" presStyleLbl="node1" presStyleIdx="0" presStyleCnt="19"/>
      <dgm:spPr/>
    </dgm:pt>
    <dgm:pt modelId="{4B569229-C121-482E-B1AB-137025380F51}" type="pres">
      <dgm:prSet presAssocID="{0ADC3BF5-C024-40A2-B4B7-A55CC79806F1}" presName="c2" presStyleLbl="node1" presStyleIdx="1" presStyleCnt="19"/>
      <dgm:spPr/>
    </dgm:pt>
    <dgm:pt modelId="{F03F2380-F282-46CA-BB1E-25A242098962}" type="pres">
      <dgm:prSet presAssocID="{0ADC3BF5-C024-40A2-B4B7-A55CC79806F1}" presName="c3" presStyleLbl="node1" presStyleIdx="2" presStyleCnt="19"/>
      <dgm:spPr/>
    </dgm:pt>
    <dgm:pt modelId="{4C54D872-6459-442F-BD77-421F66FDC2B5}" type="pres">
      <dgm:prSet presAssocID="{0ADC3BF5-C024-40A2-B4B7-A55CC79806F1}" presName="c4" presStyleLbl="node1" presStyleIdx="3" presStyleCnt="19"/>
      <dgm:spPr/>
    </dgm:pt>
    <dgm:pt modelId="{1DDD0CB8-8400-40C0-9962-7879075A75A4}" type="pres">
      <dgm:prSet presAssocID="{0ADC3BF5-C024-40A2-B4B7-A55CC79806F1}" presName="c5" presStyleLbl="node1" presStyleIdx="4" presStyleCnt="19"/>
      <dgm:spPr/>
    </dgm:pt>
    <dgm:pt modelId="{F54FC337-37AC-4C2D-99C2-06518EC91DAA}" type="pres">
      <dgm:prSet presAssocID="{0ADC3BF5-C024-40A2-B4B7-A55CC79806F1}" presName="c6" presStyleLbl="node1" presStyleIdx="5" presStyleCnt="19"/>
      <dgm:spPr/>
    </dgm:pt>
    <dgm:pt modelId="{4F10BF51-4209-4A8C-BE5F-568D2E475EBC}" type="pres">
      <dgm:prSet presAssocID="{0ADC3BF5-C024-40A2-B4B7-A55CC79806F1}" presName="c7" presStyleLbl="node1" presStyleIdx="6" presStyleCnt="19"/>
      <dgm:spPr/>
    </dgm:pt>
    <dgm:pt modelId="{76063E0E-13F4-4BCF-8F4A-F9F0A629FE20}" type="pres">
      <dgm:prSet presAssocID="{0ADC3BF5-C024-40A2-B4B7-A55CC79806F1}" presName="c8" presStyleLbl="node1" presStyleIdx="7" presStyleCnt="19"/>
      <dgm:spPr/>
    </dgm:pt>
    <dgm:pt modelId="{C88F6BDB-96CF-4010-9DAB-A983C3EAF750}" type="pres">
      <dgm:prSet presAssocID="{0ADC3BF5-C024-40A2-B4B7-A55CC79806F1}" presName="c9" presStyleLbl="node1" presStyleIdx="8" presStyleCnt="19"/>
      <dgm:spPr/>
    </dgm:pt>
    <dgm:pt modelId="{E8ADC464-99F9-4691-9A79-9E969519B3D7}" type="pres">
      <dgm:prSet presAssocID="{0ADC3BF5-C024-40A2-B4B7-A55CC79806F1}" presName="c10" presStyleLbl="node1" presStyleIdx="9" presStyleCnt="19"/>
      <dgm:spPr/>
      <dgm:t>
        <a:bodyPr/>
        <a:lstStyle/>
        <a:p>
          <a:endParaRPr lang="es-MX"/>
        </a:p>
      </dgm:t>
    </dgm:pt>
    <dgm:pt modelId="{E4F8A646-334C-4F27-AA59-80412C5CFAF7}" type="pres">
      <dgm:prSet presAssocID="{0ADC3BF5-C024-40A2-B4B7-A55CC79806F1}" presName="c11" presStyleLbl="node1" presStyleIdx="10" presStyleCnt="19"/>
      <dgm:spPr/>
    </dgm:pt>
    <dgm:pt modelId="{1C406D6E-7940-41F8-97CE-572D5AB962A3}" type="pres">
      <dgm:prSet presAssocID="{0ADC3BF5-C024-40A2-B4B7-A55CC79806F1}" presName="c12" presStyleLbl="node1" presStyleIdx="11" presStyleCnt="19"/>
      <dgm:spPr/>
    </dgm:pt>
    <dgm:pt modelId="{BD15E32B-FB4A-4552-9B03-5A267973025E}" type="pres">
      <dgm:prSet presAssocID="{0ADC3BF5-C024-40A2-B4B7-A55CC79806F1}" presName="c13" presStyleLbl="node1" presStyleIdx="12" presStyleCnt="19"/>
      <dgm:spPr/>
    </dgm:pt>
    <dgm:pt modelId="{A3848E92-61B9-44EE-8621-3B38DE118F7A}" type="pres">
      <dgm:prSet presAssocID="{0ADC3BF5-C024-40A2-B4B7-A55CC79806F1}" presName="c14" presStyleLbl="node1" presStyleIdx="13" presStyleCnt="19"/>
      <dgm:spPr/>
    </dgm:pt>
    <dgm:pt modelId="{57137C3E-BC32-4E50-A377-6DC08063C7D1}" type="pres">
      <dgm:prSet presAssocID="{0ADC3BF5-C024-40A2-B4B7-A55CC79806F1}" presName="c15" presStyleLbl="node1" presStyleIdx="14" presStyleCnt="19"/>
      <dgm:spPr/>
    </dgm:pt>
    <dgm:pt modelId="{71E1EDC2-1427-4AB8-82C3-5A55B062769C}" type="pres">
      <dgm:prSet presAssocID="{0ADC3BF5-C024-40A2-B4B7-A55CC79806F1}" presName="c16" presStyleLbl="node1" presStyleIdx="15" presStyleCnt="19"/>
      <dgm:spPr/>
    </dgm:pt>
    <dgm:pt modelId="{7EBC8D3B-F31D-4E2B-9AED-1441A61CE6D3}" type="pres">
      <dgm:prSet presAssocID="{0ADC3BF5-C024-40A2-B4B7-A55CC79806F1}" presName="c17" presStyleLbl="node1" presStyleIdx="16" presStyleCnt="19"/>
      <dgm:spPr/>
    </dgm:pt>
    <dgm:pt modelId="{80FFE70E-2574-4C32-A92B-92026C31159C}" type="pres">
      <dgm:prSet presAssocID="{0ADC3BF5-C024-40A2-B4B7-A55CC79806F1}" presName="c18" presStyleLbl="node1" presStyleIdx="17" presStyleCnt="19"/>
      <dgm:spPr/>
    </dgm:pt>
    <dgm:pt modelId="{556BC0AB-7825-4BD8-BD10-403E3DFB0378}" type="pres">
      <dgm:prSet presAssocID="{3D167BAC-A03B-4925-9AD4-3980B537005B}" presName="chevronComposite1" presStyleCnt="0"/>
      <dgm:spPr/>
    </dgm:pt>
    <dgm:pt modelId="{8E802C90-8683-4726-86FE-6B2782EFF305}" type="pres">
      <dgm:prSet presAssocID="{3D167BAC-A03B-4925-9AD4-3980B537005B}" presName="chevron1" presStyleLbl="sibTrans2D1" presStyleIdx="0" presStyleCnt="2"/>
      <dgm:spPr/>
    </dgm:pt>
    <dgm:pt modelId="{FA801961-D369-4E1C-A9E9-C9532858EA08}" type="pres">
      <dgm:prSet presAssocID="{3D167BAC-A03B-4925-9AD4-3980B537005B}" presName="spChevron1" presStyleCnt="0"/>
      <dgm:spPr/>
    </dgm:pt>
    <dgm:pt modelId="{2CA0E025-08BF-4D2F-A0D3-E4A3C349BCFB}" type="pres">
      <dgm:prSet presAssocID="{3D167BAC-A03B-4925-9AD4-3980B537005B}" presName="overlap" presStyleCnt="0"/>
      <dgm:spPr/>
    </dgm:pt>
    <dgm:pt modelId="{26DD14D8-28C1-4D07-B186-EB0BF99CE185}" type="pres">
      <dgm:prSet presAssocID="{3D167BAC-A03B-4925-9AD4-3980B537005B}" presName="chevronComposite2" presStyleCnt="0"/>
      <dgm:spPr/>
    </dgm:pt>
    <dgm:pt modelId="{3DC7F96D-FCFA-4251-AA6A-DE9FF3B65595}" type="pres">
      <dgm:prSet presAssocID="{3D167BAC-A03B-4925-9AD4-3980B537005B}" presName="chevron2" presStyleLbl="sibTrans2D1" presStyleIdx="1" presStyleCnt="2"/>
      <dgm:spPr/>
    </dgm:pt>
    <dgm:pt modelId="{15442807-42DA-41CB-897D-F86126663EBD}" type="pres">
      <dgm:prSet presAssocID="{3D167BAC-A03B-4925-9AD4-3980B537005B}" presName="spChevron2" presStyleCnt="0"/>
      <dgm:spPr/>
    </dgm:pt>
    <dgm:pt modelId="{F033E217-EFA3-46EB-9ABA-6956E82F032C}" type="pres">
      <dgm:prSet presAssocID="{6F5E2506-D8E5-4C71-9CF2-9A24B1FCA31E}" presName="last" presStyleCnt="0"/>
      <dgm:spPr/>
    </dgm:pt>
    <dgm:pt modelId="{0716302B-2901-4722-BAA9-161507BE30FE}" type="pres">
      <dgm:prSet presAssocID="{6F5E2506-D8E5-4C71-9CF2-9A24B1FCA31E}" presName="circleTx" presStyleLbl="node1" presStyleIdx="18" presStyleCnt="19" custScaleX="204027" custScaleY="86073" custLinFactNeighborX="11727" custLinFactNeighborY="650"/>
      <dgm:spPr>
        <a:prstGeom prst="round2DiagRect">
          <a:avLst/>
        </a:prstGeom>
      </dgm:spPr>
      <dgm:t>
        <a:bodyPr/>
        <a:lstStyle/>
        <a:p>
          <a:endParaRPr lang="es-MX"/>
        </a:p>
      </dgm:t>
    </dgm:pt>
    <dgm:pt modelId="{650380E2-D4CB-4B2E-B597-3CCDC934BB2E}" type="pres">
      <dgm:prSet presAssocID="{6F5E2506-D8E5-4C71-9CF2-9A24B1FCA31E}" presName="spN" presStyleCnt="0"/>
      <dgm:spPr/>
    </dgm:pt>
  </dgm:ptLst>
  <dgm:cxnLst>
    <dgm:cxn modelId="{E1FF6C17-37CC-49EA-886D-76E6E32441DC}" type="presOf" srcId="{C5C3C4E0-2B30-4D0F-B84A-79297A811AC5}" destId="{458E5F65-F8FF-4E60-813F-0BF5E9E1F320}" srcOrd="0" destOrd="0" presId="urn:microsoft.com/office/officeart/2009/3/layout/RandomtoResultProcess"/>
    <dgm:cxn modelId="{731C2800-AD6C-40BA-9556-B3E376F799C6}" srcId="{C5C3C4E0-2B30-4D0F-B84A-79297A811AC5}" destId="{0ADC3BF5-C024-40A2-B4B7-A55CC79806F1}" srcOrd="0" destOrd="0" parTransId="{2F3956EC-051A-4F4A-8F39-E4A781EF0B9A}" sibTransId="{3D167BAC-A03B-4925-9AD4-3980B537005B}"/>
    <dgm:cxn modelId="{76E6F20D-6DA9-461E-A651-2EA31CA14807}" type="presOf" srcId="{6F5E2506-D8E5-4C71-9CF2-9A24B1FCA31E}" destId="{0716302B-2901-4722-BAA9-161507BE30FE}" srcOrd="0" destOrd="0" presId="urn:microsoft.com/office/officeart/2009/3/layout/RandomtoResultProcess"/>
    <dgm:cxn modelId="{5123F492-548F-4531-AB15-0844EDBC6529}" srcId="{C5C3C4E0-2B30-4D0F-B84A-79297A811AC5}" destId="{6F5E2506-D8E5-4C71-9CF2-9A24B1FCA31E}" srcOrd="1" destOrd="0" parTransId="{118AEADC-ED57-4778-BE9A-7DD78E75BA15}" sibTransId="{BFE2569C-00C8-4B6E-809E-DD186A85D3DF}"/>
    <dgm:cxn modelId="{5E056AA2-F512-49A0-81EB-3A52A1ABB525}" type="presOf" srcId="{0ADC3BF5-C024-40A2-B4B7-A55CC79806F1}" destId="{B57AACF0-0FB8-467E-AB01-B4197E5E2116}" srcOrd="0" destOrd="0" presId="urn:microsoft.com/office/officeart/2009/3/layout/RandomtoResultProcess"/>
    <dgm:cxn modelId="{BA0DEC13-39FD-4E3F-B2B1-0E0FF14AD53B}" type="presParOf" srcId="{458E5F65-F8FF-4E60-813F-0BF5E9E1F320}" destId="{845E0C93-C50E-46D1-953E-77D48A72BB43}" srcOrd="0" destOrd="0" presId="urn:microsoft.com/office/officeart/2009/3/layout/RandomtoResultProcess"/>
    <dgm:cxn modelId="{9662A884-F0C8-429D-A72D-6695C2C45669}" type="presParOf" srcId="{845E0C93-C50E-46D1-953E-77D48A72BB43}" destId="{B57AACF0-0FB8-467E-AB01-B4197E5E2116}" srcOrd="0" destOrd="0" presId="urn:microsoft.com/office/officeart/2009/3/layout/RandomtoResultProcess"/>
    <dgm:cxn modelId="{C3FB9E36-E6C3-4EE4-B0DD-7557AB4A630D}" type="presParOf" srcId="{845E0C93-C50E-46D1-953E-77D48A72BB43}" destId="{23E20288-E305-4ACC-A7E6-0F49972317D2}" srcOrd="1" destOrd="0" presId="urn:microsoft.com/office/officeart/2009/3/layout/RandomtoResultProcess"/>
    <dgm:cxn modelId="{68FDA10E-A770-4B5E-842F-69B37F008213}" type="presParOf" srcId="{845E0C93-C50E-46D1-953E-77D48A72BB43}" destId="{4B569229-C121-482E-B1AB-137025380F51}" srcOrd="2" destOrd="0" presId="urn:microsoft.com/office/officeart/2009/3/layout/RandomtoResultProcess"/>
    <dgm:cxn modelId="{9F54BCEC-CAA1-4AF9-A2B2-B9DE978206FC}" type="presParOf" srcId="{845E0C93-C50E-46D1-953E-77D48A72BB43}" destId="{F03F2380-F282-46CA-BB1E-25A242098962}" srcOrd="3" destOrd="0" presId="urn:microsoft.com/office/officeart/2009/3/layout/RandomtoResultProcess"/>
    <dgm:cxn modelId="{E262F85D-BB48-4E41-A506-6DA29AA8EAD1}" type="presParOf" srcId="{845E0C93-C50E-46D1-953E-77D48A72BB43}" destId="{4C54D872-6459-442F-BD77-421F66FDC2B5}" srcOrd="4" destOrd="0" presId="urn:microsoft.com/office/officeart/2009/3/layout/RandomtoResultProcess"/>
    <dgm:cxn modelId="{3D22545C-C96A-409D-8E08-5B286598949B}" type="presParOf" srcId="{845E0C93-C50E-46D1-953E-77D48A72BB43}" destId="{1DDD0CB8-8400-40C0-9962-7879075A75A4}" srcOrd="5" destOrd="0" presId="urn:microsoft.com/office/officeart/2009/3/layout/RandomtoResultProcess"/>
    <dgm:cxn modelId="{F8C6DA1D-BB71-44E4-9929-D5104B81A456}" type="presParOf" srcId="{845E0C93-C50E-46D1-953E-77D48A72BB43}" destId="{F54FC337-37AC-4C2D-99C2-06518EC91DAA}" srcOrd="6" destOrd="0" presId="urn:microsoft.com/office/officeart/2009/3/layout/RandomtoResultProcess"/>
    <dgm:cxn modelId="{BA2FBA95-3EA6-4913-B6FA-F0096BC6A2F1}" type="presParOf" srcId="{845E0C93-C50E-46D1-953E-77D48A72BB43}" destId="{4F10BF51-4209-4A8C-BE5F-568D2E475EBC}" srcOrd="7" destOrd="0" presId="urn:microsoft.com/office/officeart/2009/3/layout/RandomtoResultProcess"/>
    <dgm:cxn modelId="{2D9E9BC5-321E-40A5-8F38-A52ED517224D}" type="presParOf" srcId="{845E0C93-C50E-46D1-953E-77D48A72BB43}" destId="{76063E0E-13F4-4BCF-8F4A-F9F0A629FE20}" srcOrd="8" destOrd="0" presId="urn:microsoft.com/office/officeart/2009/3/layout/RandomtoResultProcess"/>
    <dgm:cxn modelId="{202C4656-00F0-41D4-9DB8-47C9139DA847}" type="presParOf" srcId="{845E0C93-C50E-46D1-953E-77D48A72BB43}" destId="{C88F6BDB-96CF-4010-9DAB-A983C3EAF750}" srcOrd="9" destOrd="0" presId="urn:microsoft.com/office/officeart/2009/3/layout/RandomtoResultProcess"/>
    <dgm:cxn modelId="{4B817CE5-908B-43DD-8FD2-8754A7BED941}" type="presParOf" srcId="{845E0C93-C50E-46D1-953E-77D48A72BB43}" destId="{E8ADC464-99F9-4691-9A79-9E969519B3D7}" srcOrd="10" destOrd="0" presId="urn:microsoft.com/office/officeart/2009/3/layout/RandomtoResultProcess"/>
    <dgm:cxn modelId="{E2FB2FBB-E4AF-469D-939A-F2C315FB52E1}" type="presParOf" srcId="{845E0C93-C50E-46D1-953E-77D48A72BB43}" destId="{E4F8A646-334C-4F27-AA59-80412C5CFAF7}" srcOrd="11" destOrd="0" presId="urn:microsoft.com/office/officeart/2009/3/layout/RandomtoResultProcess"/>
    <dgm:cxn modelId="{68CE9E97-462C-4E4F-9566-BFA28B262DC6}" type="presParOf" srcId="{845E0C93-C50E-46D1-953E-77D48A72BB43}" destId="{1C406D6E-7940-41F8-97CE-572D5AB962A3}" srcOrd="12" destOrd="0" presId="urn:microsoft.com/office/officeart/2009/3/layout/RandomtoResultProcess"/>
    <dgm:cxn modelId="{58053980-91DF-4F69-9FBB-22EC2A363BB7}" type="presParOf" srcId="{845E0C93-C50E-46D1-953E-77D48A72BB43}" destId="{BD15E32B-FB4A-4552-9B03-5A267973025E}" srcOrd="13" destOrd="0" presId="urn:microsoft.com/office/officeart/2009/3/layout/RandomtoResultProcess"/>
    <dgm:cxn modelId="{4213501F-7D51-4962-87CD-4537CFB3B5BA}" type="presParOf" srcId="{845E0C93-C50E-46D1-953E-77D48A72BB43}" destId="{A3848E92-61B9-44EE-8621-3B38DE118F7A}" srcOrd="14" destOrd="0" presId="urn:microsoft.com/office/officeart/2009/3/layout/RandomtoResultProcess"/>
    <dgm:cxn modelId="{657A05A2-FA32-4123-A831-940DA5469722}" type="presParOf" srcId="{845E0C93-C50E-46D1-953E-77D48A72BB43}" destId="{57137C3E-BC32-4E50-A377-6DC08063C7D1}" srcOrd="15" destOrd="0" presId="urn:microsoft.com/office/officeart/2009/3/layout/RandomtoResultProcess"/>
    <dgm:cxn modelId="{9CCFE7B3-AB0B-4918-94D8-4BC974519455}" type="presParOf" srcId="{845E0C93-C50E-46D1-953E-77D48A72BB43}" destId="{71E1EDC2-1427-4AB8-82C3-5A55B062769C}" srcOrd="16" destOrd="0" presId="urn:microsoft.com/office/officeart/2009/3/layout/RandomtoResultProcess"/>
    <dgm:cxn modelId="{3B8399C4-7688-4029-9DC2-E715EAABA60F}" type="presParOf" srcId="{845E0C93-C50E-46D1-953E-77D48A72BB43}" destId="{7EBC8D3B-F31D-4E2B-9AED-1441A61CE6D3}" srcOrd="17" destOrd="0" presId="urn:microsoft.com/office/officeart/2009/3/layout/RandomtoResultProcess"/>
    <dgm:cxn modelId="{89F4FF23-A768-4509-A279-7367262200B3}" type="presParOf" srcId="{845E0C93-C50E-46D1-953E-77D48A72BB43}" destId="{80FFE70E-2574-4C32-A92B-92026C31159C}" srcOrd="18" destOrd="0" presId="urn:microsoft.com/office/officeart/2009/3/layout/RandomtoResultProcess"/>
    <dgm:cxn modelId="{BB0A8ED3-878F-4D1F-BD70-976D8431ADF8}" type="presParOf" srcId="{458E5F65-F8FF-4E60-813F-0BF5E9E1F320}" destId="{556BC0AB-7825-4BD8-BD10-403E3DFB0378}" srcOrd="1" destOrd="0" presId="urn:microsoft.com/office/officeart/2009/3/layout/RandomtoResultProcess"/>
    <dgm:cxn modelId="{3B79545C-784B-4406-8E1E-382B53C0DFF0}" type="presParOf" srcId="{556BC0AB-7825-4BD8-BD10-403E3DFB0378}" destId="{8E802C90-8683-4726-86FE-6B2782EFF305}" srcOrd="0" destOrd="0" presId="urn:microsoft.com/office/officeart/2009/3/layout/RandomtoResultProcess"/>
    <dgm:cxn modelId="{8B9E1633-B4A7-4435-983B-52257E783089}" type="presParOf" srcId="{556BC0AB-7825-4BD8-BD10-403E3DFB0378}" destId="{FA801961-D369-4E1C-A9E9-C9532858EA08}" srcOrd="1" destOrd="0" presId="urn:microsoft.com/office/officeart/2009/3/layout/RandomtoResultProcess"/>
    <dgm:cxn modelId="{E9AA30F6-39E6-4060-85CE-CD52C713D9B6}" type="presParOf" srcId="{458E5F65-F8FF-4E60-813F-0BF5E9E1F320}" destId="{2CA0E025-08BF-4D2F-A0D3-E4A3C349BCFB}" srcOrd="2" destOrd="0" presId="urn:microsoft.com/office/officeart/2009/3/layout/RandomtoResultProcess"/>
    <dgm:cxn modelId="{C11F2207-DAC3-45C4-B647-EB7FF9CEB739}" type="presParOf" srcId="{458E5F65-F8FF-4E60-813F-0BF5E9E1F320}" destId="{26DD14D8-28C1-4D07-B186-EB0BF99CE185}" srcOrd="3" destOrd="0" presId="urn:microsoft.com/office/officeart/2009/3/layout/RandomtoResultProcess"/>
    <dgm:cxn modelId="{C155E417-C54C-4242-BC95-86A933CC1D11}" type="presParOf" srcId="{26DD14D8-28C1-4D07-B186-EB0BF99CE185}" destId="{3DC7F96D-FCFA-4251-AA6A-DE9FF3B65595}" srcOrd="0" destOrd="0" presId="urn:microsoft.com/office/officeart/2009/3/layout/RandomtoResultProcess"/>
    <dgm:cxn modelId="{346734C0-39B4-4F1D-BA61-7A39A35CC7EA}" type="presParOf" srcId="{26DD14D8-28C1-4D07-B186-EB0BF99CE185}" destId="{15442807-42DA-41CB-897D-F86126663EBD}" srcOrd="1" destOrd="0" presId="urn:microsoft.com/office/officeart/2009/3/layout/RandomtoResultProcess"/>
    <dgm:cxn modelId="{0C02A8A9-24D9-44C4-B595-0B93880C562F}" type="presParOf" srcId="{458E5F65-F8FF-4E60-813F-0BF5E9E1F320}" destId="{F033E217-EFA3-46EB-9ABA-6956E82F032C}" srcOrd="4" destOrd="0" presId="urn:microsoft.com/office/officeart/2009/3/layout/RandomtoResultProcess"/>
    <dgm:cxn modelId="{6CAFEDF8-13CC-4B46-A39D-11D0B4A24CE7}" type="presParOf" srcId="{F033E217-EFA3-46EB-9ABA-6956E82F032C}" destId="{0716302B-2901-4722-BAA9-161507BE30FE}" srcOrd="0" destOrd="0" presId="urn:microsoft.com/office/officeart/2009/3/layout/RandomtoResultProcess"/>
    <dgm:cxn modelId="{54701CBD-040D-4003-BAC6-578E39D0ADC8}" type="presParOf" srcId="{F033E217-EFA3-46EB-9ABA-6956E82F032C}" destId="{650380E2-D4CB-4B2E-B597-3CCDC934BB2E}"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A6EC4C-20EF-4550-98AC-AD83954B995A}" type="doc">
      <dgm:prSet loTypeId="urn:microsoft.com/office/officeart/2005/8/layout/gear1" loCatId="cycle" qsTypeId="urn:microsoft.com/office/officeart/2005/8/quickstyle/simple3" qsCatId="simple" csTypeId="urn:microsoft.com/office/officeart/2005/8/colors/colorful5" csCatId="colorful" phldr="1"/>
      <dgm:spPr/>
    </dgm:pt>
    <dgm:pt modelId="{0D6C6DFC-97BD-4D3F-8A02-672BA8AA9324}">
      <dgm:prSet phldrT="[Texto]" custT="1"/>
      <dgm:spPr/>
      <dgm:t>
        <a:bodyPr/>
        <a:lstStyle/>
        <a:p>
          <a:r>
            <a:rPr lang="es-US" sz="1800" dirty="0" smtClean="0"/>
            <a:t>Paradigmas de la sociedad global </a:t>
          </a:r>
          <a:endParaRPr lang="es-MX" sz="1800" dirty="0"/>
        </a:p>
      </dgm:t>
    </dgm:pt>
    <dgm:pt modelId="{2B6120AB-9600-42CD-9618-D0B0FC06E1E9}" type="parTrans" cxnId="{F6F4515E-5C1C-49CB-BCE0-3BFE5178BD85}">
      <dgm:prSet/>
      <dgm:spPr/>
      <dgm:t>
        <a:bodyPr/>
        <a:lstStyle/>
        <a:p>
          <a:endParaRPr lang="es-MX"/>
        </a:p>
      </dgm:t>
    </dgm:pt>
    <dgm:pt modelId="{DD928F51-15AF-44EE-AD88-9124A404654F}" type="sibTrans" cxnId="{F6F4515E-5C1C-49CB-BCE0-3BFE5178BD85}">
      <dgm:prSet/>
      <dgm:spPr/>
      <dgm:t>
        <a:bodyPr/>
        <a:lstStyle/>
        <a:p>
          <a:endParaRPr lang="es-MX"/>
        </a:p>
      </dgm:t>
    </dgm:pt>
    <dgm:pt modelId="{10F7458A-4723-47FA-B531-EC56DDDF3905}">
      <dgm:prSet phldrT="[Texto]" custT="1"/>
      <dgm:spPr/>
      <dgm:t>
        <a:bodyPr/>
        <a:lstStyle/>
        <a:p>
          <a:r>
            <a:rPr lang="es-MX" sz="1400" dirty="0" smtClean="0"/>
            <a:t>Desigualdad económica global.</a:t>
          </a:r>
          <a:endParaRPr lang="es-MX" sz="1400" dirty="0"/>
        </a:p>
      </dgm:t>
    </dgm:pt>
    <dgm:pt modelId="{AC12D1AE-2E56-4902-9FE7-3F9087062495}" type="parTrans" cxnId="{D7081CAB-0BEA-401A-92CB-3DD77DAA458F}">
      <dgm:prSet/>
      <dgm:spPr/>
      <dgm:t>
        <a:bodyPr/>
        <a:lstStyle/>
        <a:p>
          <a:endParaRPr lang="es-MX"/>
        </a:p>
      </dgm:t>
    </dgm:pt>
    <dgm:pt modelId="{42D1906B-39B1-47C4-82FD-58188141826F}" type="sibTrans" cxnId="{D7081CAB-0BEA-401A-92CB-3DD77DAA458F}">
      <dgm:prSet/>
      <dgm:spPr/>
      <dgm:t>
        <a:bodyPr/>
        <a:lstStyle/>
        <a:p>
          <a:endParaRPr lang="es-MX"/>
        </a:p>
      </dgm:t>
    </dgm:pt>
    <dgm:pt modelId="{A3184650-AE95-4BBF-A0F2-BCB825905755}">
      <dgm:prSet phldrT="[Texto]" custT="1"/>
      <dgm:spPr/>
      <dgm:t>
        <a:bodyPr/>
        <a:lstStyle/>
        <a:p>
          <a:r>
            <a:rPr lang="es-US" sz="1400" dirty="0" smtClean="0"/>
            <a:t>Único sistema económico</a:t>
          </a:r>
          <a:endParaRPr lang="es-MX" sz="1400" dirty="0"/>
        </a:p>
      </dgm:t>
    </dgm:pt>
    <dgm:pt modelId="{8A983758-9469-4208-8A7F-FB249436AD88}" type="parTrans" cxnId="{2F8B2866-6511-4BD8-80A2-AD2366823645}">
      <dgm:prSet/>
      <dgm:spPr/>
      <dgm:t>
        <a:bodyPr/>
        <a:lstStyle/>
        <a:p>
          <a:endParaRPr lang="es-MX"/>
        </a:p>
      </dgm:t>
    </dgm:pt>
    <dgm:pt modelId="{A6179030-9C64-4B64-BDAA-D167C067ED00}" type="sibTrans" cxnId="{2F8B2866-6511-4BD8-80A2-AD2366823645}">
      <dgm:prSet/>
      <dgm:spPr/>
      <dgm:t>
        <a:bodyPr/>
        <a:lstStyle/>
        <a:p>
          <a:endParaRPr lang="es-MX"/>
        </a:p>
      </dgm:t>
    </dgm:pt>
    <dgm:pt modelId="{A8F3ACE2-B044-4122-8CB8-441FCA7680A2}" type="pres">
      <dgm:prSet presAssocID="{50A6EC4C-20EF-4550-98AC-AD83954B995A}" presName="composite" presStyleCnt="0">
        <dgm:presLayoutVars>
          <dgm:chMax val="3"/>
          <dgm:animLvl val="lvl"/>
          <dgm:resizeHandles val="exact"/>
        </dgm:presLayoutVars>
      </dgm:prSet>
      <dgm:spPr/>
    </dgm:pt>
    <dgm:pt modelId="{DC9985DC-E409-44EE-BBF7-2D26FA20CC03}" type="pres">
      <dgm:prSet presAssocID="{0D6C6DFC-97BD-4D3F-8A02-672BA8AA9324}" presName="gear1" presStyleLbl="node1" presStyleIdx="0" presStyleCnt="3">
        <dgm:presLayoutVars>
          <dgm:chMax val="1"/>
          <dgm:bulletEnabled val="1"/>
        </dgm:presLayoutVars>
      </dgm:prSet>
      <dgm:spPr/>
      <dgm:t>
        <a:bodyPr/>
        <a:lstStyle/>
        <a:p>
          <a:endParaRPr lang="es-MX"/>
        </a:p>
      </dgm:t>
    </dgm:pt>
    <dgm:pt modelId="{C517FF9B-8481-46AA-A0A5-ADDF58F0F367}" type="pres">
      <dgm:prSet presAssocID="{0D6C6DFC-97BD-4D3F-8A02-672BA8AA9324}" presName="gear1srcNode" presStyleLbl="node1" presStyleIdx="0" presStyleCnt="3"/>
      <dgm:spPr/>
      <dgm:t>
        <a:bodyPr/>
        <a:lstStyle/>
        <a:p>
          <a:endParaRPr lang="es-MX"/>
        </a:p>
      </dgm:t>
    </dgm:pt>
    <dgm:pt modelId="{4D0F3BAA-10F4-4EA1-9EE8-0E369F003928}" type="pres">
      <dgm:prSet presAssocID="{0D6C6DFC-97BD-4D3F-8A02-672BA8AA9324}" presName="gear1dstNode" presStyleLbl="node1" presStyleIdx="0" presStyleCnt="3"/>
      <dgm:spPr/>
      <dgm:t>
        <a:bodyPr/>
        <a:lstStyle/>
        <a:p>
          <a:endParaRPr lang="es-MX"/>
        </a:p>
      </dgm:t>
    </dgm:pt>
    <dgm:pt modelId="{FBD3F745-0815-4340-9015-E759C68D2EB8}" type="pres">
      <dgm:prSet presAssocID="{10F7458A-4723-47FA-B531-EC56DDDF3905}" presName="gear2" presStyleLbl="node1" presStyleIdx="1" presStyleCnt="3" custScaleX="111712" custScaleY="101667">
        <dgm:presLayoutVars>
          <dgm:chMax val="1"/>
          <dgm:bulletEnabled val="1"/>
        </dgm:presLayoutVars>
      </dgm:prSet>
      <dgm:spPr/>
      <dgm:t>
        <a:bodyPr/>
        <a:lstStyle/>
        <a:p>
          <a:endParaRPr lang="es-MX"/>
        </a:p>
      </dgm:t>
    </dgm:pt>
    <dgm:pt modelId="{853B323C-C039-4CDB-9FC1-77CC9670D48E}" type="pres">
      <dgm:prSet presAssocID="{10F7458A-4723-47FA-B531-EC56DDDF3905}" presName="gear2srcNode" presStyleLbl="node1" presStyleIdx="1" presStyleCnt="3"/>
      <dgm:spPr/>
      <dgm:t>
        <a:bodyPr/>
        <a:lstStyle/>
        <a:p>
          <a:endParaRPr lang="es-MX"/>
        </a:p>
      </dgm:t>
    </dgm:pt>
    <dgm:pt modelId="{70BC5610-4634-48B4-979A-DD8E0A706EBE}" type="pres">
      <dgm:prSet presAssocID="{10F7458A-4723-47FA-B531-EC56DDDF3905}" presName="gear2dstNode" presStyleLbl="node1" presStyleIdx="1" presStyleCnt="3"/>
      <dgm:spPr/>
      <dgm:t>
        <a:bodyPr/>
        <a:lstStyle/>
        <a:p>
          <a:endParaRPr lang="es-MX"/>
        </a:p>
      </dgm:t>
    </dgm:pt>
    <dgm:pt modelId="{CD6DA8B9-F388-471C-9995-DBED0514F746}" type="pres">
      <dgm:prSet presAssocID="{A3184650-AE95-4BBF-A0F2-BCB825905755}" presName="gear3" presStyleLbl="node1" presStyleIdx="2" presStyleCnt="3"/>
      <dgm:spPr/>
      <dgm:t>
        <a:bodyPr/>
        <a:lstStyle/>
        <a:p>
          <a:endParaRPr lang="es-MX"/>
        </a:p>
      </dgm:t>
    </dgm:pt>
    <dgm:pt modelId="{080348A4-AE2D-48EF-AE2E-102A68D5395D}" type="pres">
      <dgm:prSet presAssocID="{A3184650-AE95-4BBF-A0F2-BCB825905755}" presName="gear3tx" presStyleLbl="node1" presStyleIdx="2" presStyleCnt="3">
        <dgm:presLayoutVars>
          <dgm:chMax val="1"/>
          <dgm:bulletEnabled val="1"/>
        </dgm:presLayoutVars>
      </dgm:prSet>
      <dgm:spPr/>
      <dgm:t>
        <a:bodyPr/>
        <a:lstStyle/>
        <a:p>
          <a:endParaRPr lang="es-MX"/>
        </a:p>
      </dgm:t>
    </dgm:pt>
    <dgm:pt modelId="{518C9018-9616-4DA6-B306-24D73E577AE5}" type="pres">
      <dgm:prSet presAssocID="{A3184650-AE95-4BBF-A0F2-BCB825905755}" presName="gear3srcNode" presStyleLbl="node1" presStyleIdx="2" presStyleCnt="3"/>
      <dgm:spPr/>
      <dgm:t>
        <a:bodyPr/>
        <a:lstStyle/>
        <a:p>
          <a:endParaRPr lang="es-MX"/>
        </a:p>
      </dgm:t>
    </dgm:pt>
    <dgm:pt modelId="{973D123F-B3B3-40B0-9D63-3EA078D4FBB8}" type="pres">
      <dgm:prSet presAssocID="{A3184650-AE95-4BBF-A0F2-BCB825905755}" presName="gear3dstNode" presStyleLbl="node1" presStyleIdx="2" presStyleCnt="3"/>
      <dgm:spPr/>
      <dgm:t>
        <a:bodyPr/>
        <a:lstStyle/>
        <a:p>
          <a:endParaRPr lang="es-MX"/>
        </a:p>
      </dgm:t>
    </dgm:pt>
    <dgm:pt modelId="{8CD04DB2-5F13-4D82-92C2-F5BDD41585A3}" type="pres">
      <dgm:prSet presAssocID="{DD928F51-15AF-44EE-AD88-9124A404654F}" presName="connector1" presStyleLbl="sibTrans2D1" presStyleIdx="0" presStyleCnt="3"/>
      <dgm:spPr/>
      <dgm:t>
        <a:bodyPr/>
        <a:lstStyle/>
        <a:p>
          <a:endParaRPr lang="es-MX"/>
        </a:p>
      </dgm:t>
    </dgm:pt>
    <dgm:pt modelId="{12309338-4B7C-4391-99A7-92B9CFE97674}" type="pres">
      <dgm:prSet presAssocID="{42D1906B-39B1-47C4-82FD-58188141826F}" presName="connector2" presStyleLbl="sibTrans2D1" presStyleIdx="1" presStyleCnt="3"/>
      <dgm:spPr/>
      <dgm:t>
        <a:bodyPr/>
        <a:lstStyle/>
        <a:p>
          <a:endParaRPr lang="es-MX"/>
        </a:p>
      </dgm:t>
    </dgm:pt>
    <dgm:pt modelId="{173CCB87-1472-41DA-8632-4FFA4998277C}" type="pres">
      <dgm:prSet presAssocID="{A6179030-9C64-4B64-BDAA-D167C067ED00}" presName="connector3" presStyleLbl="sibTrans2D1" presStyleIdx="2" presStyleCnt="3"/>
      <dgm:spPr/>
      <dgm:t>
        <a:bodyPr/>
        <a:lstStyle/>
        <a:p>
          <a:endParaRPr lang="es-MX"/>
        </a:p>
      </dgm:t>
    </dgm:pt>
  </dgm:ptLst>
  <dgm:cxnLst>
    <dgm:cxn modelId="{43EB057C-7B13-43E9-999E-63643EEF43AE}" type="presOf" srcId="{0D6C6DFC-97BD-4D3F-8A02-672BA8AA9324}" destId="{C517FF9B-8481-46AA-A0A5-ADDF58F0F367}" srcOrd="1" destOrd="0" presId="urn:microsoft.com/office/officeart/2005/8/layout/gear1"/>
    <dgm:cxn modelId="{1F7F6549-E99A-44C2-8E3F-28B2227F7CD6}" type="presOf" srcId="{A3184650-AE95-4BBF-A0F2-BCB825905755}" destId="{CD6DA8B9-F388-471C-9995-DBED0514F746}" srcOrd="0" destOrd="0" presId="urn:microsoft.com/office/officeart/2005/8/layout/gear1"/>
    <dgm:cxn modelId="{0449F134-555B-45C4-9981-86FA150B2169}" type="presOf" srcId="{50A6EC4C-20EF-4550-98AC-AD83954B995A}" destId="{A8F3ACE2-B044-4122-8CB8-441FCA7680A2}" srcOrd="0" destOrd="0" presId="urn:microsoft.com/office/officeart/2005/8/layout/gear1"/>
    <dgm:cxn modelId="{C26543A8-0621-4D01-AEA2-C816DEB8B626}" type="presOf" srcId="{0D6C6DFC-97BD-4D3F-8A02-672BA8AA9324}" destId="{4D0F3BAA-10F4-4EA1-9EE8-0E369F003928}" srcOrd="2" destOrd="0" presId="urn:microsoft.com/office/officeart/2005/8/layout/gear1"/>
    <dgm:cxn modelId="{B16656F0-1091-4E8D-BFF5-4D280A698A92}" type="presOf" srcId="{A3184650-AE95-4BBF-A0F2-BCB825905755}" destId="{973D123F-B3B3-40B0-9D63-3EA078D4FBB8}" srcOrd="3" destOrd="0" presId="urn:microsoft.com/office/officeart/2005/8/layout/gear1"/>
    <dgm:cxn modelId="{B1B51A6C-193F-4514-9BD3-E3D1D8467107}" type="presOf" srcId="{A3184650-AE95-4BBF-A0F2-BCB825905755}" destId="{080348A4-AE2D-48EF-AE2E-102A68D5395D}" srcOrd="1" destOrd="0" presId="urn:microsoft.com/office/officeart/2005/8/layout/gear1"/>
    <dgm:cxn modelId="{7CBD5EB0-7DDF-4437-B434-7F0416250509}" type="presOf" srcId="{A6179030-9C64-4B64-BDAA-D167C067ED00}" destId="{173CCB87-1472-41DA-8632-4FFA4998277C}" srcOrd="0" destOrd="0" presId="urn:microsoft.com/office/officeart/2005/8/layout/gear1"/>
    <dgm:cxn modelId="{70C887F9-09DA-4CAC-A7E9-6E35CF438E7B}" type="presOf" srcId="{DD928F51-15AF-44EE-AD88-9124A404654F}" destId="{8CD04DB2-5F13-4D82-92C2-F5BDD41585A3}" srcOrd="0" destOrd="0" presId="urn:microsoft.com/office/officeart/2005/8/layout/gear1"/>
    <dgm:cxn modelId="{2D08898F-B552-4B0A-99C4-E3BCEF791AC0}" type="presOf" srcId="{10F7458A-4723-47FA-B531-EC56DDDF3905}" destId="{FBD3F745-0815-4340-9015-E759C68D2EB8}" srcOrd="0" destOrd="0" presId="urn:microsoft.com/office/officeart/2005/8/layout/gear1"/>
    <dgm:cxn modelId="{F6F4515E-5C1C-49CB-BCE0-3BFE5178BD85}" srcId="{50A6EC4C-20EF-4550-98AC-AD83954B995A}" destId="{0D6C6DFC-97BD-4D3F-8A02-672BA8AA9324}" srcOrd="0" destOrd="0" parTransId="{2B6120AB-9600-42CD-9618-D0B0FC06E1E9}" sibTransId="{DD928F51-15AF-44EE-AD88-9124A404654F}"/>
    <dgm:cxn modelId="{D7081CAB-0BEA-401A-92CB-3DD77DAA458F}" srcId="{50A6EC4C-20EF-4550-98AC-AD83954B995A}" destId="{10F7458A-4723-47FA-B531-EC56DDDF3905}" srcOrd="1" destOrd="0" parTransId="{AC12D1AE-2E56-4902-9FE7-3F9087062495}" sibTransId="{42D1906B-39B1-47C4-82FD-58188141826F}"/>
    <dgm:cxn modelId="{1F359A6B-04CD-48C4-906A-4E57099B1AF2}" type="presOf" srcId="{A3184650-AE95-4BBF-A0F2-BCB825905755}" destId="{518C9018-9616-4DA6-B306-24D73E577AE5}" srcOrd="2" destOrd="0" presId="urn:microsoft.com/office/officeart/2005/8/layout/gear1"/>
    <dgm:cxn modelId="{21745FE7-B70A-48E0-AE39-08B7693D7C92}" type="presOf" srcId="{0D6C6DFC-97BD-4D3F-8A02-672BA8AA9324}" destId="{DC9985DC-E409-44EE-BBF7-2D26FA20CC03}" srcOrd="0" destOrd="0" presId="urn:microsoft.com/office/officeart/2005/8/layout/gear1"/>
    <dgm:cxn modelId="{F5C590EF-4533-4316-A7CB-EB8B2151589E}" type="presOf" srcId="{10F7458A-4723-47FA-B531-EC56DDDF3905}" destId="{853B323C-C039-4CDB-9FC1-77CC9670D48E}" srcOrd="1" destOrd="0" presId="urn:microsoft.com/office/officeart/2005/8/layout/gear1"/>
    <dgm:cxn modelId="{9D6FF8DC-20AE-4044-B96C-F4D733360BBC}" type="presOf" srcId="{10F7458A-4723-47FA-B531-EC56DDDF3905}" destId="{70BC5610-4634-48B4-979A-DD8E0A706EBE}" srcOrd="2" destOrd="0" presId="urn:microsoft.com/office/officeart/2005/8/layout/gear1"/>
    <dgm:cxn modelId="{2F8B2866-6511-4BD8-80A2-AD2366823645}" srcId="{50A6EC4C-20EF-4550-98AC-AD83954B995A}" destId="{A3184650-AE95-4BBF-A0F2-BCB825905755}" srcOrd="2" destOrd="0" parTransId="{8A983758-9469-4208-8A7F-FB249436AD88}" sibTransId="{A6179030-9C64-4B64-BDAA-D167C067ED00}"/>
    <dgm:cxn modelId="{FCB06585-5FA5-4598-AB91-B8DBE7C57B0B}" type="presOf" srcId="{42D1906B-39B1-47C4-82FD-58188141826F}" destId="{12309338-4B7C-4391-99A7-92B9CFE97674}" srcOrd="0" destOrd="0" presId="urn:microsoft.com/office/officeart/2005/8/layout/gear1"/>
    <dgm:cxn modelId="{975C96A3-CF41-4365-A9C9-2BE97DA02B47}" type="presParOf" srcId="{A8F3ACE2-B044-4122-8CB8-441FCA7680A2}" destId="{DC9985DC-E409-44EE-BBF7-2D26FA20CC03}" srcOrd="0" destOrd="0" presId="urn:microsoft.com/office/officeart/2005/8/layout/gear1"/>
    <dgm:cxn modelId="{E7D96108-600E-4EFA-B8D1-55D6C78B66A0}" type="presParOf" srcId="{A8F3ACE2-B044-4122-8CB8-441FCA7680A2}" destId="{C517FF9B-8481-46AA-A0A5-ADDF58F0F367}" srcOrd="1" destOrd="0" presId="urn:microsoft.com/office/officeart/2005/8/layout/gear1"/>
    <dgm:cxn modelId="{43C21DFA-BA7C-4565-8B22-9D260C93ED93}" type="presParOf" srcId="{A8F3ACE2-B044-4122-8CB8-441FCA7680A2}" destId="{4D0F3BAA-10F4-4EA1-9EE8-0E369F003928}" srcOrd="2" destOrd="0" presId="urn:microsoft.com/office/officeart/2005/8/layout/gear1"/>
    <dgm:cxn modelId="{50BA8DFB-2D8C-4539-BBDD-F9CD7F175E9B}" type="presParOf" srcId="{A8F3ACE2-B044-4122-8CB8-441FCA7680A2}" destId="{FBD3F745-0815-4340-9015-E759C68D2EB8}" srcOrd="3" destOrd="0" presId="urn:microsoft.com/office/officeart/2005/8/layout/gear1"/>
    <dgm:cxn modelId="{750267C6-D851-47A6-9186-F219E3FFD131}" type="presParOf" srcId="{A8F3ACE2-B044-4122-8CB8-441FCA7680A2}" destId="{853B323C-C039-4CDB-9FC1-77CC9670D48E}" srcOrd="4" destOrd="0" presId="urn:microsoft.com/office/officeart/2005/8/layout/gear1"/>
    <dgm:cxn modelId="{D321E90A-34BF-439C-AB69-87F0F530E86E}" type="presParOf" srcId="{A8F3ACE2-B044-4122-8CB8-441FCA7680A2}" destId="{70BC5610-4634-48B4-979A-DD8E0A706EBE}" srcOrd="5" destOrd="0" presId="urn:microsoft.com/office/officeart/2005/8/layout/gear1"/>
    <dgm:cxn modelId="{05CDC2D7-96B2-46DF-88A3-79E5D5E4FBA2}" type="presParOf" srcId="{A8F3ACE2-B044-4122-8CB8-441FCA7680A2}" destId="{CD6DA8B9-F388-471C-9995-DBED0514F746}" srcOrd="6" destOrd="0" presId="urn:microsoft.com/office/officeart/2005/8/layout/gear1"/>
    <dgm:cxn modelId="{4DE7BF29-4613-4009-B241-39DC40919A9F}" type="presParOf" srcId="{A8F3ACE2-B044-4122-8CB8-441FCA7680A2}" destId="{080348A4-AE2D-48EF-AE2E-102A68D5395D}" srcOrd="7" destOrd="0" presId="urn:microsoft.com/office/officeart/2005/8/layout/gear1"/>
    <dgm:cxn modelId="{4BB1E9C7-19ED-470D-88A8-30171D73A1EF}" type="presParOf" srcId="{A8F3ACE2-B044-4122-8CB8-441FCA7680A2}" destId="{518C9018-9616-4DA6-B306-24D73E577AE5}" srcOrd="8" destOrd="0" presId="urn:microsoft.com/office/officeart/2005/8/layout/gear1"/>
    <dgm:cxn modelId="{018B6F1B-E7BA-48D9-9E27-4B5645AA4C85}" type="presParOf" srcId="{A8F3ACE2-B044-4122-8CB8-441FCA7680A2}" destId="{973D123F-B3B3-40B0-9D63-3EA078D4FBB8}" srcOrd="9" destOrd="0" presId="urn:microsoft.com/office/officeart/2005/8/layout/gear1"/>
    <dgm:cxn modelId="{C6DC23D5-47FB-4C13-A300-4B2FE4EB95E4}" type="presParOf" srcId="{A8F3ACE2-B044-4122-8CB8-441FCA7680A2}" destId="{8CD04DB2-5F13-4D82-92C2-F5BDD41585A3}" srcOrd="10" destOrd="0" presId="urn:microsoft.com/office/officeart/2005/8/layout/gear1"/>
    <dgm:cxn modelId="{1E19FB32-F50F-4739-AF7B-5267123E3BBA}" type="presParOf" srcId="{A8F3ACE2-B044-4122-8CB8-441FCA7680A2}" destId="{12309338-4B7C-4391-99A7-92B9CFE97674}" srcOrd="11" destOrd="0" presId="urn:microsoft.com/office/officeart/2005/8/layout/gear1"/>
    <dgm:cxn modelId="{C0AB3D26-ABDC-48C7-90D7-38993AE08957}" type="presParOf" srcId="{A8F3ACE2-B044-4122-8CB8-441FCA7680A2}" destId="{173CCB87-1472-41DA-8632-4FFA4998277C}"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9329EC-304D-4516-A925-B1C4B5FD36BA}" type="doc">
      <dgm:prSet loTypeId="urn:microsoft.com/office/officeart/2009/3/layout/IncreasingArrowsProcess" loCatId="process" qsTypeId="urn:microsoft.com/office/officeart/2005/8/quickstyle/simple3" qsCatId="simple" csTypeId="urn:microsoft.com/office/officeart/2005/8/colors/colorful5" csCatId="colorful" phldr="1"/>
      <dgm:spPr/>
      <dgm:t>
        <a:bodyPr/>
        <a:lstStyle/>
        <a:p>
          <a:endParaRPr lang="es-MX"/>
        </a:p>
      </dgm:t>
    </dgm:pt>
    <dgm:pt modelId="{967C79F3-606C-4306-86C7-3CD7ECB71A73}">
      <dgm:prSet phldrT="[Texto]"/>
      <dgm:spPr/>
      <dgm:t>
        <a:bodyPr/>
        <a:lstStyle/>
        <a:p>
          <a:r>
            <a:rPr lang="es-US" dirty="0" smtClean="0"/>
            <a:t>Canales múltiples</a:t>
          </a:r>
          <a:endParaRPr lang="es-MX" dirty="0"/>
        </a:p>
      </dgm:t>
    </dgm:pt>
    <dgm:pt modelId="{104D1CAA-9E09-4574-B5CE-8C68A1B871E6}" type="parTrans" cxnId="{77A05BBC-A1C2-44B5-AA7E-5BC281989D01}">
      <dgm:prSet/>
      <dgm:spPr/>
      <dgm:t>
        <a:bodyPr/>
        <a:lstStyle/>
        <a:p>
          <a:endParaRPr lang="es-MX"/>
        </a:p>
      </dgm:t>
    </dgm:pt>
    <dgm:pt modelId="{A455167C-FCDB-4026-8C93-7951F3240D5B}" type="sibTrans" cxnId="{77A05BBC-A1C2-44B5-AA7E-5BC281989D01}">
      <dgm:prSet/>
      <dgm:spPr/>
      <dgm:t>
        <a:bodyPr/>
        <a:lstStyle/>
        <a:p>
          <a:endParaRPr lang="es-MX"/>
        </a:p>
      </dgm:t>
    </dgm:pt>
    <dgm:pt modelId="{ADDF9E1B-9999-4D1D-968A-87F4E399ACF0}">
      <dgm:prSet phldrT="[Texto]" custT="1"/>
      <dgm:spPr/>
      <dgm:t>
        <a:bodyPr/>
        <a:lstStyle/>
        <a:p>
          <a:pPr algn="ctr"/>
          <a:r>
            <a:rPr lang="es-MX" sz="1600" dirty="0" smtClean="0">
              <a:latin typeface="+mn-lt"/>
            </a:rPr>
            <a:t>Se conectan las sociedades,  l</a:t>
          </a:r>
          <a:r>
            <a:rPr lang="es-MX" sz="1600" b="0" i="0" dirty="0" smtClean="0">
              <a:latin typeface="+mn-lt"/>
            </a:rPr>
            <a:t>as empresas y multinacionales inciden en las relaciones internas como en las externas.</a:t>
          </a:r>
        </a:p>
        <a:p>
          <a:pPr algn="ctr"/>
          <a:r>
            <a:rPr lang="es-US" sz="1600" b="0" i="0" dirty="0" smtClean="0">
              <a:latin typeface="+mn-lt"/>
            </a:rPr>
            <a:t>Sus políticas interfieren entre si.</a:t>
          </a:r>
          <a:endParaRPr lang="es-MX" sz="1600" dirty="0">
            <a:latin typeface="+mn-lt"/>
          </a:endParaRPr>
        </a:p>
      </dgm:t>
    </dgm:pt>
    <dgm:pt modelId="{B93CE27F-0514-4DE9-B152-26DE28072468}" type="parTrans" cxnId="{B4E2AA42-E3C9-4478-92CF-4749A42AC87D}">
      <dgm:prSet/>
      <dgm:spPr/>
      <dgm:t>
        <a:bodyPr/>
        <a:lstStyle/>
        <a:p>
          <a:endParaRPr lang="es-MX"/>
        </a:p>
      </dgm:t>
    </dgm:pt>
    <dgm:pt modelId="{F0668EC5-957F-4D99-8C42-B6D89C97E2C7}" type="sibTrans" cxnId="{B4E2AA42-E3C9-4478-92CF-4749A42AC87D}">
      <dgm:prSet/>
      <dgm:spPr/>
      <dgm:t>
        <a:bodyPr/>
        <a:lstStyle/>
        <a:p>
          <a:endParaRPr lang="es-MX"/>
        </a:p>
      </dgm:t>
    </dgm:pt>
    <dgm:pt modelId="{7B7DB885-055F-44AF-A122-24AC8EF148AB}">
      <dgm:prSet phldrT="[Texto]"/>
      <dgm:spPr/>
      <dgm:t>
        <a:bodyPr/>
        <a:lstStyle/>
        <a:p>
          <a:r>
            <a:rPr lang="es-US" dirty="0" smtClean="0"/>
            <a:t>Desuso de la fuerza militar</a:t>
          </a:r>
          <a:endParaRPr lang="es-MX" dirty="0"/>
        </a:p>
      </dgm:t>
    </dgm:pt>
    <dgm:pt modelId="{E3217AAD-8712-4AE4-8D8D-608E99DF091E}" type="parTrans" cxnId="{0C32E097-ACDB-4417-9BBE-B2EFCB46C86F}">
      <dgm:prSet/>
      <dgm:spPr/>
      <dgm:t>
        <a:bodyPr/>
        <a:lstStyle/>
        <a:p>
          <a:endParaRPr lang="es-MX"/>
        </a:p>
      </dgm:t>
    </dgm:pt>
    <dgm:pt modelId="{769C8BB8-168A-4EA8-8641-8C7A7FBF4988}" type="sibTrans" cxnId="{0C32E097-ACDB-4417-9BBE-B2EFCB46C86F}">
      <dgm:prSet/>
      <dgm:spPr/>
      <dgm:t>
        <a:bodyPr/>
        <a:lstStyle/>
        <a:p>
          <a:endParaRPr lang="es-MX"/>
        </a:p>
      </dgm:t>
    </dgm:pt>
    <dgm:pt modelId="{B4C19A90-7FBB-4857-B6C8-9E8DACDEB226}">
      <dgm:prSet phldrT="[Texto]" custT="1"/>
      <dgm:spPr/>
      <dgm:t>
        <a:bodyPr/>
        <a:lstStyle/>
        <a:p>
          <a:pPr algn="ctr"/>
          <a:r>
            <a:rPr lang="es-MX" sz="2200" dirty="0" smtClean="0"/>
            <a:t> </a:t>
          </a:r>
          <a:r>
            <a:rPr lang="es-MX" sz="1600" dirty="0" smtClean="0">
              <a:latin typeface="+mn-lt"/>
            </a:rPr>
            <a:t>La fuerza militar deja ser utilizada por los gobiernos,  en relación con otros gobiernos dentro de la región o respecto a los problemas.</a:t>
          </a:r>
          <a:endParaRPr lang="es-MX" sz="1600" dirty="0">
            <a:latin typeface="+mn-lt"/>
          </a:endParaRPr>
        </a:p>
      </dgm:t>
    </dgm:pt>
    <dgm:pt modelId="{6F08ECEC-89F9-4ACD-B77E-F3A0E1E7FE2B}" type="parTrans" cxnId="{AE45F051-D5FD-4C41-BBAF-9658086D6BD2}">
      <dgm:prSet/>
      <dgm:spPr/>
      <dgm:t>
        <a:bodyPr/>
        <a:lstStyle/>
        <a:p>
          <a:endParaRPr lang="es-MX"/>
        </a:p>
      </dgm:t>
    </dgm:pt>
    <dgm:pt modelId="{0A3EA3E8-6454-4E1D-AAD5-AB57ACBBFA02}" type="sibTrans" cxnId="{AE45F051-D5FD-4C41-BBAF-9658086D6BD2}">
      <dgm:prSet/>
      <dgm:spPr/>
      <dgm:t>
        <a:bodyPr/>
        <a:lstStyle/>
        <a:p>
          <a:endParaRPr lang="es-MX"/>
        </a:p>
      </dgm:t>
    </dgm:pt>
    <dgm:pt modelId="{4F811692-99D4-44D7-A3FD-D9B7C8AC6D91}">
      <dgm:prSet phldrT="[Texto]"/>
      <dgm:spPr/>
      <dgm:t>
        <a:bodyPr/>
        <a:lstStyle/>
        <a:p>
          <a:r>
            <a:rPr lang="es-US" dirty="0" smtClean="0"/>
            <a:t>Cooperación</a:t>
          </a:r>
          <a:endParaRPr lang="es-MX" dirty="0"/>
        </a:p>
      </dgm:t>
    </dgm:pt>
    <dgm:pt modelId="{DC7E9C6F-55A1-450A-B19F-2D37AE73341D}" type="parTrans" cxnId="{8E4876EF-A266-4B6F-91B1-627088AFEF79}">
      <dgm:prSet/>
      <dgm:spPr/>
      <dgm:t>
        <a:bodyPr/>
        <a:lstStyle/>
        <a:p>
          <a:endParaRPr lang="es-MX"/>
        </a:p>
      </dgm:t>
    </dgm:pt>
    <dgm:pt modelId="{504C729F-E7F9-43A0-B9D7-084E18B56AB0}" type="sibTrans" cxnId="{8E4876EF-A266-4B6F-91B1-627088AFEF79}">
      <dgm:prSet/>
      <dgm:spPr/>
      <dgm:t>
        <a:bodyPr/>
        <a:lstStyle/>
        <a:p>
          <a:endParaRPr lang="es-MX"/>
        </a:p>
      </dgm:t>
    </dgm:pt>
    <dgm:pt modelId="{DAAB6D87-F20D-4740-A28E-38FCC023D032}">
      <dgm:prSet phldrT="[Texto]" custT="1"/>
      <dgm:spPr/>
      <dgm:t>
        <a:bodyPr/>
        <a:lstStyle/>
        <a:p>
          <a:pPr algn="ctr"/>
          <a:r>
            <a:rPr lang="es-US" sz="1600" dirty="0" smtClean="0">
              <a:latin typeface="+mn-lt"/>
            </a:rPr>
            <a:t>Abriendo posibilidades de interrelación con otros países </a:t>
          </a:r>
          <a:r>
            <a:rPr lang="es-MX" sz="1600" b="0" i="0" dirty="0" smtClean="0">
              <a:latin typeface="+mn-lt"/>
            </a:rPr>
            <a:t>mediante el principio de cooperación.</a:t>
          </a:r>
          <a:endParaRPr lang="es-MX" sz="1600" dirty="0">
            <a:latin typeface="+mn-lt"/>
          </a:endParaRPr>
        </a:p>
      </dgm:t>
    </dgm:pt>
    <dgm:pt modelId="{2AB585A8-370D-4827-B722-DD2D8A610250}" type="parTrans" cxnId="{039B1DBE-3E3C-4269-84E1-3BB4437F6BB1}">
      <dgm:prSet/>
      <dgm:spPr/>
      <dgm:t>
        <a:bodyPr/>
        <a:lstStyle/>
        <a:p>
          <a:endParaRPr lang="es-MX"/>
        </a:p>
      </dgm:t>
    </dgm:pt>
    <dgm:pt modelId="{A60E2053-D406-4F89-AF42-C8DCDA23B58E}" type="sibTrans" cxnId="{039B1DBE-3E3C-4269-84E1-3BB4437F6BB1}">
      <dgm:prSet/>
      <dgm:spPr/>
      <dgm:t>
        <a:bodyPr/>
        <a:lstStyle/>
        <a:p>
          <a:endParaRPr lang="es-MX"/>
        </a:p>
      </dgm:t>
    </dgm:pt>
    <dgm:pt modelId="{26F6DE86-6481-456C-8879-AA2906730094}">
      <dgm:prSet/>
      <dgm:spPr/>
      <dgm:t>
        <a:bodyPr/>
        <a:lstStyle/>
        <a:p>
          <a:r>
            <a:rPr lang="es-US" dirty="0" smtClean="0"/>
            <a:t>Ausencia de jerarquía</a:t>
          </a:r>
          <a:endParaRPr lang="es-MX" dirty="0"/>
        </a:p>
      </dgm:t>
    </dgm:pt>
    <dgm:pt modelId="{D6020618-1F49-4828-9EF9-E62A11363673}" type="parTrans" cxnId="{85729140-1432-4F47-B8E8-2368B646B158}">
      <dgm:prSet/>
      <dgm:spPr/>
      <dgm:t>
        <a:bodyPr/>
        <a:lstStyle/>
        <a:p>
          <a:endParaRPr lang="es-MX"/>
        </a:p>
      </dgm:t>
    </dgm:pt>
    <dgm:pt modelId="{71AA6CA3-4265-40D4-8FEC-C53B4EA012B1}" type="sibTrans" cxnId="{85729140-1432-4F47-B8E8-2368B646B158}">
      <dgm:prSet/>
      <dgm:spPr/>
      <dgm:t>
        <a:bodyPr/>
        <a:lstStyle/>
        <a:p>
          <a:endParaRPr lang="es-MX"/>
        </a:p>
      </dgm:t>
    </dgm:pt>
    <dgm:pt modelId="{16B8C374-6CDF-43D8-BBEF-FC4A01C73359}" type="pres">
      <dgm:prSet presAssocID="{DD9329EC-304D-4516-A925-B1C4B5FD36BA}" presName="Name0" presStyleCnt="0">
        <dgm:presLayoutVars>
          <dgm:chMax val="5"/>
          <dgm:chPref val="5"/>
          <dgm:dir/>
          <dgm:animLvl val="lvl"/>
        </dgm:presLayoutVars>
      </dgm:prSet>
      <dgm:spPr/>
      <dgm:t>
        <a:bodyPr/>
        <a:lstStyle/>
        <a:p>
          <a:endParaRPr lang="es-MX"/>
        </a:p>
      </dgm:t>
    </dgm:pt>
    <dgm:pt modelId="{0F58E299-00DC-4BFD-BCA7-B3E01F4C2B0C}" type="pres">
      <dgm:prSet presAssocID="{967C79F3-606C-4306-86C7-3CD7ECB71A73}" presName="parentText1" presStyleLbl="node1" presStyleIdx="0" presStyleCnt="4">
        <dgm:presLayoutVars>
          <dgm:chMax/>
          <dgm:chPref val="3"/>
          <dgm:bulletEnabled val="1"/>
        </dgm:presLayoutVars>
      </dgm:prSet>
      <dgm:spPr/>
      <dgm:t>
        <a:bodyPr/>
        <a:lstStyle/>
        <a:p>
          <a:endParaRPr lang="es-MX"/>
        </a:p>
      </dgm:t>
    </dgm:pt>
    <dgm:pt modelId="{FAE6651A-4B4B-4D51-A454-92EE08082A4A}" type="pres">
      <dgm:prSet presAssocID="{967C79F3-606C-4306-86C7-3CD7ECB71A73}" presName="childText1" presStyleLbl="solidAlignAcc1" presStyleIdx="0" presStyleCnt="3">
        <dgm:presLayoutVars>
          <dgm:chMax val="0"/>
          <dgm:chPref val="0"/>
          <dgm:bulletEnabled val="1"/>
        </dgm:presLayoutVars>
      </dgm:prSet>
      <dgm:spPr/>
      <dgm:t>
        <a:bodyPr/>
        <a:lstStyle/>
        <a:p>
          <a:endParaRPr lang="es-MX"/>
        </a:p>
      </dgm:t>
    </dgm:pt>
    <dgm:pt modelId="{E9D8CE6C-2EAC-40FB-B6B2-3C996C618D71}" type="pres">
      <dgm:prSet presAssocID="{26F6DE86-6481-456C-8879-AA2906730094}" presName="parentText2" presStyleLbl="node1" presStyleIdx="1" presStyleCnt="4">
        <dgm:presLayoutVars>
          <dgm:chMax/>
          <dgm:chPref val="3"/>
          <dgm:bulletEnabled val="1"/>
        </dgm:presLayoutVars>
      </dgm:prSet>
      <dgm:spPr/>
      <dgm:t>
        <a:bodyPr/>
        <a:lstStyle/>
        <a:p>
          <a:endParaRPr lang="es-MX"/>
        </a:p>
      </dgm:t>
    </dgm:pt>
    <dgm:pt modelId="{356008BC-D2AA-4FCC-B79F-8D90B0811978}" type="pres">
      <dgm:prSet presAssocID="{7B7DB885-055F-44AF-A122-24AC8EF148AB}" presName="parentText3" presStyleLbl="node1" presStyleIdx="2" presStyleCnt="4">
        <dgm:presLayoutVars>
          <dgm:chMax/>
          <dgm:chPref val="3"/>
          <dgm:bulletEnabled val="1"/>
        </dgm:presLayoutVars>
      </dgm:prSet>
      <dgm:spPr/>
      <dgm:t>
        <a:bodyPr/>
        <a:lstStyle/>
        <a:p>
          <a:endParaRPr lang="es-MX"/>
        </a:p>
      </dgm:t>
    </dgm:pt>
    <dgm:pt modelId="{52C6126E-7E91-4300-830F-24E5DDBA7728}" type="pres">
      <dgm:prSet presAssocID="{7B7DB885-055F-44AF-A122-24AC8EF148AB}" presName="childText3" presStyleLbl="solidAlignAcc1" presStyleIdx="1" presStyleCnt="3" custLinFactNeighborX="-1295" custLinFactNeighborY="279">
        <dgm:presLayoutVars>
          <dgm:chMax val="0"/>
          <dgm:chPref val="0"/>
          <dgm:bulletEnabled val="1"/>
        </dgm:presLayoutVars>
      </dgm:prSet>
      <dgm:spPr/>
      <dgm:t>
        <a:bodyPr/>
        <a:lstStyle/>
        <a:p>
          <a:endParaRPr lang="es-MX"/>
        </a:p>
      </dgm:t>
    </dgm:pt>
    <dgm:pt modelId="{05E7D06B-A576-4E21-A0DA-76A82D80D698}" type="pres">
      <dgm:prSet presAssocID="{4F811692-99D4-44D7-A3FD-D9B7C8AC6D91}" presName="parentText4" presStyleLbl="node1" presStyleIdx="3" presStyleCnt="4">
        <dgm:presLayoutVars>
          <dgm:chMax/>
          <dgm:chPref val="3"/>
          <dgm:bulletEnabled val="1"/>
        </dgm:presLayoutVars>
      </dgm:prSet>
      <dgm:spPr/>
      <dgm:t>
        <a:bodyPr/>
        <a:lstStyle/>
        <a:p>
          <a:endParaRPr lang="es-MX"/>
        </a:p>
      </dgm:t>
    </dgm:pt>
    <dgm:pt modelId="{F4297769-6FB1-4B24-83AB-4AFAD03BDE57}" type="pres">
      <dgm:prSet presAssocID="{4F811692-99D4-44D7-A3FD-D9B7C8AC6D91}" presName="childText4" presStyleLbl="solidAlignAcc1" presStyleIdx="2" presStyleCnt="3">
        <dgm:presLayoutVars>
          <dgm:chMax val="0"/>
          <dgm:chPref val="0"/>
          <dgm:bulletEnabled val="1"/>
        </dgm:presLayoutVars>
      </dgm:prSet>
      <dgm:spPr/>
      <dgm:t>
        <a:bodyPr/>
        <a:lstStyle/>
        <a:p>
          <a:endParaRPr lang="es-MX"/>
        </a:p>
      </dgm:t>
    </dgm:pt>
  </dgm:ptLst>
  <dgm:cxnLst>
    <dgm:cxn modelId="{12BF2991-4D03-482E-AFE3-075C7EC56E10}" type="presOf" srcId="{B4C19A90-7FBB-4857-B6C8-9E8DACDEB226}" destId="{52C6126E-7E91-4300-830F-24E5DDBA7728}" srcOrd="0" destOrd="0" presId="urn:microsoft.com/office/officeart/2009/3/layout/IncreasingArrowsProcess"/>
    <dgm:cxn modelId="{6D751401-8FD7-4CD7-B710-861A5BE77936}" type="presOf" srcId="{967C79F3-606C-4306-86C7-3CD7ECB71A73}" destId="{0F58E299-00DC-4BFD-BCA7-B3E01F4C2B0C}" srcOrd="0" destOrd="0" presId="urn:microsoft.com/office/officeart/2009/3/layout/IncreasingArrowsProcess"/>
    <dgm:cxn modelId="{0C32E097-ACDB-4417-9BBE-B2EFCB46C86F}" srcId="{DD9329EC-304D-4516-A925-B1C4B5FD36BA}" destId="{7B7DB885-055F-44AF-A122-24AC8EF148AB}" srcOrd="2" destOrd="0" parTransId="{E3217AAD-8712-4AE4-8D8D-608E99DF091E}" sibTransId="{769C8BB8-168A-4EA8-8641-8C7A7FBF4988}"/>
    <dgm:cxn modelId="{D58ED7B8-04A2-480F-A960-FBB149F7869E}" type="presOf" srcId="{ADDF9E1B-9999-4D1D-968A-87F4E399ACF0}" destId="{FAE6651A-4B4B-4D51-A454-92EE08082A4A}" srcOrd="0" destOrd="0" presId="urn:microsoft.com/office/officeart/2009/3/layout/IncreasingArrowsProcess"/>
    <dgm:cxn modelId="{039B1DBE-3E3C-4269-84E1-3BB4437F6BB1}" srcId="{4F811692-99D4-44D7-A3FD-D9B7C8AC6D91}" destId="{DAAB6D87-F20D-4740-A28E-38FCC023D032}" srcOrd="0" destOrd="0" parTransId="{2AB585A8-370D-4827-B722-DD2D8A610250}" sibTransId="{A60E2053-D406-4F89-AF42-C8DCDA23B58E}"/>
    <dgm:cxn modelId="{8E4876EF-A266-4B6F-91B1-627088AFEF79}" srcId="{DD9329EC-304D-4516-A925-B1C4B5FD36BA}" destId="{4F811692-99D4-44D7-A3FD-D9B7C8AC6D91}" srcOrd="3" destOrd="0" parTransId="{DC7E9C6F-55A1-450A-B19F-2D37AE73341D}" sibTransId="{504C729F-E7F9-43A0-B9D7-084E18B56AB0}"/>
    <dgm:cxn modelId="{85729140-1432-4F47-B8E8-2368B646B158}" srcId="{DD9329EC-304D-4516-A925-B1C4B5FD36BA}" destId="{26F6DE86-6481-456C-8879-AA2906730094}" srcOrd="1" destOrd="0" parTransId="{D6020618-1F49-4828-9EF9-E62A11363673}" sibTransId="{71AA6CA3-4265-40D4-8FEC-C53B4EA012B1}"/>
    <dgm:cxn modelId="{63C2BC8D-5E71-4AAB-B427-C19833DF9B4A}" type="presOf" srcId="{DAAB6D87-F20D-4740-A28E-38FCC023D032}" destId="{F4297769-6FB1-4B24-83AB-4AFAD03BDE57}" srcOrd="0" destOrd="0" presId="urn:microsoft.com/office/officeart/2009/3/layout/IncreasingArrowsProcess"/>
    <dgm:cxn modelId="{1CFE1DB8-D87C-4001-BB19-0EAD96E4146C}" type="presOf" srcId="{26F6DE86-6481-456C-8879-AA2906730094}" destId="{E9D8CE6C-2EAC-40FB-B6B2-3C996C618D71}" srcOrd="0" destOrd="0" presId="urn:microsoft.com/office/officeart/2009/3/layout/IncreasingArrowsProcess"/>
    <dgm:cxn modelId="{3A3090EF-FA98-40F0-A6C5-B9D71A5059EA}" type="presOf" srcId="{7B7DB885-055F-44AF-A122-24AC8EF148AB}" destId="{356008BC-D2AA-4FCC-B79F-8D90B0811978}" srcOrd="0" destOrd="0" presId="urn:microsoft.com/office/officeart/2009/3/layout/IncreasingArrowsProcess"/>
    <dgm:cxn modelId="{E7756087-C1B2-4337-BC9B-0FF8758F6C1E}" type="presOf" srcId="{DD9329EC-304D-4516-A925-B1C4B5FD36BA}" destId="{16B8C374-6CDF-43D8-BBEF-FC4A01C73359}" srcOrd="0" destOrd="0" presId="urn:microsoft.com/office/officeart/2009/3/layout/IncreasingArrowsProcess"/>
    <dgm:cxn modelId="{77A05BBC-A1C2-44B5-AA7E-5BC281989D01}" srcId="{DD9329EC-304D-4516-A925-B1C4B5FD36BA}" destId="{967C79F3-606C-4306-86C7-3CD7ECB71A73}" srcOrd="0" destOrd="0" parTransId="{104D1CAA-9E09-4574-B5CE-8C68A1B871E6}" sibTransId="{A455167C-FCDB-4026-8C93-7951F3240D5B}"/>
    <dgm:cxn modelId="{1D782A4F-ABE3-4E1F-8319-A80D087547A6}" type="presOf" srcId="{4F811692-99D4-44D7-A3FD-D9B7C8AC6D91}" destId="{05E7D06B-A576-4E21-A0DA-76A82D80D698}" srcOrd="0" destOrd="0" presId="urn:microsoft.com/office/officeart/2009/3/layout/IncreasingArrowsProcess"/>
    <dgm:cxn modelId="{AE45F051-D5FD-4C41-BBAF-9658086D6BD2}" srcId="{7B7DB885-055F-44AF-A122-24AC8EF148AB}" destId="{B4C19A90-7FBB-4857-B6C8-9E8DACDEB226}" srcOrd="0" destOrd="0" parTransId="{6F08ECEC-89F9-4ACD-B77E-F3A0E1E7FE2B}" sibTransId="{0A3EA3E8-6454-4E1D-AAD5-AB57ACBBFA02}"/>
    <dgm:cxn modelId="{B4E2AA42-E3C9-4478-92CF-4749A42AC87D}" srcId="{967C79F3-606C-4306-86C7-3CD7ECB71A73}" destId="{ADDF9E1B-9999-4D1D-968A-87F4E399ACF0}" srcOrd="0" destOrd="0" parTransId="{B93CE27F-0514-4DE9-B152-26DE28072468}" sibTransId="{F0668EC5-957F-4D99-8C42-B6D89C97E2C7}"/>
    <dgm:cxn modelId="{58BC4611-3510-4BCA-83F8-B4437130D5C8}" type="presParOf" srcId="{16B8C374-6CDF-43D8-BBEF-FC4A01C73359}" destId="{0F58E299-00DC-4BFD-BCA7-B3E01F4C2B0C}" srcOrd="0" destOrd="0" presId="urn:microsoft.com/office/officeart/2009/3/layout/IncreasingArrowsProcess"/>
    <dgm:cxn modelId="{9C9E16A1-9562-48AA-B91B-5E9F196F41E7}" type="presParOf" srcId="{16B8C374-6CDF-43D8-BBEF-FC4A01C73359}" destId="{FAE6651A-4B4B-4D51-A454-92EE08082A4A}" srcOrd="1" destOrd="0" presId="urn:microsoft.com/office/officeart/2009/3/layout/IncreasingArrowsProcess"/>
    <dgm:cxn modelId="{C3AC458F-A265-4C8B-B0BC-00379CFB4A7D}" type="presParOf" srcId="{16B8C374-6CDF-43D8-BBEF-FC4A01C73359}" destId="{E9D8CE6C-2EAC-40FB-B6B2-3C996C618D71}" srcOrd="2" destOrd="0" presId="urn:microsoft.com/office/officeart/2009/3/layout/IncreasingArrowsProcess"/>
    <dgm:cxn modelId="{60D9D985-5E43-4E77-82A0-777BEC3BC53D}" type="presParOf" srcId="{16B8C374-6CDF-43D8-BBEF-FC4A01C73359}" destId="{356008BC-D2AA-4FCC-B79F-8D90B0811978}" srcOrd="3" destOrd="0" presId="urn:microsoft.com/office/officeart/2009/3/layout/IncreasingArrowsProcess"/>
    <dgm:cxn modelId="{DAA4D881-C176-4AC9-B695-A958C3BF846B}" type="presParOf" srcId="{16B8C374-6CDF-43D8-BBEF-FC4A01C73359}" destId="{52C6126E-7E91-4300-830F-24E5DDBA7728}" srcOrd="4" destOrd="0" presId="urn:microsoft.com/office/officeart/2009/3/layout/IncreasingArrowsProcess"/>
    <dgm:cxn modelId="{5651D820-06E0-4DC3-A254-149411D7B83C}" type="presParOf" srcId="{16B8C374-6CDF-43D8-BBEF-FC4A01C73359}" destId="{05E7D06B-A576-4E21-A0DA-76A82D80D698}" srcOrd="5" destOrd="0" presId="urn:microsoft.com/office/officeart/2009/3/layout/IncreasingArrowsProcess"/>
    <dgm:cxn modelId="{21A0B2CE-078C-476D-857F-657EFFADBED8}" type="presParOf" srcId="{16B8C374-6CDF-43D8-BBEF-FC4A01C73359}" destId="{F4297769-6FB1-4B24-83AB-4AFAD03BDE57}" srcOrd="6"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B7194A-351F-41FF-9F8E-486BC541FB9B}" type="doc">
      <dgm:prSet loTypeId="urn:microsoft.com/office/officeart/2005/8/layout/radial1" loCatId="cycle" qsTypeId="urn:microsoft.com/office/officeart/2005/8/quickstyle/simple3" qsCatId="simple" csTypeId="urn:microsoft.com/office/officeart/2005/8/colors/colorful4" csCatId="colorful" phldr="1"/>
      <dgm:spPr/>
      <dgm:t>
        <a:bodyPr/>
        <a:lstStyle/>
        <a:p>
          <a:endParaRPr lang="es-MX"/>
        </a:p>
      </dgm:t>
    </dgm:pt>
    <dgm:pt modelId="{98326B57-7AB9-4AB6-916D-A3C71C8217BA}">
      <dgm:prSet phldrT="[Texto]" custT="1"/>
      <dgm:spPr/>
      <dgm:t>
        <a:bodyPr/>
        <a:lstStyle/>
        <a:p>
          <a:r>
            <a:rPr lang="es-MX" sz="1800" dirty="0" smtClean="0"/>
            <a:t>Principios, normas y reglas </a:t>
          </a:r>
          <a:endParaRPr lang="es-MX" sz="1800" dirty="0"/>
        </a:p>
      </dgm:t>
    </dgm:pt>
    <dgm:pt modelId="{35FF91FD-38FD-4CCC-82A2-E678FE2185C8}" type="parTrans" cxnId="{C8AB93F3-7AF4-450B-A2CA-2CB58B22DA53}">
      <dgm:prSet/>
      <dgm:spPr/>
      <dgm:t>
        <a:bodyPr/>
        <a:lstStyle/>
        <a:p>
          <a:endParaRPr lang="es-MX"/>
        </a:p>
      </dgm:t>
    </dgm:pt>
    <dgm:pt modelId="{B3D3A690-B2BB-421B-8DF9-AF10559EC9AE}" type="sibTrans" cxnId="{C8AB93F3-7AF4-450B-A2CA-2CB58B22DA53}">
      <dgm:prSet/>
      <dgm:spPr/>
      <dgm:t>
        <a:bodyPr/>
        <a:lstStyle/>
        <a:p>
          <a:endParaRPr lang="es-MX"/>
        </a:p>
      </dgm:t>
    </dgm:pt>
    <dgm:pt modelId="{BD46A5B2-6781-4908-912D-C5D66F671430}">
      <dgm:prSet phldrT="[Texto]" custT="1"/>
      <dgm:spPr/>
      <dgm:t>
        <a:bodyPr/>
        <a:lstStyle/>
        <a:p>
          <a:r>
            <a:rPr lang="es-US" sz="1300" dirty="0" smtClean="0">
              <a:latin typeface="+mn-lt"/>
            </a:rPr>
            <a:t>Surgen bajo condiciones restrictivas caracterizadas por el fallo en la toma de decisiones individuales para asegurar resultados deseados </a:t>
          </a:r>
          <a:endParaRPr lang="es-MX" sz="1300" dirty="0"/>
        </a:p>
      </dgm:t>
    </dgm:pt>
    <dgm:pt modelId="{ED5275E0-1D2B-49D8-B828-7ED51703C134}" type="parTrans" cxnId="{38EF5F85-70C8-44E5-8D7F-513C9443B3D1}">
      <dgm:prSet/>
      <dgm:spPr/>
      <dgm:t>
        <a:bodyPr/>
        <a:lstStyle/>
        <a:p>
          <a:endParaRPr lang="es-MX"/>
        </a:p>
      </dgm:t>
    </dgm:pt>
    <dgm:pt modelId="{9809B204-E5CA-4B2B-B815-F927127647D5}" type="sibTrans" cxnId="{38EF5F85-70C8-44E5-8D7F-513C9443B3D1}">
      <dgm:prSet/>
      <dgm:spPr/>
      <dgm:t>
        <a:bodyPr/>
        <a:lstStyle/>
        <a:p>
          <a:endParaRPr lang="es-MX"/>
        </a:p>
      </dgm:t>
    </dgm:pt>
    <dgm:pt modelId="{A98D346B-A15D-4FC7-8C19-AF59BB7303F2}">
      <dgm:prSet phldrT="[Texto]" custT="1"/>
      <dgm:spPr/>
      <dgm:t>
        <a:bodyPr/>
        <a:lstStyle/>
        <a:p>
          <a:r>
            <a:rPr lang="es-US" sz="1300" dirty="0" smtClean="0"/>
            <a:t>Necesidad a partir del siglo XX  con el fin de aportar y tomar decisiones sobre la economía conjunta.  </a:t>
          </a:r>
          <a:endParaRPr lang="es-MX" sz="1300" dirty="0"/>
        </a:p>
      </dgm:t>
    </dgm:pt>
    <dgm:pt modelId="{07860118-D714-44BE-81E3-C25AE9D0D148}" type="parTrans" cxnId="{C055EE2D-1C66-4865-8C56-A422AC27EE0C}">
      <dgm:prSet/>
      <dgm:spPr/>
      <dgm:t>
        <a:bodyPr/>
        <a:lstStyle/>
        <a:p>
          <a:endParaRPr lang="es-MX"/>
        </a:p>
      </dgm:t>
    </dgm:pt>
    <dgm:pt modelId="{D2BA0A71-C99F-4392-939A-3C56150FAD84}" type="sibTrans" cxnId="{C055EE2D-1C66-4865-8C56-A422AC27EE0C}">
      <dgm:prSet/>
      <dgm:spPr/>
      <dgm:t>
        <a:bodyPr/>
        <a:lstStyle/>
        <a:p>
          <a:endParaRPr lang="es-MX"/>
        </a:p>
      </dgm:t>
    </dgm:pt>
    <dgm:pt modelId="{FAC0A448-DA19-4D6A-8226-7DD4319FA32D}">
      <dgm:prSet custT="1"/>
      <dgm:spPr/>
      <dgm:t>
        <a:bodyPr/>
        <a:lstStyle/>
        <a:p>
          <a:r>
            <a:rPr lang="es-MX" sz="1300" dirty="0" smtClean="0"/>
            <a:t>Creación de Organismos mundiales</a:t>
          </a:r>
          <a:endParaRPr lang="es-MX" sz="1300" dirty="0"/>
        </a:p>
      </dgm:t>
    </dgm:pt>
    <dgm:pt modelId="{E7204E24-0F50-4559-AF62-0A7D0F3D964D}" type="parTrans" cxnId="{2B505610-E1CB-44F8-A346-4DE185AED98C}">
      <dgm:prSet/>
      <dgm:spPr/>
      <dgm:t>
        <a:bodyPr/>
        <a:lstStyle/>
        <a:p>
          <a:endParaRPr lang="es-MX"/>
        </a:p>
      </dgm:t>
    </dgm:pt>
    <dgm:pt modelId="{7C2F3C87-8196-41B0-B9EA-754A4F367383}" type="sibTrans" cxnId="{2B505610-E1CB-44F8-A346-4DE185AED98C}">
      <dgm:prSet/>
      <dgm:spPr/>
      <dgm:t>
        <a:bodyPr/>
        <a:lstStyle/>
        <a:p>
          <a:endParaRPr lang="es-MX"/>
        </a:p>
      </dgm:t>
    </dgm:pt>
    <dgm:pt modelId="{81F7612D-6B12-4A32-BDE3-1FFDB133B62D}">
      <dgm:prSet custT="1"/>
      <dgm:spPr/>
      <dgm:t>
        <a:bodyPr/>
        <a:lstStyle/>
        <a:p>
          <a:r>
            <a:rPr lang="es-MX" sz="1300" dirty="0" smtClean="0"/>
            <a:t>Regular y velar por el cumplimiento de las funciones y reglas establecidas dentro del comercio.</a:t>
          </a:r>
          <a:endParaRPr lang="es-MX" sz="1300" dirty="0"/>
        </a:p>
      </dgm:t>
    </dgm:pt>
    <dgm:pt modelId="{4FE4010E-4781-4B69-B751-F53DADFBF2FC}" type="parTrans" cxnId="{81C50741-EF23-477E-8BB5-C64785A3ED57}">
      <dgm:prSet/>
      <dgm:spPr/>
      <dgm:t>
        <a:bodyPr/>
        <a:lstStyle/>
        <a:p>
          <a:endParaRPr lang="es-MX"/>
        </a:p>
      </dgm:t>
    </dgm:pt>
    <dgm:pt modelId="{2213A174-1ED1-4FC7-A9BC-E06E0613DC68}" type="sibTrans" cxnId="{81C50741-EF23-477E-8BB5-C64785A3ED57}">
      <dgm:prSet/>
      <dgm:spPr/>
      <dgm:t>
        <a:bodyPr/>
        <a:lstStyle/>
        <a:p>
          <a:endParaRPr lang="es-MX"/>
        </a:p>
      </dgm:t>
    </dgm:pt>
    <dgm:pt modelId="{F52BC7B9-89FA-4940-B962-BB2ADAF5F838}" type="pres">
      <dgm:prSet presAssocID="{DEB7194A-351F-41FF-9F8E-486BC541FB9B}" presName="cycle" presStyleCnt="0">
        <dgm:presLayoutVars>
          <dgm:chMax val="1"/>
          <dgm:dir/>
          <dgm:animLvl val="ctr"/>
          <dgm:resizeHandles val="exact"/>
        </dgm:presLayoutVars>
      </dgm:prSet>
      <dgm:spPr/>
      <dgm:t>
        <a:bodyPr/>
        <a:lstStyle/>
        <a:p>
          <a:endParaRPr lang="es-MX"/>
        </a:p>
      </dgm:t>
    </dgm:pt>
    <dgm:pt modelId="{E47AA4ED-3A6F-445E-B7D4-1E69BC2316E0}" type="pres">
      <dgm:prSet presAssocID="{98326B57-7AB9-4AB6-916D-A3C71C8217BA}" presName="centerShape" presStyleLbl="node0" presStyleIdx="0" presStyleCnt="1" custScaleX="141159" custScaleY="141159"/>
      <dgm:spPr/>
      <dgm:t>
        <a:bodyPr/>
        <a:lstStyle/>
        <a:p>
          <a:endParaRPr lang="es-MX"/>
        </a:p>
      </dgm:t>
    </dgm:pt>
    <dgm:pt modelId="{39698F5B-D18A-49A3-8BA4-6EFA3840DC4B}" type="pres">
      <dgm:prSet presAssocID="{ED5275E0-1D2B-49D8-B828-7ED51703C134}" presName="Name9" presStyleLbl="parChTrans1D2" presStyleIdx="0" presStyleCnt="4"/>
      <dgm:spPr/>
      <dgm:t>
        <a:bodyPr/>
        <a:lstStyle/>
        <a:p>
          <a:endParaRPr lang="es-MX"/>
        </a:p>
      </dgm:t>
    </dgm:pt>
    <dgm:pt modelId="{B5F3F912-2AED-48D8-B2B0-4C1FE9625620}" type="pres">
      <dgm:prSet presAssocID="{ED5275E0-1D2B-49D8-B828-7ED51703C134}" presName="connTx" presStyleLbl="parChTrans1D2" presStyleIdx="0" presStyleCnt="4"/>
      <dgm:spPr/>
      <dgm:t>
        <a:bodyPr/>
        <a:lstStyle/>
        <a:p>
          <a:endParaRPr lang="es-MX"/>
        </a:p>
      </dgm:t>
    </dgm:pt>
    <dgm:pt modelId="{41F0A7D3-9655-49DD-87D4-0BA356B1E342}" type="pres">
      <dgm:prSet presAssocID="{BD46A5B2-6781-4908-912D-C5D66F671430}" presName="node" presStyleLbl="node1" presStyleIdx="0" presStyleCnt="4" custScaleX="141159" custScaleY="141159">
        <dgm:presLayoutVars>
          <dgm:bulletEnabled val="1"/>
        </dgm:presLayoutVars>
      </dgm:prSet>
      <dgm:spPr/>
      <dgm:t>
        <a:bodyPr/>
        <a:lstStyle/>
        <a:p>
          <a:endParaRPr lang="es-MX"/>
        </a:p>
      </dgm:t>
    </dgm:pt>
    <dgm:pt modelId="{D147E872-11E3-45A3-96C6-B4E5C92353EB}" type="pres">
      <dgm:prSet presAssocID="{07860118-D714-44BE-81E3-C25AE9D0D148}" presName="Name9" presStyleLbl="parChTrans1D2" presStyleIdx="1" presStyleCnt="4"/>
      <dgm:spPr/>
      <dgm:t>
        <a:bodyPr/>
        <a:lstStyle/>
        <a:p>
          <a:endParaRPr lang="es-MX"/>
        </a:p>
      </dgm:t>
    </dgm:pt>
    <dgm:pt modelId="{C8860F5D-0002-4797-9FE3-9F67B18C55BF}" type="pres">
      <dgm:prSet presAssocID="{07860118-D714-44BE-81E3-C25AE9D0D148}" presName="connTx" presStyleLbl="parChTrans1D2" presStyleIdx="1" presStyleCnt="4"/>
      <dgm:spPr/>
      <dgm:t>
        <a:bodyPr/>
        <a:lstStyle/>
        <a:p>
          <a:endParaRPr lang="es-MX"/>
        </a:p>
      </dgm:t>
    </dgm:pt>
    <dgm:pt modelId="{7DB470A2-F208-43E2-9BEA-F991F635FBEC}" type="pres">
      <dgm:prSet presAssocID="{A98D346B-A15D-4FC7-8C19-AF59BB7303F2}" presName="node" presStyleLbl="node1" presStyleIdx="1" presStyleCnt="4" custScaleX="141159" custScaleY="141159">
        <dgm:presLayoutVars>
          <dgm:bulletEnabled val="1"/>
        </dgm:presLayoutVars>
      </dgm:prSet>
      <dgm:spPr/>
      <dgm:t>
        <a:bodyPr/>
        <a:lstStyle/>
        <a:p>
          <a:endParaRPr lang="es-MX"/>
        </a:p>
      </dgm:t>
    </dgm:pt>
    <dgm:pt modelId="{E73AE408-B1FE-4878-A094-96F3C46A7073}" type="pres">
      <dgm:prSet presAssocID="{E7204E24-0F50-4559-AF62-0A7D0F3D964D}" presName="Name9" presStyleLbl="parChTrans1D2" presStyleIdx="2" presStyleCnt="4"/>
      <dgm:spPr/>
      <dgm:t>
        <a:bodyPr/>
        <a:lstStyle/>
        <a:p>
          <a:endParaRPr lang="es-MX"/>
        </a:p>
      </dgm:t>
    </dgm:pt>
    <dgm:pt modelId="{888B7F3A-CE27-4859-A8EC-5079FC989BBB}" type="pres">
      <dgm:prSet presAssocID="{E7204E24-0F50-4559-AF62-0A7D0F3D964D}" presName="connTx" presStyleLbl="parChTrans1D2" presStyleIdx="2" presStyleCnt="4"/>
      <dgm:spPr/>
      <dgm:t>
        <a:bodyPr/>
        <a:lstStyle/>
        <a:p>
          <a:endParaRPr lang="es-MX"/>
        </a:p>
      </dgm:t>
    </dgm:pt>
    <dgm:pt modelId="{D70AC715-1571-4740-B11A-D0C2B5954093}" type="pres">
      <dgm:prSet presAssocID="{FAC0A448-DA19-4D6A-8226-7DD4319FA32D}" presName="node" presStyleLbl="node1" presStyleIdx="2" presStyleCnt="4" custScaleX="141159" custScaleY="141159">
        <dgm:presLayoutVars>
          <dgm:bulletEnabled val="1"/>
        </dgm:presLayoutVars>
      </dgm:prSet>
      <dgm:spPr/>
      <dgm:t>
        <a:bodyPr/>
        <a:lstStyle/>
        <a:p>
          <a:endParaRPr lang="es-MX"/>
        </a:p>
      </dgm:t>
    </dgm:pt>
    <dgm:pt modelId="{F3865A2C-1886-4B25-B319-DA43CEB35C98}" type="pres">
      <dgm:prSet presAssocID="{4FE4010E-4781-4B69-B751-F53DADFBF2FC}" presName="Name9" presStyleLbl="parChTrans1D2" presStyleIdx="3" presStyleCnt="4"/>
      <dgm:spPr/>
      <dgm:t>
        <a:bodyPr/>
        <a:lstStyle/>
        <a:p>
          <a:endParaRPr lang="es-MX"/>
        </a:p>
      </dgm:t>
    </dgm:pt>
    <dgm:pt modelId="{0B0451DA-CBCC-4926-BF3B-5614542928A7}" type="pres">
      <dgm:prSet presAssocID="{4FE4010E-4781-4B69-B751-F53DADFBF2FC}" presName="connTx" presStyleLbl="parChTrans1D2" presStyleIdx="3" presStyleCnt="4"/>
      <dgm:spPr/>
      <dgm:t>
        <a:bodyPr/>
        <a:lstStyle/>
        <a:p>
          <a:endParaRPr lang="es-MX"/>
        </a:p>
      </dgm:t>
    </dgm:pt>
    <dgm:pt modelId="{20604668-CE18-4F96-939A-0AB22EB41C2A}" type="pres">
      <dgm:prSet presAssocID="{81F7612D-6B12-4A32-BDE3-1FFDB133B62D}" presName="node" presStyleLbl="node1" presStyleIdx="3" presStyleCnt="4" custScaleX="141159" custScaleY="141159">
        <dgm:presLayoutVars>
          <dgm:bulletEnabled val="1"/>
        </dgm:presLayoutVars>
      </dgm:prSet>
      <dgm:spPr/>
      <dgm:t>
        <a:bodyPr/>
        <a:lstStyle/>
        <a:p>
          <a:endParaRPr lang="es-MX"/>
        </a:p>
      </dgm:t>
    </dgm:pt>
  </dgm:ptLst>
  <dgm:cxnLst>
    <dgm:cxn modelId="{2ACC6F57-44E2-4B71-BF99-3648058B80C1}" type="presOf" srcId="{07860118-D714-44BE-81E3-C25AE9D0D148}" destId="{C8860F5D-0002-4797-9FE3-9F67B18C55BF}" srcOrd="1" destOrd="0" presId="urn:microsoft.com/office/officeart/2005/8/layout/radial1"/>
    <dgm:cxn modelId="{C055EE2D-1C66-4865-8C56-A422AC27EE0C}" srcId="{98326B57-7AB9-4AB6-916D-A3C71C8217BA}" destId="{A98D346B-A15D-4FC7-8C19-AF59BB7303F2}" srcOrd="1" destOrd="0" parTransId="{07860118-D714-44BE-81E3-C25AE9D0D148}" sibTransId="{D2BA0A71-C99F-4392-939A-3C56150FAD84}"/>
    <dgm:cxn modelId="{B699E0B8-C3EA-4A05-AB2B-991DF929CD86}" type="presOf" srcId="{FAC0A448-DA19-4D6A-8226-7DD4319FA32D}" destId="{D70AC715-1571-4740-B11A-D0C2B5954093}" srcOrd="0" destOrd="0" presId="urn:microsoft.com/office/officeart/2005/8/layout/radial1"/>
    <dgm:cxn modelId="{0CFF3CEE-EB1D-4402-83B1-F23D456E8154}" type="presOf" srcId="{81F7612D-6B12-4A32-BDE3-1FFDB133B62D}" destId="{20604668-CE18-4F96-939A-0AB22EB41C2A}" srcOrd="0" destOrd="0" presId="urn:microsoft.com/office/officeart/2005/8/layout/radial1"/>
    <dgm:cxn modelId="{B84A1F33-14C8-4AAE-BDAA-B1C96FE39FA9}" type="presOf" srcId="{4FE4010E-4781-4B69-B751-F53DADFBF2FC}" destId="{F3865A2C-1886-4B25-B319-DA43CEB35C98}" srcOrd="0" destOrd="0" presId="urn:microsoft.com/office/officeart/2005/8/layout/radial1"/>
    <dgm:cxn modelId="{99E8EC39-DE3C-4B7D-BB64-5063B4D4ECDA}" type="presOf" srcId="{ED5275E0-1D2B-49D8-B828-7ED51703C134}" destId="{B5F3F912-2AED-48D8-B2B0-4C1FE9625620}" srcOrd="1" destOrd="0" presId="urn:microsoft.com/office/officeart/2005/8/layout/radial1"/>
    <dgm:cxn modelId="{38EF5F85-70C8-44E5-8D7F-513C9443B3D1}" srcId="{98326B57-7AB9-4AB6-916D-A3C71C8217BA}" destId="{BD46A5B2-6781-4908-912D-C5D66F671430}" srcOrd="0" destOrd="0" parTransId="{ED5275E0-1D2B-49D8-B828-7ED51703C134}" sibTransId="{9809B204-E5CA-4B2B-B815-F927127647D5}"/>
    <dgm:cxn modelId="{C8AB93F3-7AF4-450B-A2CA-2CB58B22DA53}" srcId="{DEB7194A-351F-41FF-9F8E-486BC541FB9B}" destId="{98326B57-7AB9-4AB6-916D-A3C71C8217BA}" srcOrd="0" destOrd="0" parTransId="{35FF91FD-38FD-4CCC-82A2-E678FE2185C8}" sibTransId="{B3D3A690-B2BB-421B-8DF9-AF10559EC9AE}"/>
    <dgm:cxn modelId="{81C50741-EF23-477E-8BB5-C64785A3ED57}" srcId="{98326B57-7AB9-4AB6-916D-A3C71C8217BA}" destId="{81F7612D-6B12-4A32-BDE3-1FFDB133B62D}" srcOrd="3" destOrd="0" parTransId="{4FE4010E-4781-4B69-B751-F53DADFBF2FC}" sibTransId="{2213A174-1ED1-4FC7-A9BC-E06E0613DC68}"/>
    <dgm:cxn modelId="{7D9B9ECB-BB7C-4120-A98C-BF57BCED730C}" type="presOf" srcId="{E7204E24-0F50-4559-AF62-0A7D0F3D964D}" destId="{888B7F3A-CE27-4859-A8EC-5079FC989BBB}" srcOrd="1" destOrd="0" presId="urn:microsoft.com/office/officeart/2005/8/layout/radial1"/>
    <dgm:cxn modelId="{40D81132-89C9-4989-8ED1-0554159FC08E}" type="presOf" srcId="{98326B57-7AB9-4AB6-916D-A3C71C8217BA}" destId="{E47AA4ED-3A6F-445E-B7D4-1E69BC2316E0}" srcOrd="0" destOrd="0" presId="urn:microsoft.com/office/officeart/2005/8/layout/radial1"/>
    <dgm:cxn modelId="{FD37CF34-2EAC-45A8-BC6A-C87A1E268176}" type="presOf" srcId="{DEB7194A-351F-41FF-9F8E-486BC541FB9B}" destId="{F52BC7B9-89FA-4940-B962-BB2ADAF5F838}" srcOrd="0" destOrd="0" presId="urn:microsoft.com/office/officeart/2005/8/layout/radial1"/>
    <dgm:cxn modelId="{9A953C61-D5CB-4421-8712-1143CAF7B165}" type="presOf" srcId="{ED5275E0-1D2B-49D8-B828-7ED51703C134}" destId="{39698F5B-D18A-49A3-8BA4-6EFA3840DC4B}" srcOrd="0" destOrd="0" presId="urn:microsoft.com/office/officeart/2005/8/layout/radial1"/>
    <dgm:cxn modelId="{3B4EDE4B-AC9F-4648-9161-2EEB3CCD4543}" type="presOf" srcId="{E7204E24-0F50-4559-AF62-0A7D0F3D964D}" destId="{E73AE408-B1FE-4878-A094-96F3C46A7073}" srcOrd="0" destOrd="0" presId="urn:microsoft.com/office/officeart/2005/8/layout/radial1"/>
    <dgm:cxn modelId="{A4A56C7D-B938-4728-BDEB-54EEDEB43D98}" type="presOf" srcId="{A98D346B-A15D-4FC7-8C19-AF59BB7303F2}" destId="{7DB470A2-F208-43E2-9BEA-F991F635FBEC}" srcOrd="0" destOrd="0" presId="urn:microsoft.com/office/officeart/2005/8/layout/radial1"/>
    <dgm:cxn modelId="{19615FD0-82D4-45BE-A804-AA11B611FEAE}" type="presOf" srcId="{BD46A5B2-6781-4908-912D-C5D66F671430}" destId="{41F0A7D3-9655-49DD-87D4-0BA356B1E342}" srcOrd="0" destOrd="0" presId="urn:microsoft.com/office/officeart/2005/8/layout/radial1"/>
    <dgm:cxn modelId="{56ED72AF-6624-47FA-B6C7-1C251885852B}" type="presOf" srcId="{4FE4010E-4781-4B69-B751-F53DADFBF2FC}" destId="{0B0451DA-CBCC-4926-BF3B-5614542928A7}" srcOrd="1" destOrd="0" presId="urn:microsoft.com/office/officeart/2005/8/layout/radial1"/>
    <dgm:cxn modelId="{2B505610-E1CB-44F8-A346-4DE185AED98C}" srcId="{98326B57-7AB9-4AB6-916D-A3C71C8217BA}" destId="{FAC0A448-DA19-4D6A-8226-7DD4319FA32D}" srcOrd="2" destOrd="0" parTransId="{E7204E24-0F50-4559-AF62-0A7D0F3D964D}" sibTransId="{7C2F3C87-8196-41B0-B9EA-754A4F367383}"/>
    <dgm:cxn modelId="{AABA8412-AE43-48C2-ABCD-217E571EEEFE}" type="presOf" srcId="{07860118-D714-44BE-81E3-C25AE9D0D148}" destId="{D147E872-11E3-45A3-96C6-B4E5C92353EB}" srcOrd="0" destOrd="0" presId="urn:microsoft.com/office/officeart/2005/8/layout/radial1"/>
    <dgm:cxn modelId="{4FB581A4-614E-4338-921B-E72DD3FE3A0A}" type="presParOf" srcId="{F52BC7B9-89FA-4940-B962-BB2ADAF5F838}" destId="{E47AA4ED-3A6F-445E-B7D4-1E69BC2316E0}" srcOrd="0" destOrd="0" presId="urn:microsoft.com/office/officeart/2005/8/layout/radial1"/>
    <dgm:cxn modelId="{C5214AAD-1459-45BB-B8AF-9629648C6FB3}" type="presParOf" srcId="{F52BC7B9-89FA-4940-B962-BB2ADAF5F838}" destId="{39698F5B-D18A-49A3-8BA4-6EFA3840DC4B}" srcOrd="1" destOrd="0" presId="urn:microsoft.com/office/officeart/2005/8/layout/radial1"/>
    <dgm:cxn modelId="{0AAE411D-60E5-43A3-98F0-2877630FBCDB}" type="presParOf" srcId="{39698F5B-D18A-49A3-8BA4-6EFA3840DC4B}" destId="{B5F3F912-2AED-48D8-B2B0-4C1FE9625620}" srcOrd="0" destOrd="0" presId="urn:microsoft.com/office/officeart/2005/8/layout/radial1"/>
    <dgm:cxn modelId="{B5A28AE2-04FD-45B7-93D1-DFC4223308B6}" type="presParOf" srcId="{F52BC7B9-89FA-4940-B962-BB2ADAF5F838}" destId="{41F0A7D3-9655-49DD-87D4-0BA356B1E342}" srcOrd="2" destOrd="0" presId="urn:microsoft.com/office/officeart/2005/8/layout/radial1"/>
    <dgm:cxn modelId="{3769BE54-04C2-43B5-8B4E-8E4E654D2B5B}" type="presParOf" srcId="{F52BC7B9-89FA-4940-B962-BB2ADAF5F838}" destId="{D147E872-11E3-45A3-96C6-B4E5C92353EB}" srcOrd="3" destOrd="0" presId="urn:microsoft.com/office/officeart/2005/8/layout/radial1"/>
    <dgm:cxn modelId="{83A52ACA-D1E9-4AB9-8266-5F6A5DACDD8D}" type="presParOf" srcId="{D147E872-11E3-45A3-96C6-B4E5C92353EB}" destId="{C8860F5D-0002-4797-9FE3-9F67B18C55BF}" srcOrd="0" destOrd="0" presId="urn:microsoft.com/office/officeart/2005/8/layout/radial1"/>
    <dgm:cxn modelId="{914331BF-749F-4B04-A497-EB9950F3A339}" type="presParOf" srcId="{F52BC7B9-89FA-4940-B962-BB2ADAF5F838}" destId="{7DB470A2-F208-43E2-9BEA-F991F635FBEC}" srcOrd="4" destOrd="0" presId="urn:microsoft.com/office/officeart/2005/8/layout/radial1"/>
    <dgm:cxn modelId="{52503962-4A53-4882-85BD-FF748ED32F7C}" type="presParOf" srcId="{F52BC7B9-89FA-4940-B962-BB2ADAF5F838}" destId="{E73AE408-B1FE-4878-A094-96F3C46A7073}" srcOrd="5" destOrd="0" presId="urn:microsoft.com/office/officeart/2005/8/layout/radial1"/>
    <dgm:cxn modelId="{17AD3627-DB64-4664-9142-20A0108E9A70}" type="presParOf" srcId="{E73AE408-B1FE-4878-A094-96F3C46A7073}" destId="{888B7F3A-CE27-4859-A8EC-5079FC989BBB}" srcOrd="0" destOrd="0" presId="urn:microsoft.com/office/officeart/2005/8/layout/radial1"/>
    <dgm:cxn modelId="{4BBCD55C-2668-4C56-BA9D-A34230313CDA}" type="presParOf" srcId="{F52BC7B9-89FA-4940-B962-BB2ADAF5F838}" destId="{D70AC715-1571-4740-B11A-D0C2B5954093}" srcOrd="6" destOrd="0" presId="urn:microsoft.com/office/officeart/2005/8/layout/radial1"/>
    <dgm:cxn modelId="{07DD4A0E-0C6E-4540-BB3C-0B2724BA2777}" type="presParOf" srcId="{F52BC7B9-89FA-4940-B962-BB2ADAF5F838}" destId="{F3865A2C-1886-4B25-B319-DA43CEB35C98}" srcOrd="7" destOrd="0" presId="urn:microsoft.com/office/officeart/2005/8/layout/radial1"/>
    <dgm:cxn modelId="{B1FD3D95-3152-461C-ACC2-409940DD351E}" type="presParOf" srcId="{F3865A2C-1886-4B25-B319-DA43CEB35C98}" destId="{0B0451DA-CBCC-4926-BF3B-5614542928A7}" srcOrd="0" destOrd="0" presId="urn:microsoft.com/office/officeart/2005/8/layout/radial1"/>
    <dgm:cxn modelId="{4C680B41-65C0-45FB-9432-E942C6578CE0}" type="presParOf" srcId="{F52BC7B9-89FA-4940-B962-BB2ADAF5F838}" destId="{20604668-CE18-4F96-939A-0AB22EB41C2A}"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4F0A73-BB86-4065-96C5-DB52B7792327}" type="doc">
      <dgm:prSet loTypeId="urn:microsoft.com/office/officeart/2005/8/layout/funnel1" loCatId="process" qsTypeId="urn:microsoft.com/office/officeart/2005/8/quickstyle/3d3" qsCatId="3D" csTypeId="urn:microsoft.com/office/officeart/2005/8/colors/colorful5" csCatId="colorful" phldr="1"/>
      <dgm:spPr/>
      <dgm:t>
        <a:bodyPr/>
        <a:lstStyle/>
        <a:p>
          <a:endParaRPr lang="es-MX"/>
        </a:p>
      </dgm:t>
    </dgm:pt>
    <dgm:pt modelId="{2ECC9560-4CBD-4435-B2B5-B724D6E589ED}">
      <dgm:prSet phldrT="[Texto]"/>
      <dgm:spPr/>
      <dgm:t>
        <a:bodyPr/>
        <a:lstStyle/>
        <a:p>
          <a:r>
            <a:rPr lang="es-MX" dirty="0" smtClean="0"/>
            <a:t>Formación de grupos regionales</a:t>
          </a:r>
          <a:endParaRPr lang="es-MX" dirty="0"/>
        </a:p>
      </dgm:t>
    </dgm:pt>
    <dgm:pt modelId="{1AC675C4-C886-40C2-861E-3209D6ECA1FA}" type="parTrans" cxnId="{784BFEA9-2EB3-4B05-BF31-8E9F850968EC}">
      <dgm:prSet/>
      <dgm:spPr/>
      <dgm:t>
        <a:bodyPr/>
        <a:lstStyle/>
        <a:p>
          <a:endParaRPr lang="es-MX"/>
        </a:p>
      </dgm:t>
    </dgm:pt>
    <dgm:pt modelId="{D3F9C1E3-15DD-462A-8A18-1FA412854681}" type="sibTrans" cxnId="{784BFEA9-2EB3-4B05-BF31-8E9F850968EC}">
      <dgm:prSet/>
      <dgm:spPr/>
      <dgm:t>
        <a:bodyPr/>
        <a:lstStyle/>
        <a:p>
          <a:endParaRPr lang="es-MX"/>
        </a:p>
      </dgm:t>
    </dgm:pt>
    <dgm:pt modelId="{140F0332-F61C-4762-9B28-766C5FAACC7A}">
      <dgm:prSet phldrT="[Texto]"/>
      <dgm:spPr/>
      <dgm:t>
        <a:bodyPr/>
        <a:lstStyle/>
        <a:p>
          <a:r>
            <a:rPr lang="es-MX" dirty="0" smtClean="0"/>
            <a:t>Vinculación de tareas</a:t>
          </a:r>
          <a:endParaRPr lang="es-MX" dirty="0"/>
        </a:p>
      </dgm:t>
    </dgm:pt>
    <dgm:pt modelId="{AAD1F06E-5214-462E-BCDF-726CBB3DE7B7}" type="parTrans" cxnId="{D2D6F150-7364-4FFF-8010-D7E355FC0083}">
      <dgm:prSet/>
      <dgm:spPr/>
      <dgm:t>
        <a:bodyPr/>
        <a:lstStyle/>
        <a:p>
          <a:endParaRPr lang="es-MX"/>
        </a:p>
      </dgm:t>
    </dgm:pt>
    <dgm:pt modelId="{C0A75229-90A5-4557-8887-A91DB726E67F}" type="sibTrans" cxnId="{D2D6F150-7364-4FFF-8010-D7E355FC0083}">
      <dgm:prSet/>
      <dgm:spPr/>
      <dgm:t>
        <a:bodyPr/>
        <a:lstStyle/>
        <a:p>
          <a:endParaRPr lang="es-MX"/>
        </a:p>
      </dgm:t>
    </dgm:pt>
    <dgm:pt modelId="{1331BBDF-63E5-4AC9-88BA-D7DDEDB3D604}">
      <dgm:prSet phldrT="[Texto]"/>
      <dgm:spPr/>
      <dgm:t>
        <a:bodyPr/>
        <a:lstStyle/>
        <a:p>
          <a:r>
            <a:rPr lang="es-MX" dirty="0" smtClean="0"/>
            <a:t>Capacidad de la adaptación de los Estados </a:t>
          </a:r>
          <a:endParaRPr lang="es-MX" dirty="0"/>
        </a:p>
      </dgm:t>
    </dgm:pt>
    <dgm:pt modelId="{F4BDDABC-1B1C-41C8-8AAE-C533CC575525}" type="parTrans" cxnId="{A26AD48C-D1E1-4C01-A01B-90812ED34DEC}">
      <dgm:prSet/>
      <dgm:spPr/>
      <dgm:t>
        <a:bodyPr/>
        <a:lstStyle/>
        <a:p>
          <a:endParaRPr lang="es-MX"/>
        </a:p>
      </dgm:t>
    </dgm:pt>
    <dgm:pt modelId="{2F3238ED-7979-4EDA-81B4-70A5F362BCB4}" type="sibTrans" cxnId="{A26AD48C-D1E1-4C01-A01B-90812ED34DEC}">
      <dgm:prSet/>
      <dgm:spPr/>
      <dgm:t>
        <a:bodyPr/>
        <a:lstStyle/>
        <a:p>
          <a:endParaRPr lang="es-MX"/>
        </a:p>
      </dgm:t>
    </dgm:pt>
    <dgm:pt modelId="{B5651A54-252E-4729-AB6C-2A67E9B5E8AD}">
      <dgm:prSet phldrT="[Texto]"/>
      <dgm:spPr/>
      <dgm:t>
        <a:bodyPr/>
        <a:lstStyle/>
        <a:p>
          <a:r>
            <a:rPr lang="es-MX" dirty="0" smtClean="0">
              <a:latin typeface="Adobe Garamond Pro Bold" pitchFamily="18" charset="0"/>
            </a:rPr>
            <a:t>Relaciones internacionales</a:t>
          </a:r>
          <a:endParaRPr lang="es-MX" dirty="0">
            <a:latin typeface="Adobe Garamond Pro Bold" pitchFamily="18" charset="0"/>
          </a:endParaRPr>
        </a:p>
      </dgm:t>
    </dgm:pt>
    <dgm:pt modelId="{CB3C88CA-9247-4D36-8A1D-02BB2ECBC8CD}" type="parTrans" cxnId="{8691AE1A-BDFD-4AAA-AE76-1151B24A4A89}">
      <dgm:prSet/>
      <dgm:spPr/>
      <dgm:t>
        <a:bodyPr/>
        <a:lstStyle/>
        <a:p>
          <a:endParaRPr lang="es-MX"/>
        </a:p>
      </dgm:t>
    </dgm:pt>
    <dgm:pt modelId="{322D1ADA-AA79-4B33-8944-DC510E5F8A3E}" type="sibTrans" cxnId="{8691AE1A-BDFD-4AAA-AE76-1151B24A4A89}">
      <dgm:prSet/>
      <dgm:spPr/>
      <dgm:t>
        <a:bodyPr/>
        <a:lstStyle/>
        <a:p>
          <a:endParaRPr lang="es-MX"/>
        </a:p>
      </dgm:t>
    </dgm:pt>
    <dgm:pt modelId="{ECB127DB-F548-4358-B9ED-AE4D6F16E648}" type="pres">
      <dgm:prSet presAssocID="{D24F0A73-BB86-4065-96C5-DB52B7792327}" presName="Name0" presStyleCnt="0">
        <dgm:presLayoutVars>
          <dgm:chMax val="4"/>
          <dgm:resizeHandles val="exact"/>
        </dgm:presLayoutVars>
      </dgm:prSet>
      <dgm:spPr/>
      <dgm:t>
        <a:bodyPr/>
        <a:lstStyle/>
        <a:p>
          <a:endParaRPr lang="es-MX"/>
        </a:p>
      </dgm:t>
    </dgm:pt>
    <dgm:pt modelId="{6A2994C2-F8B9-4B62-959F-33C1911B5F1F}" type="pres">
      <dgm:prSet presAssocID="{D24F0A73-BB86-4065-96C5-DB52B7792327}" presName="ellipse" presStyleLbl="trBgShp" presStyleIdx="0" presStyleCnt="1"/>
      <dgm:spPr/>
    </dgm:pt>
    <dgm:pt modelId="{A59870D8-A565-45F2-B039-DA27C12CB418}" type="pres">
      <dgm:prSet presAssocID="{D24F0A73-BB86-4065-96C5-DB52B7792327}" presName="arrow1" presStyleLbl="fgShp" presStyleIdx="0" presStyleCnt="1"/>
      <dgm:spPr/>
    </dgm:pt>
    <dgm:pt modelId="{F29E52F2-86E0-43C0-BD6E-3A448515AFD8}" type="pres">
      <dgm:prSet presAssocID="{D24F0A73-BB86-4065-96C5-DB52B7792327}" presName="rectangle" presStyleLbl="revTx" presStyleIdx="0" presStyleCnt="1">
        <dgm:presLayoutVars>
          <dgm:bulletEnabled val="1"/>
        </dgm:presLayoutVars>
      </dgm:prSet>
      <dgm:spPr/>
      <dgm:t>
        <a:bodyPr/>
        <a:lstStyle/>
        <a:p>
          <a:endParaRPr lang="es-MX"/>
        </a:p>
      </dgm:t>
    </dgm:pt>
    <dgm:pt modelId="{2B07EC49-F0F4-4D86-A4EF-C24B4C3086F0}" type="pres">
      <dgm:prSet presAssocID="{140F0332-F61C-4762-9B28-766C5FAACC7A}" presName="item1" presStyleLbl="node1" presStyleIdx="0" presStyleCnt="3">
        <dgm:presLayoutVars>
          <dgm:bulletEnabled val="1"/>
        </dgm:presLayoutVars>
      </dgm:prSet>
      <dgm:spPr/>
      <dgm:t>
        <a:bodyPr/>
        <a:lstStyle/>
        <a:p>
          <a:endParaRPr lang="es-MX"/>
        </a:p>
      </dgm:t>
    </dgm:pt>
    <dgm:pt modelId="{76CF8EFE-3C9A-4520-BCE8-B885C62943FF}" type="pres">
      <dgm:prSet presAssocID="{1331BBDF-63E5-4AC9-88BA-D7DDEDB3D604}" presName="item2" presStyleLbl="node1" presStyleIdx="1" presStyleCnt="3" custLinFactNeighborY="-3924">
        <dgm:presLayoutVars>
          <dgm:bulletEnabled val="1"/>
        </dgm:presLayoutVars>
      </dgm:prSet>
      <dgm:spPr/>
      <dgm:t>
        <a:bodyPr/>
        <a:lstStyle/>
        <a:p>
          <a:endParaRPr lang="es-MX"/>
        </a:p>
      </dgm:t>
    </dgm:pt>
    <dgm:pt modelId="{6577E17B-87EC-4458-82FB-5B25C73C90E4}" type="pres">
      <dgm:prSet presAssocID="{B5651A54-252E-4729-AB6C-2A67E9B5E8AD}" presName="item3" presStyleLbl="node1" presStyleIdx="2" presStyleCnt="3" custLinFactNeighborY="-4727">
        <dgm:presLayoutVars>
          <dgm:bulletEnabled val="1"/>
        </dgm:presLayoutVars>
      </dgm:prSet>
      <dgm:spPr/>
      <dgm:t>
        <a:bodyPr/>
        <a:lstStyle/>
        <a:p>
          <a:endParaRPr lang="es-MX"/>
        </a:p>
      </dgm:t>
    </dgm:pt>
    <dgm:pt modelId="{B05D5102-9F33-4F33-AC5D-8ACBA074188D}" type="pres">
      <dgm:prSet presAssocID="{D24F0A73-BB86-4065-96C5-DB52B7792327}" presName="funnel" presStyleLbl="trAlignAcc1" presStyleIdx="0" presStyleCnt="1" custLinFactNeighborX="166" custLinFactNeighborY="205"/>
      <dgm:spPr/>
    </dgm:pt>
  </dgm:ptLst>
  <dgm:cxnLst>
    <dgm:cxn modelId="{E990D70B-F7AA-4065-9FD7-375E1482146D}" type="presOf" srcId="{140F0332-F61C-4762-9B28-766C5FAACC7A}" destId="{76CF8EFE-3C9A-4520-BCE8-B885C62943FF}" srcOrd="0" destOrd="0" presId="urn:microsoft.com/office/officeart/2005/8/layout/funnel1"/>
    <dgm:cxn modelId="{05CB892A-8384-4D4A-87FD-81DA1D58F45C}" type="presOf" srcId="{B5651A54-252E-4729-AB6C-2A67E9B5E8AD}" destId="{F29E52F2-86E0-43C0-BD6E-3A448515AFD8}" srcOrd="0" destOrd="0" presId="urn:microsoft.com/office/officeart/2005/8/layout/funnel1"/>
    <dgm:cxn modelId="{8691AE1A-BDFD-4AAA-AE76-1151B24A4A89}" srcId="{D24F0A73-BB86-4065-96C5-DB52B7792327}" destId="{B5651A54-252E-4729-AB6C-2A67E9B5E8AD}" srcOrd="3" destOrd="0" parTransId="{CB3C88CA-9247-4D36-8A1D-02BB2ECBC8CD}" sibTransId="{322D1ADA-AA79-4B33-8944-DC510E5F8A3E}"/>
    <dgm:cxn modelId="{A26AD48C-D1E1-4C01-A01B-90812ED34DEC}" srcId="{D24F0A73-BB86-4065-96C5-DB52B7792327}" destId="{1331BBDF-63E5-4AC9-88BA-D7DDEDB3D604}" srcOrd="2" destOrd="0" parTransId="{F4BDDABC-1B1C-41C8-8AAE-C533CC575525}" sibTransId="{2F3238ED-7979-4EDA-81B4-70A5F362BCB4}"/>
    <dgm:cxn modelId="{8C842686-7E2F-48A0-A4FE-6329CB125B14}" type="presOf" srcId="{2ECC9560-4CBD-4435-B2B5-B724D6E589ED}" destId="{6577E17B-87EC-4458-82FB-5B25C73C90E4}" srcOrd="0" destOrd="0" presId="urn:microsoft.com/office/officeart/2005/8/layout/funnel1"/>
    <dgm:cxn modelId="{784BFEA9-2EB3-4B05-BF31-8E9F850968EC}" srcId="{D24F0A73-BB86-4065-96C5-DB52B7792327}" destId="{2ECC9560-4CBD-4435-B2B5-B724D6E589ED}" srcOrd="0" destOrd="0" parTransId="{1AC675C4-C886-40C2-861E-3209D6ECA1FA}" sibTransId="{D3F9C1E3-15DD-462A-8A18-1FA412854681}"/>
    <dgm:cxn modelId="{D2D6F150-7364-4FFF-8010-D7E355FC0083}" srcId="{D24F0A73-BB86-4065-96C5-DB52B7792327}" destId="{140F0332-F61C-4762-9B28-766C5FAACC7A}" srcOrd="1" destOrd="0" parTransId="{AAD1F06E-5214-462E-BCDF-726CBB3DE7B7}" sibTransId="{C0A75229-90A5-4557-8887-A91DB726E67F}"/>
    <dgm:cxn modelId="{48A28B44-BC33-48BC-A9E2-8843DECB3BBA}" type="presOf" srcId="{D24F0A73-BB86-4065-96C5-DB52B7792327}" destId="{ECB127DB-F548-4358-B9ED-AE4D6F16E648}" srcOrd="0" destOrd="0" presId="urn:microsoft.com/office/officeart/2005/8/layout/funnel1"/>
    <dgm:cxn modelId="{F54EE596-9C23-4D20-9C0F-CFBD4D49F2F2}" type="presOf" srcId="{1331BBDF-63E5-4AC9-88BA-D7DDEDB3D604}" destId="{2B07EC49-F0F4-4D86-A4EF-C24B4C3086F0}" srcOrd="0" destOrd="0" presId="urn:microsoft.com/office/officeart/2005/8/layout/funnel1"/>
    <dgm:cxn modelId="{17F21DF9-44B0-49EC-A600-A6497BC79A5D}" type="presParOf" srcId="{ECB127DB-F548-4358-B9ED-AE4D6F16E648}" destId="{6A2994C2-F8B9-4B62-959F-33C1911B5F1F}" srcOrd="0" destOrd="0" presId="urn:microsoft.com/office/officeart/2005/8/layout/funnel1"/>
    <dgm:cxn modelId="{AA277F44-2B0B-45CF-BCEB-37BD3E0AF360}" type="presParOf" srcId="{ECB127DB-F548-4358-B9ED-AE4D6F16E648}" destId="{A59870D8-A565-45F2-B039-DA27C12CB418}" srcOrd="1" destOrd="0" presId="urn:microsoft.com/office/officeart/2005/8/layout/funnel1"/>
    <dgm:cxn modelId="{02939D7A-FDCE-424B-B39D-A589604D5C17}" type="presParOf" srcId="{ECB127DB-F548-4358-B9ED-AE4D6F16E648}" destId="{F29E52F2-86E0-43C0-BD6E-3A448515AFD8}" srcOrd="2" destOrd="0" presId="urn:microsoft.com/office/officeart/2005/8/layout/funnel1"/>
    <dgm:cxn modelId="{BCF9FC08-CB79-45E8-B8BD-00BAF5F95254}" type="presParOf" srcId="{ECB127DB-F548-4358-B9ED-AE4D6F16E648}" destId="{2B07EC49-F0F4-4D86-A4EF-C24B4C3086F0}" srcOrd="3" destOrd="0" presId="urn:microsoft.com/office/officeart/2005/8/layout/funnel1"/>
    <dgm:cxn modelId="{00825B0B-2444-4D49-B317-D08A3F5FE510}" type="presParOf" srcId="{ECB127DB-F548-4358-B9ED-AE4D6F16E648}" destId="{76CF8EFE-3C9A-4520-BCE8-B885C62943FF}" srcOrd="4" destOrd="0" presId="urn:microsoft.com/office/officeart/2005/8/layout/funnel1"/>
    <dgm:cxn modelId="{20DF8A2A-5634-4481-85BC-699A12904C0C}" type="presParOf" srcId="{ECB127DB-F548-4358-B9ED-AE4D6F16E648}" destId="{6577E17B-87EC-4458-82FB-5B25C73C90E4}" srcOrd="5" destOrd="0" presId="urn:microsoft.com/office/officeart/2005/8/layout/funnel1"/>
    <dgm:cxn modelId="{AACBE7B5-23FF-4985-B4B1-45FE310F200F}" type="presParOf" srcId="{ECB127DB-F548-4358-B9ED-AE4D6F16E648}" destId="{B05D5102-9F33-4F33-AC5D-8ACBA074188D}"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0B2A44-1D4B-4A51-87BB-E3EFF124E47A}" type="doc">
      <dgm:prSet loTypeId="urn:microsoft.com/office/officeart/2008/layout/BubblePictureList" loCatId="picture" qsTypeId="urn:microsoft.com/office/officeart/2005/8/quickstyle/simple5" qsCatId="simple" csTypeId="urn:microsoft.com/office/officeart/2005/8/colors/colorful5" csCatId="colorful" phldr="1"/>
      <dgm:spPr/>
      <dgm:t>
        <a:bodyPr/>
        <a:lstStyle/>
        <a:p>
          <a:endParaRPr lang="es-MX"/>
        </a:p>
      </dgm:t>
    </dgm:pt>
    <dgm:pt modelId="{FF21E49B-DB43-4444-B28D-C3D365A1FC03}">
      <dgm:prSet phldrT="[Texto]" custT="1"/>
      <dgm:spPr/>
      <dgm:t>
        <a:bodyPr/>
        <a:lstStyle/>
        <a:p>
          <a:pPr algn="ctr"/>
          <a:r>
            <a:rPr lang="es-US" sz="4400" dirty="0" smtClean="0">
              <a:latin typeface="Adobe Garamond Pro Bold" pitchFamily="18" charset="0"/>
            </a:rPr>
            <a:t>CAN</a:t>
          </a:r>
          <a:endParaRPr lang="es-MX" sz="4400" dirty="0">
            <a:latin typeface="Adobe Garamond Pro Bold" pitchFamily="18" charset="0"/>
          </a:endParaRPr>
        </a:p>
      </dgm:t>
    </dgm:pt>
    <dgm:pt modelId="{F10E3533-F98C-45D6-A7FA-F7F159E200AB}" type="parTrans" cxnId="{6E9B9E8B-B13E-4348-BD5C-24B3B8941D24}">
      <dgm:prSet/>
      <dgm:spPr/>
      <dgm:t>
        <a:bodyPr/>
        <a:lstStyle/>
        <a:p>
          <a:endParaRPr lang="es-MX"/>
        </a:p>
      </dgm:t>
    </dgm:pt>
    <dgm:pt modelId="{56CA21B4-DA53-4FAB-BF99-83F020E211C2}" type="sibTrans" cxnId="{6E9B9E8B-B13E-4348-BD5C-24B3B8941D24}">
      <dgm:prSet/>
      <dgm:spPr>
        <a:blipFill rotWithShape="1">
          <a:blip xmlns:r="http://schemas.openxmlformats.org/officeDocument/2006/relationships" r:embed="rId1"/>
          <a:stretch>
            <a:fillRect/>
          </a:stretch>
        </a:blipFill>
      </dgm:spPr>
      <dgm:t>
        <a:bodyPr/>
        <a:lstStyle/>
        <a:p>
          <a:endParaRPr lang="es-MX"/>
        </a:p>
      </dgm:t>
    </dgm:pt>
    <dgm:pt modelId="{C1EB417C-5210-421D-9AD5-DF95B1DEDC71}">
      <dgm:prSet phldrT="[Texto]"/>
      <dgm:spPr/>
      <dgm:t>
        <a:bodyPr/>
        <a:lstStyle/>
        <a:p>
          <a:r>
            <a:rPr lang="es-MX" b="0" i="0" dirty="0" smtClean="0"/>
            <a:t>Impulsar la participación en el proceso de integración regional.</a:t>
          </a:r>
          <a:endParaRPr lang="es-MX" dirty="0"/>
        </a:p>
      </dgm:t>
    </dgm:pt>
    <dgm:pt modelId="{0316826D-C4C4-44D2-8982-6654E7AB35D5}" type="parTrans" cxnId="{652FC898-5B86-4777-A009-F535F3C2194A}">
      <dgm:prSet/>
      <dgm:spPr/>
      <dgm:t>
        <a:bodyPr/>
        <a:lstStyle/>
        <a:p>
          <a:endParaRPr lang="es-MX"/>
        </a:p>
      </dgm:t>
    </dgm:pt>
    <dgm:pt modelId="{DE2D3F5D-5DDD-4458-AFA1-C6E770D3D847}" type="sibTrans" cxnId="{652FC898-5B86-4777-A009-F535F3C2194A}">
      <dgm:prSet/>
      <dgm:spPr>
        <a:blipFill rotWithShape="1">
          <a:blip xmlns:r="http://schemas.openxmlformats.org/officeDocument/2006/relationships" r:embed="rId2"/>
          <a:stretch>
            <a:fillRect/>
          </a:stretch>
        </a:blipFill>
      </dgm:spPr>
      <dgm:t>
        <a:bodyPr/>
        <a:lstStyle/>
        <a:p>
          <a:endParaRPr lang="es-MX"/>
        </a:p>
      </dgm:t>
    </dgm:pt>
    <dgm:pt modelId="{7D90ACE5-DAA1-4A63-B51D-D5FCDE335B7B}">
      <dgm:prSet phldrT="[Texto]" custT="1"/>
      <dgm:spPr/>
      <dgm:t>
        <a:bodyPr/>
        <a:lstStyle/>
        <a:p>
          <a:r>
            <a:rPr lang="es-MX" sz="1400" b="0" i="0" dirty="0" smtClean="0">
              <a:latin typeface="+mn-lt"/>
            </a:rPr>
            <a:t>Promover el desarrollo equilibrado </a:t>
          </a:r>
          <a:r>
            <a:rPr lang="es-MX" sz="1400" b="0" i="0" dirty="0" smtClean="0"/>
            <a:t>en condiciones de equidad</a:t>
          </a:r>
          <a:endParaRPr lang="es-MX" sz="1400" b="0" i="0" dirty="0" smtClean="0">
            <a:latin typeface="+mn-lt"/>
          </a:endParaRPr>
        </a:p>
        <a:p>
          <a:endParaRPr lang="es-MX" sz="1400" dirty="0">
            <a:latin typeface="+mn-lt"/>
          </a:endParaRPr>
        </a:p>
      </dgm:t>
    </dgm:pt>
    <dgm:pt modelId="{0EC8DEC0-844C-4B6A-A923-BA18EC841AD1}" type="parTrans" cxnId="{5BE92C32-1501-468F-AAAD-6988E67337EC}">
      <dgm:prSet/>
      <dgm:spPr/>
      <dgm:t>
        <a:bodyPr/>
        <a:lstStyle/>
        <a:p>
          <a:endParaRPr lang="es-MX"/>
        </a:p>
      </dgm:t>
    </dgm:pt>
    <dgm:pt modelId="{AB71D6E8-63F1-4B23-A171-C1BAF3C74401}" type="sibTrans" cxnId="{5BE92C32-1501-468F-AAAD-6988E67337EC}">
      <dgm:prSet/>
      <dgm:spPr>
        <a:blipFill rotWithShape="1">
          <a:blip xmlns:r="http://schemas.openxmlformats.org/officeDocument/2006/relationships" r:embed="rId3"/>
          <a:stretch>
            <a:fillRect/>
          </a:stretch>
        </a:blipFill>
      </dgm:spPr>
      <dgm:t>
        <a:bodyPr/>
        <a:lstStyle/>
        <a:p>
          <a:endParaRPr lang="es-MX"/>
        </a:p>
      </dgm:t>
    </dgm:pt>
    <dgm:pt modelId="{CDA1BC02-7746-47E0-B475-C4E4A9659C50}">
      <dgm:prSet/>
      <dgm:spPr/>
      <dgm:t>
        <a:bodyPr/>
        <a:lstStyle/>
        <a:p>
          <a:r>
            <a:rPr lang="es-MX" b="0" i="0" dirty="0" smtClean="0"/>
            <a:t>Acelerar el crecimiento por medio de la integración y la cooperación económica y social</a:t>
          </a:r>
          <a:endParaRPr lang="es-MX" dirty="0"/>
        </a:p>
      </dgm:t>
    </dgm:pt>
    <dgm:pt modelId="{C416ACC8-4F3C-45B5-901E-FC59357406B0}" type="parTrans" cxnId="{92F38481-A485-4967-A48F-6918DF98C5A3}">
      <dgm:prSet/>
      <dgm:spPr/>
      <dgm:t>
        <a:bodyPr/>
        <a:lstStyle/>
        <a:p>
          <a:endParaRPr lang="es-MX"/>
        </a:p>
      </dgm:t>
    </dgm:pt>
    <dgm:pt modelId="{FB7BC1DF-277B-4F40-9196-C7486130C5FD}" type="sibTrans" cxnId="{92F38481-A485-4967-A48F-6918DF98C5A3}">
      <dgm:prSet/>
      <dgm:spPr>
        <a:blipFill rotWithShape="1">
          <a:blip xmlns:r="http://schemas.openxmlformats.org/officeDocument/2006/relationships" r:embed="rId4"/>
          <a:stretch>
            <a:fillRect/>
          </a:stretch>
        </a:blipFill>
      </dgm:spPr>
      <dgm:t>
        <a:bodyPr/>
        <a:lstStyle/>
        <a:p>
          <a:endParaRPr lang="es-MX"/>
        </a:p>
      </dgm:t>
    </dgm:pt>
    <dgm:pt modelId="{9FB97123-E0E0-4C07-80CB-65E1C3BC7792}" type="pres">
      <dgm:prSet presAssocID="{EA0B2A44-1D4B-4A51-87BB-E3EFF124E47A}" presName="Name0" presStyleCnt="0">
        <dgm:presLayoutVars>
          <dgm:chMax val="8"/>
          <dgm:chPref val="8"/>
          <dgm:dir/>
        </dgm:presLayoutVars>
      </dgm:prSet>
      <dgm:spPr/>
      <dgm:t>
        <a:bodyPr/>
        <a:lstStyle/>
        <a:p>
          <a:endParaRPr lang="es-MX"/>
        </a:p>
      </dgm:t>
    </dgm:pt>
    <dgm:pt modelId="{F8D46DFC-963A-4B43-9A13-A22C6D6E2D98}" type="pres">
      <dgm:prSet presAssocID="{FF21E49B-DB43-4444-B28D-C3D365A1FC03}" presName="parent_text_1" presStyleLbl="revTx" presStyleIdx="0" presStyleCnt="4" custLinFactY="-301" custLinFactNeighborX="3351" custLinFactNeighborY="-100000">
        <dgm:presLayoutVars>
          <dgm:chMax val="0"/>
          <dgm:chPref val="0"/>
          <dgm:bulletEnabled val="1"/>
        </dgm:presLayoutVars>
      </dgm:prSet>
      <dgm:spPr/>
      <dgm:t>
        <a:bodyPr/>
        <a:lstStyle/>
        <a:p>
          <a:endParaRPr lang="es-MX"/>
        </a:p>
      </dgm:t>
    </dgm:pt>
    <dgm:pt modelId="{AD305F24-9D36-4998-95FD-CE38B62494C9}" type="pres">
      <dgm:prSet presAssocID="{FF21E49B-DB43-4444-B28D-C3D365A1FC03}" presName="image_accent_1" presStyleCnt="0"/>
      <dgm:spPr/>
    </dgm:pt>
    <dgm:pt modelId="{DC7A9022-951D-4EE4-B74B-7757A8EAD082}" type="pres">
      <dgm:prSet presAssocID="{FF21E49B-DB43-4444-B28D-C3D365A1FC03}" presName="imageAccentRepeatNode" presStyleLbl="alignNode1" presStyleIdx="0" presStyleCnt="8" custScaleX="120283" custScaleY="120283" custLinFactNeighborX="-29278" custLinFactNeighborY="-43637"/>
      <dgm:spPr/>
    </dgm:pt>
    <dgm:pt modelId="{218530D3-A1BB-45B3-90EA-0737E93551B2}" type="pres">
      <dgm:prSet presAssocID="{FF21E49B-DB43-4444-B28D-C3D365A1FC03}" presName="accent_1" presStyleLbl="alignNode1" presStyleIdx="1" presStyleCnt="8"/>
      <dgm:spPr/>
    </dgm:pt>
    <dgm:pt modelId="{C416AE6E-4B19-475A-A251-B13A703A3E44}" type="pres">
      <dgm:prSet presAssocID="{56CA21B4-DA53-4FAB-BF99-83F020E211C2}" presName="image_1" presStyleCnt="0"/>
      <dgm:spPr/>
    </dgm:pt>
    <dgm:pt modelId="{55708032-5E1A-4608-9A1B-501FBB5F43F2}" type="pres">
      <dgm:prSet presAssocID="{56CA21B4-DA53-4FAB-BF99-83F020E211C2}" presName="imageRepeatNode" presStyleLbl="fgImgPlace1" presStyleIdx="0" presStyleCnt="4" custScaleX="126198" custScaleY="126198" custLinFactNeighborX="-41248" custLinFactNeighborY="-53056"/>
      <dgm:spPr/>
      <dgm:t>
        <a:bodyPr/>
        <a:lstStyle/>
        <a:p>
          <a:endParaRPr lang="es-MX"/>
        </a:p>
      </dgm:t>
    </dgm:pt>
    <dgm:pt modelId="{E44462EC-72F3-4E84-A0CD-ECA4FF7F5548}" type="pres">
      <dgm:prSet presAssocID="{C1EB417C-5210-421D-9AD5-DF95B1DEDC71}" presName="parent_text_2" presStyleLbl="revTx" presStyleIdx="1" presStyleCnt="4">
        <dgm:presLayoutVars>
          <dgm:chMax val="0"/>
          <dgm:chPref val="0"/>
          <dgm:bulletEnabled val="1"/>
        </dgm:presLayoutVars>
      </dgm:prSet>
      <dgm:spPr/>
      <dgm:t>
        <a:bodyPr/>
        <a:lstStyle/>
        <a:p>
          <a:endParaRPr lang="es-MX"/>
        </a:p>
      </dgm:t>
    </dgm:pt>
    <dgm:pt modelId="{D22E870F-BEEF-4B2B-84DA-F09FB6962711}" type="pres">
      <dgm:prSet presAssocID="{C1EB417C-5210-421D-9AD5-DF95B1DEDC71}" presName="image_accent_2" presStyleCnt="0"/>
      <dgm:spPr/>
    </dgm:pt>
    <dgm:pt modelId="{B55F37FB-AE66-4A9A-A1FD-F4584180331F}" type="pres">
      <dgm:prSet presAssocID="{C1EB417C-5210-421D-9AD5-DF95B1DEDC71}" presName="imageAccentRepeatNode" presStyleLbl="alignNode1" presStyleIdx="2" presStyleCnt="8"/>
      <dgm:spPr/>
    </dgm:pt>
    <dgm:pt modelId="{D3ADC8AA-8243-4BC7-BF30-F923BA5D3588}" type="pres">
      <dgm:prSet presAssocID="{DE2D3F5D-5DDD-4458-AFA1-C6E770D3D847}" presName="image_2" presStyleCnt="0"/>
      <dgm:spPr/>
    </dgm:pt>
    <dgm:pt modelId="{3248DC9A-F414-484B-BFF1-FEBBD7AF602D}" type="pres">
      <dgm:prSet presAssocID="{DE2D3F5D-5DDD-4458-AFA1-C6E770D3D847}" presName="imageRepeatNode" presStyleLbl="fgImgPlace1" presStyleIdx="1" presStyleCnt="4"/>
      <dgm:spPr/>
      <dgm:t>
        <a:bodyPr/>
        <a:lstStyle/>
        <a:p>
          <a:endParaRPr lang="es-MX"/>
        </a:p>
      </dgm:t>
    </dgm:pt>
    <dgm:pt modelId="{D86EBBBF-00C0-4C7B-8DAD-9606B45CE3C1}" type="pres">
      <dgm:prSet presAssocID="{7D90ACE5-DAA1-4A63-B51D-D5FCDE335B7B}" presName="image_accent_3" presStyleCnt="0"/>
      <dgm:spPr/>
    </dgm:pt>
    <dgm:pt modelId="{FB9F04A2-9FB9-4B60-AEA8-5DE26F06B7EF}" type="pres">
      <dgm:prSet presAssocID="{7D90ACE5-DAA1-4A63-B51D-D5FCDE335B7B}" presName="imageAccentRepeatNode" presStyleLbl="alignNode1" presStyleIdx="3" presStyleCnt="8"/>
      <dgm:spPr/>
    </dgm:pt>
    <dgm:pt modelId="{C42C061C-3287-42F1-A8E3-F2DE626E8ECC}" type="pres">
      <dgm:prSet presAssocID="{7D90ACE5-DAA1-4A63-B51D-D5FCDE335B7B}" presName="parent_text_3" presStyleLbl="revTx" presStyleIdx="2" presStyleCnt="4" custScaleY="101307" custLinFactNeighborX="-3490" custLinFactNeighborY="11119">
        <dgm:presLayoutVars>
          <dgm:chMax val="0"/>
          <dgm:chPref val="0"/>
          <dgm:bulletEnabled val="1"/>
        </dgm:presLayoutVars>
      </dgm:prSet>
      <dgm:spPr/>
      <dgm:t>
        <a:bodyPr/>
        <a:lstStyle/>
        <a:p>
          <a:endParaRPr lang="es-MX"/>
        </a:p>
      </dgm:t>
    </dgm:pt>
    <dgm:pt modelId="{1536FD13-B5C6-4D42-BAD7-A3E49D75FA57}" type="pres">
      <dgm:prSet presAssocID="{7D90ACE5-DAA1-4A63-B51D-D5FCDE335B7B}" presName="accent_2" presStyleLbl="alignNode1" presStyleIdx="4" presStyleCnt="8"/>
      <dgm:spPr/>
    </dgm:pt>
    <dgm:pt modelId="{7FC95B68-C81A-4477-B42D-961A02CC3150}" type="pres">
      <dgm:prSet presAssocID="{7D90ACE5-DAA1-4A63-B51D-D5FCDE335B7B}" presName="accent_3" presStyleLbl="alignNode1" presStyleIdx="5" presStyleCnt="8"/>
      <dgm:spPr/>
    </dgm:pt>
    <dgm:pt modelId="{9B67A887-5AB1-42BE-9307-0DADDE6E02DE}" type="pres">
      <dgm:prSet presAssocID="{AB71D6E8-63F1-4B23-A171-C1BAF3C74401}" presName="image_3" presStyleCnt="0"/>
      <dgm:spPr/>
    </dgm:pt>
    <dgm:pt modelId="{B7B3307F-CD18-41EF-9811-5CDD18156DBE}" type="pres">
      <dgm:prSet presAssocID="{AB71D6E8-63F1-4B23-A171-C1BAF3C74401}" presName="imageRepeatNode" presStyleLbl="fgImgPlace1" presStyleIdx="2" presStyleCnt="4"/>
      <dgm:spPr/>
      <dgm:t>
        <a:bodyPr/>
        <a:lstStyle/>
        <a:p>
          <a:endParaRPr lang="es-MX"/>
        </a:p>
      </dgm:t>
    </dgm:pt>
    <dgm:pt modelId="{BAE5A48B-FF3E-4487-8535-42A321E90380}" type="pres">
      <dgm:prSet presAssocID="{CDA1BC02-7746-47E0-B475-C4E4A9659C50}" presName="image_accent_4" presStyleCnt="0"/>
      <dgm:spPr/>
    </dgm:pt>
    <dgm:pt modelId="{0FAF34A1-7697-477D-8226-71602EE1417A}" type="pres">
      <dgm:prSet presAssocID="{CDA1BC02-7746-47E0-B475-C4E4A9659C50}" presName="imageAccentRepeatNode" presStyleLbl="alignNode1" presStyleIdx="6" presStyleCnt="8"/>
      <dgm:spPr/>
    </dgm:pt>
    <dgm:pt modelId="{3578A3D1-1DCD-4616-91DE-D33F0E382D6A}" type="pres">
      <dgm:prSet presAssocID="{CDA1BC02-7746-47E0-B475-C4E4A9659C50}" presName="parent_text_4" presStyleLbl="revTx" presStyleIdx="3" presStyleCnt="4" custScaleX="111614" custScaleY="101763">
        <dgm:presLayoutVars>
          <dgm:chMax val="0"/>
          <dgm:chPref val="0"/>
          <dgm:bulletEnabled val="1"/>
        </dgm:presLayoutVars>
      </dgm:prSet>
      <dgm:spPr/>
      <dgm:t>
        <a:bodyPr/>
        <a:lstStyle/>
        <a:p>
          <a:endParaRPr lang="es-MX"/>
        </a:p>
      </dgm:t>
    </dgm:pt>
    <dgm:pt modelId="{729CC767-C6AF-4168-B145-58B374889222}" type="pres">
      <dgm:prSet presAssocID="{CDA1BC02-7746-47E0-B475-C4E4A9659C50}" presName="accent_4" presStyleLbl="alignNode1" presStyleIdx="7" presStyleCnt="8"/>
      <dgm:spPr/>
    </dgm:pt>
    <dgm:pt modelId="{6DCB8652-6668-4869-9064-164A97A653F3}" type="pres">
      <dgm:prSet presAssocID="{FB7BC1DF-277B-4F40-9196-C7486130C5FD}" presName="image_4" presStyleCnt="0"/>
      <dgm:spPr/>
    </dgm:pt>
    <dgm:pt modelId="{11095F16-F060-4330-8692-1D752E32A2C6}" type="pres">
      <dgm:prSet presAssocID="{FB7BC1DF-277B-4F40-9196-C7486130C5FD}" presName="imageRepeatNode" presStyleLbl="fgImgPlace1" presStyleIdx="3" presStyleCnt="4" custScaleX="137410" custScaleY="137410" custLinFactNeighborX="-15717" custLinFactNeighborY="-11983"/>
      <dgm:spPr/>
      <dgm:t>
        <a:bodyPr/>
        <a:lstStyle/>
        <a:p>
          <a:endParaRPr lang="es-MX"/>
        </a:p>
      </dgm:t>
    </dgm:pt>
  </dgm:ptLst>
  <dgm:cxnLst>
    <dgm:cxn modelId="{E3390261-E549-4CF9-954D-F5D4180A7F2A}" type="presOf" srcId="{FF21E49B-DB43-4444-B28D-C3D365A1FC03}" destId="{F8D46DFC-963A-4B43-9A13-A22C6D6E2D98}" srcOrd="0" destOrd="0" presId="urn:microsoft.com/office/officeart/2008/layout/BubblePictureList"/>
    <dgm:cxn modelId="{0A680D04-D9DB-4BB2-8F09-C4D4B07AEA0C}" type="presOf" srcId="{DE2D3F5D-5DDD-4458-AFA1-C6E770D3D847}" destId="{3248DC9A-F414-484B-BFF1-FEBBD7AF602D}" srcOrd="0" destOrd="0" presId="urn:microsoft.com/office/officeart/2008/layout/BubblePictureList"/>
    <dgm:cxn modelId="{92F38481-A485-4967-A48F-6918DF98C5A3}" srcId="{EA0B2A44-1D4B-4A51-87BB-E3EFF124E47A}" destId="{CDA1BC02-7746-47E0-B475-C4E4A9659C50}" srcOrd="3" destOrd="0" parTransId="{C416ACC8-4F3C-45B5-901E-FC59357406B0}" sibTransId="{FB7BC1DF-277B-4F40-9196-C7486130C5FD}"/>
    <dgm:cxn modelId="{65FA1122-FB6D-4005-A51C-9C396EAB471A}" type="presOf" srcId="{7D90ACE5-DAA1-4A63-B51D-D5FCDE335B7B}" destId="{C42C061C-3287-42F1-A8E3-F2DE626E8ECC}" srcOrd="0" destOrd="0" presId="urn:microsoft.com/office/officeart/2008/layout/BubblePictureList"/>
    <dgm:cxn modelId="{0FD05256-AC89-447B-BE44-356A50361983}" type="presOf" srcId="{CDA1BC02-7746-47E0-B475-C4E4A9659C50}" destId="{3578A3D1-1DCD-4616-91DE-D33F0E382D6A}" srcOrd="0" destOrd="0" presId="urn:microsoft.com/office/officeart/2008/layout/BubblePictureList"/>
    <dgm:cxn modelId="{670450BA-E02D-434E-B21A-FC85B0CFC2A8}" type="presOf" srcId="{EA0B2A44-1D4B-4A51-87BB-E3EFF124E47A}" destId="{9FB97123-E0E0-4C07-80CB-65E1C3BC7792}" srcOrd="0" destOrd="0" presId="urn:microsoft.com/office/officeart/2008/layout/BubblePictureList"/>
    <dgm:cxn modelId="{652FC898-5B86-4777-A009-F535F3C2194A}" srcId="{EA0B2A44-1D4B-4A51-87BB-E3EFF124E47A}" destId="{C1EB417C-5210-421D-9AD5-DF95B1DEDC71}" srcOrd="1" destOrd="0" parTransId="{0316826D-C4C4-44D2-8982-6654E7AB35D5}" sibTransId="{DE2D3F5D-5DDD-4458-AFA1-C6E770D3D847}"/>
    <dgm:cxn modelId="{1655EEAF-97B4-4622-874E-F4EA699E12AA}" type="presOf" srcId="{C1EB417C-5210-421D-9AD5-DF95B1DEDC71}" destId="{E44462EC-72F3-4E84-A0CD-ECA4FF7F5548}" srcOrd="0" destOrd="0" presId="urn:microsoft.com/office/officeart/2008/layout/BubblePictureList"/>
    <dgm:cxn modelId="{6E9B9E8B-B13E-4348-BD5C-24B3B8941D24}" srcId="{EA0B2A44-1D4B-4A51-87BB-E3EFF124E47A}" destId="{FF21E49B-DB43-4444-B28D-C3D365A1FC03}" srcOrd="0" destOrd="0" parTransId="{F10E3533-F98C-45D6-A7FA-F7F159E200AB}" sibTransId="{56CA21B4-DA53-4FAB-BF99-83F020E211C2}"/>
    <dgm:cxn modelId="{5BE92C32-1501-468F-AAAD-6988E67337EC}" srcId="{EA0B2A44-1D4B-4A51-87BB-E3EFF124E47A}" destId="{7D90ACE5-DAA1-4A63-B51D-D5FCDE335B7B}" srcOrd="2" destOrd="0" parTransId="{0EC8DEC0-844C-4B6A-A923-BA18EC841AD1}" sibTransId="{AB71D6E8-63F1-4B23-A171-C1BAF3C74401}"/>
    <dgm:cxn modelId="{79B624B2-669A-469F-BAD6-C21A8EB212CD}" type="presOf" srcId="{FB7BC1DF-277B-4F40-9196-C7486130C5FD}" destId="{11095F16-F060-4330-8692-1D752E32A2C6}" srcOrd="0" destOrd="0" presId="urn:microsoft.com/office/officeart/2008/layout/BubblePictureList"/>
    <dgm:cxn modelId="{01138DA8-D334-4885-AF5D-EF66383C0611}" type="presOf" srcId="{AB71D6E8-63F1-4B23-A171-C1BAF3C74401}" destId="{B7B3307F-CD18-41EF-9811-5CDD18156DBE}" srcOrd="0" destOrd="0" presId="urn:microsoft.com/office/officeart/2008/layout/BubblePictureList"/>
    <dgm:cxn modelId="{C705C242-D440-454C-8DD2-07F586E5C429}" type="presOf" srcId="{56CA21B4-DA53-4FAB-BF99-83F020E211C2}" destId="{55708032-5E1A-4608-9A1B-501FBB5F43F2}" srcOrd="0" destOrd="0" presId="urn:microsoft.com/office/officeart/2008/layout/BubblePictureList"/>
    <dgm:cxn modelId="{5634D301-CA08-4CFA-86FB-9492D31DCDB4}" type="presParOf" srcId="{9FB97123-E0E0-4C07-80CB-65E1C3BC7792}" destId="{F8D46DFC-963A-4B43-9A13-A22C6D6E2D98}" srcOrd="0" destOrd="0" presId="urn:microsoft.com/office/officeart/2008/layout/BubblePictureList"/>
    <dgm:cxn modelId="{211042C2-F572-47F3-9CBC-4BE764D9F64E}" type="presParOf" srcId="{9FB97123-E0E0-4C07-80CB-65E1C3BC7792}" destId="{AD305F24-9D36-4998-95FD-CE38B62494C9}" srcOrd="1" destOrd="0" presId="urn:microsoft.com/office/officeart/2008/layout/BubblePictureList"/>
    <dgm:cxn modelId="{11DA2FF9-31DA-463D-B21D-DE6CD7B7BD4D}" type="presParOf" srcId="{AD305F24-9D36-4998-95FD-CE38B62494C9}" destId="{DC7A9022-951D-4EE4-B74B-7757A8EAD082}" srcOrd="0" destOrd="0" presId="urn:microsoft.com/office/officeart/2008/layout/BubblePictureList"/>
    <dgm:cxn modelId="{0682F1B4-6F8A-4221-8B23-1EAAE67F6D22}" type="presParOf" srcId="{9FB97123-E0E0-4C07-80CB-65E1C3BC7792}" destId="{218530D3-A1BB-45B3-90EA-0737E93551B2}" srcOrd="2" destOrd="0" presId="urn:microsoft.com/office/officeart/2008/layout/BubblePictureList"/>
    <dgm:cxn modelId="{E25640D4-2AF5-4E7D-B795-76F6E6DBD31E}" type="presParOf" srcId="{9FB97123-E0E0-4C07-80CB-65E1C3BC7792}" destId="{C416AE6E-4B19-475A-A251-B13A703A3E44}" srcOrd="3" destOrd="0" presId="urn:microsoft.com/office/officeart/2008/layout/BubblePictureList"/>
    <dgm:cxn modelId="{5A3DA6E4-8894-4E78-9446-046F01EE86CE}" type="presParOf" srcId="{C416AE6E-4B19-475A-A251-B13A703A3E44}" destId="{55708032-5E1A-4608-9A1B-501FBB5F43F2}" srcOrd="0" destOrd="0" presId="urn:microsoft.com/office/officeart/2008/layout/BubblePictureList"/>
    <dgm:cxn modelId="{36793BD3-F6A5-4CC7-ADBF-DEE82EB53AA3}" type="presParOf" srcId="{9FB97123-E0E0-4C07-80CB-65E1C3BC7792}" destId="{E44462EC-72F3-4E84-A0CD-ECA4FF7F5548}" srcOrd="4" destOrd="0" presId="urn:microsoft.com/office/officeart/2008/layout/BubblePictureList"/>
    <dgm:cxn modelId="{CE346219-343A-4589-9ADE-49613E07BDC8}" type="presParOf" srcId="{9FB97123-E0E0-4C07-80CB-65E1C3BC7792}" destId="{D22E870F-BEEF-4B2B-84DA-F09FB6962711}" srcOrd="5" destOrd="0" presId="urn:microsoft.com/office/officeart/2008/layout/BubblePictureList"/>
    <dgm:cxn modelId="{4D3B14BB-F561-447E-A332-B945DFD73562}" type="presParOf" srcId="{D22E870F-BEEF-4B2B-84DA-F09FB6962711}" destId="{B55F37FB-AE66-4A9A-A1FD-F4584180331F}" srcOrd="0" destOrd="0" presId="urn:microsoft.com/office/officeart/2008/layout/BubblePictureList"/>
    <dgm:cxn modelId="{DE7F1D3F-6C5A-4D07-B380-8D8041DB121B}" type="presParOf" srcId="{9FB97123-E0E0-4C07-80CB-65E1C3BC7792}" destId="{D3ADC8AA-8243-4BC7-BF30-F923BA5D3588}" srcOrd="6" destOrd="0" presId="urn:microsoft.com/office/officeart/2008/layout/BubblePictureList"/>
    <dgm:cxn modelId="{A1C82EF7-1559-4EB9-B6DA-FCDE50ED07F0}" type="presParOf" srcId="{D3ADC8AA-8243-4BC7-BF30-F923BA5D3588}" destId="{3248DC9A-F414-484B-BFF1-FEBBD7AF602D}" srcOrd="0" destOrd="0" presId="urn:microsoft.com/office/officeart/2008/layout/BubblePictureList"/>
    <dgm:cxn modelId="{EC0E094F-2E07-4FDD-A427-430B374351FB}" type="presParOf" srcId="{9FB97123-E0E0-4C07-80CB-65E1C3BC7792}" destId="{D86EBBBF-00C0-4C7B-8DAD-9606B45CE3C1}" srcOrd="7" destOrd="0" presId="urn:microsoft.com/office/officeart/2008/layout/BubblePictureList"/>
    <dgm:cxn modelId="{9280B730-A8D9-45AD-AFD7-E04A25DB113D}" type="presParOf" srcId="{D86EBBBF-00C0-4C7B-8DAD-9606B45CE3C1}" destId="{FB9F04A2-9FB9-4B60-AEA8-5DE26F06B7EF}" srcOrd="0" destOrd="0" presId="urn:microsoft.com/office/officeart/2008/layout/BubblePictureList"/>
    <dgm:cxn modelId="{1D941B36-CD74-43BB-BABA-B7C3FE79421B}" type="presParOf" srcId="{9FB97123-E0E0-4C07-80CB-65E1C3BC7792}" destId="{C42C061C-3287-42F1-A8E3-F2DE626E8ECC}" srcOrd="8" destOrd="0" presId="urn:microsoft.com/office/officeart/2008/layout/BubblePictureList"/>
    <dgm:cxn modelId="{181DEB99-5FD8-409F-BAB7-5B681607B2CB}" type="presParOf" srcId="{9FB97123-E0E0-4C07-80CB-65E1C3BC7792}" destId="{1536FD13-B5C6-4D42-BAD7-A3E49D75FA57}" srcOrd="9" destOrd="0" presId="urn:microsoft.com/office/officeart/2008/layout/BubblePictureList"/>
    <dgm:cxn modelId="{EFE9CA1F-D35D-4E4D-B19C-56EF62B9A4D9}" type="presParOf" srcId="{9FB97123-E0E0-4C07-80CB-65E1C3BC7792}" destId="{7FC95B68-C81A-4477-B42D-961A02CC3150}" srcOrd="10" destOrd="0" presId="urn:microsoft.com/office/officeart/2008/layout/BubblePictureList"/>
    <dgm:cxn modelId="{B4A6F912-4222-46E0-BD3D-55602B83DD91}" type="presParOf" srcId="{9FB97123-E0E0-4C07-80CB-65E1C3BC7792}" destId="{9B67A887-5AB1-42BE-9307-0DADDE6E02DE}" srcOrd="11" destOrd="0" presId="urn:microsoft.com/office/officeart/2008/layout/BubblePictureList"/>
    <dgm:cxn modelId="{B403697D-5350-43A9-ACFF-6DC827FEE465}" type="presParOf" srcId="{9B67A887-5AB1-42BE-9307-0DADDE6E02DE}" destId="{B7B3307F-CD18-41EF-9811-5CDD18156DBE}" srcOrd="0" destOrd="0" presId="urn:microsoft.com/office/officeart/2008/layout/BubblePictureList"/>
    <dgm:cxn modelId="{61559F86-CFFF-4152-936C-303DF24B7C61}" type="presParOf" srcId="{9FB97123-E0E0-4C07-80CB-65E1C3BC7792}" destId="{BAE5A48B-FF3E-4487-8535-42A321E90380}" srcOrd="12" destOrd="0" presId="urn:microsoft.com/office/officeart/2008/layout/BubblePictureList"/>
    <dgm:cxn modelId="{758DE84C-F54C-4106-8D03-5FAEE458AF34}" type="presParOf" srcId="{BAE5A48B-FF3E-4487-8535-42A321E90380}" destId="{0FAF34A1-7697-477D-8226-71602EE1417A}" srcOrd="0" destOrd="0" presId="urn:microsoft.com/office/officeart/2008/layout/BubblePictureList"/>
    <dgm:cxn modelId="{0CAD8445-6973-4939-BE61-52580CDDA10C}" type="presParOf" srcId="{9FB97123-E0E0-4C07-80CB-65E1C3BC7792}" destId="{3578A3D1-1DCD-4616-91DE-D33F0E382D6A}" srcOrd="13" destOrd="0" presId="urn:microsoft.com/office/officeart/2008/layout/BubblePictureList"/>
    <dgm:cxn modelId="{0A5B07EA-C716-46D0-B1C8-2117CBDBBD85}" type="presParOf" srcId="{9FB97123-E0E0-4C07-80CB-65E1C3BC7792}" destId="{729CC767-C6AF-4168-B145-58B374889222}" srcOrd="14" destOrd="0" presId="urn:microsoft.com/office/officeart/2008/layout/BubblePictureList"/>
    <dgm:cxn modelId="{CE98A2F1-4BAC-42F5-8383-ADA36A60FD06}" type="presParOf" srcId="{9FB97123-E0E0-4C07-80CB-65E1C3BC7792}" destId="{6DCB8652-6668-4869-9064-164A97A653F3}" srcOrd="15" destOrd="0" presId="urn:microsoft.com/office/officeart/2008/layout/BubblePictureList"/>
    <dgm:cxn modelId="{48D5EAD3-45A8-484C-BE18-C9D30C59A123}" type="presParOf" srcId="{6DCB8652-6668-4869-9064-164A97A653F3}" destId="{11095F16-F060-4330-8692-1D752E32A2C6}" srcOrd="0" destOrd="0" presId="urn:microsoft.com/office/officeart/2008/layout/Bubble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2D97F-2C46-47EB-9B52-CBC0569E6EAD}">
      <dsp:nvSpPr>
        <dsp:cNvPr id="0" name=""/>
        <dsp:cNvSpPr/>
      </dsp:nvSpPr>
      <dsp:spPr>
        <a:xfrm>
          <a:off x="0" y="414937"/>
          <a:ext cx="2095146" cy="1708714"/>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AFF63-5F75-45CF-A973-8AD27D581B8F}">
      <dsp:nvSpPr>
        <dsp:cNvPr id="0" name=""/>
        <dsp:cNvSpPr/>
      </dsp:nvSpPr>
      <dsp:spPr>
        <a:xfrm>
          <a:off x="24051" y="763625"/>
          <a:ext cx="2104878" cy="17611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US" sz="2000" b="1" kern="1200" dirty="0" smtClean="0">
              <a:solidFill>
                <a:schemeClr val="accent3">
                  <a:lumMod val="75000"/>
                </a:schemeClr>
              </a:solidFill>
              <a:latin typeface="Adobe Garamond Pro Bold" pitchFamily="18" charset="0"/>
            </a:rPr>
            <a:t>ANTECEDENTES</a:t>
          </a:r>
          <a:r>
            <a:rPr lang="es-US" sz="2000" kern="1200" dirty="0" smtClean="0">
              <a:solidFill>
                <a:schemeClr val="tx2"/>
              </a:solidFill>
              <a:latin typeface="Adobe Garamond Pro Bold" pitchFamily="18" charset="0"/>
            </a:rPr>
            <a:t> </a:t>
          </a:r>
          <a:endParaRPr lang="es-MX" sz="2000" kern="1200" dirty="0">
            <a:solidFill>
              <a:schemeClr val="tx2"/>
            </a:solidFill>
            <a:latin typeface="Adobe Garamond Pro Bold" pitchFamily="18" charset="0"/>
          </a:endParaRPr>
        </a:p>
      </dsp:txBody>
      <dsp:txXfrm>
        <a:off x="24051" y="763625"/>
        <a:ext cx="2104878" cy="1761127"/>
      </dsp:txXfrm>
    </dsp:sp>
    <dsp:sp modelId="{854046B0-A452-4C6A-9697-EA3057073E5C}">
      <dsp:nvSpPr>
        <dsp:cNvPr id="0" name=""/>
        <dsp:cNvSpPr/>
      </dsp:nvSpPr>
      <dsp:spPr>
        <a:xfrm>
          <a:off x="2326804" y="27071"/>
          <a:ext cx="1088330" cy="107984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25CCC1-CC68-4CF3-BEC4-8BAB8BE1D903}">
      <dsp:nvSpPr>
        <dsp:cNvPr id="0" name=""/>
        <dsp:cNvSpPr/>
      </dsp:nvSpPr>
      <dsp:spPr>
        <a:xfrm>
          <a:off x="3452163" y="135850"/>
          <a:ext cx="1170412" cy="94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ctr" defTabSz="800100">
            <a:lnSpc>
              <a:spcPct val="90000"/>
            </a:lnSpc>
            <a:spcBef>
              <a:spcPct val="0"/>
            </a:spcBef>
            <a:spcAft>
              <a:spcPct val="35000"/>
            </a:spcAft>
          </a:pPr>
          <a:r>
            <a:rPr lang="es-US" sz="1800" kern="1200" dirty="0" smtClean="0">
              <a:latin typeface="Adobe Garamond Pro Bold" pitchFamily="18" charset="0"/>
            </a:rPr>
            <a:t>Cambios constantes de arancel </a:t>
          </a:r>
          <a:endParaRPr lang="es-MX" sz="1800" kern="1200" dirty="0">
            <a:latin typeface="Adobe Garamond Pro Bold" pitchFamily="18" charset="0"/>
          </a:endParaRPr>
        </a:p>
      </dsp:txBody>
      <dsp:txXfrm>
        <a:off x="3452163" y="135850"/>
        <a:ext cx="1170412" cy="940501"/>
      </dsp:txXfrm>
    </dsp:sp>
    <dsp:sp modelId="{53D98529-94D8-4A44-BEBD-5021E2CB466E}">
      <dsp:nvSpPr>
        <dsp:cNvPr id="0" name=""/>
        <dsp:cNvSpPr/>
      </dsp:nvSpPr>
      <dsp:spPr>
        <a:xfrm>
          <a:off x="2324312" y="1276208"/>
          <a:ext cx="1093314" cy="1237907"/>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B50775-FCA6-4CBD-AB22-C1B6475ABF54}">
      <dsp:nvSpPr>
        <dsp:cNvPr id="0" name=""/>
        <dsp:cNvSpPr/>
      </dsp:nvSpPr>
      <dsp:spPr>
        <a:xfrm>
          <a:off x="3421440" y="1442282"/>
          <a:ext cx="1170412" cy="94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ctr" defTabSz="800100">
            <a:lnSpc>
              <a:spcPct val="90000"/>
            </a:lnSpc>
            <a:spcBef>
              <a:spcPct val="0"/>
            </a:spcBef>
            <a:spcAft>
              <a:spcPct val="35000"/>
            </a:spcAft>
          </a:pPr>
          <a:r>
            <a:rPr lang="es-US" sz="1800" kern="1200" dirty="0" smtClean="0">
              <a:latin typeface="Adobe Garamond Pro Bold" pitchFamily="18" charset="0"/>
            </a:rPr>
            <a:t>Motivación al deporte </a:t>
          </a:r>
          <a:endParaRPr lang="es-MX" sz="1800" kern="1200" dirty="0">
            <a:latin typeface="Adobe Garamond Pro Bold" pitchFamily="18" charset="0"/>
          </a:endParaRPr>
        </a:p>
      </dsp:txBody>
      <dsp:txXfrm>
        <a:off x="3421440" y="1442282"/>
        <a:ext cx="1170412" cy="940501"/>
      </dsp:txXfrm>
    </dsp:sp>
    <dsp:sp modelId="{1148097F-BAA5-4E4B-9661-62FF8145FD8D}">
      <dsp:nvSpPr>
        <dsp:cNvPr id="0" name=""/>
        <dsp:cNvSpPr/>
      </dsp:nvSpPr>
      <dsp:spPr>
        <a:xfrm>
          <a:off x="2323663" y="2683406"/>
          <a:ext cx="1094612" cy="1175721"/>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D2BC3-3256-420B-94D2-A7A24A5DC013}">
      <dsp:nvSpPr>
        <dsp:cNvPr id="0" name=""/>
        <dsp:cNvSpPr/>
      </dsp:nvSpPr>
      <dsp:spPr>
        <a:xfrm>
          <a:off x="3421674" y="2814870"/>
          <a:ext cx="1170412" cy="940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ctr" defTabSz="800100">
            <a:lnSpc>
              <a:spcPct val="90000"/>
            </a:lnSpc>
            <a:spcBef>
              <a:spcPct val="0"/>
            </a:spcBef>
            <a:spcAft>
              <a:spcPct val="35000"/>
            </a:spcAft>
          </a:pPr>
          <a:r>
            <a:rPr lang="es-US" sz="1800" kern="1200" dirty="0" smtClean="0">
              <a:latin typeface="Adobe Garamond Pro Bold" pitchFamily="18" charset="0"/>
            </a:rPr>
            <a:t>Mayor oferta en el mercado </a:t>
          </a:r>
          <a:endParaRPr lang="es-MX" sz="1800" kern="1200" dirty="0">
            <a:latin typeface="Adobe Garamond Pro Bold" pitchFamily="18" charset="0"/>
          </a:endParaRPr>
        </a:p>
      </dsp:txBody>
      <dsp:txXfrm>
        <a:off x="3421674" y="2814870"/>
        <a:ext cx="1170412" cy="9405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5DEA1-FFC8-4AA6-B133-ACDDD230F19D}">
      <dsp:nvSpPr>
        <dsp:cNvPr id="0" name=""/>
        <dsp:cNvSpPr/>
      </dsp:nvSpPr>
      <dsp:spPr>
        <a:xfrm>
          <a:off x="1889" y="1715173"/>
          <a:ext cx="2543288" cy="20976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latin typeface="+mn-lt"/>
            </a:rPr>
            <a:t>Capacidad de los Estados para poder enfrentar los problemas globales</a:t>
          </a:r>
          <a:endParaRPr lang="es-MX" sz="1600" kern="1200" dirty="0">
            <a:latin typeface="+mn-lt"/>
          </a:endParaRPr>
        </a:p>
        <a:p>
          <a:pPr marL="171450" lvl="1" indent="-171450" algn="l" defTabSz="711200">
            <a:lnSpc>
              <a:spcPct val="90000"/>
            </a:lnSpc>
            <a:spcBef>
              <a:spcPct val="0"/>
            </a:spcBef>
            <a:spcAft>
              <a:spcPct val="15000"/>
            </a:spcAft>
            <a:buChar char="••"/>
          </a:pPr>
          <a:r>
            <a:rPr lang="es-US" sz="1600" kern="1200" dirty="0" smtClean="0">
              <a:latin typeface="+mn-lt"/>
            </a:rPr>
            <a:t>Problemas que sobrepasan las fronteras </a:t>
          </a:r>
          <a:endParaRPr lang="es-MX" sz="1600" kern="1200" dirty="0">
            <a:latin typeface="+mn-lt"/>
          </a:endParaRPr>
        </a:p>
      </dsp:txBody>
      <dsp:txXfrm>
        <a:off x="50162" y="1763446"/>
        <a:ext cx="2446742" cy="1551632"/>
      </dsp:txXfrm>
    </dsp:sp>
    <dsp:sp modelId="{9C82B3CE-B3C4-44B0-BBCD-BEC2C80C1E35}">
      <dsp:nvSpPr>
        <dsp:cNvPr id="0" name=""/>
        <dsp:cNvSpPr/>
      </dsp:nvSpPr>
      <dsp:spPr>
        <a:xfrm>
          <a:off x="1468159" y="2413162"/>
          <a:ext cx="2636791" cy="2636791"/>
        </a:xfrm>
        <a:prstGeom prst="leftCircularArrow">
          <a:avLst>
            <a:gd name="adj1" fmla="val 2835"/>
            <a:gd name="adj2" fmla="val 346281"/>
            <a:gd name="adj3" fmla="val 1870376"/>
            <a:gd name="adj4" fmla="val 8773074"/>
            <a:gd name="adj5" fmla="val 3308"/>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7093BFF-D8E7-4652-B094-B25DAA183B3A}">
      <dsp:nvSpPr>
        <dsp:cNvPr id="0" name=""/>
        <dsp:cNvSpPr/>
      </dsp:nvSpPr>
      <dsp:spPr>
        <a:xfrm>
          <a:off x="627719" y="3520596"/>
          <a:ext cx="2260701" cy="89900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mn-lt"/>
              <a:ea typeface="Adobe Fan Heiti Std B" pitchFamily="34" charset="-128"/>
            </a:rPr>
            <a:t>Centran su accionar en un territorio </a:t>
          </a:r>
          <a:endParaRPr lang="es-MX" sz="1800" kern="1200" dirty="0">
            <a:latin typeface="+mn-lt"/>
            <a:ea typeface="Adobe Fan Heiti Std B" pitchFamily="34" charset="-128"/>
          </a:endParaRPr>
        </a:p>
      </dsp:txBody>
      <dsp:txXfrm>
        <a:off x="654050" y="3546927"/>
        <a:ext cx="2208039" cy="846344"/>
      </dsp:txXfrm>
    </dsp:sp>
    <dsp:sp modelId="{5B8D0E9D-D839-4026-9A3A-DE88AE7F5140}">
      <dsp:nvSpPr>
        <dsp:cNvPr id="0" name=""/>
        <dsp:cNvSpPr/>
      </dsp:nvSpPr>
      <dsp:spPr>
        <a:xfrm>
          <a:off x="3183739" y="1715173"/>
          <a:ext cx="2543288" cy="20976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US" sz="1600" kern="1200" dirty="0" smtClean="0">
              <a:latin typeface="+mn-lt"/>
            </a:rPr>
            <a:t>Cooperación de  las organizaciones internacionales</a:t>
          </a:r>
          <a:endParaRPr lang="es-MX" sz="1600" kern="1200" dirty="0">
            <a:latin typeface="+mn-lt"/>
          </a:endParaRPr>
        </a:p>
      </dsp:txBody>
      <dsp:txXfrm>
        <a:off x="3232012" y="2212949"/>
        <a:ext cx="2446742" cy="1551632"/>
      </dsp:txXfrm>
    </dsp:sp>
    <dsp:sp modelId="{CAF95059-965F-4A68-9B23-994A6489A952}">
      <dsp:nvSpPr>
        <dsp:cNvPr id="0" name=""/>
        <dsp:cNvSpPr/>
      </dsp:nvSpPr>
      <dsp:spPr>
        <a:xfrm>
          <a:off x="4611568" y="460102"/>
          <a:ext cx="3024904" cy="3024904"/>
        </a:xfrm>
        <a:prstGeom prst="circularArrow">
          <a:avLst>
            <a:gd name="adj1" fmla="val 2471"/>
            <a:gd name="adj2" fmla="val 299305"/>
            <a:gd name="adj3" fmla="val 19525184"/>
            <a:gd name="adj4" fmla="val 12575511"/>
            <a:gd name="adj5" fmla="val 2883"/>
          </a:avLst>
        </a:prstGeom>
        <a:solidFill>
          <a:schemeClr val="accent4">
            <a:hueOff val="2696767"/>
            <a:satOff val="-30313"/>
            <a:lumOff val="-137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85BBFE6-40B8-4F41-8CBD-3511F0B609EC}">
      <dsp:nvSpPr>
        <dsp:cNvPr id="0" name=""/>
        <dsp:cNvSpPr/>
      </dsp:nvSpPr>
      <dsp:spPr>
        <a:xfrm>
          <a:off x="3748914" y="1265670"/>
          <a:ext cx="2260701" cy="899006"/>
        </a:xfrm>
        <a:prstGeom prst="roundRect">
          <a:avLst>
            <a:gd name="adj" fmla="val 10000"/>
          </a:avLst>
        </a:prstGeom>
        <a:solidFill>
          <a:schemeClr val="accent4">
            <a:hueOff val="1348384"/>
            <a:satOff val="-15156"/>
            <a:lumOff val="-6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US" sz="1800" kern="1200" dirty="0" smtClean="0">
              <a:latin typeface="+mn-lt"/>
              <a:ea typeface="Adobe Fan Heiti Std B" pitchFamily="34" charset="-128"/>
            </a:rPr>
            <a:t>Forma eficaz de </a:t>
          </a:r>
          <a:r>
            <a:rPr lang="es-ES" sz="1800" kern="1200" dirty="0" smtClean="0">
              <a:latin typeface="+mn-lt"/>
              <a:ea typeface="Adobe Fan Heiti Std B" pitchFamily="34" charset="-128"/>
            </a:rPr>
            <a:t>resolver ciertos problemas globales</a:t>
          </a:r>
          <a:endParaRPr lang="es-MX" sz="1800" kern="1200" dirty="0">
            <a:latin typeface="+mn-lt"/>
            <a:ea typeface="Adobe Fan Heiti Std B" pitchFamily="34" charset="-128"/>
          </a:endParaRPr>
        </a:p>
      </dsp:txBody>
      <dsp:txXfrm>
        <a:off x="3775245" y="1292001"/>
        <a:ext cx="2208039" cy="846344"/>
      </dsp:txXfrm>
    </dsp:sp>
    <dsp:sp modelId="{2D41B41D-F12D-4AB4-BB81-E124656E191D}">
      <dsp:nvSpPr>
        <dsp:cNvPr id="0" name=""/>
        <dsp:cNvSpPr/>
      </dsp:nvSpPr>
      <dsp:spPr>
        <a:xfrm>
          <a:off x="6365588" y="1715173"/>
          <a:ext cx="2543288" cy="209768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latin typeface="+mn-lt"/>
            </a:rPr>
            <a:t>Los estados por su parte deben delegar las funciones de control en organizaciones internacionales basadas en la función y no en el territorio.</a:t>
          </a:r>
          <a:endParaRPr lang="es-MX" sz="1600" kern="1200" dirty="0">
            <a:latin typeface="+mn-lt"/>
          </a:endParaRPr>
        </a:p>
      </dsp:txBody>
      <dsp:txXfrm>
        <a:off x="6413861" y="1763446"/>
        <a:ext cx="2446742" cy="1551632"/>
      </dsp:txXfrm>
    </dsp:sp>
    <dsp:sp modelId="{0231481E-3F59-43C0-94E4-974229F61C12}">
      <dsp:nvSpPr>
        <dsp:cNvPr id="0" name=""/>
        <dsp:cNvSpPr/>
      </dsp:nvSpPr>
      <dsp:spPr>
        <a:xfrm>
          <a:off x="6930764" y="3657596"/>
          <a:ext cx="2260701" cy="899006"/>
        </a:xfrm>
        <a:prstGeom prst="roundRect">
          <a:avLst>
            <a:gd name="adj" fmla="val 10000"/>
          </a:avLst>
        </a:prstGeom>
        <a:solidFill>
          <a:schemeClr val="accent4">
            <a:hueOff val="2696767"/>
            <a:satOff val="-30313"/>
            <a:lumOff val="-13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US" sz="1800" kern="1200" dirty="0" smtClean="0">
              <a:latin typeface="+mn-lt"/>
              <a:ea typeface="Adobe Fan Heiti Std B" pitchFamily="34" charset="-128"/>
            </a:rPr>
            <a:t>Asume </a:t>
          </a:r>
          <a:endParaRPr lang="es-MX" sz="1800" kern="1200" dirty="0">
            <a:latin typeface="+mn-lt"/>
            <a:ea typeface="Adobe Fan Heiti Std B" pitchFamily="34" charset="-128"/>
          </a:endParaRPr>
        </a:p>
      </dsp:txBody>
      <dsp:txXfrm>
        <a:off x="6957095" y="3683927"/>
        <a:ext cx="2208039" cy="8463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ACE-B969-4503-A17C-BF342F177581}">
      <dsp:nvSpPr>
        <dsp:cNvPr id="0" name=""/>
        <dsp:cNvSpPr/>
      </dsp:nvSpPr>
      <dsp:spPr>
        <a:xfrm>
          <a:off x="515192" y="280558"/>
          <a:ext cx="3491399" cy="3491399"/>
        </a:xfrm>
        <a:prstGeom prst="pie">
          <a:avLst>
            <a:gd name="adj1" fmla="val 16200000"/>
            <a:gd name="adj2" fmla="val 18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US" sz="1600" kern="1200" dirty="0" smtClean="0">
              <a:solidFill>
                <a:schemeClr val="accent4">
                  <a:lumMod val="20000"/>
                  <a:lumOff val="80000"/>
                </a:schemeClr>
              </a:solidFill>
            </a:rPr>
            <a:t>Desconexión Colectiva</a:t>
          </a:r>
          <a:endParaRPr lang="es-MX" sz="1600" kern="1200" dirty="0">
            <a:solidFill>
              <a:schemeClr val="accent4">
                <a:lumMod val="20000"/>
                <a:lumOff val="80000"/>
              </a:schemeClr>
            </a:solidFill>
          </a:endParaRPr>
        </a:p>
      </dsp:txBody>
      <dsp:txXfrm>
        <a:off x="2413433" y="924805"/>
        <a:ext cx="1184581" cy="1163799"/>
      </dsp:txXfrm>
    </dsp:sp>
    <dsp:sp modelId="{C67CBDEA-9101-4604-8161-09C6F9D44193}">
      <dsp:nvSpPr>
        <dsp:cNvPr id="0" name=""/>
        <dsp:cNvSpPr/>
      </dsp:nvSpPr>
      <dsp:spPr>
        <a:xfrm>
          <a:off x="335219" y="384469"/>
          <a:ext cx="3491399" cy="3491399"/>
        </a:xfrm>
        <a:prstGeom prst="pie">
          <a:avLst>
            <a:gd name="adj1" fmla="val 1800000"/>
            <a:gd name="adj2" fmla="val 9000000"/>
          </a:avLst>
        </a:prstGeom>
        <a:gradFill rotWithShape="0">
          <a:gsLst>
            <a:gs pos="0">
              <a:schemeClr val="accent5">
                <a:hueOff val="5698863"/>
                <a:satOff val="-9186"/>
                <a:lumOff val="3922"/>
                <a:alphaOff val="0"/>
                <a:satMod val="103000"/>
                <a:lumMod val="102000"/>
                <a:tint val="94000"/>
              </a:schemeClr>
            </a:gs>
            <a:gs pos="50000">
              <a:schemeClr val="accent5">
                <a:hueOff val="5698863"/>
                <a:satOff val="-9186"/>
                <a:lumOff val="3922"/>
                <a:alphaOff val="0"/>
                <a:satMod val="110000"/>
                <a:lumMod val="100000"/>
                <a:shade val="100000"/>
              </a:schemeClr>
            </a:gs>
            <a:gs pos="100000">
              <a:schemeClr val="accent5">
                <a:hueOff val="5698863"/>
                <a:satOff val="-918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US" sz="1600" kern="1200" dirty="0" smtClean="0">
              <a:solidFill>
                <a:schemeClr val="accent4">
                  <a:lumMod val="20000"/>
                  <a:lumOff val="80000"/>
                </a:schemeClr>
              </a:solidFill>
            </a:rPr>
            <a:t>Países subdesarrollados </a:t>
          </a:r>
          <a:endParaRPr lang="es-MX" sz="1600" kern="1200" dirty="0">
            <a:solidFill>
              <a:schemeClr val="accent4">
                <a:lumMod val="20000"/>
                <a:lumOff val="80000"/>
              </a:schemeClr>
            </a:solidFill>
          </a:endParaRPr>
        </a:p>
      </dsp:txBody>
      <dsp:txXfrm>
        <a:off x="1291198" y="2587376"/>
        <a:ext cx="1579442" cy="1080671"/>
      </dsp:txXfrm>
    </dsp:sp>
    <dsp:sp modelId="{C07262AD-99E7-48D0-8D48-3A41AA819A28}">
      <dsp:nvSpPr>
        <dsp:cNvPr id="0" name=""/>
        <dsp:cNvSpPr/>
      </dsp:nvSpPr>
      <dsp:spPr>
        <a:xfrm>
          <a:off x="335219" y="384469"/>
          <a:ext cx="3491399" cy="3491399"/>
        </a:xfrm>
        <a:prstGeom prst="pie">
          <a:avLst>
            <a:gd name="adj1" fmla="val 9000000"/>
            <a:gd name="adj2" fmla="val 16200000"/>
          </a:avLst>
        </a:prstGeom>
        <a:gradFill rotWithShape="0">
          <a:gsLst>
            <a:gs pos="0">
              <a:schemeClr val="accent5">
                <a:hueOff val="11397726"/>
                <a:satOff val="-18372"/>
                <a:lumOff val="7843"/>
                <a:alphaOff val="0"/>
                <a:satMod val="103000"/>
                <a:lumMod val="102000"/>
                <a:tint val="94000"/>
              </a:schemeClr>
            </a:gs>
            <a:gs pos="50000">
              <a:schemeClr val="accent5">
                <a:hueOff val="11397726"/>
                <a:satOff val="-18372"/>
                <a:lumOff val="7843"/>
                <a:alphaOff val="0"/>
                <a:satMod val="110000"/>
                <a:lumMod val="100000"/>
                <a:shade val="100000"/>
              </a:schemeClr>
            </a:gs>
            <a:gs pos="100000">
              <a:schemeClr val="accent5">
                <a:hueOff val="11397726"/>
                <a:satOff val="-18372"/>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accent4">
                  <a:lumMod val="20000"/>
                  <a:lumOff val="80000"/>
                </a:schemeClr>
              </a:solidFill>
            </a:rPr>
            <a:t>Solidaridad </a:t>
          </a:r>
          <a:endParaRPr lang="es-MX" sz="1600" kern="1200" dirty="0">
            <a:solidFill>
              <a:schemeClr val="accent4">
                <a:lumMod val="20000"/>
                <a:lumOff val="80000"/>
              </a:schemeClr>
            </a:solidFill>
          </a:endParaRPr>
        </a:p>
      </dsp:txBody>
      <dsp:txXfrm>
        <a:off x="709298" y="1070280"/>
        <a:ext cx="1184581" cy="11637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50DA9-3B32-44FB-B858-6E9A3EC882A3}">
      <dsp:nvSpPr>
        <dsp:cNvPr id="0" name=""/>
        <dsp:cNvSpPr/>
      </dsp:nvSpPr>
      <dsp:spPr>
        <a:xfrm>
          <a:off x="1786241" y="4130657"/>
          <a:ext cx="407919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FD96B1-93BE-48D3-A602-24937017D0F6}">
      <dsp:nvSpPr>
        <dsp:cNvPr id="0" name=""/>
        <dsp:cNvSpPr/>
      </dsp:nvSpPr>
      <dsp:spPr>
        <a:xfrm>
          <a:off x="1786241" y="2708628"/>
          <a:ext cx="349412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6F982-A351-4984-9076-7573DEB80B39}">
      <dsp:nvSpPr>
        <dsp:cNvPr id="0" name=""/>
        <dsp:cNvSpPr/>
      </dsp:nvSpPr>
      <dsp:spPr>
        <a:xfrm>
          <a:off x="1786241" y="1286598"/>
          <a:ext cx="407919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D4404A-E152-454C-9D91-531928FE7BFF}">
      <dsp:nvSpPr>
        <dsp:cNvPr id="0" name=""/>
        <dsp:cNvSpPr/>
      </dsp:nvSpPr>
      <dsp:spPr>
        <a:xfrm>
          <a:off x="252948" y="1173262"/>
          <a:ext cx="3082025" cy="304797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8DF86F-156E-4B40-ABDF-40BC58F49C3F}">
      <dsp:nvSpPr>
        <dsp:cNvPr id="0" name=""/>
        <dsp:cNvSpPr/>
      </dsp:nvSpPr>
      <dsp:spPr>
        <a:xfrm>
          <a:off x="486100" y="2834579"/>
          <a:ext cx="2600282" cy="13407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s-MX" sz="6500" kern="1200" dirty="0"/>
        </a:p>
      </dsp:txBody>
      <dsp:txXfrm>
        <a:off x="486100" y="2834579"/>
        <a:ext cx="2600282" cy="1340770"/>
      </dsp:txXfrm>
    </dsp:sp>
    <dsp:sp modelId="{C840C60D-4335-489A-BD5F-C730B2A75440}">
      <dsp:nvSpPr>
        <dsp:cNvPr id="0" name=""/>
        <dsp:cNvSpPr/>
      </dsp:nvSpPr>
      <dsp:spPr>
        <a:xfrm>
          <a:off x="5205946" y="651231"/>
          <a:ext cx="1218882" cy="121888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A01EB1-7C0D-4796-8121-2D49CBC3582E}">
      <dsp:nvSpPr>
        <dsp:cNvPr id="0" name=""/>
        <dsp:cNvSpPr/>
      </dsp:nvSpPr>
      <dsp:spPr>
        <a:xfrm>
          <a:off x="6474876" y="677157"/>
          <a:ext cx="1366240" cy="121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es-MX" sz="1700" kern="1200" dirty="0" smtClean="0"/>
            <a:t>Participación de las empresas en el mercado </a:t>
          </a:r>
          <a:endParaRPr lang="es-MX" sz="1700" kern="1200" dirty="0"/>
        </a:p>
      </dsp:txBody>
      <dsp:txXfrm>
        <a:off x="6474876" y="677157"/>
        <a:ext cx="1366240" cy="1218882"/>
      </dsp:txXfrm>
    </dsp:sp>
    <dsp:sp modelId="{FA0F8AC4-E179-4D3F-99DC-79322C07F45D}">
      <dsp:nvSpPr>
        <dsp:cNvPr id="0" name=""/>
        <dsp:cNvSpPr/>
      </dsp:nvSpPr>
      <dsp:spPr>
        <a:xfrm>
          <a:off x="4670930" y="2099186"/>
          <a:ext cx="1218882" cy="1218882"/>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9CF937-CB47-45F4-A46F-4569A63C4814}">
      <dsp:nvSpPr>
        <dsp:cNvPr id="0" name=""/>
        <dsp:cNvSpPr/>
      </dsp:nvSpPr>
      <dsp:spPr>
        <a:xfrm>
          <a:off x="5889812" y="2099186"/>
          <a:ext cx="1990841" cy="121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es-MX" sz="1700" kern="1200" dirty="0" smtClean="0"/>
            <a:t>Crecimiento de la empresa a una internacionalización</a:t>
          </a:r>
          <a:endParaRPr lang="es-MX" sz="1700" kern="1200" dirty="0"/>
        </a:p>
      </dsp:txBody>
      <dsp:txXfrm>
        <a:off x="5889812" y="2099186"/>
        <a:ext cx="1990841" cy="1218882"/>
      </dsp:txXfrm>
    </dsp:sp>
    <dsp:sp modelId="{87D1741B-2CC5-4263-BDFE-BA6924885F8D}">
      <dsp:nvSpPr>
        <dsp:cNvPr id="0" name=""/>
        <dsp:cNvSpPr/>
      </dsp:nvSpPr>
      <dsp:spPr>
        <a:xfrm>
          <a:off x="5255993" y="3521216"/>
          <a:ext cx="1218882" cy="1218882"/>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1EF63F-A52A-4324-9265-24E080734A2D}">
      <dsp:nvSpPr>
        <dsp:cNvPr id="0" name=""/>
        <dsp:cNvSpPr/>
      </dsp:nvSpPr>
      <dsp:spPr>
        <a:xfrm>
          <a:off x="6474876" y="3521216"/>
          <a:ext cx="1366240" cy="121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es-MX" sz="1700" kern="1200" dirty="0" smtClean="0"/>
            <a:t>Satisfacer necesidades mejor que la competencia </a:t>
          </a:r>
          <a:endParaRPr lang="es-MX" sz="1700" kern="1200" dirty="0"/>
        </a:p>
      </dsp:txBody>
      <dsp:txXfrm>
        <a:off x="6474876" y="3521216"/>
        <a:ext cx="1366240" cy="12188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09690-797E-4090-A3C7-65DB66B84597}">
      <dsp:nvSpPr>
        <dsp:cNvPr id="0" name=""/>
        <dsp:cNvSpPr/>
      </dsp:nvSpPr>
      <dsp:spPr>
        <a:xfrm>
          <a:off x="5329" y="828675"/>
          <a:ext cx="500062" cy="50006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D42F4A-81B1-4328-BB77-86C646D0DCAF}">
      <dsp:nvSpPr>
        <dsp:cNvPr id="0" name=""/>
        <dsp:cNvSpPr/>
      </dsp:nvSpPr>
      <dsp:spPr>
        <a:xfrm>
          <a:off x="55335" y="878681"/>
          <a:ext cx="400049" cy="400049"/>
        </a:xfrm>
        <a:prstGeom prst="pie">
          <a:avLst>
            <a:gd name="adj1" fmla="val 14657142"/>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D4740F-69A1-4747-A3EF-6A69A3028F1F}">
      <dsp:nvSpPr>
        <dsp:cNvPr id="0" name=""/>
        <dsp:cNvSpPr/>
      </dsp:nvSpPr>
      <dsp:spPr>
        <a:xfrm rot="16200000">
          <a:off x="-569742" y="1953815"/>
          <a:ext cx="1450181" cy="30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Cuantitativo</a:t>
          </a:r>
          <a:endParaRPr lang="es-MX" sz="1600" kern="1200" dirty="0">
            <a:solidFill>
              <a:srgbClr val="002060"/>
            </a:solidFill>
          </a:endParaRPr>
        </a:p>
      </dsp:txBody>
      <dsp:txXfrm>
        <a:off x="-569742" y="1953815"/>
        <a:ext cx="1450181" cy="300037"/>
      </dsp:txXfrm>
    </dsp:sp>
    <dsp:sp modelId="{2B10E1A2-9F7A-4FDC-8B0E-BE29C930E244}">
      <dsp:nvSpPr>
        <dsp:cNvPr id="0" name=""/>
        <dsp:cNvSpPr/>
      </dsp:nvSpPr>
      <dsp:spPr>
        <a:xfrm>
          <a:off x="355372" y="828675"/>
          <a:ext cx="1000124" cy="200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smtClean="0">
              <a:solidFill>
                <a:schemeClr val="accent3">
                  <a:lumMod val="50000"/>
                </a:schemeClr>
              </a:solidFill>
            </a:rPr>
            <a:t>Enfoque</a:t>
          </a:r>
          <a:endParaRPr lang="es-MX" sz="1500" kern="1200" dirty="0">
            <a:solidFill>
              <a:schemeClr val="accent3">
                <a:lumMod val="50000"/>
              </a:schemeClr>
            </a:solidFill>
          </a:endParaRPr>
        </a:p>
      </dsp:txBody>
      <dsp:txXfrm>
        <a:off x="355372" y="828675"/>
        <a:ext cx="1000124" cy="2000249"/>
      </dsp:txXfrm>
    </dsp:sp>
    <dsp:sp modelId="{209263D6-425A-47CB-A662-DB6CFEC56D9C}">
      <dsp:nvSpPr>
        <dsp:cNvPr id="0" name=""/>
        <dsp:cNvSpPr/>
      </dsp:nvSpPr>
      <dsp:spPr>
        <a:xfrm>
          <a:off x="1618142" y="828675"/>
          <a:ext cx="500062" cy="50006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F0A47B5-1EE3-486A-A067-D44C8EDF09F4}">
      <dsp:nvSpPr>
        <dsp:cNvPr id="0" name=""/>
        <dsp:cNvSpPr/>
      </dsp:nvSpPr>
      <dsp:spPr>
        <a:xfrm>
          <a:off x="1668149" y="878681"/>
          <a:ext cx="400049" cy="400049"/>
        </a:xfrm>
        <a:prstGeom prst="pie">
          <a:avLst>
            <a:gd name="adj1" fmla="val 13114284"/>
            <a:gd name="adj2" fmla="val 16200000"/>
          </a:avLst>
        </a:prstGeom>
        <a:gradFill rotWithShape="0">
          <a:gsLst>
            <a:gs pos="0">
              <a:schemeClr val="accent4">
                <a:hueOff val="449461"/>
                <a:satOff val="-5052"/>
                <a:lumOff val="-228"/>
                <a:alphaOff val="0"/>
                <a:satMod val="103000"/>
                <a:lumMod val="102000"/>
                <a:tint val="94000"/>
              </a:schemeClr>
            </a:gs>
            <a:gs pos="50000">
              <a:schemeClr val="accent4">
                <a:hueOff val="449461"/>
                <a:satOff val="-5052"/>
                <a:lumOff val="-228"/>
                <a:alphaOff val="0"/>
                <a:satMod val="110000"/>
                <a:lumMod val="100000"/>
                <a:shade val="100000"/>
              </a:schemeClr>
            </a:gs>
            <a:gs pos="100000">
              <a:schemeClr val="accent4">
                <a:hueOff val="449461"/>
                <a:satOff val="-5052"/>
                <a:lumOff val="-228"/>
                <a:alphaOff val="0"/>
                <a:lumMod val="99000"/>
                <a:satMod val="120000"/>
                <a:shade val="78000"/>
              </a:schemeClr>
            </a:gs>
          </a:gsLst>
          <a:lin ang="5400000" scaled="0"/>
        </a:gradFill>
        <a:ln w="6350" cap="flat" cmpd="sng" algn="ctr">
          <a:solidFill>
            <a:schemeClr val="accent4">
              <a:hueOff val="449461"/>
              <a:satOff val="-5052"/>
              <a:lumOff val="-2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F42A3AE-B0E9-4E1F-92F6-E80B541B0E1E}">
      <dsp:nvSpPr>
        <dsp:cNvPr id="0" name=""/>
        <dsp:cNvSpPr/>
      </dsp:nvSpPr>
      <dsp:spPr>
        <a:xfrm rot="16200000">
          <a:off x="1043070" y="1953815"/>
          <a:ext cx="1450181" cy="30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Aplicada</a:t>
          </a:r>
          <a:endParaRPr lang="es-MX" sz="1600" kern="1200" dirty="0">
            <a:solidFill>
              <a:srgbClr val="002060"/>
            </a:solidFill>
          </a:endParaRPr>
        </a:p>
      </dsp:txBody>
      <dsp:txXfrm>
        <a:off x="1043070" y="1953815"/>
        <a:ext cx="1450181" cy="300037"/>
      </dsp:txXfrm>
    </dsp:sp>
    <dsp:sp modelId="{D99A27DD-2C90-452B-8D83-8DC8E3F9B874}">
      <dsp:nvSpPr>
        <dsp:cNvPr id="0" name=""/>
        <dsp:cNvSpPr/>
      </dsp:nvSpPr>
      <dsp:spPr>
        <a:xfrm>
          <a:off x="1968186" y="828675"/>
          <a:ext cx="1000124" cy="200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smtClean="0">
              <a:solidFill>
                <a:schemeClr val="accent3">
                  <a:lumMod val="50000"/>
                </a:schemeClr>
              </a:solidFill>
            </a:rPr>
            <a:t>Por su finalidad</a:t>
          </a:r>
          <a:endParaRPr lang="es-MX" sz="1500" kern="1200" dirty="0">
            <a:solidFill>
              <a:schemeClr val="accent3">
                <a:lumMod val="50000"/>
              </a:schemeClr>
            </a:solidFill>
          </a:endParaRPr>
        </a:p>
      </dsp:txBody>
      <dsp:txXfrm>
        <a:off x="1968186" y="828675"/>
        <a:ext cx="1000124" cy="2000249"/>
      </dsp:txXfrm>
    </dsp:sp>
    <dsp:sp modelId="{84911B17-2807-4979-9E13-18942C773B5A}">
      <dsp:nvSpPr>
        <dsp:cNvPr id="0" name=""/>
        <dsp:cNvSpPr/>
      </dsp:nvSpPr>
      <dsp:spPr>
        <a:xfrm>
          <a:off x="3230956" y="828675"/>
          <a:ext cx="500062" cy="50006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2E3BD42-119A-4492-A9D3-E693A58F0A37}">
      <dsp:nvSpPr>
        <dsp:cNvPr id="0" name=""/>
        <dsp:cNvSpPr/>
      </dsp:nvSpPr>
      <dsp:spPr>
        <a:xfrm>
          <a:off x="3280962" y="878681"/>
          <a:ext cx="400049" cy="400049"/>
        </a:xfrm>
        <a:prstGeom prst="pie">
          <a:avLst>
            <a:gd name="adj1" fmla="val 11571426"/>
            <a:gd name="adj2" fmla="val 16200000"/>
          </a:avLst>
        </a:prstGeom>
        <a:gradFill rotWithShape="0">
          <a:gsLst>
            <a:gs pos="0">
              <a:schemeClr val="accent4">
                <a:hueOff val="898922"/>
                <a:satOff val="-10104"/>
                <a:lumOff val="-457"/>
                <a:alphaOff val="0"/>
                <a:satMod val="103000"/>
                <a:lumMod val="102000"/>
                <a:tint val="94000"/>
              </a:schemeClr>
            </a:gs>
            <a:gs pos="50000">
              <a:schemeClr val="accent4">
                <a:hueOff val="898922"/>
                <a:satOff val="-10104"/>
                <a:lumOff val="-457"/>
                <a:alphaOff val="0"/>
                <a:satMod val="110000"/>
                <a:lumMod val="100000"/>
                <a:shade val="100000"/>
              </a:schemeClr>
            </a:gs>
            <a:gs pos="100000">
              <a:schemeClr val="accent4">
                <a:hueOff val="898922"/>
                <a:satOff val="-10104"/>
                <a:lumOff val="-457"/>
                <a:alphaOff val="0"/>
                <a:lumMod val="99000"/>
                <a:satMod val="120000"/>
                <a:shade val="78000"/>
              </a:schemeClr>
            </a:gs>
          </a:gsLst>
          <a:lin ang="5400000" scaled="0"/>
        </a:gradFill>
        <a:ln w="6350" cap="flat" cmpd="sng" algn="ctr">
          <a:solidFill>
            <a:schemeClr val="accent4">
              <a:hueOff val="898922"/>
              <a:satOff val="-10104"/>
              <a:lumOff val="-45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D4EBE48-E98D-4A0F-9B62-77A0234CEE40}">
      <dsp:nvSpPr>
        <dsp:cNvPr id="0" name=""/>
        <dsp:cNvSpPr/>
      </dsp:nvSpPr>
      <dsp:spPr>
        <a:xfrm rot="16200000">
          <a:off x="2655884" y="1953815"/>
          <a:ext cx="1450181" cy="30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Documental</a:t>
          </a:r>
          <a:endParaRPr lang="es-MX" sz="1600" kern="1200" dirty="0">
            <a:solidFill>
              <a:srgbClr val="002060"/>
            </a:solidFill>
          </a:endParaRPr>
        </a:p>
      </dsp:txBody>
      <dsp:txXfrm>
        <a:off x="2655884" y="1953815"/>
        <a:ext cx="1450181" cy="300037"/>
      </dsp:txXfrm>
    </dsp:sp>
    <dsp:sp modelId="{8DC42591-2693-4483-A953-0C7DBE8C62CB}">
      <dsp:nvSpPr>
        <dsp:cNvPr id="0" name=""/>
        <dsp:cNvSpPr/>
      </dsp:nvSpPr>
      <dsp:spPr>
        <a:xfrm>
          <a:off x="3581000" y="828675"/>
          <a:ext cx="1000124" cy="200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US" sz="1500" kern="1200" dirty="0" smtClean="0">
              <a:solidFill>
                <a:schemeClr val="accent3">
                  <a:lumMod val="50000"/>
                </a:schemeClr>
              </a:solidFill>
            </a:rPr>
            <a:t>Por fuente de información</a:t>
          </a:r>
          <a:endParaRPr lang="es-MX" sz="1500" kern="1200" dirty="0">
            <a:solidFill>
              <a:schemeClr val="accent3">
                <a:lumMod val="50000"/>
              </a:schemeClr>
            </a:solidFill>
          </a:endParaRPr>
        </a:p>
      </dsp:txBody>
      <dsp:txXfrm>
        <a:off x="3581000" y="828675"/>
        <a:ext cx="1000124" cy="2000249"/>
      </dsp:txXfrm>
    </dsp:sp>
    <dsp:sp modelId="{5FFA9F61-172E-4B7F-8AC6-AA6A9C131346}">
      <dsp:nvSpPr>
        <dsp:cNvPr id="0" name=""/>
        <dsp:cNvSpPr/>
      </dsp:nvSpPr>
      <dsp:spPr>
        <a:xfrm>
          <a:off x="4843770" y="828675"/>
          <a:ext cx="500062" cy="50006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AD4CC7-396C-4EF8-BD71-C8DB939DACBD}">
      <dsp:nvSpPr>
        <dsp:cNvPr id="0" name=""/>
        <dsp:cNvSpPr/>
      </dsp:nvSpPr>
      <dsp:spPr>
        <a:xfrm>
          <a:off x="4893776" y="878681"/>
          <a:ext cx="400049" cy="400049"/>
        </a:xfrm>
        <a:prstGeom prst="pie">
          <a:avLst>
            <a:gd name="adj1" fmla="val 10028574"/>
            <a:gd name="adj2" fmla="val 16200000"/>
          </a:avLst>
        </a:prstGeom>
        <a:gradFill rotWithShape="0">
          <a:gsLst>
            <a:gs pos="0">
              <a:schemeClr val="accent4">
                <a:hueOff val="1348384"/>
                <a:satOff val="-15156"/>
                <a:lumOff val="-685"/>
                <a:alphaOff val="0"/>
                <a:satMod val="103000"/>
                <a:lumMod val="102000"/>
                <a:tint val="94000"/>
              </a:schemeClr>
            </a:gs>
            <a:gs pos="50000">
              <a:schemeClr val="accent4">
                <a:hueOff val="1348384"/>
                <a:satOff val="-15156"/>
                <a:lumOff val="-685"/>
                <a:alphaOff val="0"/>
                <a:satMod val="110000"/>
                <a:lumMod val="100000"/>
                <a:shade val="100000"/>
              </a:schemeClr>
            </a:gs>
            <a:gs pos="100000">
              <a:schemeClr val="accent4">
                <a:hueOff val="1348384"/>
                <a:satOff val="-15156"/>
                <a:lumOff val="-685"/>
                <a:alphaOff val="0"/>
                <a:lumMod val="99000"/>
                <a:satMod val="120000"/>
                <a:shade val="78000"/>
              </a:schemeClr>
            </a:gs>
          </a:gsLst>
          <a:lin ang="5400000" scaled="0"/>
        </a:gradFill>
        <a:ln w="6350" cap="flat" cmpd="sng" algn="ctr">
          <a:solidFill>
            <a:schemeClr val="accent4">
              <a:hueOff val="1348384"/>
              <a:satOff val="-15156"/>
              <a:lumOff val="-6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BFA318-836D-4196-B1B6-0A2E0049DCF9}">
      <dsp:nvSpPr>
        <dsp:cNvPr id="0" name=""/>
        <dsp:cNvSpPr/>
      </dsp:nvSpPr>
      <dsp:spPr>
        <a:xfrm rot="16200000">
          <a:off x="4268698" y="1953815"/>
          <a:ext cx="1450181" cy="30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De laboratorio</a:t>
          </a:r>
          <a:endParaRPr lang="es-MX" sz="1600" kern="1200" dirty="0">
            <a:solidFill>
              <a:srgbClr val="002060"/>
            </a:solidFill>
          </a:endParaRPr>
        </a:p>
      </dsp:txBody>
      <dsp:txXfrm>
        <a:off x="4268698" y="1953815"/>
        <a:ext cx="1450181" cy="300037"/>
      </dsp:txXfrm>
    </dsp:sp>
    <dsp:sp modelId="{10255F12-BFDA-4AF7-9C40-33F93894FFE8}">
      <dsp:nvSpPr>
        <dsp:cNvPr id="0" name=""/>
        <dsp:cNvSpPr/>
      </dsp:nvSpPr>
      <dsp:spPr>
        <a:xfrm>
          <a:off x="5193813" y="828675"/>
          <a:ext cx="1000124" cy="200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US" sz="1500" kern="1200" dirty="0" smtClean="0">
              <a:solidFill>
                <a:schemeClr val="accent3">
                  <a:lumMod val="50000"/>
                </a:schemeClr>
              </a:solidFill>
            </a:rPr>
            <a:t>Por unidades de análisis</a:t>
          </a:r>
          <a:endParaRPr lang="es-MX" sz="1500" kern="1200" dirty="0">
            <a:solidFill>
              <a:schemeClr val="accent3">
                <a:lumMod val="50000"/>
              </a:schemeClr>
            </a:solidFill>
          </a:endParaRPr>
        </a:p>
      </dsp:txBody>
      <dsp:txXfrm>
        <a:off x="5193813" y="828675"/>
        <a:ext cx="1000124" cy="2000249"/>
      </dsp:txXfrm>
    </dsp:sp>
    <dsp:sp modelId="{8BBF6C38-A25D-41CB-93BF-AC5A04960FA9}">
      <dsp:nvSpPr>
        <dsp:cNvPr id="0" name=""/>
        <dsp:cNvSpPr/>
      </dsp:nvSpPr>
      <dsp:spPr>
        <a:xfrm>
          <a:off x="6456583" y="828675"/>
          <a:ext cx="500062" cy="50006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3DCB4A1-7FE1-446D-B49A-012D08E38184}">
      <dsp:nvSpPr>
        <dsp:cNvPr id="0" name=""/>
        <dsp:cNvSpPr/>
      </dsp:nvSpPr>
      <dsp:spPr>
        <a:xfrm>
          <a:off x="6506590" y="878681"/>
          <a:ext cx="400049" cy="400049"/>
        </a:xfrm>
        <a:prstGeom prst="pie">
          <a:avLst>
            <a:gd name="adj1" fmla="val 8485716"/>
            <a:gd name="adj2" fmla="val 16200000"/>
          </a:avLst>
        </a:prstGeom>
        <a:gradFill rotWithShape="0">
          <a:gsLst>
            <a:gs pos="0">
              <a:schemeClr val="accent4">
                <a:hueOff val="1797845"/>
                <a:satOff val="-20209"/>
                <a:lumOff val="-913"/>
                <a:alphaOff val="0"/>
                <a:satMod val="103000"/>
                <a:lumMod val="102000"/>
                <a:tint val="94000"/>
              </a:schemeClr>
            </a:gs>
            <a:gs pos="50000">
              <a:schemeClr val="accent4">
                <a:hueOff val="1797845"/>
                <a:satOff val="-20209"/>
                <a:lumOff val="-913"/>
                <a:alphaOff val="0"/>
                <a:satMod val="110000"/>
                <a:lumMod val="100000"/>
                <a:shade val="100000"/>
              </a:schemeClr>
            </a:gs>
            <a:gs pos="100000">
              <a:schemeClr val="accent4">
                <a:hueOff val="1797845"/>
                <a:satOff val="-20209"/>
                <a:lumOff val="-913"/>
                <a:alphaOff val="0"/>
                <a:lumMod val="99000"/>
                <a:satMod val="120000"/>
                <a:shade val="78000"/>
              </a:schemeClr>
            </a:gs>
          </a:gsLst>
          <a:lin ang="5400000" scaled="0"/>
        </a:gradFill>
        <a:ln w="6350" cap="flat" cmpd="sng" algn="ctr">
          <a:solidFill>
            <a:schemeClr val="accent4">
              <a:hueOff val="1797845"/>
              <a:satOff val="-20209"/>
              <a:lumOff val="-91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D31E2A2-1AE1-48DA-AACB-2F38E3D77478}">
      <dsp:nvSpPr>
        <dsp:cNvPr id="0" name=""/>
        <dsp:cNvSpPr/>
      </dsp:nvSpPr>
      <dsp:spPr>
        <a:xfrm rot="16200000">
          <a:off x="5881511" y="1953815"/>
          <a:ext cx="1450181" cy="30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No experimental</a:t>
          </a:r>
          <a:endParaRPr lang="es-MX" sz="1600" kern="1200" dirty="0">
            <a:solidFill>
              <a:srgbClr val="002060"/>
            </a:solidFill>
          </a:endParaRPr>
        </a:p>
      </dsp:txBody>
      <dsp:txXfrm>
        <a:off x="5881511" y="1953815"/>
        <a:ext cx="1450181" cy="300037"/>
      </dsp:txXfrm>
    </dsp:sp>
    <dsp:sp modelId="{1C4E9540-A47D-42B7-95B1-40840500AB1C}">
      <dsp:nvSpPr>
        <dsp:cNvPr id="0" name=""/>
        <dsp:cNvSpPr/>
      </dsp:nvSpPr>
      <dsp:spPr>
        <a:xfrm>
          <a:off x="6806627" y="828675"/>
          <a:ext cx="1000124" cy="200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US" sz="1500" kern="1200" dirty="0" smtClean="0">
              <a:solidFill>
                <a:schemeClr val="accent3">
                  <a:lumMod val="50000"/>
                </a:schemeClr>
              </a:solidFill>
            </a:rPr>
            <a:t>Por control de las variables</a:t>
          </a:r>
          <a:endParaRPr lang="es-MX" sz="1500" kern="1200" dirty="0">
            <a:solidFill>
              <a:schemeClr val="accent3">
                <a:lumMod val="50000"/>
              </a:schemeClr>
            </a:solidFill>
          </a:endParaRPr>
        </a:p>
      </dsp:txBody>
      <dsp:txXfrm>
        <a:off x="6806627" y="828675"/>
        <a:ext cx="1000124" cy="2000249"/>
      </dsp:txXfrm>
    </dsp:sp>
    <dsp:sp modelId="{87786DD6-F406-4BDE-96B0-F9326B54DDC1}">
      <dsp:nvSpPr>
        <dsp:cNvPr id="0" name=""/>
        <dsp:cNvSpPr/>
      </dsp:nvSpPr>
      <dsp:spPr>
        <a:xfrm>
          <a:off x="8069397" y="828675"/>
          <a:ext cx="500062" cy="50006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7917E67-E36B-476D-87A5-F479AF263F3D}">
      <dsp:nvSpPr>
        <dsp:cNvPr id="0" name=""/>
        <dsp:cNvSpPr/>
      </dsp:nvSpPr>
      <dsp:spPr>
        <a:xfrm>
          <a:off x="8119403" y="878681"/>
          <a:ext cx="400049" cy="400049"/>
        </a:xfrm>
        <a:prstGeom prst="pie">
          <a:avLst>
            <a:gd name="adj1" fmla="val 6942858"/>
            <a:gd name="adj2" fmla="val 16200000"/>
          </a:avLst>
        </a:prstGeom>
        <a:gradFill rotWithShape="0">
          <a:gsLst>
            <a:gs pos="0">
              <a:schemeClr val="accent4">
                <a:hueOff val="2247306"/>
                <a:satOff val="-25261"/>
                <a:lumOff val="-1142"/>
                <a:alphaOff val="0"/>
                <a:satMod val="103000"/>
                <a:lumMod val="102000"/>
                <a:tint val="94000"/>
              </a:schemeClr>
            </a:gs>
            <a:gs pos="50000">
              <a:schemeClr val="accent4">
                <a:hueOff val="2247306"/>
                <a:satOff val="-25261"/>
                <a:lumOff val="-1142"/>
                <a:alphaOff val="0"/>
                <a:satMod val="110000"/>
                <a:lumMod val="100000"/>
                <a:shade val="100000"/>
              </a:schemeClr>
            </a:gs>
            <a:gs pos="100000">
              <a:schemeClr val="accent4">
                <a:hueOff val="2247306"/>
                <a:satOff val="-25261"/>
                <a:lumOff val="-1142"/>
                <a:alphaOff val="0"/>
                <a:lumMod val="99000"/>
                <a:satMod val="120000"/>
                <a:shade val="78000"/>
              </a:schemeClr>
            </a:gs>
          </a:gsLst>
          <a:lin ang="5400000" scaled="0"/>
        </a:gradFill>
        <a:ln w="6350" cap="flat" cmpd="sng" algn="ctr">
          <a:solidFill>
            <a:schemeClr val="accent4">
              <a:hueOff val="2247306"/>
              <a:satOff val="-25261"/>
              <a:lumOff val="-114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6C75981-220B-4F4D-8965-F5965F065813}">
      <dsp:nvSpPr>
        <dsp:cNvPr id="0" name=""/>
        <dsp:cNvSpPr/>
      </dsp:nvSpPr>
      <dsp:spPr>
        <a:xfrm rot="16200000">
          <a:off x="7494325" y="1953815"/>
          <a:ext cx="1450181" cy="30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Descriptivo</a:t>
          </a:r>
          <a:endParaRPr lang="es-MX" sz="1600" kern="1200" dirty="0">
            <a:solidFill>
              <a:srgbClr val="002060"/>
            </a:solidFill>
          </a:endParaRPr>
        </a:p>
      </dsp:txBody>
      <dsp:txXfrm>
        <a:off x="7494325" y="1953815"/>
        <a:ext cx="1450181" cy="300037"/>
      </dsp:txXfrm>
    </dsp:sp>
    <dsp:sp modelId="{2C628552-21E2-4659-A4DC-FA3274D6A3F2}">
      <dsp:nvSpPr>
        <dsp:cNvPr id="0" name=""/>
        <dsp:cNvSpPr/>
      </dsp:nvSpPr>
      <dsp:spPr>
        <a:xfrm>
          <a:off x="8419441" y="828675"/>
          <a:ext cx="1000124" cy="200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smtClean="0">
              <a:solidFill>
                <a:schemeClr val="accent3">
                  <a:lumMod val="50000"/>
                </a:schemeClr>
              </a:solidFill>
            </a:rPr>
            <a:t>Por el alcance</a:t>
          </a:r>
          <a:endParaRPr lang="es-MX" sz="1500" kern="1200" dirty="0">
            <a:solidFill>
              <a:schemeClr val="accent3">
                <a:lumMod val="50000"/>
              </a:schemeClr>
            </a:solidFill>
          </a:endParaRPr>
        </a:p>
      </dsp:txBody>
      <dsp:txXfrm>
        <a:off x="8419441" y="828675"/>
        <a:ext cx="1000124" cy="2000249"/>
      </dsp:txXfrm>
    </dsp:sp>
    <dsp:sp modelId="{FAC1DCFB-29FE-428B-9378-8E4F62A21C48}">
      <dsp:nvSpPr>
        <dsp:cNvPr id="0" name=""/>
        <dsp:cNvSpPr/>
      </dsp:nvSpPr>
      <dsp:spPr>
        <a:xfrm>
          <a:off x="9682211" y="828675"/>
          <a:ext cx="500062" cy="50006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68E72BF-0098-4C50-A9D2-3E2D29D7CDE9}">
      <dsp:nvSpPr>
        <dsp:cNvPr id="0" name=""/>
        <dsp:cNvSpPr/>
      </dsp:nvSpPr>
      <dsp:spPr>
        <a:xfrm>
          <a:off x="9732217" y="878681"/>
          <a:ext cx="400049" cy="400049"/>
        </a:xfrm>
        <a:prstGeom prst="pie">
          <a:avLst>
            <a:gd name="adj1" fmla="val 5400000"/>
            <a:gd name="adj2" fmla="val 16200000"/>
          </a:avLst>
        </a:prstGeom>
        <a:gradFill rotWithShape="0">
          <a:gsLst>
            <a:gs pos="0">
              <a:schemeClr val="accent4">
                <a:hueOff val="2696767"/>
                <a:satOff val="-30313"/>
                <a:lumOff val="-1370"/>
                <a:alphaOff val="0"/>
                <a:satMod val="103000"/>
                <a:lumMod val="102000"/>
                <a:tint val="94000"/>
              </a:schemeClr>
            </a:gs>
            <a:gs pos="50000">
              <a:schemeClr val="accent4">
                <a:hueOff val="2696767"/>
                <a:satOff val="-30313"/>
                <a:lumOff val="-1370"/>
                <a:alphaOff val="0"/>
                <a:satMod val="110000"/>
                <a:lumMod val="100000"/>
                <a:shade val="100000"/>
              </a:schemeClr>
            </a:gs>
            <a:gs pos="100000">
              <a:schemeClr val="accent4">
                <a:hueOff val="2696767"/>
                <a:satOff val="-30313"/>
                <a:lumOff val="-1370"/>
                <a:alphaOff val="0"/>
                <a:lumMod val="99000"/>
                <a:satMod val="120000"/>
                <a:shade val="78000"/>
              </a:schemeClr>
            </a:gs>
          </a:gsLst>
          <a:lin ang="5400000" scaled="0"/>
        </a:gradFill>
        <a:ln w="6350" cap="flat" cmpd="sng" algn="ctr">
          <a:solidFill>
            <a:schemeClr val="accent4">
              <a:hueOff val="2696767"/>
              <a:satOff val="-30313"/>
              <a:lumOff val="-137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560761-ECC0-4518-8EA0-6504C09DC33E}">
      <dsp:nvSpPr>
        <dsp:cNvPr id="0" name=""/>
        <dsp:cNvSpPr/>
      </dsp:nvSpPr>
      <dsp:spPr>
        <a:xfrm rot="16200000">
          <a:off x="9107139" y="1953815"/>
          <a:ext cx="1450181" cy="30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Longitudinal</a:t>
          </a:r>
          <a:endParaRPr lang="es-MX" sz="1600" kern="1200" dirty="0">
            <a:solidFill>
              <a:srgbClr val="002060"/>
            </a:solidFill>
          </a:endParaRPr>
        </a:p>
      </dsp:txBody>
      <dsp:txXfrm>
        <a:off x="9107139" y="1953815"/>
        <a:ext cx="1450181" cy="300037"/>
      </dsp:txXfrm>
    </dsp:sp>
    <dsp:sp modelId="{6F191BD5-C38C-451D-8D0D-76F823A5A296}">
      <dsp:nvSpPr>
        <dsp:cNvPr id="0" name=""/>
        <dsp:cNvSpPr/>
      </dsp:nvSpPr>
      <dsp:spPr>
        <a:xfrm>
          <a:off x="10032254" y="828675"/>
          <a:ext cx="1000124" cy="2000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smtClean="0">
              <a:solidFill>
                <a:schemeClr val="accent3">
                  <a:lumMod val="50000"/>
                </a:schemeClr>
              </a:solidFill>
            </a:rPr>
            <a:t>Por el diseño</a:t>
          </a:r>
          <a:endParaRPr lang="es-MX" sz="1500" kern="1200" dirty="0">
            <a:solidFill>
              <a:schemeClr val="accent3">
                <a:lumMod val="50000"/>
              </a:schemeClr>
            </a:solidFill>
          </a:endParaRPr>
        </a:p>
      </dsp:txBody>
      <dsp:txXfrm>
        <a:off x="10032254" y="828675"/>
        <a:ext cx="1000124" cy="20002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CAB8-3A88-4DA6-BC89-CC2AE56B2919}">
      <dsp:nvSpPr>
        <dsp:cNvPr id="0" name=""/>
        <dsp:cNvSpPr/>
      </dsp:nvSpPr>
      <dsp:spPr>
        <a:xfrm>
          <a:off x="143854" y="1051"/>
          <a:ext cx="537627" cy="53762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C7DE1E-8C6B-4800-89B0-039B02938EF7}">
      <dsp:nvSpPr>
        <dsp:cNvPr id="0" name=""/>
        <dsp:cNvSpPr/>
      </dsp:nvSpPr>
      <dsp:spPr>
        <a:xfrm>
          <a:off x="197617" y="54813"/>
          <a:ext cx="430101" cy="430101"/>
        </a:xfrm>
        <a:prstGeom prst="pie">
          <a:avLst>
            <a:gd name="adj1" fmla="val 126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033ECE7-76BD-4CDE-82EF-945ECB4236B3}">
      <dsp:nvSpPr>
        <dsp:cNvPr id="0" name=""/>
        <dsp:cNvSpPr/>
      </dsp:nvSpPr>
      <dsp:spPr>
        <a:xfrm rot="16200000">
          <a:off x="-474417" y="1210712"/>
          <a:ext cx="1559119" cy="32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Censo</a:t>
          </a:r>
          <a:endParaRPr lang="es-MX" sz="1600" kern="1200" dirty="0">
            <a:solidFill>
              <a:srgbClr val="002060"/>
            </a:solidFill>
          </a:endParaRPr>
        </a:p>
      </dsp:txBody>
      <dsp:txXfrm>
        <a:off x="-474417" y="1210712"/>
        <a:ext cx="1559119" cy="322576"/>
      </dsp:txXfrm>
    </dsp:sp>
    <dsp:sp modelId="{139C5E6F-1BA2-4239-8C9E-334E716DFA96}">
      <dsp:nvSpPr>
        <dsp:cNvPr id="0" name=""/>
        <dsp:cNvSpPr/>
      </dsp:nvSpPr>
      <dsp:spPr>
        <a:xfrm>
          <a:off x="520193" y="1051"/>
          <a:ext cx="1075254" cy="21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smtClean="0">
              <a:solidFill>
                <a:schemeClr val="accent3">
                  <a:lumMod val="50000"/>
                </a:schemeClr>
              </a:solidFill>
            </a:rPr>
            <a:t>Cobertura de las unidades de análisis</a:t>
          </a:r>
          <a:endParaRPr lang="es-MX" sz="1500" kern="1200" dirty="0">
            <a:solidFill>
              <a:schemeClr val="accent3">
                <a:lumMod val="50000"/>
              </a:schemeClr>
            </a:solidFill>
          </a:endParaRPr>
        </a:p>
      </dsp:txBody>
      <dsp:txXfrm>
        <a:off x="520193" y="1051"/>
        <a:ext cx="1075254" cy="2150509"/>
      </dsp:txXfrm>
    </dsp:sp>
    <dsp:sp modelId="{BFCE279C-0D0E-4728-B770-4C75957AC86E}">
      <dsp:nvSpPr>
        <dsp:cNvPr id="0" name=""/>
        <dsp:cNvSpPr/>
      </dsp:nvSpPr>
      <dsp:spPr>
        <a:xfrm>
          <a:off x="1837581" y="1051"/>
          <a:ext cx="537627" cy="53762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D561EC-32A7-4E72-AC9D-875F6F5B6447}">
      <dsp:nvSpPr>
        <dsp:cNvPr id="0" name=""/>
        <dsp:cNvSpPr/>
      </dsp:nvSpPr>
      <dsp:spPr>
        <a:xfrm>
          <a:off x="1891344" y="54813"/>
          <a:ext cx="430101" cy="430101"/>
        </a:xfrm>
        <a:prstGeom prst="pie">
          <a:avLst>
            <a:gd name="adj1" fmla="val 9000000"/>
            <a:gd name="adj2" fmla="val 16200000"/>
          </a:avLst>
        </a:prstGeom>
        <a:gradFill rotWithShape="0">
          <a:gsLst>
            <a:gs pos="0">
              <a:schemeClr val="accent5">
                <a:hueOff val="5698863"/>
                <a:satOff val="-9186"/>
                <a:lumOff val="3922"/>
                <a:alphaOff val="0"/>
                <a:satMod val="103000"/>
                <a:lumMod val="102000"/>
                <a:tint val="94000"/>
              </a:schemeClr>
            </a:gs>
            <a:gs pos="50000">
              <a:schemeClr val="accent5">
                <a:hueOff val="5698863"/>
                <a:satOff val="-9186"/>
                <a:lumOff val="3922"/>
                <a:alphaOff val="0"/>
                <a:satMod val="110000"/>
                <a:lumMod val="100000"/>
                <a:shade val="100000"/>
              </a:schemeClr>
            </a:gs>
            <a:gs pos="100000">
              <a:schemeClr val="accent5">
                <a:hueOff val="5698863"/>
                <a:satOff val="-9186"/>
                <a:lumOff val="3922"/>
                <a:alphaOff val="0"/>
                <a:lumMod val="99000"/>
                <a:satMod val="120000"/>
                <a:shade val="78000"/>
              </a:schemeClr>
            </a:gs>
          </a:gsLst>
          <a:lin ang="5400000" scaled="0"/>
        </a:gradFill>
        <a:ln w="6350" cap="flat" cmpd="sng" algn="ctr">
          <a:solidFill>
            <a:schemeClr val="accent5">
              <a:hueOff val="5698863"/>
              <a:satOff val="-9186"/>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79442AF-5073-488A-BF43-4CDE09C72539}">
      <dsp:nvSpPr>
        <dsp:cNvPr id="0" name=""/>
        <dsp:cNvSpPr/>
      </dsp:nvSpPr>
      <dsp:spPr>
        <a:xfrm rot="16200000">
          <a:off x="1219309" y="1210712"/>
          <a:ext cx="1559119" cy="32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Bases de datos</a:t>
          </a:r>
          <a:endParaRPr lang="es-MX" sz="1600" kern="1200" dirty="0">
            <a:solidFill>
              <a:srgbClr val="002060"/>
            </a:solidFill>
          </a:endParaRPr>
        </a:p>
      </dsp:txBody>
      <dsp:txXfrm>
        <a:off x="1219309" y="1210712"/>
        <a:ext cx="1559119" cy="322576"/>
      </dsp:txXfrm>
    </dsp:sp>
    <dsp:sp modelId="{405215FF-87D1-45B5-84D5-06F5AC8549BE}">
      <dsp:nvSpPr>
        <dsp:cNvPr id="0" name=""/>
        <dsp:cNvSpPr/>
      </dsp:nvSpPr>
      <dsp:spPr>
        <a:xfrm>
          <a:off x="2213920" y="1051"/>
          <a:ext cx="1379466" cy="21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smtClean="0">
              <a:solidFill>
                <a:schemeClr val="accent3">
                  <a:lumMod val="50000"/>
                </a:schemeClr>
              </a:solidFill>
            </a:rPr>
            <a:t>Procedimiento para la recolección de datos</a:t>
          </a:r>
          <a:endParaRPr lang="es-MX" sz="1500" kern="1200" dirty="0">
            <a:solidFill>
              <a:schemeClr val="accent3">
                <a:lumMod val="50000"/>
              </a:schemeClr>
            </a:solidFill>
          </a:endParaRPr>
        </a:p>
      </dsp:txBody>
      <dsp:txXfrm>
        <a:off x="2213920" y="1051"/>
        <a:ext cx="1379466" cy="2150509"/>
      </dsp:txXfrm>
    </dsp:sp>
    <dsp:sp modelId="{DB149318-3547-4E41-BFDC-AE127C39E8F6}">
      <dsp:nvSpPr>
        <dsp:cNvPr id="0" name=""/>
        <dsp:cNvSpPr/>
      </dsp:nvSpPr>
      <dsp:spPr>
        <a:xfrm>
          <a:off x="3835519" y="1051"/>
          <a:ext cx="537627" cy="537627"/>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639C28-D279-4F14-BC47-A8168B3DB0AE}">
      <dsp:nvSpPr>
        <dsp:cNvPr id="0" name=""/>
        <dsp:cNvSpPr/>
      </dsp:nvSpPr>
      <dsp:spPr>
        <a:xfrm>
          <a:off x="3889282" y="54813"/>
          <a:ext cx="430101" cy="430101"/>
        </a:xfrm>
        <a:prstGeom prst="pie">
          <a:avLst>
            <a:gd name="adj1" fmla="val 5400000"/>
            <a:gd name="adj2" fmla="val 16200000"/>
          </a:avLst>
        </a:prstGeom>
        <a:gradFill rotWithShape="0">
          <a:gsLst>
            <a:gs pos="0">
              <a:schemeClr val="accent5">
                <a:hueOff val="11397726"/>
                <a:satOff val="-18372"/>
                <a:lumOff val="7843"/>
                <a:alphaOff val="0"/>
                <a:satMod val="103000"/>
                <a:lumMod val="102000"/>
                <a:tint val="94000"/>
              </a:schemeClr>
            </a:gs>
            <a:gs pos="50000">
              <a:schemeClr val="accent5">
                <a:hueOff val="11397726"/>
                <a:satOff val="-18372"/>
                <a:lumOff val="7843"/>
                <a:alphaOff val="0"/>
                <a:satMod val="110000"/>
                <a:lumMod val="100000"/>
                <a:shade val="100000"/>
              </a:schemeClr>
            </a:gs>
            <a:gs pos="100000">
              <a:schemeClr val="accent5">
                <a:hueOff val="11397726"/>
                <a:satOff val="-18372"/>
                <a:lumOff val="7843"/>
                <a:alphaOff val="0"/>
                <a:lumMod val="99000"/>
                <a:satMod val="120000"/>
                <a:shade val="78000"/>
              </a:schemeClr>
            </a:gs>
          </a:gsLst>
          <a:lin ang="5400000" scaled="0"/>
        </a:gradFill>
        <a:ln w="6350" cap="flat" cmpd="sng" algn="ctr">
          <a:solidFill>
            <a:schemeClr val="accent5">
              <a:hueOff val="11397726"/>
              <a:satOff val="-18372"/>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ECDD6CD-6547-4C06-9498-32EA4711E397}">
      <dsp:nvSpPr>
        <dsp:cNvPr id="0" name=""/>
        <dsp:cNvSpPr/>
      </dsp:nvSpPr>
      <dsp:spPr>
        <a:xfrm rot="16200000">
          <a:off x="3217247" y="1210712"/>
          <a:ext cx="1559119" cy="32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711200">
            <a:lnSpc>
              <a:spcPct val="90000"/>
            </a:lnSpc>
            <a:spcBef>
              <a:spcPct val="0"/>
            </a:spcBef>
            <a:spcAft>
              <a:spcPct val="35000"/>
            </a:spcAft>
          </a:pPr>
          <a:r>
            <a:rPr lang="es-MX" sz="1600" kern="1200" dirty="0" smtClean="0">
              <a:solidFill>
                <a:srgbClr val="002060"/>
              </a:solidFill>
            </a:rPr>
            <a:t>Análisis</a:t>
          </a:r>
          <a:endParaRPr lang="es-MX" sz="1600" kern="1200" dirty="0">
            <a:solidFill>
              <a:srgbClr val="002060"/>
            </a:solidFill>
          </a:endParaRPr>
        </a:p>
      </dsp:txBody>
      <dsp:txXfrm>
        <a:off x="3217247" y="1210712"/>
        <a:ext cx="1559119" cy="322576"/>
      </dsp:txXfrm>
    </dsp:sp>
    <dsp:sp modelId="{D6D5EFF5-260A-49F4-9F17-5AFDD1FDDCA7}">
      <dsp:nvSpPr>
        <dsp:cNvPr id="0" name=""/>
        <dsp:cNvSpPr/>
      </dsp:nvSpPr>
      <dsp:spPr>
        <a:xfrm>
          <a:off x="4211858" y="1051"/>
          <a:ext cx="1347100" cy="215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smtClean="0">
              <a:solidFill>
                <a:schemeClr val="accent3">
                  <a:lumMod val="50000"/>
                </a:schemeClr>
              </a:solidFill>
            </a:rPr>
            <a:t>Procedimiento para el tratamiento de información</a:t>
          </a:r>
          <a:endParaRPr lang="es-MX" sz="1500" kern="1200" dirty="0">
            <a:solidFill>
              <a:schemeClr val="accent3">
                <a:lumMod val="50000"/>
              </a:schemeClr>
            </a:solidFill>
          </a:endParaRPr>
        </a:p>
      </dsp:txBody>
      <dsp:txXfrm>
        <a:off x="4211858" y="1051"/>
        <a:ext cx="1347100" cy="21505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37F3B-832C-45F5-952A-B16A35CC7FD0}">
      <dsp:nvSpPr>
        <dsp:cNvPr id="0" name=""/>
        <dsp:cNvSpPr/>
      </dsp:nvSpPr>
      <dsp:spPr>
        <a:xfrm>
          <a:off x="1187256" y="2326448"/>
          <a:ext cx="1379646" cy="1184667"/>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US" sz="1200" kern="1200" dirty="0" smtClean="0">
              <a:latin typeface="Times New Roman" pitchFamily="18" charset="0"/>
              <a:cs typeface="Times New Roman" pitchFamily="18" charset="0"/>
            </a:rPr>
            <a:t>Idioma español</a:t>
          </a:r>
          <a:endParaRPr lang="es-MX" sz="1200" kern="1200" dirty="0">
            <a:latin typeface="Times New Roman" pitchFamily="18" charset="0"/>
            <a:cs typeface="Times New Roman" pitchFamily="18" charset="0"/>
          </a:endParaRPr>
        </a:p>
      </dsp:txBody>
      <dsp:txXfrm>
        <a:off x="1400949" y="2509941"/>
        <a:ext cx="952260" cy="817681"/>
      </dsp:txXfrm>
    </dsp:sp>
    <dsp:sp modelId="{49A6838B-BDD3-4EBE-8CEB-73A82CEE5764}">
      <dsp:nvSpPr>
        <dsp:cNvPr id="0" name=""/>
        <dsp:cNvSpPr/>
      </dsp:nvSpPr>
      <dsp:spPr>
        <a:xfrm>
          <a:off x="1220175" y="2856044"/>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6ED58A9-6249-4B3E-A1FF-1FFA42B3FCF2}">
      <dsp:nvSpPr>
        <dsp:cNvPr id="0" name=""/>
        <dsp:cNvSpPr/>
      </dsp:nvSpPr>
      <dsp:spPr>
        <a:xfrm>
          <a:off x="0" y="1671376"/>
          <a:ext cx="1379646" cy="1184667"/>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B6300D9-DA10-4844-AB35-57159FB68850}">
      <dsp:nvSpPr>
        <dsp:cNvPr id="0" name=""/>
        <dsp:cNvSpPr/>
      </dsp:nvSpPr>
      <dsp:spPr>
        <a:xfrm>
          <a:off x="945123" y="2698862"/>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14CB710-C554-43BF-90CC-E9CE0DA362F1}">
      <dsp:nvSpPr>
        <dsp:cNvPr id="0" name=""/>
        <dsp:cNvSpPr/>
      </dsp:nvSpPr>
      <dsp:spPr>
        <a:xfrm>
          <a:off x="2374513" y="1667804"/>
          <a:ext cx="1379646" cy="1184667"/>
        </a:xfrm>
        <a:prstGeom prst="hexagon">
          <a:avLst>
            <a:gd name="adj" fmla="val 25000"/>
            <a:gd name="vf" fmla="val 115470"/>
          </a:avLst>
        </a:prstGeom>
        <a:solidFill>
          <a:schemeClr val="accent5">
            <a:hueOff val="1899621"/>
            <a:satOff val="-3062"/>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MX" sz="1200" kern="1200" dirty="0" smtClean="0">
              <a:latin typeface="Times New Roman" pitchFamily="18" charset="0"/>
              <a:cs typeface="Times New Roman" pitchFamily="18" charset="0"/>
            </a:rPr>
            <a:t>Caracteres  claros,  visibles  y  fáciles  de leer</a:t>
          </a:r>
          <a:endParaRPr lang="es-MX" sz="1200" kern="1200" dirty="0">
            <a:latin typeface="Times New Roman" pitchFamily="18" charset="0"/>
            <a:cs typeface="Times New Roman" pitchFamily="18" charset="0"/>
          </a:endParaRPr>
        </a:p>
      </dsp:txBody>
      <dsp:txXfrm>
        <a:off x="2588206" y="1851297"/>
        <a:ext cx="952260" cy="817681"/>
      </dsp:txXfrm>
    </dsp:sp>
    <dsp:sp modelId="{F2028F1E-F076-4146-A561-ADD2A4C04FBC}">
      <dsp:nvSpPr>
        <dsp:cNvPr id="0" name=""/>
        <dsp:cNvSpPr/>
      </dsp:nvSpPr>
      <dsp:spPr>
        <a:xfrm>
          <a:off x="3324026" y="2692610"/>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DA4FC0D-3E5A-4B6D-ADA3-FE14E33DC458}">
      <dsp:nvSpPr>
        <dsp:cNvPr id="0" name=""/>
        <dsp:cNvSpPr/>
      </dsp:nvSpPr>
      <dsp:spPr>
        <a:xfrm>
          <a:off x="3561039" y="2323769"/>
          <a:ext cx="1379646" cy="1184667"/>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714FA7F-9F98-43D1-971B-A45C9742FA52}">
      <dsp:nvSpPr>
        <dsp:cNvPr id="0" name=""/>
        <dsp:cNvSpPr/>
      </dsp:nvSpPr>
      <dsp:spPr>
        <a:xfrm>
          <a:off x="3594689" y="2851132"/>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C9529E6-B401-472C-B11B-DB053D67DC40}">
      <dsp:nvSpPr>
        <dsp:cNvPr id="0" name=""/>
        <dsp:cNvSpPr/>
      </dsp:nvSpPr>
      <dsp:spPr>
        <a:xfrm>
          <a:off x="1187256" y="1016750"/>
          <a:ext cx="1379646" cy="1184667"/>
        </a:xfrm>
        <a:prstGeom prst="hexagon">
          <a:avLst>
            <a:gd name="adj" fmla="val 25000"/>
            <a:gd name="vf" fmla="val 115470"/>
          </a:avLst>
        </a:prstGeom>
        <a:solidFill>
          <a:schemeClr val="accent5">
            <a:hueOff val="3799242"/>
            <a:satOff val="-6124"/>
            <a:lumOff val="26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US" sz="1200" kern="1200" dirty="0" smtClean="0">
              <a:latin typeface="Times New Roman" pitchFamily="18" charset="0"/>
              <a:cs typeface="Times New Roman" pitchFamily="18" charset="0"/>
            </a:rPr>
            <a:t>Información verdadera </a:t>
          </a:r>
          <a:endParaRPr lang="es-MX" sz="1200" kern="1200" dirty="0">
            <a:latin typeface="Times New Roman" pitchFamily="18" charset="0"/>
            <a:cs typeface="Times New Roman" pitchFamily="18" charset="0"/>
          </a:endParaRPr>
        </a:p>
      </dsp:txBody>
      <dsp:txXfrm>
        <a:off x="1400949" y="1200243"/>
        <a:ext cx="952260" cy="817681"/>
      </dsp:txXfrm>
    </dsp:sp>
    <dsp:sp modelId="{70BEB56F-1E42-4E81-A4A9-02F9064C97A6}">
      <dsp:nvSpPr>
        <dsp:cNvPr id="0" name=""/>
        <dsp:cNvSpPr/>
      </dsp:nvSpPr>
      <dsp:spPr>
        <a:xfrm>
          <a:off x="2126528" y="1032825"/>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D87E3BF-89E2-4FDC-96BE-FF0A7FA2E9C5}">
      <dsp:nvSpPr>
        <dsp:cNvPr id="0" name=""/>
        <dsp:cNvSpPr/>
      </dsp:nvSpPr>
      <dsp:spPr>
        <a:xfrm>
          <a:off x="2374513" y="358105"/>
          <a:ext cx="1379646" cy="1184667"/>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77398E8-3BAE-4E48-A267-0189A230CF3E}">
      <dsp:nvSpPr>
        <dsp:cNvPr id="0" name=""/>
        <dsp:cNvSpPr/>
      </dsp:nvSpPr>
      <dsp:spPr>
        <a:xfrm>
          <a:off x="2413284" y="882788"/>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6067C7D-EE69-4E6E-88E8-DD2468AF6E14}">
      <dsp:nvSpPr>
        <dsp:cNvPr id="0" name=""/>
        <dsp:cNvSpPr/>
      </dsp:nvSpPr>
      <dsp:spPr>
        <a:xfrm>
          <a:off x="3561039" y="1014071"/>
          <a:ext cx="1379646" cy="1184667"/>
        </a:xfrm>
        <a:prstGeom prst="hexagon">
          <a:avLst>
            <a:gd name="adj" fmla="val 25000"/>
            <a:gd name="vf" fmla="val 115470"/>
          </a:avLst>
        </a:prstGeom>
        <a:solidFill>
          <a:schemeClr val="accent5">
            <a:hueOff val="5698863"/>
            <a:satOff val="-918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US" sz="1200" kern="1200" dirty="0" smtClean="0">
              <a:latin typeface="Times New Roman" pitchFamily="18" charset="0"/>
              <a:cs typeface="Times New Roman" pitchFamily="18" charset="0"/>
            </a:rPr>
            <a:t>Utilizar material que no incomode al consumidor</a:t>
          </a:r>
          <a:endParaRPr lang="es-MX" sz="1200" kern="1200" dirty="0">
            <a:latin typeface="Times New Roman" pitchFamily="18" charset="0"/>
            <a:cs typeface="Times New Roman" pitchFamily="18" charset="0"/>
          </a:endParaRPr>
        </a:p>
      </dsp:txBody>
      <dsp:txXfrm>
        <a:off x="3774732" y="1197564"/>
        <a:ext cx="952260" cy="817681"/>
      </dsp:txXfrm>
    </dsp:sp>
    <dsp:sp modelId="{C803B971-4D57-4BB2-AC77-94C9E5592F21}">
      <dsp:nvSpPr>
        <dsp:cNvPr id="0" name=""/>
        <dsp:cNvSpPr/>
      </dsp:nvSpPr>
      <dsp:spPr>
        <a:xfrm>
          <a:off x="4754879" y="1539200"/>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E7D0D54-44D6-43EE-9106-D8D482E0179C}">
      <dsp:nvSpPr>
        <dsp:cNvPr id="0" name=""/>
        <dsp:cNvSpPr/>
      </dsp:nvSpPr>
      <dsp:spPr>
        <a:xfrm>
          <a:off x="4748296" y="1680307"/>
          <a:ext cx="1379646" cy="1184667"/>
        </a:xfrm>
        <a:prstGeom prst="hexagon">
          <a:avLst>
            <a:gd name="adj" fmla="val 25000"/>
            <a:gd name="vf" fmla="val 115470"/>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0C8180A-BF52-42AA-91DE-CDE7F39EAE09}">
      <dsp:nvSpPr>
        <dsp:cNvPr id="0" name=""/>
        <dsp:cNvSpPr/>
      </dsp:nvSpPr>
      <dsp:spPr>
        <a:xfrm>
          <a:off x="5017495" y="1701294"/>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1B9C9A1-235E-4558-B9DD-B839C302E854}">
      <dsp:nvSpPr>
        <dsp:cNvPr id="0" name=""/>
        <dsp:cNvSpPr/>
      </dsp:nvSpPr>
      <dsp:spPr>
        <a:xfrm>
          <a:off x="4748296" y="370608"/>
          <a:ext cx="1379646" cy="1184667"/>
        </a:xfrm>
        <a:prstGeom prst="hexagon">
          <a:avLst>
            <a:gd name="adj" fmla="val 25000"/>
            <a:gd name="vf" fmla="val 115470"/>
          </a:avLst>
        </a:prstGeom>
        <a:solidFill>
          <a:schemeClr val="accent5">
            <a:hueOff val="7598484"/>
            <a:satOff val="-12248"/>
            <a:lumOff val="52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US" sz="1200" kern="1200" dirty="0" smtClean="0">
              <a:latin typeface="Times New Roman" pitchFamily="18" charset="0"/>
              <a:cs typeface="Times New Roman" pitchFamily="18" charset="0"/>
            </a:rPr>
            <a:t>Dimensiones adecuadas que abarque toda la información</a:t>
          </a:r>
          <a:endParaRPr lang="es-MX" sz="1200" kern="1200" dirty="0">
            <a:latin typeface="Times New Roman" pitchFamily="18" charset="0"/>
            <a:cs typeface="Times New Roman" pitchFamily="18" charset="0"/>
          </a:endParaRPr>
        </a:p>
      </dsp:txBody>
      <dsp:txXfrm>
        <a:off x="4961989" y="554101"/>
        <a:ext cx="952260" cy="817681"/>
      </dsp:txXfrm>
    </dsp:sp>
    <dsp:sp modelId="{5D9C098E-E05C-4BD3-8813-A8F41AB9A0C0}">
      <dsp:nvSpPr>
        <dsp:cNvPr id="0" name=""/>
        <dsp:cNvSpPr/>
      </dsp:nvSpPr>
      <dsp:spPr>
        <a:xfrm>
          <a:off x="5942136" y="901543"/>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CC4B47F-5206-4468-8F52-E1BE8DD75760}">
      <dsp:nvSpPr>
        <dsp:cNvPr id="0" name=""/>
        <dsp:cNvSpPr/>
      </dsp:nvSpPr>
      <dsp:spPr>
        <a:xfrm>
          <a:off x="5935553" y="1031486"/>
          <a:ext cx="1379646" cy="1184667"/>
        </a:xfrm>
        <a:prstGeom prst="hexagon">
          <a:avLst>
            <a:gd name="adj" fmla="val 25000"/>
            <a:gd name="vf" fmla="val 115470"/>
          </a:avLst>
        </a:prstGeom>
        <a:blipFill rotWithShape="1">
          <a:blip xmlns:r="http://schemas.openxmlformats.org/officeDocument/2006/relationships" r:embed="rId5"/>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1ED0078-766A-4E6C-8D04-47D7476490B8}">
      <dsp:nvSpPr>
        <dsp:cNvPr id="0" name=""/>
        <dsp:cNvSpPr/>
      </dsp:nvSpPr>
      <dsp:spPr>
        <a:xfrm>
          <a:off x="6210604" y="1057832"/>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05EA87E-23D0-4B6A-BF8E-B0BA19A673CC}">
      <dsp:nvSpPr>
        <dsp:cNvPr id="0" name=""/>
        <dsp:cNvSpPr/>
      </dsp:nvSpPr>
      <dsp:spPr>
        <a:xfrm>
          <a:off x="5935553" y="2338952"/>
          <a:ext cx="1379646" cy="1184667"/>
        </a:xfrm>
        <a:prstGeom prst="hexagon">
          <a:avLst>
            <a:gd name="adj" fmla="val 25000"/>
            <a:gd name="vf" fmla="val 115470"/>
          </a:avLst>
        </a:prstGeom>
        <a:solidFill>
          <a:schemeClr val="accent5">
            <a:hueOff val="9498105"/>
            <a:satOff val="-15310"/>
            <a:lumOff val="653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US" sz="1200" kern="1200" dirty="0" smtClean="0">
              <a:latin typeface="Times New Roman" pitchFamily="18" charset="0"/>
              <a:cs typeface="Times New Roman" pitchFamily="18" charset="0"/>
            </a:rPr>
            <a:t>Permanencia de información hasta que llegue al consumidor</a:t>
          </a:r>
          <a:endParaRPr lang="es-MX" sz="1200" kern="1200" dirty="0">
            <a:latin typeface="Times New Roman" pitchFamily="18" charset="0"/>
            <a:cs typeface="Times New Roman" pitchFamily="18" charset="0"/>
          </a:endParaRPr>
        </a:p>
      </dsp:txBody>
      <dsp:txXfrm>
        <a:off x="6149246" y="2522445"/>
        <a:ext cx="952260" cy="817681"/>
      </dsp:txXfrm>
    </dsp:sp>
    <dsp:sp modelId="{F85CFA35-A03D-4F89-A450-CEB447FBF5B8}">
      <dsp:nvSpPr>
        <dsp:cNvPr id="0" name=""/>
        <dsp:cNvSpPr/>
      </dsp:nvSpPr>
      <dsp:spPr>
        <a:xfrm>
          <a:off x="6209141" y="3376708"/>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5B7FB94-1150-4C5F-89A2-9EEF57D35436}">
      <dsp:nvSpPr>
        <dsp:cNvPr id="0" name=""/>
        <dsp:cNvSpPr/>
      </dsp:nvSpPr>
      <dsp:spPr>
        <a:xfrm>
          <a:off x="4753732" y="2949934"/>
          <a:ext cx="1379646" cy="1184667"/>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D7502A5-5388-48D2-855A-81133ADFB85D}">
      <dsp:nvSpPr>
        <dsp:cNvPr id="0" name=""/>
        <dsp:cNvSpPr/>
      </dsp:nvSpPr>
      <dsp:spPr>
        <a:xfrm>
          <a:off x="5953109" y="3507544"/>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6749890-E5B0-4D86-97E9-47805FAEA6E4}">
      <dsp:nvSpPr>
        <dsp:cNvPr id="0" name=""/>
        <dsp:cNvSpPr/>
      </dsp:nvSpPr>
      <dsp:spPr>
        <a:xfrm>
          <a:off x="4753741" y="2932380"/>
          <a:ext cx="1379646" cy="1184667"/>
        </a:xfrm>
        <a:prstGeom prst="hexagon">
          <a:avLst>
            <a:gd name="adj" fmla="val 25000"/>
            <a:gd name="vf" fmla="val 115470"/>
          </a:avLst>
        </a:prstGeom>
        <a:solidFill>
          <a:schemeClr val="accent5">
            <a:hueOff val="11397726"/>
            <a:satOff val="-18372"/>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US" sz="1200" kern="1200" dirty="0" smtClean="0">
              <a:latin typeface="Times New Roman" pitchFamily="18" charset="0"/>
              <a:cs typeface="Times New Roman" pitchFamily="18" charset="0"/>
            </a:rPr>
            <a:t>La talla del zapato debe presentarse en ambas piezas </a:t>
          </a:r>
          <a:endParaRPr lang="es-MX" sz="1200" kern="1200" dirty="0">
            <a:latin typeface="Times New Roman" pitchFamily="18" charset="0"/>
            <a:cs typeface="Times New Roman" pitchFamily="18" charset="0"/>
          </a:endParaRPr>
        </a:p>
      </dsp:txBody>
      <dsp:txXfrm>
        <a:off x="4967434" y="3115873"/>
        <a:ext cx="952260" cy="817681"/>
      </dsp:txXfrm>
    </dsp:sp>
    <dsp:sp modelId="{B544674A-D9E6-4B4B-8CA8-EFB9CD8988D9}">
      <dsp:nvSpPr>
        <dsp:cNvPr id="0" name=""/>
        <dsp:cNvSpPr/>
      </dsp:nvSpPr>
      <dsp:spPr>
        <a:xfrm>
          <a:off x="2412552" y="3505311"/>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0047B5F-8D7F-4CEE-95AF-D2568A584543}">
      <dsp:nvSpPr>
        <dsp:cNvPr id="0" name=""/>
        <dsp:cNvSpPr/>
      </dsp:nvSpPr>
      <dsp:spPr>
        <a:xfrm>
          <a:off x="2352809" y="2932373"/>
          <a:ext cx="1379646" cy="1184667"/>
        </a:xfrm>
        <a:prstGeom prst="hexagon">
          <a:avLst>
            <a:gd name="adj" fmla="val 25000"/>
            <a:gd name="vf" fmla="val 115470"/>
          </a:avLst>
        </a:prstGeom>
        <a:blipFill rotWithShape="1">
          <a:blip xmlns:r="http://schemas.openxmlformats.org/officeDocument/2006/relationships" r:embed="rId6"/>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A112662-A2A2-4DDC-815D-AE23A9A4F8DE}">
      <dsp:nvSpPr>
        <dsp:cNvPr id="0" name=""/>
        <dsp:cNvSpPr/>
      </dsp:nvSpPr>
      <dsp:spPr>
        <a:xfrm>
          <a:off x="2125065" y="3655348"/>
          <a:ext cx="160934" cy="13887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C13AB-06D4-4808-8E3E-50AC72C53E13}">
      <dsp:nvSpPr>
        <dsp:cNvPr id="0" name=""/>
        <dsp:cNvSpPr/>
      </dsp:nvSpPr>
      <dsp:spPr>
        <a:xfrm rot="5400000">
          <a:off x="237" y="854938"/>
          <a:ext cx="3097168" cy="3097644"/>
        </a:xfrm>
        <a:prstGeom prst="blockArc">
          <a:avLst>
            <a:gd name="adj1" fmla="val 13500000"/>
            <a:gd name="adj2" fmla="val 18900000"/>
            <a:gd name="adj3" fmla="val 496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095613-1A85-4A63-89A4-A781C8264AB5}">
      <dsp:nvSpPr>
        <dsp:cNvPr id="0" name=""/>
        <dsp:cNvSpPr/>
      </dsp:nvSpPr>
      <dsp:spPr>
        <a:xfrm rot="16200000">
          <a:off x="3187859" y="854938"/>
          <a:ext cx="3097168" cy="3097644"/>
        </a:xfrm>
        <a:prstGeom prst="blockArc">
          <a:avLst>
            <a:gd name="adj1" fmla="val 13500000"/>
            <a:gd name="adj2" fmla="val 18900000"/>
            <a:gd name="adj3" fmla="val 4960"/>
          </a:avLst>
        </a:prstGeom>
        <a:gradFill rotWithShape="0">
          <a:gsLst>
            <a:gs pos="0">
              <a:schemeClr val="accent5">
                <a:hueOff val="3799242"/>
                <a:satOff val="-6124"/>
                <a:lumOff val="2614"/>
                <a:alphaOff val="0"/>
                <a:satMod val="103000"/>
                <a:lumMod val="102000"/>
                <a:tint val="94000"/>
              </a:schemeClr>
            </a:gs>
            <a:gs pos="50000">
              <a:schemeClr val="accent5">
                <a:hueOff val="3799242"/>
                <a:satOff val="-6124"/>
                <a:lumOff val="2614"/>
                <a:alphaOff val="0"/>
                <a:satMod val="110000"/>
                <a:lumMod val="100000"/>
                <a:shade val="100000"/>
              </a:schemeClr>
            </a:gs>
            <a:gs pos="100000">
              <a:schemeClr val="accent5">
                <a:hueOff val="3799242"/>
                <a:satOff val="-6124"/>
                <a:lumOff val="26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9F2043-7913-42BC-9F6C-5F3AA1774CEA}">
      <dsp:nvSpPr>
        <dsp:cNvPr id="0" name=""/>
        <dsp:cNvSpPr/>
      </dsp:nvSpPr>
      <dsp:spPr>
        <a:xfrm>
          <a:off x="3554089" y="3545545"/>
          <a:ext cx="2351585" cy="61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b="1" kern="1200" dirty="0" smtClean="0">
              <a:solidFill>
                <a:schemeClr val="accent3">
                  <a:lumMod val="50000"/>
                </a:schemeClr>
              </a:solidFill>
              <a:latin typeface="Times New Roman" pitchFamily="18" charset="0"/>
              <a:cs typeface="Times New Roman" pitchFamily="18" charset="0"/>
            </a:rPr>
            <a:t>Hallazgos compartidos</a:t>
          </a:r>
          <a:endParaRPr lang="es-MX" sz="1200" b="1" kern="1200" dirty="0">
            <a:solidFill>
              <a:schemeClr val="accent3">
                <a:lumMod val="50000"/>
              </a:schemeClr>
            </a:solidFill>
            <a:latin typeface="Times New Roman" pitchFamily="18" charset="0"/>
            <a:cs typeface="Times New Roman" pitchFamily="18" charset="0"/>
          </a:endParaRPr>
        </a:p>
      </dsp:txBody>
      <dsp:txXfrm>
        <a:off x="3554089" y="3545545"/>
        <a:ext cx="2351585" cy="619632"/>
      </dsp:txXfrm>
    </dsp:sp>
    <dsp:sp modelId="{8E5E4F6F-B50A-4703-8E90-FD94A38D3667}">
      <dsp:nvSpPr>
        <dsp:cNvPr id="0" name=""/>
        <dsp:cNvSpPr/>
      </dsp:nvSpPr>
      <dsp:spPr>
        <a:xfrm rot="5400000">
          <a:off x="3088509" y="854938"/>
          <a:ext cx="3097168" cy="3097644"/>
        </a:xfrm>
        <a:prstGeom prst="blockArc">
          <a:avLst>
            <a:gd name="adj1" fmla="val 13500000"/>
            <a:gd name="adj2" fmla="val 18900000"/>
            <a:gd name="adj3" fmla="val 4960"/>
          </a:avLst>
        </a:prstGeom>
        <a:gradFill rotWithShape="0">
          <a:gsLst>
            <a:gs pos="0">
              <a:schemeClr val="accent5">
                <a:hueOff val="7598484"/>
                <a:satOff val="-12248"/>
                <a:lumOff val="5229"/>
                <a:alphaOff val="0"/>
                <a:satMod val="103000"/>
                <a:lumMod val="102000"/>
                <a:tint val="94000"/>
              </a:schemeClr>
            </a:gs>
            <a:gs pos="50000">
              <a:schemeClr val="accent5">
                <a:hueOff val="7598484"/>
                <a:satOff val="-12248"/>
                <a:lumOff val="5229"/>
                <a:alphaOff val="0"/>
                <a:satMod val="110000"/>
                <a:lumMod val="100000"/>
                <a:shade val="100000"/>
              </a:schemeClr>
            </a:gs>
            <a:gs pos="100000">
              <a:schemeClr val="accent5">
                <a:hueOff val="7598484"/>
                <a:satOff val="-12248"/>
                <a:lumOff val="52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F1A1AF-7F30-4474-B953-A3C170042358}">
      <dsp:nvSpPr>
        <dsp:cNvPr id="0" name=""/>
        <dsp:cNvSpPr/>
      </dsp:nvSpPr>
      <dsp:spPr>
        <a:xfrm rot="16200000">
          <a:off x="6275193" y="854938"/>
          <a:ext cx="3097168" cy="3097644"/>
        </a:xfrm>
        <a:prstGeom prst="blockArc">
          <a:avLst>
            <a:gd name="adj1" fmla="val 13500000"/>
            <a:gd name="adj2" fmla="val 18900000"/>
            <a:gd name="adj3" fmla="val 4960"/>
          </a:avLst>
        </a:prstGeom>
        <a:gradFill rotWithShape="0">
          <a:gsLst>
            <a:gs pos="0">
              <a:schemeClr val="accent5">
                <a:hueOff val="11397726"/>
                <a:satOff val="-18372"/>
                <a:lumOff val="7843"/>
                <a:alphaOff val="0"/>
                <a:satMod val="103000"/>
                <a:lumMod val="102000"/>
                <a:tint val="94000"/>
              </a:schemeClr>
            </a:gs>
            <a:gs pos="50000">
              <a:schemeClr val="accent5">
                <a:hueOff val="11397726"/>
                <a:satOff val="-18372"/>
                <a:lumOff val="7843"/>
                <a:alphaOff val="0"/>
                <a:satMod val="110000"/>
                <a:lumMod val="100000"/>
                <a:shade val="100000"/>
              </a:schemeClr>
            </a:gs>
            <a:gs pos="100000">
              <a:schemeClr val="accent5">
                <a:hueOff val="11397726"/>
                <a:satOff val="-18372"/>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E994A7-EFD3-4AE0-AE07-20D300219C38}">
      <dsp:nvSpPr>
        <dsp:cNvPr id="0" name=""/>
        <dsp:cNvSpPr/>
      </dsp:nvSpPr>
      <dsp:spPr>
        <a:xfrm>
          <a:off x="6800675" y="3504308"/>
          <a:ext cx="1886136" cy="70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US" sz="1200" b="1" kern="1200" dirty="0" smtClean="0">
              <a:solidFill>
                <a:srgbClr val="002060"/>
              </a:solidFill>
              <a:latin typeface="Times New Roman" pitchFamily="18" charset="0"/>
              <a:cs typeface="Times New Roman" pitchFamily="18" charset="0"/>
            </a:rPr>
            <a:t>Salazar Karolina (2017) corresponde al </a:t>
          </a:r>
          <a:r>
            <a:rPr lang="es-MX" sz="1200" b="1" kern="1200" dirty="0" smtClean="0">
              <a:solidFill>
                <a:srgbClr val="002060"/>
              </a:solidFill>
              <a:latin typeface="Times New Roman" pitchFamily="18" charset="0"/>
              <a:cs typeface="Times New Roman" pitchFamily="18" charset="0"/>
            </a:rPr>
            <a:t>69.9%</a:t>
          </a:r>
        </a:p>
        <a:p>
          <a:pPr lvl="0" algn="just" defTabSz="533400">
            <a:lnSpc>
              <a:spcPct val="90000"/>
            </a:lnSpc>
            <a:spcBef>
              <a:spcPct val="0"/>
            </a:spcBef>
            <a:spcAft>
              <a:spcPct val="35000"/>
            </a:spcAft>
          </a:pPr>
          <a:r>
            <a:rPr lang="es-MX" sz="1200" b="1" kern="1200" dirty="0" smtClean="0">
              <a:solidFill>
                <a:srgbClr val="002060"/>
              </a:solidFill>
              <a:latin typeface="Times New Roman" pitchFamily="18" charset="0"/>
              <a:cs typeface="Times New Roman" pitchFamily="18" charset="0"/>
            </a:rPr>
            <a:t>Presente investigación 82% </a:t>
          </a:r>
          <a:endParaRPr lang="es-MX" sz="1200" b="1" kern="1200" dirty="0">
            <a:solidFill>
              <a:srgbClr val="002060"/>
            </a:solidFill>
            <a:latin typeface="Times New Roman" pitchFamily="18" charset="0"/>
            <a:cs typeface="Times New Roman" pitchFamily="18" charset="0"/>
          </a:endParaRPr>
        </a:p>
      </dsp:txBody>
      <dsp:txXfrm>
        <a:off x="6800675" y="3504308"/>
        <a:ext cx="1886136" cy="702105"/>
      </dsp:txXfrm>
    </dsp:sp>
    <dsp:sp modelId="{9DA294A3-8E29-4004-A539-F4964AE22BA6}">
      <dsp:nvSpPr>
        <dsp:cNvPr id="0" name=""/>
        <dsp:cNvSpPr/>
      </dsp:nvSpPr>
      <dsp:spPr>
        <a:xfrm>
          <a:off x="3455241" y="1720599"/>
          <a:ext cx="1465622" cy="1465622"/>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US" sz="1200" kern="1200" dirty="0" smtClean="0">
              <a:solidFill>
                <a:schemeClr val="accent3">
                  <a:lumMod val="50000"/>
                </a:schemeClr>
              </a:solidFill>
              <a:latin typeface="Times New Roman" pitchFamily="18" charset="0"/>
              <a:cs typeface="Times New Roman" pitchFamily="18" charset="0"/>
            </a:rPr>
            <a:t>Guayaquil marítimo</a:t>
          </a:r>
          <a:endParaRPr lang="es-MX" sz="1200" kern="1200" dirty="0">
            <a:solidFill>
              <a:schemeClr val="accent3">
                <a:lumMod val="50000"/>
              </a:schemeClr>
            </a:solidFill>
            <a:latin typeface="Times New Roman" pitchFamily="18" charset="0"/>
            <a:cs typeface="Times New Roman" pitchFamily="18" charset="0"/>
          </a:endParaRPr>
        </a:p>
      </dsp:txBody>
      <dsp:txXfrm>
        <a:off x="3659900" y="1893427"/>
        <a:ext cx="845043" cy="1119965"/>
      </dsp:txXfrm>
    </dsp:sp>
    <dsp:sp modelId="{0D6F165C-567B-4DA9-8F3E-ADA77BF387EA}">
      <dsp:nvSpPr>
        <dsp:cNvPr id="0" name=""/>
        <dsp:cNvSpPr/>
      </dsp:nvSpPr>
      <dsp:spPr>
        <a:xfrm>
          <a:off x="4477979" y="1720599"/>
          <a:ext cx="1465622" cy="1465622"/>
        </a:xfrm>
        <a:prstGeom prst="ellipse">
          <a:avLst/>
        </a:prstGeom>
        <a:solidFill>
          <a:schemeClr val="accent5">
            <a:alpha val="50000"/>
            <a:hueOff val="1628247"/>
            <a:satOff val="-2625"/>
            <a:lumOff val="112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US" sz="1200" kern="1200" dirty="0" smtClean="0">
              <a:solidFill>
                <a:schemeClr val="accent3">
                  <a:lumMod val="50000"/>
                </a:schemeClr>
              </a:solidFill>
              <a:latin typeface="Times New Roman" pitchFamily="18" charset="0"/>
              <a:cs typeface="Times New Roman" pitchFamily="18" charset="0"/>
            </a:rPr>
            <a:t>Medio transporte + utilizado</a:t>
          </a:r>
          <a:endParaRPr lang="es-MX" sz="1200" kern="1200" dirty="0">
            <a:solidFill>
              <a:schemeClr val="accent3">
                <a:lumMod val="50000"/>
              </a:schemeClr>
            </a:solidFill>
            <a:latin typeface="Times New Roman" pitchFamily="18" charset="0"/>
            <a:cs typeface="Times New Roman" pitchFamily="18" charset="0"/>
          </a:endParaRPr>
        </a:p>
      </dsp:txBody>
      <dsp:txXfrm>
        <a:off x="4893899" y="1893427"/>
        <a:ext cx="845043" cy="1119965"/>
      </dsp:txXfrm>
    </dsp:sp>
    <dsp:sp modelId="{AD3D20FF-1EAF-4009-800F-4350BAFFD55D}">
      <dsp:nvSpPr>
        <dsp:cNvPr id="0" name=""/>
        <dsp:cNvSpPr/>
      </dsp:nvSpPr>
      <dsp:spPr>
        <a:xfrm>
          <a:off x="590112" y="1123169"/>
          <a:ext cx="1385707" cy="1385739"/>
        </a:xfrm>
        <a:prstGeom prst="ellipse">
          <a:avLst/>
        </a:prstGeom>
        <a:solidFill>
          <a:schemeClr val="accent5">
            <a:alpha val="50000"/>
            <a:hueOff val="3256493"/>
            <a:satOff val="-5249"/>
            <a:lumOff val="224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accent4">
                  <a:lumMod val="50000"/>
                </a:schemeClr>
              </a:solidFill>
              <a:latin typeface="Times New Roman" pitchFamily="18" charset="0"/>
              <a:cs typeface="Times New Roman" pitchFamily="18" charset="0"/>
            </a:rPr>
            <a:t>Salazar Karolina (2017)</a:t>
          </a:r>
          <a:endParaRPr lang="es-MX" sz="1200" kern="1200" dirty="0">
            <a:solidFill>
              <a:schemeClr val="accent4">
                <a:lumMod val="50000"/>
              </a:schemeClr>
            </a:solidFill>
            <a:latin typeface="Times New Roman" pitchFamily="18" charset="0"/>
            <a:cs typeface="Times New Roman" pitchFamily="18" charset="0"/>
          </a:endParaRPr>
        </a:p>
      </dsp:txBody>
      <dsp:txXfrm>
        <a:off x="793044" y="1326106"/>
        <a:ext cx="979843" cy="979865"/>
      </dsp:txXfrm>
    </dsp:sp>
    <dsp:sp modelId="{D0703E5C-6B38-4C86-9249-2E4BEEA1D48E}">
      <dsp:nvSpPr>
        <dsp:cNvPr id="0" name=""/>
        <dsp:cNvSpPr/>
      </dsp:nvSpPr>
      <dsp:spPr>
        <a:xfrm>
          <a:off x="430340" y="2145829"/>
          <a:ext cx="482053" cy="481861"/>
        </a:xfrm>
        <a:prstGeom prst="ellipse">
          <a:avLst/>
        </a:prstGeom>
        <a:solidFill>
          <a:schemeClr val="accent5">
            <a:alpha val="50000"/>
            <a:hueOff val="4884740"/>
            <a:satOff val="-7874"/>
            <a:lumOff val="336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E3089489-330E-449E-BE2A-9D5586A5C959}">
      <dsp:nvSpPr>
        <dsp:cNvPr id="0" name=""/>
        <dsp:cNvSpPr/>
      </dsp:nvSpPr>
      <dsp:spPr>
        <a:xfrm>
          <a:off x="1854183" y="1518388"/>
          <a:ext cx="280488" cy="280305"/>
        </a:xfrm>
        <a:prstGeom prst="ellipse">
          <a:avLst/>
        </a:prstGeom>
        <a:solidFill>
          <a:schemeClr val="accent5">
            <a:alpha val="50000"/>
            <a:hueOff val="6512986"/>
            <a:satOff val="-10498"/>
            <a:lumOff val="448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B33563FE-C46A-4BAE-9807-A4228A6F7161}">
      <dsp:nvSpPr>
        <dsp:cNvPr id="0" name=""/>
        <dsp:cNvSpPr/>
      </dsp:nvSpPr>
      <dsp:spPr>
        <a:xfrm>
          <a:off x="1547778" y="1709321"/>
          <a:ext cx="1385707" cy="1385739"/>
        </a:xfrm>
        <a:prstGeom prst="ellipse">
          <a:avLst/>
        </a:prstGeom>
        <a:solidFill>
          <a:schemeClr val="accent5">
            <a:alpha val="50000"/>
            <a:hueOff val="8141233"/>
            <a:satOff val="-13123"/>
            <a:lumOff val="560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accent4">
                  <a:lumMod val="50000"/>
                </a:schemeClr>
              </a:solidFill>
              <a:latin typeface="Times New Roman" pitchFamily="18" charset="0"/>
              <a:cs typeface="Times New Roman" pitchFamily="18" charset="0"/>
            </a:rPr>
            <a:t>Panamá y Chile</a:t>
          </a:r>
          <a:endParaRPr lang="es-MX" sz="1200" kern="1200" dirty="0">
            <a:solidFill>
              <a:schemeClr val="accent4">
                <a:lumMod val="50000"/>
              </a:schemeClr>
            </a:solidFill>
            <a:latin typeface="Times New Roman" pitchFamily="18" charset="0"/>
            <a:cs typeface="Times New Roman" pitchFamily="18" charset="0"/>
          </a:endParaRPr>
        </a:p>
      </dsp:txBody>
      <dsp:txXfrm>
        <a:off x="1750710" y="1912258"/>
        <a:ext cx="979843" cy="979865"/>
      </dsp:txXfrm>
    </dsp:sp>
    <dsp:sp modelId="{B2263D68-702A-428D-9B93-1DEF87A310A0}">
      <dsp:nvSpPr>
        <dsp:cNvPr id="0" name=""/>
        <dsp:cNvSpPr/>
      </dsp:nvSpPr>
      <dsp:spPr>
        <a:xfrm>
          <a:off x="1852572" y="2952904"/>
          <a:ext cx="280488" cy="280305"/>
        </a:xfrm>
        <a:prstGeom prst="ellipse">
          <a:avLst/>
        </a:prstGeom>
        <a:solidFill>
          <a:schemeClr val="accent5">
            <a:alpha val="50000"/>
            <a:hueOff val="9769480"/>
            <a:satOff val="-15747"/>
            <a:lumOff val="672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9E249CE-5C9A-466F-B5D0-0776E45A899A}">
      <dsp:nvSpPr>
        <dsp:cNvPr id="0" name=""/>
        <dsp:cNvSpPr/>
      </dsp:nvSpPr>
      <dsp:spPr>
        <a:xfrm>
          <a:off x="607600" y="2270144"/>
          <a:ext cx="1385707" cy="1385739"/>
        </a:xfrm>
        <a:prstGeom prst="ellipse">
          <a:avLst/>
        </a:prstGeom>
        <a:solidFill>
          <a:schemeClr val="accent5">
            <a:alpha val="50000"/>
            <a:hueOff val="11397726"/>
            <a:satOff val="-18372"/>
            <a:lumOff val="784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kern="1200" dirty="0" smtClean="0">
              <a:solidFill>
                <a:schemeClr val="accent4">
                  <a:lumMod val="50000"/>
                </a:schemeClr>
              </a:solidFill>
              <a:latin typeface="Times New Roman" pitchFamily="18" charset="0"/>
              <a:cs typeface="Times New Roman" pitchFamily="18" charset="0"/>
            </a:rPr>
            <a:t>Importaciones </a:t>
          </a:r>
          <a:endParaRPr lang="es-MX" sz="1200" kern="1200" dirty="0">
            <a:solidFill>
              <a:schemeClr val="accent4">
                <a:lumMod val="50000"/>
              </a:schemeClr>
            </a:solidFill>
            <a:latin typeface="Times New Roman" pitchFamily="18" charset="0"/>
            <a:cs typeface="Times New Roman" pitchFamily="18" charset="0"/>
          </a:endParaRPr>
        </a:p>
      </dsp:txBody>
      <dsp:txXfrm>
        <a:off x="810532" y="2473081"/>
        <a:ext cx="979843" cy="979865"/>
      </dsp:txXfrm>
    </dsp:sp>
    <dsp:sp modelId="{786060D5-60F7-429A-B7C7-14159154D62A}">
      <dsp:nvSpPr>
        <dsp:cNvPr id="0" name=""/>
        <dsp:cNvSpPr/>
      </dsp:nvSpPr>
      <dsp:spPr>
        <a:xfrm>
          <a:off x="6682663" y="1495330"/>
          <a:ext cx="1808911" cy="1808584"/>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US" sz="1600" kern="1200" dirty="0" smtClean="0">
              <a:solidFill>
                <a:schemeClr val="accent1">
                  <a:lumMod val="60000"/>
                  <a:lumOff val="40000"/>
                </a:schemeClr>
              </a:solidFill>
              <a:latin typeface="Times New Roman" pitchFamily="18" charset="0"/>
              <a:cs typeface="Times New Roman" pitchFamily="18" charset="0"/>
            </a:rPr>
            <a:t>Régimen</a:t>
          </a:r>
        </a:p>
        <a:p>
          <a:pPr lvl="0" algn="ctr" defTabSz="711200">
            <a:lnSpc>
              <a:spcPct val="90000"/>
            </a:lnSpc>
            <a:spcBef>
              <a:spcPct val="0"/>
            </a:spcBef>
            <a:spcAft>
              <a:spcPct val="35000"/>
            </a:spcAft>
          </a:pPr>
          <a:r>
            <a:rPr lang="es-US" sz="1600" kern="1200" dirty="0" smtClean="0">
              <a:solidFill>
                <a:schemeClr val="accent1">
                  <a:lumMod val="60000"/>
                  <a:lumOff val="40000"/>
                </a:schemeClr>
              </a:solidFill>
              <a:latin typeface="Times New Roman" pitchFamily="18" charset="0"/>
              <a:cs typeface="Times New Roman" pitchFamily="18" charset="0"/>
            </a:rPr>
            <a:t>Importación a Consumo </a:t>
          </a:r>
          <a:endParaRPr lang="es-MX" sz="1600" kern="1200" dirty="0">
            <a:solidFill>
              <a:schemeClr val="accent1">
                <a:lumMod val="60000"/>
                <a:lumOff val="40000"/>
              </a:schemeClr>
            </a:solidFill>
            <a:latin typeface="Times New Roman" pitchFamily="18" charset="0"/>
            <a:cs typeface="Times New Roman" pitchFamily="18" charset="0"/>
          </a:endParaRPr>
        </a:p>
      </dsp:txBody>
      <dsp:txXfrm>
        <a:off x="6947572" y="1760191"/>
        <a:ext cx="1279093" cy="1278862"/>
      </dsp:txXfrm>
    </dsp:sp>
    <dsp:sp modelId="{E3C12798-253B-40B4-8CA0-27751E63074C}">
      <dsp:nvSpPr>
        <dsp:cNvPr id="0" name=""/>
        <dsp:cNvSpPr/>
      </dsp:nvSpPr>
      <dsp:spPr>
        <a:xfrm>
          <a:off x="582038" y="3545545"/>
          <a:ext cx="2351585" cy="619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US" sz="1200" b="1" kern="1200" dirty="0" smtClean="0">
              <a:solidFill>
                <a:schemeClr val="accent4">
                  <a:lumMod val="50000"/>
                </a:schemeClr>
              </a:solidFill>
              <a:latin typeface="Times New Roman" pitchFamily="18" charset="0"/>
              <a:cs typeface="Times New Roman" pitchFamily="18" charset="0"/>
            </a:rPr>
            <a:t>Hallazgos no compartidos</a:t>
          </a:r>
          <a:endParaRPr lang="es-MX" sz="1200" b="1" kern="1200" dirty="0">
            <a:solidFill>
              <a:schemeClr val="accent4">
                <a:lumMod val="50000"/>
              </a:schemeClr>
            </a:solidFill>
            <a:latin typeface="Times New Roman" pitchFamily="18" charset="0"/>
            <a:cs typeface="Times New Roman" pitchFamily="18" charset="0"/>
          </a:endParaRPr>
        </a:p>
      </dsp:txBody>
      <dsp:txXfrm>
        <a:off x="582038" y="3545545"/>
        <a:ext cx="2351585" cy="6196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B14AF-6812-4DB9-8C11-CF51E3A764DD}">
      <dsp:nvSpPr>
        <dsp:cNvPr id="0" name=""/>
        <dsp:cNvSpPr/>
      </dsp:nvSpPr>
      <dsp:spPr>
        <a:xfrm>
          <a:off x="141" y="1774124"/>
          <a:ext cx="2266036" cy="18690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es-MX" sz="1200" kern="1200" dirty="0">
            <a:solidFill>
              <a:schemeClr val="accent3">
                <a:lumMod val="50000"/>
              </a:schemeClr>
            </a:solidFill>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US" sz="1200" kern="1200" dirty="0" smtClean="0">
              <a:solidFill>
                <a:schemeClr val="accent3">
                  <a:lumMod val="50000"/>
                </a:schemeClr>
              </a:solidFill>
              <a:latin typeface="Times New Roman" pitchFamily="18" charset="0"/>
              <a:cs typeface="Times New Roman" pitchFamily="18" charset="0"/>
            </a:rPr>
            <a:t>EQUINOX periodo </a:t>
          </a:r>
          <a:r>
            <a:rPr lang="es-MX" sz="1200" kern="1200" dirty="0" smtClean="0">
              <a:solidFill>
                <a:schemeClr val="accent3">
                  <a:lumMod val="50000"/>
                </a:schemeClr>
              </a:solidFill>
              <a:latin typeface="Times New Roman" pitchFamily="18" charset="0"/>
              <a:cs typeface="Times New Roman" pitchFamily="18" charset="0"/>
            </a:rPr>
            <a:t>2016-2017 con el 45.8% </a:t>
          </a:r>
          <a:endParaRPr lang="es-MX" sz="1200" kern="1200" dirty="0">
            <a:solidFill>
              <a:schemeClr val="accent3">
                <a:lumMod val="50000"/>
              </a:schemeClr>
            </a:solidFill>
            <a:latin typeface="Times New Roman" pitchFamily="18" charset="0"/>
            <a:cs typeface="Times New Roman" pitchFamily="18" charset="0"/>
          </a:endParaRPr>
        </a:p>
      </dsp:txBody>
      <dsp:txXfrm>
        <a:off x="43152" y="1817135"/>
        <a:ext cx="2180014" cy="1382482"/>
      </dsp:txXfrm>
    </dsp:sp>
    <dsp:sp modelId="{FB7C83C4-2823-4F4C-AE28-C1FA893F33AA}">
      <dsp:nvSpPr>
        <dsp:cNvPr id="0" name=""/>
        <dsp:cNvSpPr/>
      </dsp:nvSpPr>
      <dsp:spPr>
        <a:xfrm>
          <a:off x="1300607" y="2316282"/>
          <a:ext cx="2355692" cy="2355692"/>
        </a:xfrm>
        <a:prstGeom prst="leftCircularArrow">
          <a:avLst>
            <a:gd name="adj1" fmla="val 2550"/>
            <a:gd name="adj2" fmla="val 309429"/>
            <a:gd name="adj3" fmla="val 2084940"/>
            <a:gd name="adj4" fmla="val 9024489"/>
            <a:gd name="adj5" fmla="val 2975"/>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87604BA-6F93-4180-9589-9B4D2A5A3128}">
      <dsp:nvSpPr>
        <dsp:cNvPr id="0" name=""/>
        <dsp:cNvSpPr/>
      </dsp:nvSpPr>
      <dsp:spPr>
        <a:xfrm>
          <a:off x="503705" y="3242629"/>
          <a:ext cx="2014254" cy="80100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US" sz="1200" kern="1200" dirty="0" smtClean="0">
              <a:solidFill>
                <a:schemeClr val="tx1">
                  <a:lumMod val="95000"/>
                  <a:lumOff val="5000"/>
                </a:schemeClr>
              </a:solidFill>
              <a:latin typeface="Times New Roman" pitchFamily="18" charset="0"/>
              <a:cs typeface="Times New Roman" pitchFamily="18" charset="0"/>
            </a:rPr>
            <a:t>Empresa con mayor participación</a:t>
          </a:r>
        </a:p>
        <a:p>
          <a:pPr lvl="0" algn="ctr" defTabSz="533400">
            <a:lnSpc>
              <a:spcPct val="90000"/>
            </a:lnSpc>
            <a:spcBef>
              <a:spcPct val="0"/>
            </a:spcBef>
            <a:spcAft>
              <a:spcPct val="35000"/>
            </a:spcAft>
          </a:pPr>
          <a:r>
            <a:rPr lang="es-US" sz="1200" kern="1200" dirty="0" smtClean="0">
              <a:solidFill>
                <a:schemeClr val="tx1">
                  <a:lumMod val="95000"/>
                  <a:lumOff val="5000"/>
                </a:schemeClr>
              </a:solidFill>
              <a:latin typeface="Times New Roman" pitchFamily="18" charset="0"/>
              <a:cs typeface="Times New Roman" pitchFamily="18" charset="0"/>
            </a:rPr>
            <a:t>Salazar (2017)</a:t>
          </a:r>
          <a:endParaRPr lang="es-MX" sz="1200" kern="1200" dirty="0">
            <a:solidFill>
              <a:schemeClr val="tx1">
                <a:lumMod val="95000"/>
                <a:lumOff val="5000"/>
              </a:schemeClr>
            </a:solidFill>
            <a:latin typeface="Times New Roman" pitchFamily="18" charset="0"/>
            <a:cs typeface="Times New Roman" pitchFamily="18" charset="0"/>
          </a:endParaRPr>
        </a:p>
      </dsp:txBody>
      <dsp:txXfrm>
        <a:off x="527166" y="3266090"/>
        <a:ext cx="1967332" cy="754080"/>
      </dsp:txXfrm>
    </dsp:sp>
    <dsp:sp modelId="{3537D6E8-7175-4D2B-972B-04E76F82F46F}">
      <dsp:nvSpPr>
        <dsp:cNvPr id="0" name=""/>
        <dsp:cNvSpPr/>
      </dsp:nvSpPr>
      <dsp:spPr>
        <a:xfrm>
          <a:off x="2804032" y="1774124"/>
          <a:ext cx="2266036" cy="18690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348384"/>
              <a:satOff val="-15156"/>
              <a:lumOff val="-68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MX" sz="1200" kern="1200" dirty="0" smtClean="0">
              <a:solidFill>
                <a:schemeClr val="accent4">
                  <a:lumMod val="50000"/>
                </a:schemeClr>
              </a:solidFill>
              <a:latin typeface="Times New Roman" pitchFamily="18" charset="0"/>
              <a:cs typeface="Times New Roman" pitchFamily="18" charset="0"/>
            </a:rPr>
            <a:t>MEDEPORT periodo 2017-2018 participación    26,7% </a:t>
          </a:r>
          <a:endParaRPr lang="es-MX" sz="1200" kern="1200" dirty="0">
            <a:solidFill>
              <a:schemeClr val="accent4">
                <a:lumMod val="50000"/>
              </a:schemeClr>
            </a:solidFill>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s-MX" sz="1200" kern="1200" dirty="0">
            <a:solidFill>
              <a:schemeClr val="accent4">
                <a:lumMod val="50000"/>
              </a:schemeClr>
            </a:solidFill>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endParaRPr lang="es-MX" sz="1200" kern="1200" dirty="0">
            <a:solidFill>
              <a:schemeClr val="accent4">
                <a:lumMod val="50000"/>
              </a:schemeClr>
            </a:solidFill>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US" sz="1200" kern="1200" dirty="0" smtClean="0">
              <a:solidFill>
                <a:schemeClr val="accent4">
                  <a:lumMod val="50000"/>
                </a:schemeClr>
              </a:solidFill>
              <a:latin typeface="Times New Roman" pitchFamily="18" charset="0"/>
              <a:cs typeface="Times New Roman" pitchFamily="18" charset="0"/>
            </a:rPr>
            <a:t>EQUINOX  </a:t>
          </a:r>
          <a:r>
            <a:rPr lang="es-MX" sz="1200" kern="1200" dirty="0" smtClean="0">
              <a:solidFill>
                <a:schemeClr val="accent4">
                  <a:lumMod val="50000"/>
                </a:schemeClr>
              </a:solidFill>
              <a:latin typeface="Times New Roman" pitchFamily="18" charset="0"/>
              <a:cs typeface="Times New Roman" pitchFamily="18" charset="0"/>
            </a:rPr>
            <a:t>periodo 2017-2018  participación 24.2%, </a:t>
          </a:r>
          <a:r>
            <a:rPr lang="es-US" sz="1200" kern="1200" dirty="0" smtClean="0">
              <a:solidFill>
                <a:schemeClr val="accent4">
                  <a:lumMod val="50000"/>
                </a:schemeClr>
              </a:solidFill>
              <a:latin typeface="Times New Roman" pitchFamily="18" charset="0"/>
              <a:cs typeface="Times New Roman" pitchFamily="18" charset="0"/>
            </a:rPr>
            <a:t> </a:t>
          </a:r>
          <a:endParaRPr lang="es-MX" sz="1200" kern="1200" dirty="0">
            <a:solidFill>
              <a:schemeClr val="accent4">
                <a:lumMod val="50000"/>
              </a:schemeClr>
            </a:solidFill>
            <a:latin typeface="Times New Roman" pitchFamily="18" charset="0"/>
            <a:cs typeface="Times New Roman" pitchFamily="18" charset="0"/>
          </a:endParaRPr>
        </a:p>
      </dsp:txBody>
      <dsp:txXfrm>
        <a:off x="2847043" y="2217637"/>
        <a:ext cx="2180014" cy="1382482"/>
      </dsp:txXfrm>
    </dsp:sp>
    <dsp:sp modelId="{96F11266-3D0A-4D86-B932-97DC86065E05}">
      <dsp:nvSpPr>
        <dsp:cNvPr id="0" name=""/>
        <dsp:cNvSpPr/>
      </dsp:nvSpPr>
      <dsp:spPr>
        <a:xfrm>
          <a:off x="4085614" y="671998"/>
          <a:ext cx="2645241" cy="2645241"/>
        </a:xfrm>
        <a:prstGeom prst="circularArrow">
          <a:avLst>
            <a:gd name="adj1" fmla="val 2271"/>
            <a:gd name="adj2" fmla="val 273786"/>
            <a:gd name="adj3" fmla="val 19550703"/>
            <a:gd name="adj4" fmla="val 12575511"/>
            <a:gd name="adj5" fmla="val 2650"/>
          </a:avLst>
        </a:prstGeom>
        <a:solidFill>
          <a:schemeClr val="accent4">
            <a:hueOff val="2696767"/>
            <a:satOff val="-30313"/>
            <a:lumOff val="-137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A95E523A-4A9E-4DF1-B4D5-3D7DFA75261D}">
      <dsp:nvSpPr>
        <dsp:cNvPr id="0" name=""/>
        <dsp:cNvSpPr/>
      </dsp:nvSpPr>
      <dsp:spPr>
        <a:xfrm>
          <a:off x="3307595" y="1373623"/>
          <a:ext cx="2014254" cy="801002"/>
        </a:xfrm>
        <a:prstGeom prst="roundRect">
          <a:avLst>
            <a:gd name="adj" fmla="val 10000"/>
          </a:avLst>
        </a:prstGeom>
        <a:solidFill>
          <a:schemeClr val="accent4">
            <a:hueOff val="1348384"/>
            <a:satOff val="-15156"/>
            <a:lumOff val="-68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US" sz="1200" kern="1200" dirty="0" smtClean="0">
              <a:solidFill>
                <a:schemeClr val="tx1">
                  <a:lumMod val="95000"/>
                  <a:lumOff val="5000"/>
                </a:schemeClr>
              </a:solidFill>
              <a:latin typeface="Times New Roman" pitchFamily="18" charset="0"/>
              <a:cs typeface="Times New Roman" pitchFamily="18" charset="0"/>
            </a:rPr>
            <a:t>Empresa con mayor participación</a:t>
          </a:r>
        </a:p>
        <a:p>
          <a:pPr lvl="0" algn="ctr" defTabSz="533400">
            <a:lnSpc>
              <a:spcPct val="90000"/>
            </a:lnSpc>
            <a:spcBef>
              <a:spcPct val="0"/>
            </a:spcBef>
            <a:spcAft>
              <a:spcPct val="35000"/>
            </a:spcAft>
          </a:pPr>
          <a:r>
            <a:rPr lang="es-US" sz="1200" kern="1200" dirty="0" smtClean="0">
              <a:solidFill>
                <a:schemeClr val="tx1">
                  <a:lumMod val="95000"/>
                  <a:lumOff val="5000"/>
                </a:schemeClr>
              </a:solidFill>
              <a:latin typeface="Times New Roman" pitchFamily="18" charset="0"/>
              <a:cs typeface="Times New Roman" pitchFamily="18" charset="0"/>
            </a:rPr>
            <a:t>Presente estudio</a:t>
          </a:r>
          <a:endParaRPr lang="es-MX" sz="1200" kern="1200" dirty="0">
            <a:solidFill>
              <a:schemeClr val="tx1">
                <a:lumMod val="95000"/>
                <a:lumOff val="5000"/>
              </a:schemeClr>
            </a:solidFill>
            <a:latin typeface="Times New Roman" pitchFamily="18" charset="0"/>
            <a:cs typeface="Times New Roman" pitchFamily="18" charset="0"/>
          </a:endParaRPr>
        </a:p>
      </dsp:txBody>
      <dsp:txXfrm>
        <a:off x="3331056" y="1397084"/>
        <a:ext cx="1967332" cy="754080"/>
      </dsp:txXfrm>
    </dsp:sp>
    <dsp:sp modelId="{403E33F8-7A18-4AEC-AA69-4A10CB1B110A}">
      <dsp:nvSpPr>
        <dsp:cNvPr id="0" name=""/>
        <dsp:cNvSpPr/>
      </dsp:nvSpPr>
      <dsp:spPr>
        <a:xfrm>
          <a:off x="5607923" y="1774124"/>
          <a:ext cx="2266036" cy="186900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696767"/>
              <a:satOff val="-30313"/>
              <a:lumOff val="-137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US" sz="1200" kern="1200" dirty="0" smtClean="0">
              <a:solidFill>
                <a:schemeClr val="accent6">
                  <a:lumMod val="50000"/>
                </a:schemeClr>
              </a:solidFill>
              <a:latin typeface="Times New Roman" pitchFamily="18" charset="0"/>
              <a:cs typeface="Times New Roman" pitchFamily="18" charset="0"/>
            </a:rPr>
            <a:t>MARATHON participación de </a:t>
          </a:r>
          <a:r>
            <a:rPr lang="es-MX" sz="1200" kern="1200" dirty="0" smtClean="0">
              <a:solidFill>
                <a:schemeClr val="accent6">
                  <a:lumMod val="50000"/>
                </a:schemeClr>
              </a:solidFill>
              <a:latin typeface="Times New Roman" pitchFamily="18" charset="0"/>
              <a:cs typeface="Times New Roman" pitchFamily="18" charset="0"/>
            </a:rPr>
            <a:t>26.4% </a:t>
          </a:r>
          <a:endParaRPr lang="es-MX" sz="1200" kern="1200" dirty="0">
            <a:solidFill>
              <a:schemeClr val="accent6">
                <a:lumMod val="50000"/>
              </a:schemeClr>
            </a:solidFill>
            <a:latin typeface="Times New Roman" pitchFamily="18" charset="0"/>
            <a:cs typeface="Times New Roman" pitchFamily="18" charset="0"/>
          </a:endParaRPr>
        </a:p>
      </dsp:txBody>
      <dsp:txXfrm>
        <a:off x="5650934" y="1817135"/>
        <a:ext cx="2180014" cy="1382482"/>
      </dsp:txXfrm>
    </dsp:sp>
    <dsp:sp modelId="{44D84D57-0DA5-4894-8C04-7ABAFBF5E70E}">
      <dsp:nvSpPr>
        <dsp:cNvPr id="0" name=""/>
        <dsp:cNvSpPr/>
      </dsp:nvSpPr>
      <dsp:spPr>
        <a:xfrm>
          <a:off x="6111486" y="3242629"/>
          <a:ext cx="2014254" cy="801002"/>
        </a:xfrm>
        <a:prstGeom prst="roundRect">
          <a:avLst>
            <a:gd name="adj" fmla="val 10000"/>
          </a:avLst>
        </a:prstGeom>
        <a:solidFill>
          <a:schemeClr val="accent4">
            <a:hueOff val="2696767"/>
            <a:satOff val="-30313"/>
            <a:lumOff val="-137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US" sz="1200" kern="1200" dirty="0" smtClean="0">
              <a:solidFill>
                <a:schemeClr val="tx1">
                  <a:lumMod val="95000"/>
                  <a:lumOff val="5000"/>
                </a:schemeClr>
              </a:solidFill>
              <a:latin typeface="Times New Roman" pitchFamily="18" charset="0"/>
              <a:cs typeface="Times New Roman" pitchFamily="18" charset="0"/>
            </a:rPr>
            <a:t>Empresa con alta participación</a:t>
          </a:r>
          <a:endParaRPr lang="es-MX" sz="1200" kern="1200" dirty="0">
            <a:solidFill>
              <a:schemeClr val="tx1">
                <a:lumMod val="95000"/>
                <a:lumOff val="5000"/>
              </a:schemeClr>
            </a:solidFill>
            <a:latin typeface="Times New Roman" pitchFamily="18" charset="0"/>
            <a:cs typeface="Times New Roman" pitchFamily="18" charset="0"/>
          </a:endParaRPr>
        </a:p>
      </dsp:txBody>
      <dsp:txXfrm>
        <a:off x="6134947" y="3266090"/>
        <a:ext cx="1967332" cy="7540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00FB-4F1C-42D7-A215-5E0054A6C41A}">
      <dsp:nvSpPr>
        <dsp:cNvPr id="0" name=""/>
        <dsp:cNvSpPr/>
      </dsp:nvSpPr>
      <dsp:spPr>
        <a:xfrm rot="16200000">
          <a:off x="509" y="489242"/>
          <a:ext cx="3939942" cy="3939942"/>
        </a:xfrm>
        <a:prstGeom prst="downArrow">
          <a:avLst>
            <a:gd name="adj1" fmla="val 50000"/>
            <a:gd name="adj2" fmla="val 35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accent6">
                  <a:lumMod val="50000"/>
                </a:schemeClr>
              </a:solidFill>
              <a:latin typeface="Times New Roman" pitchFamily="18" charset="0"/>
              <a:cs typeface="Times New Roman" pitchFamily="18" charset="0"/>
            </a:rPr>
            <a:t>Martínez Nelson (2014) UDLA </a:t>
          </a:r>
        </a:p>
        <a:p>
          <a:pPr lvl="0" algn="ctr" defTabSz="1066800">
            <a:lnSpc>
              <a:spcPct val="90000"/>
            </a:lnSpc>
            <a:spcBef>
              <a:spcPct val="0"/>
            </a:spcBef>
            <a:spcAft>
              <a:spcPct val="35000"/>
            </a:spcAft>
          </a:pPr>
          <a:r>
            <a:rPr lang="es-MX" sz="2400" kern="1200" dirty="0" smtClean="0">
              <a:solidFill>
                <a:schemeClr val="accent6">
                  <a:lumMod val="50000"/>
                </a:schemeClr>
              </a:solidFill>
              <a:latin typeface="Times New Roman" pitchFamily="18" charset="0"/>
              <a:cs typeface="Times New Roman" pitchFamily="18" charset="0"/>
            </a:rPr>
            <a:t>Entre las marcas mas cotizadas se encuentran </a:t>
          </a:r>
          <a:endParaRPr lang="es-MX" sz="2400" kern="1200" dirty="0">
            <a:solidFill>
              <a:schemeClr val="accent6">
                <a:lumMod val="50000"/>
              </a:schemeClr>
            </a:solidFill>
            <a:latin typeface="Times New Roman" pitchFamily="18" charset="0"/>
            <a:cs typeface="Times New Roman" pitchFamily="18" charset="0"/>
          </a:endParaRPr>
        </a:p>
      </dsp:txBody>
      <dsp:txXfrm rot="5400000">
        <a:off x="510" y="1474227"/>
        <a:ext cx="3250452" cy="1969971"/>
      </dsp:txXfrm>
    </dsp:sp>
    <dsp:sp modelId="{1C8CA033-0BB6-400B-9FE3-80AACDE03E5D}">
      <dsp:nvSpPr>
        <dsp:cNvPr id="0" name=""/>
        <dsp:cNvSpPr/>
      </dsp:nvSpPr>
      <dsp:spPr>
        <a:xfrm rot="5400000">
          <a:off x="4185431" y="489242"/>
          <a:ext cx="3939942" cy="3939942"/>
        </a:xfrm>
        <a:prstGeom prst="downArrow">
          <a:avLst>
            <a:gd name="adj1" fmla="val 50000"/>
            <a:gd name="adj2" fmla="val 35000"/>
          </a:avLst>
        </a:prstGeom>
        <a:gradFill rotWithShape="0">
          <a:gsLst>
            <a:gs pos="0">
              <a:schemeClr val="accent5">
                <a:hueOff val="11397726"/>
                <a:satOff val="-18372"/>
                <a:lumOff val="7843"/>
                <a:alphaOff val="0"/>
                <a:lumMod val="110000"/>
                <a:satMod val="105000"/>
                <a:tint val="67000"/>
              </a:schemeClr>
            </a:gs>
            <a:gs pos="50000">
              <a:schemeClr val="accent5">
                <a:hueOff val="11397726"/>
                <a:satOff val="-18372"/>
                <a:lumOff val="7843"/>
                <a:alphaOff val="0"/>
                <a:lumMod val="105000"/>
                <a:satMod val="103000"/>
                <a:tint val="73000"/>
              </a:schemeClr>
            </a:gs>
            <a:gs pos="100000">
              <a:schemeClr val="accent5">
                <a:hueOff val="11397726"/>
                <a:satOff val="-18372"/>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accent5">
                  <a:lumMod val="50000"/>
                </a:schemeClr>
              </a:solidFill>
              <a:latin typeface="Times New Roman" pitchFamily="18" charset="0"/>
              <a:cs typeface="Times New Roman" pitchFamily="18" charset="0"/>
            </a:rPr>
            <a:t>NIKE, ADIDAS, PUMA, LOTTO, REEBOK Y UMBRO</a:t>
          </a:r>
          <a:endParaRPr lang="es-MX" sz="2400" kern="1200" dirty="0">
            <a:solidFill>
              <a:schemeClr val="accent5">
                <a:lumMod val="50000"/>
              </a:schemeClr>
            </a:solidFill>
            <a:latin typeface="Times New Roman" pitchFamily="18" charset="0"/>
            <a:cs typeface="Times New Roman" pitchFamily="18" charset="0"/>
          </a:endParaRPr>
        </a:p>
      </dsp:txBody>
      <dsp:txXfrm rot="-5400000">
        <a:off x="4874922" y="1474227"/>
        <a:ext cx="3250452" cy="19699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5F53B-9821-45E6-B034-AF6CDA0D0330}">
      <dsp:nvSpPr>
        <dsp:cNvPr id="0" name=""/>
        <dsp:cNvSpPr/>
      </dsp:nvSpPr>
      <dsp:spPr>
        <a:xfrm>
          <a:off x="655607" y="323"/>
          <a:ext cx="5735285" cy="52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MX" sz="2000" kern="1200" dirty="0" smtClean="0">
              <a:latin typeface="Times New Roman" pitchFamily="18" charset="0"/>
              <a:cs typeface="Times New Roman" pitchFamily="18" charset="0"/>
            </a:rPr>
            <a:t>Chávez Carla (2017)  UTE </a:t>
          </a:r>
          <a:endParaRPr lang="es-MX" sz="2000" kern="1200" dirty="0">
            <a:latin typeface="Times New Roman" pitchFamily="18" charset="0"/>
            <a:cs typeface="Times New Roman" pitchFamily="18" charset="0"/>
          </a:endParaRPr>
        </a:p>
      </dsp:txBody>
      <dsp:txXfrm>
        <a:off x="655607" y="323"/>
        <a:ext cx="5735285" cy="521389"/>
      </dsp:txXfrm>
    </dsp:sp>
    <dsp:sp modelId="{9849798A-AF2D-4062-8264-D0E949CF1D17}">
      <dsp:nvSpPr>
        <dsp:cNvPr id="0" name=""/>
        <dsp:cNvSpPr/>
      </dsp:nvSpPr>
      <dsp:spPr>
        <a:xfrm>
          <a:off x="655607" y="521712"/>
          <a:ext cx="1342056" cy="1062089"/>
        </a:xfrm>
        <a:prstGeom prst="chevron">
          <a:avLst>
            <a:gd name="adj" fmla="val 7061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E64A3B5-7EA4-48B8-AED3-DA0A214BD061}">
      <dsp:nvSpPr>
        <dsp:cNvPr id="0" name=""/>
        <dsp:cNvSpPr/>
      </dsp:nvSpPr>
      <dsp:spPr>
        <a:xfrm>
          <a:off x="1461733" y="521712"/>
          <a:ext cx="1342056" cy="1062089"/>
        </a:xfrm>
        <a:prstGeom prst="chevron">
          <a:avLst>
            <a:gd name="adj" fmla="val 70610"/>
          </a:avLst>
        </a:prstGeom>
        <a:gradFill rotWithShape="0">
          <a:gsLst>
            <a:gs pos="0">
              <a:schemeClr val="accent5">
                <a:hueOff val="569886"/>
                <a:satOff val="-919"/>
                <a:lumOff val="392"/>
                <a:alphaOff val="0"/>
                <a:lumMod val="110000"/>
                <a:satMod val="105000"/>
                <a:tint val="67000"/>
              </a:schemeClr>
            </a:gs>
            <a:gs pos="50000">
              <a:schemeClr val="accent5">
                <a:hueOff val="569886"/>
                <a:satOff val="-919"/>
                <a:lumOff val="392"/>
                <a:alphaOff val="0"/>
                <a:lumMod val="105000"/>
                <a:satMod val="103000"/>
                <a:tint val="73000"/>
              </a:schemeClr>
            </a:gs>
            <a:gs pos="100000">
              <a:schemeClr val="accent5">
                <a:hueOff val="569886"/>
                <a:satOff val="-919"/>
                <a:lumOff val="392"/>
                <a:alphaOff val="0"/>
                <a:lumMod val="105000"/>
                <a:satMod val="109000"/>
                <a:tint val="81000"/>
              </a:schemeClr>
            </a:gs>
          </a:gsLst>
          <a:lin ang="5400000" scaled="0"/>
        </a:gradFill>
        <a:ln w="6350" cap="flat" cmpd="sng" algn="ctr">
          <a:solidFill>
            <a:schemeClr val="accent5">
              <a:hueOff val="569886"/>
              <a:satOff val="-919"/>
              <a:lumOff val="39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378D5CB-8E42-46DB-A30B-6F8CA34D0123}">
      <dsp:nvSpPr>
        <dsp:cNvPr id="0" name=""/>
        <dsp:cNvSpPr/>
      </dsp:nvSpPr>
      <dsp:spPr>
        <a:xfrm>
          <a:off x="2268497" y="521712"/>
          <a:ext cx="1342056" cy="1062089"/>
        </a:xfrm>
        <a:prstGeom prst="chevron">
          <a:avLst>
            <a:gd name="adj" fmla="val 70610"/>
          </a:avLst>
        </a:prstGeom>
        <a:gradFill rotWithShape="0">
          <a:gsLst>
            <a:gs pos="0">
              <a:schemeClr val="accent5">
                <a:hueOff val="1139773"/>
                <a:satOff val="-1837"/>
                <a:lumOff val="784"/>
                <a:alphaOff val="0"/>
                <a:lumMod val="110000"/>
                <a:satMod val="105000"/>
                <a:tint val="67000"/>
              </a:schemeClr>
            </a:gs>
            <a:gs pos="50000">
              <a:schemeClr val="accent5">
                <a:hueOff val="1139773"/>
                <a:satOff val="-1837"/>
                <a:lumOff val="784"/>
                <a:alphaOff val="0"/>
                <a:lumMod val="105000"/>
                <a:satMod val="103000"/>
                <a:tint val="73000"/>
              </a:schemeClr>
            </a:gs>
            <a:gs pos="100000">
              <a:schemeClr val="accent5">
                <a:hueOff val="1139773"/>
                <a:satOff val="-1837"/>
                <a:lumOff val="784"/>
                <a:alphaOff val="0"/>
                <a:lumMod val="105000"/>
                <a:satMod val="109000"/>
                <a:tint val="81000"/>
              </a:schemeClr>
            </a:gs>
          </a:gsLst>
          <a:lin ang="5400000" scaled="0"/>
        </a:gradFill>
        <a:ln w="6350" cap="flat" cmpd="sng" algn="ctr">
          <a:solidFill>
            <a:schemeClr val="accent5">
              <a:hueOff val="1139773"/>
              <a:satOff val="-1837"/>
              <a:lumOff val="78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8D82813-C703-4C7A-A92B-36CBE7BFD40F}">
      <dsp:nvSpPr>
        <dsp:cNvPr id="0" name=""/>
        <dsp:cNvSpPr/>
      </dsp:nvSpPr>
      <dsp:spPr>
        <a:xfrm>
          <a:off x="3074623" y="521712"/>
          <a:ext cx="1342056" cy="1062089"/>
        </a:xfrm>
        <a:prstGeom prst="chevron">
          <a:avLst>
            <a:gd name="adj" fmla="val 70610"/>
          </a:avLst>
        </a:prstGeom>
        <a:gradFill rotWithShape="0">
          <a:gsLst>
            <a:gs pos="0">
              <a:schemeClr val="accent5">
                <a:hueOff val="1709659"/>
                <a:satOff val="-2756"/>
                <a:lumOff val="1176"/>
                <a:alphaOff val="0"/>
                <a:lumMod val="110000"/>
                <a:satMod val="105000"/>
                <a:tint val="67000"/>
              </a:schemeClr>
            </a:gs>
            <a:gs pos="50000">
              <a:schemeClr val="accent5">
                <a:hueOff val="1709659"/>
                <a:satOff val="-2756"/>
                <a:lumOff val="1176"/>
                <a:alphaOff val="0"/>
                <a:lumMod val="105000"/>
                <a:satMod val="103000"/>
                <a:tint val="73000"/>
              </a:schemeClr>
            </a:gs>
            <a:gs pos="100000">
              <a:schemeClr val="accent5">
                <a:hueOff val="1709659"/>
                <a:satOff val="-2756"/>
                <a:lumOff val="1176"/>
                <a:alphaOff val="0"/>
                <a:lumMod val="105000"/>
                <a:satMod val="109000"/>
                <a:tint val="81000"/>
              </a:schemeClr>
            </a:gs>
          </a:gsLst>
          <a:lin ang="5400000" scaled="0"/>
        </a:gradFill>
        <a:ln w="6350" cap="flat" cmpd="sng" algn="ctr">
          <a:solidFill>
            <a:schemeClr val="accent5">
              <a:hueOff val="1709659"/>
              <a:satOff val="-2756"/>
              <a:lumOff val="11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EE815F4-AAFA-4433-842A-4196E21182B2}">
      <dsp:nvSpPr>
        <dsp:cNvPr id="0" name=""/>
        <dsp:cNvSpPr/>
      </dsp:nvSpPr>
      <dsp:spPr>
        <a:xfrm>
          <a:off x="3881386" y="521712"/>
          <a:ext cx="1342056" cy="1062089"/>
        </a:xfrm>
        <a:prstGeom prst="chevron">
          <a:avLst>
            <a:gd name="adj" fmla="val 70610"/>
          </a:avLst>
        </a:prstGeom>
        <a:gradFill rotWithShape="0">
          <a:gsLst>
            <a:gs pos="0">
              <a:schemeClr val="accent5">
                <a:hueOff val="2279545"/>
                <a:satOff val="-3674"/>
                <a:lumOff val="1569"/>
                <a:alphaOff val="0"/>
                <a:lumMod val="110000"/>
                <a:satMod val="105000"/>
                <a:tint val="67000"/>
              </a:schemeClr>
            </a:gs>
            <a:gs pos="50000">
              <a:schemeClr val="accent5">
                <a:hueOff val="2279545"/>
                <a:satOff val="-3674"/>
                <a:lumOff val="1569"/>
                <a:alphaOff val="0"/>
                <a:lumMod val="105000"/>
                <a:satMod val="103000"/>
                <a:tint val="73000"/>
              </a:schemeClr>
            </a:gs>
            <a:gs pos="100000">
              <a:schemeClr val="accent5">
                <a:hueOff val="2279545"/>
                <a:satOff val="-3674"/>
                <a:lumOff val="1569"/>
                <a:alphaOff val="0"/>
                <a:lumMod val="105000"/>
                <a:satMod val="109000"/>
                <a:tint val="81000"/>
              </a:schemeClr>
            </a:gs>
          </a:gsLst>
          <a:lin ang="5400000" scaled="0"/>
        </a:gradFill>
        <a:ln w="6350" cap="flat" cmpd="sng" algn="ctr">
          <a:solidFill>
            <a:schemeClr val="accent5">
              <a:hueOff val="2279545"/>
              <a:satOff val="-3674"/>
              <a:lumOff val="156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537544A-ADB4-44B9-916E-3502B6F67B1A}">
      <dsp:nvSpPr>
        <dsp:cNvPr id="0" name=""/>
        <dsp:cNvSpPr/>
      </dsp:nvSpPr>
      <dsp:spPr>
        <a:xfrm>
          <a:off x="4687513" y="521712"/>
          <a:ext cx="1342056" cy="1062089"/>
        </a:xfrm>
        <a:prstGeom prst="chevron">
          <a:avLst>
            <a:gd name="adj" fmla="val 70610"/>
          </a:avLst>
        </a:prstGeom>
        <a:gradFill rotWithShape="0">
          <a:gsLst>
            <a:gs pos="0">
              <a:schemeClr val="accent5">
                <a:hueOff val="2849431"/>
                <a:satOff val="-4593"/>
                <a:lumOff val="1961"/>
                <a:alphaOff val="0"/>
                <a:lumMod val="110000"/>
                <a:satMod val="105000"/>
                <a:tint val="67000"/>
              </a:schemeClr>
            </a:gs>
            <a:gs pos="50000">
              <a:schemeClr val="accent5">
                <a:hueOff val="2849431"/>
                <a:satOff val="-4593"/>
                <a:lumOff val="1961"/>
                <a:alphaOff val="0"/>
                <a:lumMod val="105000"/>
                <a:satMod val="103000"/>
                <a:tint val="73000"/>
              </a:schemeClr>
            </a:gs>
            <a:gs pos="100000">
              <a:schemeClr val="accent5">
                <a:hueOff val="2849431"/>
                <a:satOff val="-4593"/>
                <a:lumOff val="1961"/>
                <a:alphaOff val="0"/>
                <a:lumMod val="105000"/>
                <a:satMod val="109000"/>
                <a:tint val="81000"/>
              </a:schemeClr>
            </a:gs>
          </a:gsLst>
          <a:lin ang="5400000" scaled="0"/>
        </a:gradFill>
        <a:ln w="6350" cap="flat" cmpd="sng" algn="ctr">
          <a:solidFill>
            <a:schemeClr val="accent5">
              <a:hueOff val="2849431"/>
              <a:satOff val="-4593"/>
              <a:lumOff val="19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C5F5FE7-B7E2-46AD-AB62-93068C331EEC}">
      <dsp:nvSpPr>
        <dsp:cNvPr id="0" name=""/>
        <dsp:cNvSpPr/>
      </dsp:nvSpPr>
      <dsp:spPr>
        <a:xfrm>
          <a:off x="5494276" y="521712"/>
          <a:ext cx="1342056" cy="1062089"/>
        </a:xfrm>
        <a:prstGeom prst="chevron">
          <a:avLst>
            <a:gd name="adj" fmla="val 70610"/>
          </a:avLst>
        </a:prstGeom>
        <a:gradFill rotWithShape="0">
          <a:gsLst>
            <a:gs pos="0">
              <a:schemeClr val="accent5">
                <a:hueOff val="3419318"/>
                <a:satOff val="-5512"/>
                <a:lumOff val="2353"/>
                <a:alphaOff val="0"/>
                <a:lumMod val="110000"/>
                <a:satMod val="105000"/>
                <a:tint val="67000"/>
              </a:schemeClr>
            </a:gs>
            <a:gs pos="50000">
              <a:schemeClr val="accent5">
                <a:hueOff val="3419318"/>
                <a:satOff val="-5512"/>
                <a:lumOff val="2353"/>
                <a:alphaOff val="0"/>
                <a:lumMod val="105000"/>
                <a:satMod val="103000"/>
                <a:tint val="73000"/>
              </a:schemeClr>
            </a:gs>
            <a:gs pos="100000">
              <a:schemeClr val="accent5">
                <a:hueOff val="3419318"/>
                <a:satOff val="-5512"/>
                <a:lumOff val="2353"/>
                <a:alphaOff val="0"/>
                <a:lumMod val="105000"/>
                <a:satMod val="109000"/>
                <a:tint val="81000"/>
              </a:schemeClr>
            </a:gs>
          </a:gsLst>
          <a:lin ang="5400000" scaled="0"/>
        </a:gradFill>
        <a:ln w="6350" cap="flat" cmpd="sng" algn="ctr">
          <a:solidFill>
            <a:schemeClr val="accent5">
              <a:hueOff val="3419318"/>
              <a:satOff val="-5512"/>
              <a:lumOff val="235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B3248C0-B89B-4C8F-BDF3-FB8476EC6AC2}">
      <dsp:nvSpPr>
        <dsp:cNvPr id="0" name=""/>
        <dsp:cNvSpPr/>
      </dsp:nvSpPr>
      <dsp:spPr>
        <a:xfrm>
          <a:off x="655607" y="627921"/>
          <a:ext cx="5809844" cy="84967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US" sz="1600" kern="1200" dirty="0" smtClean="0">
              <a:latin typeface="Times New Roman" pitchFamily="18" charset="0"/>
              <a:cs typeface="Times New Roman" pitchFamily="18" charset="0"/>
            </a:rPr>
            <a:t>Participación de la partida </a:t>
          </a:r>
          <a:r>
            <a:rPr lang="es-MX" sz="1600" kern="1200" dirty="0" smtClean="0">
              <a:latin typeface="Times New Roman" pitchFamily="18" charset="0"/>
              <a:cs typeface="Times New Roman" pitchFamily="18" charset="0"/>
            </a:rPr>
            <a:t>6404.11.20.00 “Calzado de tenis, baloncesto, gimnasia, entrenamiento y calzados similares” en 2014 con el 37.30%  </a:t>
          </a:r>
          <a:endParaRPr lang="es-MX" sz="1600" kern="1200" dirty="0">
            <a:latin typeface="Times New Roman" pitchFamily="18" charset="0"/>
            <a:cs typeface="Times New Roman" pitchFamily="18" charset="0"/>
          </a:endParaRPr>
        </a:p>
      </dsp:txBody>
      <dsp:txXfrm>
        <a:off x="655607" y="627921"/>
        <a:ext cx="5809844" cy="849671"/>
      </dsp:txXfrm>
    </dsp:sp>
    <dsp:sp modelId="{F1F51E08-55C7-4FC2-B430-264E57D3B7A2}">
      <dsp:nvSpPr>
        <dsp:cNvPr id="0" name=""/>
        <dsp:cNvSpPr/>
      </dsp:nvSpPr>
      <dsp:spPr>
        <a:xfrm>
          <a:off x="655607" y="1667473"/>
          <a:ext cx="5735285" cy="52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US" sz="2000" kern="1200" dirty="0" smtClean="0">
              <a:latin typeface="Times New Roman" pitchFamily="18" charset="0"/>
              <a:cs typeface="Times New Roman" pitchFamily="18" charset="0"/>
            </a:rPr>
            <a:t>Investigación 2018-2019</a:t>
          </a:r>
          <a:endParaRPr lang="es-MX" sz="2000" kern="1200" dirty="0">
            <a:latin typeface="Times New Roman" pitchFamily="18" charset="0"/>
            <a:cs typeface="Times New Roman" pitchFamily="18" charset="0"/>
          </a:endParaRPr>
        </a:p>
      </dsp:txBody>
      <dsp:txXfrm>
        <a:off x="655607" y="1667473"/>
        <a:ext cx="5735285" cy="521389"/>
      </dsp:txXfrm>
    </dsp:sp>
    <dsp:sp modelId="{BCC803F6-6B42-49F3-BDC9-4BECA5B498CC}">
      <dsp:nvSpPr>
        <dsp:cNvPr id="0" name=""/>
        <dsp:cNvSpPr/>
      </dsp:nvSpPr>
      <dsp:spPr>
        <a:xfrm>
          <a:off x="655607" y="2188863"/>
          <a:ext cx="1342056" cy="1062089"/>
        </a:xfrm>
        <a:prstGeom prst="chevron">
          <a:avLst>
            <a:gd name="adj" fmla="val 70610"/>
          </a:avLst>
        </a:prstGeom>
        <a:gradFill rotWithShape="0">
          <a:gsLst>
            <a:gs pos="0">
              <a:schemeClr val="accent5">
                <a:hueOff val="3989204"/>
                <a:satOff val="-6430"/>
                <a:lumOff val="2745"/>
                <a:alphaOff val="0"/>
                <a:lumMod val="110000"/>
                <a:satMod val="105000"/>
                <a:tint val="67000"/>
              </a:schemeClr>
            </a:gs>
            <a:gs pos="50000">
              <a:schemeClr val="accent5">
                <a:hueOff val="3989204"/>
                <a:satOff val="-6430"/>
                <a:lumOff val="2745"/>
                <a:alphaOff val="0"/>
                <a:lumMod val="105000"/>
                <a:satMod val="103000"/>
                <a:tint val="73000"/>
              </a:schemeClr>
            </a:gs>
            <a:gs pos="100000">
              <a:schemeClr val="accent5">
                <a:hueOff val="3989204"/>
                <a:satOff val="-6430"/>
                <a:lumOff val="2745"/>
                <a:alphaOff val="0"/>
                <a:lumMod val="105000"/>
                <a:satMod val="109000"/>
                <a:tint val="81000"/>
              </a:schemeClr>
            </a:gs>
          </a:gsLst>
          <a:lin ang="5400000" scaled="0"/>
        </a:gradFill>
        <a:ln w="6350" cap="flat" cmpd="sng" algn="ctr">
          <a:solidFill>
            <a:schemeClr val="accent5">
              <a:hueOff val="3989204"/>
              <a:satOff val="-6430"/>
              <a:lumOff val="27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740CA49-7A96-4221-B3DC-1474DEB4FABA}">
      <dsp:nvSpPr>
        <dsp:cNvPr id="0" name=""/>
        <dsp:cNvSpPr/>
      </dsp:nvSpPr>
      <dsp:spPr>
        <a:xfrm>
          <a:off x="1461733" y="2188863"/>
          <a:ext cx="1342056" cy="1062089"/>
        </a:xfrm>
        <a:prstGeom prst="chevron">
          <a:avLst>
            <a:gd name="adj" fmla="val 70610"/>
          </a:avLst>
        </a:prstGeom>
        <a:gradFill rotWithShape="0">
          <a:gsLst>
            <a:gs pos="0">
              <a:schemeClr val="accent5">
                <a:hueOff val="4559090"/>
                <a:satOff val="-7349"/>
                <a:lumOff val="3137"/>
                <a:alphaOff val="0"/>
                <a:lumMod val="110000"/>
                <a:satMod val="105000"/>
                <a:tint val="67000"/>
              </a:schemeClr>
            </a:gs>
            <a:gs pos="50000">
              <a:schemeClr val="accent5">
                <a:hueOff val="4559090"/>
                <a:satOff val="-7349"/>
                <a:lumOff val="3137"/>
                <a:alphaOff val="0"/>
                <a:lumMod val="105000"/>
                <a:satMod val="103000"/>
                <a:tint val="73000"/>
              </a:schemeClr>
            </a:gs>
            <a:gs pos="100000">
              <a:schemeClr val="accent5">
                <a:hueOff val="4559090"/>
                <a:satOff val="-7349"/>
                <a:lumOff val="3137"/>
                <a:alphaOff val="0"/>
                <a:lumMod val="105000"/>
                <a:satMod val="109000"/>
                <a:tint val="81000"/>
              </a:schemeClr>
            </a:gs>
          </a:gsLst>
          <a:lin ang="5400000" scaled="0"/>
        </a:gradFill>
        <a:ln w="6350" cap="flat" cmpd="sng" algn="ctr">
          <a:solidFill>
            <a:schemeClr val="accent5">
              <a:hueOff val="4559090"/>
              <a:satOff val="-7349"/>
              <a:lumOff val="313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9A3117D-FD51-47D2-BD98-91D8ED6777BF}">
      <dsp:nvSpPr>
        <dsp:cNvPr id="0" name=""/>
        <dsp:cNvSpPr/>
      </dsp:nvSpPr>
      <dsp:spPr>
        <a:xfrm>
          <a:off x="2268497" y="2188863"/>
          <a:ext cx="1342056" cy="1062089"/>
        </a:xfrm>
        <a:prstGeom prst="chevron">
          <a:avLst>
            <a:gd name="adj" fmla="val 70610"/>
          </a:avLst>
        </a:prstGeom>
        <a:gradFill rotWithShape="0">
          <a:gsLst>
            <a:gs pos="0">
              <a:schemeClr val="accent5">
                <a:hueOff val="5128976"/>
                <a:satOff val="-8267"/>
                <a:lumOff val="3529"/>
                <a:alphaOff val="0"/>
                <a:lumMod val="110000"/>
                <a:satMod val="105000"/>
                <a:tint val="67000"/>
              </a:schemeClr>
            </a:gs>
            <a:gs pos="50000">
              <a:schemeClr val="accent5">
                <a:hueOff val="5128976"/>
                <a:satOff val="-8267"/>
                <a:lumOff val="3529"/>
                <a:alphaOff val="0"/>
                <a:lumMod val="105000"/>
                <a:satMod val="103000"/>
                <a:tint val="73000"/>
              </a:schemeClr>
            </a:gs>
            <a:gs pos="100000">
              <a:schemeClr val="accent5">
                <a:hueOff val="5128976"/>
                <a:satOff val="-8267"/>
                <a:lumOff val="3529"/>
                <a:alphaOff val="0"/>
                <a:lumMod val="105000"/>
                <a:satMod val="109000"/>
                <a:tint val="81000"/>
              </a:schemeClr>
            </a:gs>
          </a:gsLst>
          <a:lin ang="5400000" scaled="0"/>
        </a:gradFill>
        <a:ln w="6350" cap="flat" cmpd="sng" algn="ctr">
          <a:solidFill>
            <a:schemeClr val="accent5">
              <a:hueOff val="5128976"/>
              <a:satOff val="-8267"/>
              <a:lumOff val="352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17EE992-8416-4077-94B6-4ECC0EA4A23B}">
      <dsp:nvSpPr>
        <dsp:cNvPr id="0" name=""/>
        <dsp:cNvSpPr/>
      </dsp:nvSpPr>
      <dsp:spPr>
        <a:xfrm>
          <a:off x="3074623" y="2188863"/>
          <a:ext cx="1342056" cy="1062089"/>
        </a:xfrm>
        <a:prstGeom prst="chevron">
          <a:avLst>
            <a:gd name="adj" fmla="val 70610"/>
          </a:avLst>
        </a:prstGeom>
        <a:gradFill rotWithShape="0">
          <a:gsLst>
            <a:gs pos="0">
              <a:schemeClr val="accent5">
                <a:hueOff val="5698863"/>
                <a:satOff val="-9186"/>
                <a:lumOff val="3922"/>
                <a:alphaOff val="0"/>
                <a:lumMod val="110000"/>
                <a:satMod val="105000"/>
                <a:tint val="67000"/>
              </a:schemeClr>
            </a:gs>
            <a:gs pos="50000">
              <a:schemeClr val="accent5">
                <a:hueOff val="5698863"/>
                <a:satOff val="-9186"/>
                <a:lumOff val="3922"/>
                <a:alphaOff val="0"/>
                <a:lumMod val="105000"/>
                <a:satMod val="103000"/>
                <a:tint val="73000"/>
              </a:schemeClr>
            </a:gs>
            <a:gs pos="100000">
              <a:schemeClr val="accent5">
                <a:hueOff val="5698863"/>
                <a:satOff val="-9186"/>
                <a:lumOff val="3922"/>
                <a:alphaOff val="0"/>
                <a:lumMod val="105000"/>
                <a:satMod val="109000"/>
                <a:tint val="81000"/>
              </a:schemeClr>
            </a:gs>
          </a:gsLst>
          <a:lin ang="5400000" scaled="0"/>
        </a:gradFill>
        <a:ln w="6350" cap="flat" cmpd="sng" algn="ctr">
          <a:solidFill>
            <a:schemeClr val="accent5">
              <a:hueOff val="5698863"/>
              <a:satOff val="-9186"/>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AA0A78E-4571-4895-845B-D0644DF855D9}">
      <dsp:nvSpPr>
        <dsp:cNvPr id="0" name=""/>
        <dsp:cNvSpPr/>
      </dsp:nvSpPr>
      <dsp:spPr>
        <a:xfrm>
          <a:off x="3881386" y="2188863"/>
          <a:ext cx="1342056" cy="1062089"/>
        </a:xfrm>
        <a:prstGeom prst="chevron">
          <a:avLst>
            <a:gd name="adj" fmla="val 70610"/>
          </a:avLst>
        </a:prstGeom>
        <a:gradFill rotWithShape="0">
          <a:gsLst>
            <a:gs pos="0">
              <a:schemeClr val="accent5">
                <a:hueOff val="6268749"/>
                <a:satOff val="-10105"/>
                <a:lumOff val="4314"/>
                <a:alphaOff val="0"/>
                <a:lumMod val="110000"/>
                <a:satMod val="105000"/>
                <a:tint val="67000"/>
              </a:schemeClr>
            </a:gs>
            <a:gs pos="50000">
              <a:schemeClr val="accent5">
                <a:hueOff val="6268749"/>
                <a:satOff val="-10105"/>
                <a:lumOff val="4314"/>
                <a:alphaOff val="0"/>
                <a:lumMod val="105000"/>
                <a:satMod val="103000"/>
                <a:tint val="73000"/>
              </a:schemeClr>
            </a:gs>
            <a:gs pos="100000">
              <a:schemeClr val="accent5">
                <a:hueOff val="6268749"/>
                <a:satOff val="-10105"/>
                <a:lumOff val="4314"/>
                <a:alphaOff val="0"/>
                <a:lumMod val="105000"/>
                <a:satMod val="109000"/>
                <a:tint val="81000"/>
              </a:schemeClr>
            </a:gs>
          </a:gsLst>
          <a:lin ang="5400000" scaled="0"/>
        </a:gradFill>
        <a:ln w="6350" cap="flat" cmpd="sng" algn="ctr">
          <a:solidFill>
            <a:schemeClr val="accent5">
              <a:hueOff val="6268749"/>
              <a:satOff val="-10105"/>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331B907-1A5D-4ACA-A3EE-253E29738883}">
      <dsp:nvSpPr>
        <dsp:cNvPr id="0" name=""/>
        <dsp:cNvSpPr/>
      </dsp:nvSpPr>
      <dsp:spPr>
        <a:xfrm>
          <a:off x="4687513" y="2188863"/>
          <a:ext cx="1342056" cy="1062089"/>
        </a:xfrm>
        <a:prstGeom prst="chevron">
          <a:avLst>
            <a:gd name="adj" fmla="val 70610"/>
          </a:avLst>
        </a:prstGeom>
        <a:gradFill rotWithShape="0">
          <a:gsLst>
            <a:gs pos="0">
              <a:schemeClr val="accent5">
                <a:hueOff val="6838636"/>
                <a:satOff val="-11023"/>
                <a:lumOff val="4706"/>
                <a:alphaOff val="0"/>
                <a:lumMod val="110000"/>
                <a:satMod val="105000"/>
                <a:tint val="67000"/>
              </a:schemeClr>
            </a:gs>
            <a:gs pos="50000">
              <a:schemeClr val="accent5">
                <a:hueOff val="6838636"/>
                <a:satOff val="-11023"/>
                <a:lumOff val="4706"/>
                <a:alphaOff val="0"/>
                <a:lumMod val="105000"/>
                <a:satMod val="103000"/>
                <a:tint val="73000"/>
              </a:schemeClr>
            </a:gs>
            <a:gs pos="100000">
              <a:schemeClr val="accent5">
                <a:hueOff val="6838636"/>
                <a:satOff val="-11023"/>
                <a:lumOff val="4706"/>
                <a:alphaOff val="0"/>
                <a:lumMod val="105000"/>
                <a:satMod val="109000"/>
                <a:tint val="81000"/>
              </a:schemeClr>
            </a:gs>
          </a:gsLst>
          <a:lin ang="5400000" scaled="0"/>
        </a:gradFill>
        <a:ln w="6350" cap="flat" cmpd="sng" algn="ctr">
          <a:solidFill>
            <a:schemeClr val="accent5">
              <a:hueOff val="6838636"/>
              <a:satOff val="-11023"/>
              <a:lumOff val="470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AB77C2-C142-44FA-B7D0-CD0A75660654}">
      <dsp:nvSpPr>
        <dsp:cNvPr id="0" name=""/>
        <dsp:cNvSpPr/>
      </dsp:nvSpPr>
      <dsp:spPr>
        <a:xfrm>
          <a:off x="5494276" y="2188863"/>
          <a:ext cx="1342056" cy="1062089"/>
        </a:xfrm>
        <a:prstGeom prst="chevron">
          <a:avLst>
            <a:gd name="adj" fmla="val 70610"/>
          </a:avLst>
        </a:prstGeom>
        <a:gradFill rotWithShape="0">
          <a:gsLst>
            <a:gs pos="0">
              <a:schemeClr val="accent5">
                <a:hueOff val="7408521"/>
                <a:satOff val="-11942"/>
                <a:lumOff val="5098"/>
                <a:alphaOff val="0"/>
                <a:lumMod val="110000"/>
                <a:satMod val="105000"/>
                <a:tint val="67000"/>
              </a:schemeClr>
            </a:gs>
            <a:gs pos="50000">
              <a:schemeClr val="accent5">
                <a:hueOff val="7408521"/>
                <a:satOff val="-11942"/>
                <a:lumOff val="5098"/>
                <a:alphaOff val="0"/>
                <a:lumMod val="105000"/>
                <a:satMod val="103000"/>
                <a:tint val="73000"/>
              </a:schemeClr>
            </a:gs>
            <a:gs pos="100000">
              <a:schemeClr val="accent5">
                <a:hueOff val="7408521"/>
                <a:satOff val="-11942"/>
                <a:lumOff val="5098"/>
                <a:alphaOff val="0"/>
                <a:lumMod val="105000"/>
                <a:satMod val="109000"/>
                <a:tint val="81000"/>
              </a:schemeClr>
            </a:gs>
          </a:gsLst>
          <a:lin ang="5400000" scaled="0"/>
        </a:gradFill>
        <a:ln w="6350" cap="flat" cmpd="sng" algn="ctr">
          <a:solidFill>
            <a:schemeClr val="accent5">
              <a:hueOff val="7408521"/>
              <a:satOff val="-11942"/>
              <a:lumOff val="50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C00708-6621-4DFB-AA7D-E2DE007407A3}">
      <dsp:nvSpPr>
        <dsp:cNvPr id="0" name=""/>
        <dsp:cNvSpPr/>
      </dsp:nvSpPr>
      <dsp:spPr>
        <a:xfrm>
          <a:off x="655607" y="2295072"/>
          <a:ext cx="5809844" cy="84967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5698863"/>
              <a:satOff val="-9186"/>
              <a:lumOff val="3922"/>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US" sz="1600" kern="1200" dirty="0" smtClean="0">
              <a:latin typeface="Times New Roman" pitchFamily="18" charset="0"/>
              <a:cs typeface="Times New Roman" pitchFamily="18" charset="0"/>
            </a:rPr>
            <a:t>Participación de la partida </a:t>
          </a:r>
          <a:r>
            <a:rPr lang="es-MX" sz="1600" kern="1200" dirty="0" smtClean="0">
              <a:latin typeface="Times New Roman" pitchFamily="18" charset="0"/>
              <a:cs typeface="Times New Roman" pitchFamily="18" charset="0"/>
            </a:rPr>
            <a:t>6404.11.20.00 “Calzado de tenis, baloncesto, gimnasia, entrenamiento y calzados similares” con el 53.2% </a:t>
          </a:r>
          <a:endParaRPr lang="es-MX" sz="1600" kern="1200" dirty="0">
            <a:latin typeface="Times New Roman" pitchFamily="18" charset="0"/>
            <a:cs typeface="Times New Roman" pitchFamily="18" charset="0"/>
          </a:endParaRPr>
        </a:p>
      </dsp:txBody>
      <dsp:txXfrm>
        <a:off x="655607" y="2295072"/>
        <a:ext cx="5809844" cy="849671"/>
      </dsp:txXfrm>
    </dsp:sp>
    <dsp:sp modelId="{3D894E45-6103-4227-9CF0-91CCE314762C}">
      <dsp:nvSpPr>
        <dsp:cNvPr id="0" name=""/>
        <dsp:cNvSpPr/>
      </dsp:nvSpPr>
      <dsp:spPr>
        <a:xfrm>
          <a:off x="655607" y="3334624"/>
          <a:ext cx="5735285" cy="52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US" sz="2000" kern="1200" dirty="0" smtClean="0">
              <a:latin typeface="Times New Roman" pitchFamily="18" charset="0"/>
              <a:cs typeface="Times New Roman" pitchFamily="18" charset="0"/>
            </a:rPr>
            <a:t>Inclinación del mercado Ecuatoriano </a:t>
          </a:r>
          <a:endParaRPr lang="es-MX" sz="2000" kern="1200" dirty="0">
            <a:latin typeface="Times New Roman" pitchFamily="18" charset="0"/>
            <a:cs typeface="Times New Roman" pitchFamily="18" charset="0"/>
          </a:endParaRPr>
        </a:p>
      </dsp:txBody>
      <dsp:txXfrm>
        <a:off x="655607" y="3334624"/>
        <a:ext cx="5735285" cy="521389"/>
      </dsp:txXfrm>
    </dsp:sp>
    <dsp:sp modelId="{1BB72D04-05A6-4414-8E46-288933CC9419}">
      <dsp:nvSpPr>
        <dsp:cNvPr id="0" name=""/>
        <dsp:cNvSpPr/>
      </dsp:nvSpPr>
      <dsp:spPr>
        <a:xfrm>
          <a:off x="655607" y="3856013"/>
          <a:ext cx="1342056" cy="1062089"/>
        </a:xfrm>
        <a:prstGeom prst="chevron">
          <a:avLst>
            <a:gd name="adj" fmla="val 70610"/>
          </a:avLst>
        </a:prstGeom>
        <a:gradFill rotWithShape="0">
          <a:gsLst>
            <a:gs pos="0">
              <a:schemeClr val="accent5">
                <a:hueOff val="7978408"/>
                <a:satOff val="-12860"/>
                <a:lumOff val="5490"/>
                <a:alphaOff val="0"/>
                <a:lumMod val="110000"/>
                <a:satMod val="105000"/>
                <a:tint val="67000"/>
              </a:schemeClr>
            </a:gs>
            <a:gs pos="50000">
              <a:schemeClr val="accent5">
                <a:hueOff val="7978408"/>
                <a:satOff val="-12860"/>
                <a:lumOff val="5490"/>
                <a:alphaOff val="0"/>
                <a:lumMod val="105000"/>
                <a:satMod val="103000"/>
                <a:tint val="73000"/>
              </a:schemeClr>
            </a:gs>
            <a:gs pos="100000">
              <a:schemeClr val="accent5">
                <a:hueOff val="7978408"/>
                <a:satOff val="-12860"/>
                <a:lumOff val="5490"/>
                <a:alphaOff val="0"/>
                <a:lumMod val="105000"/>
                <a:satMod val="109000"/>
                <a:tint val="81000"/>
              </a:schemeClr>
            </a:gs>
          </a:gsLst>
          <a:lin ang="5400000" scaled="0"/>
        </a:gradFill>
        <a:ln w="6350" cap="flat" cmpd="sng" algn="ctr">
          <a:solidFill>
            <a:schemeClr val="accent5">
              <a:hueOff val="7978408"/>
              <a:satOff val="-12860"/>
              <a:lumOff val="549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D61729A-5D21-4560-89B6-CE9B88E57810}">
      <dsp:nvSpPr>
        <dsp:cNvPr id="0" name=""/>
        <dsp:cNvSpPr/>
      </dsp:nvSpPr>
      <dsp:spPr>
        <a:xfrm>
          <a:off x="1461733" y="3856013"/>
          <a:ext cx="1342056" cy="1062089"/>
        </a:xfrm>
        <a:prstGeom prst="chevron">
          <a:avLst>
            <a:gd name="adj" fmla="val 70610"/>
          </a:avLst>
        </a:prstGeom>
        <a:gradFill rotWithShape="0">
          <a:gsLst>
            <a:gs pos="0">
              <a:schemeClr val="accent5">
                <a:hueOff val="8548294"/>
                <a:satOff val="-13779"/>
                <a:lumOff val="5882"/>
                <a:alphaOff val="0"/>
                <a:lumMod val="110000"/>
                <a:satMod val="105000"/>
                <a:tint val="67000"/>
              </a:schemeClr>
            </a:gs>
            <a:gs pos="50000">
              <a:schemeClr val="accent5">
                <a:hueOff val="8548294"/>
                <a:satOff val="-13779"/>
                <a:lumOff val="5882"/>
                <a:alphaOff val="0"/>
                <a:lumMod val="105000"/>
                <a:satMod val="103000"/>
                <a:tint val="73000"/>
              </a:schemeClr>
            </a:gs>
            <a:gs pos="100000">
              <a:schemeClr val="accent5">
                <a:hueOff val="8548294"/>
                <a:satOff val="-13779"/>
                <a:lumOff val="5882"/>
                <a:alphaOff val="0"/>
                <a:lumMod val="105000"/>
                <a:satMod val="109000"/>
                <a:tint val="81000"/>
              </a:schemeClr>
            </a:gs>
          </a:gsLst>
          <a:lin ang="5400000" scaled="0"/>
        </a:gradFill>
        <a:ln w="6350" cap="flat" cmpd="sng" algn="ctr">
          <a:solidFill>
            <a:schemeClr val="accent5">
              <a:hueOff val="8548294"/>
              <a:satOff val="-13779"/>
              <a:lumOff val="588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C8928A8-2634-4A81-9DA4-62EEBA59A496}">
      <dsp:nvSpPr>
        <dsp:cNvPr id="0" name=""/>
        <dsp:cNvSpPr/>
      </dsp:nvSpPr>
      <dsp:spPr>
        <a:xfrm>
          <a:off x="2268497" y="3856013"/>
          <a:ext cx="1342056" cy="1062089"/>
        </a:xfrm>
        <a:prstGeom prst="chevron">
          <a:avLst>
            <a:gd name="adj" fmla="val 70610"/>
          </a:avLst>
        </a:prstGeom>
        <a:gradFill rotWithShape="0">
          <a:gsLst>
            <a:gs pos="0">
              <a:schemeClr val="accent5">
                <a:hueOff val="9118181"/>
                <a:satOff val="-14698"/>
                <a:lumOff val="6274"/>
                <a:alphaOff val="0"/>
                <a:lumMod val="110000"/>
                <a:satMod val="105000"/>
                <a:tint val="67000"/>
              </a:schemeClr>
            </a:gs>
            <a:gs pos="50000">
              <a:schemeClr val="accent5">
                <a:hueOff val="9118181"/>
                <a:satOff val="-14698"/>
                <a:lumOff val="6274"/>
                <a:alphaOff val="0"/>
                <a:lumMod val="105000"/>
                <a:satMod val="103000"/>
                <a:tint val="73000"/>
              </a:schemeClr>
            </a:gs>
            <a:gs pos="100000">
              <a:schemeClr val="accent5">
                <a:hueOff val="9118181"/>
                <a:satOff val="-14698"/>
                <a:lumOff val="6274"/>
                <a:alphaOff val="0"/>
                <a:lumMod val="105000"/>
                <a:satMod val="109000"/>
                <a:tint val="81000"/>
              </a:schemeClr>
            </a:gs>
          </a:gsLst>
          <a:lin ang="5400000" scaled="0"/>
        </a:gradFill>
        <a:ln w="6350" cap="flat" cmpd="sng" algn="ctr">
          <a:solidFill>
            <a:schemeClr val="accent5">
              <a:hueOff val="9118181"/>
              <a:satOff val="-14698"/>
              <a:lumOff val="627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82F22EC-BBD6-4F45-8DF0-02B1C0B041A9}">
      <dsp:nvSpPr>
        <dsp:cNvPr id="0" name=""/>
        <dsp:cNvSpPr/>
      </dsp:nvSpPr>
      <dsp:spPr>
        <a:xfrm>
          <a:off x="3074623" y="3856013"/>
          <a:ext cx="1342056" cy="1062089"/>
        </a:xfrm>
        <a:prstGeom prst="chevron">
          <a:avLst>
            <a:gd name="adj" fmla="val 70610"/>
          </a:avLst>
        </a:prstGeom>
        <a:gradFill rotWithShape="0">
          <a:gsLst>
            <a:gs pos="0">
              <a:schemeClr val="accent5">
                <a:hueOff val="9688067"/>
                <a:satOff val="-15616"/>
                <a:lumOff val="6667"/>
                <a:alphaOff val="0"/>
                <a:lumMod val="110000"/>
                <a:satMod val="105000"/>
                <a:tint val="67000"/>
              </a:schemeClr>
            </a:gs>
            <a:gs pos="50000">
              <a:schemeClr val="accent5">
                <a:hueOff val="9688067"/>
                <a:satOff val="-15616"/>
                <a:lumOff val="6667"/>
                <a:alphaOff val="0"/>
                <a:lumMod val="105000"/>
                <a:satMod val="103000"/>
                <a:tint val="73000"/>
              </a:schemeClr>
            </a:gs>
            <a:gs pos="100000">
              <a:schemeClr val="accent5">
                <a:hueOff val="9688067"/>
                <a:satOff val="-15616"/>
                <a:lumOff val="6667"/>
                <a:alphaOff val="0"/>
                <a:lumMod val="105000"/>
                <a:satMod val="109000"/>
                <a:tint val="81000"/>
              </a:schemeClr>
            </a:gs>
          </a:gsLst>
          <a:lin ang="5400000" scaled="0"/>
        </a:gradFill>
        <a:ln w="6350" cap="flat" cmpd="sng" algn="ctr">
          <a:solidFill>
            <a:schemeClr val="accent5">
              <a:hueOff val="9688067"/>
              <a:satOff val="-15616"/>
              <a:lumOff val="666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ED84DAD-0676-40BF-8B39-4F4E84F901B7}">
      <dsp:nvSpPr>
        <dsp:cNvPr id="0" name=""/>
        <dsp:cNvSpPr/>
      </dsp:nvSpPr>
      <dsp:spPr>
        <a:xfrm>
          <a:off x="3881386" y="3856013"/>
          <a:ext cx="1342056" cy="1062089"/>
        </a:xfrm>
        <a:prstGeom prst="chevron">
          <a:avLst>
            <a:gd name="adj" fmla="val 70610"/>
          </a:avLst>
        </a:prstGeom>
        <a:gradFill rotWithShape="0">
          <a:gsLst>
            <a:gs pos="0">
              <a:schemeClr val="accent5">
                <a:hueOff val="10257953"/>
                <a:satOff val="-16535"/>
                <a:lumOff val="7059"/>
                <a:alphaOff val="0"/>
                <a:lumMod val="110000"/>
                <a:satMod val="105000"/>
                <a:tint val="67000"/>
              </a:schemeClr>
            </a:gs>
            <a:gs pos="50000">
              <a:schemeClr val="accent5">
                <a:hueOff val="10257953"/>
                <a:satOff val="-16535"/>
                <a:lumOff val="7059"/>
                <a:alphaOff val="0"/>
                <a:lumMod val="105000"/>
                <a:satMod val="103000"/>
                <a:tint val="73000"/>
              </a:schemeClr>
            </a:gs>
            <a:gs pos="100000">
              <a:schemeClr val="accent5">
                <a:hueOff val="10257953"/>
                <a:satOff val="-16535"/>
                <a:lumOff val="7059"/>
                <a:alphaOff val="0"/>
                <a:lumMod val="105000"/>
                <a:satMod val="109000"/>
                <a:tint val="81000"/>
              </a:schemeClr>
            </a:gs>
          </a:gsLst>
          <a:lin ang="5400000" scaled="0"/>
        </a:gradFill>
        <a:ln w="6350" cap="flat" cmpd="sng" algn="ctr">
          <a:solidFill>
            <a:schemeClr val="accent5">
              <a:hueOff val="10257953"/>
              <a:satOff val="-16535"/>
              <a:lumOff val="705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D3A7E81-42CD-4770-99F3-85B017C5FCFF}">
      <dsp:nvSpPr>
        <dsp:cNvPr id="0" name=""/>
        <dsp:cNvSpPr/>
      </dsp:nvSpPr>
      <dsp:spPr>
        <a:xfrm>
          <a:off x="4687513" y="3856013"/>
          <a:ext cx="1342056" cy="1062089"/>
        </a:xfrm>
        <a:prstGeom prst="chevron">
          <a:avLst>
            <a:gd name="adj" fmla="val 70610"/>
          </a:avLst>
        </a:prstGeom>
        <a:gradFill rotWithShape="0">
          <a:gsLst>
            <a:gs pos="0">
              <a:schemeClr val="accent5">
                <a:hueOff val="10827839"/>
                <a:satOff val="-17453"/>
                <a:lumOff val="7451"/>
                <a:alphaOff val="0"/>
                <a:lumMod val="110000"/>
                <a:satMod val="105000"/>
                <a:tint val="67000"/>
              </a:schemeClr>
            </a:gs>
            <a:gs pos="50000">
              <a:schemeClr val="accent5">
                <a:hueOff val="10827839"/>
                <a:satOff val="-17453"/>
                <a:lumOff val="7451"/>
                <a:alphaOff val="0"/>
                <a:lumMod val="105000"/>
                <a:satMod val="103000"/>
                <a:tint val="73000"/>
              </a:schemeClr>
            </a:gs>
            <a:gs pos="100000">
              <a:schemeClr val="accent5">
                <a:hueOff val="10827839"/>
                <a:satOff val="-17453"/>
                <a:lumOff val="7451"/>
                <a:alphaOff val="0"/>
                <a:lumMod val="105000"/>
                <a:satMod val="109000"/>
                <a:tint val="81000"/>
              </a:schemeClr>
            </a:gs>
          </a:gsLst>
          <a:lin ang="5400000" scaled="0"/>
        </a:gradFill>
        <a:ln w="6350" cap="flat" cmpd="sng" algn="ctr">
          <a:solidFill>
            <a:schemeClr val="accent5">
              <a:hueOff val="10827839"/>
              <a:satOff val="-17453"/>
              <a:lumOff val="745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2A5203A-2402-4714-BB3D-45E5F0351DC7}">
      <dsp:nvSpPr>
        <dsp:cNvPr id="0" name=""/>
        <dsp:cNvSpPr/>
      </dsp:nvSpPr>
      <dsp:spPr>
        <a:xfrm>
          <a:off x="5494276" y="3856013"/>
          <a:ext cx="1342056" cy="1062089"/>
        </a:xfrm>
        <a:prstGeom prst="chevron">
          <a:avLst>
            <a:gd name="adj" fmla="val 70610"/>
          </a:avLst>
        </a:prstGeom>
        <a:gradFill rotWithShape="0">
          <a:gsLst>
            <a:gs pos="0">
              <a:schemeClr val="accent5">
                <a:hueOff val="11397726"/>
                <a:satOff val="-18372"/>
                <a:lumOff val="7843"/>
                <a:alphaOff val="0"/>
                <a:lumMod val="110000"/>
                <a:satMod val="105000"/>
                <a:tint val="67000"/>
              </a:schemeClr>
            </a:gs>
            <a:gs pos="50000">
              <a:schemeClr val="accent5">
                <a:hueOff val="11397726"/>
                <a:satOff val="-18372"/>
                <a:lumOff val="7843"/>
                <a:alphaOff val="0"/>
                <a:lumMod val="105000"/>
                <a:satMod val="103000"/>
                <a:tint val="73000"/>
              </a:schemeClr>
            </a:gs>
            <a:gs pos="100000">
              <a:schemeClr val="accent5">
                <a:hueOff val="11397726"/>
                <a:satOff val="-18372"/>
                <a:lumOff val="7843"/>
                <a:alphaOff val="0"/>
                <a:lumMod val="105000"/>
                <a:satMod val="109000"/>
                <a:tint val="81000"/>
              </a:schemeClr>
            </a:gs>
          </a:gsLst>
          <a:lin ang="5400000" scaled="0"/>
        </a:gradFill>
        <a:ln w="6350" cap="flat" cmpd="sng" algn="ctr">
          <a:solidFill>
            <a:schemeClr val="accent5">
              <a:hueOff val="11397726"/>
              <a:satOff val="-18372"/>
              <a:lumOff val="784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40F2574-36F6-4792-8575-939B45DE7B2A}">
      <dsp:nvSpPr>
        <dsp:cNvPr id="0" name=""/>
        <dsp:cNvSpPr/>
      </dsp:nvSpPr>
      <dsp:spPr>
        <a:xfrm>
          <a:off x="655607" y="3962222"/>
          <a:ext cx="5809844" cy="84967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11397726"/>
              <a:satOff val="-18372"/>
              <a:lumOff val="7843"/>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latin typeface="Times New Roman" pitchFamily="18" charset="0"/>
              <a:cs typeface="Times New Roman" pitchFamily="18" charset="0"/>
            </a:rPr>
            <a:t>Atletismo, gimnasia, baloncesto y fútbol.</a:t>
          </a:r>
          <a:endParaRPr lang="es-MX" sz="1600" kern="1200" dirty="0">
            <a:latin typeface="Times New Roman" pitchFamily="18" charset="0"/>
            <a:cs typeface="Times New Roman" pitchFamily="18" charset="0"/>
          </a:endParaRPr>
        </a:p>
      </dsp:txBody>
      <dsp:txXfrm>
        <a:off x="655607" y="3962222"/>
        <a:ext cx="5809844" cy="849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C3361-364A-4829-B932-1EFB0EA998A4}">
      <dsp:nvSpPr>
        <dsp:cNvPr id="0" name=""/>
        <dsp:cNvSpPr/>
      </dsp:nvSpPr>
      <dsp:spPr>
        <a:xfrm>
          <a:off x="0" y="0"/>
          <a:ext cx="2658121" cy="146330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F3E7EC-50D8-4209-9930-6D6C12DF9B6F}">
      <dsp:nvSpPr>
        <dsp:cNvPr id="0" name=""/>
        <dsp:cNvSpPr/>
      </dsp:nvSpPr>
      <dsp:spPr>
        <a:xfrm>
          <a:off x="936074" y="1357510"/>
          <a:ext cx="5412866" cy="194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itchFamily="18" charset="0"/>
              <a:ea typeface="Adobe Fan Heiti Std B" pitchFamily="34" charset="-128"/>
              <a:cs typeface="Times New Roman" pitchFamily="18" charset="0"/>
            </a:rPr>
            <a:t>El estudio de Marketing Internacional de zapatos deportivos nace de la necesidad de realizar un análisis de las operaciones comerciales que dan pie al ingreso del sector de calzado deportivo de tal manera que se comprenda las preferencias en cuanto diferentes atributos que inclinan la elección de compra del mercado Ecuatoriano</a:t>
          </a:r>
          <a:endParaRPr lang="es-MX" sz="1800" kern="1200" dirty="0">
            <a:latin typeface="Times New Roman" pitchFamily="18" charset="0"/>
            <a:ea typeface="Adobe Fan Heiti Std B" pitchFamily="34" charset="-128"/>
            <a:cs typeface="Times New Roman" pitchFamily="18" charset="0"/>
          </a:endParaRPr>
        </a:p>
      </dsp:txBody>
      <dsp:txXfrm>
        <a:off x="936074" y="1357510"/>
        <a:ext cx="5412866" cy="1945656"/>
      </dsp:txXfrm>
    </dsp:sp>
    <dsp:sp modelId="{4E1E654E-5E37-40D6-9C5C-DA233DCEDC84}">
      <dsp:nvSpPr>
        <dsp:cNvPr id="0" name=""/>
        <dsp:cNvSpPr/>
      </dsp:nvSpPr>
      <dsp:spPr>
        <a:xfrm>
          <a:off x="800817" y="1276964"/>
          <a:ext cx="629124" cy="629287"/>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13EA7-950E-49D3-813B-2B619E584443}">
      <dsp:nvSpPr>
        <dsp:cNvPr id="0" name=""/>
        <dsp:cNvSpPr/>
      </dsp:nvSpPr>
      <dsp:spPr>
        <a:xfrm rot="5400000">
          <a:off x="5867321" y="1275793"/>
          <a:ext cx="629287" cy="629124"/>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05ACE-455E-42B3-ABCD-D73282E4869C}">
      <dsp:nvSpPr>
        <dsp:cNvPr id="0" name=""/>
        <dsp:cNvSpPr/>
      </dsp:nvSpPr>
      <dsp:spPr>
        <a:xfrm rot="16200000">
          <a:off x="881276" y="2735911"/>
          <a:ext cx="629287" cy="629124"/>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DEC34-691B-449A-95AB-8BD98FABBCA7}">
      <dsp:nvSpPr>
        <dsp:cNvPr id="0" name=""/>
        <dsp:cNvSpPr/>
      </dsp:nvSpPr>
      <dsp:spPr>
        <a:xfrm rot="10800000">
          <a:off x="5847874" y="2772033"/>
          <a:ext cx="629124" cy="629287"/>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62EB6-9B69-4EB3-A0FE-A94952AF3938}">
      <dsp:nvSpPr>
        <dsp:cNvPr id="0" name=""/>
        <dsp:cNvSpPr/>
      </dsp:nvSpPr>
      <dsp:spPr>
        <a:xfrm>
          <a:off x="1232200" y="620938"/>
          <a:ext cx="3120390" cy="31207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US" sz="2800" kern="1200" dirty="0" smtClean="0">
              <a:latin typeface="Adobe Garamond Pro Bold" pitchFamily="18" charset="0"/>
              <a:ea typeface="Adobe Fan Heiti Std B" pitchFamily="34" charset="-128"/>
            </a:rPr>
            <a:t>Problema</a:t>
          </a:r>
          <a:r>
            <a:rPr lang="es-US" sz="2400" kern="1200" dirty="0" smtClean="0">
              <a:latin typeface="Adobe Garamond Pro Bold" pitchFamily="18" charset="0"/>
              <a:ea typeface="Adobe Fan Heiti Std B" pitchFamily="34" charset="-128"/>
            </a:rPr>
            <a:t> Macro</a:t>
          </a:r>
          <a:endParaRPr lang="es-MX" sz="2400" kern="1200" dirty="0">
            <a:latin typeface="Adobe Garamond Pro Bold" pitchFamily="18" charset="0"/>
            <a:ea typeface="Adobe Fan Heiti Std B" pitchFamily="34" charset="-128"/>
          </a:endParaRPr>
        </a:p>
      </dsp:txBody>
      <dsp:txXfrm>
        <a:off x="1689171" y="1077960"/>
        <a:ext cx="2206448" cy="2206696"/>
      </dsp:txXfrm>
    </dsp:sp>
    <dsp:sp modelId="{D49C55D9-4AE2-4E60-86EA-2B8F43EFBF3E}">
      <dsp:nvSpPr>
        <dsp:cNvPr id="0" name=""/>
        <dsp:cNvSpPr/>
      </dsp:nvSpPr>
      <dsp:spPr>
        <a:xfrm>
          <a:off x="3012902" y="478755"/>
          <a:ext cx="346923" cy="347073"/>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E95189-E016-4076-AE12-5865EF05F928}">
      <dsp:nvSpPr>
        <dsp:cNvPr id="0" name=""/>
        <dsp:cNvSpPr/>
      </dsp:nvSpPr>
      <dsp:spPr>
        <a:xfrm>
          <a:off x="2191680" y="3509811"/>
          <a:ext cx="251551" cy="251555"/>
        </a:xfrm>
        <a:prstGeom prst="ellipse">
          <a:avLst/>
        </a:prstGeom>
        <a:gradFill rotWithShape="0">
          <a:gsLst>
            <a:gs pos="0">
              <a:schemeClr val="accent2">
                <a:hueOff val="-1202521"/>
                <a:satOff val="1429"/>
                <a:lumOff val="-868"/>
                <a:alphaOff val="0"/>
                <a:lumMod val="110000"/>
                <a:satMod val="105000"/>
                <a:tint val="67000"/>
              </a:schemeClr>
            </a:gs>
            <a:gs pos="50000">
              <a:schemeClr val="accent2">
                <a:hueOff val="-1202521"/>
                <a:satOff val="1429"/>
                <a:lumOff val="-868"/>
                <a:alphaOff val="0"/>
                <a:lumMod val="105000"/>
                <a:satMod val="103000"/>
                <a:tint val="73000"/>
              </a:schemeClr>
            </a:gs>
            <a:gs pos="100000">
              <a:schemeClr val="accent2">
                <a:hueOff val="-1202521"/>
                <a:satOff val="1429"/>
                <a:lumOff val="-8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DDBC3E-C8BD-4967-B29B-EE03F99DBE66}">
      <dsp:nvSpPr>
        <dsp:cNvPr id="0" name=""/>
        <dsp:cNvSpPr/>
      </dsp:nvSpPr>
      <dsp:spPr>
        <a:xfrm>
          <a:off x="4553575" y="1887463"/>
          <a:ext cx="251551" cy="251555"/>
        </a:xfrm>
        <a:prstGeom prst="ellipse">
          <a:avLst/>
        </a:prstGeom>
        <a:gradFill rotWithShape="0">
          <a:gsLst>
            <a:gs pos="0">
              <a:schemeClr val="accent2">
                <a:hueOff val="-2405042"/>
                <a:satOff val="2857"/>
                <a:lumOff val="-1737"/>
                <a:alphaOff val="0"/>
                <a:lumMod val="110000"/>
                <a:satMod val="105000"/>
                <a:tint val="67000"/>
              </a:schemeClr>
            </a:gs>
            <a:gs pos="50000">
              <a:schemeClr val="accent2">
                <a:hueOff val="-2405042"/>
                <a:satOff val="2857"/>
                <a:lumOff val="-1737"/>
                <a:alphaOff val="0"/>
                <a:lumMod val="105000"/>
                <a:satMod val="103000"/>
                <a:tint val="73000"/>
              </a:schemeClr>
            </a:gs>
            <a:gs pos="100000">
              <a:schemeClr val="accent2">
                <a:hueOff val="-2405042"/>
                <a:satOff val="2857"/>
                <a:lumOff val="-17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CB3F68-8378-4C0A-9461-BE18E1E1EDC4}">
      <dsp:nvSpPr>
        <dsp:cNvPr id="0" name=""/>
        <dsp:cNvSpPr/>
      </dsp:nvSpPr>
      <dsp:spPr>
        <a:xfrm>
          <a:off x="3351505" y="3777407"/>
          <a:ext cx="346923" cy="347073"/>
        </a:xfrm>
        <a:prstGeom prst="ellipse">
          <a:avLst/>
        </a:prstGeom>
        <a:gradFill rotWithShape="0">
          <a:gsLst>
            <a:gs pos="0">
              <a:schemeClr val="accent2">
                <a:hueOff val="-3607564"/>
                <a:satOff val="4286"/>
                <a:lumOff val="-2605"/>
                <a:alphaOff val="0"/>
                <a:lumMod val="110000"/>
                <a:satMod val="105000"/>
                <a:tint val="67000"/>
              </a:schemeClr>
            </a:gs>
            <a:gs pos="50000">
              <a:schemeClr val="accent2">
                <a:hueOff val="-3607564"/>
                <a:satOff val="4286"/>
                <a:lumOff val="-2605"/>
                <a:alphaOff val="0"/>
                <a:lumMod val="105000"/>
                <a:satMod val="103000"/>
                <a:tint val="73000"/>
              </a:schemeClr>
            </a:gs>
            <a:gs pos="100000">
              <a:schemeClr val="accent2">
                <a:hueOff val="-3607564"/>
                <a:satOff val="4286"/>
                <a:lumOff val="-2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EB894DB-A664-48BF-B5FA-1B1129640652}">
      <dsp:nvSpPr>
        <dsp:cNvPr id="0" name=""/>
        <dsp:cNvSpPr/>
      </dsp:nvSpPr>
      <dsp:spPr>
        <a:xfrm>
          <a:off x="2262088" y="972021"/>
          <a:ext cx="251551" cy="251555"/>
        </a:xfrm>
        <a:prstGeom prst="ellipse">
          <a:avLst/>
        </a:prstGeom>
        <a:gradFill rotWithShape="0">
          <a:gsLst>
            <a:gs pos="0">
              <a:schemeClr val="accent2">
                <a:hueOff val="-4810085"/>
                <a:satOff val="5714"/>
                <a:lumOff val="-3473"/>
                <a:alphaOff val="0"/>
                <a:lumMod val="110000"/>
                <a:satMod val="105000"/>
                <a:tint val="67000"/>
              </a:schemeClr>
            </a:gs>
            <a:gs pos="50000">
              <a:schemeClr val="accent2">
                <a:hueOff val="-4810085"/>
                <a:satOff val="5714"/>
                <a:lumOff val="-3473"/>
                <a:alphaOff val="0"/>
                <a:lumMod val="105000"/>
                <a:satMod val="103000"/>
                <a:tint val="73000"/>
              </a:schemeClr>
            </a:gs>
            <a:gs pos="100000">
              <a:schemeClr val="accent2">
                <a:hueOff val="-4810085"/>
                <a:satOff val="5714"/>
                <a:lumOff val="-34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94797E-1E8B-4478-9983-7F866671CED4}">
      <dsp:nvSpPr>
        <dsp:cNvPr id="0" name=""/>
        <dsp:cNvSpPr/>
      </dsp:nvSpPr>
      <dsp:spPr>
        <a:xfrm>
          <a:off x="1470309" y="2410989"/>
          <a:ext cx="251551" cy="251555"/>
        </a:xfrm>
        <a:prstGeom prst="ellipse">
          <a:avLst/>
        </a:prstGeom>
        <a:gradFill rotWithShape="0">
          <a:gsLst>
            <a:gs pos="0">
              <a:schemeClr val="accent2">
                <a:hueOff val="-6012606"/>
                <a:satOff val="7143"/>
                <a:lumOff val="-4342"/>
                <a:alphaOff val="0"/>
                <a:lumMod val="110000"/>
                <a:satMod val="105000"/>
                <a:tint val="67000"/>
              </a:schemeClr>
            </a:gs>
            <a:gs pos="50000">
              <a:schemeClr val="accent2">
                <a:hueOff val="-6012606"/>
                <a:satOff val="7143"/>
                <a:lumOff val="-4342"/>
                <a:alphaOff val="0"/>
                <a:lumMod val="105000"/>
                <a:satMod val="103000"/>
                <a:tint val="73000"/>
              </a:schemeClr>
            </a:gs>
            <a:gs pos="100000">
              <a:schemeClr val="accent2">
                <a:hueOff val="-6012606"/>
                <a:satOff val="7143"/>
                <a:lumOff val="-43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717F0D-73E1-4B50-B63E-99ABEB3F7C16}">
      <dsp:nvSpPr>
        <dsp:cNvPr id="0" name=""/>
        <dsp:cNvSpPr/>
      </dsp:nvSpPr>
      <dsp:spPr>
        <a:xfrm>
          <a:off x="-137663" y="838204"/>
          <a:ext cx="2057401" cy="1960345"/>
        </a:xfrm>
        <a:prstGeom prst="ellipse">
          <a:avLst/>
        </a:prstGeom>
        <a:gradFill rotWithShape="0">
          <a:gsLst>
            <a:gs pos="0">
              <a:schemeClr val="accent2">
                <a:hueOff val="-7215127"/>
                <a:satOff val="8571"/>
                <a:lumOff val="-5210"/>
                <a:alphaOff val="0"/>
                <a:lumMod val="110000"/>
                <a:satMod val="105000"/>
                <a:tint val="67000"/>
              </a:schemeClr>
            </a:gs>
            <a:gs pos="50000">
              <a:schemeClr val="accent2">
                <a:hueOff val="-7215127"/>
                <a:satOff val="8571"/>
                <a:lumOff val="-5210"/>
                <a:alphaOff val="0"/>
                <a:lumMod val="105000"/>
                <a:satMod val="103000"/>
                <a:tint val="73000"/>
              </a:schemeClr>
            </a:gs>
            <a:gs pos="100000">
              <a:schemeClr val="accent2">
                <a:hueOff val="-7215127"/>
                <a:satOff val="8571"/>
                <a:lumOff val="-52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US" sz="1800" kern="1200" dirty="0" smtClean="0">
              <a:latin typeface="Adobe Hebrew" pitchFamily="18" charset="-79"/>
              <a:ea typeface="Adobe Fan Heiti Std B" pitchFamily="34" charset="-128"/>
              <a:cs typeface="Adobe Hebrew" pitchFamily="18" charset="-79"/>
            </a:rPr>
            <a:t>Precios y material atractivo</a:t>
          </a:r>
        </a:p>
        <a:p>
          <a:pPr lvl="0" algn="ctr" defTabSz="800100">
            <a:lnSpc>
              <a:spcPct val="90000"/>
            </a:lnSpc>
            <a:spcBef>
              <a:spcPct val="0"/>
            </a:spcBef>
            <a:spcAft>
              <a:spcPct val="35000"/>
            </a:spcAft>
          </a:pPr>
          <a:r>
            <a:rPr lang="es-US" sz="1800" b="1" kern="1200" dirty="0" smtClean="0">
              <a:latin typeface="Adobe Hebrew" pitchFamily="18" charset="-79"/>
              <a:ea typeface="Adobe Fan Heiti Std B" pitchFamily="34" charset="-128"/>
              <a:cs typeface="Adobe Hebrew" pitchFamily="18" charset="-79"/>
            </a:rPr>
            <a:t>Años de experiencia </a:t>
          </a:r>
          <a:endParaRPr lang="es-MX" sz="1800" b="1" kern="1200" dirty="0">
            <a:latin typeface="Adobe Hebrew" pitchFamily="18" charset="-79"/>
            <a:ea typeface="Adobe Fan Heiti Std B" pitchFamily="34" charset="-128"/>
            <a:cs typeface="Adobe Hebrew" pitchFamily="18" charset="-79"/>
          </a:endParaRPr>
        </a:p>
      </dsp:txBody>
      <dsp:txXfrm>
        <a:off x="163636" y="1125290"/>
        <a:ext cx="1454803" cy="1386173"/>
      </dsp:txXfrm>
    </dsp:sp>
    <dsp:sp modelId="{04A63681-E539-44D2-8697-5BE5972E7EE5}">
      <dsp:nvSpPr>
        <dsp:cNvPr id="0" name=""/>
        <dsp:cNvSpPr/>
      </dsp:nvSpPr>
      <dsp:spPr>
        <a:xfrm>
          <a:off x="2662138" y="982959"/>
          <a:ext cx="346923" cy="347073"/>
        </a:xfrm>
        <a:prstGeom prst="ellipse">
          <a:avLst/>
        </a:prstGeom>
        <a:gradFill rotWithShape="0">
          <a:gsLst>
            <a:gs pos="0">
              <a:schemeClr val="accent2">
                <a:hueOff val="-8417649"/>
                <a:satOff val="10000"/>
                <a:lumOff val="-6079"/>
                <a:alphaOff val="0"/>
                <a:lumMod val="110000"/>
                <a:satMod val="105000"/>
                <a:tint val="67000"/>
              </a:schemeClr>
            </a:gs>
            <a:gs pos="50000">
              <a:schemeClr val="accent2">
                <a:hueOff val="-8417649"/>
                <a:satOff val="10000"/>
                <a:lumOff val="-6079"/>
                <a:alphaOff val="0"/>
                <a:lumMod val="105000"/>
                <a:satMod val="103000"/>
                <a:tint val="73000"/>
              </a:schemeClr>
            </a:gs>
            <a:gs pos="100000">
              <a:schemeClr val="accent2">
                <a:hueOff val="-8417649"/>
                <a:satOff val="10000"/>
                <a:lumOff val="-607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E94876-2AD1-4D5B-8E07-BFAB3673BE10}">
      <dsp:nvSpPr>
        <dsp:cNvPr id="0" name=""/>
        <dsp:cNvSpPr/>
      </dsp:nvSpPr>
      <dsp:spPr>
        <a:xfrm>
          <a:off x="376413" y="2824415"/>
          <a:ext cx="627278" cy="627429"/>
        </a:xfrm>
        <a:prstGeom prst="ellipse">
          <a:avLst/>
        </a:prstGeom>
        <a:gradFill rotWithShape="0">
          <a:gsLst>
            <a:gs pos="0">
              <a:schemeClr val="accent2">
                <a:hueOff val="-9620170"/>
                <a:satOff val="11429"/>
                <a:lumOff val="-6947"/>
                <a:alphaOff val="0"/>
                <a:lumMod val="110000"/>
                <a:satMod val="105000"/>
                <a:tint val="67000"/>
              </a:schemeClr>
            </a:gs>
            <a:gs pos="50000">
              <a:schemeClr val="accent2">
                <a:hueOff val="-9620170"/>
                <a:satOff val="11429"/>
                <a:lumOff val="-6947"/>
                <a:alphaOff val="0"/>
                <a:lumMod val="105000"/>
                <a:satMod val="103000"/>
                <a:tint val="73000"/>
              </a:schemeClr>
            </a:gs>
            <a:gs pos="100000">
              <a:schemeClr val="accent2">
                <a:hueOff val="-9620170"/>
                <a:satOff val="11429"/>
                <a:lumOff val="-69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37670D-708F-47F3-B985-3A88B2DE3A4B}">
      <dsp:nvSpPr>
        <dsp:cNvPr id="0" name=""/>
        <dsp:cNvSpPr/>
      </dsp:nvSpPr>
      <dsp:spPr>
        <a:xfrm>
          <a:off x="4673270" y="587397"/>
          <a:ext cx="1268638" cy="1268347"/>
        </a:xfrm>
        <a:prstGeom prst="ellipse">
          <a:avLst/>
        </a:prstGeom>
        <a:gradFill rotWithShape="0">
          <a:gsLst>
            <a:gs pos="0">
              <a:schemeClr val="accent2">
                <a:hueOff val="-10822691"/>
                <a:satOff val="12857"/>
                <a:lumOff val="-7815"/>
                <a:alphaOff val="0"/>
                <a:lumMod val="110000"/>
                <a:satMod val="105000"/>
                <a:tint val="67000"/>
              </a:schemeClr>
            </a:gs>
            <a:gs pos="50000">
              <a:schemeClr val="accent2">
                <a:hueOff val="-10822691"/>
                <a:satOff val="12857"/>
                <a:lumOff val="-7815"/>
                <a:alphaOff val="0"/>
                <a:lumMod val="105000"/>
                <a:satMod val="103000"/>
                <a:tint val="73000"/>
              </a:schemeClr>
            </a:gs>
            <a:gs pos="100000">
              <a:schemeClr val="accent2">
                <a:hueOff val="-10822691"/>
                <a:satOff val="12857"/>
                <a:lumOff val="-78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US" sz="1600" kern="1200" dirty="0" smtClean="0">
              <a:latin typeface="Adobe Garamond Pro Bold" pitchFamily="18" charset="0"/>
              <a:ea typeface="Adobe Fan Heiti Std B" pitchFamily="34" charset="-128"/>
            </a:rPr>
            <a:t>NIKE </a:t>
          </a:r>
          <a:endParaRPr lang="es-MX" sz="1600" kern="1200" dirty="0">
            <a:latin typeface="Adobe Garamond Pro Bold" pitchFamily="18" charset="0"/>
            <a:ea typeface="Adobe Fan Heiti Std B" pitchFamily="34" charset="-128"/>
          </a:endParaRPr>
        </a:p>
      </dsp:txBody>
      <dsp:txXfrm>
        <a:off x="4859058" y="773142"/>
        <a:ext cx="897062" cy="896857"/>
      </dsp:txXfrm>
    </dsp:sp>
    <dsp:sp modelId="{9E8E7AA8-4B93-419F-99D4-C0B31A742580}">
      <dsp:nvSpPr>
        <dsp:cNvPr id="0" name=""/>
        <dsp:cNvSpPr/>
      </dsp:nvSpPr>
      <dsp:spPr>
        <a:xfrm>
          <a:off x="4106799" y="1463101"/>
          <a:ext cx="346923" cy="347073"/>
        </a:xfrm>
        <a:prstGeom prst="ellipse">
          <a:avLst/>
        </a:prstGeom>
        <a:gradFill rotWithShape="0">
          <a:gsLst>
            <a:gs pos="0">
              <a:schemeClr val="accent2">
                <a:hueOff val="-12025213"/>
                <a:satOff val="14286"/>
                <a:lumOff val="-8684"/>
                <a:alphaOff val="0"/>
                <a:lumMod val="110000"/>
                <a:satMod val="105000"/>
                <a:tint val="67000"/>
              </a:schemeClr>
            </a:gs>
            <a:gs pos="50000">
              <a:schemeClr val="accent2">
                <a:hueOff val="-12025213"/>
                <a:satOff val="14286"/>
                <a:lumOff val="-8684"/>
                <a:alphaOff val="0"/>
                <a:lumMod val="105000"/>
                <a:satMod val="103000"/>
                <a:tint val="73000"/>
              </a:schemeClr>
            </a:gs>
            <a:gs pos="100000">
              <a:schemeClr val="accent2">
                <a:hueOff val="-12025213"/>
                <a:satOff val="14286"/>
                <a:lumOff val="-86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66FAFA4-6C15-466C-9425-B7390B299D67}">
      <dsp:nvSpPr>
        <dsp:cNvPr id="0" name=""/>
        <dsp:cNvSpPr/>
      </dsp:nvSpPr>
      <dsp:spPr>
        <a:xfrm>
          <a:off x="137663" y="3571059"/>
          <a:ext cx="251551" cy="251555"/>
        </a:xfrm>
        <a:prstGeom prst="ellipse">
          <a:avLst/>
        </a:prstGeom>
        <a:gradFill rotWithShape="0">
          <a:gsLst>
            <a:gs pos="0">
              <a:schemeClr val="accent2">
                <a:hueOff val="-13227733"/>
                <a:satOff val="15714"/>
                <a:lumOff val="-9552"/>
                <a:alphaOff val="0"/>
                <a:lumMod val="110000"/>
                <a:satMod val="105000"/>
                <a:tint val="67000"/>
              </a:schemeClr>
            </a:gs>
            <a:gs pos="50000">
              <a:schemeClr val="accent2">
                <a:hueOff val="-13227733"/>
                <a:satOff val="15714"/>
                <a:lumOff val="-9552"/>
                <a:alphaOff val="0"/>
                <a:lumMod val="105000"/>
                <a:satMod val="103000"/>
                <a:tint val="73000"/>
              </a:schemeClr>
            </a:gs>
            <a:gs pos="100000">
              <a:schemeClr val="accent2">
                <a:hueOff val="-13227733"/>
                <a:satOff val="15714"/>
                <a:lumOff val="-95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8F5CE4B-6600-4161-907E-BE8E0308ABA5}">
      <dsp:nvSpPr>
        <dsp:cNvPr id="0" name=""/>
        <dsp:cNvSpPr/>
      </dsp:nvSpPr>
      <dsp:spPr>
        <a:xfrm>
          <a:off x="2644216" y="3213049"/>
          <a:ext cx="251551" cy="251555"/>
        </a:xfrm>
        <a:prstGeom prst="ellipse">
          <a:avLst/>
        </a:prstGeom>
        <a:gradFill rotWithShape="0">
          <a:gsLst>
            <a:gs pos="0">
              <a:schemeClr val="accent2">
                <a:hueOff val="-14430255"/>
                <a:satOff val="17143"/>
                <a:lumOff val="-10420"/>
                <a:alphaOff val="0"/>
                <a:lumMod val="110000"/>
                <a:satMod val="105000"/>
                <a:tint val="67000"/>
              </a:schemeClr>
            </a:gs>
            <a:gs pos="50000">
              <a:schemeClr val="accent2">
                <a:hueOff val="-14430255"/>
                <a:satOff val="17143"/>
                <a:lumOff val="-10420"/>
                <a:alphaOff val="0"/>
                <a:lumMod val="105000"/>
                <a:satMod val="103000"/>
                <a:tint val="73000"/>
              </a:schemeClr>
            </a:gs>
            <a:gs pos="100000">
              <a:schemeClr val="accent2">
                <a:hueOff val="-14430255"/>
                <a:satOff val="17143"/>
                <a:lumOff val="-104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BBED10-556C-4FC6-84F6-E5003F4BEDF9}">
      <dsp:nvSpPr>
        <dsp:cNvPr id="0" name=""/>
        <dsp:cNvSpPr/>
      </dsp:nvSpPr>
      <dsp:spPr>
        <a:xfrm>
          <a:off x="5269824" y="2779937"/>
          <a:ext cx="1268638" cy="1268347"/>
        </a:xfrm>
        <a:prstGeom prst="ellipse">
          <a:avLst/>
        </a:prstGeom>
        <a:gradFill rotWithShape="0">
          <a:gsLst>
            <a:gs pos="0">
              <a:schemeClr val="accent2">
                <a:hueOff val="-15632776"/>
                <a:satOff val="18571"/>
                <a:lumOff val="-11289"/>
                <a:alphaOff val="0"/>
                <a:lumMod val="110000"/>
                <a:satMod val="105000"/>
                <a:tint val="67000"/>
              </a:schemeClr>
            </a:gs>
            <a:gs pos="50000">
              <a:schemeClr val="accent2">
                <a:hueOff val="-15632776"/>
                <a:satOff val="18571"/>
                <a:lumOff val="-11289"/>
                <a:alphaOff val="0"/>
                <a:lumMod val="105000"/>
                <a:satMod val="103000"/>
                <a:tint val="73000"/>
              </a:schemeClr>
            </a:gs>
            <a:gs pos="100000">
              <a:schemeClr val="accent2">
                <a:hueOff val="-15632776"/>
                <a:satOff val="18571"/>
                <a:lumOff val="-112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US" sz="1600" kern="1200" dirty="0" smtClean="0">
              <a:latin typeface="Adobe Garamond Pro Bold" pitchFamily="18" charset="0"/>
              <a:ea typeface="Adobe Fan Heiti Std B" pitchFamily="34" charset="-128"/>
            </a:rPr>
            <a:t>ADIDAS</a:t>
          </a:r>
          <a:endParaRPr lang="es-MX" sz="1600" kern="1200" dirty="0">
            <a:latin typeface="Adobe Garamond Pro Bold" pitchFamily="18" charset="0"/>
            <a:ea typeface="Adobe Fan Heiti Std B" pitchFamily="34" charset="-128"/>
          </a:endParaRPr>
        </a:p>
      </dsp:txBody>
      <dsp:txXfrm>
        <a:off x="5455612" y="2965682"/>
        <a:ext cx="897062" cy="896857"/>
      </dsp:txXfrm>
    </dsp:sp>
    <dsp:sp modelId="{E1BF1A66-09FE-47D3-B99E-FFB50FBAF1AB}">
      <dsp:nvSpPr>
        <dsp:cNvPr id="0" name=""/>
        <dsp:cNvSpPr/>
      </dsp:nvSpPr>
      <dsp:spPr>
        <a:xfrm>
          <a:off x="4912020" y="2735459"/>
          <a:ext cx="251551" cy="251555"/>
        </a:xfrm>
        <a:prstGeom prst="ellipse">
          <a:avLst/>
        </a:prstGeom>
        <a:gradFill rotWithShape="0">
          <a:gsLst>
            <a:gs pos="0">
              <a:schemeClr val="accent2">
                <a:hueOff val="-16835297"/>
                <a:satOff val="20000"/>
                <a:lumOff val="-12157"/>
                <a:alphaOff val="0"/>
                <a:lumMod val="110000"/>
                <a:satMod val="105000"/>
                <a:tint val="67000"/>
              </a:schemeClr>
            </a:gs>
            <a:gs pos="50000">
              <a:schemeClr val="accent2">
                <a:hueOff val="-16835297"/>
                <a:satOff val="20000"/>
                <a:lumOff val="-12157"/>
                <a:alphaOff val="0"/>
                <a:lumMod val="105000"/>
                <a:satMod val="103000"/>
                <a:tint val="73000"/>
              </a:schemeClr>
            </a:gs>
            <a:gs pos="100000">
              <a:schemeClr val="accent2">
                <a:hueOff val="-16835297"/>
                <a:satOff val="20000"/>
                <a:lumOff val="-1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ACF0-0FB8-467E-AB01-B4197E5E2116}">
      <dsp:nvSpPr>
        <dsp:cNvPr id="0" name=""/>
        <dsp:cNvSpPr/>
      </dsp:nvSpPr>
      <dsp:spPr>
        <a:xfrm>
          <a:off x="973126" y="869458"/>
          <a:ext cx="2374683" cy="78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US" sz="2000" kern="1200" dirty="0" smtClean="0">
              <a:latin typeface="Adobe Garamond Pro Bold" pitchFamily="18" charset="0"/>
            </a:rPr>
            <a:t>Objetivo general</a:t>
          </a:r>
          <a:endParaRPr lang="es-MX" sz="2000" kern="1200" dirty="0">
            <a:latin typeface="Adobe Garamond Pro Bold" pitchFamily="18" charset="0"/>
          </a:endParaRPr>
        </a:p>
      </dsp:txBody>
      <dsp:txXfrm>
        <a:off x="973126" y="869458"/>
        <a:ext cx="2374683" cy="782566"/>
      </dsp:txXfrm>
    </dsp:sp>
    <dsp:sp modelId="{23E20288-E305-4ACC-A7E6-0F49972317D2}">
      <dsp:nvSpPr>
        <dsp:cNvPr id="0" name=""/>
        <dsp:cNvSpPr/>
      </dsp:nvSpPr>
      <dsp:spPr>
        <a:xfrm>
          <a:off x="970427" y="631450"/>
          <a:ext cx="188895" cy="188895"/>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569229-C121-482E-B1AB-137025380F51}">
      <dsp:nvSpPr>
        <dsp:cNvPr id="0" name=""/>
        <dsp:cNvSpPr/>
      </dsp:nvSpPr>
      <dsp:spPr>
        <a:xfrm>
          <a:off x="1102654" y="366997"/>
          <a:ext cx="188895" cy="188895"/>
        </a:xfrm>
        <a:prstGeom prst="ellipse">
          <a:avLst/>
        </a:prstGeom>
        <a:gradFill rotWithShape="0">
          <a:gsLst>
            <a:gs pos="0">
              <a:schemeClr val="accent2">
                <a:hueOff val="-935294"/>
                <a:satOff val="1111"/>
                <a:lumOff val="-675"/>
                <a:alphaOff val="0"/>
                <a:lumMod val="110000"/>
                <a:satMod val="105000"/>
                <a:tint val="67000"/>
              </a:schemeClr>
            </a:gs>
            <a:gs pos="50000">
              <a:schemeClr val="accent2">
                <a:hueOff val="-935294"/>
                <a:satOff val="1111"/>
                <a:lumOff val="-675"/>
                <a:alphaOff val="0"/>
                <a:lumMod val="105000"/>
                <a:satMod val="103000"/>
                <a:tint val="73000"/>
              </a:schemeClr>
            </a:gs>
            <a:gs pos="100000">
              <a:schemeClr val="accent2">
                <a:hueOff val="-935294"/>
                <a:satOff val="1111"/>
                <a:lumOff val="-6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3F2380-F282-46CA-BB1E-25A242098962}">
      <dsp:nvSpPr>
        <dsp:cNvPr id="0" name=""/>
        <dsp:cNvSpPr/>
      </dsp:nvSpPr>
      <dsp:spPr>
        <a:xfrm>
          <a:off x="1419998" y="419887"/>
          <a:ext cx="296835" cy="296835"/>
        </a:xfrm>
        <a:prstGeom prst="ellipse">
          <a:avLst/>
        </a:prstGeom>
        <a:gradFill rotWithShape="0">
          <a:gsLst>
            <a:gs pos="0">
              <a:schemeClr val="accent2">
                <a:hueOff val="-1870589"/>
                <a:satOff val="2222"/>
                <a:lumOff val="-1351"/>
                <a:alphaOff val="0"/>
                <a:lumMod val="110000"/>
                <a:satMod val="105000"/>
                <a:tint val="67000"/>
              </a:schemeClr>
            </a:gs>
            <a:gs pos="50000">
              <a:schemeClr val="accent2">
                <a:hueOff val="-1870589"/>
                <a:satOff val="2222"/>
                <a:lumOff val="-1351"/>
                <a:alphaOff val="0"/>
                <a:lumMod val="105000"/>
                <a:satMod val="103000"/>
                <a:tint val="73000"/>
              </a:schemeClr>
            </a:gs>
            <a:gs pos="100000">
              <a:schemeClr val="accent2">
                <a:hueOff val="-1870589"/>
                <a:satOff val="2222"/>
                <a:lumOff val="-13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54D872-6459-442F-BD77-421F66FDC2B5}">
      <dsp:nvSpPr>
        <dsp:cNvPr id="0" name=""/>
        <dsp:cNvSpPr/>
      </dsp:nvSpPr>
      <dsp:spPr>
        <a:xfrm>
          <a:off x="1684451" y="128989"/>
          <a:ext cx="188895" cy="188895"/>
        </a:xfrm>
        <a:prstGeom prst="ellipse">
          <a:avLst/>
        </a:prstGeom>
        <a:gradFill rotWithShape="0">
          <a:gsLst>
            <a:gs pos="0">
              <a:schemeClr val="accent2">
                <a:hueOff val="-2805883"/>
                <a:satOff val="3333"/>
                <a:lumOff val="-2026"/>
                <a:alphaOff val="0"/>
                <a:lumMod val="110000"/>
                <a:satMod val="105000"/>
                <a:tint val="67000"/>
              </a:schemeClr>
            </a:gs>
            <a:gs pos="50000">
              <a:schemeClr val="accent2">
                <a:hueOff val="-2805883"/>
                <a:satOff val="3333"/>
                <a:lumOff val="-2026"/>
                <a:alphaOff val="0"/>
                <a:lumMod val="105000"/>
                <a:satMod val="103000"/>
                <a:tint val="73000"/>
              </a:schemeClr>
            </a:gs>
            <a:gs pos="100000">
              <a:schemeClr val="accent2">
                <a:hueOff val="-2805883"/>
                <a:satOff val="3333"/>
                <a:lumOff val="-20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DDD0CB8-8400-40C0-9962-7879075A75A4}">
      <dsp:nvSpPr>
        <dsp:cNvPr id="0" name=""/>
        <dsp:cNvSpPr/>
      </dsp:nvSpPr>
      <dsp:spPr>
        <a:xfrm>
          <a:off x="2028241" y="23207"/>
          <a:ext cx="188895" cy="188895"/>
        </a:xfrm>
        <a:prstGeom prst="ellipse">
          <a:avLst/>
        </a:prstGeom>
        <a:gradFill rotWithShape="0">
          <a:gsLst>
            <a:gs pos="0">
              <a:schemeClr val="accent2">
                <a:hueOff val="-3741177"/>
                <a:satOff val="4444"/>
                <a:lumOff val="-2702"/>
                <a:alphaOff val="0"/>
                <a:lumMod val="110000"/>
                <a:satMod val="105000"/>
                <a:tint val="67000"/>
              </a:schemeClr>
            </a:gs>
            <a:gs pos="50000">
              <a:schemeClr val="accent2">
                <a:hueOff val="-3741177"/>
                <a:satOff val="4444"/>
                <a:lumOff val="-2702"/>
                <a:alphaOff val="0"/>
                <a:lumMod val="105000"/>
                <a:satMod val="103000"/>
                <a:tint val="73000"/>
              </a:schemeClr>
            </a:gs>
            <a:gs pos="100000">
              <a:schemeClr val="accent2">
                <a:hueOff val="-3741177"/>
                <a:satOff val="4444"/>
                <a:lumOff val="-27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4FC337-37AC-4C2D-99C2-06518EC91DAA}">
      <dsp:nvSpPr>
        <dsp:cNvPr id="0" name=""/>
        <dsp:cNvSpPr/>
      </dsp:nvSpPr>
      <dsp:spPr>
        <a:xfrm>
          <a:off x="2451366" y="208325"/>
          <a:ext cx="188895" cy="188895"/>
        </a:xfrm>
        <a:prstGeom prst="ellipse">
          <a:avLst/>
        </a:prstGeom>
        <a:gradFill rotWithShape="0">
          <a:gsLst>
            <a:gs pos="0">
              <a:schemeClr val="accent2">
                <a:hueOff val="-4676472"/>
                <a:satOff val="5556"/>
                <a:lumOff val="-3377"/>
                <a:alphaOff val="0"/>
                <a:lumMod val="110000"/>
                <a:satMod val="105000"/>
                <a:tint val="67000"/>
              </a:schemeClr>
            </a:gs>
            <a:gs pos="50000">
              <a:schemeClr val="accent2">
                <a:hueOff val="-4676472"/>
                <a:satOff val="5556"/>
                <a:lumOff val="-3377"/>
                <a:alphaOff val="0"/>
                <a:lumMod val="105000"/>
                <a:satMod val="103000"/>
                <a:tint val="73000"/>
              </a:schemeClr>
            </a:gs>
            <a:gs pos="100000">
              <a:schemeClr val="accent2">
                <a:hueOff val="-4676472"/>
                <a:satOff val="5556"/>
                <a:lumOff val="-33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10BF51-4209-4A8C-BE5F-568D2E475EBC}">
      <dsp:nvSpPr>
        <dsp:cNvPr id="0" name=""/>
        <dsp:cNvSpPr/>
      </dsp:nvSpPr>
      <dsp:spPr>
        <a:xfrm>
          <a:off x="2715819" y="340551"/>
          <a:ext cx="296835" cy="296835"/>
        </a:xfrm>
        <a:prstGeom prst="ellipse">
          <a:avLst/>
        </a:prstGeom>
        <a:gradFill rotWithShape="0">
          <a:gsLst>
            <a:gs pos="0">
              <a:schemeClr val="accent2">
                <a:hueOff val="-5611766"/>
                <a:satOff val="6667"/>
                <a:lumOff val="-4052"/>
                <a:alphaOff val="0"/>
                <a:lumMod val="110000"/>
                <a:satMod val="105000"/>
                <a:tint val="67000"/>
              </a:schemeClr>
            </a:gs>
            <a:gs pos="50000">
              <a:schemeClr val="accent2">
                <a:hueOff val="-5611766"/>
                <a:satOff val="6667"/>
                <a:lumOff val="-4052"/>
                <a:alphaOff val="0"/>
                <a:lumMod val="105000"/>
                <a:satMod val="103000"/>
                <a:tint val="73000"/>
              </a:schemeClr>
            </a:gs>
            <a:gs pos="100000">
              <a:schemeClr val="accent2">
                <a:hueOff val="-5611766"/>
                <a:satOff val="6667"/>
                <a:lumOff val="-40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063E0E-13F4-4BCF-8F4A-F9F0A629FE20}">
      <dsp:nvSpPr>
        <dsp:cNvPr id="0" name=""/>
        <dsp:cNvSpPr/>
      </dsp:nvSpPr>
      <dsp:spPr>
        <a:xfrm>
          <a:off x="3086054" y="631450"/>
          <a:ext cx="188895" cy="188895"/>
        </a:xfrm>
        <a:prstGeom prst="ellipse">
          <a:avLst/>
        </a:prstGeom>
        <a:gradFill rotWithShape="0">
          <a:gsLst>
            <a:gs pos="0">
              <a:schemeClr val="accent2">
                <a:hueOff val="-6547060"/>
                <a:satOff val="7778"/>
                <a:lumOff val="-4728"/>
                <a:alphaOff val="0"/>
                <a:lumMod val="110000"/>
                <a:satMod val="105000"/>
                <a:tint val="67000"/>
              </a:schemeClr>
            </a:gs>
            <a:gs pos="50000">
              <a:schemeClr val="accent2">
                <a:hueOff val="-6547060"/>
                <a:satOff val="7778"/>
                <a:lumOff val="-4728"/>
                <a:alphaOff val="0"/>
                <a:lumMod val="105000"/>
                <a:satMod val="103000"/>
                <a:tint val="73000"/>
              </a:schemeClr>
            </a:gs>
            <a:gs pos="100000">
              <a:schemeClr val="accent2">
                <a:hueOff val="-6547060"/>
                <a:satOff val="7778"/>
                <a:lumOff val="-47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88F6BDB-96CF-4010-9DAB-A983C3EAF750}">
      <dsp:nvSpPr>
        <dsp:cNvPr id="0" name=""/>
        <dsp:cNvSpPr/>
      </dsp:nvSpPr>
      <dsp:spPr>
        <a:xfrm>
          <a:off x="3244726" y="922349"/>
          <a:ext cx="188895" cy="188895"/>
        </a:xfrm>
        <a:prstGeom prst="ellipse">
          <a:avLst/>
        </a:prstGeom>
        <a:gradFill rotWithShape="0">
          <a:gsLst>
            <a:gs pos="0">
              <a:schemeClr val="accent2">
                <a:hueOff val="-7482355"/>
                <a:satOff val="8889"/>
                <a:lumOff val="-5403"/>
                <a:alphaOff val="0"/>
                <a:lumMod val="110000"/>
                <a:satMod val="105000"/>
                <a:tint val="67000"/>
              </a:schemeClr>
            </a:gs>
            <a:gs pos="50000">
              <a:schemeClr val="accent2">
                <a:hueOff val="-7482355"/>
                <a:satOff val="8889"/>
                <a:lumOff val="-5403"/>
                <a:alphaOff val="0"/>
                <a:lumMod val="105000"/>
                <a:satMod val="103000"/>
                <a:tint val="73000"/>
              </a:schemeClr>
            </a:gs>
            <a:gs pos="100000">
              <a:schemeClr val="accent2">
                <a:hueOff val="-7482355"/>
                <a:satOff val="8889"/>
                <a:lumOff val="-54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ADC464-99F9-4691-9A79-9E969519B3D7}">
      <dsp:nvSpPr>
        <dsp:cNvPr id="0" name=""/>
        <dsp:cNvSpPr/>
      </dsp:nvSpPr>
      <dsp:spPr>
        <a:xfrm>
          <a:off x="1869569" y="366997"/>
          <a:ext cx="485730" cy="485730"/>
        </a:xfrm>
        <a:prstGeom prst="ellipse">
          <a:avLst/>
        </a:prstGeom>
        <a:gradFill rotWithShape="0">
          <a:gsLst>
            <a:gs pos="0">
              <a:schemeClr val="accent2">
                <a:hueOff val="-8417649"/>
                <a:satOff val="10000"/>
                <a:lumOff val="-6079"/>
                <a:alphaOff val="0"/>
                <a:lumMod val="110000"/>
                <a:satMod val="105000"/>
                <a:tint val="67000"/>
              </a:schemeClr>
            </a:gs>
            <a:gs pos="50000">
              <a:schemeClr val="accent2">
                <a:hueOff val="-8417649"/>
                <a:satOff val="10000"/>
                <a:lumOff val="-6079"/>
                <a:alphaOff val="0"/>
                <a:lumMod val="105000"/>
                <a:satMod val="103000"/>
                <a:tint val="73000"/>
              </a:schemeClr>
            </a:gs>
            <a:gs pos="100000">
              <a:schemeClr val="accent2">
                <a:hueOff val="-8417649"/>
                <a:satOff val="10000"/>
                <a:lumOff val="-607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F8A646-334C-4F27-AA59-80412C5CFAF7}">
      <dsp:nvSpPr>
        <dsp:cNvPr id="0" name=""/>
        <dsp:cNvSpPr/>
      </dsp:nvSpPr>
      <dsp:spPr>
        <a:xfrm>
          <a:off x="838201" y="1371919"/>
          <a:ext cx="188895" cy="188895"/>
        </a:xfrm>
        <a:prstGeom prst="ellipse">
          <a:avLst/>
        </a:prstGeom>
        <a:gradFill rotWithShape="0">
          <a:gsLst>
            <a:gs pos="0">
              <a:schemeClr val="accent2">
                <a:hueOff val="-9352943"/>
                <a:satOff val="11111"/>
                <a:lumOff val="-6754"/>
                <a:alphaOff val="0"/>
                <a:lumMod val="110000"/>
                <a:satMod val="105000"/>
                <a:tint val="67000"/>
              </a:schemeClr>
            </a:gs>
            <a:gs pos="50000">
              <a:schemeClr val="accent2">
                <a:hueOff val="-9352943"/>
                <a:satOff val="11111"/>
                <a:lumOff val="-6754"/>
                <a:alphaOff val="0"/>
                <a:lumMod val="105000"/>
                <a:satMod val="103000"/>
                <a:tint val="73000"/>
              </a:schemeClr>
            </a:gs>
            <a:gs pos="100000">
              <a:schemeClr val="accent2">
                <a:hueOff val="-9352943"/>
                <a:satOff val="11111"/>
                <a:lumOff val="-67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406D6E-7940-41F8-97CE-572D5AB962A3}">
      <dsp:nvSpPr>
        <dsp:cNvPr id="0" name=""/>
        <dsp:cNvSpPr/>
      </dsp:nvSpPr>
      <dsp:spPr>
        <a:xfrm>
          <a:off x="996873" y="1609927"/>
          <a:ext cx="296835" cy="296835"/>
        </a:xfrm>
        <a:prstGeom prst="ellipse">
          <a:avLst/>
        </a:prstGeom>
        <a:gradFill rotWithShape="0">
          <a:gsLst>
            <a:gs pos="0">
              <a:schemeClr val="accent2">
                <a:hueOff val="-10288237"/>
                <a:satOff val="12222"/>
                <a:lumOff val="-7429"/>
                <a:alphaOff val="0"/>
                <a:lumMod val="110000"/>
                <a:satMod val="105000"/>
                <a:tint val="67000"/>
              </a:schemeClr>
            </a:gs>
            <a:gs pos="50000">
              <a:schemeClr val="accent2">
                <a:hueOff val="-10288237"/>
                <a:satOff val="12222"/>
                <a:lumOff val="-7429"/>
                <a:alphaOff val="0"/>
                <a:lumMod val="105000"/>
                <a:satMod val="103000"/>
                <a:tint val="73000"/>
              </a:schemeClr>
            </a:gs>
            <a:gs pos="100000">
              <a:schemeClr val="accent2">
                <a:hueOff val="-10288237"/>
                <a:satOff val="12222"/>
                <a:lumOff val="-74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15E32B-FB4A-4552-9B03-5A267973025E}">
      <dsp:nvSpPr>
        <dsp:cNvPr id="0" name=""/>
        <dsp:cNvSpPr/>
      </dsp:nvSpPr>
      <dsp:spPr>
        <a:xfrm>
          <a:off x="1393553" y="1821490"/>
          <a:ext cx="431760" cy="431760"/>
        </a:xfrm>
        <a:prstGeom prst="ellipse">
          <a:avLst/>
        </a:prstGeom>
        <a:gradFill rotWithShape="0">
          <a:gsLst>
            <a:gs pos="0">
              <a:schemeClr val="accent2">
                <a:hueOff val="-11223532"/>
                <a:satOff val="13333"/>
                <a:lumOff val="-8105"/>
                <a:alphaOff val="0"/>
                <a:lumMod val="110000"/>
                <a:satMod val="105000"/>
                <a:tint val="67000"/>
              </a:schemeClr>
            </a:gs>
            <a:gs pos="50000">
              <a:schemeClr val="accent2">
                <a:hueOff val="-11223532"/>
                <a:satOff val="13333"/>
                <a:lumOff val="-8105"/>
                <a:alphaOff val="0"/>
                <a:lumMod val="105000"/>
                <a:satMod val="103000"/>
                <a:tint val="73000"/>
              </a:schemeClr>
            </a:gs>
            <a:gs pos="100000">
              <a:schemeClr val="accent2">
                <a:hueOff val="-11223532"/>
                <a:satOff val="13333"/>
                <a:lumOff val="-81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848E92-61B9-44EE-8621-3B38DE118F7A}">
      <dsp:nvSpPr>
        <dsp:cNvPr id="0" name=""/>
        <dsp:cNvSpPr/>
      </dsp:nvSpPr>
      <dsp:spPr>
        <a:xfrm>
          <a:off x="1948905" y="2165279"/>
          <a:ext cx="188895" cy="188895"/>
        </a:xfrm>
        <a:prstGeom prst="ellipse">
          <a:avLst/>
        </a:prstGeom>
        <a:gradFill rotWithShape="0">
          <a:gsLst>
            <a:gs pos="0">
              <a:schemeClr val="accent2">
                <a:hueOff val="-12158826"/>
                <a:satOff val="14444"/>
                <a:lumOff val="-8780"/>
                <a:alphaOff val="0"/>
                <a:lumMod val="110000"/>
                <a:satMod val="105000"/>
                <a:tint val="67000"/>
              </a:schemeClr>
            </a:gs>
            <a:gs pos="50000">
              <a:schemeClr val="accent2">
                <a:hueOff val="-12158826"/>
                <a:satOff val="14444"/>
                <a:lumOff val="-8780"/>
                <a:alphaOff val="0"/>
                <a:lumMod val="105000"/>
                <a:satMod val="103000"/>
                <a:tint val="73000"/>
              </a:schemeClr>
            </a:gs>
            <a:gs pos="100000">
              <a:schemeClr val="accent2">
                <a:hueOff val="-12158826"/>
                <a:satOff val="14444"/>
                <a:lumOff val="-878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137C3E-BC32-4E50-A377-6DC08063C7D1}">
      <dsp:nvSpPr>
        <dsp:cNvPr id="0" name=""/>
        <dsp:cNvSpPr/>
      </dsp:nvSpPr>
      <dsp:spPr>
        <a:xfrm>
          <a:off x="2054686" y="1821490"/>
          <a:ext cx="296835" cy="296835"/>
        </a:xfrm>
        <a:prstGeom prst="ellipse">
          <a:avLst/>
        </a:prstGeom>
        <a:gradFill rotWithShape="0">
          <a:gsLst>
            <a:gs pos="0">
              <a:schemeClr val="accent2">
                <a:hueOff val="-13094120"/>
                <a:satOff val="15556"/>
                <a:lumOff val="-9455"/>
                <a:alphaOff val="0"/>
                <a:lumMod val="110000"/>
                <a:satMod val="105000"/>
                <a:tint val="67000"/>
              </a:schemeClr>
            </a:gs>
            <a:gs pos="50000">
              <a:schemeClr val="accent2">
                <a:hueOff val="-13094120"/>
                <a:satOff val="15556"/>
                <a:lumOff val="-9455"/>
                <a:alphaOff val="0"/>
                <a:lumMod val="105000"/>
                <a:satMod val="103000"/>
                <a:tint val="73000"/>
              </a:schemeClr>
            </a:gs>
            <a:gs pos="100000">
              <a:schemeClr val="accent2">
                <a:hueOff val="-13094120"/>
                <a:satOff val="15556"/>
                <a:lumOff val="-94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E1EDC2-1427-4AB8-82C3-5A55B062769C}">
      <dsp:nvSpPr>
        <dsp:cNvPr id="0" name=""/>
        <dsp:cNvSpPr/>
      </dsp:nvSpPr>
      <dsp:spPr>
        <a:xfrm>
          <a:off x="2319139" y="2191725"/>
          <a:ext cx="188895" cy="188895"/>
        </a:xfrm>
        <a:prstGeom prst="ellipse">
          <a:avLst/>
        </a:prstGeom>
        <a:gradFill rotWithShape="0">
          <a:gsLst>
            <a:gs pos="0">
              <a:schemeClr val="accent2">
                <a:hueOff val="-14029414"/>
                <a:satOff val="16667"/>
                <a:lumOff val="-10131"/>
                <a:alphaOff val="0"/>
                <a:lumMod val="110000"/>
                <a:satMod val="105000"/>
                <a:tint val="67000"/>
              </a:schemeClr>
            </a:gs>
            <a:gs pos="50000">
              <a:schemeClr val="accent2">
                <a:hueOff val="-14029414"/>
                <a:satOff val="16667"/>
                <a:lumOff val="-10131"/>
                <a:alphaOff val="0"/>
                <a:lumMod val="105000"/>
                <a:satMod val="103000"/>
                <a:tint val="73000"/>
              </a:schemeClr>
            </a:gs>
            <a:gs pos="100000">
              <a:schemeClr val="accent2">
                <a:hueOff val="-14029414"/>
                <a:satOff val="16667"/>
                <a:lumOff val="-1013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BC8D3B-F31D-4E2B-9AED-1441A61CE6D3}">
      <dsp:nvSpPr>
        <dsp:cNvPr id="0" name=""/>
        <dsp:cNvSpPr/>
      </dsp:nvSpPr>
      <dsp:spPr>
        <a:xfrm>
          <a:off x="2557147" y="1768599"/>
          <a:ext cx="431760" cy="431760"/>
        </a:xfrm>
        <a:prstGeom prst="ellipse">
          <a:avLst/>
        </a:prstGeom>
        <a:gradFill rotWithShape="0">
          <a:gsLst>
            <a:gs pos="0">
              <a:schemeClr val="accent2">
                <a:hueOff val="-14964709"/>
                <a:satOff val="17778"/>
                <a:lumOff val="-10806"/>
                <a:alphaOff val="0"/>
                <a:lumMod val="110000"/>
                <a:satMod val="105000"/>
                <a:tint val="67000"/>
              </a:schemeClr>
            </a:gs>
            <a:gs pos="50000">
              <a:schemeClr val="accent2">
                <a:hueOff val="-14964709"/>
                <a:satOff val="17778"/>
                <a:lumOff val="-10806"/>
                <a:alphaOff val="0"/>
                <a:lumMod val="105000"/>
                <a:satMod val="103000"/>
                <a:tint val="73000"/>
              </a:schemeClr>
            </a:gs>
            <a:gs pos="100000">
              <a:schemeClr val="accent2">
                <a:hueOff val="-14964709"/>
                <a:satOff val="17778"/>
                <a:lumOff val="-108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FFE70E-2574-4C32-A92B-92026C31159C}">
      <dsp:nvSpPr>
        <dsp:cNvPr id="0" name=""/>
        <dsp:cNvSpPr/>
      </dsp:nvSpPr>
      <dsp:spPr>
        <a:xfrm>
          <a:off x="3138945" y="1662818"/>
          <a:ext cx="296835" cy="296835"/>
        </a:xfrm>
        <a:prstGeom prst="ellipse">
          <a:avLst/>
        </a:prstGeom>
        <a:gradFill rotWithShape="0">
          <a:gsLst>
            <a:gs pos="0">
              <a:schemeClr val="accent2">
                <a:hueOff val="-15900002"/>
                <a:satOff val="18889"/>
                <a:lumOff val="-11482"/>
                <a:alphaOff val="0"/>
                <a:lumMod val="110000"/>
                <a:satMod val="105000"/>
                <a:tint val="67000"/>
              </a:schemeClr>
            </a:gs>
            <a:gs pos="50000">
              <a:schemeClr val="accent2">
                <a:hueOff val="-15900002"/>
                <a:satOff val="18889"/>
                <a:lumOff val="-11482"/>
                <a:alphaOff val="0"/>
                <a:lumMod val="105000"/>
                <a:satMod val="103000"/>
                <a:tint val="73000"/>
              </a:schemeClr>
            </a:gs>
            <a:gs pos="100000">
              <a:schemeClr val="accent2">
                <a:hueOff val="-15900002"/>
                <a:satOff val="18889"/>
                <a:lumOff val="-114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E802C90-8683-4726-86FE-6B2782EFF305}">
      <dsp:nvSpPr>
        <dsp:cNvPr id="0" name=""/>
        <dsp:cNvSpPr/>
      </dsp:nvSpPr>
      <dsp:spPr>
        <a:xfrm>
          <a:off x="3435780" y="419447"/>
          <a:ext cx="871763" cy="1664291"/>
        </a:xfrm>
        <a:prstGeom prst="chevron">
          <a:avLst>
            <a:gd name="adj" fmla="val 623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DC7F96D-FCFA-4251-AA6A-DE9FF3B65595}">
      <dsp:nvSpPr>
        <dsp:cNvPr id="0" name=""/>
        <dsp:cNvSpPr/>
      </dsp:nvSpPr>
      <dsp:spPr>
        <a:xfrm>
          <a:off x="4149041" y="419447"/>
          <a:ext cx="871763" cy="1664291"/>
        </a:xfrm>
        <a:prstGeom prst="chevron">
          <a:avLst>
            <a:gd name="adj" fmla="val 62310"/>
          </a:avLst>
        </a:prstGeom>
        <a:gradFill rotWithShape="0">
          <a:gsLst>
            <a:gs pos="0">
              <a:schemeClr val="accent2">
                <a:hueOff val="-16835297"/>
                <a:satOff val="20000"/>
                <a:lumOff val="-12157"/>
                <a:alphaOff val="0"/>
                <a:lumMod val="110000"/>
                <a:satMod val="105000"/>
                <a:tint val="67000"/>
              </a:schemeClr>
            </a:gs>
            <a:gs pos="50000">
              <a:schemeClr val="accent2">
                <a:hueOff val="-16835297"/>
                <a:satOff val="20000"/>
                <a:lumOff val="-12157"/>
                <a:alphaOff val="0"/>
                <a:lumMod val="105000"/>
                <a:satMod val="103000"/>
                <a:tint val="73000"/>
              </a:schemeClr>
            </a:gs>
            <a:gs pos="100000">
              <a:schemeClr val="accent2">
                <a:hueOff val="-16835297"/>
                <a:satOff val="20000"/>
                <a:lumOff val="-1215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716302B-2901-4722-BAA9-161507BE30FE}">
      <dsp:nvSpPr>
        <dsp:cNvPr id="0" name=""/>
        <dsp:cNvSpPr/>
      </dsp:nvSpPr>
      <dsp:spPr>
        <a:xfrm>
          <a:off x="5257796" y="435769"/>
          <a:ext cx="4123193" cy="1739454"/>
        </a:xfrm>
        <a:prstGeom prst="round2DiagRect">
          <a:avLst/>
        </a:prstGeom>
        <a:gradFill rotWithShape="0">
          <a:gsLst>
            <a:gs pos="0">
              <a:schemeClr val="accent2">
                <a:hueOff val="-16835297"/>
                <a:satOff val="20000"/>
                <a:lumOff val="-12157"/>
                <a:alphaOff val="0"/>
                <a:lumMod val="110000"/>
                <a:satMod val="105000"/>
                <a:tint val="67000"/>
              </a:schemeClr>
            </a:gs>
            <a:gs pos="50000">
              <a:schemeClr val="accent2">
                <a:hueOff val="-16835297"/>
                <a:satOff val="20000"/>
                <a:lumOff val="-12157"/>
                <a:alphaOff val="0"/>
                <a:lumMod val="105000"/>
                <a:satMod val="103000"/>
                <a:tint val="73000"/>
              </a:schemeClr>
            </a:gs>
            <a:gs pos="100000">
              <a:schemeClr val="accent2">
                <a:hueOff val="-16835297"/>
                <a:satOff val="20000"/>
                <a:lumOff val="-1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US" sz="1400" b="0" kern="1200" dirty="0" smtClean="0">
              <a:latin typeface="+mn-lt"/>
            </a:rPr>
            <a:t>Realizar un estudio de Marketing Internacional de importación de Calzado deportivo en Ecuador, con el fin de conocer la relación comercial entre proveedores internacionales e importadores, los precios de mercado internacional y las principales variables que sirven como elementos de desarrollo de las estrategias de negociación. </a:t>
          </a:r>
          <a:endParaRPr lang="es-MX" sz="1400" b="0" kern="1200" dirty="0">
            <a:latin typeface="+mn-lt"/>
          </a:endParaRPr>
        </a:p>
      </dsp:txBody>
      <dsp:txXfrm>
        <a:off x="5342709" y="520682"/>
        <a:ext cx="3953367" cy="1569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985DC-E409-44EE-BBF7-2D26FA20CC03}">
      <dsp:nvSpPr>
        <dsp:cNvPr id="0" name=""/>
        <dsp:cNvSpPr/>
      </dsp:nvSpPr>
      <dsp:spPr>
        <a:xfrm>
          <a:off x="2602230" y="1954530"/>
          <a:ext cx="2388870" cy="2388870"/>
        </a:xfrm>
        <a:prstGeom prst="gear9">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US" sz="1800" kern="1200" dirty="0" smtClean="0"/>
            <a:t>Paradigmas de la sociedad global </a:t>
          </a:r>
          <a:endParaRPr lang="es-MX" sz="1800" kern="1200" dirty="0"/>
        </a:p>
      </dsp:txBody>
      <dsp:txXfrm>
        <a:off x="3082499" y="2514111"/>
        <a:ext cx="1428332" cy="1227929"/>
      </dsp:txXfrm>
    </dsp:sp>
    <dsp:sp modelId="{FBD3F745-0815-4340-9015-E759C68D2EB8}">
      <dsp:nvSpPr>
        <dsp:cNvPr id="0" name=""/>
        <dsp:cNvSpPr/>
      </dsp:nvSpPr>
      <dsp:spPr>
        <a:xfrm>
          <a:off x="1110602" y="1375407"/>
          <a:ext cx="1940839" cy="1766321"/>
        </a:xfrm>
        <a:prstGeom prst="gear6">
          <a:avLst/>
        </a:prstGeom>
        <a:gradFill rotWithShape="0">
          <a:gsLst>
            <a:gs pos="0">
              <a:schemeClr val="accent5">
                <a:hueOff val="5698863"/>
                <a:satOff val="-9186"/>
                <a:lumOff val="3922"/>
                <a:alphaOff val="0"/>
                <a:lumMod val="110000"/>
                <a:satMod val="105000"/>
                <a:tint val="67000"/>
              </a:schemeClr>
            </a:gs>
            <a:gs pos="50000">
              <a:schemeClr val="accent5">
                <a:hueOff val="5698863"/>
                <a:satOff val="-9186"/>
                <a:lumOff val="3922"/>
                <a:alphaOff val="0"/>
                <a:lumMod val="105000"/>
                <a:satMod val="103000"/>
                <a:tint val="73000"/>
              </a:schemeClr>
            </a:gs>
            <a:gs pos="100000">
              <a:schemeClr val="accent5">
                <a:hueOff val="5698863"/>
                <a:satOff val="-918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Desigualdad económica global.</a:t>
          </a:r>
          <a:endParaRPr lang="es-MX" sz="1400" kern="1200" dirty="0"/>
        </a:p>
      </dsp:txBody>
      <dsp:txXfrm>
        <a:off x="1580647" y="1822771"/>
        <a:ext cx="1000749" cy="871593"/>
      </dsp:txXfrm>
    </dsp:sp>
    <dsp:sp modelId="{CD6DA8B9-F388-471C-9995-DBED0514F746}">
      <dsp:nvSpPr>
        <dsp:cNvPr id="0" name=""/>
        <dsp:cNvSpPr/>
      </dsp:nvSpPr>
      <dsp:spPr>
        <a:xfrm rot="20700000">
          <a:off x="2185440" y="191286"/>
          <a:ext cx="1702258" cy="1702258"/>
        </a:xfrm>
        <a:prstGeom prst="gear6">
          <a:avLst/>
        </a:prstGeom>
        <a:gradFill rotWithShape="0">
          <a:gsLst>
            <a:gs pos="0">
              <a:schemeClr val="accent5">
                <a:hueOff val="11397726"/>
                <a:satOff val="-18372"/>
                <a:lumOff val="7843"/>
                <a:alphaOff val="0"/>
                <a:lumMod val="110000"/>
                <a:satMod val="105000"/>
                <a:tint val="67000"/>
              </a:schemeClr>
            </a:gs>
            <a:gs pos="50000">
              <a:schemeClr val="accent5">
                <a:hueOff val="11397726"/>
                <a:satOff val="-18372"/>
                <a:lumOff val="7843"/>
                <a:alphaOff val="0"/>
                <a:lumMod val="105000"/>
                <a:satMod val="103000"/>
                <a:tint val="73000"/>
              </a:schemeClr>
            </a:gs>
            <a:gs pos="100000">
              <a:schemeClr val="accent5">
                <a:hueOff val="11397726"/>
                <a:satOff val="-18372"/>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US" sz="1400" kern="1200" dirty="0" smtClean="0"/>
            <a:t>Único sistema económico</a:t>
          </a:r>
          <a:endParaRPr lang="es-MX" sz="1400" kern="1200" dirty="0"/>
        </a:p>
      </dsp:txBody>
      <dsp:txXfrm rot="-20700000">
        <a:off x="2558796" y="564642"/>
        <a:ext cx="955548" cy="955548"/>
      </dsp:txXfrm>
    </dsp:sp>
    <dsp:sp modelId="{8CD04DB2-5F13-4D82-92C2-F5BDD41585A3}">
      <dsp:nvSpPr>
        <dsp:cNvPr id="0" name=""/>
        <dsp:cNvSpPr/>
      </dsp:nvSpPr>
      <dsp:spPr>
        <a:xfrm>
          <a:off x="2420179" y="1593122"/>
          <a:ext cx="3057753" cy="3057753"/>
        </a:xfrm>
        <a:prstGeom prst="circularArrow">
          <a:avLst>
            <a:gd name="adj1" fmla="val 4688"/>
            <a:gd name="adj2" fmla="val 299029"/>
            <a:gd name="adj3" fmla="val 2519661"/>
            <a:gd name="adj4" fmla="val 15853768"/>
            <a:gd name="adj5" fmla="val 5469"/>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2309338-4B7C-4391-99A7-92B9CFE97674}">
      <dsp:nvSpPr>
        <dsp:cNvPr id="0" name=""/>
        <dsp:cNvSpPr/>
      </dsp:nvSpPr>
      <dsp:spPr>
        <a:xfrm>
          <a:off x="904658" y="1004836"/>
          <a:ext cx="2221649" cy="2221649"/>
        </a:xfrm>
        <a:prstGeom prst="leftCircularArrow">
          <a:avLst>
            <a:gd name="adj1" fmla="val 6452"/>
            <a:gd name="adj2" fmla="val 429999"/>
            <a:gd name="adj3" fmla="val 10489124"/>
            <a:gd name="adj4" fmla="val 14837806"/>
            <a:gd name="adj5" fmla="val 7527"/>
          </a:avLst>
        </a:prstGeom>
        <a:gradFill rotWithShape="0">
          <a:gsLst>
            <a:gs pos="0">
              <a:schemeClr val="accent5">
                <a:hueOff val="5698863"/>
                <a:satOff val="-9186"/>
                <a:lumOff val="3922"/>
                <a:alphaOff val="0"/>
                <a:lumMod val="110000"/>
                <a:satMod val="105000"/>
                <a:tint val="67000"/>
              </a:schemeClr>
            </a:gs>
            <a:gs pos="50000">
              <a:schemeClr val="accent5">
                <a:hueOff val="5698863"/>
                <a:satOff val="-9186"/>
                <a:lumOff val="3922"/>
                <a:alphaOff val="0"/>
                <a:lumMod val="105000"/>
                <a:satMod val="103000"/>
                <a:tint val="73000"/>
              </a:schemeClr>
            </a:gs>
            <a:gs pos="100000">
              <a:schemeClr val="accent5">
                <a:hueOff val="5698863"/>
                <a:satOff val="-9186"/>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73CCB87-1472-41DA-8632-4FFA4998277C}">
      <dsp:nvSpPr>
        <dsp:cNvPr id="0" name=""/>
        <dsp:cNvSpPr/>
      </dsp:nvSpPr>
      <dsp:spPr>
        <a:xfrm>
          <a:off x="1791691" y="-182211"/>
          <a:ext cx="2395385" cy="2395385"/>
        </a:xfrm>
        <a:prstGeom prst="circularArrow">
          <a:avLst>
            <a:gd name="adj1" fmla="val 5984"/>
            <a:gd name="adj2" fmla="val 394124"/>
            <a:gd name="adj3" fmla="val 13313824"/>
            <a:gd name="adj4" fmla="val 10508221"/>
            <a:gd name="adj5" fmla="val 6981"/>
          </a:avLst>
        </a:prstGeom>
        <a:gradFill rotWithShape="0">
          <a:gsLst>
            <a:gs pos="0">
              <a:schemeClr val="accent5">
                <a:hueOff val="11397726"/>
                <a:satOff val="-18372"/>
                <a:lumOff val="7843"/>
                <a:alphaOff val="0"/>
                <a:lumMod val="110000"/>
                <a:satMod val="105000"/>
                <a:tint val="67000"/>
              </a:schemeClr>
            </a:gs>
            <a:gs pos="50000">
              <a:schemeClr val="accent5">
                <a:hueOff val="11397726"/>
                <a:satOff val="-18372"/>
                <a:lumOff val="7843"/>
                <a:alphaOff val="0"/>
                <a:lumMod val="105000"/>
                <a:satMod val="103000"/>
                <a:tint val="73000"/>
              </a:schemeClr>
            </a:gs>
            <a:gs pos="100000">
              <a:schemeClr val="accent5">
                <a:hueOff val="11397726"/>
                <a:satOff val="-18372"/>
                <a:lumOff val="78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8E299-00DC-4BFD-BCA7-B3E01F4C2B0C}">
      <dsp:nvSpPr>
        <dsp:cNvPr id="0" name=""/>
        <dsp:cNvSpPr/>
      </dsp:nvSpPr>
      <dsp:spPr>
        <a:xfrm>
          <a:off x="80064" y="57"/>
          <a:ext cx="8907671" cy="1296823"/>
        </a:xfrm>
        <a:prstGeom prst="rightArrow">
          <a:avLst>
            <a:gd name="adj1" fmla="val 5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254000" bIns="205871" numCol="1" spcCol="1270" anchor="ctr" anchorCtr="0">
          <a:noAutofit/>
        </a:bodyPr>
        <a:lstStyle/>
        <a:p>
          <a:pPr lvl="0" algn="l" defTabSz="1155700">
            <a:lnSpc>
              <a:spcPct val="90000"/>
            </a:lnSpc>
            <a:spcBef>
              <a:spcPct val="0"/>
            </a:spcBef>
            <a:spcAft>
              <a:spcPct val="35000"/>
            </a:spcAft>
          </a:pPr>
          <a:r>
            <a:rPr lang="es-US" sz="2600" kern="1200" dirty="0" smtClean="0"/>
            <a:t>Canales múltiples</a:t>
          </a:r>
          <a:endParaRPr lang="es-MX" sz="2600" kern="1200" dirty="0"/>
        </a:p>
      </dsp:txBody>
      <dsp:txXfrm>
        <a:off x="80064" y="324263"/>
        <a:ext cx="8583465" cy="648411"/>
      </dsp:txXfrm>
    </dsp:sp>
    <dsp:sp modelId="{FAE6651A-4B4B-4D51-A454-92EE08082A4A}">
      <dsp:nvSpPr>
        <dsp:cNvPr id="0" name=""/>
        <dsp:cNvSpPr/>
      </dsp:nvSpPr>
      <dsp:spPr>
        <a:xfrm>
          <a:off x="80064" y="1002211"/>
          <a:ext cx="2053218" cy="2398731"/>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MX" sz="1600" kern="1200" dirty="0" smtClean="0">
              <a:latin typeface="+mn-lt"/>
            </a:rPr>
            <a:t>Se conectan las sociedades,  l</a:t>
          </a:r>
          <a:r>
            <a:rPr lang="es-MX" sz="1600" b="0" i="0" kern="1200" dirty="0" smtClean="0">
              <a:latin typeface="+mn-lt"/>
            </a:rPr>
            <a:t>as empresas y multinacionales inciden en las relaciones internas como en las externas.</a:t>
          </a:r>
        </a:p>
        <a:p>
          <a:pPr lvl="0" algn="ctr" defTabSz="711200">
            <a:lnSpc>
              <a:spcPct val="90000"/>
            </a:lnSpc>
            <a:spcBef>
              <a:spcPct val="0"/>
            </a:spcBef>
            <a:spcAft>
              <a:spcPct val="35000"/>
            </a:spcAft>
          </a:pPr>
          <a:r>
            <a:rPr lang="es-US" sz="1600" b="0" i="0" kern="1200" dirty="0" smtClean="0">
              <a:latin typeface="+mn-lt"/>
            </a:rPr>
            <a:t>Sus políticas interfieren entre si.</a:t>
          </a:r>
          <a:endParaRPr lang="es-MX" sz="1600" kern="1200" dirty="0">
            <a:latin typeface="+mn-lt"/>
          </a:endParaRPr>
        </a:p>
      </dsp:txBody>
      <dsp:txXfrm>
        <a:off x="80064" y="1002211"/>
        <a:ext cx="2053218" cy="2398731"/>
      </dsp:txXfrm>
    </dsp:sp>
    <dsp:sp modelId="{E9D8CE6C-2EAC-40FB-B6B2-3C996C618D71}">
      <dsp:nvSpPr>
        <dsp:cNvPr id="0" name=""/>
        <dsp:cNvSpPr/>
      </dsp:nvSpPr>
      <dsp:spPr>
        <a:xfrm>
          <a:off x="2133282" y="432179"/>
          <a:ext cx="6854453" cy="1296823"/>
        </a:xfrm>
        <a:prstGeom prst="rightArrow">
          <a:avLst>
            <a:gd name="adj1" fmla="val 50000"/>
            <a:gd name="adj2" fmla="val 50000"/>
          </a:avLst>
        </a:prstGeom>
        <a:gradFill rotWithShape="0">
          <a:gsLst>
            <a:gs pos="0">
              <a:schemeClr val="accent5">
                <a:hueOff val="3799242"/>
                <a:satOff val="-6124"/>
                <a:lumOff val="2614"/>
                <a:alphaOff val="0"/>
                <a:lumMod val="110000"/>
                <a:satMod val="105000"/>
                <a:tint val="67000"/>
              </a:schemeClr>
            </a:gs>
            <a:gs pos="50000">
              <a:schemeClr val="accent5">
                <a:hueOff val="3799242"/>
                <a:satOff val="-6124"/>
                <a:lumOff val="2614"/>
                <a:alphaOff val="0"/>
                <a:lumMod val="105000"/>
                <a:satMod val="103000"/>
                <a:tint val="73000"/>
              </a:schemeClr>
            </a:gs>
            <a:gs pos="100000">
              <a:schemeClr val="accent5">
                <a:hueOff val="3799242"/>
                <a:satOff val="-6124"/>
                <a:lumOff val="26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254000" bIns="205871" numCol="1" spcCol="1270" anchor="ctr" anchorCtr="0">
          <a:noAutofit/>
        </a:bodyPr>
        <a:lstStyle/>
        <a:p>
          <a:pPr lvl="0" algn="l" defTabSz="1155700">
            <a:lnSpc>
              <a:spcPct val="90000"/>
            </a:lnSpc>
            <a:spcBef>
              <a:spcPct val="0"/>
            </a:spcBef>
            <a:spcAft>
              <a:spcPct val="35000"/>
            </a:spcAft>
          </a:pPr>
          <a:r>
            <a:rPr lang="es-US" sz="2600" kern="1200" dirty="0" smtClean="0"/>
            <a:t>Ausencia de jerarquía</a:t>
          </a:r>
          <a:endParaRPr lang="es-MX" sz="2600" kern="1200" dirty="0"/>
        </a:p>
      </dsp:txBody>
      <dsp:txXfrm>
        <a:off x="2133282" y="756385"/>
        <a:ext cx="6530247" cy="648411"/>
      </dsp:txXfrm>
    </dsp:sp>
    <dsp:sp modelId="{356008BC-D2AA-4FCC-B79F-8D90B0811978}">
      <dsp:nvSpPr>
        <dsp:cNvPr id="0" name=""/>
        <dsp:cNvSpPr/>
      </dsp:nvSpPr>
      <dsp:spPr>
        <a:xfrm>
          <a:off x="4186500" y="864300"/>
          <a:ext cx="4801234" cy="1296823"/>
        </a:xfrm>
        <a:prstGeom prst="rightArrow">
          <a:avLst>
            <a:gd name="adj1" fmla="val 50000"/>
            <a:gd name="adj2" fmla="val 50000"/>
          </a:avLst>
        </a:prstGeom>
        <a:gradFill rotWithShape="0">
          <a:gsLst>
            <a:gs pos="0">
              <a:schemeClr val="accent5">
                <a:hueOff val="7598484"/>
                <a:satOff val="-12248"/>
                <a:lumOff val="5229"/>
                <a:alphaOff val="0"/>
                <a:lumMod val="110000"/>
                <a:satMod val="105000"/>
                <a:tint val="67000"/>
              </a:schemeClr>
            </a:gs>
            <a:gs pos="50000">
              <a:schemeClr val="accent5">
                <a:hueOff val="7598484"/>
                <a:satOff val="-12248"/>
                <a:lumOff val="5229"/>
                <a:alphaOff val="0"/>
                <a:lumMod val="105000"/>
                <a:satMod val="103000"/>
                <a:tint val="73000"/>
              </a:schemeClr>
            </a:gs>
            <a:gs pos="100000">
              <a:schemeClr val="accent5">
                <a:hueOff val="7598484"/>
                <a:satOff val="-12248"/>
                <a:lumOff val="52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254000" bIns="205871" numCol="1" spcCol="1270" anchor="ctr" anchorCtr="0">
          <a:noAutofit/>
        </a:bodyPr>
        <a:lstStyle/>
        <a:p>
          <a:pPr lvl="0" algn="l" defTabSz="1155700">
            <a:lnSpc>
              <a:spcPct val="90000"/>
            </a:lnSpc>
            <a:spcBef>
              <a:spcPct val="0"/>
            </a:spcBef>
            <a:spcAft>
              <a:spcPct val="35000"/>
            </a:spcAft>
          </a:pPr>
          <a:r>
            <a:rPr lang="es-US" sz="2600" kern="1200" dirty="0" smtClean="0"/>
            <a:t>Desuso de la fuerza militar</a:t>
          </a:r>
          <a:endParaRPr lang="es-MX" sz="2600" kern="1200" dirty="0"/>
        </a:p>
      </dsp:txBody>
      <dsp:txXfrm>
        <a:off x="4186500" y="1188506"/>
        <a:ext cx="4477028" cy="648411"/>
      </dsp:txXfrm>
    </dsp:sp>
    <dsp:sp modelId="{52C6126E-7E91-4300-830F-24E5DDBA7728}">
      <dsp:nvSpPr>
        <dsp:cNvPr id="0" name=""/>
        <dsp:cNvSpPr/>
      </dsp:nvSpPr>
      <dsp:spPr>
        <a:xfrm>
          <a:off x="4159911" y="1873018"/>
          <a:ext cx="2053218" cy="2353221"/>
        </a:xfrm>
        <a:prstGeom prst="rect">
          <a:avLst/>
        </a:prstGeom>
        <a:solidFill>
          <a:schemeClr val="lt1">
            <a:hueOff val="0"/>
            <a:satOff val="0"/>
            <a:lumOff val="0"/>
            <a:alphaOff val="0"/>
          </a:schemeClr>
        </a:solidFill>
        <a:ln w="6350" cap="flat" cmpd="sng" algn="ctr">
          <a:solidFill>
            <a:schemeClr val="accent5">
              <a:hueOff val="5698863"/>
              <a:satOff val="-918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s-MX" sz="2200" kern="1200" dirty="0" smtClean="0"/>
            <a:t> </a:t>
          </a:r>
          <a:r>
            <a:rPr lang="es-MX" sz="1600" kern="1200" dirty="0" smtClean="0">
              <a:latin typeface="+mn-lt"/>
            </a:rPr>
            <a:t>La fuerza militar deja ser utilizada por los gobiernos,  en relación con otros gobiernos dentro de la región o respecto a los problemas.</a:t>
          </a:r>
          <a:endParaRPr lang="es-MX" sz="1600" kern="1200" dirty="0">
            <a:latin typeface="+mn-lt"/>
          </a:endParaRPr>
        </a:p>
      </dsp:txBody>
      <dsp:txXfrm>
        <a:off x="4159911" y="1873018"/>
        <a:ext cx="2053218" cy="2353221"/>
      </dsp:txXfrm>
    </dsp:sp>
    <dsp:sp modelId="{05E7D06B-A576-4E21-A0DA-76A82D80D698}">
      <dsp:nvSpPr>
        <dsp:cNvPr id="0" name=""/>
        <dsp:cNvSpPr/>
      </dsp:nvSpPr>
      <dsp:spPr>
        <a:xfrm>
          <a:off x="6239719" y="1296421"/>
          <a:ext cx="2748016" cy="1296823"/>
        </a:xfrm>
        <a:prstGeom prst="rightArrow">
          <a:avLst>
            <a:gd name="adj1" fmla="val 50000"/>
            <a:gd name="adj2" fmla="val 50000"/>
          </a:avLst>
        </a:prstGeom>
        <a:gradFill rotWithShape="0">
          <a:gsLst>
            <a:gs pos="0">
              <a:schemeClr val="accent5">
                <a:hueOff val="11397726"/>
                <a:satOff val="-18372"/>
                <a:lumOff val="7843"/>
                <a:alphaOff val="0"/>
                <a:lumMod val="110000"/>
                <a:satMod val="105000"/>
                <a:tint val="67000"/>
              </a:schemeClr>
            </a:gs>
            <a:gs pos="50000">
              <a:schemeClr val="accent5">
                <a:hueOff val="11397726"/>
                <a:satOff val="-18372"/>
                <a:lumOff val="7843"/>
                <a:alphaOff val="0"/>
                <a:lumMod val="105000"/>
                <a:satMod val="103000"/>
                <a:tint val="73000"/>
              </a:schemeClr>
            </a:gs>
            <a:gs pos="100000">
              <a:schemeClr val="accent5">
                <a:hueOff val="11397726"/>
                <a:satOff val="-18372"/>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254000" bIns="205871" numCol="1" spcCol="1270" anchor="ctr" anchorCtr="0">
          <a:noAutofit/>
        </a:bodyPr>
        <a:lstStyle/>
        <a:p>
          <a:pPr lvl="0" algn="l" defTabSz="1155700">
            <a:lnSpc>
              <a:spcPct val="90000"/>
            </a:lnSpc>
            <a:spcBef>
              <a:spcPct val="0"/>
            </a:spcBef>
            <a:spcAft>
              <a:spcPct val="35000"/>
            </a:spcAft>
          </a:pPr>
          <a:r>
            <a:rPr lang="es-US" sz="2600" kern="1200" dirty="0" smtClean="0"/>
            <a:t>Cooperación</a:t>
          </a:r>
          <a:endParaRPr lang="es-MX" sz="2600" kern="1200" dirty="0"/>
        </a:p>
      </dsp:txBody>
      <dsp:txXfrm>
        <a:off x="6239719" y="1620627"/>
        <a:ext cx="2423810" cy="648411"/>
      </dsp:txXfrm>
    </dsp:sp>
    <dsp:sp modelId="{F4297769-6FB1-4B24-83AB-4AFAD03BDE57}">
      <dsp:nvSpPr>
        <dsp:cNvPr id="0" name=""/>
        <dsp:cNvSpPr/>
      </dsp:nvSpPr>
      <dsp:spPr>
        <a:xfrm>
          <a:off x="6239719" y="2298574"/>
          <a:ext cx="2071924" cy="2380803"/>
        </a:xfrm>
        <a:prstGeom prst="rect">
          <a:avLst/>
        </a:prstGeom>
        <a:solidFill>
          <a:schemeClr val="lt1">
            <a:hueOff val="0"/>
            <a:satOff val="0"/>
            <a:lumOff val="0"/>
            <a:alphaOff val="0"/>
          </a:schemeClr>
        </a:solidFill>
        <a:ln w="6350" cap="flat" cmpd="sng" algn="ctr">
          <a:solidFill>
            <a:schemeClr val="accent5">
              <a:hueOff val="11397726"/>
              <a:satOff val="-18372"/>
              <a:lumOff val="7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US" sz="1600" kern="1200" dirty="0" smtClean="0">
              <a:latin typeface="+mn-lt"/>
            </a:rPr>
            <a:t>Abriendo posibilidades de interrelación con otros países </a:t>
          </a:r>
          <a:r>
            <a:rPr lang="es-MX" sz="1600" b="0" i="0" kern="1200" dirty="0" smtClean="0">
              <a:latin typeface="+mn-lt"/>
            </a:rPr>
            <a:t>mediante el principio de cooperación.</a:t>
          </a:r>
          <a:endParaRPr lang="es-MX" sz="1600" kern="1200" dirty="0">
            <a:latin typeface="+mn-lt"/>
          </a:endParaRPr>
        </a:p>
      </dsp:txBody>
      <dsp:txXfrm>
        <a:off x="6239719" y="2298574"/>
        <a:ext cx="2071924" cy="2380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AA4ED-3A6F-445E-B7D4-1E69BC2316E0}">
      <dsp:nvSpPr>
        <dsp:cNvPr id="0" name=""/>
        <dsp:cNvSpPr/>
      </dsp:nvSpPr>
      <dsp:spPr>
        <a:xfrm>
          <a:off x="3188504" y="1584724"/>
          <a:ext cx="2014209" cy="2014209"/>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Principios, normas y reglas </a:t>
          </a:r>
          <a:endParaRPr lang="es-MX" sz="1800" kern="1200" dirty="0"/>
        </a:p>
      </dsp:txBody>
      <dsp:txXfrm>
        <a:off x="3483478" y="1879698"/>
        <a:ext cx="1424261" cy="1424261"/>
      </dsp:txXfrm>
    </dsp:sp>
    <dsp:sp modelId="{39698F5B-D18A-49A3-8BA4-6EFA3840DC4B}">
      <dsp:nvSpPr>
        <dsp:cNvPr id="0" name=""/>
        <dsp:cNvSpPr/>
      </dsp:nvSpPr>
      <dsp:spPr>
        <a:xfrm rot="5400000">
          <a:off x="4117499" y="1647530"/>
          <a:ext cx="156220" cy="30608"/>
        </a:xfrm>
        <a:custGeom>
          <a:avLst/>
          <a:gdLst/>
          <a:ahLst/>
          <a:cxnLst/>
          <a:rect l="0" t="0" r="0" b="0"/>
          <a:pathLst>
            <a:path>
              <a:moveTo>
                <a:pt x="0" y="15304"/>
              </a:moveTo>
              <a:lnTo>
                <a:pt x="156220" y="15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91703" y="1658929"/>
        <a:ext cx="7811" cy="7811"/>
      </dsp:txXfrm>
    </dsp:sp>
    <dsp:sp modelId="{41F0A7D3-9655-49DD-87D4-0BA356B1E342}">
      <dsp:nvSpPr>
        <dsp:cNvPr id="0" name=""/>
        <dsp:cNvSpPr/>
      </dsp:nvSpPr>
      <dsp:spPr>
        <a:xfrm>
          <a:off x="3188504" y="-273263"/>
          <a:ext cx="2014209" cy="2014209"/>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US" sz="1300" kern="1200" dirty="0" smtClean="0">
              <a:latin typeface="+mn-lt"/>
            </a:rPr>
            <a:t>Surgen bajo condiciones restrictivas caracterizadas por el fallo en la toma de decisiones individuales para asegurar resultados deseados </a:t>
          </a:r>
          <a:endParaRPr lang="es-MX" sz="1300" kern="1200" dirty="0"/>
        </a:p>
      </dsp:txBody>
      <dsp:txXfrm>
        <a:off x="3483478" y="21711"/>
        <a:ext cx="1424261" cy="1424261"/>
      </dsp:txXfrm>
    </dsp:sp>
    <dsp:sp modelId="{D147E872-11E3-45A3-96C6-B4E5C92353EB}">
      <dsp:nvSpPr>
        <dsp:cNvPr id="0" name=""/>
        <dsp:cNvSpPr/>
      </dsp:nvSpPr>
      <dsp:spPr>
        <a:xfrm rot="10800000">
          <a:off x="5046493" y="2576525"/>
          <a:ext cx="156220" cy="30608"/>
        </a:xfrm>
        <a:custGeom>
          <a:avLst/>
          <a:gdLst/>
          <a:ahLst/>
          <a:cxnLst/>
          <a:rect l="0" t="0" r="0" b="0"/>
          <a:pathLst>
            <a:path>
              <a:moveTo>
                <a:pt x="0" y="15304"/>
              </a:moveTo>
              <a:lnTo>
                <a:pt x="156220" y="15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5120698" y="2587923"/>
        <a:ext cx="7811" cy="7811"/>
      </dsp:txXfrm>
    </dsp:sp>
    <dsp:sp modelId="{7DB470A2-F208-43E2-9BEA-F991F635FBEC}">
      <dsp:nvSpPr>
        <dsp:cNvPr id="0" name=""/>
        <dsp:cNvSpPr/>
      </dsp:nvSpPr>
      <dsp:spPr>
        <a:xfrm>
          <a:off x="5046493" y="1584724"/>
          <a:ext cx="2014209" cy="2014209"/>
        </a:xfrm>
        <a:prstGeom prst="ellipse">
          <a:avLst/>
        </a:prstGeom>
        <a:gradFill rotWithShape="0">
          <a:gsLst>
            <a:gs pos="0">
              <a:schemeClr val="accent4">
                <a:hueOff val="898922"/>
                <a:satOff val="-10104"/>
                <a:lumOff val="-457"/>
                <a:alphaOff val="0"/>
                <a:lumMod val="110000"/>
                <a:satMod val="105000"/>
                <a:tint val="67000"/>
              </a:schemeClr>
            </a:gs>
            <a:gs pos="50000">
              <a:schemeClr val="accent4">
                <a:hueOff val="898922"/>
                <a:satOff val="-10104"/>
                <a:lumOff val="-457"/>
                <a:alphaOff val="0"/>
                <a:lumMod val="105000"/>
                <a:satMod val="103000"/>
                <a:tint val="73000"/>
              </a:schemeClr>
            </a:gs>
            <a:gs pos="100000">
              <a:schemeClr val="accent4">
                <a:hueOff val="898922"/>
                <a:satOff val="-10104"/>
                <a:lumOff val="-4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US" sz="1300" kern="1200" dirty="0" smtClean="0"/>
            <a:t>Necesidad a partir del siglo XX  con el fin de aportar y tomar decisiones sobre la economía conjunta.  </a:t>
          </a:r>
          <a:endParaRPr lang="es-MX" sz="1300" kern="1200" dirty="0"/>
        </a:p>
      </dsp:txBody>
      <dsp:txXfrm>
        <a:off x="5341467" y="1879698"/>
        <a:ext cx="1424261" cy="1424261"/>
      </dsp:txXfrm>
    </dsp:sp>
    <dsp:sp modelId="{E73AE408-B1FE-4878-A094-96F3C46A7073}">
      <dsp:nvSpPr>
        <dsp:cNvPr id="0" name=""/>
        <dsp:cNvSpPr/>
      </dsp:nvSpPr>
      <dsp:spPr>
        <a:xfrm rot="16200000">
          <a:off x="4117499" y="3505519"/>
          <a:ext cx="156220" cy="30608"/>
        </a:xfrm>
        <a:custGeom>
          <a:avLst/>
          <a:gdLst/>
          <a:ahLst/>
          <a:cxnLst/>
          <a:rect l="0" t="0" r="0" b="0"/>
          <a:pathLst>
            <a:path>
              <a:moveTo>
                <a:pt x="0" y="15304"/>
              </a:moveTo>
              <a:lnTo>
                <a:pt x="156220" y="15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91703" y="3516918"/>
        <a:ext cx="7811" cy="7811"/>
      </dsp:txXfrm>
    </dsp:sp>
    <dsp:sp modelId="{D70AC715-1571-4740-B11A-D0C2B5954093}">
      <dsp:nvSpPr>
        <dsp:cNvPr id="0" name=""/>
        <dsp:cNvSpPr/>
      </dsp:nvSpPr>
      <dsp:spPr>
        <a:xfrm>
          <a:off x="3188504" y="3442713"/>
          <a:ext cx="2014209" cy="2014209"/>
        </a:xfrm>
        <a:prstGeom prst="ellipse">
          <a:avLst/>
        </a:prstGeom>
        <a:gradFill rotWithShape="0">
          <a:gsLst>
            <a:gs pos="0">
              <a:schemeClr val="accent4">
                <a:hueOff val="1797845"/>
                <a:satOff val="-20209"/>
                <a:lumOff val="-913"/>
                <a:alphaOff val="0"/>
                <a:lumMod val="110000"/>
                <a:satMod val="105000"/>
                <a:tint val="67000"/>
              </a:schemeClr>
            </a:gs>
            <a:gs pos="50000">
              <a:schemeClr val="accent4">
                <a:hueOff val="1797845"/>
                <a:satOff val="-20209"/>
                <a:lumOff val="-913"/>
                <a:alphaOff val="0"/>
                <a:lumMod val="105000"/>
                <a:satMod val="103000"/>
                <a:tint val="73000"/>
              </a:schemeClr>
            </a:gs>
            <a:gs pos="100000">
              <a:schemeClr val="accent4">
                <a:hueOff val="1797845"/>
                <a:satOff val="-20209"/>
                <a:lumOff val="-91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smtClean="0"/>
            <a:t>Creación de Organismos mundiales</a:t>
          </a:r>
          <a:endParaRPr lang="es-MX" sz="1300" kern="1200" dirty="0"/>
        </a:p>
      </dsp:txBody>
      <dsp:txXfrm>
        <a:off x="3483478" y="3737687"/>
        <a:ext cx="1424261" cy="1424261"/>
      </dsp:txXfrm>
    </dsp:sp>
    <dsp:sp modelId="{F3865A2C-1886-4B25-B319-DA43CEB35C98}">
      <dsp:nvSpPr>
        <dsp:cNvPr id="0" name=""/>
        <dsp:cNvSpPr/>
      </dsp:nvSpPr>
      <dsp:spPr>
        <a:xfrm>
          <a:off x="3188504" y="2576525"/>
          <a:ext cx="156220" cy="30608"/>
        </a:xfrm>
        <a:custGeom>
          <a:avLst/>
          <a:gdLst/>
          <a:ahLst/>
          <a:cxnLst/>
          <a:rect l="0" t="0" r="0" b="0"/>
          <a:pathLst>
            <a:path>
              <a:moveTo>
                <a:pt x="0" y="15304"/>
              </a:moveTo>
              <a:lnTo>
                <a:pt x="156220" y="153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62709" y="2587923"/>
        <a:ext cx="7811" cy="7811"/>
      </dsp:txXfrm>
    </dsp:sp>
    <dsp:sp modelId="{20604668-CE18-4F96-939A-0AB22EB41C2A}">
      <dsp:nvSpPr>
        <dsp:cNvPr id="0" name=""/>
        <dsp:cNvSpPr/>
      </dsp:nvSpPr>
      <dsp:spPr>
        <a:xfrm>
          <a:off x="1330516" y="1584724"/>
          <a:ext cx="2014209" cy="2014209"/>
        </a:xfrm>
        <a:prstGeom prst="ellipse">
          <a:avLst/>
        </a:prstGeom>
        <a:gradFill rotWithShape="0">
          <a:gsLst>
            <a:gs pos="0">
              <a:schemeClr val="accent4">
                <a:hueOff val="2696767"/>
                <a:satOff val="-30313"/>
                <a:lumOff val="-1370"/>
                <a:alphaOff val="0"/>
                <a:lumMod val="110000"/>
                <a:satMod val="105000"/>
                <a:tint val="67000"/>
              </a:schemeClr>
            </a:gs>
            <a:gs pos="50000">
              <a:schemeClr val="accent4">
                <a:hueOff val="2696767"/>
                <a:satOff val="-30313"/>
                <a:lumOff val="-1370"/>
                <a:alphaOff val="0"/>
                <a:lumMod val="105000"/>
                <a:satMod val="103000"/>
                <a:tint val="73000"/>
              </a:schemeClr>
            </a:gs>
            <a:gs pos="100000">
              <a:schemeClr val="accent4">
                <a:hueOff val="2696767"/>
                <a:satOff val="-30313"/>
                <a:lumOff val="-13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kern="1200" dirty="0" smtClean="0"/>
            <a:t>Regular y velar por el cumplimiento de las funciones y reglas establecidas dentro del comercio.</a:t>
          </a:r>
          <a:endParaRPr lang="es-MX" sz="1300" kern="1200" dirty="0"/>
        </a:p>
      </dsp:txBody>
      <dsp:txXfrm>
        <a:off x="1625490" y="1879698"/>
        <a:ext cx="1424261" cy="14242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994C2-F8B9-4B62-959F-33C1911B5F1F}">
      <dsp:nvSpPr>
        <dsp:cNvPr id="0" name=""/>
        <dsp:cNvSpPr/>
      </dsp:nvSpPr>
      <dsp:spPr>
        <a:xfrm>
          <a:off x="1084655" y="450209"/>
          <a:ext cx="3963754" cy="1376559"/>
        </a:xfrm>
        <a:prstGeom prst="ellipse">
          <a:avLst/>
        </a:prstGeom>
        <a:solidFill>
          <a:schemeClr val="accent5">
            <a:tint val="50000"/>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A59870D8-A565-45F2-B039-DA27C12CB418}">
      <dsp:nvSpPr>
        <dsp:cNvPr id="0" name=""/>
        <dsp:cNvSpPr/>
      </dsp:nvSpPr>
      <dsp:spPr>
        <a:xfrm>
          <a:off x="2688593" y="3820937"/>
          <a:ext cx="768169" cy="491628"/>
        </a:xfrm>
        <a:prstGeom prst="down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29E52F2-86E0-43C0-BD6E-3A448515AFD8}">
      <dsp:nvSpPr>
        <dsp:cNvPr id="0" name=""/>
        <dsp:cNvSpPr/>
      </dsp:nvSpPr>
      <dsp:spPr>
        <a:xfrm>
          <a:off x="1229071" y="4214240"/>
          <a:ext cx="3687213" cy="921803"/>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latin typeface="Adobe Garamond Pro Bold" pitchFamily="18" charset="0"/>
            </a:rPr>
            <a:t>Relaciones internacionales</a:t>
          </a:r>
          <a:endParaRPr lang="es-MX" sz="2400" kern="1200" dirty="0">
            <a:latin typeface="Adobe Garamond Pro Bold" pitchFamily="18" charset="0"/>
          </a:endParaRPr>
        </a:p>
      </dsp:txBody>
      <dsp:txXfrm>
        <a:off x="1229071" y="4214240"/>
        <a:ext cx="3687213" cy="921803"/>
      </dsp:txXfrm>
    </dsp:sp>
    <dsp:sp modelId="{2B07EC49-F0F4-4D86-A4EF-C24B4C3086F0}">
      <dsp:nvSpPr>
        <dsp:cNvPr id="0" name=""/>
        <dsp:cNvSpPr/>
      </dsp:nvSpPr>
      <dsp:spPr>
        <a:xfrm>
          <a:off x="2525741" y="1933084"/>
          <a:ext cx="1382705" cy="1382705"/>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Capacidad de la adaptación de los Estados </a:t>
          </a:r>
          <a:endParaRPr lang="es-MX" sz="1400" kern="1200" dirty="0"/>
        </a:p>
      </dsp:txBody>
      <dsp:txXfrm>
        <a:off x="2728233" y="2135576"/>
        <a:ext cx="977721" cy="977721"/>
      </dsp:txXfrm>
    </dsp:sp>
    <dsp:sp modelId="{76CF8EFE-3C9A-4520-BCE8-B885C62943FF}">
      <dsp:nvSpPr>
        <dsp:cNvPr id="0" name=""/>
        <dsp:cNvSpPr/>
      </dsp:nvSpPr>
      <dsp:spPr>
        <a:xfrm>
          <a:off x="1536338" y="841490"/>
          <a:ext cx="1382705" cy="1382705"/>
        </a:xfrm>
        <a:prstGeom prst="ellipse">
          <a:avLst/>
        </a:prstGeom>
        <a:solidFill>
          <a:schemeClr val="accent5">
            <a:hueOff val="5698863"/>
            <a:satOff val="-918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Vinculación de tareas</a:t>
          </a:r>
          <a:endParaRPr lang="es-MX" sz="1400" kern="1200" dirty="0"/>
        </a:p>
      </dsp:txBody>
      <dsp:txXfrm>
        <a:off x="1738830" y="1043982"/>
        <a:ext cx="977721" cy="977721"/>
      </dsp:txXfrm>
    </dsp:sp>
    <dsp:sp modelId="{6577E17B-87EC-4458-82FB-5B25C73C90E4}">
      <dsp:nvSpPr>
        <dsp:cNvPr id="0" name=""/>
        <dsp:cNvSpPr/>
      </dsp:nvSpPr>
      <dsp:spPr>
        <a:xfrm>
          <a:off x="2949770" y="496080"/>
          <a:ext cx="1382705" cy="1382705"/>
        </a:xfrm>
        <a:prstGeom prst="ellipse">
          <a:avLst/>
        </a:prstGeom>
        <a:solidFill>
          <a:schemeClr val="accent5">
            <a:hueOff val="11397726"/>
            <a:satOff val="-18372"/>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Formación de grupos regionales</a:t>
          </a:r>
          <a:endParaRPr lang="es-MX" sz="1400" kern="1200" dirty="0"/>
        </a:p>
      </dsp:txBody>
      <dsp:txXfrm>
        <a:off x="3152262" y="698572"/>
        <a:ext cx="977721" cy="977721"/>
      </dsp:txXfrm>
    </dsp:sp>
    <dsp:sp modelId="{B05D5102-9F33-4F33-AC5D-8ACBA074188D}">
      <dsp:nvSpPr>
        <dsp:cNvPr id="0" name=""/>
        <dsp:cNvSpPr/>
      </dsp:nvSpPr>
      <dsp:spPr>
        <a:xfrm>
          <a:off x="928944" y="288267"/>
          <a:ext cx="4301749" cy="3441399"/>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A9022-951D-4EE4-B74B-7757A8EAD082}">
      <dsp:nvSpPr>
        <dsp:cNvPr id="0" name=""/>
        <dsp:cNvSpPr/>
      </dsp:nvSpPr>
      <dsp:spPr>
        <a:xfrm>
          <a:off x="911438" y="1999429"/>
          <a:ext cx="1842701" cy="184319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18530D3-A1BB-45B3-90EA-0737E93551B2}">
      <dsp:nvSpPr>
        <dsp:cNvPr id="0" name=""/>
        <dsp:cNvSpPr/>
      </dsp:nvSpPr>
      <dsp:spPr>
        <a:xfrm>
          <a:off x="2492493" y="1695305"/>
          <a:ext cx="454984" cy="454733"/>
        </a:xfrm>
        <a:prstGeom prst="donut">
          <a:avLst>
            <a:gd name="adj" fmla="val 7460"/>
          </a:avLst>
        </a:prstGeom>
        <a:gradFill rotWithShape="0">
          <a:gsLst>
            <a:gs pos="0">
              <a:schemeClr val="accent5">
                <a:hueOff val="1628247"/>
                <a:satOff val="-2625"/>
                <a:lumOff val="1120"/>
                <a:alphaOff val="0"/>
                <a:satMod val="103000"/>
                <a:lumMod val="102000"/>
                <a:tint val="94000"/>
              </a:schemeClr>
            </a:gs>
            <a:gs pos="50000">
              <a:schemeClr val="accent5">
                <a:hueOff val="1628247"/>
                <a:satOff val="-2625"/>
                <a:lumOff val="1120"/>
                <a:alphaOff val="0"/>
                <a:satMod val="110000"/>
                <a:lumMod val="100000"/>
                <a:shade val="100000"/>
              </a:schemeClr>
            </a:gs>
            <a:gs pos="100000">
              <a:schemeClr val="accent5">
                <a:hueOff val="1628247"/>
                <a:satOff val="-2625"/>
                <a:lumOff val="1120"/>
                <a:alphaOff val="0"/>
                <a:lumMod val="99000"/>
                <a:satMod val="120000"/>
                <a:shade val="78000"/>
              </a:schemeClr>
            </a:gs>
          </a:gsLst>
          <a:lin ang="5400000" scaled="0"/>
        </a:gradFill>
        <a:ln w="6350" cap="flat" cmpd="sng" algn="ctr">
          <a:solidFill>
            <a:schemeClr val="accent5">
              <a:hueOff val="1628247"/>
              <a:satOff val="-2625"/>
              <a:lumOff val="112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5708032-5E1A-4608-9A1B-501FBB5F43F2}">
      <dsp:nvSpPr>
        <dsp:cNvPr id="0" name=""/>
        <dsp:cNvSpPr/>
      </dsp:nvSpPr>
      <dsp:spPr>
        <a:xfrm>
          <a:off x="805269" y="1946829"/>
          <a:ext cx="1785532" cy="1784926"/>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55F37FB-AE66-4A9A-A1FD-F4584180331F}">
      <dsp:nvSpPr>
        <dsp:cNvPr id="0" name=""/>
        <dsp:cNvSpPr/>
      </dsp:nvSpPr>
      <dsp:spPr>
        <a:xfrm>
          <a:off x="3158651" y="3113139"/>
          <a:ext cx="801821" cy="801434"/>
        </a:xfrm>
        <a:prstGeom prst="ellipse">
          <a:avLst/>
        </a:prstGeom>
        <a:gradFill rotWithShape="0">
          <a:gsLst>
            <a:gs pos="0">
              <a:schemeClr val="accent5">
                <a:hueOff val="3256493"/>
                <a:satOff val="-5249"/>
                <a:lumOff val="2241"/>
                <a:alphaOff val="0"/>
                <a:satMod val="103000"/>
                <a:lumMod val="102000"/>
                <a:tint val="94000"/>
              </a:schemeClr>
            </a:gs>
            <a:gs pos="50000">
              <a:schemeClr val="accent5">
                <a:hueOff val="3256493"/>
                <a:satOff val="-5249"/>
                <a:lumOff val="2241"/>
                <a:alphaOff val="0"/>
                <a:satMod val="110000"/>
                <a:lumMod val="100000"/>
                <a:shade val="100000"/>
              </a:schemeClr>
            </a:gs>
            <a:gs pos="100000">
              <a:schemeClr val="accent5">
                <a:hueOff val="3256493"/>
                <a:satOff val="-5249"/>
                <a:lumOff val="2241"/>
                <a:alphaOff val="0"/>
                <a:lumMod val="99000"/>
                <a:satMod val="120000"/>
                <a:shade val="78000"/>
              </a:schemeClr>
            </a:gs>
          </a:gsLst>
          <a:lin ang="5400000" scaled="0"/>
        </a:gradFill>
        <a:ln w="6350" cap="flat" cmpd="sng" algn="ctr">
          <a:solidFill>
            <a:schemeClr val="accent5">
              <a:hueOff val="3256493"/>
              <a:satOff val="-5249"/>
              <a:lumOff val="22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48DC9A-F414-484B-BFF1-FEBBD7AF602D}">
      <dsp:nvSpPr>
        <dsp:cNvPr id="0" name=""/>
        <dsp:cNvSpPr/>
      </dsp:nvSpPr>
      <dsp:spPr>
        <a:xfrm>
          <a:off x="3206005" y="3160259"/>
          <a:ext cx="707113" cy="707192"/>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B9F04A2-9FB9-4B60-AEA8-5DE26F06B7EF}">
      <dsp:nvSpPr>
        <dsp:cNvPr id="0" name=""/>
        <dsp:cNvSpPr/>
      </dsp:nvSpPr>
      <dsp:spPr>
        <a:xfrm>
          <a:off x="2845090" y="1981477"/>
          <a:ext cx="1027713" cy="1027842"/>
        </a:xfrm>
        <a:prstGeom prst="ellipse">
          <a:avLst/>
        </a:prstGeom>
        <a:gradFill rotWithShape="0">
          <a:gsLst>
            <a:gs pos="0">
              <a:schemeClr val="accent5">
                <a:hueOff val="4884740"/>
                <a:satOff val="-7874"/>
                <a:lumOff val="3361"/>
                <a:alphaOff val="0"/>
                <a:satMod val="103000"/>
                <a:lumMod val="102000"/>
                <a:tint val="94000"/>
              </a:schemeClr>
            </a:gs>
            <a:gs pos="50000">
              <a:schemeClr val="accent5">
                <a:hueOff val="4884740"/>
                <a:satOff val="-7874"/>
                <a:lumOff val="3361"/>
                <a:alphaOff val="0"/>
                <a:satMod val="110000"/>
                <a:lumMod val="100000"/>
                <a:shade val="100000"/>
              </a:schemeClr>
            </a:gs>
            <a:gs pos="100000">
              <a:schemeClr val="accent5">
                <a:hueOff val="4884740"/>
                <a:satOff val="-7874"/>
                <a:lumOff val="3361"/>
                <a:alphaOff val="0"/>
                <a:lumMod val="99000"/>
                <a:satMod val="120000"/>
                <a:shade val="78000"/>
              </a:schemeClr>
            </a:gs>
          </a:gsLst>
          <a:lin ang="5400000" scaled="0"/>
        </a:gradFill>
        <a:ln w="6350" cap="flat" cmpd="sng" algn="ctr">
          <a:solidFill>
            <a:schemeClr val="accent5">
              <a:hueOff val="4884740"/>
              <a:satOff val="-7874"/>
              <a:lumOff val="33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536FD13-B5C6-4D42-BAD7-A3E49D75FA57}">
      <dsp:nvSpPr>
        <dsp:cNvPr id="0" name=""/>
        <dsp:cNvSpPr/>
      </dsp:nvSpPr>
      <dsp:spPr>
        <a:xfrm>
          <a:off x="3421659" y="693513"/>
          <a:ext cx="336598" cy="336740"/>
        </a:xfrm>
        <a:prstGeom prst="donut">
          <a:avLst>
            <a:gd name="adj" fmla="val 7460"/>
          </a:avLst>
        </a:prstGeom>
        <a:gradFill rotWithShape="0">
          <a:gsLst>
            <a:gs pos="0">
              <a:schemeClr val="accent5">
                <a:hueOff val="6512986"/>
                <a:satOff val="-10498"/>
                <a:lumOff val="4482"/>
                <a:alphaOff val="0"/>
                <a:satMod val="103000"/>
                <a:lumMod val="102000"/>
                <a:tint val="94000"/>
              </a:schemeClr>
            </a:gs>
            <a:gs pos="50000">
              <a:schemeClr val="accent5">
                <a:hueOff val="6512986"/>
                <a:satOff val="-10498"/>
                <a:lumOff val="4482"/>
                <a:alphaOff val="0"/>
                <a:satMod val="110000"/>
                <a:lumMod val="100000"/>
                <a:shade val="100000"/>
              </a:schemeClr>
            </a:gs>
            <a:gs pos="100000">
              <a:schemeClr val="accent5">
                <a:hueOff val="6512986"/>
                <a:satOff val="-10498"/>
                <a:lumOff val="4482"/>
                <a:alphaOff val="0"/>
                <a:lumMod val="99000"/>
                <a:satMod val="120000"/>
                <a:shade val="78000"/>
              </a:schemeClr>
            </a:gs>
          </a:gsLst>
          <a:lin ang="5400000" scaled="0"/>
        </a:gradFill>
        <a:ln w="6350" cap="flat" cmpd="sng" algn="ctr">
          <a:solidFill>
            <a:schemeClr val="accent5">
              <a:hueOff val="6512986"/>
              <a:satOff val="-10498"/>
              <a:lumOff val="448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FC95B68-C81A-4477-B42D-961A02CC3150}">
      <dsp:nvSpPr>
        <dsp:cNvPr id="0" name=""/>
        <dsp:cNvSpPr/>
      </dsp:nvSpPr>
      <dsp:spPr>
        <a:xfrm>
          <a:off x="3842727" y="524951"/>
          <a:ext cx="168299" cy="168561"/>
        </a:xfrm>
        <a:prstGeom prst="donut">
          <a:avLst>
            <a:gd name="adj" fmla="val 7460"/>
          </a:avLst>
        </a:prstGeom>
        <a:gradFill rotWithShape="0">
          <a:gsLst>
            <a:gs pos="0">
              <a:schemeClr val="accent5">
                <a:hueOff val="8141233"/>
                <a:satOff val="-13123"/>
                <a:lumOff val="5602"/>
                <a:alphaOff val="0"/>
                <a:satMod val="103000"/>
                <a:lumMod val="102000"/>
                <a:tint val="94000"/>
              </a:schemeClr>
            </a:gs>
            <a:gs pos="50000">
              <a:schemeClr val="accent5">
                <a:hueOff val="8141233"/>
                <a:satOff val="-13123"/>
                <a:lumOff val="5602"/>
                <a:alphaOff val="0"/>
                <a:satMod val="110000"/>
                <a:lumMod val="100000"/>
                <a:shade val="100000"/>
              </a:schemeClr>
            </a:gs>
            <a:gs pos="100000">
              <a:schemeClr val="accent5">
                <a:hueOff val="8141233"/>
                <a:satOff val="-13123"/>
                <a:lumOff val="5602"/>
                <a:alphaOff val="0"/>
                <a:lumMod val="99000"/>
                <a:satMod val="120000"/>
                <a:shade val="78000"/>
              </a:schemeClr>
            </a:gs>
          </a:gsLst>
          <a:lin ang="5400000" scaled="0"/>
        </a:gradFill>
        <a:ln w="6350" cap="flat" cmpd="sng" algn="ctr">
          <a:solidFill>
            <a:schemeClr val="accent5">
              <a:hueOff val="8141233"/>
              <a:satOff val="-13123"/>
              <a:lumOff val="560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B3307F-CD18-41EF-9811-5CDD18156DBE}">
      <dsp:nvSpPr>
        <dsp:cNvPr id="0" name=""/>
        <dsp:cNvSpPr/>
      </dsp:nvSpPr>
      <dsp:spPr>
        <a:xfrm>
          <a:off x="2899483" y="2035876"/>
          <a:ext cx="919566" cy="919427"/>
        </a:xfrm>
        <a:prstGeom prst="ellipse">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FAF34A1-7697-477D-8226-71602EE1417A}">
      <dsp:nvSpPr>
        <dsp:cNvPr id="0" name=""/>
        <dsp:cNvSpPr/>
      </dsp:nvSpPr>
      <dsp:spPr>
        <a:xfrm>
          <a:off x="2960275" y="1067030"/>
          <a:ext cx="720551" cy="720601"/>
        </a:xfrm>
        <a:prstGeom prst="ellipse">
          <a:avLst/>
        </a:prstGeom>
        <a:gradFill rotWithShape="0">
          <a:gsLst>
            <a:gs pos="0">
              <a:schemeClr val="accent5">
                <a:hueOff val="9769480"/>
                <a:satOff val="-15747"/>
                <a:lumOff val="6723"/>
                <a:alphaOff val="0"/>
                <a:satMod val="103000"/>
                <a:lumMod val="102000"/>
                <a:tint val="94000"/>
              </a:schemeClr>
            </a:gs>
            <a:gs pos="50000">
              <a:schemeClr val="accent5">
                <a:hueOff val="9769480"/>
                <a:satOff val="-15747"/>
                <a:lumOff val="6723"/>
                <a:alphaOff val="0"/>
                <a:satMod val="110000"/>
                <a:lumMod val="100000"/>
                <a:shade val="100000"/>
              </a:schemeClr>
            </a:gs>
            <a:gs pos="100000">
              <a:schemeClr val="accent5">
                <a:hueOff val="9769480"/>
                <a:satOff val="-15747"/>
                <a:lumOff val="6723"/>
                <a:alphaOff val="0"/>
                <a:lumMod val="99000"/>
                <a:satMod val="120000"/>
                <a:shade val="78000"/>
              </a:schemeClr>
            </a:gs>
          </a:gsLst>
          <a:lin ang="5400000" scaled="0"/>
        </a:gradFill>
        <a:ln w="6350" cap="flat" cmpd="sng" algn="ctr">
          <a:solidFill>
            <a:schemeClr val="accent5">
              <a:hueOff val="9769480"/>
              <a:satOff val="-15747"/>
              <a:lumOff val="67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29CC767-C6AF-4168-B145-58B374889222}">
      <dsp:nvSpPr>
        <dsp:cNvPr id="0" name=""/>
        <dsp:cNvSpPr/>
      </dsp:nvSpPr>
      <dsp:spPr>
        <a:xfrm>
          <a:off x="4011026" y="3892736"/>
          <a:ext cx="252768" cy="252459"/>
        </a:xfrm>
        <a:prstGeom prst="donut">
          <a:avLst>
            <a:gd name="adj" fmla="val 7460"/>
          </a:avLst>
        </a:prstGeom>
        <a:gradFill rotWithShape="0">
          <a:gsLst>
            <a:gs pos="0">
              <a:schemeClr val="accent5">
                <a:hueOff val="11397726"/>
                <a:satOff val="-18372"/>
                <a:lumOff val="7843"/>
                <a:alphaOff val="0"/>
                <a:satMod val="103000"/>
                <a:lumMod val="102000"/>
                <a:tint val="94000"/>
              </a:schemeClr>
            </a:gs>
            <a:gs pos="50000">
              <a:schemeClr val="accent5">
                <a:hueOff val="11397726"/>
                <a:satOff val="-18372"/>
                <a:lumOff val="7843"/>
                <a:alphaOff val="0"/>
                <a:satMod val="110000"/>
                <a:lumMod val="100000"/>
                <a:shade val="100000"/>
              </a:schemeClr>
            </a:gs>
            <a:gs pos="100000">
              <a:schemeClr val="accent5">
                <a:hueOff val="11397726"/>
                <a:satOff val="-18372"/>
                <a:lumOff val="7843"/>
                <a:alphaOff val="0"/>
                <a:lumMod val="99000"/>
                <a:satMod val="120000"/>
                <a:shade val="78000"/>
              </a:schemeClr>
            </a:gs>
          </a:gsLst>
          <a:lin ang="5400000" scaled="0"/>
        </a:gradFill>
        <a:ln w="6350" cap="flat" cmpd="sng" algn="ctr">
          <a:solidFill>
            <a:schemeClr val="accent5">
              <a:hueOff val="11397726"/>
              <a:satOff val="-18372"/>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1095F16-F060-4330-8692-1D752E32A2C6}">
      <dsp:nvSpPr>
        <dsp:cNvPr id="0" name=""/>
        <dsp:cNvSpPr/>
      </dsp:nvSpPr>
      <dsp:spPr>
        <a:xfrm>
          <a:off x="2783558" y="914397"/>
          <a:ext cx="874039" cy="873841"/>
        </a:xfrm>
        <a:prstGeom prst="ellipse">
          <a:avLst/>
        </a:prstGeom>
        <a:blipFill rotWithShape="1">
          <a:blip xmlns:r="http://schemas.openxmlformats.org/officeDocument/2006/relationships" r:embed="rId4"/>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8D46DFC-963A-4B43-9A13-A22C6D6E2D98}">
      <dsp:nvSpPr>
        <dsp:cNvPr id="0" name=""/>
        <dsp:cNvSpPr/>
      </dsp:nvSpPr>
      <dsp:spPr>
        <a:xfrm>
          <a:off x="76189" y="1293894"/>
          <a:ext cx="2273640" cy="73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 numCol="1" spcCol="1270" anchor="b" anchorCtr="0">
          <a:noAutofit/>
        </a:bodyPr>
        <a:lstStyle/>
        <a:p>
          <a:pPr lvl="0" algn="ctr" defTabSz="1955800">
            <a:lnSpc>
              <a:spcPct val="90000"/>
            </a:lnSpc>
            <a:spcBef>
              <a:spcPct val="0"/>
            </a:spcBef>
            <a:spcAft>
              <a:spcPct val="35000"/>
            </a:spcAft>
          </a:pPr>
          <a:r>
            <a:rPr lang="es-US" sz="4400" kern="1200" dirty="0" smtClean="0">
              <a:latin typeface="Adobe Garamond Pro Bold" pitchFamily="18" charset="0"/>
            </a:rPr>
            <a:t>CAN</a:t>
          </a:r>
          <a:endParaRPr lang="es-MX" sz="4400" kern="1200" dirty="0">
            <a:latin typeface="Adobe Garamond Pro Bold" pitchFamily="18" charset="0"/>
          </a:endParaRPr>
        </a:p>
      </dsp:txBody>
      <dsp:txXfrm>
        <a:off x="76189" y="1293894"/>
        <a:ext cx="2273640" cy="739755"/>
      </dsp:txXfrm>
    </dsp:sp>
    <dsp:sp modelId="{E44462EC-72F3-4E84-A0CD-ECA4FF7F5548}">
      <dsp:nvSpPr>
        <dsp:cNvPr id="0" name=""/>
        <dsp:cNvSpPr/>
      </dsp:nvSpPr>
      <dsp:spPr>
        <a:xfrm>
          <a:off x="4125572" y="3160259"/>
          <a:ext cx="2273640" cy="707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MX" sz="1400" b="0" i="0" kern="1200" dirty="0" smtClean="0"/>
            <a:t>Impulsar la participación en el proceso de integración regional.</a:t>
          </a:r>
          <a:endParaRPr lang="es-MX" sz="1400" kern="1200" dirty="0"/>
        </a:p>
      </dsp:txBody>
      <dsp:txXfrm>
        <a:off x="4125572" y="3160259"/>
        <a:ext cx="2273640" cy="707192"/>
      </dsp:txXfrm>
    </dsp:sp>
    <dsp:sp modelId="{C42C061C-3287-42F1-A8E3-F2DE626E8ECC}">
      <dsp:nvSpPr>
        <dsp:cNvPr id="0" name=""/>
        <dsp:cNvSpPr/>
      </dsp:nvSpPr>
      <dsp:spPr>
        <a:xfrm>
          <a:off x="3962392" y="2132099"/>
          <a:ext cx="2273640" cy="9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MX" sz="1400" b="0" i="0" kern="1200" dirty="0" smtClean="0">
              <a:latin typeface="+mn-lt"/>
            </a:rPr>
            <a:t>Promover el desarrollo equilibrado </a:t>
          </a:r>
          <a:r>
            <a:rPr lang="es-MX" sz="1400" b="0" i="0" kern="1200" dirty="0" smtClean="0"/>
            <a:t>en condiciones de equidad</a:t>
          </a:r>
          <a:endParaRPr lang="es-MX" sz="1400" b="0" i="0" kern="1200" dirty="0" smtClean="0">
            <a:latin typeface="+mn-lt"/>
          </a:endParaRPr>
        </a:p>
        <a:p>
          <a:pPr lvl="0" algn="l" defTabSz="622300">
            <a:lnSpc>
              <a:spcPct val="90000"/>
            </a:lnSpc>
            <a:spcBef>
              <a:spcPct val="0"/>
            </a:spcBef>
            <a:spcAft>
              <a:spcPct val="35000"/>
            </a:spcAft>
          </a:pPr>
          <a:endParaRPr lang="es-MX" sz="1400" kern="1200" dirty="0">
            <a:latin typeface="+mn-lt"/>
          </a:endParaRPr>
        </a:p>
      </dsp:txBody>
      <dsp:txXfrm>
        <a:off x="3962392" y="2132099"/>
        <a:ext cx="2273640" cy="931444"/>
      </dsp:txXfrm>
    </dsp:sp>
    <dsp:sp modelId="{3578A3D1-1DCD-4616-91DE-D33F0E382D6A}">
      <dsp:nvSpPr>
        <dsp:cNvPr id="0" name=""/>
        <dsp:cNvSpPr/>
      </dsp:nvSpPr>
      <dsp:spPr>
        <a:xfrm>
          <a:off x="3710697" y="1103948"/>
          <a:ext cx="2537700" cy="647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MX" sz="1400" b="0" i="0" kern="1200" dirty="0" smtClean="0"/>
            <a:t>Acelerar el crecimiento por medio de la integración y la cooperación económica y social</a:t>
          </a:r>
          <a:endParaRPr lang="es-MX" sz="1400" kern="1200" dirty="0"/>
        </a:p>
      </dsp:txBody>
      <dsp:txXfrm>
        <a:off x="3710697" y="1103948"/>
        <a:ext cx="2537700" cy="647148"/>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0.16826</cdr:x>
      <cdr:y>0.17192</cdr:y>
    </cdr:from>
    <cdr:to>
      <cdr:x>0.21056</cdr:x>
      <cdr:y>0.2456</cdr:y>
    </cdr:to>
    <cdr:sp macro="" textlink="">
      <cdr:nvSpPr>
        <cdr:cNvPr id="2" name="1 CuadroTexto"/>
        <cdr:cNvSpPr txBox="1"/>
      </cdr:nvSpPr>
      <cdr:spPr>
        <a:xfrm xmlns:a="http://schemas.openxmlformats.org/drawingml/2006/main">
          <a:off x="909400" y="533400"/>
          <a:ext cx="228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US" sz="1100" dirty="0" smtClean="0"/>
            <a:t>`</a:t>
          </a:r>
          <a:endParaRPr lang="es-MX" sz="1100" dirty="0"/>
        </a:p>
      </cdr:txBody>
    </cdr:sp>
  </cdr:relSizeAnchor>
  <cdr:relSizeAnchor xmlns:cdr="http://schemas.openxmlformats.org/drawingml/2006/chartDrawing">
    <cdr:from>
      <cdr:x>0.39732</cdr:x>
      <cdr:y>0.17192</cdr:y>
    </cdr:from>
    <cdr:to>
      <cdr:x>0.4605</cdr:x>
      <cdr:y>0.27016</cdr:y>
    </cdr:to>
    <cdr:sp macro="" textlink="">
      <cdr:nvSpPr>
        <cdr:cNvPr id="3" name="1 CuadroTexto"/>
        <cdr:cNvSpPr txBox="1"/>
      </cdr:nvSpPr>
      <cdr:spPr>
        <a:xfrm xmlns:a="http://schemas.openxmlformats.org/drawingml/2006/main">
          <a:off x="2147409" y="533400"/>
          <a:ext cx="341443"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US" sz="1100" dirty="0" smtClean="0"/>
            <a:t>`</a:t>
          </a:r>
          <a:endParaRPr lang="es-MX"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C91A5D5-FFF8-46DF-9C0E-0D4F23F47441}" type="datetime1">
              <a:rPr lang="es-ES" smtClean="0"/>
              <a:t>16/12/2019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s-ES"/>
              <a:t>‹Nº›</a:t>
            </a:fld>
            <a:endParaRPr lang="es-ES"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2F57AFA-577C-4932-92E9-D908A67F120F}" type="datetime1">
              <a:rPr lang="es-ES" noProof="0" smtClean="0"/>
              <a:t>16/12/2019</a:t>
            </a:fld>
            <a:endParaRPr lang="es-ES" noProof="0" dirty="0"/>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s-ES" noProof="0"/>
              <a:t>‹Nº›</a:t>
            </a:fld>
            <a:endParaRPr lang="es-ES"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1</a:t>
            </a:fld>
            <a:endParaRPr lang="es-ES" dirty="0"/>
          </a:p>
        </p:txBody>
      </p:sp>
    </p:spTree>
    <p:extLst>
      <p:ext uri="{BB962C8B-B14F-4D97-AF65-F5344CB8AC3E}">
        <p14:creationId xmlns:p14="http://schemas.microsoft.com/office/powerpoint/2010/main" val="375100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10</a:t>
            </a:fld>
            <a:endParaRPr lang="es-ES" dirty="0"/>
          </a:p>
        </p:txBody>
      </p:sp>
    </p:spTree>
    <p:extLst>
      <p:ext uri="{BB962C8B-B14F-4D97-AF65-F5344CB8AC3E}">
        <p14:creationId xmlns:p14="http://schemas.microsoft.com/office/powerpoint/2010/main" val="25339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11</a:t>
            </a:fld>
            <a:endParaRPr lang="es-ES" dirty="0"/>
          </a:p>
        </p:txBody>
      </p:sp>
    </p:spTree>
    <p:extLst>
      <p:ext uri="{BB962C8B-B14F-4D97-AF65-F5344CB8AC3E}">
        <p14:creationId xmlns:p14="http://schemas.microsoft.com/office/powerpoint/2010/main" val="171695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rtl="0"/>
            <a:fld id="{6BB98AFB-CB0D-4DFE-87B9-B4B0D0DE73CD}" type="slidenum">
              <a:rPr lang="es-ES" noProof="0" smtClean="0"/>
              <a:t>22</a:t>
            </a:fld>
            <a:endParaRPr lang="es-ES" noProof="0" dirty="0"/>
          </a:p>
        </p:txBody>
      </p:sp>
    </p:spTree>
    <p:extLst>
      <p:ext uri="{BB962C8B-B14F-4D97-AF65-F5344CB8AC3E}">
        <p14:creationId xmlns:p14="http://schemas.microsoft.com/office/powerpoint/2010/main" val="308214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rtl="0"/>
            <a:fld id="{6BB98AFB-CB0D-4DFE-87B9-B4B0D0DE73CD}" type="slidenum">
              <a:rPr lang="es-ES" noProof="0" smtClean="0"/>
              <a:t>23</a:t>
            </a:fld>
            <a:endParaRPr lang="es-ES" noProof="0" dirty="0"/>
          </a:p>
        </p:txBody>
      </p:sp>
    </p:spTree>
    <p:extLst>
      <p:ext uri="{BB962C8B-B14F-4D97-AF65-F5344CB8AC3E}">
        <p14:creationId xmlns:p14="http://schemas.microsoft.com/office/powerpoint/2010/main" val="309480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a:t>
            </a:fld>
            <a:endParaRPr lang="es-ES" dirty="0"/>
          </a:p>
        </p:txBody>
      </p:sp>
    </p:spTree>
    <p:extLst>
      <p:ext uri="{BB962C8B-B14F-4D97-AF65-F5344CB8AC3E}">
        <p14:creationId xmlns:p14="http://schemas.microsoft.com/office/powerpoint/2010/main" val="393822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3</a:t>
            </a:fld>
            <a:endParaRPr lang="es-ES" dirty="0"/>
          </a:p>
        </p:txBody>
      </p:sp>
    </p:spTree>
    <p:extLst>
      <p:ext uri="{BB962C8B-B14F-4D97-AF65-F5344CB8AC3E}">
        <p14:creationId xmlns:p14="http://schemas.microsoft.com/office/powerpoint/2010/main" val="343578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a:t>
            </a:fld>
            <a:endParaRPr lang="es-ES" dirty="0"/>
          </a:p>
        </p:txBody>
      </p:sp>
    </p:spTree>
    <p:extLst>
      <p:ext uri="{BB962C8B-B14F-4D97-AF65-F5344CB8AC3E}">
        <p14:creationId xmlns:p14="http://schemas.microsoft.com/office/powerpoint/2010/main" val="135159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5</a:t>
            </a:fld>
            <a:endParaRPr lang="es-ES" dirty="0"/>
          </a:p>
        </p:txBody>
      </p:sp>
    </p:spTree>
    <p:extLst>
      <p:ext uri="{BB962C8B-B14F-4D97-AF65-F5344CB8AC3E}">
        <p14:creationId xmlns:p14="http://schemas.microsoft.com/office/powerpoint/2010/main" val="405636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6</a:t>
            </a:fld>
            <a:endParaRPr lang="es-ES" dirty="0"/>
          </a:p>
        </p:txBody>
      </p:sp>
    </p:spTree>
    <p:extLst>
      <p:ext uri="{BB962C8B-B14F-4D97-AF65-F5344CB8AC3E}">
        <p14:creationId xmlns:p14="http://schemas.microsoft.com/office/powerpoint/2010/main" val="27229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7</a:t>
            </a:fld>
            <a:endParaRPr lang="es-ES" dirty="0"/>
          </a:p>
        </p:txBody>
      </p:sp>
    </p:spTree>
    <p:extLst>
      <p:ext uri="{BB962C8B-B14F-4D97-AF65-F5344CB8AC3E}">
        <p14:creationId xmlns:p14="http://schemas.microsoft.com/office/powerpoint/2010/main" val="138081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8</a:t>
            </a:fld>
            <a:endParaRPr lang="es-ES" dirty="0"/>
          </a:p>
        </p:txBody>
      </p:sp>
    </p:spTree>
    <p:extLst>
      <p:ext uri="{BB962C8B-B14F-4D97-AF65-F5344CB8AC3E}">
        <p14:creationId xmlns:p14="http://schemas.microsoft.com/office/powerpoint/2010/main" val="41150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9</a:t>
            </a:fld>
            <a:endParaRPr lang="es-ES" dirty="0"/>
          </a:p>
        </p:txBody>
      </p:sp>
    </p:spTree>
    <p:extLst>
      <p:ext uri="{BB962C8B-B14F-4D97-AF65-F5344CB8AC3E}">
        <p14:creationId xmlns:p14="http://schemas.microsoft.com/office/powerpoint/2010/main" val="1982097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533400"/>
            <a:ext cx="5029200" cy="2514601"/>
          </a:xfrm>
        </p:spPr>
        <p:txBody>
          <a:bodyPr rtlCol="0">
            <a:normAutofit/>
          </a:bodyPr>
          <a:lstStyle>
            <a:lvl1pPr>
              <a:lnSpc>
                <a:spcPct val="80000"/>
              </a:lnSpc>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45F0BD41-664D-4ABB-BED5-60658B66DD7C}" type="datetime1">
              <a:rPr lang="es-ES" noProof="0" smtClean="0"/>
              <a:t>16/12/2019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7079A989-1972-408F-82FF-A58E53892B77}" type="datetime1">
              <a:rPr lang="es-ES" noProof="0" smtClean="0"/>
              <a:t>16/12/2019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61412" y="533400"/>
            <a:ext cx="2362201" cy="5486400"/>
          </a:xfrm>
        </p:spPr>
        <p:txBody>
          <a:bodyPr vert="eaVert" rtlCol="0"/>
          <a:lstStyle/>
          <a:p>
            <a:pPr rtl="0"/>
            <a:r>
              <a:rPr lang="es-ES" noProof="0" smtClean="0"/>
              <a:t>Haga clic para modificar el estilo de título del patrón</a:t>
            </a:r>
            <a:endParaRPr lang="es-ES" noProof="0" dirty="0"/>
          </a:p>
        </p:txBody>
      </p:sp>
      <p:sp>
        <p:nvSpPr>
          <p:cNvPr id="3" name="Marcador de texto vertical 2"/>
          <p:cNvSpPr>
            <a:spLocks noGrp="1"/>
          </p:cNvSpPr>
          <p:nvPr>
            <p:ph type="body" orient="vert" idx="1"/>
          </p:nvPr>
        </p:nvSpPr>
        <p:spPr>
          <a:xfrm>
            <a:off x="1065213" y="533400"/>
            <a:ext cx="7467599" cy="54864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DECD3A61-A9C3-4CD9-B800-BFDBF3EEB1B4}" type="datetime1">
              <a:rPr lang="es-ES" noProof="0" smtClean="0"/>
              <a:t>16/12/2019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5CAFB294-75A7-4B00-B220-CD65C2131025}" type="datetime1">
              <a:rPr lang="es-ES" noProof="0" smtClean="0"/>
              <a:t>16/12/2019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66EC0E9D-6882-4573-BA34-049B7160C60E}" type="datetime1">
              <a:rPr lang="es-ES" noProof="0" smtClean="0"/>
              <a:t>16/12/2019</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79F87BAA-EB97-4293-BA03-25DA42ED3F33}" type="datetime1">
              <a:rPr lang="es-ES" noProof="0" smtClean="0"/>
              <a:t>16/12/2019</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contenido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texto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contenido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54873C6C-A638-4A2B-8C7B-738C92DEBADC}" type="datetime1">
              <a:rPr lang="es-ES" noProof="0" smtClean="0"/>
              <a:t>16/12/2019</a:t>
            </a:fld>
            <a:endParaRPr lang="es-ES" noProof="0" dirty="0"/>
          </a:p>
        </p:txBody>
      </p:sp>
      <p:sp>
        <p:nvSpPr>
          <p:cNvPr id="9" name="Marcador de número de diapositiva 8"/>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BDAB7FA5-3598-48B9-9C77-8C3FE03A7F24}" type="datetime1">
              <a:rPr lang="es-ES" noProof="0" smtClean="0"/>
              <a:t>16/12/2019</a:t>
            </a:fld>
            <a:endParaRPr lang="es-ES" noProof="0" dirty="0"/>
          </a:p>
        </p:txBody>
      </p:sp>
      <p:sp>
        <p:nvSpPr>
          <p:cNvPr id="5" name="Marcador de número de diapositiva 4"/>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5855685E-F8EB-43D9-9EDD-55E7759E9BB9}" type="datetime1">
              <a:rPr lang="es-ES" noProof="0" smtClean="0"/>
              <a:t>16/12/2019</a:t>
            </a:fld>
            <a:endParaRPr lang="es-ES" noProof="0" dirty="0"/>
          </a:p>
        </p:txBody>
      </p:sp>
      <p:sp>
        <p:nvSpPr>
          <p:cNvPr id="4" name="Marcador de número de diapositiva 3"/>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55392E02-8288-486A-A35E-2FB446293FE3}" type="datetime1">
              <a:rPr lang="es-ES" noProof="0" smtClean="0"/>
              <a:t>16/12/2019</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r>
              <a:rPr lang="es-ES" noProof="0" dirty="0" smtClean="0"/>
              <a:t>Agregar un pie de página</a:t>
            </a:r>
            <a:endParaRPr lang="es-ES" noProof="0" dirty="0"/>
          </a:p>
        </p:txBody>
      </p:sp>
      <p:sp>
        <p:nvSpPr>
          <p:cNvPr id="4" name="Marcador de fecha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5F0077C4-AA9A-431A-A8F9-E2A2FBCC5765}" type="datetime1">
              <a:rPr lang="es-ES" noProof="0" smtClean="0"/>
              <a:t>16/12/2019</a:t>
            </a:fld>
            <a:endParaRPr lang="es-ES" noProof="0" dirty="0"/>
          </a:p>
        </p:txBody>
      </p:sp>
      <p:sp>
        <p:nvSpPr>
          <p:cNvPr id="6" name="Marcador de número de diapositiva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es-ES" noProof="0" smtClean="0"/>
              <a:pPr rtl="0"/>
              <a:t>‹Nº›</a:t>
            </a:fld>
            <a:endParaRPr lang="es-ES"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diagramLayout" Target="../diagrams/layout10.xml"/><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Data" Target="../diagrams/data10.xml"/><Relationship Id="rId11" Type="http://schemas.openxmlformats.org/officeDocument/2006/relationships/image" Target="../media/image29.png"/><Relationship Id="rId5" Type="http://schemas.openxmlformats.org/officeDocument/2006/relationships/image" Target="../media/image6.png"/><Relationship Id="rId10" Type="http://schemas.microsoft.com/office/2007/relationships/diagramDrawing" Target="../diagrams/drawing10.xml"/><Relationship Id="rId4" Type="http://schemas.microsoft.com/office/2007/relationships/hdphoto" Target="../media/hdphoto1.wdp"/><Relationship Id="rId9" Type="http://schemas.openxmlformats.org/officeDocument/2006/relationships/diagramColors" Target="../diagrams/colors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6.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image" Target="../media/image43.png"/><Relationship Id="rId3" Type="http://schemas.microsoft.com/office/2007/relationships/hdphoto" Target="../media/hdphoto1.wdp"/><Relationship Id="rId7" Type="http://schemas.openxmlformats.org/officeDocument/2006/relationships/diagramColors" Target="../diagrams/colors11.xml"/><Relationship Id="rId12"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QuickStyle" Target="../diagrams/quickStyle11.xml"/><Relationship Id="rId11" Type="http://schemas.openxmlformats.org/officeDocument/2006/relationships/image" Target="../media/image41.png"/><Relationship Id="rId5" Type="http://schemas.openxmlformats.org/officeDocument/2006/relationships/diagramLayout" Target="../diagrams/layout11.xml"/><Relationship Id="rId1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diagramData" Target="../diagrams/data11.xml"/><Relationship Id="rId9" Type="http://schemas.openxmlformats.org/officeDocument/2006/relationships/image" Target="../media/image39.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2.xml"/><Relationship Id="rId3" Type="http://schemas.microsoft.com/office/2007/relationships/hdphoto" Target="../media/hdphoto1.wdp"/><Relationship Id="rId7" Type="http://schemas.openxmlformats.org/officeDocument/2006/relationships/diagramQuickStyle" Target="../diagrams/quickStyle12.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6.png"/><Relationship Id="rId9" Type="http://schemas.microsoft.com/office/2007/relationships/diagramDrawing" Target="../diagrams/drawing1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microsoft.com/office/2007/relationships/hdphoto" Target="../media/hdphoto1.wdp"/><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openxmlformats.org/officeDocument/2006/relationships/image" Target="../media/image6.png"/><Relationship Id="rId9" Type="http://schemas.microsoft.com/office/2007/relationships/diagramDrawing" Target="../diagrams/drawing13.xml"/><Relationship Id="rId14" Type="http://schemas.microsoft.com/office/2007/relationships/diagramDrawing" Target="../diagrams/drawing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0.png"/><Relationship Id="rId1" Type="http://schemas.openxmlformats.org/officeDocument/2006/relationships/slideLayout" Target="../slideLayouts/slideLayout9.xml"/><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openxmlformats.org/officeDocument/2006/relationships/image" Target="../media/image52.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chart" Target="../charts/chart1.xml"/><Relationship Id="rId10" Type="http://schemas.openxmlformats.org/officeDocument/2006/relationships/image" Target="../media/image55.png"/><Relationship Id="rId4" Type="http://schemas.openxmlformats.org/officeDocument/2006/relationships/image" Target="../media/image6.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5.xml"/><Relationship Id="rId3" Type="http://schemas.microsoft.com/office/2007/relationships/hdphoto" Target="../media/hdphoto1.wdp"/><Relationship Id="rId7" Type="http://schemas.openxmlformats.org/officeDocument/2006/relationships/diagramQuickStyle" Target="../diagrams/quickStyle15.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Layout" Target="../diagrams/layout15.xml"/><Relationship Id="rId5" Type="http://schemas.openxmlformats.org/officeDocument/2006/relationships/diagramData" Target="../diagrams/data15.xml"/><Relationship Id="rId10" Type="http://schemas.openxmlformats.org/officeDocument/2006/relationships/image" Target="../media/image62.png"/><Relationship Id="rId4" Type="http://schemas.openxmlformats.org/officeDocument/2006/relationships/image" Target="../media/image6.png"/><Relationship Id="rId9" Type="http://schemas.microsoft.com/office/2007/relationships/diagramDrawing" Target="../diagrams/drawing15.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chart" Target="../charts/chart6.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24.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2.xml"/><Relationship Id="rId16" Type="http://schemas.openxmlformats.org/officeDocument/2006/relationships/chart" Target="../charts/chart9.xml"/><Relationship Id="rId1" Type="http://schemas.openxmlformats.org/officeDocument/2006/relationships/slideLayout" Target="../slideLayouts/slideLayout9.xml"/><Relationship Id="rId6" Type="http://schemas.openxmlformats.org/officeDocument/2006/relationships/chart" Target="../charts/chart7.xml"/><Relationship Id="rId11" Type="http://schemas.openxmlformats.org/officeDocument/2006/relationships/image" Target="../media/image67.png"/><Relationship Id="rId5" Type="http://schemas.openxmlformats.org/officeDocument/2006/relationships/image" Target="../media/image6.png"/><Relationship Id="rId15" Type="http://schemas.openxmlformats.org/officeDocument/2006/relationships/chart" Target="../charts/chart8.xml"/><Relationship Id="rId10" Type="http://schemas.openxmlformats.org/officeDocument/2006/relationships/image" Target="../media/image66.png"/><Relationship Id="rId4" Type="http://schemas.microsoft.com/office/2007/relationships/hdphoto" Target="../media/hdphoto1.wdp"/><Relationship Id="rId9" Type="http://schemas.openxmlformats.org/officeDocument/2006/relationships/image" Target="../media/image65.png"/><Relationship Id="rId1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1.png"/><Relationship Id="rId7" Type="http://schemas.openxmlformats.org/officeDocument/2006/relationships/chart" Target="../charts/chart10.xml"/><Relationship Id="rId12"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chart" Target="../charts/chart11.xml"/><Relationship Id="rId5" Type="http://schemas.microsoft.com/office/2007/relationships/hdphoto" Target="../media/hdphoto1.wdp"/><Relationship Id="rId10" Type="http://schemas.openxmlformats.org/officeDocument/2006/relationships/image" Target="../media/image74.png"/><Relationship Id="rId4" Type="http://schemas.openxmlformats.org/officeDocument/2006/relationships/image" Target="../media/image24.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3.png"/><Relationship Id="rId3" Type="http://schemas.microsoft.com/office/2007/relationships/hdphoto" Target="../media/hdphoto1.wdp"/><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82.png"/><Relationship Id="rId11" Type="http://schemas.openxmlformats.org/officeDocument/2006/relationships/image" Target="../media/image79.png"/><Relationship Id="rId5" Type="http://schemas.openxmlformats.org/officeDocument/2006/relationships/image" Target="../media/image81.png"/><Relationship Id="rId10" Type="http://schemas.openxmlformats.org/officeDocument/2006/relationships/image" Target="../media/image78.png"/><Relationship Id="rId4" Type="http://schemas.openxmlformats.org/officeDocument/2006/relationships/image" Target="../media/image6.png"/><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microsoft.com/office/2007/relationships/hdphoto" Target="../media/hdphoto1.wdp"/><Relationship Id="rId7" Type="http://schemas.openxmlformats.org/officeDocument/2006/relationships/image" Target="../media/image85.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84.png"/><Relationship Id="rId5" Type="http://schemas.openxmlformats.org/officeDocument/2006/relationships/chart" Target="../charts/chart13.xml"/><Relationship Id="rId4" Type="http://schemas.openxmlformats.org/officeDocument/2006/relationships/image" Target="../media/image6.pn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chart" Target="../charts/chart14.xml"/><Relationship Id="rId2" Type="http://schemas.openxmlformats.org/officeDocument/2006/relationships/image" Target="../media/image88.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3" Type="http://schemas.microsoft.com/office/2007/relationships/hdphoto" Target="../media/hdphoto1.wdp"/><Relationship Id="rId7" Type="http://schemas.openxmlformats.org/officeDocument/2006/relationships/image" Target="../media/image91.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6.png"/><Relationship Id="rId9" Type="http://schemas.openxmlformats.org/officeDocument/2006/relationships/image" Target="../media/image93.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6.xml"/><Relationship Id="rId3" Type="http://schemas.microsoft.com/office/2007/relationships/hdphoto" Target="../media/hdphoto1.wdp"/><Relationship Id="rId7" Type="http://schemas.openxmlformats.org/officeDocument/2006/relationships/diagramQuickStyle" Target="../diagrams/quickStyle16.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6.png"/><Relationship Id="rId9" Type="http://schemas.microsoft.com/office/2007/relationships/diagramDrawing" Target="../diagrams/drawing1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7.xml"/><Relationship Id="rId3" Type="http://schemas.microsoft.com/office/2007/relationships/hdphoto" Target="../media/hdphoto1.wdp"/><Relationship Id="rId7" Type="http://schemas.openxmlformats.org/officeDocument/2006/relationships/diagramQuickStyle" Target="../diagrams/quickStyle17.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Layout" Target="../diagrams/layout17.xml"/><Relationship Id="rId5" Type="http://schemas.openxmlformats.org/officeDocument/2006/relationships/diagramData" Target="../diagrams/data17.xml"/><Relationship Id="rId10" Type="http://schemas.openxmlformats.org/officeDocument/2006/relationships/image" Target="../media/image930.png"/><Relationship Id="rId4" Type="http://schemas.openxmlformats.org/officeDocument/2006/relationships/image" Target="../media/image6.png"/><Relationship Id="rId9" Type="http://schemas.microsoft.com/office/2007/relationships/diagramDrawing" Target="../diagrams/drawing17.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8.xml"/><Relationship Id="rId3" Type="http://schemas.microsoft.com/office/2007/relationships/hdphoto" Target="../media/hdphoto1.wdp"/><Relationship Id="rId7" Type="http://schemas.openxmlformats.org/officeDocument/2006/relationships/diagramQuickStyle" Target="../diagrams/quickStyle18.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6.png"/><Relationship Id="rId9" Type="http://schemas.microsoft.com/office/2007/relationships/diagramDrawing" Target="../diagrams/drawing18.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9.xml"/><Relationship Id="rId3" Type="http://schemas.microsoft.com/office/2007/relationships/hdphoto" Target="../media/hdphoto1.wdp"/><Relationship Id="rId7" Type="http://schemas.openxmlformats.org/officeDocument/2006/relationships/diagramQuickStyle" Target="../diagrams/quickStyle19.xml"/><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6.png"/><Relationship Id="rId9" Type="http://schemas.microsoft.com/office/2007/relationships/diagramDrawing" Target="../diagrams/drawing19.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5.png"/><Relationship Id="rId4" Type="http://schemas.openxmlformats.org/officeDocument/2006/relationships/diagramData" Target="../diagrams/data3.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5.xml"/><Relationship Id="rId11" Type="http://schemas.openxmlformats.org/officeDocument/2006/relationships/image" Target="../media/image18.png"/><Relationship Id="rId5" Type="http://schemas.openxmlformats.org/officeDocument/2006/relationships/diagramLayout" Target="../diagrams/layout5.xml"/><Relationship Id="rId10" Type="http://schemas.openxmlformats.org/officeDocument/2006/relationships/image" Target="../media/image17.png"/><Relationship Id="rId4" Type="http://schemas.openxmlformats.org/officeDocument/2006/relationships/diagramData" Target="../diagrams/data5.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7.xml"/><Relationship Id="rId11" Type="http://schemas.openxmlformats.org/officeDocument/2006/relationships/image" Target="../media/image22.png"/><Relationship Id="rId5" Type="http://schemas.openxmlformats.org/officeDocument/2006/relationships/diagramLayout" Target="../diagrams/layout7.xml"/><Relationship Id="rId10" Type="http://schemas.openxmlformats.org/officeDocument/2006/relationships/image" Target="../media/image21.png"/><Relationship Id="rId4" Type="http://schemas.openxmlformats.org/officeDocument/2006/relationships/diagramData" Target="../diagrams/data7.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24.pn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5" Type="http://schemas.openxmlformats.org/officeDocument/2006/relationships/image" Target="../media/image6.png"/><Relationship Id="rId10"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8.xml"/><Relationship Id="rId14"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89012" y="1828800"/>
            <a:ext cx="6019800" cy="1447800"/>
          </a:xfrm>
        </p:spPr>
        <p:txBody>
          <a:bodyPr rtlCol="0">
            <a:noAutofit/>
          </a:bodyPr>
          <a:lstStyle/>
          <a:p>
            <a:pPr algn="ctr"/>
            <a:r>
              <a:rPr lang="es-MX" sz="1400" dirty="0"/>
              <a:t>DEPARTAMENTO DE CIENCIAS ECONÓMICAS, ADMINISTRATIVAS Y DE COMERCIO</a:t>
            </a:r>
            <a:br>
              <a:rPr lang="es-MX" sz="1400" dirty="0"/>
            </a:br>
            <a:r>
              <a:rPr lang="es-US" sz="1400" dirty="0"/>
              <a:t> </a:t>
            </a:r>
            <a:r>
              <a:rPr lang="es-MX" sz="1400" dirty="0"/>
              <a:t/>
            </a:r>
            <a:br>
              <a:rPr lang="es-MX" sz="1400" dirty="0"/>
            </a:br>
            <a:r>
              <a:rPr lang="es-ES" sz="1400" dirty="0"/>
              <a:t>CARRERA DE INGENIERÍA EN MERCADOTECNIA</a:t>
            </a:r>
            <a:r>
              <a:rPr lang="es-MX" sz="1400" dirty="0"/>
              <a:t/>
            </a:r>
            <a:br>
              <a:rPr lang="es-MX" sz="1400" dirty="0"/>
            </a:br>
            <a:r>
              <a:rPr lang="es-ES" sz="1400" dirty="0"/>
              <a:t> </a:t>
            </a:r>
            <a:r>
              <a:rPr lang="es-MX" sz="1400" dirty="0"/>
              <a:t/>
            </a:r>
            <a:br>
              <a:rPr lang="es-MX" sz="1400" dirty="0"/>
            </a:br>
            <a:r>
              <a:rPr lang="es-ES" sz="1400" dirty="0"/>
              <a:t>TRABAJO DE TITULACIÓN, PREVIO A LA OBTENCIÓN DEL TÍTULO DE INGENIERIA EN MERCADOTECNIA</a:t>
            </a:r>
            <a:endParaRPr lang="es-MX" sz="1400" dirty="0"/>
          </a:p>
        </p:txBody>
      </p:sp>
      <p:sp>
        <p:nvSpPr>
          <p:cNvPr id="3" name="Subtítulo 2"/>
          <p:cNvSpPr>
            <a:spLocks noGrp="1"/>
          </p:cNvSpPr>
          <p:nvPr>
            <p:ph type="subTitle" idx="1"/>
          </p:nvPr>
        </p:nvSpPr>
        <p:spPr>
          <a:xfrm>
            <a:off x="1446212" y="3657600"/>
            <a:ext cx="4800600" cy="2895600"/>
          </a:xfrm>
        </p:spPr>
        <p:txBody>
          <a:bodyPr rtlCol="0">
            <a:noAutofit/>
          </a:bodyPr>
          <a:lstStyle/>
          <a:p>
            <a:pPr algn="ctr"/>
            <a:r>
              <a:rPr lang="es-US" sz="1400" b="1" dirty="0"/>
              <a:t>TEMA:</a:t>
            </a:r>
            <a:r>
              <a:rPr lang="es-US" sz="1400" dirty="0"/>
              <a:t> “</a:t>
            </a:r>
            <a:r>
              <a:rPr lang="es-MX" sz="1400" dirty="0"/>
              <a:t>ANÁLISIS DE LA IMPORTACIÓN DEL CALZADO DEPORTIVO EN EL ECUADOR”</a:t>
            </a:r>
          </a:p>
          <a:p>
            <a:pPr algn="ctr"/>
            <a:r>
              <a:rPr lang="es-MX" sz="1400" dirty="0"/>
              <a:t> </a:t>
            </a:r>
          </a:p>
          <a:p>
            <a:pPr algn="ctr"/>
            <a:r>
              <a:rPr lang="es-US" sz="1400" b="1" dirty="0"/>
              <a:t>AUTOR:</a:t>
            </a:r>
            <a:r>
              <a:rPr lang="es-US" sz="1400" dirty="0"/>
              <a:t> </a:t>
            </a:r>
            <a:r>
              <a:rPr lang="es-US" sz="1400" dirty="0" smtClean="0"/>
              <a:t> RUIZ </a:t>
            </a:r>
            <a:r>
              <a:rPr lang="es-US" sz="1400" dirty="0"/>
              <a:t>NÁJERA, RITA ESTEFANÍA</a:t>
            </a:r>
            <a:endParaRPr lang="es-MX" sz="1400" dirty="0"/>
          </a:p>
          <a:p>
            <a:pPr algn="ctr"/>
            <a:r>
              <a:rPr lang="es-US" sz="1400" dirty="0"/>
              <a:t> </a:t>
            </a:r>
            <a:endParaRPr lang="es-MX" sz="1400" dirty="0"/>
          </a:p>
          <a:p>
            <a:pPr algn="ctr"/>
            <a:r>
              <a:rPr lang="es-US" sz="1400" b="1" dirty="0"/>
              <a:t>DIRECTOR: </a:t>
            </a:r>
            <a:r>
              <a:rPr lang="es-MX" sz="1400" dirty="0" smtClean="0"/>
              <a:t>ING. </a:t>
            </a:r>
            <a:r>
              <a:rPr lang="es-MX" sz="1400" dirty="0"/>
              <a:t>OJEDA ESCOBAR JORGE </a:t>
            </a:r>
            <a:r>
              <a:rPr lang="es-MX" sz="1400" dirty="0" smtClean="0"/>
              <a:t>ANÍBAL </a:t>
            </a:r>
            <a:endParaRPr lang="es-MX" sz="1400" dirty="0"/>
          </a:p>
          <a:p>
            <a:pPr algn="ctr"/>
            <a:r>
              <a:rPr lang="es-US" sz="1400" dirty="0"/>
              <a:t> </a:t>
            </a:r>
            <a:endParaRPr lang="es-MX" sz="1400" dirty="0"/>
          </a:p>
          <a:p>
            <a:pPr algn="ctr"/>
            <a:r>
              <a:rPr lang="es-US" sz="1400" dirty="0"/>
              <a:t> </a:t>
            </a:r>
            <a:r>
              <a:rPr lang="es-US" sz="1400" dirty="0" smtClean="0"/>
              <a:t>2019</a:t>
            </a:r>
            <a:endParaRPr lang="es-MX" sz="1400" dirty="0"/>
          </a:p>
        </p:txBody>
      </p:sp>
      <p:pic>
        <p:nvPicPr>
          <p:cNvPr id="4" name="3 Imagen"/>
          <p:cNvPicPr/>
          <p:nvPr/>
        </p:nvPicPr>
        <p:blipFill>
          <a:blip r:embed="rId3"/>
          <a:stretch>
            <a:fillRect/>
          </a:stretch>
        </p:blipFill>
        <p:spPr bwMode="auto">
          <a:xfrm>
            <a:off x="31835" y="152400"/>
            <a:ext cx="6553200" cy="1371600"/>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236058" y="-22746"/>
            <a:ext cx="1952768"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0" y="6568305"/>
            <a:ext cx="8686800" cy="137468"/>
            <a:chOff x="842670" y="6366526"/>
            <a:chExt cx="8686800" cy="137468"/>
          </a:xfrm>
        </p:grpSpPr>
        <p:sp>
          <p:nvSpPr>
            <p:cNvPr id="6" name="5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7" name="6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9" name="8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sp>
        <p:nvSpPr>
          <p:cNvPr id="11" name="Título 1"/>
          <p:cNvSpPr txBox="1">
            <a:spLocks/>
          </p:cNvSpPr>
          <p:nvPr/>
        </p:nvSpPr>
        <p:spPr>
          <a:xfrm>
            <a:off x="1549256" y="152400"/>
            <a:ext cx="8686801" cy="685800"/>
          </a:xfrm>
          <a:prstGeom prst="rect">
            <a:avLst/>
          </a:prstGeom>
        </p:spPr>
        <p:txBody>
          <a:bodyPr rtlCol="0">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pPr algn="ctr"/>
            <a:r>
              <a:rPr lang="es-MX" sz="3200" dirty="0">
                <a:latin typeface="Adobe Garamond Pro Bold" pitchFamily="18" charset="0"/>
                <a:ea typeface="Calibri"/>
              </a:rPr>
              <a:t>Funcionalismo de Mitrany</a:t>
            </a:r>
            <a:endParaRPr lang="es-MX" sz="3200" dirty="0">
              <a:latin typeface="Adobe Garamond Pro Bold" pitchFamily="18" charset="0"/>
            </a:endParaRPr>
          </a:p>
        </p:txBody>
      </p:sp>
      <p:graphicFrame>
        <p:nvGraphicFramePr>
          <p:cNvPr id="12" name="11 Diagrama"/>
          <p:cNvGraphicFramePr/>
          <p:nvPr>
            <p:extLst>
              <p:ext uri="{D42A27DB-BD31-4B8C-83A1-F6EECF244321}">
                <p14:modId xmlns:p14="http://schemas.microsoft.com/office/powerpoint/2010/main" val="38849829"/>
              </p:ext>
            </p:extLst>
          </p:nvPr>
        </p:nvGraphicFramePr>
        <p:xfrm>
          <a:off x="1549256" y="609600"/>
          <a:ext cx="9193355" cy="55280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4012" y="990600"/>
            <a:ext cx="207279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2141" y="4635972"/>
            <a:ext cx="2690180"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39430" y="673053"/>
            <a:ext cx="1831782" cy="155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2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760412" y="304800"/>
            <a:ext cx="4114800" cy="838200"/>
          </a:xfrm>
        </p:spPr>
        <p:txBody>
          <a:bodyPr rtlCol="0"/>
          <a:lstStyle/>
          <a:p>
            <a:pPr rtl="0"/>
            <a:r>
              <a:rPr lang="es-ES" sz="3200" dirty="0" smtClean="0">
                <a:latin typeface="Adobe Garamond Pro Bold" pitchFamily="18" charset="0"/>
                <a:ea typeface="Adobe Fan Heiti Std B" pitchFamily="34" charset="-128"/>
              </a:rPr>
              <a:t>Libre Comercio </a:t>
            </a:r>
            <a:endParaRPr lang="es-ES" sz="3200" dirty="0">
              <a:latin typeface="Adobe Garamond Pro Bold" pitchFamily="18" charset="0"/>
              <a:ea typeface="Adobe Fan Heiti Std B" pitchFamily="34" charset="-128"/>
            </a:endParaRPr>
          </a:p>
        </p:txBody>
      </p:sp>
      <p:sp>
        <p:nvSpPr>
          <p:cNvPr id="4" name="Marcador de texto 3"/>
          <p:cNvSpPr>
            <a:spLocks noGrp="1"/>
          </p:cNvSpPr>
          <p:nvPr>
            <p:ph type="body" sz="half" idx="2"/>
          </p:nvPr>
        </p:nvSpPr>
        <p:spPr>
          <a:xfrm>
            <a:off x="684212" y="1219200"/>
            <a:ext cx="4114800" cy="1066800"/>
          </a:xfrm>
        </p:spPr>
        <p:txBody>
          <a:bodyPr rtlCol="0"/>
          <a:lstStyle/>
          <a:p>
            <a:r>
              <a:rPr lang="es-US" dirty="0"/>
              <a:t>S</a:t>
            </a:r>
            <a:r>
              <a:rPr lang="es-US" dirty="0" smtClean="0"/>
              <a:t>e </a:t>
            </a:r>
            <a:r>
              <a:rPr lang="es-US" dirty="0"/>
              <a:t>opone a la intervención estatal que obstaculice el ejercicio de la actividad </a:t>
            </a:r>
            <a:r>
              <a:rPr lang="es-US" dirty="0" smtClean="0"/>
              <a:t>económica.</a:t>
            </a:r>
            <a:endParaRPr lang="es-E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76199"/>
            <a:ext cx="5791200" cy="594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xplosión 2"/>
          <p:cNvSpPr/>
          <p:nvPr/>
        </p:nvSpPr>
        <p:spPr>
          <a:xfrm>
            <a:off x="150812" y="2209800"/>
            <a:ext cx="1905000" cy="1447800"/>
          </a:xfrm>
          <a:prstGeom prst="irregularSeal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sz="1400" dirty="0">
                <a:effectLst>
                  <a:glow rad="101600">
                    <a:schemeClr val="accent4">
                      <a:satMod val="175000"/>
                      <a:alpha val="40000"/>
                    </a:schemeClr>
                  </a:glow>
                </a:effectLst>
                <a:latin typeface="Times New Roman"/>
                <a:ea typeface="Calibri"/>
              </a:rPr>
              <a:t>L</a:t>
            </a:r>
            <a:r>
              <a:rPr lang="es-US" sz="1400" dirty="0" smtClean="0">
                <a:effectLst>
                  <a:glow rad="101600">
                    <a:schemeClr val="accent4">
                      <a:satMod val="175000"/>
                      <a:alpha val="40000"/>
                    </a:schemeClr>
                  </a:glow>
                </a:effectLst>
                <a:latin typeface="Times New Roman"/>
                <a:ea typeface="Calibri"/>
              </a:rPr>
              <a:t>ibertad </a:t>
            </a:r>
            <a:r>
              <a:rPr lang="es-US" sz="1400" dirty="0">
                <a:effectLst>
                  <a:glow rad="101600">
                    <a:schemeClr val="accent4">
                      <a:satMod val="175000"/>
                      <a:alpha val="40000"/>
                    </a:schemeClr>
                  </a:glow>
                </a:effectLst>
                <a:latin typeface="Times New Roman"/>
                <a:ea typeface="Calibri"/>
              </a:rPr>
              <a:t>de precios</a:t>
            </a:r>
            <a:endParaRPr lang="es-MX" sz="1400" dirty="0">
              <a:effectLst>
                <a:glow rad="101600">
                  <a:schemeClr val="accent4">
                    <a:satMod val="175000"/>
                    <a:alpha val="40000"/>
                  </a:schemeClr>
                </a:glow>
              </a:effectLst>
            </a:endParaRPr>
          </a:p>
        </p:txBody>
      </p:sp>
      <p:sp>
        <p:nvSpPr>
          <p:cNvPr id="7" name="6 Explosión 2"/>
          <p:cNvSpPr/>
          <p:nvPr/>
        </p:nvSpPr>
        <p:spPr>
          <a:xfrm>
            <a:off x="1249006" y="3657600"/>
            <a:ext cx="1857918" cy="1447800"/>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US" sz="1400" dirty="0">
                <a:effectLst>
                  <a:glow rad="101600">
                    <a:schemeClr val="accent5">
                      <a:satMod val="175000"/>
                      <a:alpha val="40000"/>
                    </a:schemeClr>
                  </a:glow>
                </a:effectLst>
                <a:latin typeface="Times New Roman"/>
                <a:ea typeface="Calibri"/>
              </a:rPr>
              <a:t>L</a:t>
            </a:r>
            <a:r>
              <a:rPr lang="es-US" sz="1400" dirty="0" smtClean="0">
                <a:effectLst>
                  <a:glow rad="101600">
                    <a:schemeClr val="accent5">
                      <a:satMod val="175000"/>
                      <a:alpha val="40000"/>
                    </a:schemeClr>
                  </a:glow>
                </a:effectLst>
                <a:latin typeface="Times New Roman"/>
                <a:ea typeface="Calibri"/>
              </a:rPr>
              <a:t>ibertad </a:t>
            </a:r>
            <a:r>
              <a:rPr lang="es-US" sz="1400" dirty="0">
                <a:effectLst>
                  <a:glow rad="101600">
                    <a:schemeClr val="accent5">
                      <a:satMod val="175000"/>
                      <a:alpha val="40000"/>
                    </a:schemeClr>
                  </a:glow>
                </a:effectLst>
                <a:latin typeface="Times New Roman"/>
                <a:ea typeface="Calibri"/>
              </a:rPr>
              <a:t>de </a:t>
            </a:r>
            <a:r>
              <a:rPr lang="es-US" sz="1400" dirty="0" smtClean="0">
                <a:effectLst>
                  <a:glow rad="101600">
                    <a:schemeClr val="accent5">
                      <a:satMod val="175000"/>
                      <a:alpha val="40000"/>
                    </a:schemeClr>
                  </a:glow>
                </a:effectLst>
                <a:latin typeface="Times New Roman"/>
                <a:ea typeface="Calibri"/>
              </a:rPr>
              <a:t>horarios</a:t>
            </a:r>
            <a:endParaRPr lang="es-MX" sz="1400" dirty="0">
              <a:effectLst>
                <a:glow rad="101600">
                  <a:schemeClr val="accent5">
                    <a:satMod val="175000"/>
                    <a:alpha val="40000"/>
                  </a:schemeClr>
                </a:glow>
              </a:effectLst>
            </a:endParaRPr>
          </a:p>
        </p:txBody>
      </p:sp>
      <p:sp>
        <p:nvSpPr>
          <p:cNvPr id="8" name="7 Explosión 2"/>
          <p:cNvSpPr/>
          <p:nvPr/>
        </p:nvSpPr>
        <p:spPr>
          <a:xfrm>
            <a:off x="3196212" y="2263822"/>
            <a:ext cx="2485482" cy="1704833"/>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US" sz="1400" dirty="0">
                <a:effectLst>
                  <a:glow rad="101600">
                    <a:schemeClr val="accent3">
                      <a:satMod val="175000"/>
                      <a:alpha val="40000"/>
                    </a:schemeClr>
                  </a:glow>
                </a:effectLst>
                <a:latin typeface="Times New Roman"/>
                <a:ea typeface="Calibri"/>
              </a:rPr>
              <a:t>L</a:t>
            </a:r>
            <a:r>
              <a:rPr lang="es-US" sz="1400" dirty="0" smtClean="0">
                <a:effectLst>
                  <a:glow rad="101600">
                    <a:schemeClr val="accent3">
                      <a:satMod val="175000"/>
                      <a:alpha val="40000"/>
                    </a:schemeClr>
                  </a:glow>
                </a:effectLst>
                <a:latin typeface="Times New Roman"/>
                <a:ea typeface="Calibri"/>
              </a:rPr>
              <a:t>ibertad </a:t>
            </a:r>
            <a:r>
              <a:rPr lang="es-US" sz="1400" dirty="0">
                <a:effectLst>
                  <a:glow rad="101600">
                    <a:schemeClr val="accent3">
                      <a:satMod val="175000"/>
                      <a:alpha val="40000"/>
                    </a:schemeClr>
                  </a:glow>
                </a:effectLst>
                <a:latin typeface="Times New Roman"/>
                <a:ea typeface="Calibri"/>
              </a:rPr>
              <a:t>de </a:t>
            </a:r>
            <a:r>
              <a:rPr lang="es-US" sz="1400" dirty="0" smtClean="0">
                <a:effectLst>
                  <a:glow rad="101600">
                    <a:schemeClr val="accent3">
                      <a:satMod val="175000"/>
                      <a:alpha val="40000"/>
                    </a:schemeClr>
                  </a:glow>
                </a:effectLst>
                <a:latin typeface="Times New Roman"/>
                <a:ea typeface="Calibri"/>
              </a:rPr>
              <a:t>iniciativa empresarial</a:t>
            </a:r>
            <a:endParaRPr lang="es-MX" sz="1400" dirty="0">
              <a:effectLst>
                <a:glow rad="101600">
                  <a:schemeClr val="accent3">
                    <a:satMod val="175000"/>
                    <a:alpha val="40000"/>
                  </a:schemeClr>
                </a:glow>
              </a:effectLst>
            </a:endParaRPr>
          </a:p>
        </p:txBody>
      </p:sp>
      <p:sp>
        <p:nvSpPr>
          <p:cNvPr id="9" name="8 Explosión 2"/>
          <p:cNvSpPr/>
          <p:nvPr/>
        </p:nvSpPr>
        <p:spPr>
          <a:xfrm>
            <a:off x="3106924" y="4648200"/>
            <a:ext cx="2514600" cy="1569231"/>
          </a:xfrm>
          <a:prstGeom prst="irregularSeal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US" sz="1400" dirty="0">
                <a:effectLst>
                  <a:glow rad="101600">
                    <a:schemeClr val="accent5">
                      <a:satMod val="175000"/>
                      <a:alpha val="40000"/>
                    </a:schemeClr>
                  </a:glow>
                </a:effectLst>
                <a:latin typeface="Times New Roman"/>
                <a:ea typeface="Calibri"/>
              </a:rPr>
              <a:t>L</a:t>
            </a:r>
            <a:r>
              <a:rPr lang="es-US" sz="1400" dirty="0" smtClean="0">
                <a:effectLst>
                  <a:glow rad="101600">
                    <a:schemeClr val="accent5">
                      <a:satMod val="175000"/>
                      <a:alpha val="40000"/>
                    </a:schemeClr>
                  </a:glow>
                </a:effectLst>
                <a:latin typeface="Times New Roman"/>
                <a:ea typeface="Calibri"/>
              </a:rPr>
              <a:t>ibertad </a:t>
            </a:r>
            <a:r>
              <a:rPr lang="es-US" sz="1400" dirty="0">
                <a:effectLst>
                  <a:glow rad="101600">
                    <a:schemeClr val="accent5">
                      <a:satMod val="175000"/>
                      <a:alpha val="40000"/>
                    </a:schemeClr>
                  </a:glow>
                </a:effectLst>
                <a:latin typeface="Times New Roman"/>
                <a:ea typeface="Calibri"/>
              </a:rPr>
              <a:t>de </a:t>
            </a:r>
            <a:r>
              <a:rPr lang="es-US" sz="1400" dirty="0" smtClean="0">
                <a:effectLst>
                  <a:glow rad="101600">
                    <a:schemeClr val="accent5">
                      <a:satMod val="175000"/>
                      <a:alpha val="40000"/>
                    </a:schemeClr>
                  </a:glow>
                </a:effectLst>
                <a:latin typeface="Times New Roman"/>
                <a:ea typeface="Calibri"/>
              </a:rPr>
              <a:t>contratación</a:t>
            </a:r>
            <a:endParaRPr lang="es-MX" sz="1400" dirty="0">
              <a:effectLst>
                <a:glow rad="101600">
                  <a:schemeClr val="accent5">
                    <a:satMod val="175000"/>
                    <a:alpha val="40000"/>
                  </a:schemeClr>
                </a:glow>
              </a:effectLst>
            </a:endParaRPr>
          </a:p>
        </p:txBody>
      </p:sp>
      <p:grpSp>
        <p:nvGrpSpPr>
          <p:cNvPr id="10" name="9 Grupo"/>
          <p:cNvGrpSpPr/>
          <p:nvPr/>
        </p:nvGrpSpPr>
        <p:grpSpPr>
          <a:xfrm>
            <a:off x="0" y="6568305"/>
            <a:ext cx="8686800" cy="137468"/>
            <a:chOff x="842670" y="6366526"/>
            <a:chExt cx="8686800" cy="137468"/>
          </a:xfrm>
        </p:grpSpPr>
        <p:sp>
          <p:nvSpPr>
            <p:cNvPr id="11" name="10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12" name="11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3" name="1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4" name="13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spTree>
    <p:extLst>
      <p:ext uri="{BB962C8B-B14F-4D97-AF65-F5344CB8AC3E}">
        <p14:creationId xmlns:p14="http://schemas.microsoft.com/office/powerpoint/2010/main" val="26005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113962" y="-22746"/>
            <a:ext cx="2074864"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texto"/>
          <p:cNvSpPr>
            <a:spLocks noGrp="1"/>
          </p:cNvSpPr>
          <p:nvPr>
            <p:ph type="body" sz="half" idx="2"/>
          </p:nvPr>
        </p:nvSpPr>
        <p:spPr>
          <a:xfrm>
            <a:off x="531812" y="1828800"/>
            <a:ext cx="2590800" cy="3276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US" sz="2000" b="1" spc="50" dirty="0" smtClean="0">
                <a:ln w="11430">
                  <a:solidFill>
                    <a:schemeClr val="accent4">
                      <a:lumMod val="50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principal impedimento del desarrollo no se enfoca en la falta de capital o de capacidad gerencial sino en el actual sistema Internacional. </a:t>
            </a:r>
            <a:endParaRPr lang="es-MX" sz="2000" b="1" spc="50" dirty="0">
              <a:ln w="11430">
                <a:solidFill>
                  <a:schemeClr val="accent4">
                    <a:lumMod val="50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ítulo 1"/>
          <p:cNvSpPr>
            <a:spLocks noGrp="1"/>
          </p:cNvSpPr>
          <p:nvPr>
            <p:ph type="title"/>
          </p:nvPr>
        </p:nvSpPr>
        <p:spPr>
          <a:xfrm>
            <a:off x="3122612" y="381000"/>
            <a:ext cx="6248400" cy="609600"/>
          </a:xfrm>
        </p:spPr>
        <p:txBody>
          <a:bodyPr rtlCol="0"/>
          <a:lstStyle/>
          <a:p>
            <a:pPr algn="ctr"/>
            <a:r>
              <a:rPr lang="es-MX" sz="3200" dirty="0">
                <a:latin typeface="Adobe Garamond Pro Bold" pitchFamily="18" charset="0"/>
                <a:ea typeface="Calibri"/>
              </a:rPr>
              <a:t>Paradigma de la dependencia</a:t>
            </a:r>
            <a:endParaRPr lang="es-ES" sz="3200" dirty="0">
              <a:latin typeface="Adobe Garamond Pro Bold" pitchFamily="18" charset="0"/>
              <a:ea typeface="Adobe Fan Heiti Std B" pitchFamily="34" charset="-128"/>
            </a:endParaRPr>
          </a:p>
        </p:txBody>
      </p:sp>
      <p:sp>
        <p:nvSpPr>
          <p:cNvPr id="6" name="5 Pantalla"/>
          <p:cNvSpPr/>
          <p:nvPr/>
        </p:nvSpPr>
        <p:spPr>
          <a:xfrm>
            <a:off x="3732212" y="1676400"/>
            <a:ext cx="2438400" cy="853440"/>
          </a:xfrm>
          <a:prstGeom prst="flowChartDisp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sz="1600" dirty="0" smtClean="0">
                <a:solidFill>
                  <a:schemeClr val="accent3">
                    <a:lumMod val="50000"/>
                  </a:schemeClr>
                </a:solidFill>
              </a:rPr>
              <a:t>Obstáculos externos </a:t>
            </a:r>
            <a:endParaRPr lang="es-MX" sz="1600" dirty="0">
              <a:solidFill>
                <a:schemeClr val="accent3">
                  <a:lumMod val="50000"/>
                </a:schemeClr>
              </a:solidFill>
            </a:endParaRPr>
          </a:p>
        </p:txBody>
      </p:sp>
      <p:sp>
        <p:nvSpPr>
          <p:cNvPr id="7" name="6 Pantalla"/>
          <p:cNvSpPr/>
          <p:nvPr/>
        </p:nvSpPr>
        <p:spPr>
          <a:xfrm>
            <a:off x="3732212" y="2590800"/>
            <a:ext cx="2438400" cy="853440"/>
          </a:xfrm>
          <a:prstGeom prst="flowChartDisp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sz="1600" dirty="0" smtClean="0">
                <a:solidFill>
                  <a:schemeClr val="accent3">
                    <a:lumMod val="50000"/>
                  </a:schemeClr>
                </a:solidFill>
              </a:rPr>
              <a:t>El desarrollo externo detiene el interno</a:t>
            </a:r>
            <a:endParaRPr lang="es-MX" sz="1600" dirty="0">
              <a:solidFill>
                <a:schemeClr val="accent3">
                  <a:lumMod val="50000"/>
                </a:schemeClr>
              </a:solidFill>
            </a:endParaRPr>
          </a:p>
        </p:txBody>
      </p:sp>
      <p:sp>
        <p:nvSpPr>
          <p:cNvPr id="8" name="7 Pantalla"/>
          <p:cNvSpPr/>
          <p:nvPr/>
        </p:nvSpPr>
        <p:spPr>
          <a:xfrm>
            <a:off x="3697642" y="3505200"/>
            <a:ext cx="2438400" cy="853440"/>
          </a:xfrm>
          <a:prstGeom prst="flowChartDispla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S" sz="1600" dirty="0" smtClean="0">
                <a:solidFill>
                  <a:schemeClr val="accent3">
                    <a:lumMod val="50000"/>
                  </a:schemeClr>
                </a:solidFill>
              </a:rPr>
              <a:t>Con fin al desarrollo </a:t>
            </a:r>
            <a:endParaRPr lang="es-MX" sz="1600" dirty="0">
              <a:solidFill>
                <a:schemeClr val="accent3">
                  <a:lumMod val="50000"/>
                </a:schemeClr>
              </a:solidFill>
            </a:endParaRPr>
          </a:p>
        </p:txBody>
      </p:sp>
      <p:sp>
        <p:nvSpPr>
          <p:cNvPr id="9" name="8 Flecha arriba y abajo"/>
          <p:cNvSpPr/>
          <p:nvPr/>
        </p:nvSpPr>
        <p:spPr>
          <a:xfrm>
            <a:off x="4779962" y="4413422"/>
            <a:ext cx="247650" cy="654564"/>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grpSp>
        <p:nvGrpSpPr>
          <p:cNvPr id="10" name="9 Grupo"/>
          <p:cNvGrpSpPr/>
          <p:nvPr/>
        </p:nvGrpSpPr>
        <p:grpSpPr>
          <a:xfrm>
            <a:off x="0" y="6568305"/>
            <a:ext cx="8686800" cy="137468"/>
            <a:chOff x="842670" y="6366526"/>
            <a:chExt cx="8686800" cy="137468"/>
          </a:xfrm>
        </p:grpSpPr>
        <p:sp>
          <p:nvSpPr>
            <p:cNvPr id="11" name="10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12" name="11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4" name="13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sp>
        <p:nvSpPr>
          <p:cNvPr id="15" name="14 Pentágono"/>
          <p:cNvSpPr/>
          <p:nvPr/>
        </p:nvSpPr>
        <p:spPr>
          <a:xfrm>
            <a:off x="3808412" y="5181600"/>
            <a:ext cx="2362200" cy="9144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US" sz="1400" dirty="0" smtClean="0"/>
              <a:t>Deslindarse del mercado mundial y optar por estrategias de desarrollo autónomo </a:t>
            </a:r>
            <a:endParaRPr lang="es-MX" sz="1400"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212" y="1426845"/>
            <a:ext cx="15621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2299" y="2178751"/>
            <a:ext cx="152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6812" y="1426845"/>
            <a:ext cx="16287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8737" y="3226443"/>
            <a:ext cx="155257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0947" y="4358640"/>
            <a:ext cx="16478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3961" y="3226443"/>
            <a:ext cx="151447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531812" y="5464314"/>
            <a:ext cx="2626465" cy="707886"/>
          </a:xfrm>
          <a:prstGeom prst="rect">
            <a:avLst/>
          </a:prstGeom>
        </p:spPr>
        <p:txBody>
          <a:bodyPr wrap="square">
            <a:spAutoFit/>
          </a:bodyPr>
          <a:lstStyle/>
          <a:p>
            <a:r>
              <a:rPr lang="es-MX" sz="2000" b="1" dirty="0">
                <a:solidFill>
                  <a:srgbClr val="002060"/>
                </a:solidFill>
                <a:latin typeface="Adobe Garamond Pro Bold" pitchFamily="18" charset="0"/>
                <a:ea typeface="Calibri"/>
                <a:cs typeface="+mj-cs"/>
              </a:rPr>
              <a:t>Cardoso y Dos </a:t>
            </a:r>
            <a:r>
              <a:rPr lang="es-MX" sz="2000" b="1" dirty="0" smtClean="0">
                <a:solidFill>
                  <a:srgbClr val="002060"/>
                </a:solidFill>
                <a:latin typeface="Adobe Garamond Pro Bold" pitchFamily="18" charset="0"/>
                <a:ea typeface="Calibri"/>
                <a:cs typeface="+mj-cs"/>
              </a:rPr>
              <a:t>Santos (2003) </a:t>
            </a:r>
            <a:endParaRPr lang="es-MX" sz="1200" dirty="0">
              <a:solidFill>
                <a:srgbClr val="002060"/>
              </a:solidFill>
            </a:endParaRPr>
          </a:p>
        </p:txBody>
      </p:sp>
    </p:spTree>
    <p:extLst>
      <p:ext uri="{BB962C8B-B14F-4D97-AF65-F5344CB8AC3E}">
        <p14:creationId xmlns:p14="http://schemas.microsoft.com/office/powerpoint/2010/main" val="17966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904412" y="-22746"/>
            <a:ext cx="22844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a:spLocks noGrp="1"/>
          </p:cNvSpPr>
          <p:nvPr>
            <p:ph type="title"/>
          </p:nvPr>
        </p:nvSpPr>
        <p:spPr>
          <a:xfrm>
            <a:off x="3122612" y="381000"/>
            <a:ext cx="6248400" cy="609600"/>
          </a:xfrm>
        </p:spPr>
        <p:txBody>
          <a:bodyPr rtlCol="0"/>
          <a:lstStyle/>
          <a:p>
            <a:pPr marL="0" marR="0">
              <a:lnSpc>
                <a:spcPct val="150000"/>
              </a:lnSpc>
              <a:spcBef>
                <a:spcPts val="1000"/>
              </a:spcBef>
              <a:spcAft>
                <a:spcPts val="0"/>
              </a:spcAft>
            </a:pPr>
            <a:r>
              <a:rPr lang="es-MX" sz="3200" dirty="0">
                <a:solidFill>
                  <a:srgbClr val="4F81BD"/>
                </a:solidFill>
                <a:latin typeface="Adobe Caslon Pro Bold" pitchFamily="18" charset="0"/>
                <a:ea typeface="Times New Roman"/>
                <a:cs typeface="Times New Roman"/>
              </a:rPr>
              <a:t>Teoría de la Desconexión de Amín</a:t>
            </a:r>
            <a:endParaRPr lang="es-MX" sz="2800" dirty="0">
              <a:solidFill>
                <a:srgbClr val="4F81BD"/>
              </a:solidFill>
              <a:latin typeface="Adobe Caslon Pro Bold" pitchFamily="18" charset="0"/>
              <a:ea typeface="Times New Roman"/>
              <a:cs typeface="Times New Roman"/>
            </a:endParaRPr>
          </a:p>
        </p:txBody>
      </p:sp>
      <p:graphicFrame>
        <p:nvGraphicFramePr>
          <p:cNvPr id="4" name="3 Diagrama"/>
          <p:cNvGraphicFramePr/>
          <p:nvPr>
            <p:extLst>
              <p:ext uri="{D42A27DB-BD31-4B8C-83A1-F6EECF244321}">
                <p14:modId xmlns:p14="http://schemas.microsoft.com/office/powerpoint/2010/main" val="975470095"/>
              </p:ext>
            </p:extLst>
          </p:nvPr>
        </p:nvGraphicFramePr>
        <p:xfrm>
          <a:off x="-230188" y="1655586"/>
          <a:ext cx="4341812" cy="4156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Esquina doblada"/>
          <p:cNvSpPr/>
          <p:nvPr/>
        </p:nvSpPr>
        <p:spPr>
          <a:xfrm>
            <a:off x="3960812" y="1066800"/>
            <a:ext cx="4724400" cy="5334000"/>
          </a:xfrm>
          <a:prstGeom prst="foldedCorner">
            <a:avLst/>
          </a:prstGeom>
        </p:spPr>
        <p:style>
          <a:lnRef idx="2">
            <a:schemeClr val="accent3"/>
          </a:lnRef>
          <a:fillRef idx="1">
            <a:schemeClr val="lt1"/>
          </a:fillRef>
          <a:effectRef idx="0">
            <a:schemeClr val="accent3"/>
          </a:effectRef>
          <a:fontRef idx="minor">
            <a:schemeClr val="dk1"/>
          </a:fontRef>
        </p:style>
        <p:txBody>
          <a:bodyPr rtlCol="0" anchor="ctr"/>
          <a:lstStyle/>
          <a:p>
            <a:r>
              <a:rPr lang="es-US" dirty="0" smtClean="0">
                <a:latin typeface="Adobe Caslon Pro" pitchFamily="18" charset="0"/>
              </a:rPr>
              <a:t>Necesidad de un cambio debido a dos tipos de capitalismo:</a:t>
            </a:r>
          </a:p>
          <a:p>
            <a:endParaRPr lang="es-US" dirty="0">
              <a:latin typeface="Adobe Caslon Pro" pitchFamily="18" charset="0"/>
            </a:endParaRPr>
          </a:p>
          <a:p>
            <a:endParaRPr lang="es-US" dirty="0" smtClean="0">
              <a:latin typeface="Adobe Caslon Pro" pitchFamily="18" charset="0"/>
            </a:endParaRPr>
          </a:p>
          <a:p>
            <a:pPr marL="342900" indent="-342900">
              <a:buAutoNum type="arabicPeriod"/>
            </a:pPr>
            <a:r>
              <a:rPr lang="es-MX" dirty="0">
                <a:latin typeface="Adobe Caslon Pro" pitchFamily="18" charset="0"/>
              </a:rPr>
              <a:t>D</a:t>
            </a:r>
            <a:r>
              <a:rPr lang="es-MX" dirty="0" smtClean="0">
                <a:latin typeface="Adobe Caslon Pro" pitchFamily="18" charset="0"/>
              </a:rPr>
              <a:t>esarrollado </a:t>
            </a:r>
            <a:r>
              <a:rPr lang="es-MX" dirty="0">
                <a:latin typeface="Adobe Caslon Pro" pitchFamily="18" charset="0"/>
              </a:rPr>
              <a:t>con un nivel de industrialización </a:t>
            </a:r>
            <a:r>
              <a:rPr lang="es-MX" dirty="0" smtClean="0">
                <a:latin typeface="Adobe Caslon Pro" pitchFamily="18" charset="0"/>
              </a:rPr>
              <a:t>alto</a:t>
            </a:r>
          </a:p>
          <a:p>
            <a:pPr marL="342900" indent="-342900">
              <a:buAutoNum type="arabicPeriod"/>
            </a:pPr>
            <a:endParaRPr lang="es-US" dirty="0">
              <a:latin typeface="Adobe Caslon Pro" pitchFamily="18" charset="0"/>
            </a:endParaRPr>
          </a:p>
          <a:p>
            <a:r>
              <a:rPr lang="es-US" dirty="0" smtClean="0">
                <a:latin typeface="Adobe Caslon Pro" pitchFamily="18" charset="0"/>
              </a:rPr>
              <a:t>Diversidad en: Industria, Producción, Productos manufacturados de alta tecnología   </a:t>
            </a:r>
          </a:p>
          <a:p>
            <a:pPr marL="342900" indent="-342900">
              <a:buAutoNum type="arabicPeriod"/>
            </a:pPr>
            <a:endParaRPr lang="es-US" dirty="0">
              <a:latin typeface="Adobe Caslon Pro" pitchFamily="18" charset="0"/>
            </a:endParaRPr>
          </a:p>
          <a:p>
            <a:pPr marL="342900" indent="-342900">
              <a:buAutoNum type="arabicPeriod"/>
            </a:pPr>
            <a:endParaRPr lang="es-MX" dirty="0" smtClean="0">
              <a:latin typeface="Adobe Caslon Pro" pitchFamily="18" charset="0"/>
            </a:endParaRPr>
          </a:p>
          <a:p>
            <a:r>
              <a:rPr lang="es-US" dirty="0" smtClean="0">
                <a:latin typeface="Adobe Caslon Pro" pitchFamily="18" charset="0"/>
              </a:rPr>
              <a:t>2. </a:t>
            </a:r>
            <a:r>
              <a:rPr lang="es-MX" dirty="0">
                <a:latin typeface="Adobe Caslon Pro" pitchFamily="18" charset="0"/>
              </a:rPr>
              <a:t>C</a:t>
            </a:r>
            <a:r>
              <a:rPr lang="es-MX" dirty="0" smtClean="0">
                <a:latin typeface="Adobe Caslon Pro" pitchFamily="18" charset="0"/>
              </a:rPr>
              <a:t>onformado </a:t>
            </a:r>
            <a:r>
              <a:rPr lang="es-MX" dirty="0">
                <a:latin typeface="Adobe Caslon Pro" pitchFamily="18" charset="0"/>
              </a:rPr>
              <a:t>de un capitalismo subdesarrollado, </a:t>
            </a:r>
            <a:r>
              <a:rPr lang="es-MX" dirty="0" smtClean="0">
                <a:latin typeface="Adobe Caslon Pro" pitchFamily="18" charset="0"/>
              </a:rPr>
              <a:t>monoproductor </a:t>
            </a:r>
            <a:r>
              <a:rPr lang="es-MX" dirty="0">
                <a:latin typeface="Adobe Caslon Pro" pitchFamily="18" charset="0"/>
              </a:rPr>
              <a:t>y plurimportador, dependiente del capitalismo </a:t>
            </a:r>
            <a:r>
              <a:rPr lang="es-MX" dirty="0" smtClean="0">
                <a:latin typeface="Adobe Caslon Pro" pitchFamily="18" charset="0"/>
              </a:rPr>
              <a:t>desarrollado.</a:t>
            </a:r>
            <a:endParaRPr lang="es-MX" dirty="0">
              <a:latin typeface="Adobe Caslon Pro" pitchFamily="18"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8188" y="1066800"/>
            <a:ext cx="1368519" cy="93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6044" y="1066800"/>
            <a:ext cx="1374546" cy="93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2232" y="2069410"/>
            <a:ext cx="1600199" cy="8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84899" y="3733800"/>
            <a:ext cx="135466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2331" y="3733800"/>
            <a:ext cx="1766888"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62232" y="4724400"/>
            <a:ext cx="1595437" cy="122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15 Grupo"/>
          <p:cNvGrpSpPr/>
          <p:nvPr/>
        </p:nvGrpSpPr>
        <p:grpSpPr>
          <a:xfrm>
            <a:off x="0" y="6568305"/>
            <a:ext cx="8686800" cy="137468"/>
            <a:chOff x="842670" y="6366526"/>
            <a:chExt cx="8686800" cy="137468"/>
          </a:xfrm>
        </p:grpSpPr>
        <p:sp>
          <p:nvSpPr>
            <p:cNvPr id="17" name="16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18" name="17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9" name="18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20" name="1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spTree>
    <p:extLst>
      <p:ext uri="{BB962C8B-B14F-4D97-AF65-F5344CB8AC3E}">
        <p14:creationId xmlns:p14="http://schemas.microsoft.com/office/powerpoint/2010/main" val="37008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904412" y="-22746"/>
            <a:ext cx="22844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0" y="6568305"/>
            <a:ext cx="8686800" cy="137468"/>
            <a:chOff x="842670" y="6366526"/>
            <a:chExt cx="8686800" cy="137468"/>
          </a:xfrm>
        </p:grpSpPr>
        <p:sp>
          <p:nvSpPr>
            <p:cNvPr id="7" name="6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8" name="7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sp>
        <p:nvSpPr>
          <p:cNvPr id="11" name="Título 1"/>
          <p:cNvSpPr>
            <a:spLocks noGrp="1"/>
          </p:cNvSpPr>
          <p:nvPr>
            <p:ph type="title"/>
          </p:nvPr>
        </p:nvSpPr>
        <p:spPr>
          <a:xfrm>
            <a:off x="3036970" y="228600"/>
            <a:ext cx="6248400" cy="609600"/>
          </a:xfrm>
        </p:spPr>
        <p:txBody>
          <a:bodyPr rtlCol="0"/>
          <a:lstStyle/>
          <a:p>
            <a:pPr marL="0" marR="0" algn="ctr">
              <a:lnSpc>
                <a:spcPct val="150000"/>
              </a:lnSpc>
              <a:spcBef>
                <a:spcPts val="1000"/>
              </a:spcBef>
              <a:spcAft>
                <a:spcPts val="0"/>
              </a:spcAft>
            </a:pPr>
            <a:r>
              <a:rPr lang="es-MX" sz="3200" dirty="0">
                <a:solidFill>
                  <a:srgbClr val="4F81BD"/>
                </a:solidFill>
                <a:latin typeface="Adobe Caslon Pro Bold" pitchFamily="18" charset="0"/>
                <a:ea typeface="Times New Roman"/>
                <a:cs typeface="Times New Roman"/>
              </a:rPr>
              <a:t>Proteccionismo de Prebich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200" y="1111155"/>
            <a:ext cx="26384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Doble onda"/>
          <p:cNvSpPr/>
          <p:nvPr/>
        </p:nvSpPr>
        <p:spPr>
          <a:xfrm>
            <a:off x="4037012" y="1282605"/>
            <a:ext cx="5659486" cy="1752600"/>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US" dirty="0" smtClean="0">
                <a:latin typeface="Adobe Caslon Pro" pitchFamily="18" charset="0"/>
              </a:rPr>
              <a:t>Favorece la producción nacional frente competencia extranjera mediante impuestos por la importación de productos extranjeros.  </a:t>
            </a:r>
            <a:endParaRPr lang="es-MX" dirty="0">
              <a:latin typeface="Adobe Caslon Pro" pitchFamily="18" charset="0"/>
            </a:endParaRPr>
          </a:p>
        </p:txBody>
      </p:sp>
      <p:sp>
        <p:nvSpPr>
          <p:cNvPr id="13" name="12 CuadroTexto"/>
          <p:cNvSpPr txBox="1"/>
          <p:nvPr/>
        </p:nvSpPr>
        <p:spPr>
          <a:xfrm>
            <a:off x="608012" y="3810000"/>
            <a:ext cx="9296400" cy="2062103"/>
          </a:xfrm>
          <a:prstGeom prst="rect">
            <a:avLst/>
          </a:prstGeom>
          <a:noFill/>
        </p:spPr>
        <p:txBody>
          <a:bodyPr wrap="square" rtlCol="0">
            <a:spAutoFit/>
          </a:bodyPr>
          <a:lstStyle/>
          <a:p>
            <a:pPr marL="285750" lvl="0" indent="-285750">
              <a:buFont typeface="Arial" pitchFamily="34" charset="0"/>
              <a:buChar char="•"/>
            </a:pPr>
            <a:r>
              <a:rPr lang="es-MX" sz="1600" dirty="0">
                <a:solidFill>
                  <a:schemeClr val="accent5">
                    <a:lumMod val="50000"/>
                  </a:schemeClr>
                </a:solidFill>
                <a:latin typeface="Times New Roman" pitchFamily="18" charset="0"/>
                <a:cs typeface="Times New Roman" pitchFamily="18" charset="0"/>
              </a:rPr>
              <a:t>Arancel Cobrado a las </a:t>
            </a:r>
            <a:r>
              <a:rPr lang="es-MX" sz="1600" dirty="0" smtClean="0">
                <a:solidFill>
                  <a:schemeClr val="accent5">
                    <a:lumMod val="50000"/>
                  </a:schemeClr>
                </a:solidFill>
                <a:latin typeface="Times New Roman" pitchFamily="18" charset="0"/>
                <a:cs typeface="Times New Roman" pitchFamily="18" charset="0"/>
              </a:rPr>
              <a:t>Mercancías (</a:t>
            </a:r>
            <a:r>
              <a:rPr lang="es-MX" sz="1600" dirty="0">
                <a:solidFill>
                  <a:schemeClr val="accent5">
                    <a:lumMod val="50000"/>
                  </a:schemeClr>
                </a:solidFill>
                <a:latin typeface="Times New Roman" pitchFamily="18" charset="0"/>
                <a:cs typeface="Times New Roman" pitchFamily="18" charset="0"/>
              </a:rPr>
              <a:t>AD-VALOREM </a:t>
            </a:r>
            <a:r>
              <a:rPr lang="es-MX" sz="1600" dirty="0" smtClean="0">
                <a:solidFill>
                  <a:schemeClr val="accent5">
                    <a:lumMod val="50000"/>
                  </a:schemeClr>
                </a:solidFill>
                <a:latin typeface="Times New Roman" pitchFamily="18" charset="0"/>
                <a:cs typeface="Times New Roman" pitchFamily="18" charset="0"/>
              </a:rPr>
              <a:t>) =  % variable por tipo de mercancía aplicable sobre  </a:t>
            </a:r>
            <a:r>
              <a:rPr lang="es-MX" sz="1600" dirty="0">
                <a:solidFill>
                  <a:schemeClr val="accent5">
                    <a:lumMod val="50000"/>
                  </a:schemeClr>
                </a:solidFill>
                <a:latin typeface="Times New Roman" pitchFamily="18" charset="0"/>
                <a:cs typeface="Times New Roman" pitchFamily="18" charset="0"/>
              </a:rPr>
              <a:t>suma del Costo, Seguro y Flete (base imponible de la Importación</a:t>
            </a:r>
            <a:r>
              <a:rPr lang="es-MX" sz="1600" dirty="0" smtClean="0">
                <a:solidFill>
                  <a:schemeClr val="accent5">
                    <a:lumMod val="50000"/>
                  </a:schemeClr>
                </a:solidFill>
                <a:latin typeface="Times New Roman" pitchFamily="18" charset="0"/>
                <a:cs typeface="Times New Roman" pitchFamily="18" charset="0"/>
              </a:rPr>
              <a:t>).</a:t>
            </a:r>
            <a:endParaRPr lang="es-MX" sz="1600" dirty="0">
              <a:solidFill>
                <a:schemeClr val="accent5">
                  <a:lumMod val="50000"/>
                </a:schemeClr>
              </a:solidFill>
              <a:latin typeface="Times New Roman" pitchFamily="18" charset="0"/>
              <a:cs typeface="Times New Roman" pitchFamily="18" charset="0"/>
            </a:endParaRPr>
          </a:p>
          <a:p>
            <a:pPr marL="285750" indent="-285750">
              <a:buFont typeface="Arial" pitchFamily="34" charset="0"/>
              <a:buChar char="•"/>
            </a:pPr>
            <a:r>
              <a:rPr lang="es-MX" sz="1600" dirty="0">
                <a:solidFill>
                  <a:schemeClr val="accent5">
                    <a:lumMod val="50000"/>
                  </a:schemeClr>
                </a:solidFill>
                <a:latin typeface="Times New Roman" pitchFamily="18" charset="0"/>
                <a:cs typeface="Times New Roman" pitchFamily="18" charset="0"/>
              </a:rPr>
              <a:t>Fondo de Desarrollo para la </a:t>
            </a:r>
            <a:r>
              <a:rPr lang="es-MX" sz="1600" dirty="0" smtClean="0">
                <a:solidFill>
                  <a:schemeClr val="accent5">
                    <a:lumMod val="50000"/>
                  </a:schemeClr>
                </a:solidFill>
                <a:latin typeface="Times New Roman" pitchFamily="18" charset="0"/>
                <a:cs typeface="Times New Roman" pitchFamily="18" charset="0"/>
              </a:rPr>
              <a:t>Infancia (</a:t>
            </a:r>
            <a:r>
              <a:rPr lang="es-MX" sz="1600" dirty="0">
                <a:solidFill>
                  <a:schemeClr val="accent5">
                    <a:lumMod val="50000"/>
                  </a:schemeClr>
                </a:solidFill>
                <a:latin typeface="Times New Roman" pitchFamily="18" charset="0"/>
                <a:cs typeface="Times New Roman" pitchFamily="18" charset="0"/>
              </a:rPr>
              <a:t>FODINFA</a:t>
            </a:r>
            <a:r>
              <a:rPr lang="es-MX" sz="1600" dirty="0" smtClean="0">
                <a:solidFill>
                  <a:schemeClr val="accent5">
                    <a:lumMod val="50000"/>
                  </a:schemeClr>
                </a:solidFill>
                <a:latin typeface="Times New Roman" pitchFamily="18" charset="0"/>
                <a:cs typeface="Times New Roman" pitchFamily="18" charset="0"/>
              </a:rPr>
              <a:t>) = </a:t>
            </a:r>
            <a:r>
              <a:rPr lang="es-MX" sz="1600" dirty="0">
                <a:solidFill>
                  <a:schemeClr val="accent5">
                    <a:lumMod val="50000"/>
                  </a:schemeClr>
                </a:solidFill>
                <a:latin typeface="Times New Roman" pitchFamily="18" charset="0"/>
                <a:cs typeface="Times New Roman" pitchFamily="18" charset="0"/>
              </a:rPr>
              <a:t>INFA. 0.5% se aplica sobre la base imponible de la </a:t>
            </a:r>
            <a:r>
              <a:rPr lang="es-MX" sz="1600" dirty="0" smtClean="0">
                <a:solidFill>
                  <a:schemeClr val="accent5">
                    <a:lumMod val="50000"/>
                  </a:schemeClr>
                </a:solidFill>
                <a:latin typeface="Times New Roman" pitchFamily="18" charset="0"/>
                <a:cs typeface="Times New Roman" pitchFamily="18" charset="0"/>
              </a:rPr>
              <a:t>Importación.</a:t>
            </a:r>
          </a:p>
          <a:p>
            <a:pPr marL="285750" indent="-285750">
              <a:buFont typeface="Arial" pitchFamily="34" charset="0"/>
              <a:buChar char="•"/>
            </a:pPr>
            <a:r>
              <a:rPr lang="es-MX" sz="1600" dirty="0">
                <a:solidFill>
                  <a:schemeClr val="accent5">
                    <a:lumMod val="50000"/>
                  </a:schemeClr>
                </a:solidFill>
                <a:latin typeface="Times New Roman" pitchFamily="18" charset="0"/>
                <a:cs typeface="Times New Roman" pitchFamily="18" charset="0"/>
              </a:rPr>
              <a:t>Impuesto a los Consumos </a:t>
            </a:r>
            <a:r>
              <a:rPr lang="es-MX" sz="1600" dirty="0" smtClean="0">
                <a:solidFill>
                  <a:schemeClr val="accent5">
                    <a:lumMod val="50000"/>
                  </a:schemeClr>
                </a:solidFill>
                <a:latin typeface="Times New Roman" pitchFamily="18" charset="0"/>
                <a:cs typeface="Times New Roman" pitchFamily="18" charset="0"/>
              </a:rPr>
              <a:t>Especiales (</a:t>
            </a:r>
            <a:r>
              <a:rPr lang="es-MX" sz="1600" dirty="0">
                <a:solidFill>
                  <a:schemeClr val="accent5">
                    <a:lumMod val="50000"/>
                  </a:schemeClr>
                </a:solidFill>
                <a:latin typeface="Times New Roman" pitchFamily="18" charset="0"/>
                <a:cs typeface="Times New Roman" pitchFamily="18" charset="0"/>
              </a:rPr>
              <a:t>ICE</a:t>
            </a:r>
            <a:r>
              <a:rPr lang="es-MX" sz="1600" dirty="0" smtClean="0">
                <a:solidFill>
                  <a:schemeClr val="accent5">
                    <a:lumMod val="50000"/>
                  </a:schemeClr>
                </a:solidFill>
                <a:latin typeface="Times New Roman" pitchFamily="18" charset="0"/>
                <a:cs typeface="Times New Roman" pitchFamily="18" charset="0"/>
              </a:rPr>
              <a:t>) = Administrado por SRI </a:t>
            </a:r>
            <a:r>
              <a:rPr lang="es-MX" sz="1600" dirty="0">
                <a:solidFill>
                  <a:schemeClr val="accent5">
                    <a:lumMod val="50000"/>
                  </a:schemeClr>
                </a:solidFill>
                <a:latin typeface="Times New Roman" pitchFamily="18" charset="0"/>
                <a:cs typeface="Times New Roman" pitchFamily="18" charset="0"/>
              </a:rPr>
              <a:t>Porcentaje variable según los bienes y servicios que se </a:t>
            </a:r>
            <a:r>
              <a:rPr lang="es-MX" sz="1600" dirty="0" smtClean="0">
                <a:solidFill>
                  <a:schemeClr val="accent5">
                    <a:lumMod val="50000"/>
                  </a:schemeClr>
                </a:solidFill>
                <a:latin typeface="Times New Roman" pitchFamily="18" charset="0"/>
                <a:cs typeface="Times New Roman" pitchFamily="18" charset="0"/>
              </a:rPr>
              <a:t>importen.</a:t>
            </a:r>
          </a:p>
          <a:p>
            <a:pPr marL="285750" indent="-285750">
              <a:buFont typeface="Arial" pitchFamily="34" charset="0"/>
              <a:buChar char="•"/>
            </a:pPr>
            <a:r>
              <a:rPr lang="es-MX" sz="1600" dirty="0" smtClean="0">
                <a:solidFill>
                  <a:schemeClr val="accent5">
                    <a:lumMod val="50000"/>
                  </a:schemeClr>
                </a:solidFill>
                <a:latin typeface="Times New Roman" pitchFamily="18" charset="0"/>
                <a:cs typeface="Times New Roman" pitchFamily="18" charset="0"/>
              </a:rPr>
              <a:t> </a:t>
            </a:r>
            <a:r>
              <a:rPr lang="es-MX" sz="1600" dirty="0">
                <a:solidFill>
                  <a:schemeClr val="accent5">
                    <a:lumMod val="50000"/>
                  </a:schemeClr>
                </a:solidFill>
                <a:latin typeface="Times New Roman" pitchFamily="18" charset="0"/>
                <a:cs typeface="Times New Roman" pitchFamily="18" charset="0"/>
              </a:rPr>
              <a:t>Impuesto al Valor </a:t>
            </a:r>
            <a:r>
              <a:rPr lang="es-MX" sz="1600" dirty="0" smtClean="0">
                <a:solidFill>
                  <a:schemeClr val="accent5">
                    <a:lumMod val="50000"/>
                  </a:schemeClr>
                </a:solidFill>
                <a:latin typeface="Times New Roman" pitchFamily="18" charset="0"/>
                <a:cs typeface="Times New Roman" pitchFamily="18" charset="0"/>
              </a:rPr>
              <a:t>Agregado (IVA) = Correspondiente al 12% sobre </a:t>
            </a:r>
            <a:r>
              <a:rPr lang="es-MX" sz="1600" dirty="0">
                <a:solidFill>
                  <a:schemeClr val="accent5">
                    <a:lumMod val="50000"/>
                  </a:schemeClr>
                </a:solidFill>
                <a:latin typeface="Times New Roman" pitchFamily="18" charset="0"/>
                <a:cs typeface="Times New Roman" pitchFamily="18" charset="0"/>
              </a:rPr>
              <a:t>Base imponible + ADVALOREM + FODINFA + ICE</a:t>
            </a:r>
            <a:r>
              <a:rPr lang="es-MX" sz="1600" dirty="0" smtClean="0">
                <a:solidFill>
                  <a:schemeClr val="accent5">
                    <a:lumMod val="50000"/>
                  </a:schemeClr>
                </a:solidFill>
                <a:latin typeface="Times New Roman" pitchFamily="18" charset="0"/>
                <a:cs typeface="Times New Roman" pitchFamily="18" charset="0"/>
              </a:rPr>
              <a:t> </a:t>
            </a:r>
            <a:endParaRPr lang="es-MX" sz="1600"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3131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904412" y="-22746"/>
            <a:ext cx="22844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0" y="6568305"/>
            <a:ext cx="8686800" cy="137468"/>
            <a:chOff x="842670" y="6366526"/>
            <a:chExt cx="8686800" cy="137468"/>
          </a:xfrm>
        </p:grpSpPr>
        <p:sp>
          <p:nvSpPr>
            <p:cNvPr id="6" name="5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7" name="6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9" name="8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sp>
        <p:nvSpPr>
          <p:cNvPr id="14" name="Título 1"/>
          <p:cNvSpPr>
            <a:spLocks noGrp="1"/>
          </p:cNvSpPr>
          <p:nvPr>
            <p:ph type="title"/>
          </p:nvPr>
        </p:nvSpPr>
        <p:spPr>
          <a:xfrm>
            <a:off x="2589212" y="457200"/>
            <a:ext cx="6248400" cy="609600"/>
          </a:xfrm>
        </p:spPr>
        <p:txBody>
          <a:bodyPr rtlCol="0"/>
          <a:lstStyle/>
          <a:p>
            <a:pPr marL="0" marR="0" algn="ctr">
              <a:lnSpc>
                <a:spcPct val="150000"/>
              </a:lnSpc>
              <a:spcBef>
                <a:spcPts val="1000"/>
              </a:spcBef>
              <a:spcAft>
                <a:spcPts val="0"/>
              </a:spcAft>
            </a:pPr>
            <a:r>
              <a:rPr lang="es-MX" sz="3200" dirty="0" smtClean="0">
                <a:solidFill>
                  <a:srgbClr val="4F81BD"/>
                </a:solidFill>
                <a:latin typeface="Adobe Caslon Pro Bold" pitchFamily="18" charset="0"/>
                <a:ea typeface="Times New Roman"/>
                <a:cs typeface="Times New Roman"/>
              </a:rPr>
              <a:t>Marketing Internacional </a:t>
            </a:r>
            <a:endParaRPr lang="es-MX" sz="3200" dirty="0">
              <a:solidFill>
                <a:srgbClr val="4F81BD"/>
              </a:solidFill>
              <a:latin typeface="Adobe Caslon Pro Bold" pitchFamily="18" charset="0"/>
              <a:ea typeface="Times New Roman"/>
              <a:cs typeface="Times New Roman"/>
            </a:endParaRPr>
          </a:p>
        </p:txBody>
      </p:sp>
      <p:graphicFrame>
        <p:nvGraphicFramePr>
          <p:cNvPr id="15" name="14 Diagrama"/>
          <p:cNvGraphicFramePr/>
          <p:nvPr>
            <p:extLst>
              <p:ext uri="{D42A27DB-BD31-4B8C-83A1-F6EECF244321}">
                <p14:modId xmlns:p14="http://schemas.microsoft.com/office/powerpoint/2010/main" val="2683373306"/>
              </p:ext>
            </p:extLst>
          </p:nvPr>
        </p:nvGraphicFramePr>
        <p:xfrm>
          <a:off x="1598612" y="757003"/>
          <a:ext cx="8125883" cy="5417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7280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904412" y="-22746"/>
            <a:ext cx="22844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0" y="6568305"/>
            <a:ext cx="8686800" cy="137468"/>
            <a:chOff x="842670" y="6366526"/>
            <a:chExt cx="8686800" cy="137468"/>
          </a:xfrm>
        </p:grpSpPr>
        <p:sp>
          <p:nvSpPr>
            <p:cNvPr id="7" name="6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8" name="7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III</a:t>
            </a:r>
            <a:endParaRPr lang="es-MX" dirty="0">
              <a:latin typeface="Adobe Garamond Pro Bold" pitchFamily="18" charset="0"/>
            </a:endParaRPr>
          </a:p>
        </p:txBody>
      </p:sp>
      <p:sp>
        <p:nvSpPr>
          <p:cNvPr id="11" name="Título 1"/>
          <p:cNvSpPr>
            <a:spLocks noGrp="1"/>
          </p:cNvSpPr>
          <p:nvPr>
            <p:ph type="title"/>
          </p:nvPr>
        </p:nvSpPr>
        <p:spPr>
          <a:xfrm>
            <a:off x="2589212" y="457200"/>
            <a:ext cx="6248400" cy="609600"/>
          </a:xfrm>
        </p:spPr>
        <p:txBody>
          <a:bodyPr rtlCol="0"/>
          <a:lstStyle/>
          <a:p>
            <a:pPr marL="0" marR="0" algn="ctr">
              <a:lnSpc>
                <a:spcPct val="150000"/>
              </a:lnSpc>
              <a:spcBef>
                <a:spcPts val="1000"/>
              </a:spcBef>
              <a:spcAft>
                <a:spcPts val="0"/>
              </a:spcAft>
            </a:pPr>
            <a:r>
              <a:rPr lang="es-US" sz="3200" dirty="0" smtClean="0">
                <a:solidFill>
                  <a:srgbClr val="4F81BD"/>
                </a:solidFill>
                <a:latin typeface="Adobe Caslon Pro Bold" pitchFamily="18" charset="0"/>
                <a:ea typeface="Times New Roman"/>
                <a:cs typeface="Times New Roman"/>
              </a:rPr>
              <a:t>METODOLOGÍA</a:t>
            </a:r>
            <a:endParaRPr lang="es-MX" sz="3200" dirty="0">
              <a:solidFill>
                <a:srgbClr val="4F81BD"/>
              </a:solidFill>
              <a:latin typeface="Adobe Caslon Pro Bold" pitchFamily="18" charset="0"/>
              <a:ea typeface="Times New Roman"/>
              <a:cs typeface="Times New Roman"/>
            </a:endParaRPr>
          </a:p>
        </p:txBody>
      </p:sp>
      <p:graphicFrame>
        <p:nvGraphicFramePr>
          <p:cNvPr id="13" name="12 Diagrama"/>
          <p:cNvGraphicFramePr/>
          <p:nvPr>
            <p:extLst>
              <p:ext uri="{D42A27DB-BD31-4B8C-83A1-F6EECF244321}">
                <p14:modId xmlns:p14="http://schemas.microsoft.com/office/powerpoint/2010/main" val="3748626762"/>
              </p:ext>
            </p:extLst>
          </p:nvPr>
        </p:nvGraphicFramePr>
        <p:xfrm>
          <a:off x="227012" y="762000"/>
          <a:ext cx="11300354"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6" name="15 Grupo"/>
          <p:cNvGrpSpPr/>
          <p:nvPr/>
        </p:nvGrpSpPr>
        <p:grpSpPr>
          <a:xfrm>
            <a:off x="9904412" y="1371600"/>
            <a:ext cx="1885988" cy="3771976"/>
            <a:chOff x="6236542" y="822639"/>
            <a:chExt cx="1885988" cy="3771976"/>
          </a:xfrm>
        </p:grpSpPr>
        <p:sp>
          <p:nvSpPr>
            <p:cNvPr id="17" name="16 Rectángulo"/>
            <p:cNvSpPr/>
            <p:nvPr/>
          </p:nvSpPr>
          <p:spPr>
            <a:xfrm>
              <a:off x="6236542" y="822639"/>
              <a:ext cx="1885988" cy="37719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17 Rectángulo"/>
            <p:cNvSpPr/>
            <p:nvPr/>
          </p:nvSpPr>
          <p:spPr>
            <a:xfrm>
              <a:off x="6236542" y="822639"/>
              <a:ext cx="1885988" cy="37719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1600200">
                <a:lnSpc>
                  <a:spcPct val="90000"/>
                </a:lnSpc>
                <a:spcBef>
                  <a:spcPct val="0"/>
                </a:spcBef>
                <a:spcAft>
                  <a:spcPct val="35000"/>
                </a:spcAft>
              </a:pPr>
              <a:endParaRPr lang="es-MX" sz="3600" kern="1200" dirty="0"/>
            </a:p>
          </p:txBody>
        </p:sp>
      </p:grpSp>
      <p:grpSp>
        <p:nvGrpSpPr>
          <p:cNvPr id="22" name="21 Grupo"/>
          <p:cNvGrpSpPr/>
          <p:nvPr/>
        </p:nvGrpSpPr>
        <p:grpSpPr>
          <a:xfrm>
            <a:off x="4422828" y="2256977"/>
            <a:ext cx="293005" cy="1416192"/>
            <a:chOff x="2819021" y="1465492"/>
            <a:chExt cx="293005" cy="1416192"/>
          </a:xfrm>
        </p:grpSpPr>
        <p:sp>
          <p:nvSpPr>
            <p:cNvPr id="26" name="25 Rectángulo"/>
            <p:cNvSpPr/>
            <p:nvPr/>
          </p:nvSpPr>
          <p:spPr>
            <a:xfrm rot="16200000">
              <a:off x="2257428" y="2027085"/>
              <a:ext cx="1416192" cy="293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26 Rectángulo"/>
            <p:cNvSpPr/>
            <p:nvPr/>
          </p:nvSpPr>
          <p:spPr>
            <a:xfrm rot="16200000">
              <a:off x="2257428" y="2027085"/>
              <a:ext cx="1416192" cy="293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r" defTabSz="977900">
                <a:lnSpc>
                  <a:spcPct val="90000"/>
                </a:lnSpc>
                <a:spcBef>
                  <a:spcPct val="0"/>
                </a:spcBef>
                <a:spcAft>
                  <a:spcPct val="35000"/>
                </a:spcAft>
              </a:pPr>
              <a:endParaRPr lang="es-MX" sz="2200" kern="1200"/>
            </a:p>
          </p:txBody>
        </p:sp>
      </p:grpSp>
      <p:grpSp>
        <p:nvGrpSpPr>
          <p:cNvPr id="23" name="22 Grupo"/>
          <p:cNvGrpSpPr/>
          <p:nvPr/>
        </p:nvGrpSpPr>
        <p:grpSpPr>
          <a:xfrm>
            <a:off x="4764669" y="1719800"/>
            <a:ext cx="976684" cy="1953369"/>
            <a:chOff x="3160862" y="928315"/>
            <a:chExt cx="976684" cy="1953369"/>
          </a:xfrm>
        </p:grpSpPr>
        <p:sp>
          <p:nvSpPr>
            <p:cNvPr id="24" name="23 Rectángulo"/>
            <p:cNvSpPr/>
            <p:nvPr/>
          </p:nvSpPr>
          <p:spPr>
            <a:xfrm>
              <a:off x="3160862" y="928315"/>
              <a:ext cx="976684" cy="1953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24 Rectángulo"/>
            <p:cNvSpPr/>
            <p:nvPr/>
          </p:nvSpPr>
          <p:spPr>
            <a:xfrm>
              <a:off x="3160862" y="928315"/>
              <a:ext cx="976684" cy="19533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1200150">
                <a:lnSpc>
                  <a:spcPct val="90000"/>
                </a:lnSpc>
                <a:spcBef>
                  <a:spcPct val="0"/>
                </a:spcBef>
                <a:spcAft>
                  <a:spcPct val="35000"/>
                </a:spcAft>
              </a:pPr>
              <a:endParaRPr lang="es-MX" sz="2700" kern="1200" dirty="0"/>
            </a:p>
          </p:txBody>
        </p:sp>
      </p:grpSp>
      <p:grpSp>
        <p:nvGrpSpPr>
          <p:cNvPr id="37" name="36 Grupo"/>
          <p:cNvGrpSpPr/>
          <p:nvPr/>
        </p:nvGrpSpPr>
        <p:grpSpPr>
          <a:xfrm>
            <a:off x="5408219" y="2256977"/>
            <a:ext cx="293005" cy="1416192"/>
            <a:chOff x="2819021" y="1465492"/>
            <a:chExt cx="293005" cy="1416192"/>
          </a:xfrm>
        </p:grpSpPr>
        <p:sp>
          <p:nvSpPr>
            <p:cNvPr id="41" name="40 Rectángulo"/>
            <p:cNvSpPr/>
            <p:nvPr/>
          </p:nvSpPr>
          <p:spPr>
            <a:xfrm rot="16200000">
              <a:off x="2257428" y="2027085"/>
              <a:ext cx="1416192" cy="293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41 Rectángulo"/>
            <p:cNvSpPr/>
            <p:nvPr/>
          </p:nvSpPr>
          <p:spPr>
            <a:xfrm rot="16200000">
              <a:off x="2257428" y="2027085"/>
              <a:ext cx="1416192" cy="293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lvl="0" algn="r" defTabSz="977900">
                <a:lnSpc>
                  <a:spcPct val="90000"/>
                </a:lnSpc>
                <a:spcBef>
                  <a:spcPct val="0"/>
                </a:spcBef>
                <a:spcAft>
                  <a:spcPct val="35000"/>
                </a:spcAft>
              </a:pPr>
              <a:endParaRPr lang="es-MX" sz="2200" kern="1200"/>
            </a:p>
          </p:txBody>
        </p:sp>
      </p:grpSp>
      <p:grpSp>
        <p:nvGrpSpPr>
          <p:cNvPr id="38" name="37 Grupo"/>
          <p:cNvGrpSpPr/>
          <p:nvPr/>
        </p:nvGrpSpPr>
        <p:grpSpPr>
          <a:xfrm>
            <a:off x="5750060" y="1719800"/>
            <a:ext cx="976684" cy="1953369"/>
            <a:chOff x="3160862" y="928315"/>
            <a:chExt cx="976684" cy="1953369"/>
          </a:xfrm>
        </p:grpSpPr>
        <p:sp>
          <p:nvSpPr>
            <p:cNvPr id="39" name="38 Rectángulo"/>
            <p:cNvSpPr/>
            <p:nvPr/>
          </p:nvSpPr>
          <p:spPr>
            <a:xfrm>
              <a:off x="3160862" y="928315"/>
              <a:ext cx="976684" cy="1953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39 Rectángulo"/>
            <p:cNvSpPr/>
            <p:nvPr/>
          </p:nvSpPr>
          <p:spPr>
            <a:xfrm>
              <a:off x="3160862" y="928315"/>
              <a:ext cx="976684" cy="19533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1200150">
                <a:lnSpc>
                  <a:spcPct val="90000"/>
                </a:lnSpc>
                <a:spcBef>
                  <a:spcPct val="0"/>
                </a:spcBef>
                <a:spcAft>
                  <a:spcPct val="35000"/>
                </a:spcAft>
              </a:pPr>
              <a:endParaRPr lang="es-MX" sz="2700" kern="1200" dirty="0"/>
            </a:p>
          </p:txBody>
        </p:sp>
      </p:grpSp>
      <p:graphicFrame>
        <p:nvGraphicFramePr>
          <p:cNvPr id="43" name="42 Diagrama"/>
          <p:cNvGraphicFramePr/>
          <p:nvPr>
            <p:extLst>
              <p:ext uri="{D42A27DB-BD31-4B8C-83A1-F6EECF244321}">
                <p14:modId xmlns:p14="http://schemas.microsoft.com/office/powerpoint/2010/main" val="632177106"/>
              </p:ext>
            </p:extLst>
          </p:nvPr>
        </p:nvGraphicFramePr>
        <p:xfrm>
          <a:off x="-1589" y="3790988"/>
          <a:ext cx="5702814" cy="21526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6142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30402" y="1143000"/>
            <a:ext cx="688361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0" y="6568305"/>
            <a:ext cx="8686800" cy="137468"/>
            <a:chOff x="842670" y="6366526"/>
            <a:chExt cx="8686800" cy="137468"/>
          </a:xfrm>
        </p:grpSpPr>
        <p:sp>
          <p:nvSpPr>
            <p:cNvPr id="7" name="6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8" name="7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sp>
        <p:nvSpPr>
          <p:cNvPr id="11" name="Título 1"/>
          <p:cNvSpPr>
            <a:spLocks noGrp="1"/>
          </p:cNvSpPr>
          <p:nvPr>
            <p:ph type="title"/>
          </p:nvPr>
        </p:nvSpPr>
        <p:spPr>
          <a:xfrm>
            <a:off x="2589212" y="304800"/>
            <a:ext cx="6248400" cy="609600"/>
          </a:xfrm>
        </p:spPr>
        <p:txBody>
          <a:bodyPr rtlCol="0"/>
          <a:lstStyle/>
          <a:p>
            <a:pPr marL="0" marR="0" algn="ctr">
              <a:lnSpc>
                <a:spcPct val="150000"/>
              </a:lnSpc>
              <a:spcBef>
                <a:spcPts val="1000"/>
              </a:spcBef>
              <a:spcAft>
                <a:spcPts val="0"/>
              </a:spcAft>
            </a:pPr>
            <a:r>
              <a:rPr lang="es-US" sz="3200" dirty="0" smtClean="0">
                <a:solidFill>
                  <a:srgbClr val="4F81BD"/>
                </a:solidFill>
                <a:latin typeface="Adobe Caslon Pro Bold" pitchFamily="18" charset="0"/>
                <a:ea typeface="Times New Roman"/>
                <a:cs typeface="Times New Roman"/>
              </a:rPr>
              <a:t>RESULTADOS</a:t>
            </a:r>
            <a:endParaRPr lang="es-MX" sz="3200" dirty="0">
              <a:solidFill>
                <a:srgbClr val="4F81BD"/>
              </a:solidFill>
              <a:latin typeface="Adobe Caslon Pro Bold" pitchFamily="18" charset="0"/>
              <a:ea typeface="Times New Roman"/>
              <a:cs typeface="Times New Roman"/>
            </a:endParaRPr>
          </a:p>
        </p:txBody>
      </p:sp>
      <p:sp>
        <p:nvSpPr>
          <p:cNvPr id="12" name="11 Flecha a la derecha con bandas"/>
          <p:cNvSpPr/>
          <p:nvPr/>
        </p:nvSpPr>
        <p:spPr>
          <a:xfrm>
            <a:off x="264779" y="2706806"/>
            <a:ext cx="3352800" cy="914400"/>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US" sz="2400" dirty="0" smtClean="0">
                <a:latin typeface="Adobe Caslon Pro" pitchFamily="18" charset="0"/>
              </a:rPr>
              <a:t>Análisis</a:t>
            </a:r>
            <a:endParaRPr lang="es-MX" sz="2400" dirty="0">
              <a:latin typeface="Adobe Caslon Pro" pitchFamily="18" charset="0"/>
            </a:endParaRPr>
          </a:p>
        </p:txBody>
      </p:sp>
      <p:graphicFrame>
        <p:nvGraphicFramePr>
          <p:cNvPr id="19" name="18 Tabla"/>
          <p:cNvGraphicFramePr>
            <a:graphicFrameLocks noGrp="1"/>
          </p:cNvGraphicFramePr>
          <p:nvPr>
            <p:extLst>
              <p:ext uri="{D42A27DB-BD31-4B8C-83A1-F6EECF244321}">
                <p14:modId xmlns:p14="http://schemas.microsoft.com/office/powerpoint/2010/main" val="3088686751"/>
              </p:ext>
            </p:extLst>
          </p:nvPr>
        </p:nvGraphicFramePr>
        <p:xfrm>
          <a:off x="3732211" y="1701800"/>
          <a:ext cx="6781800" cy="3632200"/>
        </p:xfrm>
        <a:graphic>
          <a:graphicData uri="http://schemas.openxmlformats.org/drawingml/2006/table">
            <a:tbl>
              <a:tblPr firstRow="1" bandRow="1">
                <a:tableStyleId>{BDBED569-4797-4DF1-A0F4-6AAB3CD982D8}</a:tableStyleId>
              </a:tblPr>
              <a:tblGrid>
                <a:gridCol w="2260600"/>
                <a:gridCol w="2260600"/>
                <a:gridCol w="2260600"/>
              </a:tblGrid>
              <a:tr h="370840">
                <a:tc>
                  <a:txBody>
                    <a:bodyPr/>
                    <a:lstStyle/>
                    <a:p>
                      <a:pPr algn="ctr"/>
                      <a:r>
                        <a:rPr lang="es-US" sz="1400" dirty="0" smtClean="0">
                          <a:latin typeface="Times New Roman" pitchFamily="18" charset="0"/>
                          <a:cs typeface="Times New Roman" pitchFamily="18" charset="0"/>
                        </a:rPr>
                        <a:t>Partidas </a:t>
                      </a:r>
                      <a:endParaRPr lang="es-MX" sz="1400" dirty="0">
                        <a:latin typeface="Times New Roman" pitchFamily="18" charset="0"/>
                        <a:cs typeface="Times New Roman" pitchFamily="18" charset="0"/>
                      </a:endParaRPr>
                    </a:p>
                  </a:txBody>
                  <a:tcPr/>
                </a:tc>
                <a:tc>
                  <a:txBody>
                    <a:bodyPr/>
                    <a:lstStyle/>
                    <a:p>
                      <a:pPr algn="ctr"/>
                      <a:r>
                        <a:rPr lang="es-US" sz="1400" dirty="0" smtClean="0">
                          <a:latin typeface="Times New Roman" pitchFamily="18" charset="0"/>
                          <a:cs typeface="Times New Roman" pitchFamily="18" charset="0"/>
                        </a:rPr>
                        <a:t>Clasificación</a:t>
                      </a:r>
                      <a:endParaRPr lang="es-MX" sz="1400" dirty="0">
                        <a:latin typeface="Times New Roman" pitchFamily="18" charset="0"/>
                        <a:cs typeface="Times New Roman" pitchFamily="18" charset="0"/>
                      </a:endParaRPr>
                    </a:p>
                  </a:txBody>
                  <a:tcPr/>
                </a:tc>
                <a:tc>
                  <a:txBody>
                    <a:bodyPr/>
                    <a:lstStyle/>
                    <a:p>
                      <a:r>
                        <a:rPr lang="es-US" sz="1400" dirty="0" smtClean="0">
                          <a:latin typeface="Times New Roman" pitchFamily="18" charset="0"/>
                          <a:cs typeface="Times New Roman" pitchFamily="18" charset="0"/>
                        </a:rPr>
                        <a:t>Denominación</a:t>
                      </a:r>
                      <a:r>
                        <a:rPr lang="es-US"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tc>
              </a:tr>
              <a:tr h="370840">
                <a:tc>
                  <a:txBody>
                    <a:bodyPr/>
                    <a:lstStyle/>
                    <a:p>
                      <a:r>
                        <a:rPr lang="es-MX" sz="1400" kern="1200" dirty="0" smtClean="0">
                          <a:effectLst/>
                        </a:rPr>
                        <a:t>6402.19.00.00 </a:t>
                      </a:r>
                    </a:p>
                    <a:p>
                      <a:r>
                        <a:rPr lang="es-MX" sz="1400" kern="1200" dirty="0" smtClean="0">
                          <a:effectLst/>
                        </a:rPr>
                        <a:t>6402.99.90.00</a:t>
                      </a:r>
                      <a:endParaRPr lang="es-MX" sz="1400" dirty="0">
                        <a:latin typeface="Times New Roman" pitchFamily="18" charset="0"/>
                        <a:cs typeface="Times New Roman" pitchFamily="18" charset="0"/>
                      </a:endParaRPr>
                    </a:p>
                  </a:txBody>
                  <a:tcPr/>
                </a:tc>
                <a:tc>
                  <a:txBody>
                    <a:bodyPr/>
                    <a:lstStyle/>
                    <a:p>
                      <a:r>
                        <a:rPr lang="es-MX" sz="1400" kern="1200" dirty="0" smtClean="0">
                          <a:effectLst/>
                        </a:rPr>
                        <a:t>Calzado deportivo con suela y parte superior de caucho o plástico</a:t>
                      </a:r>
                      <a:endParaRPr lang="es-MX" sz="1400" dirty="0">
                        <a:latin typeface="Times New Roman" pitchFamily="18" charset="0"/>
                        <a:cs typeface="Times New Roman" pitchFamily="18" charset="0"/>
                      </a:endParaRPr>
                    </a:p>
                  </a:txBody>
                  <a:tcPr/>
                </a:tc>
                <a:tc>
                  <a:txBody>
                    <a:bodyPr/>
                    <a:lstStyle/>
                    <a:p>
                      <a:endParaRPr lang="es-MX" sz="1400" kern="1200" dirty="0" smtClean="0">
                        <a:effectLst/>
                      </a:endParaRPr>
                    </a:p>
                    <a:p>
                      <a:r>
                        <a:rPr lang="es-MX" sz="1400" kern="1200" dirty="0" smtClean="0">
                          <a:effectLst/>
                        </a:rPr>
                        <a:t>“Los demás”</a:t>
                      </a:r>
                      <a:endParaRPr lang="es-US" sz="1400" dirty="0" smtClean="0"/>
                    </a:p>
                    <a:p>
                      <a:endParaRPr lang="es-US" sz="1400" dirty="0" smtClean="0">
                        <a:latin typeface="Times New Roman" pitchFamily="18" charset="0"/>
                        <a:cs typeface="Times New Roman" pitchFamily="18" charset="0"/>
                      </a:endParaRPr>
                    </a:p>
                  </a:txBody>
                  <a:tcPr/>
                </a:tc>
              </a:tr>
              <a:tr h="370840">
                <a:tc>
                  <a:txBody>
                    <a:bodyPr/>
                    <a:lstStyle/>
                    <a:p>
                      <a:endParaRPr lang="es-MX" sz="1400" kern="1200" dirty="0" smtClean="0">
                        <a:effectLst/>
                      </a:endParaRPr>
                    </a:p>
                    <a:p>
                      <a:endParaRPr lang="es-MX" sz="1400" kern="1200" dirty="0" smtClean="0">
                        <a:effectLst/>
                      </a:endParaRPr>
                    </a:p>
                    <a:p>
                      <a:r>
                        <a:rPr lang="es-MX" sz="1400" kern="1200" dirty="0" smtClean="0">
                          <a:effectLst/>
                        </a:rPr>
                        <a:t>6403.19.00.00</a:t>
                      </a:r>
                      <a:endParaRPr lang="es-MX" sz="1400" dirty="0">
                        <a:latin typeface="Times New Roman" pitchFamily="18" charset="0"/>
                        <a:cs typeface="Times New Roman" pitchFamily="18" charset="0"/>
                      </a:endParaRPr>
                    </a:p>
                  </a:txBody>
                  <a:tcPr/>
                </a:tc>
                <a:tc>
                  <a:txBody>
                    <a:bodyPr/>
                    <a:lstStyle/>
                    <a:p>
                      <a:r>
                        <a:rPr lang="es-MX" sz="1400" kern="1200" dirty="0" smtClean="0">
                          <a:effectLst/>
                        </a:rPr>
                        <a:t>Calzado con suela de caucho, plástico, cuero natural o regenerado y parte superior de cuero natural</a:t>
                      </a:r>
                      <a:endParaRPr lang="es-MX" sz="1400" dirty="0">
                        <a:latin typeface="Times New Roman" pitchFamily="18" charset="0"/>
                        <a:cs typeface="Times New Roman" pitchFamily="18" charset="0"/>
                      </a:endParaRPr>
                    </a:p>
                  </a:txBody>
                  <a:tcPr/>
                </a:tc>
                <a:tc>
                  <a:txBody>
                    <a:bodyPr/>
                    <a:lstStyle/>
                    <a:p>
                      <a:endParaRPr lang="es-MX" sz="1400" kern="1200" dirty="0" smtClean="0">
                        <a:effectLst/>
                      </a:endParaRPr>
                    </a:p>
                    <a:p>
                      <a:endParaRPr lang="es-MX" sz="1400" kern="1200" dirty="0" smtClean="0">
                        <a:effectLst/>
                      </a:endParaRPr>
                    </a:p>
                    <a:p>
                      <a:r>
                        <a:rPr lang="es-MX" sz="1400" kern="1200" dirty="0" smtClean="0">
                          <a:effectLst/>
                        </a:rPr>
                        <a:t>“Los demás” </a:t>
                      </a:r>
                      <a:endParaRPr lang="es-MX" sz="1400" dirty="0">
                        <a:latin typeface="Times New Roman" pitchFamily="18" charset="0"/>
                        <a:cs typeface="Times New Roman" pitchFamily="18" charset="0"/>
                      </a:endParaRPr>
                    </a:p>
                  </a:txBody>
                  <a:tcPr/>
                </a:tc>
              </a:tr>
              <a:tr h="370840">
                <a:tc>
                  <a:txBody>
                    <a:bodyPr/>
                    <a:lstStyle/>
                    <a:p>
                      <a:r>
                        <a:rPr lang="es-MX" sz="1400" kern="1200" dirty="0" smtClean="0">
                          <a:effectLst/>
                        </a:rPr>
                        <a:t>6404.11.10.00 </a:t>
                      </a:r>
                    </a:p>
                    <a:p>
                      <a:endParaRPr lang="es-MX" sz="1400" kern="1200" dirty="0" smtClean="0">
                        <a:effectLst/>
                      </a:endParaRPr>
                    </a:p>
                    <a:p>
                      <a:endParaRPr lang="es-MX" sz="1400" kern="1200" dirty="0" smtClean="0">
                        <a:effectLst/>
                      </a:endParaRPr>
                    </a:p>
                    <a:p>
                      <a:r>
                        <a:rPr lang="es-MX" sz="1400" kern="1200" dirty="0" smtClean="0">
                          <a:effectLst/>
                        </a:rPr>
                        <a:t>6404.11.20.00</a:t>
                      </a:r>
                      <a:endParaRPr lang="es-MX" sz="1400" dirty="0">
                        <a:latin typeface="Times New Roman" pitchFamily="18" charset="0"/>
                        <a:cs typeface="Times New Roman" pitchFamily="18" charset="0"/>
                      </a:endParaRPr>
                    </a:p>
                  </a:txBody>
                  <a:tcPr/>
                </a:tc>
                <a:tc>
                  <a:txBody>
                    <a:bodyPr/>
                    <a:lstStyle/>
                    <a:p>
                      <a:r>
                        <a:rPr lang="es-MX" sz="1400" kern="1200" dirty="0" smtClean="0">
                          <a:effectLst/>
                        </a:rPr>
                        <a:t>Calzado con suela de caucho, plástico, cuero natural o regenerado y parte superior de materia textil</a:t>
                      </a:r>
                      <a:endParaRPr lang="es-MX" sz="1400" dirty="0">
                        <a:latin typeface="Times New Roman" pitchFamily="18" charset="0"/>
                        <a:cs typeface="Times New Roman" pitchFamily="18" charset="0"/>
                      </a:endParaRPr>
                    </a:p>
                  </a:txBody>
                  <a:tcPr/>
                </a:tc>
                <a:tc>
                  <a:txBody>
                    <a:bodyPr/>
                    <a:lstStyle/>
                    <a:p>
                      <a:r>
                        <a:rPr lang="es-MX" sz="1400" kern="1200" dirty="0" smtClean="0">
                          <a:effectLst/>
                        </a:rPr>
                        <a:t>“Calzado de deporte” </a:t>
                      </a:r>
                    </a:p>
                    <a:p>
                      <a:endParaRPr lang="es-US" sz="1400" kern="1200" dirty="0" smtClean="0">
                        <a:effectLst/>
                      </a:endParaRPr>
                    </a:p>
                    <a:p>
                      <a:r>
                        <a:rPr lang="es-MX" sz="1400" kern="1200" dirty="0" smtClean="0">
                          <a:effectLst/>
                        </a:rPr>
                        <a:t>“Calzado de tenis, baloncesto, gimnasia, entrenamiento y calzados similares”</a:t>
                      </a:r>
                      <a:endParaRPr lang="es-US" sz="1400" kern="1200" dirty="0" smtClean="0">
                        <a:solidFill>
                          <a:schemeClr val="dk1"/>
                        </a:solidFill>
                        <a:effectLst/>
                        <a:latin typeface="Times New Roman" pitchFamily="18" charset="0"/>
                        <a:ea typeface="+mn-ea"/>
                        <a:cs typeface="Times New Roman" pitchFamily="18" charset="0"/>
                      </a:endParaRPr>
                    </a:p>
                  </a:txBody>
                  <a:tcPr/>
                </a:tc>
              </a:tr>
            </a:tbl>
          </a:graphicData>
        </a:graphic>
      </p:graphicFrame>
      <p:sp>
        <p:nvSpPr>
          <p:cNvPr id="3" name="2 Retraso"/>
          <p:cNvSpPr/>
          <p:nvPr/>
        </p:nvSpPr>
        <p:spPr>
          <a:xfrm>
            <a:off x="720724" y="1143000"/>
            <a:ext cx="2514600" cy="1143000"/>
          </a:xfrm>
          <a:prstGeom prst="flowChartDelay">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US" dirty="0">
                <a:latin typeface="Times New Roman" pitchFamily="18" charset="0"/>
                <a:cs typeface="Times New Roman" pitchFamily="18" charset="0"/>
              </a:rPr>
              <a:t>Junio 2018</a:t>
            </a:r>
          </a:p>
          <a:p>
            <a:pPr algn="ctr"/>
            <a:r>
              <a:rPr lang="es-US" dirty="0">
                <a:latin typeface="Times New Roman" pitchFamily="18" charset="0"/>
                <a:cs typeface="Times New Roman" pitchFamily="18" charset="0"/>
              </a:rPr>
              <a:t>Agosto 2019</a:t>
            </a:r>
            <a:endParaRPr lang="es-MX" dirty="0">
              <a:latin typeface="Times New Roman" pitchFamily="18" charset="0"/>
              <a:cs typeface="Times New Roman" pitchFamily="18" charset="0"/>
            </a:endParaRPr>
          </a:p>
        </p:txBody>
      </p:sp>
    </p:spTree>
    <p:extLst>
      <p:ext uri="{BB962C8B-B14F-4D97-AF65-F5344CB8AC3E}">
        <p14:creationId xmlns:p14="http://schemas.microsoft.com/office/powerpoint/2010/main" val="370946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17812" y="152400"/>
            <a:ext cx="6669133" cy="584775"/>
          </a:xfrm>
          <a:prstGeom prst="rect">
            <a:avLst/>
          </a:prstGeom>
        </p:spPr>
        <p:txBody>
          <a:bodyPr wrap="none">
            <a:spAutoFit/>
          </a:bodyPr>
          <a:lstStyle/>
          <a:p>
            <a:r>
              <a:rPr lang="es-MX" sz="3200" dirty="0">
                <a:solidFill>
                  <a:srgbClr val="0070C0"/>
                </a:solidFill>
                <a:latin typeface="Adobe Caslon Pro Bold" pitchFamily="18" charset="0"/>
              </a:rPr>
              <a:t>Importaciones por partida arancelaria</a:t>
            </a: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0" y="6568305"/>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1" name="10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graphicFrame>
        <p:nvGraphicFramePr>
          <p:cNvPr id="13" name="5 Gráfico"/>
          <p:cNvGraphicFramePr>
            <a:graphicFrameLocks/>
          </p:cNvGraphicFramePr>
          <p:nvPr>
            <p:extLst>
              <p:ext uri="{D42A27DB-BD31-4B8C-83A1-F6EECF244321}">
                <p14:modId xmlns:p14="http://schemas.microsoft.com/office/powerpoint/2010/main" val="3101159779"/>
              </p:ext>
            </p:extLst>
          </p:nvPr>
        </p:nvGraphicFramePr>
        <p:xfrm>
          <a:off x="2589212" y="838200"/>
          <a:ext cx="6495234" cy="4646307"/>
        </p:xfrm>
        <a:graphic>
          <a:graphicData uri="http://schemas.openxmlformats.org/drawingml/2006/chart">
            <c:chart xmlns:c="http://schemas.openxmlformats.org/drawingml/2006/chart" xmlns:r="http://schemas.openxmlformats.org/officeDocument/2006/relationships" r:id="rId5"/>
          </a:graphicData>
        </a:graphic>
      </p:graphicFrame>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1267" y="5511225"/>
            <a:ext cx="914400" cy="74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4467" y="5542455"/>
            <a:ext cx="990600" cy="73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3867" y="5504816"/>
            <a:ext cx="842962" cy="71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3267" y="5504816"/>
            <a:ext cx="701983" cy="72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4519" y="5544951"/>
            <a:ext cx="750148" cy="68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012667" y="4532293"/>
            <a:ext cx="1588348" cy="369332"/>
          </a:xfrm>
          <a:prstGeom prst="rect">
            <a:avLst/>
          </a:prstGeom>
          <a:solidFill>
            <a:schemeClr val="accent3">
              <a:lumMod val="20000"/>
              <a:lumOff val="80000"/>
            </a:schemeClr>
          </a:solidFill>
        </p:spPr>
        <p:txBody>
          <a:bodyPr wrap="square" rtlCol="0">
            <a:spAutoFit/>
          </a:bodyPr>
          <a:lstStyle/>
          <a:p>
            <a:pPr algn="ctr"/>
            <a:r>
              <a:rPr lang="es-MX" sz="900" dirty="0" smtClean="0">
                <a:solidFill>
                  <a:srgbClr val="0070C0"/>
                </a:solidFill>
              </a:rPr>
              <a:t>Suela </a:t>
            </a:r>
            <a:r>
              <a:rPr lang="es-MX" sz="900" dirty="0">
                <a:solidFill>
                  <a:srgbClr val="0070C0"/>
                </a:solidFill>
              </a:rPr>
              <a:t>y </a:t>
            </a:r>
            <a:r>
              <a:rPr lang="es-MX" sz="900" dirty="0" smtClean="0">
                <a:solidFill>
                  <a:srgbClr val="0070C0"/>
                </a:solidFill>
              </a:rPr>
              <a:t>Parte </a:t>
            </a:r>
            <a:r>
              <a:rPr lang="es-MX" sz="900" dirty="0">
                <a:solidFill>
                  <a:srgbClr val="0070C0"/>
                </a:solidFill>
              </a:rPr>
              <a:t>superior de caucho o plástico</a:t>
            </a:r>
          </a:p>
        </p:txBody>
      </p:sp>
      <p:sp>
        <p:nvSpPr>
          <p:cNvPr id="3" name="2 CuadroTexto"/>
          <p:cNvSpPr txBox="1"/>
          <p:nvPr/>
        </p:nvSpPr>
        <p:spPr>
          <a:xfrm>
            <a:off x="4989105" y="4139625"/>
            <a:ext cx="919162" cy="1061829"/>
          </a:xfrm>
          <a:prstGeom prst="rect">
            <a:avLst/>
          </a:prstGeom>
          <a:solidFill>
            <a:schemeClr val="accent3">
              <a:lumMod val="20000"/>
              <a:lumOff val="80000"/>
            </a:schemeClr>
          </a:solidFill>
        </p:spPr>
        <p:txBody>
          <a:bodyPr wrap="square" rtlCol="0">
            <a:spAutoFit/>
          </a:bodyPr>
          <a:lstStyle/>
          <a:p>
            <a:pPr algn="ctr"/>
            <a:r>
              <a:rPr lang="es-MX" sz="900" dirty="0" smtClean="0">
                <a:solidFill>
                  <a:srgbClr val="0070C0"/>
                </a:solidFill>
                <a:latin typeface="Times New Roman" pitchFamily="18" charset="0"/>
                <a:cs typeface="Times New Roman" pitchFamily="18" charset="0"/>
              </a:rPr>
              <a:t>Suela caucho</a:t>
            </a:r>
            <a:r>
              <a:rPr lang="es-MX" sz="900" dirty="0">
                <a:solidFill>
                  <a:srgbClr val="0070C0"/>
                </a:solidFill>
                <a:latin typeface="Times New Roman" pitchFamily="18" charset="0"/>
                <a:cs typeface="Times New Roman" pitchFamily="18" charset="0"/>
              </a:rPr>
              <a:t>, plástico, cuero </a:t>
            </a:r>
            <a:r>
              <a:rPr lang="es-MX" sz="900" dirty="0" smtClean="0">
                <a:solidFill>
                  <a:srgbClr val="0070C0"/>
                </a:solidFill>
                <a:latin typeface="Times New Roman" pitchFamily="18" charset="0"/>
                <a:cs typeface="Times New Roman" pitchFamily="18" charset="0"/>
              </a:rPr>
              <a:t>natural/regenerado; parte superior </a:t>
            </a:r>
            <a:r>
              <a:rPr lang="es-MX" sz="900" dirty="0">
                <a:solidFill>
                  <a:srgbClr val="0070C0"/>
                </a:solidFill>
                <a:latin typeface="Times New Roman" pitchFamily="18" charset="0"/>
                <a:cs typeface="Times New Roman" pitchFamily="18" charset="0"/>
              </a:rPr>
              <a:t>cuero natural</a:t>
            </a:r>
          </a:p>
          <a:p>
            <a:pPr algn="ctr"/>
            <a:endParaRPr lang="es-MX" sz="900" dirty="0">
              <a:solidFill>
                <a:srgbClr val="0070C0"/>
              </a:solidFill>
              <a:latin typeface="Times New Roman" pitchFamily="18" charset="0"/>
              <a:cs typeface="Times New Roman" pitchFamily="18" charset="0"/>
            </a:endParaRPr>
          </a:p>
        </p:txBody>
      </p:sp>
      <p:sp>
        <p:nvSpPr>
          <p:cNvPr id="4" name="3 CuadroTexto"/>
          <p:cNvSpPr txBox="1"/>
          <p:nvPr/>
        </p:nvSpPr>
        <p:spPr>
          <a:xfrm>
            <a:off x="8118068" y="3987225"/>
            <a:ext cx="914399" cy="1477328"/>
          </a:xfrm>
          <a:prstGeom prst="rect">
            <a:avLst/>
          </a:prstGeom>
          <a:solidFill>
            <a:schemeClr val="accent3">
              <a:lumMod val="20000"/>
              <a:lumOff val="80000"/>
            </a:schemeClr>
          </a:solidFill>
        </p:spPr>
        <p:txBody>
          <a:bodyPr wrap="square" rtlCol="0">
            <a:spAutoFit/>
          </a:bodyPr>
          <a:lstStyle/>
          <a:p>
            <a:pPr algn="ctr"/>
            <a:r>
              <a:rPr lang="es-MX" sz="900" dirty="0">
                <a:solidFill>
                  <a:srgbClr val="0070C0"/>
                </a:solidFill>
                <a:latin typeface="Times New Roman" pitchFamily="18" charset="0"/>
                <a:cs typeface="Times New Roman" pitchFamily="18" charset="0"/>
              </a:rPr>
              <a:t>Calzado con suela de caucho, plástico, cuero natural o regenerado y parte superior de materia textil</a:t>
            </a:r>
          </a:p>
          <a:p>
            <a:pPr algn="ctr"/>
            <a:endParaRPr lang="es-MX" sz="9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7698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0" y="6568305"/>
            <a:ext cx="8686800" cy="137468"/>
            <a:chOff x="842670" y="6366526"/>
            <a:chExt cx="8686800" cy="137468"/>
          </a:xfrm>
        </p:grpSpPr>
        <p:sp>
          <p:nvSpPr>
            <p:cNvPr id="7" name="6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8" name="7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graphicFrame>
        <p:nvGraphicFramePr>
          <p:cNvPr id="12" name="1 Gráfico"/>
          <p:cNvGraphicFramePr>
            <a:graphicFrameLocks/>
          </p:cNvGraphicFramePr>
          <p:nvPr>
            <p:extLst>
              <p:ext uri="{D42A27DB-BD31-4B8C-83A1-F6EECF244321}">
                <p14:modId xmlns:p14="http://schemas.microsoft.com/office/powerpoint/2010/main" val="2610658247"/>
              </p:ext>
            </p:extLst>
          </p:nvPr>
        </p:nvGraphicFramePr>
        <p:xfrm>
          <a:off x="-31609" y="1981200"/>
          <a:ext cx="6126021"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13" name="12 Rectángulo"/>
          <p:cNvSpPr/>
          <p:nvPr/>
        </p:nvSpPr>
        <p:spPr>
          <a:xfrm>
            <a:off x="2817812" y="152400"/>
            <a:ext cx="6669133" cy="584775"/>
          </a:xfrm>
          <a:prstGeom prst="rect">
            <a:avLst/>
          </a:prstGeom>
        </p:spPr>
        <p:txBody>
          <a:bodyPr wrap="none">
            <a:spAutoFit/>
          </a:bodyPr>
          <a:lstStyle/>
          <a:p>
            <a:r>
              <a:rPr lang="es-MX" sz="3200" dirty="0">
                <a:solidFill>
                  <a:srgbClr val="0070C0"/>
                </a:solidFill>
                <a:latin typeface="Adobe Caslon Pro Bold" pitchFamily="18" charset="0"/>
              </a:rPr>
              <a:t>Importaciones por partida arancelaria</a:t>
            </a:r>
          </a:p>
        </p:txBody>
      </p:sp>
      <p:graphicFrame>
        <p:nvGraphicFramePr>
          <p:cNvPr id="14" name="2 Gráfico"/>
          <p:cNvGraphicFramePr>
            <a:graphicFrameLocks/>
          </p:cNvGraphicFramePr>
          <p:nvPr>
            <p:extLst>
              <p:ext uri="{D42A27DB-BD31-4B8C-83A1-F6EECF244321}">
                <p14:modId xmlns:p14="http://schemas.microsoft.com/office/powerpoint/2010/main" val="975872463"/>
              </p:ext>
            </p:extLst>
          </p:nvPr>
        </p:nvGraphicFramePr>
        <p:xfrm>
          <a:off x="5789611" y="1981200"/>
          <a:ext cx="6172201" cy="4114800"/>
        </p:xfrm>
        <a:graphic>
          <a:graphicData uri="http://schemas.openxmlformats.org/drawingml/2006/chart">
            <c:chart xmlns:c="http://schemas.openxmlformats.org/drawingml/2006/chart" xmlns:r="http://schemas.openxmlformats.org/officeDocument/2006/relationships" r:id="rId6"/>
          </a:graphicData>
        </a:graphic>
      </p:graphicFrame>
      <p:sp>
        <p:nvSpPr>
          <p:cNvPr id="15" name="14 CuadroTexto"/>
          <p:cNvSpPr txBox="1"/>
          <p:nvPr/>
        </p:nvSpPr>
        <p:spPr>
          <a:xfrm>
            <a:off x="455612" y="1447800"/>
            <a:ext cx="4724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US" dirty="0" smtClean="0">
                <a:solidFill>
                  <a:schemeClr val="accent6">
                    <a:lumMod val="50000"/>
                  </a:schemeClr>
                </a:solidFill>
                <a:latin typeface="Times New Roman" pitchFamily="18" charset="0"/>
                <a:cs typeface="Times New Roman" pitchFamily="18" charset="0"/>
              </a:rPr>
              <a:t>31`464.138,22—20`013.803.10</a:t>
            </a:r>
            <a:r>
              <a:rPr lang="es-US" dirty="0" smtClean="0">
                <a:latin typeface="Times New Roman" pitchFamily="18" charset="0"/>
                <a:cs typeface="Times New Roman" pitchFamily="18" charset="0"/>
              </a:rPr>
              <a:t> = </a:t>
            </a:r>
            <a:r>
              <a:rPr lang="es-US" b="1" dirty="0" smtClean="0">
                <a:solidFill>
                  <a:schemeClr val="accent4">
                    <a:lumMod val="50000"/>
                  </a:schemeClr>
                </a:solidFill>
                <a:latin typeface="Times New Roman" pitchFamily="18" charset="0"/>
                <a:cs typeface="Times New Roman" pitchFamily="18" charset="0"/>
              </a:rPr>
              <a:t>11`450.380.12</a:t>
            </a:r>
            <a:endParaRPr lang="es-MX" b="1" dirty="0">
              <a:solidFill>
                <a:schemeClr val="accent4">
                  <a:lumMod val="50000"/>
                </a:schemeClr>
              </a:solidFill>
              <a:latin typeface="Times New Roman" pitchFamily="18" charset="0"/>
              <a:cs typeface="Times New Roman" pitchFamily="18" charset="0"/>
            </a:endParaRPr>
          </a:p>
        </p:txBody>
      </p:sp>
      <p:sp>
        <p:nvSpPr>
          <p:cNvPr id="16" name="15 CuadroTexto"/>
          <p:cNvSpPr txBox="1"/>
          <p:nvPr/>
        </p:nvSpPr>
        <p:spPr>
          <a:xfrm>
            <a:off x="6475412" y="1460177"/>
            <a:ext cx="5257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US" dirty="0" smtClean="0">
                <a:solidFill>
                  <a:schemeClr val="accent3">
                    <a:lumMod val="75000"/>
                  </a:schemeClr>
                </a:solidFill>
                <a:latin typeface="Times New Roman" pitchFamily="18" charset="0"/>
                <a:cs typeface="Times New Roman" pitchFamily="18" charset="0"/>
              </a:rPr>
              <a:t>865.093.25 </a:t>
            </a:r>
            <a:r>
              <a:rPr lang="es-US" dirty="0" err="1" smtClean="0">
                <a:solidFill>
                  <a:schemeClr val="accent3">
                    <a:lumMod val="75000"/>
                  </a:schemeClr>
                </a:solidFill>
                <a:latin typeface="Times New Roman" pitchFamily="18" charset="0"/>
                <a:cs typeface="Times New Roman" pitchFamily="18" charset="0"/>
              </a:rPr>
              <a:t>kgs</a:t>
            </a:r>
            <a:r>
              <a:rPr lang="es-US" dirty="0" smtClean="0">
                <a:solidFill>
                  <a:schemeClr val="accent3">
                    <a:lumMod val="75000"/>
                  </a:schemeClr>
                </a:solidFill>
                <a:latin typeface="Times New Roman" pitchFamily="18" charset="0"/>
                <a:cs typeface="Times New Roman" pitchFamily="18" charset="0"/>
              </a:rPr>
              <a:t> — 808.878.371 </a:t>
            </a:r>
            <a:r>
              <a:rPr lang="es-US" dirty="0" err="1" smtClean="0">
                <a:solidFill>
                  <a:schemeClr val="accent3">
                    <a:lumMod val="75000"/>
                  </a:schemeClr>
                </a:solidFill>
                <a:latin typeface="Times New Roman" pitchFamily="18" charset="0"/>
                <a:cs typeface="Times New Roman" pitchFamily="18" charset="0"/>
              </a:rPr>
              <a:t>kgs</a:t>
            </a:r>
            <a:r>
              <a:rPr lang="es-US" dirty="0" smtClean="0">
                <a:solidFill>
                  <a:schemeClr val="accent6">
                    <a:lumMod val="50000"/>
                  </a:schemeClr>
                </a:solidFill>
                <a:latin typeface="Times New Roman" pitchFamily="18" charset="0"/>
                <a:cs typeface="Times New Roman" pitchFamily="18" charset="0"/>
              </a:rPr>
              <a:t> = </a:t>
            </a:r>
            <a:r>
              <a:rPr lang="es-US" b="1" dirty="0" smtClean="0">
                <a:solidFill>
                  <a:schemeClr val="accent5">
                    <a:lumMod val="50000"/>
                  </a:schemeClr>
                </a:solidFill>
                <a:latin typeface="Times New Roman" pitchFamily="18" charset="0"/>
                <a:cs typeface="Times New Roman" pitchFamily="18" charset="0"/>
              </a:rPr>
              <a:t>56.214.879 </a:t>
            </a:r>
            <a:r>
              <a:rPr lang="es-US" b="1" dirty="0" err="1" smtClean="0">
                <a:solidFill>
                  <a:schemeClr val="accent5">
                    <a:lumMod val="50000"/>
                  </a:schemeClr>
                </a:solidFill>
                <a:latin typeface="Times New Roman" pitchFamily="18" charset="0"/>
                <a:cs typeface="Times New Roman" pitchFamily="18" charset="0"/>
              </a:rPr>
              <a:t>kgs</a:t>
            </a:r>
            <a:endParaRPr lang="es-MX"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474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3706222" y="24063"/>
            <a:ext cx="4765183" cy="685800"/>
          </a:xfrm>
        </p:spPr>
        <p:txBody>
          <a:bodyPr rtlCol="0">
            <a:noAutofit/>
          </a:bodyPr>
          <a:lstStyle/>
          <a:p>
            <a:pPr rtl="0"/>
            <a:r>
              <a:rPr lang="es-ES" dirty="0" smtClean="0">
                <a:latin typeface="Adobe Garamond Pro Bold" pitchFamily="18" charset="0"/>
              </a:rPr>
              <a:t>TEMAS A TRATAR </a:t>
            </a:r>
            <a:endParaRPr lang="es-ES" dirty="0">
              <a:latin typeface="Adobe Garamond Pro Bold" pitchFamily="18" charset="0"/>
            </a:endParaRPr>
          </a:p>
        </p:txBody>
      </p:sp>
      <p:sp>
        <p:nvSpPr>
          <p:cNvPr id="14" name="Marcador de contenido 13"/>
          <p:cNvSpPr>
            <a:spLocks noGrp="1"/>
          </p:cNvSpPr>
          <p:nvPr>
            <p:ph idx="1"/>
          </p:nvPr>
        </p:nvSpPr>
        <p:spPr>
          <a:xfrm>
            <a:off x="269317" y="1219200"/>
            <a:ext cx="2058513" cy="4306330"/>
          </a:xfrm>
        </p:spPr>
        <p:txBody>
          <a:bodyPr rtlCol="0">
            <a:normAutofit/>
          </a:bodyPr>
          <a:lstStyle/>
          <a:p>
            <a:pPr marL="45720" indent="0">
              <a:buNone/>
            </a:pPr>
            <a:r>
              <a:rPr lang="es-ES" sz="1600" dirty="0" smtClean="0">
                <a:latin typeface="Adobe Hebrew" pitchFamily="18" charset="-79"/>
                <a:cs typeface="Adobe Hebrew" pitchFamily="18" charset="-79"/>
              </a:rPr>
              <a:t>        </a:t>
            </a:r>
            <a:r>
              <a:rPr lang="es-ES" sz="1600" dirty="0">
                <a:latin typeface="Adobe Hebrew" pitchFamily="18" charset="-79"/>
                <a:cs typeface="Adobe Hebrew" pitchFamily="18" charset="-79"/>
              </a:rPr>
              <a:t>Capítulo I                               </a:t>
            </a:r>
            <a:r>
              <a:rPr lang="es-ES" sz="1600" dirty="0" smtClean="0">
                <a:latin typeface="Adobe Hebrew" pitchFamily="18" charset="-79"/>
                <a:cs typeface="Adobe Hebrew" pitchFamily="18" charset="-79"/>
              </a:rPr>
              <a:t>               </a:t>
            </a:r>
          </a:p>
          <a:p>
            <a:r>
              <a:rPr lang="es-ES" sz="1600" dirty="0" smtClean="0">
                <a:latin typeface="Adobe Hebrew" pitchFamily="18" charset="-79"/>
                <a:cs typeface="Adobe Hebrew" pitchFamily="18" charset="-79"/>
              </a:rPr>
              <a:t>Antecedentes </a:t>
            </a:r>
          </a:p>
          <a:p>
            <a:pPr marL="45720" indent="0" rtl="0">
              <a:lnSpc>
                <a:spcPct val="100000"/>
              </a:lnSpc>
              <a:buNone/>
            </a:pPr>
            <a:r>
              <a:rPr lang="es-ES" sz="1600" dirty="0" smtClean="0">
                <a:latin typeface="Adobe Hebrew" pitchFamily="18" charset="-79"/>
                <a:cs typeface="Adobe Hebrew" pitchFamily="18" charset="-79"/>
              </a:rPr>
              <a:t>       </a:t>
            </a:r>
          </a:p>
          <a:p>
            <a:pPr marL="45720" indent="0" rtl="0">
              <a:lnSpc>
                <a:spcPct val="100000"/>
              </a:lnSpc>
              <a:buNone/>
            </a:pPr>
            <a:endParaRPr lang="es-ES" sz="1600" dirty="0">
              <a:latin typeface="Adobe Hebrew" pitchFamily="18" charset="-79"/>
              <a:cs typeface="Adobe Hebrew" pitchFamily="18" charset="-79"/>
            </a:endParaRPr>
          </a:p>
          <a:p>
            <a:pPr marL="45720" indent="0" rtl="0">
              <a:buNone/>
            </a:pPr>
            <a:endParaRPr lang="es-ES" sz="1600" dirty="0" smtClean="0">
              <a:latin typeface="Adobe Hebrew" pitchFamily="18" charset="-79"/>
              <a:cs typeface="Adobe Hebrew" pitchFamily="18" charset="-79"/>
            </a:endParaRPr>
          </a:p>
          <a:p>
            <a:pPr marL="45720" indent="0" rtl="0">
              <a:buNone/>
            </a:pPr>
            <a:endParaRPr lang="es-ES" sz="1600" dirty="0">
              <a:latin typeface="Adobe Hebrew" pitchFamily="18" charset="-79"/>
              <a:cs typeface="Adobe Hebrew" pitchFamily="18" charset="-79"/>
            </a:endParaRPr>
          </a:p>
        </p:txBody>
      </p:sp>
      <p:sp>
        <p:nvSpPr>
          <p:cNvPr id="2" name="1 CuadroTexto"/>
          <p:cNvSpPr txBox="1"/>
          <p:nvPr/>
        </p:nvSpPr>
        <p:spPr>
          <a:xfrm>
            <a:off x="0" y="6172200"/>
            <a:ext cx="8532812" cy="369332"/>
          </a:xfrm>
          <a:prstGeom prst="rect">
            <a:avLst/>
          </a:prstGeom>
          <a:noFill/>
        </p:spPr>
        <p:txBody>
          <a:bodyPr wrap="square" rtlCol="0">
            <a:spAutoFit/>
          </a:bodyPr>
          <a:lstStyle/>
          <a:p>
            <a:endParaRPr lang="es-MX" dirty="0"/>
          </a:p>
        </p:txBody>
      </p:sp>
      <p:grpSp>
        <p:nvGrpSpPr>
          <p:cNvPr id="5" name="4 Grupo"/>
          <p:cNvGrpSpPr/>
          <p:nvPr/>
        </p:nvGrpSpPr>
        <p:grpSpPr>
          <a:xfrm>
            <a:off x="0" y="6568305"/>
            <a:ext cx="8686800" cy="137468"/>
            <a:chOff x="842670" y="6366526"/>
            <a:chExt cx="8686800" cy="137468"/>
          </a:xfrm>
        </p:grpSpPr>
        <p:sp>
          <p:nvSpPr>
            <p:cNvPr id="6" name="5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7" name="6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3" name="2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INDICE</a:t>
            </a:r>
            <a:endParaRPr lang="es-MX" dirty="0">
              <a:latin typeface="Adobe Garamond Pro Bold"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81" y="1216287"/>
            <a:ext cx="379529" cy="26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5121" y="1188089"/>
            <a:ext cx="379529" cy="26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81" y="1216287"/>
            <a:ext cx="379529" cy="26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780" y="1260897"/>
            <a:ext cx="379529" cy="26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081" y="1255417"/>
            <a:ext cx="379529" cy="26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arcador de contenido 13"/>
          <p:cNvSpPr txBox="1">
            <a:spLocks/>
          </p:cNvSpPr>
          <p:nvPr/>
        </p:nvSpPr>
        <p:spPr>
          <a:xfrm>
            <a:off x="4741278" y="1995778"/>
            <a:ext cx="3352801" cy="4191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es-ES" sz="1600" dirty="0" smtClean="0">
                <a:latin typeface="Adobe Hebrew" pitchFamily="18" charset="-79"/>
                <a:cs typeface="Adobe Hebrew" pitchFamily="18" charset="-79"/>
              </a:rPr>
              <a:t>        </a:t>
            </a:r>
            <a:endParaRPr lang="es-ES" dirty="0" smtClean="0">
              <a:latin typeface="Adobe Hebrew" pitchFamily="18" charset="-79"/>
              <a:cs typeface="Adobe Hebrew" pitchFamily="18" charset="-79"/>
            </a:endParaRPr>
          </a:p>
          <a:p>
            <a:pPr marL="45720" indent="0">
              <a:buFont typeface="Arial" pitchFamily="34" charset="0"/>
              <a:buNone/>
            </a:pPr>
            <a:endParaRPr lang="es-ES" dirty="0" smtClean="0">
              <a:latin typeface="Adobe Hebrew" pitchFamily="18" charset="-79"/>
              <a:cs typeface="Adobe Hebrew" pitchFamily="18" charset="-79"/>
            </a:endParaRPr>
          </a:p>
          <a:p>
            <a:pPr marL="45720" indent="0">
              <a:buFont typeface="Arial" pitchFamily="34" charset="0"/>
              <a:buNone/>
            </a:pPr>
            <a:endParaRPr lang="es-ES" dirty="0">
              <a:latin typeface="Adobe Hebrew" pitchFamily="18" charset="-79"/>
              <a:cs typeface="Adobe Hebrew" pitchFamily="18" charset="-79"/>
            </a:endParaRPr>
          </a:p>
        </p:txBody>
      </p:sp>
      <p:sp>
        <p:nvSpPr>
          <p:cNvPr id="18" name="Marcador de contenido 13"/>
          <p:cNvSpPr txBox="1">
            <a:spLocks/>
          </p:cNvSpPr>
          <p:nvPr/>
        </p:nvSpPr>
        <p:spPr>
          <a:xfrm>
            <a:off x="2894012" y="857765"/>
            <a:ext cx="3352801" cy="4191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es-ES" sz="1800" dirty="0" smtClean="0">
                <a:latin typeface="Adobe Hebrew" pitchFamily="18" charset="-79"/>
                <a:cs typeface="Adobe Hebrew" pitchFamily="18" charset="-79"/>
              </a:rPr>
              <a:t> </a:t>
            </a:r>
          </a:p>
          <a:p>
            <a:pPr marL="45720" indent="0">
              <a:lnSpc>
                <a:spcPct val="100000"/>
              </a:lnSpc>
              <a:buFont typeface="Arial" pitchFamily="34" charset="0"/>
              <a:buNone/>
            </a:pPr>
            <a:r>
              <a:rPr lang="es-ES" dirty="0" smtClean="0">
                <a:latin typeface="Adobe Hebrew" pitchFamily="18" charset="-79"/>
                <a:cs typeface="Adobe Hebrew" pitchFamily="18" charset="-79"/>
              </a:rPr>
              <a:t>       </a:t>
            </a:r>
          </a:p>
          <a:p>
            <a:pPr marL="45720" indent="0">
              <a:lnSpc>
                <a:spcPct val="100000"/>
              </a:lnSpc>
              <a:buFont typeface="Arial" pitchFamily="34" charset="0"/>
              <a:buNone/>
            </a:pPr>
            <a:endParaRPr lang="es-ES" dirty="0" smtClean="0">
              <a:latin typeface="Adobe Hebrew" pitchFamily="18" charset="-79"/>
              <a:cs typeface="Adobe Hebrew" pitchFamily="18" charset="-79"/>
            </a:endParaRPr>
          </a:p>
          <a:p>
            <a:pPr marL="45720" indent="0">
              <a:buFont typeface="Arial" pitchFamily="34" charset="0"/>
              <a:buNone/>
            </a:pPr>
            <a:endParaRPr lang="es-ES" dirty="0" smtClean="0">
              <a:latin typeface="Adobe Hebrew" pitchFamily="18" charset="-79"/>
              <a:cs typeface="Adobe Hebrew" pitchFamily="18" charset="-79"/>
            </a:endParaRPr>
          </a:p>
          <a:p>
            <a:pPr marL="45720" indent="0">
              <a:buFont typeface="Arial" pitchFamily="34" charset="0"/>
              <a:buNone/>
            </a:pPr>
            <a:endParaRPr lang="es-ES" dirty="0">
              <a:latin typeface="Adobe Hebrew" pitchFamily="18" charset="-79"/>
              <a:cs typeface="Adobe Hebrew" pitchFamily="18" charset="-79"/>
            </a:endParaRPr>
          </a:p>
        </p:txBody>
      </p:sp>
      <p:sp>
        <p:nvSpPr>
          <p:cNvPr id="19" name="Marcador de contenido 13"/>
          <p:cNvSpPr txBox="1">
            <a:spLocks/>
          </p:cNvSpPr>
          <p:nvPr/>
        </p:nvSpPr>
        <p:spPr>
          <a:xfrm>
            <a:off x="2587739" y="1252705"/>
            <a:ext cx="1982671" cy="575769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es-ES" sz="1600" dirty="0" smtClean="0">
                <a:latin typeface="Adobe Hebrew" pitchFamily="18" charset="-79"/>
                <a:cs typeface="Adobe Hebrew" pitchFamily="18" charset="-79"/>
              </a:rPr>
              <a:t>        Capítulo II                                            </a:t>
            </a:r>
          </a:p>
          <a:p>
            <a:r>
              <a:rPr lang="es-ES" sz="1600" dirty="0" smtClean="0">
                <a:latin typeface="Adobe Hebrew" pitchFamily="18" charset="-79"/>
                <a:cs typeface="Adobe Hebrew" pitchFamily="18" charset="-79"/>
              </a:rPr>
              <a:t>Marco teórico</a:t>
            </a:r>
          </a:p>
          <a:p>
            <a:endParaRPr lang="es-ES" sz="1600" dirty="0" smtClean="0">
              <a:latin typeface="Adobe Hebrew" pitchFamily="18" charset="-79"/>
              <a:cs typeface="Adobe Hebrew" pitchFamily="18" charset="-79"/>
            </a:endParaRPr>
          </a:p>
          <a:p>
            <a:pPr marL="45720" indent="0">
              <a:lnSpc>
                <a:spcPct val="100000"/>
              </a:lnSpc>
              <a:buFont typeface="Arial" pitchFamily="34" charset="0"/>
              <a:buNone/>
            </a:pPr>
            <a:r>
              <a:rPr lang="es-ES" sz="1600" dirty="0" smtClean="0">
                <a:latin typeface="Adobe Hebrew" pitchFamily="18" charset="-79"/>
                <a:cs typeface="Adobe Hebrew" pitchFamily="18" charset="-79"/>
              </a:rPr>
              <a:t>       </a:t>
            </a:r>
          </a:p>
          <a:p>
            <a:pPr marL="45720" indent="0">
              <a:lnSpc>
                <a:spcPct val="100000"/>
              </a:lnSpc>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a:latin typeface="Adobe Hebrew" pitchFamily="18" charset="-79"/>
              <a:cs typeface="Adobe Hebrew" pitchFamily="18" charset="-79"/>
            </a:endParaRPr>
          </a:p>
        </p:txBody>
      </p:sp>
      <p:sp>
        <p:nvSpPr>
          <p:cNvPr id="20" name="Marcador de contenido 13"/>
          <p:cNvSpPr txBox="1">
            <a:spLocks/>
          </p:cNvSpPr>
          <p:nvPr/>
        </p:nvSpPr>
        <p:spPr>
          <a:xfrm>
            <a:off x="5204747" y="1216287"/>
            <a:ext cx="1828801" cy="4191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es-ES" sz="1600" dirty="0" smtClean="0">
                <a:latin typeface="Adobe Hebrew" pitchFamily="18" charset="-79"/>
                <a:cs typeface="Adobe Hebrew" pitchFamily="18" charset="-79"/>
              </a:rPr>
              <a:t>    Capítulo III                                            </a:t>
            </a:r>
          </a:p>
          <a:p>
            <a:r>
              <a:rPr lang="es-ES" sz="1600" dirty="0" smtClean="0">
                <a:latin typeface="Adobe Hebrew" pitchFamily="18" charset="-79"/>
                <a:cs typeface="Adobe Hebrew" pitchFamily="18" charset="-79"/>
              </a:rPr>
              <a:t>Método </a:t>
            </a:r>
          </a:p>
          <a:p>
            <a:pPr marL="45720" indent="0">
              <a:lnSpc>
                <a:spcPct val="100000"/>
              </a:lnSpc>
              <a:buFont typeface="Arial" pitchFamily="34" charset="0"/>
              <a:buNone/>
            </a:pPr>
            <a:r>
              <a:rPr lang="es-ES" sz="1600" dirty="0" smtClean="0">
                <a:latin typeface="Adobe Hebrew" pitchFamily="18" charset="-79"/>
                <a:cs typeface="Adobe Hebrew" pitchFamily="18" charset="-79"/>
              </a:rPr>
              <a:t>       </a:t>
            </a:r>
          </a:p>
          <a:p>
            <a:pPr marL="45720" indent="0">
              <a:lnSpc>
                <a:spcPct val="100000"/>
              </a:lnSpc>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a:latin typeface="Adobe Hebrew" pitchFamily="18" charset="-79"/>
              <a:cs typeface="Adobe Hebrew" pitchFamily="18" charset="-79"/>
            </a:endParaRPr>
          </a:p>
        </p:txBody>
      </p:sp>
      <p:sp>
        <p:nvSpPr>
          <p:cNvPr id="21" name="Marcador de contenido 13"/>
          <p:cNvSpPr txBox="1">
            <a:spLocks/>
          </p:cNvSpPr>
          <p:nvPr/>
        </p:nvSpPr>
        <p:spPr>
          <a:xfrm>
            <a:off x="7489545" y="1252705"/>
            <a:ext cx="1696034" cy="4191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es-ES" sz="1600" dirty="0" smtClean="0">
                <a:latin typeface="Adobe Hebrew" pitchFamily="18" charset="-79"/>
                <a:cs typeface="Adobe Hebrew" pitchFamily="18" charset="-79"/>
              </a:rPr>
              <a:t>    Capítulo IV                                           </a:t>
            </a:r>
          </a:p>
          <a:p>
            <a:r>
              <a:rPr lang="es-ES" sz="1600" dirty="0" smtClean="0">
                <a:latin typeface="Adobe Hebrew" pitchFamily="18" charset="-79"/>
                <a:cs typeface="Adobe Hebrew" pitchFamily="18" charset="-79"/>
              </a:rPr>
              <a:t>Resultados </a:t>
            </a:r>
          </a:p>
          <a:p>
            <a:pPr marL="45720" indent="0">
              <a:lnSpc>
                <a:spcPct val="100000"/>
              </a:lnSpc>
              <a:buFont typeface="Arial" pitchFamily="34" charset="0"/>
              <a:buNone/>
            </a:pPr>
            <a:r>
              <a:rPr lang="es-ES" sz="1600" dirty="0" smtClean="0">
                <a:latin typeface="Adobe Hebrew" pitchFamily="18" charset="-79"/>
                <a:cs typeface="Adobe Hebrew" pitchFamily="18" charset="-79"/>
              </a:rPr>
              <a:t>       </a:t>
            </a:r>
          </a:p>
          <a:p>
            <a:pPr marL="45720" indent="0">
              <a:lnSpc>
                <a:spcPct val="100000"/>
              </a:lnSpc>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a:latin typeface="Adobe Hebrew" pitchFamily="18" charset="-79"/>
              <a:cs typeface="Adobe Hebrew" pitchFamily="18" charset="-79"/>
            </a:endParaRPr>
          </a:p>
        </p:txBody>
      </p:sp>
      <p:sp>
        <p:nvSpPr>
          <p:cNvPr id="22" name="Marcador de contenido 13"/>
          <p:cNvSpPr txBox="1">
            <a:spLocks/>
          </p:cNvSpPr>
          <p:nvPr/>
        </p:nvSpPr>
        <p:spPr>
          <a:xfrm>
            <a:off x="9447210" y="1138043"/>
            <a:ext cx="1865417" cy="4191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es-ES" sz="1600" dirty="0" smtClean="0">
                <a:latin typeface="Adobe Hebrew" pitchFamily="18" charset="-79"/>
                <a:cs typeface="Adobe Hebrew" pitchFamily="18" charset="-79"/>
              </a:rPr>
              <a:t>    Capítulo V                                         </a:t>
            </a:r>
          </a:p>
          <a:p>
            <a:r>
              <a:rPr lang="es-ES" sz="1600" dirty="0" smtClean="0">
                <a:latin typeface="Adobe Hebrew" pitchFamily="18" charset="-79"/>
                <a:cs typeface="Adobe Hebrew" pitchFamily="18" charset="-79"/>
              </a:rPr>
              <a:t>Discusión </a:t>
            </a:r>
          </a:p>
          <a:p>
            <a:pPr marL="45720" indent="0">
              <a:lnSpc>
                <a:spcPct val="100000"/>
              </a:lnSpc>
              <a:buFont typeface="Arial" pitchFamily="34" charset="0"/>
              <a:buNone/>
            </a:pPr>
            <a:r>
              <a:rPr lang="es-ES" sz="1600" dirty="0" smtClean="0">
                <a:latin typeface="Adobe Hebrew" pitchFamily="18" charset="-79"/>
                <a:cs typeface="Adobe Hebrew" pitchFamily="18" charset="-79"/>
              </a:rPr>
              <a:t>       </a:t>
            </a:r>
          </a:p>
          <a:p>
            <a:pPr marL="45720" indent="0">
              <a:lnSpc>
                <a:spcPct val="100000"/>
              </a:lnSpc>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smtClean="0">
              <a:latin typeface="Adobe Hebrew" pitchFamily="18" charset="-79"/>
              <a:cs typeface="Adobe Hebrew" pitchFamily="18" charset="-79"/>
            </a:endParaRPr>
          </a:p>
          <a:p>
            <a:pPr marL="45720" indent="0">
              <a:buFont typeface="Arial" pitchFamily="34" charset="0"/>
              <a:buNone/>
            </a:pPr>
            <a:endParaRPr lang="es-ES" sz="1600" dirty="0">
              <a:latin typeface="Adobe Hebrew" pitchFamily="18" charset="-79"/>
              <a:cs typeface="Adobe Hebrew" pitchFamily="18" charset="-79"/>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590" y="2857519"/>
            <a:ext cx="16764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7279" y="76200"/>
            <a:ext cx="6669133" cy="584775"/>
          </a:xfrm>
          <a:prstGeom prst="rect">
            <a:avLst/>
          </a:prstGeom>
        </p:spPr>
        <p:txBody>
          <a:bodyPr wrap="none">
            <a:spAutoFit/>
          </a:bodyPr>
          <a:lstStyle/>
          <a:p>
            <a:r>
              <a:rPr lang="es-MX" sz="3200" dirty="0">
                <a:solidFill>
                  <a:srgbClr val="0070C0"/>
                </a:solidFill>
                <a:latin typeface="Adobe Caslon Pro Bold" pitchFamily="18" charset="0"/>
              </a:rPr>
              <a:t>Importaciones por partida arancelaria</a:t>
            </a: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0" y="6568305"/>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1" name="10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sp>
        <p:nvSpPr>
          <p:cNvPr id="14" name="13 Llamada de nube"/>
          <p:cNvSpPr/>
          <p:nvPr/>
        </p:nvSpPr>
        <p:spPr>
          <a:xfrm>
            <a:off x="7847012" y="0"/>
            <a:ext cx="3946574" cy="1777425"/>
          </a:xfrm>
          <a:prstGeom prst="cloudCallout">
            <a:avLst>
              <a:gd name="adj1" fmla="val -51265"/>
              <a:gd name="adj2" fmla="val 49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tx2"/>
                </a:solidFill>
                <a:latin typeface="Times New Roman" pitchFamily="18" charset="0"/>
                <a:cs typeface="Times New Roman" pitchFamily="18" charset="0"/>
              </a:rPr>
              <a:t>Resolución Nº 17 572 </a:t>
            </a:r>
            <a:r>
              <a:rPr lang="es-US" dirty="0">
                <a:solidFill>
                  <a:schemeClr val="tx2"/>
                </a:solidFill>
                <a:latin typeface="Times New Roman" pitchFamily="18" charset="0"/>
                <a:cs typeface="Times New Roman" pitchFamily="18" charset="0"/>
              </a:rPr>
              <a:t>Se solicita el cumplimiento del reglamento técnico Ecuatoriano de normas INEN </a:t>
            </a:r>
            <a:r>
              <a:rPr lang="es-MX" dirty="0">
                <a:solidFill>
                  <a:schemeClr val="tx2"/>
                </a:solidFill>
                <a:latin typeface="Times New Roman" pitchFamily="18" charset="0"/>
                <a:cs typeface="Times New Roman" pitchFamily="18" charset="0"/>
              </a:rPr>
              <a:t>080</a:t>
            </a:r>
          </a:p>
        </p:txBody>
      </p:sp>
      <p:graphicFrame>
        <p:nvGraphicFramePr>
          <p:cNvPr id="15" name="14 Diagrama"/>
          <p:cNvGraphicFramePr/>
          <p:nvPr>
            <p:extLst>
              <p:ext uri="{D42A27DB-BD31-4B8C-83A1-F6EECF244321}">
                <p14:modId xmlns:p14="http://schemas.microsoft.com/office/powerpoint/2010/main" val="2279439588"/>
              </p:ext>
            </p:extLst>
          </p:nvPr>
        </p:nvGraphicFramePr>
        <p:xfrm>
          <a:off x="303212" y="304800"/>
          <a:ext cx="7315200"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15 Proceso predefinido"/>
          <p:cNvSpPr/>
          <p:nvPr/>
        </p:nvSpPr>
        <p:spPr>
          <a:xfrm>
            <a:off x="8076406" y="1828800"/>
            <a:ext cx="3428206" cy="4191000"/>
          </a:xfrm>
          <a:prstGeom prst="flowChartPredefined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US" sz="1600" b="1" dirty="0" smtClean="0">
                <a:latin typeface="Times New Roman" pitchFamily="18" charset="0"/>
                <a:cs typeface="Times New Roman" pitchFamily="18" charset="0"/>
              </a:rPr>
              <a:t>Información mínima a contener </a:t>
            </a:r>
          </a:p>
          <a:p>
            <a:pPr marL="285750" indent="-285750">
              <a:buFont typeface="Arial" pitchFamily="34" charset="0"/>
              <a:buChar char="•"/>
            </a:pPr>
            <a:r>
              <a:rPr lang="es-US" sz="1200" dirty="0" smtClean="0">
                <a:latin typeface="Times New Roman" pitchFamily="18" charset="0"/>
                <a:cs typeface="Times New Roman" pitchFamily="18" charset="0"/>
              </a:rPr>
              <a:t>Material predominante del producto </a:t>
            </a:r>
          </a:p>
          <a:p>
            <a:pPr marL="285750" indent="-285750">
              <a:buFont typeface="Arial" pitchFamily="34" charset="0"/>
              <a:buChar char="•"/>
            </a:pPr>
            <a:r>
              <a:rPr lang="es-US" sz="1200" dirty="0" smtClean="0">
                <a:latin typeface="Times New Roman" pitchFamily="18" charset="0"/>
                <a:cs typeface="Times New Roman" pitchFamily="18" charset="0"/>
              </a:rPr>
              <a:t>País de origen: «hecho en» «Fabricado en»; «Elaborado en</a:t>
            </a:r>
            <a:r>
              <a:rPr lang="es-US" sz="1200" dirty="0">
                <a:latin typeface="Times New Roman" pitchFamily="18" charset="0"/>
                <a:cs typeface="Times New Roman" pitchFamily="18" charset="0"/>
              </a:rPr>
              <a:t> </a:t>
            </a:r>
            <a:r>
              <a:rPr lang="es-US" sz="1200" dirty="0" smtClean="0">
                <a:latin typeface="Times New Roman" pitchFamily="18" charset="0"/>
                <a:cs typeface="Times New Roman" pitchFamily="18" charset="0"/>
              </a:rPr>
              <a:t>»</a:t>
            </a:r>
          </a:p>
          <a:p>
            <a:pPr marL="285750" indent="-285750">
              <a:buFont typeface="Arial" pitchFamily="34" charset="0"/>
              <a:buChar char="•"/>
            </a:pPr>
            <a:r>
              <a:rPr lang="es-MX" sz="1200" dirty="0">
                <a:latin typeface="Times New Roman" pitchFamily="18" charset="0"/>
                <a:cs typeface="Times New Roman" pitchFamily="18" charset="0"/>
              </a:rPr>
              <a:t>Razón Social  e Identificación fiscal (RUC</a:t>
            </a:r>
            <a:r>
              <a:rPr lang="es-MX" sz="1200" dirty="0" smtClean="0">
                <a:latin typeface="Times New Roman" pitchFamily="18" charset="0"/>
                <a:cs typeface="Times New Roman" pitchFamily="18" charset="0"/>
              </a:rPr>
              <a:t>).</a:t>
            </a:r>
          </a:p>
          <a:p>
            <a:pPr marL="285750" indent="-285750">
              <a:buFont typeface="Arial" pitchFamily="34" charset="0"/>
              <a:buChar char="•"/>
            </a:pPr>
            <a:r>
              <a:rPr lang="es-MX" sz="1200" dirty="0" smtClean="0">
                <a:latin typeface="Times New Roman" pitchFamily="18" charset="0"/>
                <a:cs typeface="Times New Roman" pitchFamily="18" charset="0"/>
              </a:rPr>
              <a:t>Talla</a:t>
            </a:r>
          </a:p>
          <a:p>
            <a:pPr marL="285750" indent="-285750">
              <a:buFont typeface="Arial" pitchFamily="34" charset="0"/>
              <a:buChar char="•"/>
            </a:pPr>
            <a:r>
              <a:rPr lang="es-US" sz="1200" dirty="0" smtClean="0">
                <a:latin typeface="Times New Roman" pitchFamily="18" charset="0"/>
                <a:cs typeface="Times New Roman" pitchFamily="18" charset="0"/>
              </a:rPr>
              <a:t>Materiales utilizados expresado en texto o pictogramas.</a:t>
            </a:r>
          </a:p>
          <a:p>
            <a:pPr marL="285750" indent="-285750">
              <a:buFont typeface="Arial" pitchFamily="34" charset="0"/>
              <a:buChar char="•"/>
            </a:pPr>
            <a:r>
              <a:rPr lang="es-US" sz="1200" dirty="0" smtClean="0">
                <a:latin typeface="Times New Roman" pitchFamily="18" charset="0"/>
                <a:cs typeface="Times New Roman" pitchFamily="18" charset="0"/>
              </a:rPr>
              <a:t>Si el modelo no cuenta con forro ni plantilla se deberá indicar. </a:t>
            </a:r>
          </a:p>
          <a:p>
            <a:pPr marL="285750" indent="-285750">
              <a:buFont typeface="Arial" pitchFamily="34" charset="0"/>
              <a:buChar char="•"/>
            </a:pPr>
            <a:endParaRPr lang="es-US" sz="1200" dirty="0">
              <a:latin typeface="Times New Roman" pitchFamily="18" charset="0"/>
              <a:cs typeface="Times New Roman" pitchFamily="18" charset="0"/>
            </a:endParaRPr>
          </a:p>
          <a:p>
            <a:pPr marL="285750" indent="-285750">
              <a:buFont typeface="Arial" pitchFamily="34" charset="0"/>
              <a:buChar char="•"/>
            </a:pPr>
            <a:endParaRPr lang="es-US" sz="1200" dirty="0" smtClean="0">
              <a:latin typeface="Times New Roman" pitchFamily="18" charset="0"/>
              <a:cs typeface="Times New Roman" pitchFamily="18" charset="0"/>
            </a:endParaRPr>
          </a:p>
          <a:p>
            <a:pPr marL="285750" indent="-285750">
              <a:buFont typeface="Arial" pitchFamily="34" charset="0"/>
              <a:buChar char="•"/>
            </a:pPr>
            <a:endParaRPr lang="es-US" sz="1200" dirty="0">
              <a:latin typeface="Times New Roman" pitchFamily="18" charset="0"/>
              <a:cs typeface="Times New Roman" pitchFamily="18" charset="0"/>
            </a:endParaRPr>
          </a:p>
          <a:p>
            <a:pPr marL="285750" indent="-285750">
              <a:buFont typeface="Arial" pitchFamily="34" charset="0"/>
              <a:buChar char="•"/>
            </a:pPr>
            <a:endParaRPr lang="es-US" sz="1200" dirty="0" smtClean="0">
              <a:latin typeface="Times New Roman" pitchFamily="18" charset="0"/>
              <a:cs typeface="Times New Roman" pitchFamily="18" charset="0"/>
            </a:endParaRPr>
          </a:p>
          <a:p>
            <a:pPr marL="285750" indent="-285750">
              <a:buFont typeface="Arial" pitchFamily="34" charset="0"/>
              <a:buChar char="•"/>
            </a:pPr>
            <a:endParaRPr lang="es-US" sz="1200" dirty="0">
              <a:latin typeface="Times New Roman" pitchFamily="18" charset="0"/>
              <a:cs typeface="Times New Roman" pitchFamily="18" charset="0"/>
            </a:endParaRPr>
          </a:p>
          <a:p>
            <a:endParaRPr lang="es-US" sz="1200" dirty="0">
              <a:latin typeface="Times New Roman" pitchFamily="18" charset="0"/>
              <a:cs typeface="Times New Roman" pitchFamily="18" charset="0"/>
            </a:endParaRPr>
          </a:p>
          <a:p>
            <a:endParaRPr lang="es-US" sz="1200" dirty="0" smtClean="0">
              <a:latin typeface="Times New Roman" pitchFamily="18" charset="0"/>
              <a:cs typeface="Times New Roman" pitchFamily="18" charset="0"/>
            </a:endParaRPr>
          </a:p>
          <a:p>
            <a:r>
              <a:rPr lang="es-US" sz="1200" dirty="0" smtClean="0">
                <a:latin typeface="Times New Roman" pitchFamily="18" charset="0"/>
                <a:cs typeface="Times New Roman" pitchFamily="18" charset="0"/>
              </a:rPr>
              <a:t>  </a:t>
            </a:r>
          </a:p>
          <a:p>
            <a:pPr marL="285750" indent="-285750">
              <a:buFont typeface="Arial" pitchFamily="34" charset="0"/>
              <a:buChar char="•"/>
            </a:pPr>
            <a:endParaRPr lang="es-MX" sz="1600"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5419" y="4419600"/>
            <a:ext cx="239018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Explosión 2"/>
          <p:cNvSpPr/>
          <p:nvPr/>
        </p:nvSpPr>
        <p:spPr>
          <a:xfrm>
            <a:off x="2817812" y="4316379"/>
            <a:ext cx="3201988" cy="2366534"/>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sz="1400"/>
          </a:p>
        </p:txBody>
      </p:sp>
      <p:sp>
        <p:nvSpPr>
          <p:cNvPr id="17" name="16 Rectángulo"/>
          <p:cNvSpPr/>
          <p:nvPr/>
        </p:nvSpPr>
        <p:spPr>
          <a:xfrm>
            <a:off x="3273424" y="5078849"/>
            <a:ext cx="2516188" cy="1169551"/>
          </a:xfrm>
          <a:prstGeom prst="rect">
            <a:avLst/>
          </a:prstGeom>
        </p:spPr>
        <p:txBody>
          <a:bodyPr wrap="square">
            <a:spAutoFit/>
          </a:bodyPr>
          <a:lstStyle/>
          <a:p>
            <a:pPr marL="285750" indent="-285750">
              <a:buFont typeface="Arial" pitchFamily="34" charset="0"/>
              <a:buChar char="•"/>
            </a:pPr>
            <a:r>
              <a:rPr lang="es-MX" sz="1400" dirty="0">
                <a:solidFill>
                  <a:schemeClr val="accent2">
                    <a:lumMod val="50000"/>
                  </a:schemeClr>
                </a:solidFill>
                <a:latin typeface="Times New Roman" pitchFamily="18" charset="0"/>
                <a:cs typeface="Times New Roman" pitchFamily="18" charset="0"/>
              </a:rPr>
              <a:t>10% de Ad / </a:t>
            </a:r>
            <a:r>
              <a:rPr lang="es-MX" sz="1400" dirty="0" err="1">
                <a:solidFill>
                  <a:schemeClr val="accent2">
                    <a:lumMod val="50000"/>
                  </a:schemeClr>
                </a:solidFill>
                <a:latin typeface="Times New Roman" pitchFamily="18" charset="0"/>
                <a:cs typeface="Times New Roman" pitchFamily="18" charset="0"/>
              </a:rPr>
              <a:t>Valorem</a:t>
            </a:r>
            <a:r>
              <a:rPr lang="es-MX" sz="1400" dirty="0">
                <a:solidFill>
                  <a:schemeClr val="accent2">
                    <a:lumMod val="50000"/>
                  </a:schemeClr>
                </a:solidFill>
                <a:latin typeface="Times New Roman" pitchFamily="18" charset="0"/>
                <a:cs typeface="Times New Roman" pitchFamily="18" charset="0"/>
              </a:rPr>
              <a:t>, </a:t>
            </a:r>
            <a:endParaRPr lang="es-MX" sz="1400" dirty="0" smtClean="0">
              <a:solidFill>
                <a:schemeClr val="accent2">
                  <a:lumMod val="50000"/>
                </a:schemeClr>
              </a:solidFill>
              <a:latin typeface="Times New Roman" pitchFamily="18" charset="0"/>
              <a:cs typeface="Times New Roman" pitchFamily="18" charset="0"/>
            </a:endParaRPr>
          </a:p>
          <a:p>
            <a:pPr marL="285750" indent="-285750">
              <a:buFont typeface="Arial" pitchFamily="34" charset="0"/>
              <a:buChar char="•"/>
            </a:pPr>
            <a:r>
              <a:rPr lang="es-MX" sz="1400" dirty="0" smtClean="0">
                <a:solidFill>
                  <a:schemeClr val="accent2">
                    <a:lumMod val="50000"/>
                  </a:schemeClr>
                </a:solidFill>
                <a:latin typeface="Times New Roman" pitchFamily="18" charset="0"/>
                <a:cs typeface="Times New Roman" pitchFamily="18" charset="0"/>
              </a:rPr>
              <a:t>$</a:t>
            </a:r>
            <a:r>
              <a:rPr lang="es-MX" sz="1400" dirty="0">
                <a:solidFill>
                  <a:schemeClr val="accent2">
                    <a:lumMod val="50000"/>
                  </a:schemeClr>
                </a:solidFill>
                <a:latin typeface="Times New Roman" pitchFamily="18" charset="0"/>
                <a:cs typeface="Times New Roman" pitchFamily="18" charset="0"/>
              </a:rPr>
              <a:t>6 por par como arancel </a:t>
            </a:r>
            <a:endParaRPr lang="es-MX" sz="1400" dirty="0" smtClean="0">
              <a:solidFill>
                <a:schemeClr val="accent2">
                  <a:lumMod val="50000"/>
                </a:schemeClr>
              </a:solidFill>
              <a:latin typeface="Times New Roman" pitchFamily="18" charset="0"/>
              <a:cs typeface="Times New Roman" pitchFamily="18" charset="0"/>
            </a:endParaRPr>
          </a:p>
          <a:p>
            <a:r>
              <a:rPr lang="es-MX" sz="1400" dirty="0">
                <a:solidFill>
                  <a:schemeClr val="accent2">
                    <a:lumMod val="50000"/>
                  </a:schemeClr>
                </a:solidFill>
                <a:latin typeface="Times New Roman" pitchFamily="18" charset="0"/>
                <a:cs typeface="Times New Roman" pitchFamily="18" charset="0"/>
              </a:rPr>
              <a:t> </a:t>
            </a:r>
            <a:r>
              <a:rPr lang="es-MX" sz="1400" dirty="0" smtClean="0">
                <a:solidFill>
                  <a:schemeClr val="accent2">
                    <a:lumMod val="50000"/>
                  </a:schemeClr>
                </a:solidFill>
                <a:latin typeface="Times New Roman" pitchFamily="18" charset="0"/>
                <a:cs typeface="Times New Roman" pitchFamily="18" charset="0"/>
              </a:rPr>
              <a:t>      especifico</a:t>
            </a:r>
            <a:r>
              <a:rPr lang="es-MX" sz="1400" dirty="0">
                <a:solidFill>
                  <a:schemeClr val="accent2">
                    <a:lumMod val="50000"/>
                  </a:schemeClr>
                </a:solidFill>
                <a:latin typeface="Times New Roman" pitchFamily="18" charset="0"/>
                <a:cs typeface="Times New Roman" pitchFamily="18" charset="0"/>
              </a:rPr>
              <a:t>.</a:t>
            </a:r>
            <a:r>
              <a:rPr lang="es-MX" sz="1400" dirty="0" smtClean="0">
                <a:solidFill>
                  <a:schemeClr val="accent2">
                    <a:lumMod val="50000"/>
                  </a:schemeClr>
                </a:solidFill>
                <a:latin typeface="Times New Roman" pitchFamily="18" charset="0"/>
                <a:cs typeface="Times New Roman" pitchFamily="18" charset="0"/>
              </a:rPr>
              <a:t> </a:t>
            </a:r>
          </a:p>
          <a:p>
            <a:pPr marL="285750" indent="-285750">
              <a:buFont typeface="Arial" pitchFamily="34" charset="0"/>
              <a:buChar char="•"/>
            </a:pPr>
            <a:r>
              <a:rPr lang="es-MX" sz="1400" dirty="0" err="1" smtClean="0">
                <a:solidFill>
                  <a:schemeClr val="accent2">
                    <a:lumMod val="50000"/>
                  </a:schemeClr>
                </a:solidFill>
                <a:latin typeface="Times New Roman" pitchFamily="18" charset="0"/>
                <a:cs typeface="Times New Roman" pitchFamily="18" charset="0"/>
              </a:rPr>
              <a:t>Fodinfa</a:t>
            </a:r>
            <a:r>
              <a:rPr lang="es-MX" sz="1400" dirty="0" smtClean="0">
                <a:solidFill>
                  <a:schemeClr val="accent2">
                    <a:lumMod val="50000"/>
                  </a:schemeClr>
                </a:solidFill>
                <a:latin typeface="Times New Roman" pitchFamily="18" charset="0"/>
                <a:cs typeface="Times New Roman" pitchFamily="18" charset="0"/>
              </a:rPr>
              <a:t>  </a:t>
            </a:r>
            <a:r>
              <a:rPr lang="es-MX" sz="1400" dirty="0">
                <a:solidFill>
                  <a:schemeClr val="accent2">
                    <a:lumMod val="50000"/>
                  </a:schemeClr>
                </a:solidFill>
                <a:latin typeface="Times New Roman" pitchFamily="18" charset="0"/>
                <a:cs typeface="Times New Roman" pitchFamily="18" charset="0"/>
              </a:rPr>
              <a:t>0,5%  </a:t>
            </a:r>
          </a:p>
          <a:p>
            <a:pPr marL="285750" indent="-285750">
              <a:buFont typeface="Arial" pitchFamily="34" charset="0"/>
              <a:buChar char="•"/>
            </a:pPr>
            <a:r>
              <a:rPr lang="es-MX" sz="1400" dirty="0" smtClean="0">
                <a:solidFill>
                  <a:schemeClr val="accent2">
                    <a:lumMod val="50000"/>
                  </a:schemeClr>
                </a:solidFill>
                <a:latin typeface="Times New Roman" pitchFamily="18" charset="0"/>
                <a:cs typeface="Times New Roman" pitchFamily="18" charset="0"/>
              </a:rPr>
              <a:t> </a:t>
            </a:r>
            <a:r>
              <a:rPr lang="es-MX" sz="1400" dirty="0">
                <a:solidFill>
                  <a:schemeClr val="accent2">
                    <a:lumMod val="50000"/>
                  </a:schemeClr>
                </a:solidFill>
                <a:latin typeface="Times New Roman" pitchFamily="18" charset="0"/>
                <a:cs typeface="Times New Roman" pitchFamily="18" charset="0"/>
              </a:rPr>
              <a:t>IVA  el  12% </a:t>
            </a:r>
          </a:p>
        </p:txBody>
      </p:sp>
    </p:spTree>
    <p:extLst>
      <p:ext uri="{BB962C8B-B14F-4D97-AF65-F5344CB8AC3E}">
        <p14:creationId xmlns:p14="http://schemas.microsoft.com/office/powerpoint/2010/main" val="100313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3279" y="97809"/>
            <a:ext cx="5822363" cy="584775"/>
          </a:xfrm>
          <a:prstGeom prst="rect">
            <a:avLst/>
          </a:prstGeom>
        </p:spPr>
        <p:txBody>
          <a:bodyPr wrap="none">
            <a:spAutoFit/>
          </a:bodyPr>
          <a:lstStyle/>
          <a:p>
            <a:r>
              <a:rPr lang="es-MX" sz="3200" dirty="0">
                <a:solidFill>
                  <a:srgbClr val="0070C0"/>
                </a:solidFill>
                <a:latin typeface="Adobe Caslon Pro Bold" pitchFamily="18" charset="0"/>
              </a:rPr>
              <a:t>Importaciones por país de origen</a:t>
            </a: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0" y="6568305"/>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1" name="10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graphicFrame>
        <p:nvGraphicFramePr>
          <p:cNvPr id="16" name="9 Gráfico"/>
          <p:cNvGraphicFramePr>
            <a:graphicFrameLocks/>
          </p:cNvGraphicFramePr>
          <p:nvPr>
            <p:extLst>
              <p:ext uri="{D42A27DB-BD31-4B8C-83A1-F6EECF244321}">
                <p14:modId xmlns:p14="http://schemas.microsoft.com/office/powerpoint/2010/main" val="734423144"/>
              </p:ext>
            </p:extLst>
          </p:nvPr>
        </p:nvGraphicFramePr>
        <p:xfrm>
          <a:off x="0" y="533400"/>
          <a:ext cx="5637212" cy="3514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10 Gráfico"/>
          <p:cNvGraphicFramePr>
            <a:graphicFrameLocks/>
          </p:cNvGraphicFramePr>
          <p:nvPr>
            <p:extLst>
              <p:ext uri="{D42A27DB-BD31-4B8C-83A1-F6EECF244321}">
                <p14:modId xmlns:p14="http://schemas.microsoft.com/office/powerpoint/2010/main" val="14194034"/>
              </p:ext>
            </p:extLst>
          </p:nvPr>
        </p:nvGraphicFramePr>
        <p:xfrm>
          <a:off x="6780212" y="1066800"/>
          <a:ext cx="5181600" cy="2895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11 Gráfico"/>
          <p:cNvGraphicFramePr>
            <a:graphicFrameLocks/>
          </p:cNvGraphicFramePr>
          <p:nvPr>
            <p:extLst>
              <p:ext uri="{D42A27DB-BD31-4B8C-83A1-F6EECF244321}">
                <p14:modId xmlns:p14="http://schemas.microsoft.com/office/powerpoint/2010/main" val="599961556"/>
              </p:ext>
            </p:extLst>
          </p:nvPr>
        </p:nvGraphicFramePr>
        <p:xfrm>
          <a:off x="3351212" y="3771252"/>
          <a:ext cx="6086476"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2" name="1 CuadroTexto"/>
          <p:cNvSpPr txBox="1"/>
          <p:nvPr/>
        </p:nvSpPr>
        <p:spPr>
          <a:xfrm>
            <a:off x="455612" y="1371600"/>
            <a:ext cx="228600" cy="276999"/>
          </a:xfrm>
          <a:prstGeom prst="rect">
            <a:avLst/>
          </a:prstGeom>
          <a:noFill/>
        </p:spPr>
        <p:txBody>
          <a:bodyPr wrap="square" rtlCol="0">
            <a:spAutoFit/>
          </a:bodyPr>
          <a:lstStyle/>
          <a:p>
            <a:r>
              <a:rPr lang="es-US" sz="1200" dirty="0" smtClean="0"/>
              <a:t>`</a:t>
            </a:r>
            <a:endParaRPr lang="es-MX" sz="1200" dirty="0"/>
          </a:p>
        </p:txBody>
      </p:sp>
      <p:sp>
        <p:nvSpPr>
          <p:cNvPr id="13" name="12 CuadroTexto"/>
          <p:cNvSpPr txBox="1"/>
          <p:nvPr/>
        </p:nvSpPr>
        <p:spPr>
          <a:xfrm>
            <a:off x="3828975" y="1143000"/>
            <a:ext cx="228600" cy="276999"/>
          </a:xfrm>
          <a:prstGeom prst="rect">
            <a:avLst/>
          </a:prstGeom>
          <a:noFill/>
        </p:spPr>
        <p:txBody>
          <a:bodyPr wrap="square" rtlCol="0">
            <a:spAutoFit/>
          </a:bodyPr>
          <a:lstStyle/>
          <a:p>
            <a:r>
              <a:rPr lang="es-US" sz="1200" dirty="0" smtClean="0"/>
              <a:t>`</a:t>
            </a:r>
            <a:endParaRPr lang="es-MX" sz="1200" dirty="0"/>
          </a:p>
        </p:txBody>
      </p:sp>
      <p:sp>
        <p:nvSpPr>
          <p:cNvPr id="14" name="13 CuadroTexto"/>
          <p:cNvSpPr txBox="1"/>
          <p:nvPr/>
        </p:nvSpPr>
        <p:spPr>
          <a:xfrm>
            <a:off x="7085012" y="1497603"/>
            <a:ext cx="228600" cy="276999"/>
          </a:xfrm>
          <a:prstGeom prst="rect">
            <a:avLst/>
          </a:prstGeom>
          <a:noFill/>
        </p:spPr>
        <p:txBody>
          <a:bodyPr wrap="square" rtlCol="0">
            <a:spAutoFit/>
          </a:bodyPr>
          <a:lstStyle/>
          <a:p>
            <a:r>
              <a:rPr lang="es-US" sz="1200" dirty="0" smtClean="0"/>
              <a:t>`</a:t>
            </a:r>
            <a:endParaRPr lang="es-MX" sz="1200" dirty="0"/>
          </a:p>
        </p:txBody>
      </p:sp>
      <p:sp>
        <p:nvSpPr>
          <p:cNvPr id="3" name="2 CuadroTexto"/>
          <p:cNvSpPr txBox="1"/>
          <p:nvPr/>
        </p:nvSpPr>
        <p:spPr>
          <a:xfrm>
            <a:off x="10292476" y="2085201"/>
            <a:ext cx="221536" cy="276999"/>
          </a:xfrm>
          <a:prstGeom prst="rect">
            <a:avLst/>
          </a:prstGeom>
          <a:noFill/>
        </p:spPr>
        <p:txBody>
          <a:bodyPr wrap="none" rtlCol="0">
            <a:spAutoFit/>
          </a:bodyPr>
          <a:lstStyle/>
          <a:p>
            <a:r>
              <a:rPr lang="es-US" sz="1200" dirty="0" smtClean="0"/>
              <a:t>.</a:t>
            </a:r>
            <a:endParaRPr lang="es-MX" sz="1200" dirty="0"/>
          </a:p>
        </p:txBody>
      </p:sp>
      <p:sp>
        <p:nvSpPr>
          <p:cNvPr id="17" name="16 CuadroTexto"/>
          <p:cNvSpPr txBox="1"/>
          <p:nvPr/>
        </p:nvSpPr>
        <p:spPr>
          <a:xfrm>
            <a:off x="1282845" y="2161401"/>
            <a:ext cx="228600" cy="276999"/>
          </a:xfrm>
          <a:prstGeom prst="rect">
            <a:avLst/>
          </a:prstGeom>
          <a:noFill/>
        </p:spPr>
        <p:txBody>
          <a:bodyPr wrap="square" rtlCol="0">
            <a:spAutoFit/>
          </a:bodyPr>
          <a:lstStyle/>
          <a:p>
            <a:r>
              <a:rPr lang="es-US" sz="1200" dirty="0" smtClean="0"/>
              <a:t>`</a:t>
            </a:r>
            <a:endParaRPr lang="es-MX" sz="1200" dirty="0"/>
          </a:p>
        </p:txBody>
      </p:sp>
    </p:spTree>
    <p:extLst>
      <p:ext uri="{BB962C8B-B14F-4D97-AF65-F5344CB8AC3E}">
        <p14:creationId xmlns:p14="http://schemas.microsoft.com/office/powerpoint/2010/main" val="36642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3279" y="97809"/>
            <a:ext cx="5418856" cy="584775"/>
          </a:xfrm>
          <a:prstGeom prst="rect">
            <a:avLst/>
          </a:prstGeom>
        </p:spPr>
        <p:txBody>
          <a:bodyPr wrap="none">
            <a:spAutoFit/>
          </a:bodyPr>
          <a:lstStyle/>
          <a:p>
            <a:r>
              <a:rPr lang="es-MX" sz="3200" dirty="0">
                <a:solidFill>
                  <a:srgbClr val="0070C0"/>
                </a:solidFill>
                <a:latin typeface="Adobe Caslon Pro Bold" pitchFamily="18" charset="0"/>
              </a:rPr>
              <a:t>Importaciones por importador</a:t>
            </a: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0" y="6568305"/>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1" name="10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graphicFrame>
        <p:nvGraphicFramePr>
          <p:cNvPr id="13" name="3 Gráfico"/>
          <p:cNvGraphicFramePr>
            <a:graphicFrameLocks/>
          </p:cNvGraphicFramePr>
          <p:nvPr>
            <p:extLst>
              <p:ext uri="{D42A27DB-BD31-4B8C-83A1-F6EECF244321}">
                <p14:modId xmlns:p14="http://schemas.microsoft.com/office/powerpoint/2010/main" val="745275572"/>
              </p:ext>
            </p:extLst>
          </p:nvPr>
        </p:nvGraphicFramePr>
        <p:xfrm>
          <a:off x="645187" y="2689860"/>
          <a:ext cx="9525794" cy="3901305"/>
        </p:xfrm>
        <a:graphic>
          <a:graphicData uri="http://schemas.openxmlformats.org/drawingml/2006/chart">
            <c:chart xmlns:c="http://schemas.openxmlformats.org/drawingml/2006/chart" xmlns:r="http://schemas.openxmlformats.org/officeDocument/2006/relationships" r:id="rId6"/>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70" y="5890293"/>
            <a:ext cx="1027392" cy="19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7409" y="5915297"/>
            <a:ext cx="623905" cy="38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5561" y="6015094"/>
            <a:ext cx="434207" cy="2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8411" y="5988184"/>
            <a:ext cx="478205" cy="28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7476" y="5943600"/>
            <a:ext cx="347735" cy="272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0036" y="6216324"/>
            <a:ext cx="623904" cy="26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3947" y="6064600"/>
            <a:ext cx="777082" cy="2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9012" y="5791200"/>
            <a:ext cx="1217921" cy="29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6 Gráfico"/>
          <p:cNvGraphicFramePr>
            <a:graphicFrameLocks/>
          </p:cNvGraphicFramePr>
          <p:nvPr>
            <p:extLst>
              <p:ext uri="{D42A27DB-BD31-4B8C-83A1-F6EECF244321}">
                <p14:modId xmlns:p14="http://schemas.microsoft.com/office/powerpoint/2010/main" val="1292484443"/>
              </p:ext>
            </p:extLst>
          </p:nvPr>
        </p:nvGraphicFramePr>
        <p:xfrm>
          <a:off x="0" y="533400"/>
          <a:ext cx="5404672" cy="310259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1" name="7 Gráfico"/>
          <p:cNvGraphicFramePr>
            <a:graphicFrameLocks/>
          </p:cNvGraphicFramePr>
          <p:nvPr>
            <p:extLst>
              <p:ext uri="{D42A27DB-BD31-4B8C-83A1-F6EECF244321}">
                <p14:modId xmlns:p14="http://schemas.microsoft.com/office/powerpoint/2010/main" val="2798577651"/>
              </p:ext>
            </p:extLst>
          </p:nvPr>
        </p:nvGraphicFramePr>
        <p:xfrm>
          <a:off x="5642427" y="742862"/>
          <a:ext cx="6546398" cy="2743200"/>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37753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000179" y="4267200"/>
            <a:ext cx="21050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833279" y="97809"/>
            <a:ext cx="4657685" cy="584775"/>
          </a:xfrm>
          <a:prstGeom prst="rect">
            <a:avLst/>
          </a:prstGeom>
        </p:spPr>
        <p:txBody>
          <a:bodyPr wrap="none">
            <a:spAutoFit/>
          </a:bodyPr>
          <a:lstStyle/>
          <a:p>
            <a:r>
              <a:rPr lang="es-MX" sz="3200" dirty="0">
                <a:solidFill>
                  <a:srgbClr val="0070C0"/>
                </a:solidFill>
                <a:latin typeface="Adobe Caslon Pro Bold" pitchFamily="18" charset="0"/>
              </a:rPr>
              <a:t>Importaciones por </a:t>
            </a:r>
            <a:r>
              <a:rPr lang="es-MX" sz="3200" dirty="0" smtClean="0">
                <a:solidFill>
                  <a:srgbClr val="0070C0"/>
                </a:solidFill>
                <a:latin typeface="Adobe Caslon Pro Bold" pitchFamily="18" charset="0"/>
              </a:rPr>
              <a:t>marcas</a:t>
            </a:r>
            <a:endParaRPr lang="es-MX" sz="3200" dirty="0">
              <a:solidFill>
                <a:srgbClr val="0070C0"/>
              </a:solidFill>
              <a:latin typeface="Adobe Caslon Pro Bold" pitchFamily="18" charset="0"/>
            </a:endParaRPr>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0" y="6568305"/>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0"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1" name="10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graphicFrame>
        <p:nvGraphicFramePr>
          <p:cNvPr id="13" name="1 Gráfico"/>
          <p:cNvGraphicFramePr>
            <a:graphicFrameLocks/>
          </p:cNvGraphicFramePr>
          <p:nvPr>
            <p:extLst>
              <p:ext uri="{D42A27DB-BD31-4B8C-83A1-F6EECF244321}">
                <p14:modId xmlns:p14="http://schemas.microsoft.com/office/powerpoint/2010/main" val="113909964"/>
              </p:ext>
            </p:extLst>
          </p:nvPr>
        </p:nvGraphicFramePr>
        <p:xfrm>
          <a:off x="1523099" y="3205518"/>
          <a:ext cx="7315200" cy="3723564"/>
        </p:xfrm>
        <a:graphic>
          <a:graphicData uri="http://schemas.openxmlformats.org/drawingml/2006/chart">
            <c:chart xmlns:c="http://schemas.openxmlformats.org/drawingml/2006/chart" xmlns:r="http://schemas.openxmlformats.org/officeDocument/2006/relationships" r:id="rId7"/>
          </a:graphicData>
        </a:graphic>
      </p:graphicFrame>
      <p:pic>
        <p:nvPicPr>
          <p:cNvPr id="8194" name="Picture 2"/>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10503613" y="0"/>
            <a:ext cx="1570197" cy="98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6209" y="4476039"/>
            <a:ext cx="14859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chart"/>
          <p:cNvPicPr>
            <a:picLocks noChangeAspect="1"/>
          </p:cNvPicPr>
          <p:nvPr/>
        </p:nvPicPr>
        <p:blipFill>
          <a:blip r:embed="rId10">
            <a:lum bright="70000" contrast="-70000"/>
          </a:blip>
          <a:stretch>
            <a:fillRect/>
          </a:stretch>
        </p:blipFill>
        <p:spPr>
          <a:xfrm>
            <a:off x="-6209" y="0"/>
            <a:ext cx="1681022" cy="957544"/>
          </a:xfrm>
          <a:prstGeom prst="rect">
            <a:avLst/>
          </a:prstGeom>
        </p:spPr>
      </p:pic>
      <p:graphicFrame>
        <p:nvGraphicFramePr>
          <p:cNvPr id="16" name="2 Gráfico"/>
          <p:cNvGraphicFramePr>
            <a:graphicFrameLocks/>
          </p:cNvGraphicFramePr>
          <p:nvPr>
            <p:extLst>
              <p:ext uri="{D42A27DB-BD31-4B8C-83A1-F6EECF244321}">
                <p14:modId xmlns:p14="http://schemas.microsoft.com/office/powerpoint/2010/main" val="3783120922"/>
              </p:ext>
            </p:extLst>
          </p:nvPr>
        </p:nvGraphicFramePr>
        <p:xfrm>
          <a:off x="531812" y="712080"/>
          <a:ext cx="5143500" cy="27432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3 Gráfico"/>
          <p:cNvGraphicFramePr>
            <a:graphicFrameLocks/>
          </p:cNvGraphicFramePr>
          <p:nvPr>
            <p:extLst>
              <p:ext uri="{D42A27DB-BD31-4B8C-83A1-F6EECF244321}">
                <p14:modId xmlns:p14="http://schemas.microsoft.com/office/powerpoint/2010/main" val="1834993932"/>
              </p:ext>
            </p:extLst>
          </p:nvPr>
        </p:nvGraphicFramePr>
        <p:xfrm>
          <a:off x="5637212" y="674427"/>
          <a:ext cx="5105400" cy="2743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93057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p:cNvSpPr/>
          <p:nvPr/>
        </p:nvSpPr>
        <p:spPr>
          <a:xfrm>
            <a:off x="3351212" y="97808"/>
            <a:ext cx="4657685" cy="584775"/>
          </a:xfrm>
          <a:prstGeom prst="rect">
            <a:avLst/>
          </a:prstGeom>
        </p:spPr>
        <p:txBody>
          <a:bodyPr wrap="none">
            <a:spAutoFit/>
          </a:bodyPr>
          <a:lstStyle/>
          <a:p>
            <a:r>
              <a:rPr lang="es-MX" sz="3200" dirty="0">
                <a:solidFill>
                  <a:srgbClr val="0070C0"/>
                </a:solidFill>
                <a:latin typeface="Adobe Caslon Pro Bold" pitchFamily="18" charset="0"/>
              </a:rPr>
              <a:t>Importaciones por </a:t>
            </a:r>
            <a:r>
              <a:rPr lang="es-MX" sz="3200" dirty="0" smtClean="0">
                <a:solidFill>
                  <a:srgbClr val="0070C0"/>
                </a:solidFill>
                <a:latin typeface="Adobe Caslon Pro Bold" pitchFamily="18" charset="0"/>
              </a:rPr>
              <a:t>marcas</a:t>
            </a:r>
            <a:endParaRPr lang="es-MX" sz="3200" dirty="0">
              <a:solidFill>
                <a:srgbClr val="0070C0"/>
              </a:solidFill>
              <a:latin typeface="Adobe Caslon Pro Bold" pitchFamily="18" charset="0"/>
            </a:endParaRPr>
          </a:p>
        </p:txBody>
      </p:sp>
      <p:pic>
        <p:nvPicPr>
          <p:cNvPr id="39"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39 Grupo"/>
          <p:cNvGrpSpPr/>
          <p:nvPr/>
        </p:nvGrpSpPr>
        <p:grpSpPr>
          <a:xfrm>
            <a:off x="-13412" y="6547182"/>
            <a:ext cx="8686800" cy="137468"/>
            <a:chOff x="842670" y="6366526"/>
            <a:chExt cx="8686800" cy="137468"/>
          </a:xfrm>
        </p:grpSpPr>
        <p:sp>
          <p:nvSpPr>
            <p:cNvPr id="41" name="40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42" name="41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44" name="43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pic>
        <p:nvPicPr>
          <p:cNvPr id="43" name="4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graphicFrame>
        <p:nvGraphicFramePr>
          <p:cNvPr id="2" name="1 Tabla"/>
          <p:cNvGraphicFramePr>
            <a:graphicFrameLocks noGrp="1"/>
          </p:cNvGraphicFramePr>
          <p:nvPr>
            <p:extLst>
              <p:ext uri="{D42A27DB-BD31-4B8C-83A1-F6EECF244321}">
                <p14:modId xmlns:p14="http://schemas.microsoft.com/office/powerpoint/2010/main" val="2842623070"/>
              </p:ext>
            </p:extLst>
          </p:nvPr>
        </p:nvGraphicFramePr>
        <p:xfrm>
          <a:off x="879011" y="990600"/>
          <a:ext cx="9670944" cy="4267200"/>
        </p:xfrm>
        <a:graphic>
          <a:graphicData uri="http://schemas.openxmlformats.org/drawingml/2006/table">
            <a:tbl>
              <a:tblPr>
                <a:tableStyleId>{BDBED569-4797-4DF1-A0F4-6AAB3CD982D8}</a:tableStyleId>
              </a:tblPr>
              <a:tblGrid>
                <a:gridCol w="989585"/>
                <a:gridCol w="989585"/>
                <a:gridCol w="989585"/>
                <a:gridCol w="989585"/>
                <a:gridCol w="989585"/>
                <a:gridCol w="989585"/>
                <a:gridCol w="989585"/>
                <a:gridCol w="989585"/>
                <a:gridCol w="1754264"/>
              </a:tblGrid>
              <a:tr h="313526">
                <a:tc>
                  <a:txBody>
                    <a:bodyPr/>
                    <a:lstStyle/>
                    <a:p>
                      <a:pPr algn="l" fontAlgn="ctr"/>
                      <a:r>
                        <a:rPr lang="es-MX" sz="1050" b="1" u="none" strike="noStrike" dirty="0">
                          <a:effectLst/>
                        </a:rPr>
                        <a:t>MODELO</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MARCA</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PAIS DE ORIGEN</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UNIDADES PARES</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PRECIO UNITARIO</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FOB</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FLETE </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SEGURO </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b="1" u="none" strike="noStrike" dirty="0">
                          <a:effectLst/>
                        </a:rPr>
                        <a:t>BASE IMPONIBLE</a:t>
                      </a:r>
                      <a:endParaRPr lang="es-MX" sz="1050" b="1"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r>
              <a:tr h="333813">
                <a:tc>
                  <a:txBody>
                    <a:bodyPr/>
                    <a:lstStyle/>
                    <a:p>
                      <a:pPr algn="l" fontAlgn="b"/>
                      <a:r>
                        <a:rPr lang="es-MX" sz="1050" u="none" strike="noStrike">
                          <a:effectLst/>
                        </a:rPr>
                        <a:t>AJ3664</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NIKE</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CHINA</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1</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 $                8.00 </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 $             8.00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0.18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0.08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8.26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852553-308</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NIKE</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ITALIA </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1</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dirty="0">
                          <a:effectLst/>
                        </a:rPr>
                        <a:t> $            212.15 </a:t>
                      </a:r>
                      <a:endParaRPr lang="es-MX" sz="1050" b="0" i="0" u="none" strike="noStrike" dirty="0">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dirty="0">
                          <a:effectLst/>
                        </a:rPr>
                        <a:t> $        212.15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2.07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0.24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214.47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C77153</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ADIDAS</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INDONESIA</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3</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 $             5.25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15.75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1.10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0.17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17.02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F35514</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ADIDAS</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INDONESIA</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15</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ctr"/>
                      <a:r>
                        <a:rPr lang="es-MX" sz="1050" u="none" strike="noStrike">
                          <a:effectLst/>
                        </a:rPr>
                        <a:t> $            115.60 </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 $    1,734.06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14.06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1.95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1,750.06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361222 14</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PUMA</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VIETNAM</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36</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1.15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41.40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1.00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0.42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42.82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dirty="0">
                          <a:effectLst/>
                        </a:rPr>
                        <a:t>104813 01</a:t>
                      </a:r>
                      <a:endParaRPr lang="es-MX" sz="1050" b="1" i="0" u="none" strike="noStrike" dirty="0">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PUMA</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VIETNAM</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6</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71.70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430.20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8.83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0.50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439.52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dirty="0">
                          <a:effectLst/>
                        </a:rPr>
                        <a:t>20202340-059</a:t>
                      </a:r>
                      <a:endParaRPr lang="es-MX" sz="1050" b="1" i="0" u="none" strike="noStrike" dirty="0">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UMBRO</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CHINA</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240</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5.50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1,320.00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102.30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1.58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1,423.88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81462U-EPC</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UMBRO</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TAIWAN</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48</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59.14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2,839.09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30.50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3.19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2,872.78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V65845</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REEBOK</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CHINA</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10</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5.25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52.50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3.68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0.56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56.74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CN5239</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REEBOK</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CHINA</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96</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53.24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5,111.99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26.34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5.80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5,144.12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333813">
                <a:tc>
                  <a:txBody>
                    <a:bodyPr/>
                    <a:lstStyle/>
                    <a:p>
                      <a:pPr algn="l" fontAlgn="b"/>
                      <a:r>
                        <a:rPr lang="es-MX" sz="1050" u="none" strike="noStrike">
                          <a:effectLst/>
                        </a:rPr>
                        <a:t>E1815</a:t>
                      </a:r>
                      <a:endParaRPr lang="es-MX" sz="1050" b="1" i="0" u="none" strike="noStrike">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LOTTO</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a:effectLst/>
                        </a:rPr>
                        <a:t>CHINA</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1073</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6.45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6,920.85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87.71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16.64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7,025.20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r h="265692">
                <a:tc>
                  <a:txBody>
                    <a:bodyPr/>
                    <a:lstStyle/>
                    <a:p>
                      <a:pPr algn="l" fontAlgn="b"/>
                      <a:r>
                        <a:rPr lang="es-MX" sz="1050" u="none" strike="noStrike" dirty="0">
                          <a:effectLst/>
                        </a:rPr>
                        <a:t>210754 1OG</a:t>
                      </a:r>
                      <a:endParaRPr lang="es-MX" sz="1050" b="1" i="0" u="none" strike="noStrike" dirty="0">
                        <a:solidFill>
                          <a:srgbClr val="000000"/>
                        </a:solidFill>
                        <a:effectLst/>
                        <a:latin typeface="Times New Roman"/>
                      </a:endParaRPr>
                    </a:p>
                  </a:txBody>
                  <a:tcPr marL="9525" marR="9525" marT="9525" marB="0" anchor="b">
                    <a:solidFill>
                      <a:schemeClr val="accent5">
                        <a:lumMod val="20000"/>
                        <a:lumOff val="80000"/>
                      </a:schemeClr>
                    </a:solidFill>
                  </a:tcPr>
                </a:tc>
                <a:tc>
                  <a:txBody>
                    <a:bodyPr/>
                    <a:lstStyle/>
                    <a:p>
                      <a:pPr algn="l" fontAlgn="ctr"/>
                      <a:r>
                        <a:rPr lang="es-MX" sz="1050" u="none" strike="noStrike">
                          <a:effectLst/>
                        </a:rPr>
                        <a:t>LOTTO</a:t>
                      </a:r>
                      <a:endParaRPr lang="es-MX" sz="1050" b="0" i="0" u="none" strike="noStrike">
                        <a:solidFill>
                          <a:srgbClr val="000000"/>
                        </a:solidFill>
                        <a:effectLst/>
                        <a:latin typeface="Times New Roman"/>
                      </a:endParaRPr>
                    </a:p>
                  </a:txBody>
                  <a:tcPr marL="9525" marR="9525" marT="9525" marB="0" anchor="ctr">
                    <a:solidFill>
                      <a:schemeClr val="accent5">
                        <a:lumMod val="20000"/>
                        <a:lumOff val="80000"/>
                      </a:schemeClr>
                    </a:solidFill>
                  </a:tcPr>
                </a:tc>
                <a:tc>
                  <a:txBody>
                    <a:bodyPr/>
                    <a:lstStyle/>
                    <a:p>
                      <a:pPr algn="l" fontAlgn="b"/>
                      <a:r>
                        <a:rPr lang="es-MX" sz="1050" u="none" strike="noStrike" dirty="0">
                          <a:effectLst/>
                        </a:rPr>
                        <a:t>VIETNAM</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290</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16.40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4,756.00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82.38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a:effectLst/>
                        </a:rPr>
                        <a:t> $           11.60 </a:t>
                      </a:r>
                      <a:endParaRPr lang="es-MX" sz="1050" b="0" i="0" u="none" strike="noStrike">
                        <a:solidFill>
                          <a:srgbClr val="000000"/>
                        </a:solidFill>
                        <a:effectLst/>
                        <a:latin typeface="Calibri"/>
                      </a:endParaRPr>
                    </a:p>
                  </a:txBody>
                  <a:tcPr marL="9525" marR="9525" marT="9525" marB="0" anchor="b">
                    <a:solidFill>
                      <a:schemeClr val="accent5">
                        <a:lumMod val="20000"/>
                        <a:lumOff val="80000"/>
                      </a:schemeClr>
                    </a:solidFill>
                  </a:tcPr>
                </a:tc>
                <a:tc>
                  <a:txBody>
                    <a:bodyPr/>
                    <a:lstStyle/>
                    <a:p>
                      <a:pPr algn="l" fontAlgn="b"/>
                      <a:r>
                        <a:rPr lang="es-MX" sz="1050" u="none" strike="noStrike" dirty="0">
                          <a:effectLst/>
                        </a:rPr>
                        <a:t> $                           4,849.97 </a:t>
                      </a:r>
                      <a:endParaRPr lang="es-MX" sz="1050" b="0" i="0" u="none" strike="noStrike" dirty="0">
                        <a:solidFill>
                          <a:srgbClr val="000000"/>
                        </a:solidFill>
                        <a:effectLst/>
                        <a:latin typeface="Calibri"/>
                      </a:endParaRPr>
                    </a:p>
                  </a:txBody>
                  <a:tcPr marL="9525" marR="9525" marT="9525" marB="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161357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351212" y="97808"/>
            <a:ext cx="4657685" cy="584775"/>
          </a:xfrm>
          <a:prstGeom prst="rect">
            <a:avLst/>
          </a:prstGeom>
        </p:spPr>
        <p:txBody>
          <a:bodyPr wrap="none">
            <a:spAutoFit/>
          </a:bodyPr>
          <a:lstStyle/>
          <a:p>
            <a:r>
              <a:rPr lang="es-MX" sz="3200" dirty="0">
                <a:solidFill>
                  <a:srgbClr val="0070C0"/>
                </a:solidFill>
                <a:latin typeface="Adobe Caslon Pro Bold" pitchFamily="18" charset="0"/>
              </a:rPr>
              <a:t>Importaciones por </a:t>
            </a:r>
            <a:r>
              <a:rPr lang="es-MX" sz="3200" dirty="0" smtClean="0">
                <a:solidFill>
                  <a:srgbClr val="0070C0"/>
                </a:solidFill>
                <a:latin typeface="Adobe Caslon Pro Bold" pitchFamily="18" charset="0"/>
              </a:rPr>
              <a:t>marcas</a:t>
            </a:r>
            <a:endParaRPr lang="es-MX" sz="3200" dirty="0">
              <a:solidFill>
                <a:srgbClr val="0070C0"/>
              </a:solidFill>
              <a:latin typeface="Adobe Caslon Pro Bold" pitchFamily="18" charset="0"/>
            </a:endParaRPr>
          </a:p>
        </p:txBody>
      </p:sp>
      <p:pic>
        <p:nvPicPr>
          <p:cNvPr id="1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12 Grupo"/>
          <p:cNvGrpSpPr/>
          <p:nvPr/>
        </p:nvGrpSpPr>
        <p:grpSpPr>
          <a:xfrm>
            <a:off x="-13412" y="6547182"/>
            <a:ext cx="8686800" cy="137468"/>
            <a:chOff x="842670" y="6366526"/>
            <a:chExt cx="8686800" cy="137468"/>
          </a:xfrm>
        </p:grpSpPr>
        <p:sp>
          <p:nvSpPr>
            <p:cNvPr id="14" name="13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15" name="14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6" name="15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mc:AlternateContent xmlns:mc="http://schemas.openxmlformats.org/markup-compatibility/2006" xmlns:a14="http://schemas.microsoft.com/office/drawing/2010/main">
        <mc:Choice Requires="a14">
          <p:sp>
            <p:nvSpPr>
              <p:cNvPr id="19" name="18 Rectángulo"/>
              <p:cNvSpPr/>
              <p:nvPr/>
            </p:nvSpPr>
            <p:spPr>
              <a:xfrm>
                <a:off x="415924" y="838200"/>
                <a:ext cx="3124200" cy="1932645"/>
              </a:xfrm>
              <a:prstGeom prst="rect">
                <a:avLst/>
              </a:prstGeom>
            </p:spPr>
            <p:txBody>
              <a:bodyPr wrap="square">
                <a:spAutoFit/>
              </a:bodyPr>
              <a:lstStyle/>
              <a:p>
                <a:pPr algn="just">
                  <a:lnSpc>
                    <a:spcPct val="200000"/>
                  </a:lnSpc>
                </a:pPr>
                <a:r>
                  <a:rPr lang="es-MX" sz="1200" b="1" dirty="0" smtClean="0">
                    <a:latin typeface="Times New Roman"/>
                    <a:ea typeface="Times New Roman"/>
                  </a:rPr>
                  <a:t>TRIBUTOS MODELO AJ3664 NIKE</a:t>
                </a:r>
                <a:endParaRPr lang="es-MX" sz="1200" dirty="0">
                  <a:latin typeface="Times New Roman"/>
                  <a:ea typeface="Times New Roman"/>
                </a:endParaRPr>
              </a:p>
              <a:p>
                <a:pPr algn="just">
                  <a:lnSpc>
                    <a:spcPct val="200000"/>
                  </a:lnSpc>
                </a:pPr>
                <a14:m>
                  <m:oMathPara xmlns:m="http://schemas.openxmlformats.org/officeDocument/2006/math">
                    <m:oMathParaPr>
                      <m:jc m:val="left"/>
                    </m:oMathParaPr>
                    <m:oMath xmlns:m="http://schemas.openxmlformats.org/officeDocument/2006/math">
                      <m:r>
                        <a:rPr lang="es-MX" sz="1200" i="1">
                          <a:effectLst/>
                          <a:latin typeface="Cambria Math"/>
                          <a:ea typeface="Calibri"/>
                          <a:cs typeface="Times New Roman"/>
                        </a:rPr>
                        <m:t>𝐴𝐷</m:t>
                      </m:r>
                      <m:r>
                        <a:rPr lang="es-MX" sz="1200" i="1">
                          <a:effectLst/>
                          <a:latin typeface="Cambria Math"/>
                          <a:ea typeface="Calibri"/>
                          <a:cs typeface="Times New Roman"/>
                        </a:rPr>
                        <m:t>−</m:t>
                      </m:r>
                      <m:r>
                        <a:rPr lang="es-MX" sz="1200" i="1">
                          <a:effectLst/>
                          <a:latin typeface="Cambria Math"/>
                          <a:ea typeface="Calibri"/>
                          <a:cs typeface="Times New Roman"/>
                        </a:rPr>
                        <m:t>𝑉𝐴𝐿𝑂𝑅𝐸𝑀</m:t>
                      </m:r>
                      <m:r>
                        <a:rPr lang="es-MX" sz="1200" i="1">
                          <a:effectLst/>
                          <a:latin typeface="Cambria Math"/>
                          <a:ea typeface="Calibri"/>
                          <a:cs typeface="Times New Roman"/>
                        </a:rPr>
                        <m:t>  </m:t>
                      </m:r>
                      <m:d>
                        <m:dPr>
                          <m:ctrlPr>
                            <a:rPr lang="es-MX" sz="1200" i="1">
                              <a:effectLst/>
                              <a:latin typeface="Cambria Math"/>
                              <a:ea typeface="Calibri"/>
                              <a:cs typeface="Times New Roman"/>
                            </a:rPr>
                          </m:ctrlPr>
                        </m:dPr>
                        <m:e>
                          <m:r>
                            <a:rPr lang="es-MX" sz="1200" i="1">
                              <a:effectLst/>
                              <a:latin typeface="Cambria Math"/>
                              <a:ea typeface="Calibri"/>
                              <a:cs typeface="Times New Roman"/>
                            </a:rPr>
                            <m:t>10%</m:t>
                          </m:r>
                        </m:e>
                      </m:d>
                      <m:r>
                        <a:rPr lang="es-MX" sz="1200" i="1">
                          <a:effectLst/>
                          <a:latin typeface="Cambria Math"/>
                          <a:ea typeface="Calibri"/>
                          <a:cs typeface="Times New Roman"/>
                        </a:rPr>
                        <m:t>=</m:t>
                      </m:r>
                      <m:r>
                        <a:rPr lang="es-US" sz="1200" b="0" i="1" smtClean="0">
                          <a:effectLst/>
                          <a:latin typeface="Cambria Math"/>
                          <a:ea typeface="Calibri"/>
                          <a:cs typeface="Times New Roman"/>
                        </a:rPr>
                        <m:t>0.83</m:t>
                      </m:r>
                    </m:oMath>
                  </m:oMathPara>
                </a14:m>
                <a:endParaRPr lang="es-MX" sz="1200" dirty="0">
                  <a:effectLst/>
                  <a:latin typeface="Calibri"/>
                  <a:ea typeface="Calibri"/>
                  <a:cs typeface="Times New Roman"/>
                </a:endParaRPr>
              </a:p>
              <a:p>
                <a:pPr>
                  <a:lnSpc>
                    <a:spcPct val="150000"/>
                  </a:lnSpc>
                </a:pPr>
                <a14:m>
                  <m:oMath xmlns:m="http://schemas.openxmlformats.org/officeDocument/2006/math">
                    <m:r>
                      <a:rPr lang="es-MX" sz="1200" i="1">
                        <a:effectLst/>
                        <a:latin typeface="Cambria Math"/>
                        <a:ea typeface="Calibri"/>
                        <a:cs typeface="Times New Roman"/>
                      </a:rPr>
                      <m:t>𝐹𝑂𝐷𝐼𝑁𝐹𝐴</m:t>
                    </m:r>
                    <m:r>
                      <a:rPr lang="es-MX" sz="1200" i="1">
                        <a:effectLst/>
                        <a:latin typeface="Cambria Math"/>
                        <a:ea typeface="Calibri"/>
                        <a:cs typeface="Times New Roman"/>
                      </a:rPr>
                      <m:t> </m:t>
                    </m:r>
                    <m:d>
                      <m:dPr>
                        <m:ctrlPr>
                          <a:rPr lang="es-MX" sz="1200" i="1">
                            <a:effectLst/>
                            <a:latin typeface="Cambria Math"/>
                            <a:ea typeface="Calibri"/>
                            <a:cs typeface="Times New Roman"/>
                          </a:rPr>
                        </m:ctrlPr>
                      </m:dPr>
                      <m:e>
                        <m:r>
                          <a:rPr lang="es-MX" sz="1200" i="1">
                            <a:effectLst/>
                            <a:latin typeface="Cambria Math"/>
                            <a:ea typeface="Calibri"/>
                            <a:cs typeface="Times New Roman"/>
                          </a:rPr>
                          <m:t>0.5%</m:t>
                        </m:r>
                      </m:e>
                    </m:d>
                    <m:r>
                      <a:rPr lang="es-MX" sz="1200" i="1">
                        <a:effectLst/>
                        <a:latin typeface="Cambria Math"/>
                        <a:ea typeface="Calibri"/>
                        <a:cs typeface="Times New Roman"/>
                      </a:rPr>
                      <m:t>=</m:t>
                    </m:r>
                    <m:r>
                      <a:rPr lang="es-US" sz="1200" b="0" i="1" smtClean="0">
                        <a:effectLst/>
                        <a:latin typeface="Cambria Math"/>
                        <a:ea typeface="Calibri"/>
                        <a:cs typeface="Times New Roman"/>
                      </a:rPr>
                      <m:t>0.41</m:t>
                    </m:r>
                  </m:oMath>
                </a14:m>
                <a:r>
                  <a:rPr lang="es-MX" sz="1200" dirty="0">
                    <a:effectLst/>
                    <a:latin typeface="Times New Roman"/>
                    <a:ea typeface="Times New Roman"/>
                    <a:cs typeface="Times New Roman"/>
                  </a:rPr>
                  <a:t> </a:t>
                </a:r>
                <a:endParaRPr lang="es-MX" sz="1200" dirty="0">
                  <a:effectLst/>
                  <a:latin typeface="Calibri"/>
                  <a:ea typeface="Calibri"/>
                  <a:cs typeface="Times New Roman"/>
                </a:endParaRPr>
              </a:p>
              <a:p>
                <a:pPr>
                  <a:lnSpc>
                    <a:spcPct val="150000"/>
                  </a:lnSpc>
                </a:pPr>
                <a14:m>
                  <m:oMath xmlns:m="http://schemas.openxmlformats.org/officeDocument/2006/math">
                    <m:r>
                      <a:rPr lang="es-MX" sz="1200" i="1">
                        <a:effectLst/>
                        <a:latin typeface="Cambria Math"/>
                        <a:ea typeface="Calibri"/>
                        <a:cs typeface="Times New Roman"/>
                      </a:rPr>
                      <m:t>𝐼𝐶𝐸</m:t>
                    </m:r>
                    <m:r>
                      <a:rPr lang="es-MX" sz="1200" i="1">
                        <a:effectLst/>
                        <a:latin typeface="Cambria Math"/>
                        <a:ea typeface="Calibri"/>
                        <a:cs typeface="Times New Roman"/>
                      </a:rPr>
                      <m:t> </m:t>
                    </m:r>
                    <m:d>
                      <m:dPr>
                        <m:ctrlPr>
                          <a:rPr lang="es-MX" sz="1200" i="1">
                            <a:effectLst/>
                            <a:latin typeface="Cambria Math"/>
                            <a:ea typeface="Calibri"/>
                            <a:cs typeface="Times New Roman"/>
                          </a:rPr>
                        </m:ctrlPr>
                      </m:dPr>
                      <m:e>
                        <m:r>
                          <a:rPr lang="es-MX" sz="1200" i="1">
                            <a:effectLst/>
                            <a:latin typeface="Cambria Math"/>
                            <a:ea typeface="Calibri"/>
                            <a:cs typeface="Times New Roman"/>
                          </a:rPr>
                          <m:t>6 </m:t>
                        </m:r>
                        <m:r>
                          <a:rPr lang="es-MX" sz="1200" i="1">
                            <a:effectLst/>
                            <a:latin typeface="Cambria Math"/>
                            <a:ea typeface="Calibri"/>
                            <a:cs typeface="Times New Roman"/>
                          </a:rPr>
                          <m:t>𝑝𝑜𝑟</m:t>
                        </m:r>
                        <m:r>
                          <a:rPr lang="es-MX" sz="1200" i="1">
                            <a:effectLst/>
                            <a:latin typeface="Cambria Math"/>
                            <a:ea typeface="Calibri"/>
                            <a:cs typeface="Times New Roman"/>
                          </a:rPr>
                          <m:t> </m:t>
                        </m:r>
                        <m:r>
                          <a:rPr lang="es-MX" sz="1200" i="1">
                            <a:effectLst/>
                            <a:latin typeface="Cambria Math"/>
                            <a:ea typeface="Calibri"/>
                            <a:cs typeface="Times New Roman"/>
                          </a:rPr>
                          <m:t>𝑐𝑎𝑑𝑎</m:t>
                        </m:r>
                        <m:r>
                          <a:rPr lang="es-MX" sz="1200" i="1">
                            <a:effectLst/>
                            <a:latin typeface="Cambria Math"/>
                            <a:ea typeface="Calibri"/>
                            <a:cs typeface="Times New Roman"/>
                          </a:rPr>
                          <m:t> </m:t>
                        </m:r>
                        <m:r>
                          <a:rPr lang="es-MX" sz="1200" i="1">
                            <a:effectLst/>
                            <a:latin typeface="Cambria Math"/>
                            <a:ea typeface="Calibri"/>
                            <a:cs typeface="Times New Roman"/>
                          </a:rPr>
                          <m:t>𝑝𝑎𝑟</m:t>
                        </m:r>
                      </m:e>
                    </m:d>
                    <m:r>
                      <a:rPr lang="es-MX" sz="1200" i="1">
                        <a:effectLst/>
                        <a:latin typeface="Cambria Math"/>
                        <a:ea typeface="Calibri"/>
                        <a:cs typeface="Times New Roman"/>
                      </a:rPr>
                      <m:t>=</m:t>
                    </m:r>
                    <m:r>
                      <a:rPr lang="es-US" sz="1200" b="0" i="1" smtClean="0">
                        <a:effectLst/>
                        <a:latin typeface="Cambria Math"/>
                        <a:ea typeface="Calibri"/>
                        <a:cs typeface="Times New Roman"/>
                      </a:rPr>
                      <m:t>6</m:t>
                    </m:r>
                  </m:oMath>
                </a14:m>
                <a:r>
                  <a:rPr lang="es-MX" sz="1200" dirty="0">
                    <a:effectLst/>
                    <a:latin typeface="Times New Roman"/>
                    <a:ea typeface="Times New Roman"/>
                    <a:cs typeface="Times New Roman"/>
                  </a:rPr>
                  <a:t> </a:t>
                </a:r>
                <a:endParaRPr lang="es-MX" sz="1200" dirty="0">
                  <a:effectLst/>
                  <a:latin typeface="Calibri"/>
                  <a:ea typeface="Calibri"/>
                  <a:cs typeface="Times New Roman"/>
                </a:endParaRPr>
              </a:p>
              <a:p>
                <a:pPr>
                  <a:lnSpc>
                    <a:spcPct val="150000"/>
                  </a:lnSpc>
                </a:pPr>
                <a14:m>
                  <m:oMath xmlns:m="http://schemas.openxmlformats.org/officeDocument/2006/math">
                    <m:r>
                      <a:rPr lang="es-MX" sz="1200" i="1">
                        <a:effectLst/>
                        <a:latin typeface="Cambria Math"/>
                        <a:ea typeface="Calibri"/>
                        <a:cs typeface="Times New Roman"/>
                      </a:rPr>
                      <m:t>𝐼𝑉𝐴</m:t>
                    </m:r>
                    <m:r>
                      <a:rPr lang="es-MX" sz="1200" i="1">
                        <a:effectLst/>
                        <a:latin typeface="Cambria Math"/>
                        <a:ea typeface="Calibri"/>
                        <a:cs typeface="Times New Roman"/>
                      </a:rPr>
                      <m:t> </m:t>
                    </m:r>
                    <m:d>
                      <m:dPr>
                        <m:ctrlPr>
                          <a:rPr lang="es-MX" sz="1200" i="1">
                            <a:effectLst/>
                            <a:latin typeface="Cambria Math"/>
                            <a:ea typeface="Calibri"/>
                            <a:cs typeface="Times New Roman"/>
                          </a:rPr>
                        </m:ctrlPr>
                      </m:dPr>
                      <m:e>
                        <m:r>
                          <a:rPr lang="es-MX" sz="1200" i="1">
                            <a:effectLst/>
                            <a:latin typeface="Cambria Math"/>
                            <a:ea typeface="Calibri"/>
                            <a:cs typeface="Times New Roman"/>
                          </a:rPr>
                          <m:t>12%</m:t>
                        </m:r>
                      </m:e>
                    </m:d>
                    <m:r>
                      <a:rPr lang="es-MX" sz="1200" i="1">
                        <a:effectLst/>
                        <a:latin typeface="Cambria Math"/>
                        <a:ea typeface="Calibri"/>
                        <a:cs typeface="Times New Roman"/>
                      </a:rPr>
                      <m:t>=</m:t>
                    </m:r>
                    <m:r>
                      <a:rPr lang="es-US" sz="1200" b="0" i="1" smtClean="0">
                        <a:effectLst/>
                        <a:latin typeface="Cambria Math"/>
                        <a:ea typeface="Calibri"/>
                        <a:cs typeface="Times New Roman"/>
                      </a:rPr>
                      <m:t>8.26</m:t>
                    </m:r>
                    <m:r>
                      <a:rPr lang="es-MX" sz="1200" i="1">
                        <a:effectLst/>
                        <a:latin typeface="Cambria Math"/>
                        <a:ea typeface="Calibri"/>
                        <a:cs typeface="Times New Roman"/>
                      </a:rPr>
                      <m:t>+</m:t>
                    </m:r>
                    <m:r>
                      <a:rPr lang="es-US" sz="1200" b="0" i="1" smtClean="0">
                        <a:effectLst/>
                        <a:latin typeface="Cambria Math"/>
                        <a:ea typeface="Calibri"/>
                        <a:cs typeface="Times New Roman"/>
                      </a:rPr>
                      <m:t>0.83</m:t>
                    </m:r>
                    <m:r>
                      <a:rPr lang="es-MX" sz="1200" i="1">
                        <a:effectLst/>
                        <a:latin typeface="Cambria Math"/>
                        <a:ea typeface="Calibri"/>
                        <a:cs typeface="Times New Roman"/>
                      </a:rPr>
                      <m:t>+</m:t>
                    </m:r>
                    <m:r>
                      <a:rPr lang="es-US" sz="1200" b="0" i="1" smtClean="0">
                        <a:effectLst/>
                        <a:latin typeface="Cambria Math"/>
                        <a:ea typeface="Calibri"/>
                        <a:cs typeface="Times New Roman"/>
                      </a:rPr>
                      <m:t>0.41</m:t>
                    </m:r>
                    <m:r>
                      <a:rPr lang="es-MX" sz="1200" i="1">
                        <a:effectLst/>
                        <a:latin typeface="Cambria Math"/>
                        <a:ea typeface="Calibri"/>
                        <a:cs typeface="Times New Roman"/>
                      </a:rPr>
                      <m:t>+</m:t>
                    </m:r>
                    <m:r>
                      <a:rPr lang="es-US" sz="1200" b="0" i="1" smtClean="0">
                        <a:effectLst/>
                        <a:latin typeface="Cambria Math"/>
                        <a:ea typeface="Calibri"/>
                        <a:cs typeface="Times New Roman"/>
                      </a:rPr>
                      <m:t>6</m:t>
                    </m:r>
                    <m:r>
                      <a:rPr lang="es-MX" sz="1200" i="1">
                        <a:effectLst/>
                        <a:latin typeface="Cambria Math"/>
                        <a:ea typeface="Calibri"/>
                        <a:cs typeface="Times New Roman"/>
                      </a:rPr>
                      <m:t>=</m:t>
                    </m:r>
                    <m:r>
                      <a:rPr lang="es-US" sz="1200" b="0" i="1" smtClean="0">
                        <a:effectLst/>
                        <a:latin typeface="Cambria Math"/>
                        <a:ea typeface="Calibri"/>
                        <a:cs typeface="Times New Roman"/>
                      </a:rPr>
                      <m:t>15.5</m:t>
                    </m:r>
                    <m:r>
                      <a:rPr lang="es-MX" sz="1200" i="1">
                        <a:effectLst/>
                        <a:latin typeface="Cambria Math"/>
                        <a:ea typeface="Calibri"/>
                        <a:cs typeface="Times New Roman"/>
                      </a:rPr>
                      <m:t>×12%=$ </m:t>
                    </m:r>
                    <m:r>
                      <a:rPr lang="es-US" sz="1200" b="0" i="1" smtClean="0">
                        <a:effectLst/>
                        <a:latin typeface="Cambria Math"/>
                        <a:ea typeface="Calibri"/>
                        <a:cs typeface="Times New Roman"/>
                      </a:rPr>
                      <m:t>17.36</m:t>
                    </m:r>
                  </m:oMath>
                </a14:m>
                <a:r>
                  <a:rPr lang="es-MX" sz="1200" dirty="0">
                    <a:effectLst/>
                    <a:latin typeface="Times New Roman"/>
                    <a:ea typeface="Calibri"/>
                    <a:cs typeface="Times New Roman"/>
                  </a:rPr>
                  <a:t> </a:t>
                </a:r>
                <a:endParaRPr lang="es-MX" sz="1200" dirty="0">
                  <a:effectLst/>
                  <a:latin typeface="Calibri"/>
                  <a:ea typeface="Calibri"/>
                  <a:cs typeface="Times New Roman"/>
                </a:endParaRPr>
              </a:p>
            </p:txBody>
          </p:sp>
        </mc:Choice>
        <mc:Fallback xmlns="">
          <p:sp>
            <p:nvSpPr>
              <p:cNvPr id="19" name="18 Rectángulo"/>
              <p:cNvSpPr>
                <a:spLocks noRot="1" noChangeAspect="1" noMove="1" noResize="1" noEditPoints="1" noAdjustHandles="1" noChangeArrowheads="1" noChangeShapeType="1" noTextEdit="1"/>
              </p:cNvSpPr>
              <p:nvPr/>
            </p:nvSpPr>
            <p:spPr>
              <a:xfrm>
                <a:off x="415924" y="838200"/>
                <a:ext cx="3124200" cy="1932645"/>
              </a:xfrm>
              <a:prstGeom prst="rect">
                <a:avLst/>
              </a:prstGeom>
              <a:blipFill rotWithShape="1">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6" name="20 Rectángulo"/>
              <p:cNvSpPr/>
              <p:nvPr/>
            </p:nvSpPr>
            <p:spPr>
              <a:xfrm>
                <a:off x="415924" y="3341405"/>
                <a:ext cx="3124200" cy="192693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lnSpc>
                    <a:spcPct val="200000"/>
                  </a:lnSpc>
                </a:pPr>
                <a:r>
                  <a:rPr lang="es-MX" sz="1200" b="1">
                    <a:latin typeface="Times New Roman"/>
                    <a:ea typeface="Times New Roman"/>
                  </a:rPr>
                  <a:t>TRIBUTOS MODELO 852553-308 NIKE</a:t>
                </a:r>
                <a:endParaRPr lang="es-MX" sz="1200">
                  <a:latin typeface="Times New Roman"/>
                  <a:ea typeface="Times New Roman"/>
                </a:endParaRPr>
              </a:p>
              <a:p>
                <a:pPr algn="just">
                  <a:lnSpc>
                    <a:spcPct val="200000"/>
                  </a:lnSpc>
                </a:pPr>
                <a14:m>
                  <m:oMathPara xmlns:m="http://schemas.openxmlformats.org/officeDocument/2006/math">
                    <m:oMathParaPr>
                      <m:jc m:val="left"/>
                    </m:oMathParaPr>
                    <m:oMath xmlns:m="http://schemas.openxmlformats.org/officeDocument/2006/math">
                      <m:r>
                        <a:rPr lang="es-MX" sz="1000" i="1">
                          <a:effectLst/>
                          <a:latin typeface="Cambria Math"/>
                          <a:ea typeface="Calibri"/>
                          <a:cs typeface="Times New Roman"/>
                        </a:rPr>
                        <m:t>𝐴𝐷</m:t>
                      </m:r>
                      <m:r>
                        <a:rPr lang="es-MX" sz="1000" i="1">
                          <a:effectLst/>
                          <a:latin typeface="Cambria Math"/>
                          <a:ea typeface="Calibri"/>
                          <a:cs typeface="Times New Roman"/>
                        </a:rPr>
                        <m:t>−</m:t>
                      </m:r>
                      <m:r>
                        <a:rPr lang="es-MX" sz="1000" i="1">
                          <a:effectLst/>
                          <a:latin typeface="Cambria Math"/>
                          <a:ea typeface="Calibri"/>
                          <a:cs typeface="Times New Roman"/>
                        </a:rPr>
                        <m:t>𝑉𝐴𝐿𝑂𝑅𝐸𝑀</m:t>
                      </m:r>
                      <m:r>
                        <a:rPr lang="es-MX" sz="1000" i="1">
                          <a:effectLst/>
                          <a:latin typeface="Cambria Math"/>
                          <a:ea typeface="Calibri"/>
                          <a:cs typeface="Times New Roman"/>
                        </a:rPr>
                        <m:t>  </m:t>
                      </m:r>
                      <m:d>
                        <m:dPr>
                          <m:ctrlPr>
                            <a:rPr lang="es-MX" sz="1000" i="1">
                              <a:effectLst/>
                              <a:latin typeface="Cambria Math"/>
                              <a:ea typeface="Calibri"/>
                              <a:cs typeface="Times New Roman"/>
                            </a:rPr>
                          </m:ctrlPr>
                        </m:dPr>
                        <m:e>
                          <m:r>
                            <a:rPr lang="es-MX" sz="1000" i="1">
                              <a:effectLst/>
                              <a:latin typeface="Cambria Math"/>
                              <a:ea typeface="Calibri"/>
                              <a:cs typeface="Times New Roman"/>
                            </a:rPr>
                            <m:t>10%</m:t>
                          </m:r>
                        </m:e>
                      </m:d>
                      <m:r>
                        <a:rPr lang="es-MX" sz="1000" i="1">
                          <a:effectLst/>
                          <a:latin typeface="Cambria Math"/>
                          <a:ea typeface="Calibri"/>
                          <a:cs typeface="Times New Roman"/>
                        </a:rPr>
                        <m:t>=</m:t>
                      </m:r>
                      <m:r>
                        <m:rPr>
                          <m:nor/>
                        </m:rPr>
                        <a:rPr lang="es-MX" sz="1200" b="0" i="0" u="none" strike="noStrike" kern="1200">
                          <a:solidFill>
                            <a:schemeClr val="tx1"/>
                          </a:solidFill>
                          <a:effectLst/>
                          <a:latin typeface="+mn-lt"/>
                          <a:ea typeface="+mn-ea"/>
                          <a:cs typeface="+mn-cs"/>
                        </a:rPr>
                        <m:t> 21.45 </m:t>
                      </m:r>
                    </m:oMath>
                  </m:oMathPara>
                </a14:m>
                <a:endParaRPr lang="es-MX" sz="1200">
                  <a:effectLst/>
                  <a:latin typeface="Calibri"/>
                  <a:ea typeface="Calibri"/>
                  <a:cs typeface="Times New Roman"/>
                </a:endParaRPr>
              </a:p>
              <a:p>
                <a:pPr>
                  <a:lnSpc>
                    <a:spcPct val="150000"/>
                  </a:lnSpc>
                </a:pPr>
                <a14:m>
                  <m:oMath xmlns:m="http://schemas.openxmlformats.org/officeDocument/2006/math">
                    <m:r>
                      <a:rPr lang="es-MX" sz="1200" i="1">
                        <a:effectLst/>
                        <a:latin typeface="Cambria Math"/>
                        <a:ea typeface="Calibri"/>
                        <a:cs typeface="Times New Roman"/>
                      </a:rPr>
                      <m:t>𝐹𝑂𝐷𝐼𝑁𝐹𝐴</m:t>
                    </m:r>
                    <m:r>
                      <a:rPr lang="es-MX" sz="1200" i="1">
                        <a:effectLst/>
                        <a:latin typeface="Cambria Math"/>
                        <a:ea typeface="Calibri"/>
                        <a:cs typeface="Times New Roman"/>
                      </a:rPr>
                      <m:t> </m:t>
                    </m:r>
                    <m:d>
                      <m:dPr>
                        <m:ctrlPr>
                          <a:rPr lang="es-MX" sz="1200" i="1">
                            <a:effectLst/>
                            <a:latin typeface="Cambria Math"/>
                            <a:ea typeface="Calibri"/>
                            <a:cs typeface="Times New Roman"/>
                          </a:rPr>
                        </m:ctrlPr>
                      </m:dPr>
                      <m:e>
                        <m:r>
                          <a:rPr lang="es-MX" sz="1200" i="1">
                            <a:effectLst/>
                            <a:latin typeface="Cambria Math"/>
                            <a:ea typeface="Calibri"/>
                            <a:cs typeface="Times New Roman"/>
                          </a:rPr>
                          <m:t>0.5%</m:t>
                        </m:r>
                      </m:e>
                    </m:d>
                    <m:r>
                      <a:rPr lang="es-MX" sz="1200" i="1">
                        <a:effectLst/>
                        <a:latin typeface="Cambria Math"/>
                        <a:ea typeface="Calibri"/>
                        <a:cs typeface="Times New Roman"/>
                      </a:rPr>
                      <m:t>=</m:t>
                    </m:r>
                    <m:r>
                      <a:rPr lang="es-US" sz="1200" b="0" i="1">
                        <a:effectLst/>
                        <a:latin typeface="Cambria Math"/>
                        <a:ea typeface="Calibri"/>
                        <a:cs typeface="Times New Roman"/>
                      </a:rPr>
                      <m:t> 10.72 </m:t>
                    </m:r>
                  </m:oMath>
                </a14:m>
                <a:r>
                  <a:rPr lang="es-MX" sz="1200">
                    <a:effectLst/>
                    <a:latin typeface="Times New Roman"/>
                    <a:ea typeface="Times New Roman"/>
                    <a:cs typeface="Times New Roman"/>
                  </a:rPr>
                  <a:t> </a:t>
                </a:r>
                <a:endParaRPr lang="es-MX" sz="1200">
                  <a:effectLst/>
                  <a:latin typeface="Calibri"/>
                  <a:ea typeface="Calibri"/>
                  <a:cs typeface="Times New Roman"/>
                </a:endParaRPr>
              </a:p>
              <a:p>
                <a:pPr>
                  <a:lnSpc>
                    <a:spcPct val="150000"/>
                  </a:lnSpc>
                </a:pPr>
                <a14:m>
                  <m:oMath xmlns:m="http://schemas.openxmlformats.org/officeDocument/2006/math">
                    <m:r>
                      <a:rPr lang="es-MX" sz="1200" i="1">
                        <a:effectLst/>
                        <a:latin typeface="Cambria Math"/>
                        <a:ea typeface="Calibri"/>
                        <a:cs typeface="Times New Roman"/>
                      </a:rPr>
                      <m:t>𝐼𝐶𝐸</m:t>
                    </m:r>
                    <m:r>
                      <a:rPr lang="es-MX" sz="1200" i="1">
                        <a:effectLst/>
                        <a:latin typeface="Cambria Math"/>
                        <a:ea typeface="Calibri"/>
                        <a:cs typeface="Times New Roman"/>
                      </a:rPr>
                      <m:t> </m:t>
                    </m:r>
                    <m:d>
                      <m:dPr>
                        <m:ctrlPr>
                          <a:rPr lang="es-MX" sz="1200" i="1">
                            <a:effectLst/>
                            <a:latin typeface="Cambria Math"/>
                            <a:ea typeface="Calibri"/>
                            <a:cs typeface="Times New Roman"/>
                          </a:rPr>
                        </m:ctrlPr>
                      </m:dPr>
                      <m:e>
                        <m:r>
                          <a:rPr lang="es-MX" sz="1200" i="1">
                            <a:effectLst/>
                            <a:latin typeface="Cambria Math"/>
                            <a:ea typeface="Calibri"/>
                            <a:cs typeface="Times New Roman"/>
                          </a:rPr>
                          <m:t>6 </m:t>
                        </m:r>
                        <m:r>
                          <a:rPr lang="es-MX" sz="1200" i="1">
                            <a:effectLst/>
                            <a:latin typeface="Cambria Math"/>
                            <a:ea typeface="Calibri"/>
                            <a:cs typeface="Times New Roman"/>
                          </a:rPr>
                          <m:t>𝑝𝑜𝑟</m:t>
                        </m:r>
                        <m:r>
                          <a:rPr lang="es-MX" sz="1200" i="1">
                            <a:effectLst/>
                            <a:latin typeface="Cambria Math"/>
                            <a:ea typeface="Calibri"/>
                            <a:cs typeface="Times New Roman"/>
                          </a:rPr>
                          <m:t> </m:t>
                        </m:r>
                        <m:r>
                          <a:rPr lang="es-MX" sz="1200" i="1">
                            <a:effectLst/>
                            <a:latin typeface="Cambria Math"/>
                            <a:ea typeface="Calibri"/>
                            <a:cs typeface="Times New Roman"/>
                          </a:rPr>
                          <m:t>𝑐𝑎𝑑𝑎</m:t>
                        </m:r>
                        <m:r>
                          <a:rPr lang="es-MX" sz="1200" i="1">
                            <a:effectLst/>
                            <a:latin typeface="Cambria Math"/>
                            <a:ea typeface="Calibri"/>
                            <a:cs typeface="Times New Roman"/>
                          </a:rPr>
                          <m:t> </m:t>
                        </m:r>
                        <m:r>
                          <a:rPr lang="es-MX" sz="1200" i="1">
                            <a:effectLst/>
                            <a:latin typeface="Cambria Math"/>
                            <a:ea typeface="Calibri"/>
                            <a:cs typeface="Times New Roman"/>
                          </a:rPr>
                          <m:t>𝑝𝑎𝑟</m:t>
                        </m:r>
                      </m:e>
                    </m:d>
                    <m:r>
                      <a:rPr lang="es-MX" sz="1200" i="1">
                        <a:effectLst/>
                        <a:latin typeface="Cambria Math"/>
                        <a:ea typeface="Calibri"/>
                        <a:cs typeface="Times New Roman"/>
                      </a:rPr>
                      <m:t>=</m:t>
                    </m:r>
                  </m:oMath>
                </a14:m>
                <a:r>
                  <a:rPr lang="es-MX" sz="1200">
                    <a:effectLst/>
                    <a:latin typeface="Times New Roman"/>
                    <a:ea typeface="Times New Roman"/>
                    <a:cs typeface="Times New Roman"/>
                  </a:rPr>
                  <a:t>  6</a:t>
                </a:r>
                <a:endParaRPr lang="es-MX" sz="1200">
                  <a:effectLst/>
                  <a:latin typeface="Calibri"/>
                  <a:ea typeface="Calibri"/>
                  <a:cs typeface="Times New Roman"/>
                </a:endParaRPr>
              </a:p>
              <a:p>
                <a:pPr>
                  <a:lnSpc>
                    <a:spcPct val="150000"/>
                  </a:lnSpc>
                </a:pPr>
                <a14:m>
                  <m:oMath xmlns:m="http://schemas.openxmlformats.org/officeDocument/2006/math">
                    <m:r>
                      <a:rPr lang="es-MX" sz="1200" i="1">
                        <a:effectLst/>
                        <a:latin typeface="Cambria Math"/>
                        <a:ea typeface="Calibri"/>
                        <a:cs typeface="Times New Roman"/>
                      </a:rPr>
                      <m:t>𝐼𝑉𝐴</m:t>
                    </m:r>
                    <m:r>
                      <a:rPr lang="es-MX" sz="1200" i="1">
                        <a:effectLst/>
                        <a:latin typeface="Cambria Math"/>
                        <a:ea typeface="Calibri"/>
                        <a:cs typeface="Times New Roman"/>
                      </a:rPr>
                      <m:t> </m:t>
                    </m:r>
                    <m:d>
                      <m:dPr>
                        <m:ctrlPr>
                          <a:rPr lang="es-MX" sz="1200" i="1">
                            <a:effectLst/>
                            <a:latin typeface="Cambria Math"/>
                            <a:ea typeface="Calibri"/>
                            <a:cs typeface="Times New Roman"/>
                          </a:rPr>
                        </m:ctrlPr>
                      </m:dPr>
                      <m:e>
                        <m:r>
                          <a:rPr lang="es-MX" sz="1200" i="1">
                            <a:effectLst/>
                            <a:latin typeface="Cambria Math"/>
                            <a:ea typeface="Calibri"/>
                            <a:cs typeface="Times New Roman"/>
                          </a:rPr>
                          <m:t>12%</m:t>
                        </m:r>
                      </m:e>
                    </m:d>
                    <m:r>
                      <a:rPr lang="es-MX" sz="1200" i="1">
                        <a:effectLst/>
                        <a:latin typeface="Cambria Math"/>
                        <a:ea typeface="Calibri"/>
                        <a:cs typeface="Times New Roman"/>
                      </a:rPr>
                      <m:t>=</m:t>
                    </m:r>
                    <m:r>
                      <a:rPr lang="es-US" sz="1200" b="0" i="1">
                        <a:effectLst/>
                        <a:latin typeface="Cambria Math"/>
                        <a:ea typeface="Calibri"/>
                        <a:cs typeface="Times New Roman"/>
                      </a:rPr>
                      <m:t>214.47+21.45+10.72+6</m:t>
                    </m:r>
                    <m:r>
                      <a:rPr lang="es-MX" sz="1200" i="1">
                        <a:effectLst/>
                        <a:latin typeface="Cambria Math"/>
                        <a:ea typeface="Calibri"/>
                        <a:cs typeface="Times New Roman"/>
                      </a:rPr>
                      <m:t>=</m:t>
                    </m:r>
                    <m:r>
                      <a:rPr lang="es-US" sz="1200" b="0" i="1">
                        <a:effectLst/>
                        <a:latin typeface="Cambria Math"/>
                        <a:ea typeface="Calibri"/>
                        <a:cs typeface="Times New Roman"/>
                      </a:rPr>
                      <m:t>252.64</m:t>
                    </m:r>
                    <m:r>
                      <a:rPr lang="es-MX" sz="1200" i="1">
                        <a:effectLst/>
                        <a:latin typeface="Cambria Math"/>
                        <a:ea typeface="Calibri"/>
                        <a:cs typeface="Times New Roman"/>
                      </a:rPr>
                      <m:t>×12%=$ </m:t>
                    </m:r>
                  </m:oMath>
                </a14:m>
                <a:r>
                  <a:rPr lang="es-US" sz="1200" b="0" i="0">
                    <a:effectLst/>
                    <a:latin typeface="Cambria Math" pitchFamily="18" charset="0"/>
                    <a:ea typeface="Calibri"/>
                    <a:cs typeface="Times New Roman"/>
                  </a:rPr>
                  <a:t>282.96</a:t>
                </a:r>
              </a:p>
            </p:txBody>
          </p:sp>
        </mc:Choice>
        <mc:Fallback xmlns="">
          <p:sp>
            <p:nvSpPr>
              <p:cNvPr id="36" name="20 Rectángulo"/>
              <p:cNvSpPr>
                <a:spLocks noRot="1" noChangeAspect="1" noMove="1" noResize="1" noEditPoints="1" noAdjustHandles="1" noChangeArrowheads="1" noChangeShapeType="1" noTextEdit="1"/>
              </p:cNvSpPr>
              <p:nvPr/>
            </p:nvSpPr>
            <p:spPr>
              <a:xfrm>
                <a:off x="415924" y="3341405"/>
                <a:ext cx="3124200" cy="1926938"/>
              </a:xfrm>
              <a:prstGeom prst="rect">
                <a:avLst/>
              </a:prstGeom>
              <a:blipFill rotWithShape="1">
                <a:blip r:embed="rId6"/>
                <a:stretch>
                  <a:fillRect b="-316"/>
                </a:stretch>
              </a:blipFill>
            </p:spPr>
            <p:txBody>
              <a:bodyPr/>
              <a:lstStyle/>
              <a:p>
                <a:r>
                  <a:rPr lang="es-MX">
                    <a:noFill/>
                  </a:rPr>
                  <a:t> </a:t>
                </a:r>
              </a:p>
            </p:txBody>
          </p:sp>
        </mc:Fallback>
      </mc:AlternateContent>
      <p:pic>
        <p:nvPicPr>
          <p:cNvPr id="206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4058" y="493430"/>
            <a:ext cx="5191124"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2062" y="2135875"/>
            <a:ext cx="619383" cy="49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2208" y="1142741"/>
            <a:ext cx="787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9314" y="2905265"/>
            <a:ext cx="450236" cy="46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4268" y="3733800"/>
            <a:ext cx="629790" cy="42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9174" y="4572000"/>
            <a:ext cx="710172" cy="40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2038" y="5562600"/>
            <a:ext cx="1370012" cy="30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58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93812" y="101025"/>
            <a:ext cx="9600406" cy="584775"/>
          </a:xfrm>
          <a:prstGeom prst="rect">
            <a:avLst/>
          </a:prstGeom>
        </p:spPr>
        <p:txBody>
          <a:bodyPr wrap="square">
            <a:spAutoFit/>
          </a:bodyPr>
          <a:lstStyle/>
          <a:p>
            <a:r>
              <a:rPr lang="es-MX" sz="3200" dirty="0" smtClean="0">
                <a:solidFill>
                  <a:srgbClr val="0070C0"/>
                </a:solidFill>
                <a:latin typeface="Adobe Caslon Pro Bold" pitchFamily="18" charset="0"/>
              </a:rPr>
              <a:t>Medio </a:t>
            </a:r>
            <a:r>
              <a:rPr lang="es-MX" sz="3200" dirty="0">
                <a:solidFill>
                  <a:srgbClr val="0070C0"/>
                </a:solidFill>
                <a:latin typeface="Adobe Caslon Pro Bold" pitchFamily="18" charset="0"/>
              </a:rPr>
              <a:t>más </a:t>
            </a:r>
            <a:r>
              <a:rPr lang="es-MX" sz="3200" dirty="0" smtClean="0">
                <a:solidFill>
                  <a:srgbClr val="0070C0"/>
                </a:solidFill>
                <a:latin typeface="Adobe Caslon Pro Bold" pitchFamily="18" charset="0"/>
              </a:rPr>
              <a:t>utilizado </a:t>
            </a:r>
            <a:r>
              <a:rPr lang="es-MX" sz="3200" dirty="0">
                <a:solidFill>
                  <a:srgbClr val="0070C0"/>
                </a:solidFill>
                <a:latin typeface="Adobe Caslon Pro Bold" pitchFamily="18" charset="0"/>
              </a:rPr>
              <a:t>de transporte en la importación </a:t>
            </a: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13412" y="6547182"/>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graphicFrame>
        <p:nvGraphicFramePr>
          <p:cNvPr id="13" name="1 Gráfico"/>
          <p:cNvGraphicFramePr>
            <a:graphicFrameLocks/>
          </p:cNvGraphicFramePr>
          <p:nvPr>
            <p:extLst>
              <p:ext uri="{D42A27DB-BD31-4B8C-83A1-F6EECF244321}">
                <p14:modId xmlns:p14="http://schemas.microsoft.com/office/powerpoint/2010/main" val="2791798689"/>
              </p:ext>
            </p:extLst>
          </p:nvPr>
        </p:nvGraphicFramePr>
        <p:xfrm>
          <a:off x="1602000" y="705330"/>
          <a:ext cx="8253812" cy="5555737"/>
        </p:xfrm>
        <a:graphic>
          <a:graphicData uri="http://schemas.openxmlformats.org/drawingml/2006/chart">
            <c:chart xmlns:c="http://schemas.openxmlformats.org/drawingml/2006/chart" xmlns:r="http://schemas.openxmlformats.org/officeDocument/2006/relationships" r:id="rId5"/>
          </a:graphicData>
        </a:graphic>
      </p:graphicFrame>
      <p:sp>
        <p:nvSpPr>
          <p:cNvPr id="14" name="13 CuadroTexto"/>
          <p:cNvSpPr txBox="1"/>
          <p:nvPr/>
        </p:nvSpPr>
        <p:spPr>
          <a:xfrm>
            <a:off x="4329988" y="3556187"/>
            <a:ext cx="1295400" cy="307777"/>
          </a:xfrm>
          <a:prstGeom prst="rect">
            <a:avLst/>
          </a:prstGeom>
          <a:noFill/>
        </p:spPr>
        <p:txBody>
          <a:bodyPr wrap="square" rtlCol="0">
            <a:spAutoFit/>
          </a:bodyPr>
          <a:lstStyle/>
          <a:p>
            <a:pPr algn="ctr"/>
            <a:r>
              <a:rPr lang="es-MX" sz="1400" dirty="0">
                <a:latin typeface="Times New Roman" pitchFamily="18" charset="0"/>
                <a:cs typeface="Times New Roman" pitchFamily="18" charset="0"/>
              </a:rPr>
              <a:t>KGSNETO</a:t>
            </a:r>
          </a:p>
        </p:txBody>
      </p:sp>
      <p:sp>
        <p:nvSpPr>
          <p:cNvPr id="15" name="14 CuadroTexto"/>
          <p:cNvSpPr txBox="1"/>
          <p:nvPr/>
        </p:nvSpPr>
        <p:spPr>
          <a:xfrm>
            <a:off x="6627812" y="1447330"/>
            <a:ext cx="990600" cy="261610"/>
          </a:xfrm>
          <a:prstGeom prst="rect">
            <a:avLst/>
          </a:prstGeom>
          <a:noFill/>
        </p:spPr>
        <p:txBody>
          <a:bodyPr wrap="square" rtlCol="0">
            <a:spAutoFit/>
          </a:bodyPr>
          <a:lstStyle/>
          <a:p>
            <a:pPr algn="ctr"/>
            <a:r>
              <a:rPr lang="es-MX" sz="1100" dirty="0">
                <a:latin typeface="Times New Roman" pitchFamily="18" charset="0"/>
                <a:cs typeface="Times New Roman" pitchFamily="18" charset="0"/>
              </a:rPr>
              <a:t>CIFU$S</a:t>
            </a:r>
          </a:p>
        </p:txBody>
      </p:sp>
      <p:cxnSp>
        <p:nvCxnSpPr>
          <p:cNvPr id="20" name="19 Conector recto de flecha"/>
          <p:cNvCxnSpPr>
            <a:stCxn id="14" idx="2"/>
          </p:cNvCxnSpPr>
          <p:nvPr/>
        </p:nvCxnSpPr>
        <p:spPr>
          <a:xfrm flipH="1">
            <a:off x="4418012" y="3863964"/>
            <a:ext cx="559676" cy="5427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2218" y="2743200"/>
            <a:ext cx="963892" cy="57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4560" y="4125470"/>
            <a:ext cx="941550" cy="56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4560" y="3429000"/>
            <a:ext cx="943252" cy="62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5" y="569992"/>
            <a:ext cx="2673137" cy="142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de flecha"/>
          <p:cNvCxnSpPr/>
          <p:nvPr/>
        </p:nvCxnSpPr>
        <p:spPr>
          <a:xfrm flipH="1">
            <a:off x="6875462" y="1691880"/>
            <a:ext cx="247650" cy="441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5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279869" y="977987"/>
            <a:ext cx="2602624" cy="19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735776" y="152400"/>
            <a:ext cx="8991600" cy="584775"/>
          </a:xfrm>
          <a:prstGeom prst="rect">
            <a:avLst/>
          </a:prstGeom>
        </p:spPr>
        <p:txBody>
          <a:bodyPr wrap="square">
            <a:spAutoFit/>
          </a:bodyPr>
          <a:lstStyle/>
          <a:p>
            <a:pPr algn="ctr"/>
            <a:r>
              <a:rPr lang="es-MX" sz="3200" dirty="0">
                <a:solidFill>
                  <a:srgbClr val="0070C0"/>
                </a:solidFill>
                <a:latin typeface="Adobe Caslon Pro Bold" pitchFamily="18" charset="0"/>
              </a:rPr>
              <a:t>Importaciones por régimen aduanero</a:t>
            </a:r>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13412" y="6547182"/>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IV</a:t>
            </a:r>
            <a:endParaRPr lang="es-MX" dirty="0">
              <a:latin typeface="Adobe Garamond Pro Bold" pitchFamily="18" charset="0"/>
            </a:endParaRPr>
          </a:p>
        </p:txBody>
      </p:sp>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graphicFrame>
        <p:nvGraphicFramePr>
          <p:cNvPr id="13" name="3 Gráfico"/>
          <p:cNvGraphicFramePr>
            <a:graphicFrameLocks/>
          </p:cNvGraphicFramePr>
          <p:nvPr>
            <p:extLst>
              <p:ext uri="{D42A27DB-BD31-4B8C-83A1-F6EECF244321}">
                <p14:modId xmlns:p14="http://schemas.microsoft.com/office/powerpoint/2010/main" val="829847187"/>
              </p:ext>
            </p:extLst>
          </p:nvPr>
        </p:nvGraphicFramePr>
        <p:xfrm>
          <a:off x="1735776" y="1752600"/>
          <a:ext cx="7794674" cy="4114800"/>
        </p:xfrm>
        <a:graphic>
          <a:graphicData uri="http://schemas.openxmlformats.org/drawingml/2006/chart">
            <c:chart xmlns:c="http://schemas.openxmlformats.org/drawingml/2006/chart" xmlns:r="http://schemas.openxmlformats.org/officeDocument/2006/relationships" r:id="rId7"/>
          </a:graphicData>
        </a:graphic>
      </p:graphicFrame>
      <p:sp>
        <p:nvSpPr>
          <p:cNvPr id="16" name="15 Rectángulo"/>
          <p:cNvSpPr/>
          <p:nvPr/>
        </p:nvSpPr>
        <p:spPr>
          <a:xfrm>
            <a:off x="854552" y="1600200"/>
            <a:ext cx="1506060" cy="830997"/>
          </a:xfrm>
          <a:prstGeom prst="rect">
            <a:avLst/>
          </a:prstGeom>
        </p:spPr>
        <p:txBody>
          <a:bodyPr wrap="square">
            <a:spAutoFit/>
          </a:bodyPr>
          <a:lstStyle/>
          <a:p>
            <a:pPr algn="ctr"/>
            <a:r>
              <a:rPr lang="es-US" sz="1200" b="1" dirty="0">
                <a:solidFill>
                  <a:schemeClr val="accent3">
                    <a:lumMod val="50000"/>
                  </a:schemeClr>
                </a:solidFill>
                <a:latin typeface="Times New Roman" pitchFamily="18" charset="0"/>
                <a:cs typeface="Times New Roman" pitchFamily="18" charset="0"/>
              </a:rPr>
              <a:t>Importación Deposito Aduanero Comercial </a:t>
            </a:r>
            <a:r>
              <a:rPr lang="es-US" sz="1200" b="1" dirty="0" smtClean="0">
                <a:solidFill>
                  <a:schemeClr val="accent3">
                    <a:lumMod val="50000"/>
                  </a:schemeClr>
                </a:solidFill>
                <a:latin typeface="Times New Roman" pitchFamily="18" charset="0"/>
                <a:cs typeface="Times New Roman" pitchFamily="18" charset="0"/>
              </a:rPr>
              <a:t>Público </a:t>
            </a:r>
            <a:r>
              <a:rPr lang="es-US" sz="1200" b="1" dirty="0">
                <a:solidFill>
                  <a:schemeClr val="accent3">
                    <a:lumMod val="50000"/>
                  </a:schemeClr>
                </a:solidFill>
                <a:latin typeface="Times New Roman" pitchFamily="18" charset="0"/>
                <a:cs typeface="Times New Roman" pitchFamily="18" charset="0"/>
              </a:rPr>
              <a:t>(IDACP)</a:t>
            </a:r>
            <a:endParaRPr lang="es-MX" sz="1200" b="1" dirty="0">
              <a:solidFill>
                <a:schemeClr val="accent3">
                  <a:lumMod val="50000"/>
                </a:schemeClr>
              </a:solidFill>
              <a:latin typeface="Times New Roman" pitchFamily="18" charset="0"/>
              <a:cs typeface="Times New Roman" pitchFamily="18" charset="0"/>
            </a:endParaRPr>
          </a:p>
        </p:txBody>
      </p:sp>
      <p:pic>
        <p:nvPicPr>
          <p:cNvPr id="20"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8144773" y="977987"/>
            <a:ext cx="2602624" cy="19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8673388" y="1708993"/>
            <a:ext cx="1752985" cy="461665"/>
          </a:xfrm>
          <a:prstGeom prst="rect">
            <a:avLst/>
          </a:prstGeom>
        </p:spPr>
        <p:txBody>
          <a:bodyPr wrap="square">
            <a:spAutoFit/>
          </a:bodyPr>
          <a:lstStyle/>
          <a:p>
            <a:pPr algn="ctr"/>
            <a:r>
              <a:rPr lang="es-US" sz="1200" b="1" dirty="0">
                <a:solidFill>
                  <a:schemeClr val="accent3">
                    <a:lumMod val="50000"/>
                  </a:schemeClr>
                </a:solidFill>
                <a:latin typeface="Times New Roman" pitchFamily="18" charset="0"/>
                <a:cs typeface="Times New Roman" pitchFamily="18" charset="0"/>
              </a:rPr>
              <a:t>Importación a Consumo (IC)</a:t>
            </a:r>
            <a:endParaRPr lang="es-MX" sz="12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1999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98812" y="381000"/>
            <a:ext cx="5715000" cy="584775"/>
          </a:xfrm>
          <a:prstGeom prst="rect">
            <a:avLst/>
          </a:prstGeom>
        </p:spPr>
        <p:txBody>
          <a:bodyPr wrap="square">
            <a:spAutoFit/>
          </a:bodyPr>
          <a:lstStyle/>
          <a:p>
            <a:pPr algn="ctr"/>
            <a:r>
              <a:rPr lang="es-MX" sz="3200" dirty="0" smtClean="0">
                <a:solidFill>
                  <a:srgbClr val="0070C0"/>
                </a:solidFill>
                <a:latin typeface="Adobe Caslon Pro Bold" pitchFamily="18" charset="0"/>
              </a:rPr>
              <a:t>DISCUSIÓN</a:t>
            </a:r>
            <a:endParaRPr lang="es-MX" sz="3200" dirty="0">
              <a:solidFill>
                <a:srgbClr val="0070C0"/>
              </a:solidFill>
              <a:latin typeface="Adobe Caslon Pro Bold" pitchFamily="18"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13412" y="6547182"/>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V</a:t>
            </a:r>
            <a:endParaRPr lang="es-MX" dirty="0">
              <a:latin typeface="Adobe Garamond Pro Bold" pitchFamily="18" charset="0"/>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024" y="1239370"/>
            <a:ext cx="7764996" cy="252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2328424" y="1739205"/>
            <a:ext cx="1740776" cy="1384995"/>
          </a:xfrm>
          <a:prstGeom prst="rect">
            <a:avLst/>
          </a:prstGeom>
          <a:noFill/>
        </p:spPr>
        <p:txBody>
          <a:bodyPr wrap="square" rtlCol="0">
            <a:spAutoFit/>
          </a:bodyPr>
          <a:lstStyle/>
          <a:p>
            <a:r>
              <a:rPr lang="es-US" sz="1200" dirty="0">
                <a:solidFill>
                  <a:schemeClr val="bg1"/>
                </a:solidFill>
                <a:latin typeface="Times New Roman" pitchFamily="18" charset="0"/>
                <a:cs typeface="Times New Roman" pitchFamily="18" charset="0"/>
              </a:rPr>
              <a:t>Los países de origen con los cuales se realiza prioritariamente operaciones de Marketing Internacional del Ecuador provienen de Asia.</a:t>
            </a:r>
            <a:endParaRPr lang="es-MX" sz="1200" dirty="0">
              <a:solidFill>
                <a:schemeClr val="bg1"/>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1583" y="1965988"/>
            <a:ext cx="1646229" cy="11582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7873288" y="1600200"/>
            <a:ext cx="1600200" cy="1569660"/>
          </a:xfrm>
          <a:prstGeom prst="rect">
            <a:avLst/>
          </a:prstGeom>
          <a:noFill/>
        </p:spPr>
        <p:txBody>
          <a:bodyPr wrap="square" rtlCol="0">
            <a:spAutoFit/>
          </a:bodyPr>
          <a:lstStyle/>
          <a:p>
            <a:r>
              <a:rPr lang="es-US" sz="1200" dirty="0" smtClean="0">
                <a:solidFill>
                  <a:schemeClr val="bg1"/>
                </a:solidFill>
                <a:latin typeface="Times New Roman" pitchFamily="18" charset="0"/>
                <a:cs typeface="Times New Roman" pitchFamily="18" charset="0"/>
              </a:rPr>
              <a:t>Se acepta la hipótesis general , donde se evidencia que Ecuador importa calzado deportivo prioritariamente </a:t>
            </a:r>
            <a:r>
              <a:rPr lang="es-US" sz="1200" dirty="0">
                <a:solidFill>
                  <a:schemeClr val="bg1"/>
                </a:solidFill>
                <a:latin typeface="Times New Roman" pitchFamily="18" charset="0"/>
                <a:cs typeface="Times New Roman" pitchFamily="18" charset="0"/>
              </a:rPr>
              <a:t> </a:t>
            </a:r>
            <a:r>
              <a:rPr lang="es-US" sz="1200" dirty="0" smtClean="0">
                <a:solidFill>
                  <a:schemeClr val="bg1"/>
                </a:solidFill>
                <a:latin typeface="Times New Roman" pitchFamily="18" charset="0"/>
                <a:cs typeface="Times New Roman" pitchFamily="18" charset="0"/>
              </a:rPr>
              <a:t>de China, Vietnam e Indonesia. </a:t>
            </a:r>
            <a:endParaRPr lang="es-MX" sz="1200" dirty="0">
              <a:solidFill>
                <a:schemeClr val="bg1"/>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628" y="3924211"/>
            <a:ext cx="1081087" cy="58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3627" y="4672175"/>
            <a:ext cx="1081087" cy="58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627" y="5484099"/>
            <a:ext cx="1081087" cy="68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3212" y="4102974"/>
            <a:ext cx="24955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9762" y="4164887"/>
            <a:ext cx="21526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6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98812" y="381000"/>
            <a:ext cx="5715000" cy="584775"/>
          </a:xfrm>
          <a:prstGeom prst="rect">
            <a:avLst/>
          </a:prstGeom>
        </p:spPr>
        <p:txBody>
          <a:bodyPr wrap="square">
            <a:spAutoFit/>
          </a:bodyPr>
          <a:lstStyle/>
          <a:p>
            <a:pPr algn="ctr"/>
            <a:r>
              <a:rPr lang="es-MX" sz="3200" dirty="0" smtClean="0">
                <a:solidFill>
                  <a:srgbClr val="0070C0"/>
                </a:solidFill>
                <a:latin typeface="Adobe Caslon Pro Bold" pitchFamily="18" charset="0"/>
              </a:rPr>
              <a:t>DISCUSIÓN</a:t>
            </a:r>
            <a:endParaRPr lang="es-MX" sz="3200" dirty="0">
              <a:solidFill>
                <a:srgbClr val="0070C0"/>
              </a:solidFill>
              <a:latin typeface="Adobe Caslon Pro Bold" pitchFamily="18"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13412" y="6547182"/>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V</a:t>
            </a:r>
            <a:endParaRPr lang="es-MX" dirty="0">
              <a:latin typeface="Adobe Garamond Pro Bold" pitchFamily="18" charset="0"/>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graphicFrame>
        <p:nvGraphicFramePr>
          <p:cNvPr id="13" name="12 Diagrama"/>
          <p:cNvGraphicFramePr/>
          <p:nvPr>
            <p:extLst>
              <p:ext uri="{D42A27DB-BD31-4B8C-83A1-F6EECF244321}">
                <p14:modId xmlns:p14="http://schemas.microsoft.com/office/powerpoint/2010/main" val="2785319493"/>
              </p:ext>
            </p:extLst>
          </p:nvPr>
        </p:nvGraphicFramePr>
        <p:xfrm>
          <a:off x="1370012" y="886832"/>
          <a:ext cx="9372600" cy="50615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345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2" y="304800"/>
            <a:ext cx="8937674" cy="1066800"/>
          </a:xfrm>
        </p:spPr>
        <p:txBody>
          <a:bodyPr rtlCol="0">
            <a:noAutofit/>
          </a:bodyPr>
          <a:lstStyle/>
          <a:p>
            <a:pPr algn="ctr"/>
            <a:r>
              <a:rPr lang="es-MX" sz="3200" dirty="0">
                <a:latin typeface="Adobe Garamond Pro Bold" pitchFamily="18" charset="0"/>
              </a:rPr>
              <a:t>PLANTEAMIENTO DEL PROBLEMA DE INVESTIGACIÓN</a:t>
            </a:r>
            <a:br>
              <a:rPr lang="es-MX" sz="3200" dirty="0">
                <a:latin typeface="Adobe Garamond Pro Bold" pitchFamily="18" charset="0"/>
              </a:rPr>
            </a:br>
            <a:endParaRPr lang="es-ES" sz="3200" dirty="0">
              <a:latin typeface="Adobe Garamond Pro Bold" pitchFamily="18" charset="0"/>
            </a:endParaRPr>
          </a:p>
        </p:txBody>
      </p:sp>
      <p:sp>
        <p:nvSpPr>
          <p:cNvPr id="4" name="3 CuadroTexto"/>
          <p:cNvSpPr txBox="1"/>
          <p:nvPr/>
        </p:nvSpPr>
        <p:spPr>
          <a:xfrm>
            <a:off x="0" y="6172200"/>
            <a:ext cx="8532812" cy="369332"/>
          </a:xfrm>
          <a:prstGeom prst="rect">
            <a:avLst/>
          </a:prstGeom>
          <a:noFill/>
        </p:spPr>
        <p:txBody>
          <a:bodyPr wrap="square" rtlCol="0">
            <a:spAutoFit/>
          </a:bodyPr>
          <a:lstStyle/>
          <a:p>
            <a:endParaRPr lang="es-MX" dirty="0"/>
          </a:p>
        </p:txBody>
      </p:sp>
      <p:grpSp>
        <p:nvGrpSpPr>
          <p:cNvPr id="5" name="4 Grupo"/>
          <p:cNvGrpSpPr/>
          <p:nvPr/>
        </p:nvGrpSpPr>
        <p:grpSpPr>
          <a:xfrm>
            <a:off x="0" y="6568305"/>
            <a:ext cx="8686800" cy="137468"/>
            <a:chOff x="842670" y="6366526"/>
            <a:chExt cx="8686800" cy="137468"/>
          </a:xfrm>
        </p:grpSpPr>
        <p:sp>
          <p:nvSpPr>
            <p:cNvPr id="6" name="5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7" name="6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9" name="8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a:t>
            </a:r>
            <a:endParaRPr lang="es-MX" dirty="0">
              <a:latin typeface="Adobe Garamond Pro Bold" pitchFamily="18" charset="0"/>
            </a:endParaRPr>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1604967368"/>
              </p:ext>
            </p:extLst>
          </p:nvPr>
        </p:nvGraphicFramePr>
        <p:xfrm>
          <a:off x="227012" y="1524000"/>
          <a:ext cx="4648994"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12 Diagrama"/>
          <p:cNvGraphicFramePr/>
          <p:nvPr>
            <p:extLst>
              <p:ext uri="{D42A27DB-BD31-4B8C-83A1-F6EECF244321}">
                <p14:modId xmlns:p14="http://schemas.microsoft.com/office/powerpoint/2010/main" val="2382617492"/>
              </p:ext>
            </p:extLst>
          </p:nvPr>
        </p:nvGraphicFramePr>
        <p:xfrm>
          <a:off x="5027612" y="1600200"/>
          <a:ext cx="6348941" cy="33944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14 CuadroTexto"/>
          <p:cNvSpPr txBox="1"/>
          <p:nvPr/>
        </p:nvSpPr>
        <p:spPr>
          <a:xfrm>
            <a:off x="7618412" y="1930062"/>
            <a:ext cx="3200400" cy="1015663"/>
          </a:xfrm>
          <a:prstGeom prst="rect">
            <a:avLst/>
          </a:prstGeom>
          <a:noFill/>
        </p:spPr>
        <p:txBody>
          <a:bodyPr wrap="square" rtlCol="0">
            <a:spAutoFit/>
          </a:bodyPr>
          <a:lstStyle/>
          <a:p>
            <a:pPr marL="0" lvl="1" algn="ctr"/>
            <a:r>
              <a:rPr lang="es-US" sz="2000" b="1" dirty="0">
                <a:solidFill>
                  <a:schemeClr val="accent3">
                    <a:lumMod val="75000"/>
                  </a:schemeClr>
                </a:solidFill>
                <a:latin typeface="Adobe Hebrew" pitchFamily="18" charset="-79"/>
                <a:cs typeface="Adobe Hebrew" pitchFamily="18" charset="-79"/>
              </a:rPr>
              <a:t>Planteamiento del </a:t>
            </a:r>
            <a:endParaRPr lang="es-US" sz="2000" b="1" dirty="0" smtClean="0">
              <a:solidFill>
                <a:schemeClr val="accent3">
                  <a:lumMod val="75000"/>
                </a:schemeClr>
              </a:solidFill>
              <a:latin typeface="Adobe Hebrew" pitchFamily="18" charset="-79"/>
              <a:cs typeface="Adobe Hebrew" pitchFamily="18" charset="-79"/>
            </a:endParaRPr>
          </a:p>
          <a:p>
            <a:pPr marL="0" lvl="1" algn="ctr"/>
            <a:r>
              <a:rPr lang="es-US" sz="2000" b="1" dirty="0" smtClean="0">
                <a:solidFill>
                  <a:schemeClr val="accent3">
                    <a:lumMod val="75000"/>
                  </a:schemeClr>
                </a:solidFill>
                <a:latin typeface="Adobe Hebrew" pitchFamily="18" charset="-79"/>
                <a:cs typeface="Adobe Hebrew" pitchFamily="18" charset="-79"/>
              </a:rPr>
              <a:t>problema </a:t>
            </a:r>
            <a:r>
              <a:rPr lang="es-US" sz="2000" b="1" dirty="0">
                <a:solidFill>
                  <a:schemeClr val="accent3">
                    <a:lumMod val="75000"/>
                  </a:schemeClr>
                </a:solidFill>
                <a:latin typeface="Adobe Hebrew" pitchFamily="18" charset="-79"/>
                <a:cs typeface="Adobe Hebrew" pitchFamily="18" charset="-79"/>
              </a:rPr>
              <a:t>de investigación</a:t>
            </a:r>
            <a:endParaRPr lang="es-MX" sz="2400" b="1" dirty="0">
              <a:solidFill>
                <a:schemeClr val="accent3">
                  <a:lumMod val="75000"/>
                </a:schemeClr>
              </a:solidFill>
              <a:latin typeface="Adobe Hebrew" pitchFamily="18" charset="-79"/>
              <a:cs typeface="Adobe Hebrew" pitchFamily="18" charset="-79"/>
            </a:endParaRPr>
          </a:p>
          <a:p>
            <a:pPr algn="ctr"/>
            <a:endParaRPr lang="es-MX" sz="2000" dirty="0">
              <a:latin typeface="Adobe Hebrew" pitchFamily="18" charset="-79"/>
              <a:cs typeface="Adobe Hebrew" pitchFamily="18" charset="-79"/>
            </a:endParaRPr>
          </a:p>
        </p:txBody>
      </p:sp>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98812" y="381000"/>
            <a:ext cx="5715000" cy="584775"/>
          </a:xfrm>
          <a:prstGeom prst="rect">
            <a:avLst/>
          </a:prstGeom>
        </p:spPr>
        <p:txBody>
          <a:bodyPr wrap="square">
            <a:spAutoFit/>
          </a:bodyPr>
          <a:lstStyle/>
          <a:p>
            <a:pPr algn="ctr"/>
            <a:r>
              <a:rPr lang="es-MX" sz="3200" dirty="0" smtClean="0">
                <a:solidFill>
                  <a:srgbClr val="0070C0"/>
                </a:solidFill>
                <a:latin typeface="Adobe Caslon Pro Bold" pitchFamily="18" charset="0"/>
              </a:rPr>
              <a:t>DISCUSIÓN</a:t>
            </a:r>
            <a:endParaRPr lang="es-MX" sz="3200" dirty="0">
              <a:solidFill>
                <a:srgbClr val="0070C0"/>
              </a:solidFill>
              <a:latin typeface="Adobe Caslon Pro Bold" pitchFamily="18"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13412" y="6547182"/>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V</a:t>
            </a:r>
            <a:endParaRPr lang="es-MX" dirty="0">
              <a:latin typeface="Adobe Garamond Pro Bold" pitchFamily="18" charset="0"/>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graphicFrame>
        <p:nvGraphicFramePr>
          <p:cNvPr id="12" name="11 Diagrama"/>
          <p:cNvGraphicFramePr/>
          <p:nvPr>
            <p:extLst>
              <p:ext uri="{D42A27DB-BD31-4B8C-83A1-F6EECF244321}">
                <p14:modId xmlns:p14="http://schemas.microsoft.com/office/powerpoint/2010/main" val="2900912790"/>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xmlns:a14="http://schemas.microsoft.com/office/drawing/2010/main">
        <mc:Choice Requires="a14">
          <p:sp>
            <p:nvSpPr>
              <p:cNvPr id="14" name="13 Rectángulo"/>
              <p:cNvSpPr/>
              <p:nvPr/>
            </p:nvSpPr>
            <p:spPr>
              <a:xfrm>
                <a:off x="5755114" y="3352800"/>
                <a:ext cx="4154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smtClean="0">
                          <a:solidFill>
                            <a:srgbClr val="FF0000"/>
                          </a:solidFill>
                          <a:latin typeface="Cambria Math"/>
                        </a:rPr>
                        <m:t>≠</m:t>
                      </m:r>
                    </m:oMath>
                  </m:oMathPara>
                </a14:m>
                <a:endParaRPr lang="es-MX" dirty="0">
                  <a:solidFill>
                    <a:srgbClr val="FF0000"/>
                  </a:solidFill>
                </a:endParaRPr>
              </a:p>
            </p:txBody>
          </p:sp>
        </mc:Choice>
        <mc:Fallback xmlns="">
          <p:sp>
            <p:nvSpPr>
              <p:cNvPr id="14" name="13 Rectángulo"/>
              <p:cNvSpPr>
                <a:spLocks noRot="1" noChangeAspect="1" noMove="1" noResize="1" noEditPoints="1" noAdjustHandles="1" noChangeArrowheads="1" noChangeShapeType="1" noTextEdit="1"/>
              </p:cNvSpPr>
              <p:nvPr/>
            </p:nvSpPr>
            <p:spPr>
              <a:xfrm>
                <a:off x="5755114" y="3352800"/>
                <a:ext cx="415498" cy="369332"/>
              </a:xfrm>
              <a:prstGeom prst="rect">
                <a:avLst/>
              </a:prstGeom>
              <a:blipFill rotWithShape="1">
                <a:blip r:embed="rId10"/>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28360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98812" y="381000"/>
            <a:ext cx="5715000" cy="584775"/>
          </a:xfrm>
          <a:prstGeom prst="rect">
            <a:avLst/>
          </a:prstGeom>
        </p:spPr>
        <p:txBody>
          <a:bodyPr wrap="square">
            <a:spAutoFit/>
          </a:bodyPr>
          <a:lstStyle/>
          <a:p>
            <a:pPr algn="ctr"/>
            <a:r>
              <a:rPr lang="es-MX" sz="3200" dirty="0" smtClean="0">
                <a:solidFill>
                  <a:srgbClr val="0070C0"/>
                </a:solidFill>
                <a:latin typeface="Adobe Caslon Pro Bold" pitchFamily="18" charset="0"/>
              </a:rPr>
              <a:t>DISCUSIÓN</a:t>
            </a:r>
            <a:endParaRPr lang="es-MX" sz="3200" dirty="0">
              <a:solidFill>
                <a:srgbClr val="0070C0"/>
              </a:solidFill>
              <a:latin typeface="Adobe Caslon Pro Bold" pitchFamily="18"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13412" y="6547182"/>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V</a:t>
            </a:r>
            <a:endParaRPr lang="es-MX" dirty="0">
              <a:latin typeface="Adobe Garamond Pro Bold" pitchFamily="18" charset="0"/>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graphicFrame>
        <p:nvGraphicFramePr>
          <p:cNvPr id="12" name="11 Diagrama"/>
          <p:cNvGraphicFramePr/>
          <p:nvPr>
            <p:extLst>
              <p:ext uri="{D42A27DB-BD31-4B8C-83A1-F6EECF244321}">
                <p14:modId xmlns:p14="http://schemas.microsoft.com/office/powerpoint/2010/main" val="3653207790"/>
              </p:ext>
            </p:extLst>
          </p:nvPr>
        </p:nvGraphicFramePr>
        <p:xfrm>
          <a:off x="1872003" y="983972"/>
          <a:ext cx="8125883" cy="4918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312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98812" y="381000"/>
            <a:ext cx="5715000" cy="584775"/>
          </a:xfrm>
          <a:prstGeom prst="rect">
            <a:avLst/>
          </a:prstGeom>
        </p:spPr>
        <p:txBody>
          <a:bodyPr wrap="square">
            <a:spAutoFit/>
          </a:bodyPr>
          <a:lstStyle/>
          <a:p>
            <a:pPr algn="ctr"/>
            <a:r>
              <a:rPr lang="es-MX" sz="3200" dirty="0" smtClean="0">
                <a:solidFill>
                  <a:srgbClr val="0070C0"/>
                </a:solidFill>
                <a:latin typeface="Adobe Caslon Pro Bold" pitchFamily="18" charset="0"/>
              </a:rPr>
              <a:t>DISCUSIÓN</a:t>
            </a:r>
            <a:endParaRPr lang="es-MX" sz="3200" dirty="0">
              <a:solidFill>
                <a:srgbClr val="0070C0"/>
              </a:solidFill>
              <a:latin typeface="Adobe Caslon Pro Bold" pitchFamily="18" charset="0"/>
            </a:endParaRPr>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13412" y="6547182"/>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V</a:t>
            </a:r>
            <a:endParaRPr lang="es-MX" dirty="0">
              <a:latin typeface="Adobe Garamond Pro Bold" pitchFamily="18" charset="0"/>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graphicFrame>
        <p:nvGraphicFramePr>
          <p:cNvPr id="12" name="11 Diagrama"/>
          <p:cNvGraphicFramePr/>
          <p:nvPr>
            <p:extLst>
              <p:ext uri="{D42A27DB-BD31-4B8C-83A1-F6EECF244321}">
                <p14:modId xmlns:p14="http://schemas.microsoft.com/office/powerpoint/2010/main" val="3926164410"/>
              </p:ext>
            </p:extLst>
          </p:nvPr>
        </p:nvGraphicFramePr>
        <p:xfrm>
          <a:off x="2310341" y="965775"/>
          <a:ext cx="7491941" cy="49184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380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6568305"/>
            <a:ext cx="8686800" cy="137468"/>
            <a:chOff x="842670" y="6366526"/>
            <a:chExt cx="8686800" cy="137468"/>
          </a:xfrm>
        </p:grpSpPr>
        <p:sp>
          <p:nvSpPr>
            <p:cNvPr id="6" name="5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7" name="6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0" name="9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a:t>
            </a:r>
            <a:endParaRPr lang="es-MX" dirty="0">
              <a:latin typeface="Adobe Garamond Pro Bold" pitchFamily="18" charset="0"/>
            </a:endParaRPr>
          </a:p>
        </p:txBody>
      </p:sp>
      <p:graphicFrame>
        <p:nvGraphicFramePr>
          <p:cNvPr id="11" name="10 Marcador de contenido"/>
          <p:cNvGraphicFramePr>
            <a:graphicFrameLocks noGrp="1"/>
          </p:cNvGraphicFramePr>
          <p:nvPr>
            <p:ph sz="half" idx="2"/>
            <p:extLst>
              <p:ext uri="{D42A27DB-BD31-4B8C-83A1-F6EECF244321}">
                <p14:modId xmlns:p14="http://schemas.microsoft.com/office/powerpoint/2010/main" val="683613569"/>
              </p:ext>
            </p:extLst>
          </p:nvPr>
        </p:nvGraphicFramePr>
        <p:xfrm>
          <a:off x="760412" y="1295400"/>
          <a:ext cx="6400800" cy="4603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ítulo 1"/>
          <p:cNvSpPr txBox="1">
            <a:spLocks/>
          </p:cNvSpPr>
          <p:nvPr/>
        </p:nvSpPr>
        <p:spPr>
          <a:xfrm>
            <a:off x="1293812" y="292407"/>
            <a:ext cx="8937674" cy="10668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pPr algn="ctr"/>
            <a:r>
              <a:rPr lang="es-MX" sz="3200" dirty="0" smtClean="0">
                <a:latin typeface="Adobe Garamond Pro Bold" pitchFamily="18" charset="0"/>
              </a:rPr>
              <a:t>PLANTEAMIENTO DEL PROBLEMA DE INVESTIGACIÓN</a:t>
            </a:r>
            <a:br>
              <a:rPr lang="es-MX" sz="3200" dirty="0" smtClean="0">
                <a:latin typeface="Adobe Garamond Pro Bold" pitchFamily="18" charset="0"/>
              </a:rPr>
            </a:br>
            <a:endParaRPr lang="es-ES" sz="3200" dirty="0">
              <a:latin typeface="Adobe Garamond Pro Bold"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0652" y="3657600"/>
            <a:ext cx="20262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3612" y="1359207"/>
            <a:ext cx="18192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7313612" y="990600"/>
            <a:ext cx="1791837" cy="369332"/>
          </a:xfrm>
          <a:prstGeom prst="rect">
            <a:avLst/>
          </a:prstGeom>
        </p:spPr>
        <p:txBody>
          <a:bodyPr wrap="none">
            <a:spAutoFit/>
          </a:bodyPr>
          <a:lstStyle/>
          <a:p>
            <a:r>
              <a:rPr lang="es-MX" dirty="0">
                <a:latin typeface="Adobe Garamond Pro Bold" pitchFamily="18" charset="0"/>
              </a:rPr>
              <a:t>Hyper Adapt 1.0</a:t>
            </a:r>
          </a:p>
        </p:txBody>
      </p:sp>
      <p:sp>
        <p:nvSpPr>
          <p:cNvPr id="16" name="15 Rectángulo"/>
          <p:cNvSpPr/>
          <p:nvPr/>
        </p:nvSpPr>
        <p:spPr>
          <a:xfrm>
            <a:off x="8613046" y="5412999"/>
            <a:ext cx="1655453" cy="369332"/>
          </a:xfrm>
          <a:prstGeom prst="rect">
            <a:avLst/>
          </a:prstGeom>
        </p:spPr>
        <p:txBody>
          <a:bodyPr wrap="none">
            <a:spAutoFit/>
          </a:bodyPr>
          <a:lstStyle/>
          <a:p>
            <a:r>
              <a:rPr lang="es-MX" dirty="0" smtClean="0">
                <a:latin typeface="Adobe Garamond Pro Bold" pitchFamily="18" charset="0"/>
              </a:rPr>
              <a:t>Future craft </a:t>
            </a:r>
            <a:r>
              <a:rPr lang="es-MX" dirty="0">
                <a:latin typeface="Adobe Garamond Pro Bold" pitchFamily="18" charset="0"/>
              </a:rPr>
              <a:t>4D</a:t>
            </a:r>
          </a:p>
        </p:txBody>
      </p:sp>
    </p:spTree>
    <p:extLst>
      <p:ext uri="{BB962C8B-B14F-4D97-AF65-F5344CB8AC3E}">
        <p14:creationId xmlns:p14="http://schemas.microsoft.com/office/powerpoint/2010/main" val="52226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686670" y="76200"/>
            <a:ext cx="8686801" cy="609600"/>
          </a:xfrm>
        </p:spPr>
        <p:txBody>
          <a:bodyPr rtlCol="0">
            <a:normAutofit/>
          </a:bodyPr>
          <a:lstStyle/>
          <a:p>
            <a:pPr algn="ctr" rtl="0"/>
            <a:r>
              <a:rPr lang="es-ES" sz="3200" dirty="0" smtClean="0">
                <a:latin typeface="Adobe Garamond Pro Bold" pitchFamily="18" charset="0"/>
              </a:rPr>
              <a:t>OBJETIVOS </a:t>
            </a:r>
            <a:endParaRPr lang="es-ES" sz="3200" dirty="0">
              <a:latin typeface="Adobe Garamond Pro Bold" pitchFamily="18" charset="0"/>
            </a:endParaRPr>
          </a:p>
        </p:txBody>
      </p:sp>
      <p:grpSp>
        <p:nvGrpSpPr>
          <p:cNvPr id="5" name="4 Grupo"/>
          <p:cNvGrpSpPr/>
          <p:nvPr/>
        </p:nvGrpSpPr>
        <p:grpSpPr>
          <a:xfrm>
            <a:off x="0" y="6568305"/>
            <a:ext cx="8686800" cy="137468"/>
            <a:chOff x="842670" y="6366526"/>
            <a:chExt cx="8686800" cy="137468"/>
          </a:xfrm>
        </p:grpSpPr>
        <p:sp>
          <p:nvSpPr>
            <p:cNvPr id="7" name="6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1" name="10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a:t>
            </a:r>
            <a:endParaRPr lang="es-MX" dirty="0">
              <a:latin typeface="Adobe Garamond Pro Bold" pitchFamily="18" charset="0"/>
            </a:endParaRPr>
          </a:p>
        </p:txBody>
      </p:sp>
      <p:graphicFrame>
        <p:nvGraphicFramePr>
          <p:cNvPr id="15" name="14 Diagrama"/>
          <p:cNvGraphicFramePr/>
          <p:nvPr>
            <p:extLst>
              <p:ext uri="{D42A27DB-BD31-4B8C-83A1-F6EECF244321}">
                <p14:modId xmlns:p14="http://schemas.microsoft.com/office/powerpoint/2010/main" val="922873367"/>
              </p:ext>
            </p:extLst>
          </p:nvPr>
        </p:nvGraphicFramePr>
        <p:xfrm>
          <a:off x="150813" y="720372"/>
          <a:ext cx="9982199" cy="2403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7" name="16 Grupo"/>
          <p:cNvGrpSpPr/>
          <p:nvPr/>
        </p:nvGrpSpPr>
        <p:grpSpPr>
          <a:xfrm>
            <a:off x="557362" y="3657600"/>
            <a:ext cx="3276600" cy="1524000"/>
            <a:chOff x="5257796" y="435769"/>
            <a:chExt cx="4123193" cy="1739454"/>
          </a:xfrm>
          <a:scene3d>
            <a:camera prst="orthographicFront"/>
            <a:lightRig rig="flat" dir="t"/>
          </a:scene3d>
        </p:grpSpPr>
        <p:sp>
          <p:nvSpPr>
            <p:cNvPr id="18" name="17 Redondear rectángulo de esquina diagonal"/>
            <p:cNvSpPr/>
            <p:nvPr/>
          </p:nvSpPr>
          <p:spPr>
            <a:xfrm>
              <a:off x="5257796" y="435769"/>
              <a:ext cx="4123193" cy="1739454"/>
            </a:xfrm>
            <a:prstGeom prst="round2DiagRect">
              <a:avLst/>
            </a:prstGeom>
            <a:sp3d prstMaterial="dkEdge">
              <a:bevelT w="8200" h="38100"/>
            </a:sp3d>
          </p:spPr>
          <p:style>
            <a:lnRef idx="0">
              <a:schemeClr val="lt1">
                <a:hueOff val="0"/>
                <a:satOff val="0"/>
                <a:lumOff val="0"/>
                <a:alphaOff val="0"/>
              </a:schemeClr>
            </a:lnRef>
            <a:fillRef idx="2">
              <a:schemeClr val="accent2">
                <a:hueOff val="-16835297"/>
                <a:satOff val="20000"/>
                <a:lumOff val="-12157"/>
                <a:alphaOff val="0"/>
              </a:schemeClr>
            </a:fillRef>
            <a:effectRef idx="1">
              <a:schemeClr val="accent2">
                <a:hueOff val="-16835297"/>
                <a:satOff val="20000"/>
                <a:lumOff val="-12157"/>
                <a:alphaOff val="0"/>
              </a:schemeClr>
            </a:effectRef>
            <a:fontRef idx="minor">
              <a:schemeClr val="dk1"/>
            </a:fontRef>
          </p:style>
        </p:sp>
        <p:sp>
          <p:nvSpPr>
            <p:cNvPr id="19" name="Redondear rectángulo de esquina diagonal 4"/>
            <p:cNvSpPr/>
            <p:nvPr/>
          </p:nvSpPr>
          <p:spPr>
            <a:xfrm>
              <a:off x="5342709" y="520682"/>
              <a:ext cx="3953367" cy="156962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US" sz="2000" b="0" kern="1200" dirty="0" smtClean="0">
                  <a:latin typeface="Adobe Garamond Pro Bold" pitchFamily="18" charset="0"/>
                </a:rPr>
                <a:t>Objetivos específicos </a:t>
              </a:r>
              <a:endParaRPr lang="es-MX" sz="2000" b="0" kern="1200" dirty="0">
                <a:latin typeface="Adobe Garamond Pro Bold" pitchFamily="18" charset="0"/>
              </a:endParaRPr>
            </a:p>
          </p:txBody>
        </p:sp>
      </p:grpSp>
      <p:sp>
        <p:nvSpPr>
          <p:cNvPr id="20" name="19 Elipse"/>
          <p:cNvSpPr/>
          <p:nvPr/>
        </p:nvSpPr>
        <p:spPr>
          <a:xfrm>
            <a:off x="4273577" y="4191000"/>
            <a:ext cx="296835" cy="296835"/>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870589"/>
              <a:satOff val="2222"/>
              <a:lumOff val="-1351"/>
              <a:alphaOff val="0"/>
            </a:schemeClr>
          </a:fillRef>
          <a:effectRef idx="1">
            <a:schemeClr val="accent2">
              <a:hueOff val="-1870589"/>
              <a:satOff val="2222"/>
              <a:lumOff val="-1351"/>
              <a:alphaOff val="0"/>
            </a:schemeClr>
          </a:effectRef>
          <a:fontRef idx="minor">
            <a:schemeClr val="dk1"/>
          </a:fontRef>
        </p:style>
      </p:sp>
      <p:sp>
        <p:nvSpPr>
          <p:cNvPr id="23" name="22 Elipse"/>
          <p:cNvSpPr/>
          <p:nvPr/>
        </p:nvSpPr>
        <p:spPr>
          <a:xfrm>
            <a:off x="4341812" y="5221305"/>
            <a:ext cx="188895" cy="188895"/>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7482355"/>
              <a:satOff val="8889"/>
              <a:lumOff val="-5403"/>
              <a:alphaOff val="0"/>
            </a:schemeClr>
          </a:fillRef>
          <a:effectRef idx="1">
            <a:schemeClr val="accent2">
              <a:hueOff val="-7482355"/>
              <a:satOff val="8889"/>
              <a:lumOff val="-5403"/>
              <a:alphaOff val="0"/>
            </a:schemeClr>
          </a:effectRef>
          <a:fontRef idx="minor">
            <a:schemeClr val="dk1"/>
          </a:fontRef>
        </p:style>
      </p:sp>
      <p:sp>
        <p:nvSpPr>
          <p:cNvPr id="24" name="23 Elipse"/>
          <p:cNvSpPr/>
          <p:nvPr/>
        </p:nvSpPr>
        <p:spPr>
          <a:xfrm>
            <a:off x="4100535" y="2971800"/>
            <a:ext cx="485730" cy="485730"/>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8417649"/>
              <a:satOff val="10000"/>
              <a:lumOff val="-6079"/>
              <a:alphaOff val="0"/>
            </a:schemeClr>
          </a:fillRef>
          <a:effectRef idx="1">
            <a:schemeClr val="accent2">
              <a:hueOff val="-8417649"/>
              <a:satOff val="10000"/>
              <a:lumOff val="-6079"/>
              <a:alphaOff val="0"/>
            </a:schemeClr>
          </a:effectRef>
          <a:fontRef idx="minor">
            <a:schemeClr val="dk1"/>
          </a:fontRef>
        </p:style>
      </p:sp>
      <p:sp>
        <p:nvSpPr>
          <p:cNvPr id="25" name="24 Elipse"/>
          <p:cNvSpPr/>
          <p:nvPr/>
        </p:nvSpPr>
        <p:spPr>
          <a:xfrm>
            <a:off x="4162381" y="3581400"/>
            <a:ext cx="431760" cy="431760"/>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1223532"/>
              <a:satOff val="13333"/>
              <a:lumOff val="-8105"/>
              <a:alphaOff val="0"/>
            </a:schemeClr>
          </a:fillRef>
          <a:effectRef idx="1">
            <a:schemeClr val="accent2">
              <a:hueOff val="-11223532"/>
              <a:satOff val="13333"/>
              <a:lumOff val="-8105"/>
              <a:alphaOff val="0"/>
            </a:schemeClr>
          </a:effectRef>
          <a:fontRef idx="minor">
            <a:schemeClr val="dk1"/>
          </a:fontRef>
        </p:style>
      </p:sp>
      <p:sp>
        <p:nvSpPr>
          <p:cNvPr id="28" name="27 Elipse"/>
          <p:cNvSpPr/>
          <p:nvPr/>
        </p:nvSpPr>
        <p:spPr>
          <a:xfrm>
            <a:off x="4341812" y="5754705"/>
            <a:ext cx="188895" cy="188895"/>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4029414"/>
              <a:satOff val="16667"/>
              <a:lumOff val="-10131"/>
              <a:alphaOff val="0"/>
            </a:schemeClr>
          </a:fillRef>
          <a:effectRef idx="1">
            <a:schemeClr val="accent2">
              <a:hueOff val="-14029414"/>
              <a:satOff val="16667"/>
              <a:lumOff val="-10131"/>
              <a:alphaOff val="0"/>
            </a:schemeClr>
          </a:effectRef>
          <a:fontRef idx="minor">
            <a:schemeClr val="dk1"/>
          </a:fontRef>
        </p:style>
      </p:sp>
      <p:sp>
        <p:nvSpPr>
          <p:cNvPr id="30" name="29 Elipse"/>
          <p:cNvSpPr/>
          <p:nvPr/>
        </p:nvSpPr>
        <p:spPr>
          <a:xfrm>
            <a:off x="4273577" y="4724400"/>
            <a:ext cx="296835" cy="296835"/>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15900002"/>
              <a:satOff val="18889"/>
              <a:lumOff val="-11482"/>
              <a:alphaOff val="0"/>
            </a:schemeClr>
          </a:fillRef>
          <a:effectRef idx="1">
            <a:schemeClr val="accent2">
              <a:hueOff val="-15900002"/>
              <a:satOff val="18889"/>
              <a:lumOff val="-11482"/>
              <a:alphaOff val="0"/>
            </a:schemeClr>
          </a:effectRef>
          <a:fontRef idx="minor">
            <a:schemeClr val="dk1"/>
          </a:fontRef>
        </p:style>
      </p:sp>
      <p:sp>
        <p:nvSpPr>
          <p:cNvPr id="31" name="30 CuadroTexto"/>
          <p:cNvSpPr txBox="1"/>
          <p:nvPr/>
        </p:nvSpPr>
        <p:spPr>
          <a:xfrm>
            <a:off x="4646612" y="3048000"/>
            <a:ext cx="5726859" cy="738664"/>
          </a:xfrm>
          <a:prstGeom prst="rect">
            <a:avLst/>
          </a:prstGeom>
          <a:noFill/>
        </p:spPr>
        <p:txBody>
          <a:bodyPr wrap="square" rtlCol="0">
            <a:spAutoFit/>
          </a:bodyPr>
          <a:lstStyle/>
          <a:p>
            <a:r>
              <a:rPr lang="es-US" sz="1400" dirty="0"/>
              <a:t>Determinar la subpartida arancelaria de calzado deportivo de mayor importación en Ecuador. </a:t>
            </a:r>
            <a:endParaRPr lang="es-MX" sz="1400" dirty="0">
              <a:latin typeface="+mj-lt"/>
            </a:endParaRPr>
          </a:p>
          <a:p>
            <a:endParaRPr lang="es-MX" sz="1400" dirty="0">
              <a:latin typeface="+mj-lt"/>
            </a:endParaRPr>
          </a:p>
        </p:txBody>
      </p:sp>
      <p:sp>
        <p:nvSpPr>
          <p:cNvPr id="32" name="31 CuadroTexto"/>
          <p:cNvSpPr txBox="1"/>
          <p:nvPr/>
        </p:nvSpPr>
        <p:spPr>
          <a:xfrm>
            <a:off x="4646612" y="3581400"/>
            <a:ext cx="5879259" cy="523220"/>
          </a:xfrm>
          <a:prstGeom prst="rect">
            <a:avLst/>
          </a:prstGeom>
          <a:noFill/>
        </p:spPr>
        <p:txBody>
          <a:bodyPr wrap="square" rtlCol="0">
            <a:spAutoFit/>
          </a:bodyPr>
          <a:lstStyle/>
          <a:p>
            <a:r>
              <a:rPr lang="es-US" sz="1400" dirty="0"/>
              <a:t>Reconocer las empresas que manejan mayor cantidad de importaciones de calzado deportivo en el </a:t>
            </a:r>
            <a:r>
              <a:rPr lang="es-US" sz="1400" dirty="0" smtClean="0"/>
              <a:t>Ecuador.</a:t>
            </a:r>
            <a:endParaRPr lang="es-MX" sz="1400" dirty="0"/>
          </a:p>
        </p:txBody>
      </p:sp>
      <p:sp>
        <p:nvSpPr>
          <p:cNvPr id="33" name="32 CuadroTexto"/>
          <p:cNvSpPr txBox="1"/>
          <p:nvPr/>
        </p:nvSpPr>
        <p:spPr>
          <a:xfrm>
            <a:off x="4653989" y="4101353"/>
            <a:ext cx="5293611" cy="523220"/>
          </a:xfrm>
          <a:prstGeom prst="rect">
            <a:avLst/>
          </a:prstGeom>
          <a:noFill/>
        </p:spPr>
        <p:txBody>
          <a:bodyPr wrap="square" rtlCol="0">
            <a:spAutoFit/>
          </a:bodyPr>
          <a:lstStyle/>
          <a:p>
            <a:r>
              <a:rPr lang="es-US" sz="1400" dirty="0"/>
              <a:t>Identificar las marcas de zapato deportivo más cotizadas por el mercado ecuatoriano</a:t>
            </a:r>
            <a:r>
              <a:rPr lang="es-US" sz="1400" dirty="0" smtClean="0"/>
              <a:t>. </a:t>
            </a:r>
            <a:endParaRPr lang="es-MX" sz="1400" dirty="0"/>
          </a:p>
        </p:txBody>
      </p:sp>
      <p:sp>
        <p:nvSpPr>
          <p:cNvPr id="34" name="33 CuadroTexto"/>
          <p:cNvSpPr txBox="1"/>
          <p:nvPr/>
        </p:nvSpPr>
        <p:spPr>
          <a:xfrm>
            <a:off x="4665848" y="4617621"/>
            <a:ext cx="5860023" cy="523220"/>
          </a:xfrm>
          <a:prstGeom prst="rect">
            <a:avLst/>
          </a:prstGeom>
          <a:noFill/>
        </p:spPr>
        <p:txBody>
          <a:bodyPr wrap="square" rtlCol="0">
            <a:spAutoFit/>
          </a:bodyPr>
          <a:lstStyle/>
          <a:p>
            <a:r>
              <a:rPr lang="es-US" sz="1400" dirty="0"/>
              <a:t>Distinguir el país de origen de donde se obtiene más importaciones de calzado deportivo en Ecuador.</a:t>
            </a:r>
            <a:endParaRPr lang="es-MX" sz="1400" dirty="0"/>
          </a:p>
        </p:txBody>
      </p:sp>
      <p:sp>
        <p:nvSpPr>
          <p:cNvPr id="35" name="34 CuadroTexto"/>
          <p:cNvSpPr txBox="1"/>
          <p:nvPr/>
        </p:nvSpPr>
        <p:spPr>
          <a:xfrm>
            <a:off x="4686672" y="5171999"/>
            <a:ext cx="6273568" cy="523220"/>
          </a:xfrm>
          <a:prstGeom prst="rect">
            <a:avLst/>
          </a:prstGeom>
          <a:noFill/>
        </p:spPr>
        <p:txBody>
          <a:bodyPr wrap="square" rtlCol="0">
            <a:spAutoFit/>
          </a:bodyPr>
          <a:lstStyle/>
          <a:p>
            <a:r>
              <a:rPr lang="es-US" sz="1400" dirty="0"/>
              <a:t>Establecer cuál es el medio de transporte más utilizado para las importaciones de calzado deportivo en Ecuador. </a:t>
            </a:r>
            <a:endParaRPr lang="es-MX" sz="1400" dirty="0"/>
          </a:p>
        </p:txBody>
      </p:sp>
      <p:sp>
        <p:nvSpPr>
          <p:cNvPr id="36" name="35 CuadroTexto"/>
          <p:cNvSpPr txBox="1"/>
          <p:nvPr/>
        </p:nvSpPr>
        <p:spPr>
          <a:xfrm>
            <a:off x="4646612" y="5695219"/>
            <a:ext cx="6475412" cy="738664"/>
          </a:xfrm>
          <a:prstGeom prst="rect">
            <a:avLst/>
          </a:prstGeom>
          <a:noFill/>
        </p:spPr>
        <p:txBody>
          <a:bodyPr wrap="square" rtlCol="0">
            <a:spAutoFit/>
          </a:bodyPr>
          <a:lstStyle/>
          <a:p>
            <a:r>
              <a:rPr lang="es-US" sz="1400" dirty="0"/>
              <a:t>Detallar el porcentaje de calzado deportivo que está destinado al régimen de importación a consumo y el régimen de importación a depósito aduanero comercial público. </a:t>
            </a:r>
            <a:endParaRPr lang="es-MX" sz="1400" dirty="0"/>
          </a:p>
        </p:txBody>
      </p:sp>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4812" y="152400"/>
            <a:ext cx="8686800" cy="685800"/>
          </a:xfrm>
        </p:spPr>
        <p:txBody>
          <a:bodyPr rtlCol="0">
            <a:normAutofit/>
          </a:bodyPr>
          <a:lstStyle/>
          <a:p>
            <a:pPr algn="ctr" rtl="0"/>
            <a:r>
              <a:rPr lang="es-ES" sz="3200" dirty="0" smtClean="0">
                <a:latin typeface="Adobe Garamond Pro Bold" pitchFamily="18" charset="0"/>
              </a:rPr>
              <a:t>MARCO TEÓRICO</a:t>
            </a:r>
            <a:endParaRPr lang="es-ES" sz="3200" dirty="0">
              <a:latin typeface="Adobe Garamond Pro Bold" pitchFamily="18" charset="0"/>
            </a:endParaRPr>
          </a:p>
        </p:txBody>
      </p:sp>
      <p:grpSp>
        <p:nvGrpSpPr>
          <p:cNvPr id="4" name="3 Grupo"/>
          <p:cNvGrpSpPr/>
          <p:nvPr/>
        </p:nvGrpSpPr>
        <p:grpSpPr>
          <a:xfrm>
            <a:off x="0" y="6568305"/>
            <a:ext cx="8686800" cy="137468"/>
            <a:chOff x="842670" y="6366526"/>
            <a:chExt cx="8686800" cy="137468"/>
          </a:xfrm>
        </p:grpSpPr>
        <p:sp>
          <p:nvSpPr>
            <p:cNvPr id="5" name="4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6" name="5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8" name="7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graphicFrame>
        <p:nvGraphicFramePr>
          <p:cNvPr id="10" name="9 Diagrama"/>
          <p:cNvGraphicFramePr/>
          <p:nvPr>
            <p:extLst>
              <p:ext uri="{D42A27DB-BD31-4B8C-83A1-F6EECF244321}">
                <p14:modId xmlns:p14="http://schemas.microsoft.com/office/powerpoint/2010/main" val="1651242208"/>
              </p:ext>
            </p:extLst>
          </p:nvPr>
        </p:nvGraphicFramePr>
        <p:xfrm>
          <a:off x="2894012" y="1371600"/>
          <a:ext cx="56388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7812" y="1600200"/>
            <a:ext cx="1143000" cy="77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0992" y="4267200"/>
            <a:ext cx="105562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012" y="3846486"/>
            <a:ext cx="2122050" cy="141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Llamada de nube"/>
          <p:cNvSpPr/>
          <p:nvPr/>
        </p:nvSpPr>
        <p:spPr>
          <a:xfrm rot="428609">
            <a:off x="679589" y="1427018"/>
            <a:ext cx="2596870" cy="1905000"/>
          </a:xfrm>
          <a:prstGeom prst="cloudCallout">
            <a:avLst>
              <a:gd name="adj1" fmla="val -21215"/>
              <a:gd name="adj2" fmla="val 753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a:t>Donde los actores principales son  los grupos transnacionales  y clases socio-económicos altas </a:t>
            </a:r>
          </a:p>
        </p:txBody>
      </p:sp>
      <p:pic>
        <p:nvPicPr>
          <p:cNvPr id="307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8358" y="1277427"/>
            <a:ext cx="2271230" cy="1598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Pentágono"/>
          <p:cNvSpPr/>
          <p:nvPr/>
        </p:nvSpPr>
        <p:spPr>
          <a:xfrm rot="5400000">
            <a:off x="8623548" y="3672136"/>
            <a:ext cx="1453597" cy="346131"/>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dirty="0"/>
              <a:t>E</a:t>
            </a:r>
            <a:r>
              <a:rPr lang="es-MX" sz="1200" dirty="0" smtClean="0"/>
              <a:t>xplotación</a:t>
            </a:r>
            <a:r>
              <a:rPr lang="es-US" sz="1200" dirty="0" smtClean="0"/>
              <a:t> </a:t>
            </a:r>
            <a:endParaRPr lang="es-MX" sz="1200" dirty="0"/>
          </a:p>
        </p:txBody>
      </p:sp>
      <p:sp>
        <p:nvSpPr>
          <p:cNvPr id="20" name="19 Pentágono"/>
          <p:cNvSpPr/>
          <p:nvPr/>
        </p:nvSpPr>
        <p:spPr>
          <a:xfrm rot="5400000">
            <a:off x="9276087" y="3673420"/>
            <a:ext cx="1453597" cy="346131"/>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dirty="0"/>
              <a:t>D</a:t>
            </a:r>
            <a:r>
              <a:rPr lang="es-MX" sz="1200" dirty="0" smtClean="0"/>
              <a:t>ominación</a:t>
            </a:r>
            <a:endParaRPr lang="es-MX" sz="1200" dirty="0"/>
          </a:p>
        </p:txBody>
      </p:sp>
      <p:sp>
        <p:nvSpPr>
          <p:cNvPr id="21" name="20 Pentágono"/>
          <p:cNvSpPr/>
          <p:nvPr/>
        </p:nvSpPr>
        <p:spPr>
          <a:xfrm rot="5400000">
            <a:off x="9857431" y="3673420"/>
            <a:ext cx="1453597" cy="346131"/>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200" dirty="0" smtClean="0"/>
              <a:t>Opresión </a:t>
            </a:r>
            <a:endParaRPr lang="es-MX" sz="1200" dirty="0"/>
          </a:p>
        </p:txBody>
      </p:sp>
      <p:sp>
        <p:nvSpPr>
          <p:cNvPr id="15" name="14 Igual que"/>
          <p:cNvSpPr/>
          <p:nvPr/>
        </p:nvSpPr>
        <p:spPr>
          <a:xfrm>
            <a:off x="9518799" y="4591213"/>
            <a:ext cx="730348" cy="457200"/>
          </a:xfrm>
          <a:prstGeom prst="mathEqua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a:solidFill>
                <a:schemeClr val="tx1"/>
              </a:solidFill>
            </a:endParaRPr>
          </a:p>
        </p:txBody>
      </p:sp>
      <p:sp>
        <p:nvSpPr>
          <p:cNvPr id="23" name="22 Pentágono"/>
          <p:cNvSpPr/>
          <p:nvPr/>
        </p:nvSpPr>
        <p:spPr>
          <a:xfrm>
            <a:off x="9259974" y="5108365"/>
            <a:ext cx="1453597" cy="346132"/>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200" dirty="0" smtClean="0"/>
              <a:t>Lucha </a:t>
            </a:r>
            <a:r>
              <a:rPr lang="es-US" sz="1200" dirty="0" smtClean="0"/>
              <a:t> </a:t>
            </a:r>
            <a:endParaRPr lang="es-MX" sz="1200" dirty="0"/>
          </a:p>
        </p:txBody>
      </p:sp>
      <p:sp>
        <p:nvSpPr>
          <p:cNvPr id="24" name="23 Pentágono"/>
          <p:cNvSpPr/>
          <p:nvPr/>
        </p:nvSpPr>
        <p:spPr>
          <a:xfrm>
            <a:off x="9289015" y="5597468"/>
            <a:ext cx="1453597" cy="346132"/>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200" dirty="0" smtClean="0"/>
              <a:t>Conflicto </a:t>
            </a:r>
            <a:r>
              <a:rPr lang="es-US" sz="1200" dirty="0" smtClean="0"/>
              <a:t> </a:t>
            </a:r>
            <a:endParaRPr lang="es-MX" sz="1200" dirty="0"/>
          </a:p>
        </p:txBody>
      </p:sp>
    </p:spTree>
    <p:extLst>
      <p:ext uri="{BB962C8B-B14F-4D97-AF65-F5344CB8AC3E}">
        <p14:creationId xmlns:p14="http://schemas.microsoft.com/office/powerpoint/2010/main" val="41311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2" y="228600"/>
            <a:ext cx="8686801" cy="1066800"/>
          </a:xfrm>
        </p:spPr>
        <p:txBody>
          <a:bodyPr rtlCol="0">
            <a:normAutofit/>
          </a:bodyPr>
          <a:lstStyle/>
          <a:p>
            <a:pPr algn="ctr"/>
            <a:r>
              <a:rPr lang="es-MX" sz="3200" dirty="0">
                <a:latin typeface="Adobe Garamond Pro Bold" pitchFamily="18" charset="0"/>
              </a:rPr>
              <a:t>Teorías de la Interdependencia Compleja de Keohane y Nye</a:t>
            </a:r>
            <a:endParaRPr lang="es-ES" sz="3200" dirty="0">
              <a:latin typeface="Adobe Garamond Pro Bold" pitchFamily="18" charset="0"/>
            </a:endParaRPr>
          </a:p>
        </p:txBody>
      </p:sp>
      <p:grpSp>
        <p:nvGrpSpPr>
          <p:cNvPr id="7" name="6 Grupo"/>
          <p:cNvGrpSpPr/>
          <p:nvPr/>
        </p:nvGrpSpPr>
        <p:grpSpPr>
          <a:xfrm>
            <a:off x="0" y="6568305"/>
            <a:ext cx="8686800" cy="137468"/>
            <a:chOff x="842670" y="6366526"/>
            <a:chExt cx="8686800" cy="137468"/>
          </a:xfrm>
        </p:grpSpPr>
        <p:sp>
          <p:nvSpPr>
            <p:cNvPr id="8" name="7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9" name="8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1" name="10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graphicFrame>
        <p:nvGraphicFramePr>
          <p:cNvPr id="12" name="11 Diagrama"/>
          <p:cNvGraphicFramePr/>
          <p:nvPr>
            <p:extLst>
              <p:ext uri="{D42A27DB-BD31-4B8C-83A1-F6EECF244321}">
                <p14:modId xmlns:p14="http://schemas.microsoft.com/office/powerpoint/2010/main" val="1665462882"/>
              </p:ext>
            </p:extLst>
          </p:nvPr>
        </p:nvGraphicFramePr>
        <p:xfrm>
          <a:off x="1293812" y="1219200"/>
          <a:ext cx="9067800" cy="4679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 CuadroTexto"/>
          <p:cNvSpPr txBox="1"/>
          <p:nvPr/>
        </p:nvSpPr>
        <p:spPr>
          <a:xfrm>
            <a:off x="3497542" y="2590800"/>
            <a:ext cx="191107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US" sz="1600" dirty="0" smtClean="0"/>
              <a:t>Amplias y diversas agendas de relaciones exteriores  de los Estados donde </a:t>
            </a:r>
            <a:r>
              <a:rPr lang="es-MX" sz="1600" dirty="0" smtClean="0"/>
              <a:t>no </a:t>
            </a:r>
            <a:r>
              <a:rPr lang="es-MX" sz="1600" dirty="0"/>
              <a:t>existe subordinación al tema militar.</a:t>
            </a:r>
            <a:endParaRPr lang="es-MX" sz="1600" dirty="0" smtClean="0"/>
          </a:p>
          <a:p>
            <a:endParaRPr lang="es-US" sz="1600" dirty="0"/>
          </a:p>
          <a:p>
            <a:endParaRPr lang="es-MX" sz="1600" dirty="0"/>
          </a:p>
        </p:txBody>
      </p:sp>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2411" y="0"/>
            <a:ext cx="8686801" cy="685800"/>
          </a:xfrm>
        </p:spPr>
        <p:txBody>
          <a:bodyPr rtlCol="0">
            <a:normAutofit/>
          </a:bodyPr>
          <a:lstStyle/>
          <a:p>
            <a:pPr algn="ctr"/>
            <a:r>
              <a:rPr lang="es-MX" sz="2800" dirty="0">
                <a:latin typeface="Adobe Garamond Pro Bold" pitchFamily="18" charset="0"/>
              </a:rPr>
              <a:t>Teoría del Régimen Institucional de Krasner y </a:t>
            </a:r>
            <a:r>
              <a:rPr lang="es-MX" sz="2800" dirty="0" smtClean="0">
                <a:latin typeface="Adobe Garamond Pro Bold" pitchFamily="18" charset="0"/>
              </a:rPr>
              <a:t>Keohane </a:t>
            </a:r>
            <a:endParaRPr lang="es-ES" sz="2800" dirty="0">
              <a:latin typeface="Adobe Garamond Pro Bold" pitchFamily="18" charset="0"/>
            </a:endParaRPr>
          </a:p>
        </p:txBody>
      </p:sp>
      <p:grpSp>
        <p:nvGrpSpPr>
          <p:cNvPr id="3" name="2 Grupo"/>
          <p:cNvGrpSpPr/>
          <p:nvPr/>
        </p:nvGrpSpPr>
        <p:grpSpPr>
          <a:xfrm>
            <a:off x="0" y="6568305"/>
            <a:ext cx="8686800" cy="137468"/>
            <a:chOff x="842670" y="6366526"/>
            <a:chExt cx="8686800" cy="137468"/>
          </a:xfrm>
        </p:grpSpPr>
        <p:sp>
          <p:nvSpPr>
            <p:cNvPr id="4" name="3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5" name="4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7" name="6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graphicFrame>
        <p:nvGraphicFramePr>
          <p:cNvPr id="8" name="7 Diagrama"/>
          <p:cNvGraphicFramePr/>
          <p:nvPr>
            <p:extLst>
              <p:ext uri="{D42A27DB-BD31-4B8C-83A1-F6EECF244321}">
                <p14:modId xmlns:p14="http://schemas.microsoft.com/office/powerpoint/2010/main" val="1999733853"/>
              </p:ext>
            </p:extLst>
          </p:nvPr>
        </p:nvGraphicFramePr>
        <p:xfrm>
          <a:off x="1978024" y="972578"/>
          <a:ext cx="8391219" cy="5183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4612" y="4435512"/>
            <a:ext cx="2874650" cy="14157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4612" y="1083228"/>
            <a:ext cx="3048159" cy="1370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4024" y="5715000"/>
            <a:ext cx="608012" cy="59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87824" y="4800600"/>
            <a:ext cx="716752" cy="68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de flecha"/>
          <p:cNvCxnSpPr>
            <a:endCxn id="4101" idx="3"/>
          </p:cNvCxnSpPr>
          <p:nvPr/>
        </p:nvCxnSpPr>
        <p:spPr>
          <a:xfrm flipH="1" flipV="1">
            <a:off x="4904576" y="5143395"/>
            <a:ext cx="427836" cy="34279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12 Conector recto de flecha"/>
          <p:cNvCxnSpPr>
            <a:endCxn id="4100" idx="3"/>
          </p:cNvCxnSpPr>
          <p:nvPr/>
        </p:nvCxnSpPr>
        <p:spPr>
          <a:xfrm flipH="1">
            <a:off x="4872036" y="5471934"/>
            <a:ext cx="458788" cy="54073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14 Explosión 2"/>
          <p:cNvSpPr/>
          <p:nvPr/>
        </p:nvSpPr>
        <p:spPr>
          <a:xfrm>
            <a:off x="1370012" y="4382704"/>
            <a:ext cx="2203427" cy="795108"/>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US" sz="1200" dirty="0" smtClean="0"/>
              <a:t>Mercancías </a:t>
            </a:r>
            <a:endParaRPr lang="es-MX" sz="1200" dirty="0"/>
          </a:p>
        </p:txBody>
      </p:sp>
      <p:sp>
        <p:nvSpPr>
          <p:cNvPr id="20" name="19 Explosión 2"/>
          <p:cNvSpPr/>
          <p:nvPr/>
        </p:nvSpPr>
        <p:spPr>
          <a:xfrm rot="325485">
            <a:off x="225248" y="5147984"/>
            <a:ext cx="3922176" cy="1103144"/>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r>
              <a:rPr lang="es-US" sz="1200" dirty="0"/>
              <a:t>Mercancías  servicios y propiedad intelectual</a:t>
            </a:r>
            <a:endParaRPr lang="es-MX" sz="1200" dirty="0"/>
          </a:p>
          <a:p>
            <a:endParaRPr lang="es-MX" sz="1200" dirty="0"/>
          </a:p>
        </p:txBody>
      </p:sp>
    </p:spTree>
    <p:extLst>
      <p:ext uri="{BB962C8B-B14F-4D97-AF65-F5344CB8AC3E}">
        <p14:creationId xmlns:p14="http://schemas.microsoft.com/office/powerpoint/2010/main" val="16890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514012" y="-22746"/>
            <a:ext cx="1674813" cy="68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1"/>
          <p:cNvSpPr txBox="1">
            <a:spLocks/>
          </p:cNvSpPr>
          <p:nvPr/>
        </p:nvSpPr>
        <p:spPr>
          <a:xfrm>
            <a:off x="1549256" y="152400"/>
            <a:ext cx="8686801" cy="685800"/>
          </a:xfrm>
          <a:prstGeom prst="rect">
            <a:avLst/>
          </a:prstGeom>
        </p:spPr>
        <p:txBody>
          <a:bodyPr rtlCol="0">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pPr algn="ctr"/>
            <a:r>
              <a:rPr lang="es-ES" sz="3200" dirty="0">
                <a:latin typeface="Adobe Garamond Pro Bold" pitchFamily="18" charset="0"/>
              </a:rPr>
              <a:t>Integración revisada de Nye </a:t>
            </a:r>
            <a:endParaRPr lang="es-MX" sz="3200" dirty="0">
              <a:latin typeface="Adobe Garamond Pro Bold" pitchFamily="18" charset="0"/>
            </a:endParaRPr>
          </a:p>
        </p:txBody>
      </p:sp>
      <p:graphicFrame>
        <p:nvGraphicFramePr>
          <p:cNvPr id="4" name="3 Diagrama"/>
          <p:cNvGraphicFramePr/>
          <p:nvPr>
            <p:extLst>
              <p:ext uri="{D42A27DB-BD31-4B8C-83A1-F6EECF244321}">
                <p14:modId xmlns:p14="http://schemas.microsoft.com/office/powerpoint/2010/main" val="1217369544"/>
              </p:ext>
            </p:extLst>
          </p:nvPr>
        </p:nvGraphicFramePr>
        <p:xfrm>
          <a:off x="-687388" y="898478"/>
          <a:ext cx="6145356" cy="5417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4 Igual que"/>
          <p:cNvSpPr/>
          <p:nvPr/>
        </p:nvSpPr>
        <p:spPr>
          <a:xfrm>
            <a:off x="4140056" y="3048000"/>
            <a:ext cx="1752600" cy="990600"/>
          </a:xfrm>
          <a:prstGeom prst="mathEqua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solidFill>
                <a:schemeClr val="tx1"/>
              </a:solidFill>
            </a:endParaRPr>
          </a:p>
        </p:txBody>
      </p:sp>
      <p:graphicFrame>
        <p:nvGraphicFramePr>
          <p:cNvPr id="6" name="5 Diagrama"/>
          <p:cNvGraphicFramePr/>
          <p:nvPr>
            <p:extLst>
              <p:ext uri="{D42A27DB-BD31-4B8C-83A1-F6EECF244321}">
                <p14:modId xmlns:p14="http://schemas.microsoft.com/office/powerpoint/2010/main" val="631129365"/>
              </p:ext>
            </p:extLst>
          </p:nvPr>
        </p:nvGraphicFramePr>
        <p:xfrm>
          <a:off x="5484812" y="838200"/>
          <a:ext cx="6399213" cy="50362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6 Proceso alternativo"/>
          <p:cNvSpPr/>
          <p:nvPr/>
        </p:nvSpPr>
        <p:spPr>
          <a:xfrm>
            <a:off x="6551612" y="5105400"/>
            <a:ext cx="5257800" cy="9144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smtClean="0"/>
              <a:t>Mejoramiento </a:t>
            </a:r>
            <a:r>
              <a:rPr lang="es-MX" dirty="0"/>
              <a:t>persistente en el nivel de vida de sus habitantes.</a:t>
            </a:r>
          </a:p>
        </p:txBody>
      </p:sp>
      <p:grpSp>
        <p:nvGrpSpPr>
          <p:cNvPr id="8" name="7 Grupo"/>
          <p:cNvGrpSpPr/>
          <p:nvPr/>
        </p:nvGrpSpPr>
        <p:grpSpPr>
          <a:xfrm>
            <a:off x="0" y="6568305"/>
            <a:ext cx="8686800" cy="137468"/>
            <a:chOff x="842670" y="6366526"/>
            <a:chExt cx="8686800" cy="137468"/>
          </a:xfrm>
        </p:grpSpPr>
        <p:sp>
          <p:nvSpPr>
            <p:cNvPr id="9" name="8 Rectángulo"/>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sp>
          <p:nvSpPr>
            <p:cNvPr id="10" name="9 Rectángulo"/>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US"/>
            </a:p>
          </p:txBody>
        </p:sp>
      </p:grpSp>
      <p:pic>
        <p:nvPicPr>
          <p:cNvPr id="11" name="10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7612" y="6174259"/>
            <a:ext cx="2330548" cy="601905"/>
          </a:xfrm>
          <a:prstGeom prst="rect">
            <a:avLst/>
          </a:prstGeom>
        </p:spPr>
      </p:pic>
      <p:sp>
        <p:nvSpPr>
          <p:cNvPr id="12" name="11 CuadroTexto"/>
          <p:cNvSpPr txBox="1"/>
          <p:nvPr/>
        </p:nvSpPr>
        <p:spPr>
          <a:xfrm>
            <a:off x="-1588" y="6172200"/>
            <a:ext cx="1979612" cy="36727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US" dirty="0" smtClean="0">
                <a:latin typeface="Adobe Garamond Pro Bold" pitchFamily="18" charset="0"/>
              </a:rPr>
              <a:t>CAPITULO II</a:t>
            </a:r>
            <a:endParaRPr lang="es-MX" dirty="0">
              <a:latin typeface="Adobe Garamond Pro Bold" pitchFamily="18" charset="0"/>
            </a:endParaRPr>
          </a:p>
        </p:txBody>
      </p:sp>
    </p:spTree>
    <p:extLst>
      <p:ext uri="{BB962C8B-B14F-4D97-AF65-F5344CB8AC3E}">
        <p14:creationId xmlns:p14="http://schemas.microsoft.com/office/powerpoint/2010/main" val="1641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5870690_TF02895266.potx" id="{662AE8D8-24CF-4300-88CA-77AD0B4045E0}" vid="{53658028-3D1B-4AA4-8E7B-3BB150406BCD}"/>
    </a:ext>
  </a:extLst>
</a:theme>
</file>

<file path=ppt/theme/theme2.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20E13-D325-4A9E-AA7A-0D1409275EB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262f94-9f35-4ac3-9a90-690165a166b7"/>
    <ds:schemaRef ds:uri="http://purl.org/dc/elements/1.1/"/>
    <ds:schemaRef ds:uri="http://schemas.microsoft.com/office/2006/metadata/properties"/>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F2BE50-DDB3-465B-A26E-975A276D4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tf02895266</Template>
  <TotalTime>1480</TotalTime>
  <Words>2047</Words>
  <Application>Microsoft Office PowerPoint</Application>
  <PresentationFormat>Personalizado</PresentationFormat>
  <Paragraphs>536</Paragraphs>
  <Slides>32</Slides>
  <Notes>13</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tf02895266</vt:lpstr>
      <vt:lpstr>DEPARTAMENTO DE CIENCIAS ECONÓMICAS, ADMINISTRATIVAS Y DE COMERCIO   CARRERA DE INGENIERÍA EN MERCADOTECNIA   TRABAJO DE TITULACIÓN, PREVIO A LA OBTENCIÓN DEL TÍTULO DE INGENIERIA EN MERCADOTECNIA</vt:lpstr>
      <vt:lpstr>TEMAS A TRATAR </vt:lpstr>
      <vt:lpstr>PLANTEAMIENTO DEL PROBLEMA DE INVESTIGACIÓN </vt:lpstr>
      <vt:lpstr>Presentación de PowerPoint</vt:lpstr>
      <vt:lpstr>OBJETIVOS </vt:lpstr>
      <vt:lpstr>MARCO TEÓRICO</vt:lpstr>
      <vt:lpstr>Teorías de la Interdependencia Compleja de Keohane y Nye</vt:lpstr>
      <vt:lpstr>Teoría del Régimen Institucional de Krasner y Keohane </vt:lpstr>
      <vt:lpstr>Presentación de PowerPoint</vt:lpstr>
      <vt:lpstr>Presentación de PowerPoint</vt:lpstr>
      <vt:lpstr>Libre Comercio </vt:lpstr>
      <vt:lpstr>Paradigma de la dependencia</vt:lpstr>
      <vt:lpstr>Teoría de la Desconexión de Amín</vt:lpstr>
      <vt:lpstr>Proteccionismo de Prebich </vt:lpstr>
      <vt:lpstr>Marketing Internacional </vt:lpstr>
      <vt:lpstr>METODOLOGÍA</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la imporracion de calzado deportivo en Ecuador</dc:title>
  <dc:creator>Usuario de Windows</dc:creator>
  <cp:lastModifiedBy>Usuario de Windows</cp:lastModifiedBy>
  <cp:revision>150</cp:revision>
  <dcterms:created xsi:type="dcterms:W3CDTF">2019-11-17T20:03:12Z</dcterms:created>
  <dcterms:modified xsi:type="dcterms:W3CDTF">2019-12-16T18:58:44Z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