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542" r:id="rId2"/>
    <p:sldId id="256" r:id="rId3"/>
    <p:sldId id="581" r:id="rId4"/>
    <p:sldId id="543" r:id="rId5"/>
    <p:sldId id="544" r:id="rId6"/>
    <p:sldId id="563" r:id="rId7"/>
    <p:sldId id="564" r:id="rId8"/>
    <p:sldId id="565" r:id="rId9"/>
    <p:sldId id="547" r:id="rId10"/>
    <p:sldId id="545" r:id="rId11"/>
    <p:sldId id="557" r:id="rId12"/>
    <p:sldId id="546" r:id="rId13"/>
    <p:sldId id="548" r:id="rId14"/>
    <p:sldId id="549" r:id="rId15"/>
    <p:sldId id="550" r:id="rId16"/>
    <p:sldId id="551" r:id="rId17"/>
    <p:sldId id="552" r:id="rId18"/>
    <p:sldId id="555" r:id="rId19"/>
    <p:sldId id="560" r:id="rId20"/>
    <p:sldId id="562" r:id="rId21"/>
    <p:sldId id="561" r:id="rId22"/>
    <p:sldId id="582" r:id="rId23"/>
    <p:sldId id="583" r:id="rId24"/>
    <p:sldId id="567" r:id="rId25"/>
    <p:sldId id="584" r:id="rId26"/>
    <p:sldId id="569" r:id="rId27"/>
    <p:sldId id="554" r:id="rId28"/>
    <p:sldId id="556" r:id="rId29"/>
    <p:sldId id="558" r:id="rId30"/>
    <p:sldId id="559" r:id="rId31"/>
    <p:sldId id="571" r:id="rId32"/>
    <p:sldId id="572" r:id="rId33"/>
    <p:sldId id="575" r:id="rId34"/>
    <p:sldId id="574" r:id="rId35"/>
    <p:sldId id="573" r:id="rId36"/>
    <p:sldId id="576" r:id="rId37"/>
    <p:sldId id="585" r:id="rId38"/>
    <p:sldId id="579" r:id="rId39"/>
    <p:sldId id="586" r:id="rId40"/>
    <p:sldId id="577" r:id="rId4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4CBA6B-8F0F-4CF9-8724-88E0BEF12FDE}" v="142" dt="2019-12-11T20:05:41.246"/>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9963" autoAdjust="0"/>
  </p:normalViewPr>
  <p:slideViewPr>
    <p:cSldViewPr snapToGrid="0">
      <p:cViewPr>
        <p:scale>
          <a:sx n="112" d="100"/>
          <a:sy n="112" d="100"/>
        </p:scale>
        <p:origin x="-2208" y="-1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h Morales" userId="ac28147cf8bfa109" providerId="LiveId" clId="{4F4CBA6B-8F0F-4CF9-8724-88E0BEF12FDE}"/>
    <pc:docChg chg="undo custSel mod addSld delSld modSld sldOrd">
      <pc:chgData name="Ruth Morales" userId="ac28147cf8bfa109" providerId="LiveId" clId="{4F4CBA6B-8F0F-4CF9-8724-88E0BEF12FDE}" dt="2020-01-22T00:05:48.451" v="2232" actId="20577"/>
      <pc:docMkLst>
        <pc:docMk/>
      </pc:docMkLst>
      <pc:sldChg chg="addSp delSp modSp">
        <pc:chgData name="Ruth Morales" userId="ac28147cf8bfa109" providerId="LiveId" clId="{4F4CBA6B-8F0F-4CF9-8724-88E0BEF12FDE}" dt="2020-01-21T22:07:15.331" v="2205" actId="20577"/>
        <pc:sldMkLst>
          <pc:docMk/>
          <pc:sldMk cId="3570713134" sldId="256"/>
        </pc:sldMkLst>
        <pc:spChg chg="mod">
          <ac:chgData name="Ruth Morales" userId="ac28147cf8bfa109" providerId="LiveId" clId="{4F4CBA6B-8F0F-4CF9-8724-88E0BEF12FDE}" dt="2019-12-11T16:40:45.789" v="42" actId="1035"/>
          <ac:spMkLst>
            <pc:docMk/>
            <pc:sldMk cId="3570713134" sldId="256"/>
            <ac:spMk id="6" creationId="{2D389CB9-EF8E-4BAA-941B-BC1B97D6AF44}"/>
          </ac:spMkLst>
        </pc:spChg>
        <pc:spChg chg="del mod">
          <ac:chgData name="Ruth Morales" userId="ac28147cf8bfa109" providerId="LiveId" clId="{4F4CBA6B-8F0F-4CF9-8724-88E0BEF12FDE}" dt="2019-12-11T16:34:06.977" v="22" actId="12084"/>
          <ac:spMkLst>
            <pc:docMk/>
            <pc:sldMk cId="3570713134" sldId="256"/>
            <ac:spMk id="7" creationId="{492F295A-365C-4E5F-B858-8755BB648B5D}"/>
          </ac:spMkLst>
        </pc:spChg>
        <pc:graphicFrameChg chg="add mod">
          <ac:chgData name="Ruth Morales" userId="ac28147cf8bfa109" providerId="LiveId" clId="{4F4CBA6B-8F0F-4CF9-8724-88E0BEF12FDE}" dt="2020-01-21T22:07:15.331" v="2205" actId="20577"/>
          <ac:graphicFrameMkLst>
            <pc:docMk/>
            <pc:sldMk cId="3570713134" sldId="256"/>
            <ac:graphicFrameMk id="8" creationId="{8A97FE37-2835-4920-82CD-43F96F5D5C5C}"/>
          </ac:graphicFrameMkLst>
        </pc:graphicFrameChg>
      </pc:sldChg>
      <pc:sldChg chg="modSp">
        <pc:chgData name="Ruth Morales" userId="ac28147cf8bfa109" providerId="LiveId" clId="{4F4CBA6B-8F0F-4CF9-8724-88E0BEF12FDE}" dt="2020-01-21T23:53:09.589" v="2230" actId="20577"/>
        <pc:sldMkLst>
          <pc:docMk/>
          <pc:sldMk cId="2007696343" sldId="542"/>
        </pc:sldMkLst>
        <pc:spChg chg="mod">
          <ac:chgData name="Ruth Morales" userId="ac28147cf8bfa109" providerId="LiveId" clId="{4F4CBA6B-8F0F-4CF9-8724-88E0BEF12FDE}" dt="2020-01-21T23:53:09.589" v="2230" actId="20577"/>
          <ac:spMkLst>
            <pc:docMk/>
            <pc:sldMk cId="2007696343" sldId="542"/>
            <ac:spMk id="3" creationId="{00000000-0000-0000-0000-000000000000}"/>
          </ac:spMkLst>
        </pc:spChg>
      </pc:sldChg>
      <pc:sldChg chg="addSp delSp modSp">
        <pc:chgData name="Ruth Morales" userId="ac28147cf8bfa109" providerId="LiveId" clId="{4F4CBA6B-8F0F-4CF9-8724-88E0BEF12FDE}" dt="2020-01-06T22:36:44.396" v="2095" actId="1076"/>
        <pc:sldMkLst>
          <pc:docMk/>
          <pc:sldMk cId="310783958" sldId="543"/>
        </pc:sldMkLst>
        <pc:spChg chg="mod">
          <ac:chgData name="Ruth Morales" userId="ac28147cf8bfa109" providerId="LiveId" clId="{4F4CBA6B-8F0F-4CF9-8724-88E0BEF12FDE}" dt="2019-12-11T16:42:16.047" v="52" actId="122"/>
          <ac:spMkLst>
            <pc:docMk/>
            <pc:sldMk cId="310783958" sldId="543"/>
            <ac:spMk id="6" creationId="{2D389CB9-EF8E-4BAA-941B-BC1B97D6AF44}"/>
          </ac:spMkLst>
        </pc:spChg>
        <pc:spChg chg="add del">
          <ac:chgData name="Ruth Morales" userId="ac28147cf8bfa109" providerId="LiveId" clId="{4F4CBA6B-8F0F-4CF9-8724-88E0BEF12FDE}" dt="2019-12-11T16:52:59.043" v="55" actId="1032"/>
          <ac:spMkLst>
            <pc:docMk/>
            <pc:sldMk cId="310783958" sldId="543"/>
            <ac:spMk id="7" creationId="{492F295A-365C-4E5F-B858-8755BB648B5D}"/>
          </ac:spMkLst>
        </pc:spChg>
        <pc:graphicFrameChg chg="add mod">
          <ac:chgData name="Ruth Morales" userId="ac28147cf8bfa109" providerId="LiveId" clId="{4F4CBA6B-8F0F-4CF9-8724-88E0BEF12FDE}" dt="2019-12-30T20:35:58.605" v="1754"/>
          <ac:graphicFrameMkLst>
            <pc:docMk/>
            <pc:sldMk cId="310783958" sldId="543"/>
            <ac:graphicFrameMk id="2" creationId="{4E35FACD-59B6-48DC-9968-261BB98C98FE}"/>
          </ac:graphicFrameMkLst>
        </pc:graphicFrameChg>
        <pc:picChg chg="add mod modCrop">
          <ac:chgData name="Ruth Morales" userId="ac28147cf8bfa109" providerId="LiveId" clId="{4F4CBA6B-8F0F-4CF9-8724-88E0BEF12FDE}" dt="2019-12-11T17:06:14.553" v="76" actId="14100"/>
          <ac:picMkLst>
            <pc:docMk/>
            <pc:sldMk cId="310783958" sldId="543"/>
            <ac:picMk id="3" creationId="{57EC0842-6C86-47D4-B75A-87673681E559}"/>
          </ac:picMkLst>
        </pc:picChg>
        <pc:picChg chg="mod">
          <ac:chgData name="Ruth Morales" userId="ac28147cf8bfa109" providerId="LiveId" clId="{4F4CBA6B-8F0F-4CF9-8724-88E0BEF12FDE}" dt="2020-01-06T22:36:44.396" v="2095" actId="1076"/>
          <ac:picMkLst>
            <pc:docMk/>
            <pc:sldMk cId="310783958" sldId="543"/>
            <ac:picMk id="5" creationId="{C113396E-9156-4FAA-B893-6B88AEBBFC0B}"/>
          </ac:picMkLst>
        </pc:picChg>
      </pc:sldChg>
      <pc:sldChg chg="addSp delSp modSp mod setBg">
        <pc:chgData name="Ruth Morales" userId="ac28147cf8bfa109" providerId="LiveId" clId="{4F4CBA6B-8F0F-4CF9-8724-88E0BEF12FDE}" dt="2019-12-11T17:45:33.068" v="126" actId="14100"/>
        <pc:sldMkLst>
          <pc:docMk/>
          <pc:sldMk cId="3703740268" sldId="544"/>
        </pc:sldMkLst>
        <pc:spChg chg="mod">
          <ac:chgData name="Ruth Morales" userId="ac28147cf8bfa109" providerId="LiveId" clId="{4F4CBA6B-8F0F-4CF9-8724-88E0BEF12FDE}" dt="2019-12-11T17:07:16.308" v="84" actId="122"/>
          <ac:spMkLst>
            <pc:docMk/>
            <pc:sldMk cId="3703740268" sldId="544"/>
            <ac:spMk id="6" creationId="{2D389CB9-EF8E-4BAA-941B-BC1B97D6AF44}"/>
          </ac:spMkLst>
        </pc:spChg>
        <pc:spChg chg="add del">
          <ac:chgData name="Ruth Morales" userId="ac28147cf8bfa109" providerId="LiveId" clId="{4F4CBA6B-8F0F-4CF9-8724-88E0BEF12FDE}" dt="2019-12-11T17:24:48.481" v="94" actId="478"/>
          <ac:spMkLst>
            <pc:docMk/>
            <pc:sldMk cId="3703740268" sldId="544"/>
            <ac:spMk id="7" creationId="{492F295A-365C-4E5F-B858-8755BB648B5D}"/>
          </ac:spMkLst>
        </pc:spChg>
        <pc:spChg chg="add del">
          <ac:chgData name="Ruth Morales" userId="ac28147cf8bfa109" providerId="LiveId" clId="{4F4CBA6B-8F0F-4CF9-8724-88E0BEF12FDE}" dt="2019-12-11T17:06:53.877" v="79" actId="26606"/>
          <ac:spMkLst>
            <pc:docMk/>
            <pc:sldMk cId="3703740268" sldId="544"/>
            <ac:spMk id="12" creationId="{23962611-DFD5-4092-AAFD-559E3DFCE2C9}"/>
          </ac:spMkLst>
        </pc:spChg>
        <pc:spChg chg="add del">
          <ac:chgData name="Ruth Morales" userId="ac28147cf8bfa109" providerId="LiveId" clId="{4F4CBA6B-8F0F-4CF9-8724-88E0BEF12FDE}" dt="2019-12-11T17:06:55.258" v="81" actId="26606"/>
          <ac:spMkLst>
            <pc:docMk/>
            <pc:sldMk cId="3703740268" sldId="544"/>
            <ac:spMk id="16" creationId="{B547373F-AF2E-4907-B442-9F902B387FD0}"/>
          </ac:spMkLst>
        </pc:spChg>
        <pc:spChg chg="add del">
          <ac:chgData name="Ruth Morales" userId="ac28147cf8bfa109" providerId="LiveId" clId="{4F4CBA6B-8F0F-4CF9-8724-88E0BEF12FDE}" dt="2019-12-11T17:07:03.459" v="83" actId="26606"/>
          <ac:spMkLst>
            <pc:docMk/>
            <pc:sldMk cId="3703740268" sldId="544"/>
            <ac:spMk id="18" creationId="{3B854194-185D-494D-905C-7C7CB2E30F6E}"/>
          </ac:spMkLst>
        </pc:spChg>
        <pc:spChg chg="add del">
          <ac:chgData name="Ruth Morales" userId="ac28147cf8bfa109" providerId="LiveId" clId="{4F4CBA6B-8F0F-4CF9-8724-88E0BEF12FDE}" dt="2019-12-11T17:07:03.459" v="83" actId="26606"/>
          <ac:spMkLst>
            <pc:docMk/>
            <pc:sldMk cId="3703740268" sldId="544"/>
            <ac:spMk id="19" creationId="{B4F5FA0D-0104-4987-8241-EFF7C85B88DE}"/>
          </ac:spMkLst>
        </pc:spChg>
        <pc:spChg chg="add del">
          <ac:chgData name="Ruth Morales" userId="ac28147cf8bfa109" providerId="LiveId" clId="{4F4CBA6B-8F0F-4CF9-8724-88E0BEF12FDE}" dt="2019-12-11T17:07:03.459" v="83" actId="26606"/>
          <ac:spMkLst>
            <pc:docMk/>
            <pc:sldMk cId="3703740268" sldId="544"/>
            <ac:spMk id="21" creationId="{492F295A-365C-4E5F-B858-8755BB648B5D}"/>
          </ac:spMkLst>
        </pc:spChg>
        <pc:graphicFrameChg chg="add mod modGraphic">
          <ac:chgData name="Ruth Morales" userId="ac28147cf8bfa109" providerId="LiveId" clId="{4F4CBA6B-8F0F-4CF9-8724-88E0BEF12FDE}" dt="2019-12-11T17:44:58.499" v="118" actId="14100"/>
          <ac:graphicFrameMkLst>
            <pc:docMk/>
            <pc:sldMk cId="3703740268" sldId="544"/>
            <ac:graphicFrameMk id="2" creationId="{9C9FE3F3-4A9E-4E41-8BED-F99B25B857EC}"/>
          </ac:graphicFrameMkLst>
        </pc:graphicFrameChg>
        <pc:picChg chg="ord">
          <ac:chgData name="Ruth Morales" userId="ac28147cf8bfa109" providerId="LiveId" clId="{4F4CBA6B-8F0F-4CF9-8724-88E0BEF12FDE}" dt="2019-12-11T17:07:03.459" v="83" actId="26606"/>
          <ac:picMkLst>
            <pc:docMk/>
            <pc:sldMk cId="3703740268" sldId="544"/>
            <ac:picMk id="5" creationId="{C113396E-9156-4FAA-B893-6B88AEBBFC0B}"/>
          </ac:picMkLst>
        </pc:picChg>
        <pc:picChg chg="add mod">
          <ac:chgData name="Ruth Morales" userId="ac28147cf8bfa109" providerId="LiveId" clId="{4F4CBA6B-8F0F-4CF9-8724-88E0BEF12FDE}" dt="2019-12-11T17:45:33.068" v="126" actId="14100"/>
          <ac:picMkLst>
            <pc:docMk/>
            <pc:sldMk cId="3703740268" sldId="544"/>
            <ac:picMk id="13" creationId="{8E8F3FF1-B4B2-4303-B2C5-FF4E82AE404E}"/>
          </ac:picMkLst>
        </pc:picChg>
        <pc:picChg chg="add del">
          <ac:chgData name="Ruth Morales" userId="ac28147cf8bfa109" providerId="LiveId" clId="{4F4CBA6B-8F0F-4CF9-8724-88E0BEF12FDE}" dt="2019-12-11T17:06:53.877" v="79" actId="26606"/>
          <ac:picMkLst>
            <pc:docMk/>
            <pc:sldMk cId="3703740268" sldId="544"/>
            <ac:picMk id="14" creationId="{2270F1FA-0425-408F-9861-80BF5AFB276D}"/>
          </ac:picMkLst>
        </pc:picChg>
        <pc:picChg chg="add del">
          <ac:chgData name="Ruth Morales" userId="ac28147cf8bfa109" providerId="LiveId" clId="{4F4CBA6B-8F0F-4CF9-8724-88E0BEF12FDE}" dt="2019-12-11T17:07:03.459" v="83" actId="26606"/>
          <ac:picMkLst>
            <pc:docMk/>
            <pc:sldMk cId="3703740268" sldId="544"/>
            <ac:picMk id="20" creationId="{2897127E-6CEF-446C-BE87-93B7C46E49D1}"/>
          </ac:picMkLst>
        </pc:picChg>
      </pc:sldChg>
      <pc:sldChg chg="addSp delSp modSp">
        <pc:chgData name="Ruth Morales" userId="ac28147cf8bfa109" providerId="LiveId" clId="{4F4CBA6B-8F0F-4CF9-8724-88E0BEF12FDE}" dt="2019-12-11T19:38:11.231" v="159" actId="255"/>
        <pc:sldMkLst>
          <pc:docMk/>
          <pc:sldMk cId="2918086346" sldId="545"/>
        </pc:sldMkLst>
        <pc:spChg chg="add mod">
          <ac:chgData name="Ruth Morales" userId="ac28147cf8bfa109" providerId="LiveId" clId="{4F4CBA6B-8F0F-4CF9-8724-88E0BEF12FDE}" dt="2019-12-11T17:46:38.745" v="136" actId="20577"/>
          <ac:spMkLst>
            <pc:docMk/>
            <pc:sldMk cId="2918086346" sldId="545"/>
            <ac:spMk id="2" creationId="{E89885CA-14EF-4894-8950-D01CBB6193B0}"/>
          </ac:spMkLst>
        </pc:spChg>
        <pc:spChg chg="add del mod">
          <ac:chgData name="Ruth Morales" userId="ac28147cf8bfa109" providerId="LiveId" clId="{4F4CBA6B-8F0F-4CF9-8724-88E0BEF12FDE}" dt="2019-12-11T19:35:50.679" v="146" actId="12084"/>
          <ac:spMkLst>
            <pc:docMk/>
            <pc:sldMk cId="2918086346" sldId="545"/>
            <ac:spMk id="3" creationId="{BD81C1E1-0653-48B1-A308-7FEF5731E4A8}"/>
          </ac:spMkLst>
        </pc:spChg>
        <pc:spChg chg="del mod">
          <ac:chgData name="Ruth Morales" userId="ac28147cf8bfa109" providerId="LiveId" clId="{4F4CBA6B-8F0F-4CF9-8724-88E0BEF12FDE}" dt="2019-12-11T17:15:52.628" v="89" actId="478"/>
          <ac:spMkLst>
            <pc:docMk/>
            <pc:sldMk cId="2918086346" sldId="545"/>
            <ac:spMk id="6" creationId="{2D389CB9-EF8E-4BAA-941B-BC1B97D6AF44}"/>
          </ac:spMkLst>
        </pc:spChg>
        <pc:spChg chg="del mod">
          <ac:chgData name="Ruth Morales" userId="ac28147cf8bfa109" providerId="LiveId" clId="{4F4CBA6B-8F0F-4CF9-8724-88E0BEF12FDE}" dt="2019-12-11T17:15:48.628" v="87" actId="478"/>
          <ac:spMkLst>
            <pc:docMk/>
            <pc:sldMk cId="2918086346" sldId="545"/>
            <ac:spMk id="7" creationId="{492F295A-365C-4E5F-B858-8755BB648B5D}"/>
          </ac:spMkLst>
        </pc:spChg>
        <pc:graphicFrameChg chg="add mod">
          <ac:chgData name="Ruth Morales" userId="ac28147cf8bfa109" providerId="LiveId" clId="{4F4CBA6B-8F0F-4CF9-8724-88E0BEF12FDE}" dt="2019-12-11T19:38:11.231" v="159" actId="255"/>
          <ac:graphicFrameMkLst>
            <pc:docMk/>
            <pc:sldMk cId="2918086346" sldId="545"/>
            <ac:graphicFrameMk id="4" creationId="{7648273D-2A5A-4193-9892-B1C040DF236B}"/>
          </ac:graphicFrameMkLst>
        </pc:graphicFrameChg>
        <pc:picChg chg="add del mod">
          <ac:chgData name="Ruth Morales" userId="ac28147cf8bfa109" providerId="LiveId" clId="{4F4CBA6B-8F0F-4CF9-8724-88E0BEF12FDE}" dt="2019-12-11T17:45:43.153" v="128" actId="478"/>
          <ac:picMkLst>
            <pc:docMk/>
            <pc:sldMk cId="2918086346" sldId="545"/>
            <ac:picMk id="8" creationId="{F4348D54-2185-46BE-9CA6-EC25A0E53A31}"/>
          </ac:picMkLst>
        </pc:picChg>
      </pc:sldChg>
      <pc:sldChg chg="addSp delSp modSp">
        <pc:chgData name="Ruth Morales" userId="ac28147cf8bfa109" providerId="LiveId" clId="{4F4CBA6B-8F0F-4CF9-8724-88E0BEF12FDE}" dt="2019-12-11T19:45:29.636" v="203" actId="14100"/>
        <pc:sldMkLst>
          <pc:docMk/>
          <pc:sldMk cId="3778414002" sldId="546"/>
        </pc:sldMkLst>
        <pc:spChg chg="mod">
          <ac:chgData name="Ruth Morales" userId="ac28147cf8bfa109" providerId="LiveId" clId="{4F4CBA6B-8F0F-4CF9-8724-88E0BEF12FDE}" dt="2019-12-11T19:45:25.992" v="202" actId="1076"/>
          <ac:spMkLst>
            <pc:docMk/>
            <pc:sldMk cId="3778414002" sldId="546"/>
            <ac:spMk id="6" creationId="{2D389CB9-EF8E-4BAA-941B-BC1B97D6AF44}"/>
          </ac:spMkLst>
        </pc:spChg>
        <pc:spChg chg="del">
          <ac:chgData name="Ruth Morales" userId="ac28147cf8bfa109" providerId="LiveId" clId="{4F4CBA6B-8F0F-4CF9-8724-88E0BEF12FDE}" dt="2019-12-11T19:39:20.037" v="160" actId="478"/>
          <ac:spMkLst>
            <pc:docMk/>
            <pc:sldMk cId="3778414002" sldId="546"/>
            <ac:spMk id="7" creationId="{492F295A-365C-4E5F-B858-8755BB648B5D}"/>
          </ac:spMkLst>
        </pc:spChg>
        <pc:picChg chg="add mod">
          <ac:chgData name="Ruth Morales" userId="ac28147cf8bfa109" providerId="LiveId" clId="{4F4CBA6B-8F0F-4CF9-8724-88E0BEF12FDE}" dt="2019-12-11T19:45:29.636" v="203" actId="14100"/>
          <ac:picMkLst>
            <pc:docMk/>
            <pc:sldMk cId="3778414002" sldId="546"/>
            <ac:picMk id="8" creationId="{7F2609D1-8988-4C33-A7D5-FBB2DFEF80CE}"/>
          </ac:picMkLst>
        </pc:picChg>
      </pc:sldChg>
      <pc:sldChg chg="addSp delSp modSp ord">
        <pc:chgData name="Ruth Morales" userId="ac28147cf8bfa109" providerId="LiveId" clId="{4F4CBA6B-8F0F-4CF9-8724-88E0BEF12FDE}" dt="2020-01-06T22:38:23.752" v="2104"/>
        <pc:sldMkLst>
          <pc:docMk/>
          <pc:sldMk cId="1339372743" sldId="547"/>
        </pc:sldMkLst>
        <pc:spChg chg="mod">
          <ac:chgData name="Ruth Morales" userId="ac28147cf8bfa109" providerId="LiveId" clId="{4F4CBA6B-8F0F-4CF9-8724-88E0BEF12FDE}" dt="2019-12-11T19:41:24.561" v="182" actId="122"/>
          <ac:spMkLst>
            <pc:docMk/>
            <pc:sldMk cId="1339372743" sldId="547"/>
            <ac:spMk id="6" creationId="{2D389CB9-EF8E-4BAA-941B-BC1B97D6AF44}"/>
          </ac:spMkLst>
        </pc:spChg>
        <pc:spChg chg="del mod">
          <ac:chgData name="Ruth Morales" userId="ac28147cf8bfa109" providerId="LiveId" clId="{4F4CBA6B-8F0F-4CF9-8724-88E0BEF12FDE}" dt="2019-12-11T19:41:40.492" v="184"/>
          <ac:spMkLst>
            <pc:docMk/>
            <pc:sldMk cId="1339372743" sldId="547"/>
            <ac:spMk id="7" creationId="{492F295A-365C-4E5F-B858-8755BB648B5D}"/>
          </ac:spMkLst>
        </pc:spChg>
        <pc:picChg chg="add mod">
          <ac:chgData name="Ruth Morales" userId="ac28147cf8bfa109" providerId="LiveId" clId="{4F4CBA6B-8F0F-4CF9-8724-88E0BEF12FDE}" dt="2019-12-11T19:42:06.298" v="187" actId="1076"/>
          <ac:picMkLst>
            <pc:docMk/>
            <pc:sldMk cId="1339372743" sldId="547"/>
            <ac:picMk id="8" creationId="{2EA4C6A1-7775-4414-B573-A308FC5DE158}"/>
          </ac:picMkLst>
        </pc:picChg>
      </pc:sldChg>
      <pc:sldChg chg="modSp">
        <pc:chgData name="Ruth Morales" userId="ac28147cf8bfa109" providerId="LiveId" clId="{4F4CBA6B-8F0F-4CF9-8724-88E0BEF12FDE}" dt="2019-12-11T19:46:46.740" v="216" actId="123"/>
        <pc:sldMkLst>
          <pc:docMk/>
          <pc:sldMk cId="4028142397" sldId="548"/>
        </pc:sldMkLst>
        <pc:spChg chg="mod">
          <ac:chgData name="Ruth Morales" userId="ac28147cf8bfa109" providerId="LiveId" clId="{4F4CBA6B-8F0F-4CF9-8724-88E0BEF12FDE}" dt="2019-12-11T19:46:43.137" v="215" actId="1076"/>
          <ac:spMkLst>
            <pc:docMk/>
            <pc:sldMk cId="4028142397" sldId="548"/>
            <ac:spMk id="6" creationId="{2D389CB9-EF8E-4BAA-941B-BC1B97D6AF44}"/>
          </ac:spMkLst>
        </pc:spChg>
        <pc:spChg chg="mod">
          <ac:chgData name="Ruth Morales" userId="ac28147cf8bfa109" providerId="LiveId" clId="{4F4CBA6B-8F0F-4CF9-8724-88E0BEF12FDE}" dt="2019-12-11T19:46:46.740" v="216" actId="123"/>
          <ac:spMkLst>
            <pc:docMk/>
            <pc:sldMk cId="4028142397" sldId="548"/>
            <ac:spMk id="7" creationId="{492F295A-365C-4E5F-B858-8755BB648B5D}"/>
          </ac:spMkLst>
        </pc:spChg>
      </pc:sldChg>
      <pc:sldChg chg="addSp delSp modSp">
        <pc:chgData name="Ruth Morales" userId="ac28147cf8bfa109" providerId="LiveId" clId="{4F4CBA6B-8F0F-4CF9-8724-88E0BEF12FDE}" dt="2019-12-30T21:05:51.634" v="1786" actId="1076"/>
        <pc:sldMkLst>
          <pc:docMk/>
          <pc:sldMk cId="3913696380" sldId="549"/>
        </pc:sldMkLst>
        <pc:spChg chg="add del mod">
          <ac:chgData name="Ruth Morales" userId="ac28147cf8bfa109" providerId="LiveId" clId="{4F4CBA6B-8F0F-4CF9-8724-88E0BEF12FDE}" dt="2019-12-30T21:03:34.242" v="1780" actId="12084"/>
          <ac:spMkLst>
            <pc:docMk/>
            <pc:sldMk cId="3913696380" sldId="549"/>
            <ac:spMk id="4" creationId="{D97427CB-56EA-4147-9DEE-05C2D0E51D04}"/>
          </ac:spMkLst>
        </pc:spChg>
        <pc:spChg chg="mod">
          <ac:chgData name="Ruth Morales" userId="ac28147cf8bfa109" providerId="LiveId" clId="{4F4CBA6B-8F0F-4CF9-8724-88E0BEF12FDE}" dt="2019-12-30T21:05:51.634" v="1786" actId="1076"/>
          <ac:spMkLst>
            <pc:docMk/>
            <pc:sldMk cId="3913696380" sldId="549"/>
            <ac:spMk id="6" creationId="{2D389CB9-EF8E-4BAA-941B-BC1B97D6AF44}"/>
          </ac:spMkLst>
        </pc:spChg>
        <pc:spChg chg="del mod">
          <ac:chgData name="Ruth Morales" userId="ac28147cf8bfa109" providerId="LiveId" clId="{4F4CBA6B-8F0F-4CF9-8724-88E0BEF12FDE}" dt="2019-12-11T19:48:52.614" v="225" actId="12084"/>
          <ac:spMkLst>
            <pc:docMk/>
            <pc:sldMk cId="3913696380" sldId="549"/>
            <ac:spMk id="7" creationId="{492F295A-365C-4E5F-B858-8755BB648B5D}"/>
          </ac:spMkLst>
        </pc:spChg>
        <pc:graphicFrameChg chg="add del mod">
          <ac:chgData name="Ruth Morales" userId="ac28147cf8bfa109" providerId="LiveId" clId="{4F4CBA6B-8F0F-4CF9-8724-88E0BEF12FDE}" dt="2019-12-30T21:00:28.333" v="1771" actId="478"/>
          <ac:graphicFrameMkLst>
            <pc:docMk/>
            <pc:sldMk cId="3913696380" sldId="549"/>
            <ac:graphicFrameMk id="2" creationId="{0E9E64AB-2499-4A19-8E25-6706C5770FE7}"/>
          </ac:graphicFrameMkLst>
        </pc:graphicFrameChg>
        <pc:graphicFrameChg chg="add mod">
          <ac:chgData name="Ruth Morales" userId="ac28147cf8bfa109" providerId="LiveId" clId="{4F4CBA6B-8F0F-4CF9-8724-88E0BEF12FDE}" dt="2019-12-30T21:04:13.293" v="1785" actId="12100"/>
          <ac:graphicFrameMkLst>
            <pc:docMk/>
            <pc:sldMk cId="3913696380" sldId="549"/>
            <ac:graphicFrameMk id="7" creationId="{CB0866BD-CD0C-4632-AEFC-A4A5AE017510}"/>
          </ac:graphicFrameMkLst>
        </pc:graphicFrameChg>
      </pc:sldChg>
      <pc:sldChg chg="addSp delSp modSp">
        <pc:chgData name="Ruth Morales" userId="ac28147cf8bfa109" providerId="LiveId" clId="{4F4CBA6B-8F0F-4CF9-8724-88E0BEF12FDE}" dt="2019-12-30T21:06:00.701" v="1789" actId="1076"/>
        <pc:sldMkLst>
          <pc:docMk/>
          <pc:sldMk cId="3775915716" sldId="550"/>
        </pc:sldMkLst>
        <pc:spChg chg="mod">
          <ac:chgData name="Ruth Morales" userId="ac28147cf8bfa109" providerId="LiveId" clId="{4F4CBA6B-8F0F-4CF9-8724-88E0BEF12FDE}" dt="2019-12-30T21:06:00.701" v="1789" actId="1076"/>
          <ac:spMkLst>
            <pc:docMk/>
            <pc:sldMk cId="3775915716" sldId="550"/>
            <ac:spMk id="6" creationId="{2D389CB9-EF8E-4BAA-941B-BC1B97D6AF44}"/>
          </ac:spMkLst>
        </pc:spChg>
        <pc:spChg chg="del">
          <ac:chgData name="Ruth Morales" userId="ac28147cf8bfa109" providerId="LiveId" clId="{4F4CBA6B-8F0F-4CF9-8724-88E0BEF12FDE}" dt="2019-12-11T19:50:04.959" v="242" actId="1032"/>
          <ac:spMkLst>
            <pc:docMk/>
            <pc:sldMk cId="3775915716" sldId="550"/>
            <ac:spMk id="7" creationId="{492F295A-365C-4E5F-B858-8755BB648B5D}"/>
          </ac:spMkLst>
        </pc:spChg>
        <pc:graphicFrameChg chg="add mod">
          <ac:chgData name="Ruth Morales" userId="ac28147cf8bfa109" providerId="LiveId" clId="{4F4CBA6B-8F0F-4CF9-8724-88E0BEF12FDE}" dt="2019-12-11T19:54:00.054" v="287"/>
          <ac:graphicFrameMkLst>
            <pc:docMk/>
            <pc:sldMk cId="3775915716" sldId="550"/>
            <ac:graphicFrameMk id="2" creationId="{20FECD9B-BF12-47E3-83C6-58A3453F7DF4}"/>
          </ac:graphicFrameMkLst>
        </pc:graphicFrameChg>
      </pc:sldChg>
      <pc:sldChg chg="addSp delSp modSp">
        <pc:chgData name="Ruth Morales" userId="ac28147cf8bfa109" providerId="LiveId" clId="{4F4CBA6B-8F0F-4CF9-8724-88E0BEF12FDE}" dt="2020-01-22T00:05:48.451" v="2232" actId="20577"/>
        <pc:sldMkLst>
          <pc:docMk/>
          <pc:sldMk cId="1055061033" sldId="551"/>
        </pc:sldMkLst>
        <pc:spChg chg="mod">
          <ac:chgData name="Ruth Morales" userId="ac28147cf8bfa109" providerId="LiveId" clId="{4F4CBA6B-8F0F-4CF9-8724-88E0BEF12FDE}" dt="2019-12-30T21:13:27.083" v="1823" actId="1076"/>
          <ac:spMkLst>
            <pc:docMk/>
            <pc:sldMk cId="1055061033" sldId="551"/>
            <ac:spMk id="6" creationId="{2D389CB9-EF8E-4BAA-941B-BC1B97D6AF44}"/>
          </ac:spMkLst>
        </pc:spChg>
        <pc:spChg chg="del mod">
          <ac:chgData name="Ruth Morales" userId="ac28147cf8bfa109" providerId="LiveId" clId="{4F4CBA6B-8F0F-4CF9-8724-88E0BEF12FDE}" dt="2019-12-11T19:58:50.317" v="294" actId="12084"/>
          <ac:spMkLst>
            <pc:docMk/>
            <pc:sldMk cId="1055061033" sldId="551"/>
            <ac:spMk id="7" creationId="{492F295A-365C-4E5F-B858-8755BB648B5D}"/>
          </ac:spMkLst>
        </pc:spChg>
        <pc:graphicFrameChg chg="add mod">
          <ac:chgData name="Ruth Morales" userId="ac28147cf8bfa109" providerId="LiveId" clId="{4F4CBA6B-8F0F-4CF9-8724-88E0BEF12FDE}" dt="2020-01-22T00:05:48.451" v="2232" actId="20577"/>
          <ac:graphicFrameMkLst>
            <pc:docMk/>
            <pc:sldMk cId="1055061033" sldId="551"/>
            <ac:graphicFrameMk id="2" creationId="{FECCD8D5-F291-42FA-A996-0C2A26543E73}"/>
          </ac:graphicFrameMkLst>
        </pc:graphicFrameChg>
        <pc:picChg chg="mod">
          <ac:chgData name="Ruth Morales" userId="ac28147cf8bfa109" providerId="LiveId" clId="{4F4CBA6B-8F0F-4CF9-8724-88E0BEF12FDE}" dt="2019-12-30T21:16:13.692" v="1862" actId="1076"/>
          <ac:picMkLst>
            <pc:docMk/>
            <pc:sldMk cId="1055061033" sldId="551"/>
            <ac:picMk id="3" creationId="{101ADCF0-CB5B-406C-8755-97D7A1D8BD8E}"/>
          </ac:picMkLst>
        </pc:picChg>
        <pc:picChg chg="mod">
          <ac:chgData name="Ruth Morales" userId="ac28147cf8bfa109" providerId="LiveId" clId="{4F4CBA6B-8F0F-4CF9-8724-88E0BEF12FDE}" dt="2019-12-30T21:16:09.930" v="1861" actId="1076"/>
          <ac:picMkLst>
            <pc:docMk/>
            <pc:sldMk cId="1055061033" sldId="551"/>
            <ac:picMk id="4" creationId="{433730BC-59E8-495B-87FC-8653F7F5F3F3}"/>
          </ac:picMkLst>
        </pc:picChg>
      </pc:sldChg>
      <pc:sldChg chg="addSp delSp modSp">
        <pc:chgData name="Ruth Morales" userId="ac28147cf8bfa109" providerId="LiveId" clId="{4F4CBA6B-8F0F-4CF9-8724-88E0BEF12FDE}" dt="2019-12-11T20:04:57.810" v="429" actId="1076"/>
        <pc:sldMkLst>
          <pc:docMk/>
          <pc:sldMk cId="572792973" sldId="552"/>
        </pc:sldMkLst>
        <pc:spChg chg="del">
          <ac:chgData name="Ruth Morales" userId="ac28147cf8bfa109" providerId="LiveId" clId="{4F4CBA6B-8F0F-4CF9-8724-88E0BEF12FDE}" dt="2019-12-11T20:04:15.797" v="421" actId="478"/>
          <ac:spMkLst>
            <pc:docMk/>
            <pc:sldMk cId="572792973" sldId="552"/>
            <ac:spMk id="6" creationId="{2D389CB9-EF8E-4BAA-941B-BC1B97D6AF44}"/>
          </ac:spMkLst>
        </pc:spChg>
        <pc:spChg chg="del mod">
          <ac:chgData name="Ruth Morales" userId="ac28147cf8bfa109" providerId="LiveId" clId="{4F4CBA6B-8F0F-4CF9-8724-88E0BEF12FDE}" dt="2019-12-11T20:04:23.428" v="423" actId="12084"/>
          <ac:spMkLst>
            <pc:docMk/>
            <pc:sldMk cId="572792973" sldId="552"/>
            <ac:spMk id="7" creationId="{492F295A-365C-4E5F-B858-8755BB648B5D}"/>
          </ac:spMkLst>
        </pc:spChg>
        <pc:graphicFrameChg chg="add mod">
          <ac:chgData name="Ruth Morales" userId="ac28147cf8bfa109" providerId="LiveId" clId="{4F4CBA6B-8F0F-4CF9-8724-88E0BEF12FDE}" dt="2019-12-11T20:04:57.810" v="429" actId="1076"/>
          <ac:graphicFrameMkLst>
            <pc:docMk/>
            <pc:sldMk cId="572792973" sldId="552"/>
            <ac:graphicFrameMk id="2" creationId="{804D2376-A4A7-4D5D-A8F0-DE6CA9C8363F}"/>
          </ac:graphicFrameMkLst>
        </pc:graphicFrameChg>
      </pc:sldChg>
      <pc:sldChg chg="addSp delSp modSp del ord">
        <pc:chgData name="Ruth Morales" userId="ac28147cf8bfa109" providerId="LiveId" clId="{4F4CBA6B-8F0F-4CF9-8724-88E0BEF12FDE}" dt="2019-12-30T21:27:02.915" v="1923" actId="47"/>
        <pc:sldMkLst>
          <pc:docMk/>
          <pc:sldMk cId="4052010510" sldId="553"/>
        </pc:sldMkLst>
        <pc:spChg chg="mod">
          <ac:chgData name="Ruth Morales" userId="ac28147cf8bfa109" providerId="LiveId" clId="{4F4CBA6B-8F0F-4CF9-8724-88E0BEF12FDE}" dt="2019-12-11T21:05:54.896" v="1214" actId="122"/>
          <ac:spMkLst>
            <pc:docMk/>
            <pc:sldMk cId="4052010510" sldId="553"/>
            <ac:spMk id="6" creationId="{2D389CB9-EF8E-4BAA-941B-BC1B97D6AF44}"/>
          </ac:spMkLst>
        </pc:spChg>
        <pc:spChg chg="add del mod">
          <ac:chgData name="Ruth Morales" userId="ac28147cf8bfa109" providerId="LiveId" clId="{4F4CBA6B-8F0F-4CF9-8724-88E0BEF12FDE}" dt="2019-12-11T21:10:48.483" v="1219" actId="14100"/>
          <ac:spMkLst>
            <pc:docMk/>
            <pc:sldMk cId="4052010510" sldId="553"/>
            <ac:spMk id="7" creationId="{492F295A-365C-4E5F-B858-8755BB648B5D}"/>
          </ac:spMkLst>
        </pc:spChg>
        <pc:graphicFrameChg chg="mod">
          <ac:chgData name="Ruth Morales" userId="ac28147cf8bfa109" providerId="LiveId" clId="{4F4CBA6B-8F0F-4CF9-8724-88E0BEF12FDE}" dt="2019-12-13T15:06:26.960" v="1381" actId="1076"/>
          <ac:graphicFrameMkLst>
            <pc:docMk/>
            <pc:sldMk cId="4052010510" sldId="553"/>
            <ac:graphicFrameMk id="2" creationId="{8A0C4D0F-75C1-47E4-8125-EAD860DD3332}"/>
          </ac:graphicFrameMkLst>
        </pc:graphicFrameChg>
        <pc:picChg chg="mod">
          <ac:chgData name="Ruth Morales" userId="ac28147cf8bfa109" providerId="LiveId" clId="{4F4CBA6B-8F0F-4CF9-8724-88E0BEF12FDE}" dt="2019-12-30T21:21:05.339" v="1879" actId="1076"/>
          <ac:picMkLst>
            <pc:docMk/>
            <pc:sldMk cId="4052010510" sldId="553"/>
            <ac:picMk id="3" creationId="{BA189CC2-EE9F-4967-B529-5875A0014B99}"/>
          </ac:picMkLst>
        </pc:picChg>
        <pc:picChg chg="add mod">
          <ac:chgData name="Ruth Morales" userId="ac28147cf8bfa109" providerId="LiveId" clId="{4F4CBA6B-8F0F-4CF9-8724-88E0BEF12FDE}" dt="2019-12-11T21:10:39.375" v="1218"/>
          <ac:picMkLst>
            <pc:docMk/>
            <pc:sldMk cId="4052010510" sldId="553"/>
            <ac:picMk id="8" creationId="{9349B916-B411-4A3B-A76E-7D85780EB50F}"/>
          </ac:picMkLst>
        </pc:picChg>
        <pc:picChg chg="add del mod">
          <ac:chgData name="Ruth Morales" userId="ac28147cf8bfa109" providerId="LiveId" clId="{4F4CBA6B-8F0F-4CF9-8724-88E0BEF12FDE}" dt="2019-12-13T15:01:20.624" v="1380" actId="478"/>
          <ac:picMkLst>
            <pc:docMk/>
            <pc:sldMk cId="4052010510" sldId="553"/>
            <ac:picMk id="9" creationId="{58409300-E1CD-45CF-986B-71DE1110C375}"/>
          </ac:picMkLst>
        </pc:picChg>
      </pc:sldChg>
      <pc:sldChg chg="addSp delSp modSp">
        <pc:chgData name="Ruth Morales" userId="ac28147cf8bfa109" providerId="LiveId" clId="{4F4CBA6B-8F0F-4CF9-8724-88E0BEF12FDE}" dt="2019-12-11T20:32:35.098" v="1006" actId="14100"/>
        <pc:sldMkLst>
          <pc:docMk/>
          <pc:sldMk cId="2252055605" sldId="554"/>
        </pc:sldMkLst>
        <pc:spChg chg="mod">
          <ac:chgData name="Ruth Morales" userId="ac28147cf8bfa109" providerId="LiveId" clId="{4F4CBA6B-8F0F-4CF9-8724-88E0BEF12FDE}" dt="2019-12-11T20:17:13.877" v="552" actId="122"/>
          <ac:spMkLst>
            <pc:docMk/>
            <pc:sldMk cId="2252055605" sldId="554"/>
            <ac:spMk id="6" creationId="{2D389CB9-EF8E-4BAA-941B-BC1B97D6AF44}"/>
          </ac:spMkLst>
        </pc:spChg>
        <pc:spChg chg="del mod">
          <ac:chgData name="Ruth Morales" userId="ac28147cf8bfa109" providerId="LiveId" clId="{4F4CBA6B-8F0F-4CF9-8724-88E0BEF12FDE}" dt="2019-12-11T20:31:41.268" v="998" actId="12084"/>
          <ac:spMkLst>
            <pc:docMk/>
            <pc:sldMk cId="2252055605" sldId="554"/>
            <ac:spMk id="7" creationId="{492F295A-365C-4E5F-B858-8755BB648B5D}"/>
          </ac:spMkLst>
        </pc:spChg>
        <pc:graphicFrameChg chg="add mod">
          <ac:chgData name="Ruth Morales" userId="ac28147cf8bfa109" providerId="LiveId" clId="{4F4CBA6B-8F0F-4CF9-8724-88E0BEF12FDE}" dt="2019-12-11T20:32:35.098" v="1006" actId="14100"/>
          <ac:graphicFrameMkLst>
            <pc:docMk/>
            <pc:sldMk cId="2252055605" sldId="554"/>
            <ac:graphicFrameMk id="2" creationId="{8D5E37E1-65C7-4867-9E45-14AE278B2453}"/>
          </ac:graphicFrameMkLst>
        </pc:graphicFrameChg>
      </pc:sldChg>
      <pc:sldChg chg="addSp delSp modSp ord">
        <pc:chgData name="Ruth Morales" userId="ac28147cf8bfa109" providerId="LiveId" clId="{4F4CBA6B-8F0F-4CF9-8724-88E0BEF12FDE}" dt="2020-01-06T22:46:40.543" v="2129" actId="20577"/>
        <pc:sldMkLst>
          <pc:docMk/>
          <pc:sldMk cId="2127441795" sldId="555"/>
        </pc:sldMkLst>
        <pc:spChg chg="mod">
          <ac:chgData name="Ruth Morales" userId="ac28147cf8bfa109" providerId="LiveId" clId="{4F4CBA6B-8F0F-4CF9-8724-88E0BEF12FDE}" dt="2019-12-11T20:16:55.318" v="547" actId="1076"/>
          <ac:spMkLst>
            <pc:docMk/>
            <pc:sldMk cId="2127441795" sldId="555"/>
            <ac:spMk id="6" creationId="{2D389CB9-EF8E-4BAA-941B-BC1B97D6AF44}"/>
          </ac:spMkLst>
        </pc:spChg>
        <pc:spChg chg="del mod">
          <ac:chgData name="Ruth Morales" userId="ac28147cf8bfa109" providerId="LiveId" clId="{4F4CBA6B-8F0F-4CF9-8724-88E0BEF12FDE}" dt="2019-12-11T20:16:40.153" v="543" actId="12084"/>
          <ac:spMkLst>
            <pc:docMk/>
            <pc:sldMk cId="2127441795" sldId="555"/>
            <ac:spMk id="7" creationId="{492F295A-365C-4E5F-B858-8755BB648B5D}"/>
          </ac:spMkLst>
        </pc:spChg>
        <pc:graphicFrameChg chg="add mod">
          <ac:chgData name="Ruth Morales" userId="ac28147cf8bfa109" providerId="LiveId" clId="{4F4CBA6B-8F0F-4CF9-8724-88E0BEF12FDE}" dt="2020-01-06T22:46:40.543" v="2129" actId="20577"/>
          <ac:graphicFrameMkLst>
            <pc:docMk/>
            <pc:sldMk cId="2127441795" sldId="555"/>
            <ac:graphicFrameMk id="2" creationId="{B318AD99-BB37-431B-AA9E-C37FEF8665C5}"/>
          </ac:graphicFrameMkLst>
        </pc:graphicFrameChg>
      </pc:sldChg>
      <pc:sldChg chg="addSp delSp modSp">
        <pc:chgData name="Ruth Morales" userId="ac28147cf8bfa109" providerId="LiveId" clId="{4F4CBA6B-8F0F-4CF9-8724-88E0BEF12FDE}" dt="2019-12-30T21:43:29.821" v="2009" actId="12269"/>
        <pc:sldMkLst>
          <pc:docMk/>
          <pc:sldMk cId="3939996281" sldId="556"/>
        </pc:sldMkLst>
        <pc:spChg chg="add mod">
          <ac:chgData name="Ruth Morales" userId="ac28147cf8bfa109" providerId="LiveId" clId="{4F4CBA6B-8F0F-4CF9-8724-88E0BEF12FDE}" dt="2019-12-11T20:51:17.380" v="1034"/>
          <ac:spMkLst>
            <pc:docMk/>
            <pc:sldMk cId="3939996281" sldId="556"/>
            <ac:spMk id="3" creationId="{2DB1E027-E1E2-4A90-916F-23EA961FC72B}"/>
          </ac:spMkLst>
        </pc:spChg>
        <pc:spChg chg="del">
          <ac:chgData name="Ruth Morales" userId="ac28147cf8bfa109" providerId="LiveId" clId="{4F4CBA6B-8F0F-4CF9-8724-88E0BEF12FDE}" dt="2019-12-11T20:45:11.247" v="1008" actId="478"/>
          <ac:spMkLst>
            <pc:docMk/>
            <pc:sldMk cId="3939996281" sldId="556"/>
            <ac:spMk id="6" creationId="{2D389CB9-EF8E-4BAA-941B-BC1B97D6AF44}"/>
          </ac:spMkLst>
        </pc:spChg>
        <pc:spChg chg="del mod">
          <ac:chgData name="Ruth Morales" userId="ac28147cf8bfa109" providerId="LiveId" clId="{4F4CBA6B-8F0F-4CF9-8724-88E0BEF12FDE}" dt="2019-12-11T20:46:32.723" v="1015" actId="12084"/>
          <ac:spMkLst>
            <pc:docMk/>
            <pc:sldMk cId="3939996281" sldId="556"/>
            <ac:spMk id="7" creationId="{492F295A-365C-4E5F-B858-8755BB648B5D}"/>
          </ac:spMkLst>
        </pc:spChg>
        <pc:graphicFrameChg chg="add mod">
          <ac:chgData name="Ruth Morales" userId="ac28147cf8bfa109" providerId="LiveId" clId="{4F4CBA6B-8F0F-4CF9-8724-88E0BEF12FDE}" dt="2019-12-30T21:43:29.821" v="2009" actId="12269"/>
          <ac:graphicFrameMkLst>
            <pc:docMk/>
            <pc:sldMk cId="3939996281" sldId="556"/>
            <ac:graphicFrameMk id="2" creationId="{0DD8891B-CA73-4792-ACCA-A51AA5F35F98}"/>
          </ac:graphicFrameMkLst>
        </pc:graphicFrameChg>
      </pc:sldChg>
      <pc:sldChg chg="add del">
        <pc:chgData name="Ruth Morales" userId="ac28147cf8bfa109" providerId="LiveId" clId="{4F4CBA6B-8F0F-4CF9-8724-88E0BEF12FDE}" dt="2019-12-11T19:43:35.496" v="189"/>
        <pc:sldMkLst>
          <pc:docMk/>
          <pc:sldMk cId="794104401" sldId="557"/>
        </pc:sldMkLst>
      </pc:sldChg>
      <pc:sldChg chg="addSp delSp modSp add">
        <pc:chgData name="Ruth Morales" userId="ac28147cf8bfa109" providerId="LiveId" clId="{4F4CBA6B-8F0F-4CF9-8724-88E0BEF12FDE}" dt="2019-12-11T19:44:41.644" v="200" actId="1076"/>
        <pc:sldMkLst>
          <pc:docMk/>
          <pc:sldMk cId="1175888575" sldId="557"/>
        </pc:sldMkLst>
        <pc:spChg chg="del">
          <ac:chgData name="Ruth Morales" userId="ac28147cf8bfa109" providerId="LiveId" clId="{4F4CBA6B-8F0F-4CF9-8724-88E0BEF12FDE}" dt="2019-12-11T19:43:48.070" v="193" actId="478"/>
          <ac:spMkLst>
            <pc:docMk/>
            <pc:sldMk cId="1175888575" sldId="557"/>
            <ac:spMk id="2" creationId="{E89885CA-14EF-4894-8950-D01CBB6193B0}"/>
          </ac:spMkLst>
        </pc:spChg>
        <pc:spChg chg="add del mod">
          <ac:chgData name="Ruth Morales" userId="ac28147cf8bfa109" providerId="LiveId" clId="{4F4CBA6B-8F0F-4CF9-8724-88E0BEF12FDE}" dt="2019-12-11T19:43:45.413" v="192" actId="478"/>
          <ac:spMkLst>
            <pc:docMk/>
            <pc:sldMk cId="1175888575" sldId="557"/>
            <ac:spMk id="6" creationId="{1068BF2D-57D2-4504-8855-694E9ED41171}"/>
          </ac:spMkLst>
        </pc:spChg>
        <pc:spChg chg="add del mod">
          <ac:chgData name="Ruth Morales" userId="ac28147cf8bfa109" providerId="LiveId" clId="{4F4CBA6B-8F0F-4CF9-8724-88E0BEF12FDE}" dt="2019-12-11T19:43:51.345" v="195" actId="478"/>
          <ac:spMkLst>
            <pc:docMk/>
            <pc:sldMk cId="1175888575" sldId="557"/>
            <ac:spMk id="8" creationId="{CA929967-5C27-435B-96D2-734ECC0D0EA6}"/>
          </ac:spMkLst>
        </pc:spChg>
        <pc:graphicFrameChg chg="del">
          <ac:chgData name="Ruth Morales" userId="ac28147cf8bfa109" providerId="LiveId" clId="{4F4CBA6B-8F0F-4CF9-8724-88E0BEF12FDE}" dt="2019-12-11T19:43:43.773" v="191" actId="478"/>
          <ac:graphicFrameMkLst>
            <pc:docMk/>
            <pc:sldMk cId="1175888575" sldId="557"/>
            <ac:graphicFrameMk id="4" creationId="{7648273D-2A5A-4193-9892-B1C040DF236B}"/>
          </ac:graphicFrameMkLst>
        </pc:graphicFrameChg>
        <pc:picChg chg="add mod">
          <ac:chgData name="Ruth Morales" userId="ac28147cf8bfa109" providerId="LiveId" clId="{4F4CBA6B-8F0F-4CF9-8724-88E0BEF12FDE}" dt="2019-12-11T19:44:41.644" v="200" actId="1076"/>
          <ac:picMkLst>
            <pc:docMk/>
            <pc:sldMk cId="1175888575" sldId="557"/>
            <ac:picMk id="9" creationId="{F159742C-1B21-49CA-ABAA-35B394B12E47}"/>
          </ac:picMkLst>
        </pc:picChg>
      </pc:sldChg>
      <pc:sldChg chg="modSp add ord">
        <pc:chgData name="Ruth Morales" userId="ac28147cf8bfa109" providerId="LiveId" clId="{4F4CBA6B-8F0F-4CF9-8724-88E0BEF12FDE}" dt="2019-12-30T21:47:11.206" v="2024"/>
        <pc:sldMkLst>
          <pc:docMk/>
          <pc:sldMk cId="2486189552" sldId="558"/>
        </pc:sldMkLst>
        <pc:spChg chg="mod">
          <ac:chgData name="Ruth Morales" userId="ac28147cf8bfa109" providerId="LiveId" clId="{4F4CBA6B-8F0F-4CF9-8724-88E0BEF12FDE}" dt="2019-12-11T20:55:14.691" v="1053" actId="1076"/>
          <ac:spMkLst>
            <pc:docMk/>
            <pc:sldMk cId="2486189552" sldId="558"/>
            <ac:spMk id="6" creationId="{2D389CB9-EF8E-4BAA-941B-BC1B97D6AF44}"/>
          </ac:spMkLst>
        </pc:spChg>
        <pc:spChg chg="mod">
          <ac:chgData name="Ruth Morales" userId="ac28147cf8bfa109" providerId="LiveId" clId="{4F4CBA6B-8F0F-4CF9-8724-88E0BEF12FDE}" dt="2019-12-11T20:55:21.134" v="1054" actId="5793"/>
          <ac:spMkLst>
            <pc:docMk/>
            <pc:sldMk cId="2486189552" sldId="558"/>
            <ac:spMk id="7" creationId="{492F295A-365C-4E5F-B858-8755BB648B5D}"/>
          </ac:spMkLst>
        </pc:spChg>
      </pc:sldChg>
      <pc:sldChg chg="add del">
        <pc:chgData name="Ruth Morales" userId="ac28147cf8bfa109" providerId="LiveId" clId="{4F4CBA6B-8F0F-4CF9-8724-88E0BEF12FDE}" dt="2019-12-11T20:58:23.855" v="1056" actId="47"/>
        <pc:sldMkLst>
          <pc:docMk/>
          <pc:sldMk cId="1349156628" sldId="559"/>
        </pc:sldMkLst>
      </pc:sldChg>
      <pc:sldChg chg="modSp add del ord">
        <pc:chgData name="Ruth Morales" userId="ac28147cf8bfa109" providerId="LiveId" clId="{4F4CBA6B-8F0F-4CF9-8724-88E0BEF12FDE}" dt="2020-01-13T23:40:00.463" v="2137"/>
        <pc:sldMkLst>
          <pc:docMk/>
          <pc:sldMk cId="2289410801" sldId="559"/>
        </pc:sldMkLst>
        <pc:spChg chg="mod">
          <ac:chgData name="Ruth Morales" userId="ac28147cf8bfa109" providerId="LiveId" clId="{4F4CBA6B-8F0F-4CF9-8724-88E0BEF12FDE}" dt="2019-12-11T21:00:01.274" v="1173" actId="27636"/>
          <ac:spMkLst>
            <pc:docMk/>
            <pc:sldMk cId="2289410801" sldId="559"/>
            <ac:spMk id="6" creationId="{2D389CB9-EF8E-4BAA-941B-BC1B97D6AF44}"/>
          </ac:spMkLst>
        </pc:spChg>
        <pc:spChg chg="mod">
          <ac:chgData name="Ruth Morales" userId="ac28147cf8bfa109" providerId="LiveId" clId="{4F4CBA6B-8F0F-4CF9-8724-88E0BEF12FDE}" dt="2019-12-11T21:02:16.806" v="1189" actId="1076"/>
          <ac:spMkLst>
            <pc:docMk/>
            <pc:sldMk cId="2289410801" sldId="559"/>
            <ac:spMk id="7" creationId="{492F295A-365C-4E5F-B858-8755BB648B5D}"/>
          </ac:spMkLst>
        </pc:spChg>
      </pc:sldChg>
      <pc:sldChg chg="modSp add ord">
        <pc:chgData name="Ruth Morales" userId="ac28147cf8bfa109" providerId="LiveId" clId="{4F4CBA6B-8F0F-4CF9-8724-88E0BEF12FDE}" dt="2020-01-19T00:40:57.443" v="2180" actId="20577"/>
        <pc:sldMkLst>
          <pc:docMk/>
          <pc:sldMk cId="247037738" sldId="560"/>
        </pc:sldMkLst>
        <pc:spChg chg="mod">
          <ac:chgData name="Ruth Morales" userId="ac28147cf8bfa109" providerId="LiveId" clId="{4F4CBA6B-8F0F-4CF9-8724-88E0BEF12FDE}" dt="2019-12-11T21:03:07.966" v="1196" actId="6549"/>
          <ac:spMkLst>
            <pc:docMk/>
            <pc:sldMk cId="247037738" sldId="560"/>
            <ac:spMk id="6" creationId="{2D389CB9-EF8E-4BAA-941B-BC1B97D6AF44}"/>
          </ac:spMkLst>
        </pc:spChg>
        <pc:graphicFrameChg chg="modGraphic">
          <ac:chgData name="Ruth Morales" userId="ac28147cf8bfa109" providerId="LiveId" clId="{4F4CBA6B-8F0F-4CF9-8724-88E0BEF12FDE}" dt="2020-01-19T00:40:57.443" v="2180" actId="20577"/>
          <ac:graphicFrameMkLst>
            <pc:docMk/>
            <pc:sldMk cId="247037738" sldId="560"/>
            <ac:graphicFrameMk id="2" creationId="{AA7FD6BD-EAFF-44D4-9F84-1A0202E82964}"/>
          </ac:graphicFrameMkLst>
        </pc:graphicFrameChg>
      </pc:sldChg>
      <pc:sldChg chg="add del">
        <pc:chgData name="Ruth Morales" userId="ac28147cf8bfa109" providerId="LiveId" clId="{4F4CBA6B-8F0F-4CF9-8724-88E0BEF12FDE}" dt="2019-12-11T21:02:52.101" v="1191" actId="47"/>
        <pc:sldMkLst>
          <pc:docMk/>
          <pc:sldMk cId="3664062798" sldId="560"/>
        </pc:sldMkLst>
      </pc:sldChg>
      <pc:sldChg chg="modSp add">
        <pc:chgData name="Ruth Morales" userId="ac28147cf8bfa109" providerId="LiveId" clId="{4F4CBA6B-8F0F-4CF9-8724-88E0BEF12FDE}" dt="2019-12-30T21:19:00.796" v="1869" actId="1076"/>
        <pc:sldMkLst>
          <pc:docMk/>
          <pc:sldMk cId="35656973" sldId="561"/>
        </pc:sldMkLst>
        <pc:picChg chg="mod">
          <ac:chgData name="Ruth Morales" userId="ac28147cf8bfa109" providerId="LiveId" clId="{4F4CBA6B-8F0F-4CF9-8724-88E0BEF12FDE}" dt="2019-12-30T21:19:00.796" v="1869" actId="1076"/>
          <ac:picMkLst>
            <pc:docMk/>
            <pc:sldMk cId="35656973" sldId="561"/>
            <ac:picMk id="5" creationId="{C113396E-9156-4FAA-B893-6B88AEBBFC0B}"/>
          </ac:picMkLst>
        </pc:picChg>
      </pc:sldChg>
      <pc:sldChg chg="add">
        <pc:chgData name="Ruth Morales" userId="ac28147cf8bfa109" providerId="LiveId" clId="{4F4CBA6B-8F0F-4CF9-8724-88E0BEF12FDE}" dt="2019-12-11T21:03:12.546" v="1198"/>
        <pc:sldMkLst>
          <pc:docMk/>
          <pc:sldMk cId="283854110" sldId="562"/>
        </pc:sldMkLst>
      </pc:sldChg>
      <pc:sldChg chg="modSp add">
        <pc:chgData name="Ruth Morales" userId="ac28147cf8bfa109" providerId="LiveId" clId="{4F4CBA6B-8F0F-4CF9-8724-88E0BEF12FDE}" dt="2019-12-13T19:04:30.323" v="1605" actId="1076"/>
        <pc:sldMkLst>
          <pc:docMk/>
          <pc:sldMk cId="3976483876" sldId="563"/>
        </pc:sldMkLst>
        <pc:picChg chg="mod">
          <ac:chgData name="Ruth Morales" userId="ac28147cf8bfa109" providerId="LiveId" clId="{4F4CBA6B-8F0F-4CF9-8724-88E0BEF12FDE}" dt="2019-12-13T19:04:30.323" v="1605" actId="1076"/>
          <ac:picMkLst>
            <pc:docMk/>
            <pc:sldMk cId="3976483876" sldId="563"/>
            <ac:picMk id="8" creationId="{CC973087-7B31-4613-893D-4C9525D4FB39}"/>
          </ac:picMkLst>
        </pc:picChg>
      </pc:sldChg>
      <pc:sldChg chg="modSp add">
        <pc:chgData name="Ruth Morales" userId="ac28147cf8bfa109" providerId="LiveId" clId="{4F4CBA6B-8F0F-4CF9-8724-88E0BEF12FDE}" dt="2019-12-13T19:04:44.933" v="1606" actId="1076"/>
        <pc:sldMkLst>
          <pc:docMk/>
          <pc:sldMk cId="4200730023" sldId="564"/>
        </pc:sldMkLst>
        <pc:picChg chg="mod">
          <ac:chgData name="Ruth Morales" userId="ac28147cf8bfa109" providerId="LiveId" clId="{4F4CBA6B-8F0F-4CF9-8724-88E0BEF12FDE}" dt="2019-12-13T19:04:44.933" v="1606" actId="1076"/>
          <ac:picMkLst>
            <pc:docMk/>
            <pc:sldMk cId="4200730023" sldId="564"/>
            <ac:picMk id="8" creationId="{9EC68CE9-8CC2-4998-B863-6197E81845A8}"/>
          </ac:picMkLst>
        </pc:picChg>
      </pc:sldChg>
      <pc:sldChg chg="add">
        <pc:chgData name="Ruth Morales" userId="ac28147cf8bfa109" providerId="LiveId" clId="{4F4CBA6B-8F0F-4CF9-8724-88E0BEF12FDE}" dt="2019-12-11T21:03:13.233" v="1201"/>
        <pc:sldMkLst>
          <pc:docMk/>
          <pc:sldMk cId="201095356" sldId="565"/>
        </pc:sldMkLst>
      </pc:sldChg>
      <pc:sldChg chg="add del ord modNotesTx">
        <pc:chgData name="Ruth Morales" userId="ac28147cf8bfa109" providerId="LiveId" clId="{4F4CBA6B-8F0F-4CF9-8724-88E0BEF12FDE}" dt="2019-12-30T21:42:57.342" v="2008" actId="47"/>
        <pc:sldMkLst>
          <pc:docMk/>
          <pc:sldMk cId="419922033" sldId="566"/>
        </pc:sldMkLst>
      </pc:sldChg>
      <pc:sldChg chg="addSp delSp modSp add">
        <pc:chgData name="Ruth Morales" userId="ac28147cf8bfa109" providerId="LiveId" clId="{4F4CBA6B-8F0F-4CF9-8724-88E0BEF12FDE}" dt="2019-12-30T21:29:42.077" v="1934" actId="1036"/>
        <pc:sldMkLst>
          <pc:docMk/>
          <pc:sldMk cId="804472625" sldId="567"/>
        </pc:sldMkLst>
        <pc:spChg chg="del">
          <ac:chgData name="Ruth Morales" userId="ac28147cf8bfa109" providerId="LiveId" clId="{4F4CBA6B-8F0F-4CF9-8724-88E0BEF12FDE}" dt="2019-12-30T21:29:07.663" v="1926" actId="26606"/>
          <ac:spMkLst>
            <pc:docMk/>
            <pc:sldMk cId="804472625" sldId="567"/>
            <ac:spMk id="13" creationId="{01D0AF59-99C3-4251-AB9A-C966C6AD4400}"/>
          </ac:spMkLst>
        </pc:spChg>
        <pc:spChg chg="del">
          <ac:chgData name="Ruth Morales" userId="ac28147cf8bfa109" providerId="LiveId" clId="{4F4CBA6B-8F0F-4CF9-8724-88E0BEF12FDE}" dt="2019-12-30T21:29:07.663" v="1926" actId="26606"/>
          <ac:spMkLst>
            <pc:docMk/>
            <pc:sldMk cId="804472625" sldId="567"/>
            <ac:spMk id="15" creationId="{1855405F-37A2-4869-9154-F8BE3BECE6C3}"/>
          </ac:spMkLst>
        </pc:spChg>
        <pc:picChg chg="mod ord">
          <ac:chgData name="Ruth Morales" userId="ac28147cf8bfa109" providerId="LiveId" clId="{4F4CBA6B-8F0F-4CF9-8724-88E0BEF12FDE}" dt="2019-12-30T21:29:11.853" v="1927" actId="27614"/>
          <ac:picMkLst>
            <pc:docMk/>
            <pc:sldMk cId="804472625" sldId="567"/>
            <ac:picMk id="5" creationId="{C113396E-9156-4FAA-B893-6B88AEBBFC0B}"/>
          </ac:picMkLst>
        </pc:picChg>
        <pc:picChg chg="add mod">
          <ac:chgData name="Ruth Morales" userId="ac28147cf8bfa109" providerId="LiveId" clId="{4F4CBA6B-8F0F-4CF9-8724-88E0BEF12FDE}" dt="2019-12-30T21:29:42.077" v="1934" actId="1036"/>
          <ac:picMkLst>
            <pc:docMk/>
            <pc:sldMk cId="804472625" sldId="567"/>
            <ac:picMk id="6" creationId="{6143F3AB-0D0F-47E5-8C60-C20F592BF1C3}"/>
          </ac:picMkLst>
        </pc:picChg>
        <pc:picChg chg="add del mod">
          <ac:chgData name="Ruth Morales" userId="ac28147cf8bfa109" providerId="LiveId" clId="{4F4CBA6B-8F0F-4CF9-8724-88E0BEF12FDE}" dt="2019-12-13T15:01:15.283" v="1379" actId="478"/>
          <ac:picMkLst>
            <pc:docMk/>
            <pc:sldMk cId="804472625" sldId="567"/>
            <ac:picMk id="6" creationId="{A199EC8C-627D-46AC-8FC3-A420A0E8B4AA}"/>
          </ac:picMkLst>
        </pc:picChg>
        <pc:picChg chg="add del mod">
          <ac:chgData name="Ruth Morales" userId="ac28147cf8bfa109" providerId="LiveId" clId="{4F4CBA6B-8F0F-4CF9-8724-88E0BEF12FDE}" dt="2019-12-13T15:06:58.950" v="1384" actId="478"/>
          <ac:picMkLst>
            <pc:docMk/>
            <pc:sldMk cId="804472625" sldId="567"/>
            <ac:picMk id="7" creationId="{EA7F27D1-2D4D-4F12-B926-B9E7A68FBCF7}"/>
          </ac:picMkLst>
        </pc:picChg>
        <pc:picChg chg="del mod">
          <ac:chgData name="Ruth Morales" userId="ac28147cf8bfa109" providerId="LiveId" clId="{4F4CBA6B-8F0F-4CF9-8724-88E0BEF12FDE}" dt="2019-12-30T21:28:51.144" v="1924" actId="478"/>
          <ac:picMkLst>
            <pc:docMk/>
            <pc:sldMk cId="804472625" sldId="567"/>
            <ac:picMk id="8" creationId="{96A15F5F-DA4E-4CBD-9F97-2BA905F7EF4C}"/>
          </ac:picMkLst>
        </pc:picChg>
      </pc:sldChg>
      <pc:sldChg chg="add">
        <pc:chgData name="Ruth Morales" userId="ac28147cf8bfa109" providerId="LiveId" clId="{4F4CBA6B-8F0F-4CF9-8724-88E0BEF12FDE}" dt="2019-12-11T21:03:14.014" v="1204"/>
        <pc:sldMkLst>
          <pc:docMk/>
          <pc:sldMk cId="1730449367" sldId="568"/>
        </pc:sldMkLst>
      </pc:sldChg>
      <pc:sldChg chg="modSp modNotesTx">
        <pc:chgData name="Ruth Morales" userId="ac28147cf8bfa109" providerId="LiveId" clId="{4F4CBA6B-8F0F-4CF9-8724-88E0BEF12FDE}" dt="2020-01-18T20:00:11.808" v="2139" actId="20577"/>
        <pc:sldMkLst>
          <pc:docMk/>
          <pc:sldMk cId="1819034513" sldId="569"/>
        </pc:sldMkLst>
        <pc:spChg chg="mod">
          <ac:chgData name="Ruth Morales" userId="ac28147cf8bfa109" providerId="LiveId" clId="{4F4CBA6B-8F0F-4CF9-8724-88E0BEF12FDE}" dt="2020-01-06T22:55:05.774" v="2136" actId="20577"/>
          <ac:spMkLst>
            <pc:docMk/>
            <pc:sldMk cId="1819034513" sldId="569"/>
            <ac:spMk id="2" creationId="{136C1A00-2219-4E26-9733-02B9D0B5903B}"/>
          </ac:spMkLst>
        </pc:spChg>
        <pc:picChg chg="mod">
          <ac:chgData name="Ruth Morales" userId="ac28147cf8bfa109" providerId="LiveId" clId="{4F4CBA6B-8F0F-4CF9-8724-88E0BEF12FDE}" dt="2019-12-30T21:30:45.664" v="1937" actId="1076"/>
          <ac:picMkLst>
            <pc:docMk/>
            <pc:sldMk cId="1819034513" sldId="569"/>
            <ac:picMk id="8" creationId="{96A15F5F-DA4E-4CBD-9F97-2BA905F7EF4C}"/>
          </ac:picMkLst>
        </pc:picChg>
      </pc:sldChg>
      <pc:sldChg chg="addSp delSp modSp add ord">
        <pc:chgData name="Ruth Morales" userId="ac28147cf8bfa109" providerId="LiveId" clId="{4F4CBA6B-8F0F-4CF9-8724-88E0BEF12FDE}" dt="2019-12-13T15:06:42.258" v="1382"/>
        <pc:sldMkLst>
          <pc:docMk/>
          <pc:sldMk cId="974628673" sldId="570"/>
        </pc:sldMkLst>
        <pc:spChg chg="add del mod">
          <ac:chgData name="Ruth Morales" userId="ac28147cf8bfa109" providerId="LiveId" clId="{4F4CBA6B-8F0F-4CF9-8724-88E0BEF12FDE}" dt="2019-12-12T23:28:09.125" v="1355" actId="478"/>
          <ac:spMkLst>
            <pc:docMk/>
            <pc:sldMk cId="974628673" sldId="570"/>
            <ac:spMk id="3" creationId="{67ED2BF3-294E-46BA-9FD7-8E3424C051CD}"/>
          </ac:spMkLst>
        </pc:spChg>
        <pc:spChg chg="del">
          <ac:chgData name="Ruth Morales" userId="ac28147cf8bfa109" providerId="LiveId" clId="{4F4CBA6B-8F0F-4CF9-8724-88E0BEF12FDE}" dt="2019-12-12T23:28:16.258" v="1356" actId="478"/>
          <ac:spMkLst>
            <pc:docMk/>
            <pc:sldMk cId="974628673" sldId="570"/>
            <ac:spMk id="6" creationId="{2D389CB9-EF8E-4BAA-941B-BC1B97D6AF44}"/>
          </ac:spMkLst>
        </pc:spChg>
        <pc:spChg chg="del">
          <ac:chgData name="Ruth Morales" userId="ac28147cf8bfa109" providerId="LiveId" clId="{4F4CBA6B-8F0F-4CF9-8724-88E0BEF12FDE}" dt="2019-12-12T23:28:05.926" v="1354" actId="478"/>
          <ac:spMkLst>
            <pc:docMk/>
            <pc:sldMk cId="974628673" sldId="570"/>
            <ac:spMk id="7" creationId="{492F295A-365C-4E5F-B858-8755BB648B5D}"/>
          </ac:spMkLst>
        </pc:spChg>
        <pc:spChg chg="add del mod">
          <ac:chgData name="Ruth Morales" userId="ac28147cf8bfa109" providerId="LiveId" clId="{4F4CBA6B-8F0F-4CF9-8724-88E0BEF12FDE}" dt="2019-12-12T23:28:19.660" v="1357" actId="478"/>
          <ac:spMkLst>
            <pc:docMk/>
            <pc:sldMk cId="974628673" sldId="570"/>
            <ac:spMk id="8" creationId="{86FCF452-ACE6-4156-B395-5BCDDA18BC92}"/>
          </ac:spMkLst>
        </pc:spChg>
        <pc:graphicFrameChg chg="add mod modGraphic">
          <ac:chgData name="Ruth Morales" userId="ac28147cf8bfa109" providerId="LiveId" clId="{4F4CBA6B-8F0F-4CF9-8724-88E0BEF12FDE}" dt="2019-12-13T15:00:25.371" v="1374" actId="403"/>
          <ac:graphicFrameMkLst>
            <pc:docMk/>
            <pc:sldMk cId="974628673" sldId="570"/>
            <ac:graphicFrameMk id="2" creationId="{912CABAB-9C13-4960-BFAD-A2C3AB4B9DF7}"/>
          </ac:graphicFrameMkLst>
        </pc:graphicFrameChg>
        <pc:picChg chg="add del">
          <ac:chgData name="Ruth Morales" userId="ac28147cf8bfa109" providerId="LiveId" clId="{4F4CBA6B-8F0F-4CF9-8724-88E0BEF12FDE}" dt="2019-12-12T23:31:02.245" v="1359"/>
          <ac:picMkLst>
            <pc:docMk/>
            <pc:sldMk cId="974628673" sldId="570"/>
            <ac:picMk id="9" creationId="{B09D5D7C-1CEF-48B4-8182-434C24A5AAA0}"/>
          </ac:picMkLst>
        </pc:picChg>
      </pc:sldChg>
      <pc:sldChg chg="addSp delSp modSp add ord">
        <pc:chgData name="Ruth Morales" userId="ac28147cf8bfa109" providerId="LiveId" clId="{4F4CBA6B-8F0F-4CF9-8724-88E0BEF12FDE}" dt="2019-12-13T16:52:06.075" v="1435"/>
        <pc:sldMkLst>
          <pc:docMk/>
          <pc:sldMk cId="2628844560" sldId="571"/>
        </pc:sldMkLst>
        <pc:spChg chg="add del mod">
          <ac:chgData name="Ruth Morales" userId="ac28147cf8bfa109" providerId="LiveId" clId="{4F4CBA6B-8F0F-4CF9-8724-88E0BEF12FDE}" dt="2019-12-13T16:10:47.334" v="1392" actId="478"/>
          <ac:spMkLst>
            <pc:docMk/>
            <pc:sldMk cId="2628844560" sldId="571"/>
            <ac:spMk id="3" creationId="{268BA0C3-1E30-4A8B-9A40-27B4B03E3AB6}"/>
          </ac:spMkLst>
        </pc:spChg>
        <pc:spChg chg="del">
          <ac:chgData name="Ruth Morales" userId="ac28147cf8bfa109" providerId="LiveId" clId="{4F4CBA6B-8F0F-4CF9-8724-88E0BEF12FDE}" dt="2019-12-13T16:10:42.807" v="1390" actId="478"/>
          <ac:spMkLst>
            <pc:docMk/>
            <pc:sldMk cId="2628844560" sldId="571"/>
            <ac:spMk id="6" creationId="{2D389CB9-EF8E-4BAA-941B-BC1B97D6AF44}"/>
          </ac:spMkLst>
        </pc:spChg>
        <pc:spChg chg="del">
          <ac:chgData name="Ruth Morales" userId="ac28147cf8bfa109" providerId="LiveId" clId="{4F4CBA6B-8F0F-4CF9-8724-88E0BEF12FDE}" dt="2019-12-13T16:10:38.430" v="1389" actId="478"/>
          <ac:spMkLst>
            <pc:docMk/>
            <pc:sldMk cId="2628844560" sldId="571"/>
            <ac:spMk id="7" creationId="{492F295A-365C-4E5F-B858-8755BB648B5D}"/>
          </ac:spMkLst>
        </pc:spChg>
        <pc:spChg chg="add del mod">
          <ac:chgData name="Ruth Morales" userId="ac28147cf8bfa109" providerId="LiveId" clId="{4F4CBA6B-8F0F-4CF9-8724-88E0BEF12FDE}" dt="2019-12-13T16:10:44.878" v="1391" actId="478"/>
          <ac:spMkLst>
            <pc:docMk/>
            <pc:sldMk cId="2628844560" sldId="571"/>
            <ac:spMk id="8" creationId="{6D3D2DA9-EAB7-46B2-B622-87CC7CC5208C}"/>
          </ac:spMkLst>
        </pc:spChg>
        <pc:graphicFrameChg chg="add mod modGraphic">
          <ac:chgData name="Ruth Morales" userId="ac28147cf8bfa109" providerId="LiveId" clId="{4F4CBA6B-8F0F-4CF9-8724-88E0BEF12FDE}" dt="2019-12-13T16:19:28.329" v="1419" actId="14734"/>
          <ac:graphicFrameMkLst>
            <pc:docMk/>
            <pc:sldMk cId="2628844560" sldId="571"/>
            <ac:graphicFrameMk id="9" creationId="{6F8CD1A3-D891-449F-B6B7-6968F1261E6E}"/>
          </ac:graphicFrameMkLst>
        </pc:graphicFrameChg>
      </pc:sldChg>
      <pc:sldChg chg="addSp delSp modSp add ord">
        <pc:chgData name="Ruth Morales" userId="ac28147cf8bfa109" providerId="LiveId" clId="{4F4CBA6B-8F0F-4CF9-8724-88E0BEF12FDE}" dt="2019-12-30T21:45:03.093" v="2013" actId="14100"/>
        <pc:sldMkLst>
          <pc:docMk/>
          <pc:sldMk cId="433006569" sldId="572"/>
        </pc:sldMkLst>
        <pc:spChg chg="del">
          <ac:chgData name="Ruth Morales" userId="ac28147cf8bfa109" providerId="LiveId" clId="{4F4CBA6B-8F0F-4CF9-8724-88E0BEF12FDE}" dt="2019-12-13T16:50:18.386" v="1424" actId="478"/>
          <ac:spMkLst>
            <pc:docMk/>
            <pc:sldMk cId="433006569" sldId="572"/>
            <ac:spMk id="2" creationId="{0DF54C30-E7F9-4BE5-AA63-D41D092FAC18}"/>
          </ac:spMkLst>
        </pc:spChg>
        <pc:spChg chg="del">
          <ac:chgData name="Ruth Morales" userId="ac28147cf8bfa109" providerId="LiveId" clId="{4F4CBA6B-8F0F-4CF9-8724-88E0BEF12FDE}" dt="2019-12-13T16:47:09.958" v="1421" actId="478"/>
          <ac:spMkLst>
            <pc:docMk/>
            <pc:sldMk cId="433006569" sldId="572"/>
            <ac:spMk id="3" creationId="{234206CD-89E2-4098-BD76-812F35ECD95A}"/>
          </ac:spMkLst>
        </pc:spChg>
        <pc:spChg chg="add del">
          <ac:chgData name="Ruth Morales" userId="ac28147cf8bfa109" providerId="LiveId" clId="{4F4CBA6B-8F0F-4CF9-8724-88E0BEF12FDE}" dt="2019-12-13T16:47:24.487" v="1423"/>
          <ac:spMkLst>
            <pc:docMk/>
            <pc:sldMk cId="433006569" sldId="572"/>
            <ac:spMk id="4" creationId="{63C80818-C3C3-4557-B853-5FE645E035D6}"/>
          </ac:spMkLst>
        </pc:spChg>
        <pc:graphicFrameChg chg="add mod modGraphic">
          <ac:chgData name="Ruth Morales" userId="ac28147cf8bfa109" providerId="LiveId" clId="{4F4CBA6B-8F0F-4CF9-8724-88E0BEF12FDE}" dt="2019-12-30T21:45:03.093" v="2013" actId="14100"/>
          <ac:graphicFrameMkLst>
            <pc:docMk/>
            <pc:sldMk cId="433006569" sldId="572"/>
            <ac:graphicFrameMk id="5" creationId="{6BBF2135-4E1F-4198-B673-5B22A0162629}"/>
          </ac:graphicFrameMkLst>
        </pc:graphicFrameChg>
      </pc:sldChg>
      <pc:sldChg chg="addSp delSp modSp add ord">
        <pc:chgData name="Ruth Morales" userId="ac28147cf8bfa109" providerId="LiveId" clId="{4F4CBA6B-8F0F-4CF9-8724-88E0BEF12FDE}" dt="2019-12-30T21:49:16.382" v="2034" actId="14734"/>
        <pc:sldMkLst>
          <pc:docMk/>
          <pc:sldMk cId="3751647585" sldId="573"/>
        </pc:sldMkLst>
        <pc:spChg chg="add del mod">
          <ac:chgData name="Ruth Morales" userId="ac28147cf8bfa109" providerId="LiveId" clId="{4F4CBA6B-8F0F-4CF9-8724-88E0BEF12FDE}" dt="2019-12-13T16:52:33.799" v="1439" actId="478"/>
          <ac:spMkLst>
            <pc:docMk/>
            <pc:sldMk cId="3751647585" sldId="573"/>
            <ac:spMk id="3" creationId="{2E9F678F-DE27-4891-920E-784FA99AB73F}"/>
          </ac:spMkLst>
        </pc:spChg>
        <pc:spChg chg="del">
          <ac:chgData name="Ruth Morales" userId="ac28147cf8bfa109" providerId="LiveId" clId="{4F4CBA6B-8F0F-4CF9-8724-88E0BEF12FDE}" dt="2019-12-13T16:52:36.420" v="1440" actId="478"/>
          <ac:spMkLst>
            <pc:docMk/>
            <pc:sldMk cId="3751647585" sldId="573"/>
            <ac:spMk id="6" creationId="{2D389CB9-EF8E-4BAA-941B-BC1B97D6AF44}"/>
          </ac:spMkLst>
        </pc:spChg>
        <pc:spChg chg="del">
          <ac:chgData name="Ruth Morales" userId="ac28147cf8bfa109" providerId="LiveId" clId="{4F4CBA6B-8F0F-4CF9-8724-88E0BEF12FDE}" dt="2019-12-13T16:52:31.640" v="1438" actId="478"/>
          <ac:spMkLst>
            <pc:docMk/>
            <pc:sldMk cId="3751647585" sldId="573"/>
            <ac:spMk id="7" creationId="{492F295A-365C-4E5F-B858-8755BB648B5D}"/>
          </ac:spMkLst>
        </pc:spChg>
        <pc:spChg chg="add del mod">
          <ac:chgData name="Ruth Morales" userId="ac28147cf8bfa109" providerId="LiveId" clId="{4F4CBA6B-8F0F-4CF9-8724-88E0BEF12FDE}" dt="2019-12-13T16:52:42.622" v="1441" actId="478"/>
          <ac:spMkLst>
            <pc:docMk/>
            <pc:sldMk cId="3751647585" sldId="573"/>
            <ac:spMk id="8" creationId="{469EA68B-4831-4FCA-8CC0-E236BE205548}"/>
          </ac:spMkLst>
        </pc:spChg>
        <pc:graphicFrameChg chg="add mod modGraphic">
          <ac:chgData name="Ruth Morales" userId="ac28147cf8bfa109" providerId="LiveId" clId="{4F4CBA6B-8F0F-4CF9-8724-88E0BEF12FDE}" dt="2019-12-30T21:49:16.382" v="2034" actId="14734"/>
          <ac:graphicFrameMkLst>
            <pc:docMk/>
            <pc:sldMk cId="3751647585" sldId="573"/>
            <ac:graphicFrameMk id="2" creationId="{A8D14AA6-F85C-45ED-9DEB-380A529B3880}"/>
          </ac:graphicFrameMkLst>
        </pc:graphicFrameChg>
        <pc:graphicFrameChg chg="add del mod modGraphic">
          <ac:chgData name="Ruth Morales" userId="ac28147cf8bfa109" providerId="LiveId" clId="{4F4CBA6B-8F0F-4CF9-8724-88E0BEF12FDE}" dt="2019-12-30T21:48:33.377" v="2026" actId="478"/>
          <ac:graphicFrameMkLst>
            <pc:docMk/>
            <pc:sldMk cId="3751647585" sldId="573"/>
            <ac:graphicFrameMk id="9" creationId="{521E41E0-CA1B-4280-B0CA-2E3AF239110A}"/>
          </ac:graphicFrameMkLst>
        </pc:graphicFrameChg>
      </pc:sldChg>
      <pc:sldChg chg="addSp modSp add ord">
        <pc:chgData name="Ruth Morales" userId="ac28147cf8bfa109" providerId="LiveId" clId="{4F4CBA6B-8F0F-4CF9-8724-88E0BEF12FDE}" dt="2019-12-30T21:47:44.904" v="2025" actId="12385"/>
        <pc:sldMkLst>
          <pc:docMk/>
          <pc:sldMk cId="1341770864" sldId="574"/>
        </pc:sldMkLst>
        <pc:spChg chg="add mod">
          <ac:chgData name="Ruth Morales" userId="ac28147cf8bfa109" providerId="LiveId" clId="{4F4CBA6B-8F0F-4CF9-8724-88E0BEF12FDE}" dt="2019-12-13T17:01:57.263" v="1471" actId="1076"/>
          <ac:spMkLst>
            <pc:docMk/>
            <pc:sldMk cId="1341770864" sldId="574"/>
            <ac:spMk id="3" creationId="{60CEC094-4822-40BA-8804-D4CA18A9ADBC}"/>
          </ac:spMkLst>
        </pc:spChg>
        <pc:graphicFrameChg chg="add mod modGraphic">
          <ac:chgData name="Ruth Morales" userId="ac28147cf8bfa109" providerId="LiveId" clId="{4F4CBA6B-8F0F-4CF9-8724-88E0BEF12FDE}" dt="2019-12-30T21:47:44.904" v="2025" actId="12385"/>
          <ac:graphicFrameMkLst>
            <pc:docMk/>
            <pc:sldMk cId="1341770864" sldId="574"/>
            <ac:graphicFrameMk id="2" creationId="{7E5A6715-AF43-457A-87D9-6B18BC4B1ED2}"/>
          </ac:graphicFrameMkLst>
        </pc:graphicFrameChg>
      </pc:sldChg>
      <pc:sldChg chg="addSp delSp modSp add ord">
        <pc:chgData name="Ruth Morales" userId="ac28147cf8bfa109" providerId="LiveId" clId="{4F4CBA6B-8F0F-4CF9-8724-88E0BEF12FDE}" dt="2019-12-30T21:47:06.547" v="2023" actId="14100"/>
        <pc:sldMkLst>
          <pc:docMk/>
          <pc:sldMk cId="3113571004" sldId="575"/>
        </pc:sldMkLst>
        <pc:spChg chg="add del">
          <ac:chgData name="Ruth Morales" userId="ac28147cf8bfa109" providerId="LiveId" clId="{4F4CBA6B-8F0F-4CF9-8724-88E0BEF12FDE}" dt="2019-12-13T17:04:13.007" v="1483"/>
          <ac:spMkLst>
            <pc:docMk/>
            <pc:sldMk cId="3113571004" sldId="575"/>
            <ac:spMk id="3" creationId="{A72C3827-F05C-4E41-94A4-F34FAC6A4393}"/>
          </ac:spMkLst>
        </pc:spChg>
        <pc:graphicFrameChg chg="add del">
          <ac:chgData name="Ruth Morales" userId="ac28147cf8bfa109" providerId="LiveId" clId="{4F4CBA6B-8F0F-4CF9-8724-88E0BEF12FDE}" dt="2019-12-13T17:04:13.007" v="1483"/>
          <ac:graphicFrameMkLst>
            <pc:docMk/>
            <pc:sldMk cId="3113571004" sldId="575"/>
            <ac:graphicFrameMk id="2" creationId="{20CF5FFB-53E0-4C38-8EEC-43E50FD7F72A}"/>
          </ac:graphicFrameMkLst>
        </pc:graphicFrameChg>
        <pc:graphicFrameChg chg="del">
          <ac:chgData name="Ruth Morales" userId="ac28147cf8bfa109" providerId="LiveId" clId="{4F4CBA6B-8F0F-4CF9-8724-88E0BEF12FDE}" dt="2019-12-13T17:01:05.893" v="1463" actId="478"/>
          <ac:graphicFrameMkLst>
            <pc:docMk/>
            <pc:sldMk cId="3113571004" sldId="575"/>
            <ac:graphicFrameMk id="9" creationId="{521E41E0-CA1B-4280-B0CA-2E3AF239110A}"/>
          </ac:graphicFrameMkLst>
        </pc:graphicFrameChg>
        <pc:picChg chg="add mod modCrop">
          <ac:chgData name="Ruth Morales" userId="ac28147cf8bfa109" providerId="LiveId" clId="{4F4CBA6B-8F0F-4CF9-8724-88E0BEF12FDE}" dt="2019-12-30T21:47:06.547" v="2023" actId="14100"/>
          <ac:picMkLst>
            <pc:docMk/>
            <pc:sldMk cId="3113571004" sldId="575"/>
            <ac:picMk id="2" creationId="{E4FA1EC5-34F3-4AD2-956D-19BD82A394CC}"/>
          </ac:picMkLst>
        </pc:picChg>
        <pc:picChg chg="add del mod modCrop">
          <ac:chgData name="Ruth Morales" userId="ac28147cf8bfa109" providerId="LiveId" clId="{4F4CBA6B-8F0F-4CF9-8724-88E0BEF12FDE}" dt="2019-12-30T21:46:04.472" v="2016" actId="478"/>
          <ac:picMkLst>
            <pc:docMk/>
            <pc:sldMk cId="3113571004" sldId="575"/>
            <ac:picMk id="4" creationId="{8BB57DFB-4F0C-4694-B717-90D248AC367A}"/>
          </ac:picMkLst>
        </pc:picChg>
      </pc:sldChg>
      <pc:sldChg chg="add del">
        <pc:chgData name="Ruth Morales" userId="ac28147cf8bfa109" providerId="LiveId" clId="{4F4CBA6B-8F0F-4CF9-8724-88E0BEF12FDE}" dt="2019-12-13T17:00:59.819" v="1461" actId="47"/>
        <pc:sldMkLst>
          <pc:docMk/>
          <pc:sldMk cId="3776442404" sldId="575"/>
        </pc:sldMkLst>
      </pc:sldChg>
      <pc:sldChg chg="addSp delSp modSp add">
        <pc:chgData name="Ruth Morales" userId="ac28147cf8bfa109" providerId="LiveId" clId="{4F4CBA6B-8F0F-4CF9-8724-88E0BEF12FDE}" dt="2019-12-30T21:49:54.988" v="2037" actId="20577"/>
        <pc:sldMkLst>
          <pc:docMk/>
          <pc:sldMk cId="2006886418" sldId="576"/>
        </pc:sldMkLst>
        <pc:spChg chg="add mod">
          <ac:chgData name="Ruth Morales" userId="ac28147cf8bfa109" providerId="LiveId" clId="{4F4CBA6B-8F0F-4CF9-8724-88E0BEF12FDE}" dt="2019-12-13T17:12:46.558" v="1566"/>
          <ac:spMkLst>
            <pc:docMk/>
            <pc:sldMk cId="2006886418" sldId="576"/>
            <ac:spMk id="2" creationId="{13E29C30-8528-421E-BE17-A991D5FD31AE}"/>
          </ac:spMkLst>
        </pc:spChg>
        <pc:spChg chg="add del mod">
          <ac:chgData name="Ruth Morales" userId="ac28147cf8bfa109" providerId="LiveId" clId="{4F4CBA6B-8F0F-4CF9-8724-88E0BEF12FDE}" dt="2019-12-13T17:08:23.217" v="1501" actId="12084"/>
          <ac:spMkLst>
            <pc:docMk/>
            <pc:sldMk cId="2006886418" sldId="576"/>
            <ac:spMk id="3" creationId="{6510E31C-D451-40D4-BE76-76CAD90F5F33}"/>
          </ac:spMkLst>
        </pc:spChg>
        <pc:graphicFrameChg chg="add mod">
          <ac:chgData name="Ruth Morales" userId="ac28147cf8bfa109" providerId="LiveId" clId="{4F4CBA6B-8F0F-4CF9-8724-88E0BEF12FDE}" dt="2019-12-30T21:49:54.988" v="2037" actId="20577"/>
          <ac:graphicFrameMkLst>
            <pc:docMk/>
            <pc:sldMk cId="2006886418" sldId="576"/>
            <ac:graphicFrameMk id="4" creationId="{70E4AC61-0E39-4548-A1D0-B47B09929520}"/>
          </ac:graphicFrameMkLst>
        </pc:graphicFrameChg>
      </pc:sldChg>
      <pc:sldChg chg="addSp delSp modSp add mod setBg">
        <pc:chgData name="Ruth Morales" userId="ac28147cf8bfa109" providerId="LiveId" clId="{4F4CBA6B-8F0F-4CF9-8724-88E0BEF12FDE}" dt="2019-12-17T16:57:19.412" v="1640" actId="17032"/>
        <pc:sldMkLst>
          <pc:docMk/>
          <pc:sldMk cId="1474481072" sldId="577"/>
        </pc:sldMkLst>
        <pc:spChg chg="add mod">
          <ac:chgData name="Ruth Morales" userId="ac28147cf8bfa109" providerId="LiveId" clId="{4F4CBA6B-8F0F-4CF9-8724-88E0BEF12FDE}" dt="2019-12-17T16:56:59.386" v="1638" actId="26606"/>
          <ac:spMkLst>
            <pc:docMk/>
            <pc:sldMk cId="1474481072" sldId="577"/>
            <ac:spMk id="2" creationId="{AEEBD40F-3D83-4C70-AF7D-B2195B59E0C2}"/>
          </ac:spMkLst>
        </pc:spChg>
        <pc:spChg chg="add del mod">
          <ac:chgData name="Ruth Morales" userId="ac28147cf8bfa109" providerId="LiveId" clId="{4F4CBA6B-8F0F-4CF9-8724-88E0BEF12FDE}" dt="2019-12-17T16:57:19.412" v="1640" actId="17032"/>
          <ac:spMkLst>
            <pc:docMk/>
            <pc:sldMk cId="1474481072" sldId="577"/>
            <ac:spMk id="16" creationId="{928F64C6-FE22-4FC1-A763-DFCC514811BD}"/>
          </ac:spMkLst>
        </pc:spChg>
        <pc:spChg chg="add del">
          <ac:chgData name="Ruth Morales" userId="ac28147cf8bfa109" providerId="LiveId" clId="{4F4CBA6B-8F0F-4CF9-8724-88E0BEF12FDE}" dt="2019-12-17T16:56:59.386" v="1638" actId="26606"/>
          <ac:spMkLst>
            <pc:docMk/>
            <pc:sldMk cId="1474481072" sldId="577"/>
            <ac:spMk id="23" creationId="{4351DFE5-F63D-4BE0-BDA9-E3EB88F01AA5}"/>
          </ac:spMkLst>
        </pc:spChg>
        <pc:picChg chg="add mod ord modCrop">
          <ac:chgData name="Ruth Morales" userId="ac28147cf8bfa109" providerId="LiveId" clId="{4F4CBA6B-8F0F-4CF9-8724-88E0BEF12FDE}" dt="2019-12-17T16:56:59.386" v="1638" actId="26606"/>
          <ac:picMkLst>
            <pc:docMk/>
            <pc:sldMk cId="1474481072" sldId="577"/>
            <ac:picMk id="4" creationId="{BD2528FA-B7BE-4A8A-8052-158794CEFA9B}"/>
          </ac:picMkLst>
        </pc:picChg>
        <pc:picChg chg="mod ord">
          <ac:chgData name="Ruth Morales" userId="ac28147cf8bfa109" providerId="LiveId" clId="{4F4CBA6B-8F0F-4CF9-8724-88E0BEF12FDE}" dt="2019-12-17T16:56:59.386" v="1638" actId="26606"/>
          <ac:picMkLst>
            <pc:docMk/>
            <pc:sldMk cId="1474481072" sldId="577"/>
            <ac:picMk id="5" creationId="{C113396E-9156-4FAA-B893-6B88AEBBFC0B}"/>
          </ac:picMkLst>
        </pc:picChg>
        <pc:picChg chg="add mod">
          <ac:chgData name="Ruth Morales" userId="ac28147cf8bfa109" providerId="LiveId" clId="{4F4CBA6B-8F0F-4CF9-8724-88E0BEF12FDE}" dt="2019-12-17T16:56:59.386" v="1638" actId="26606"/>
          <ac:picMkLst>
            <pc:docMk/>
            <pc:sldMk cId="1474481072" sldId="577"/>
            <ac:picMk id="7" creationId="{EBEC69D9-45D3-446B-8C24-F21EB42CE1AD}"/>
          </ac:picMkLst>
        </pc:picChg>
        <pc:picChg chg="add mod ord modCrop">
          <ac:chgData name="Ruth Morales" userId="ac28147cf8bfa109" providerId="LiveId" clId="{4F4CBA6B-8F0F-4CF9-8724-88E0BEF12FDE}" dt="2019-12-17T16:56:59.386" v="1638" actId="26606"/>
          <ac:picMkLst>
            <pc:docMk/>
            <pc:sldMk cId="1474481072" sldId="577"/>
            <ac:picMk id="9" creationId="{BCC77755-078C-47F9-942A-130A5137C1E0}"/>
          </ac:picMkLst>
        </pc:picChg>
        <pc:picChg chg="add mod">
          <ac:chgData name="Ruth Morales" userId="ac28147cf8bfa109" providerId="LiveId" clId="{4F4CBA6B-8F0F-4CF9-8724-88E0BEF12FDE}" dt="2019-12-17T16:56:59.386" v="1638" actId="26606"/>
          <ac:picMkLst>
            <pc:docMk/>
            <pc:sldMk cId="1474481072" sldId="577"/>
            <ac:picMk id="11" creationId="{141C7082-EEC1-4B94-8831-90443CB1DA6D}"/>
          </ac:picMkLst>
        </pc:picChg>
        <pc:picChg chg="add del">
          <ac:chgData name="Ruth Morales" userId="ac28147cf8bfa109" providerId="LiveId" clId="{4F4CBA6B-8F0F-4CF9-8724-88E0BEF12FDE}" dt="2019-12-17T16:56:59.386" v="1638" actId="26606"/>
          <ac:picMkLst>
            <pc:docMk/>
            <pc:sldMk cId="1474481072" sldId="577"/>
            <ac:picMk id="25" creationId="{02DD2BC0-6F29-4B4F-8D61-2DCF6D2E8E73}"/>
          </ac:picMkLst>
        </pc:picChg>
        <pc:cxnChg chg="add del mod">
          <ac:chgData name="Ruth Morales" userId="ac28147cf8bfa109" providerId="LiveId" clId="{4F4CBA6B-8F0F-4CF9-8724-88E0BEF12FDE}" dt="2019-12-17T16:57:19.412" v="1640" actId="17032"/>
          <ac:cxnSpMkLst>
            <pc:docMk/>
            <pc:sldMk cId="1474481072" sldId="577"/>
            <ac:cxnSpMk id="18" creationId="{5C34627B-48E6-4F4D-B843-97717A86B490}"/>
          </ac:cxnSpMkLst>
        </pc:cxnChg>
      </pc:sldChg>
      <pc:sldChg chg="add del">
        <pc:chgData name="Ruth Morales" userId="ac28147cf8bfa109" providerId="LiveId" clId="{4F4CBA6B-8F0F-4CF9-8724-88E0BEF12FDE}" dt="2019-12-13T17:11:23.167" v="1543" actId="47"/>
        <pc:sldMkLst>
          <pc:docMk/>
          <pc:sldMk cId="1765894431" sldId="578"/>
        </pc:sldMkLst>
      </pc:sldChg>
      <pc:sldChg chg="addSp delSp modSp add">
        <pc:chgData name="Ruth Morales" userId="ac28147cf8bfa109" providerId="LiveId" clId="{4F4CBA6B-8F0F-4CF9-8724-88E0BEF12FDE}" dt="2019-12-30T21:52:57.013" v="2091" actId="403"/>
        <pc:sldMkLst>
          <pc:docMk/>
          <pc:sldMk cId="2004062055" sldId="579"/>
        </pc:sldMkLst>
        <pc:spChg chg="add mod">
          <ac:chgData name="Ruth Morales" userId="ac28147cf8bfa109" providerId="LiveId" clId="{4F4CBA6B-8F0F-4CF9-8724-88E0BEF12FDE}" dt="2019-12-13T17:11:06.165" v="1540" actId="1076"/>
          <ac:spMkLst>
            <pc:docMk/>
            <pc:sldMk cId="2004062055" sldId="579"/>
            <ac:spMk id="2" creationId="{E59BB412-0D75-4D8D-A7EA-70A168BA5FD9}"/>
          </ac:spMkLst>
        </pc:spChg>
        <pc:spChg chg="add del mod">
          <ac:chgData name="Ruth Morales" userId="ac28147cf8bfa109" providerId="LiveId" clId="{4F4CBA6B-8F0F-4CF9-8724-88E0BEF12FDE}" dt="2019-12-13T17:10:16.302" v="1527" actId="12084"/>
          <ac:spMkLst>
            <pc:docMk/>
            <pc:sldMk cId="2004062055" sldId="579"/>
            <ac:spMk id="3" creationId="{D5FA722B-1077-41A4-80F6-B28C0DC84B4D}"/>
          </ac:spMkLst>
        </pc:spChg>
        <pc:graphicFrameChg chg="add mod">
          <ac:chgData name="Ruth Morales" userId="ac28147cf8bfa109" providerId="LiveId" clId="{4F4CBA6B-8F0F-4CF9-8724-88E0BEF12FDE}" dt="2019-12-30T21:52:57.013" v="2091" actId="403"/>
          <ac:graphicFrameMkLst>
            <pc:docMk/>
            <pc:sldMk cId="2004062055" sldId="579"/>
            <ac:graphicFrameMk id="4" creationId="{17F9DA33-30EB-430D-97EB-C05D7982D68A}"/>
          </ac:graphicFrameMkLst>
        </pc:graphicFrameChg>
      </pc:sldChg>
      <pc:sldChg chg="addSp delSp modSp add mod ord setBg modAnim">
        <pc:chgData name="Ruth Morales" userId="ac28147cf8bfa109" providerId="LiveId" clId="{4F4CBA6B-8F0F-4CF9-8724-88E0BEF12FDE}" dt="2019-12-30T20:35:34.245" v="1750"/>
        <pc:sldMkLst>
          <pc:docMk/>
          <pc:sldMk cId="1228605766" sldId="580"/>
        </pc:sldMkLst>
        <pc:spChg chg="del">
          <ac:chgData name="Ruth Morales" userId="ac28147cf8bfa109" providerId="LiveId" clId="{4F4CBA6B-8F0F-4CF9-8724-88E0BEF12FDE}" dt="2019-12-13T19:02:53.810" v="1584" actId="26606"/>
          <ac:spMkLst>
            <pc:docMk/>
            <pc:sldMk cId="1228605766" sldId="580"/>
            <ac:spMk id="2" creationId="{D9AE5BB6-BBCD-4F85-B063-0DB31EE53DBB}"/>
          </ac:spMkLst>
        </pc:spChg>
        <pc:spChg chg="del">
          <ac:chgData name="Ruth Morales" userId="ac28147cf8bfa109" providerId="LiveId" clId="{4F4CBA6B-8F0F-4CF9-8724-88E0BEF12FDE}" dt="2019-12-13T19:01:48.953" v="1583"/>
          <ac:spMkLst>
            <pc:docMk/>
            <pc:sldMk cId="1228605766" sldId="580"/>
            <ac:spMk id="3" creationId="{98897F24-EAC9-4845-8650-FF0F8A384F11}"/>
          </ac:spMkLst>
        </pc:spChg>
        <pc:spChg chg="add del">
          <ac:chgData name="Ruth Morales" userId="ac28147cf8bfa109" providerId="LiveId" clId="{4F4CBA6B-8F0F-4CF9-8724-88E0BEF12FDE}" dt="2019-12-13T19:03:06.473" v="1588" actId="26606"/>
          <ac:spMkLst>
            <pc:docMk/>
            <pc:sldMk cId="1228605766" sldId="580"/>
            <ac:spMk id="9" creationId="{57845966-6EFC-468A-9CC7-BAB4B95854E7}"/>
          </ac:spMkLst>
        </pc:spChg>
        <pc:spChg chg="add del">
          <ac:chgData name="Ruth Morales" userId="ac28147cf8bfa109" providerId="LiveId" clId="{4F4CBA6B-8F0F-4CF9-8724-88E0BEF12FDE}" dt="2019-12-13T19:03:06.473" v="1588" actId="26606"/>
          <ac:spMkLst>
            <pc:docMk/>
            <pc:sldMk cId="1228605766" sldId="580"/>
            <ac:spMk id="13" creationId="{ADAD1991-FFD1-4E94-ABAB-7560D33008E4}"/>
          </ac:spMkLst>
        </pc:spChg>
        <pc:spChg chg="add">
          <ac:chgData name="Ruth Morales" userId="ac28147cf8bfa109" providerId="LiveId" clId="{4F4CBA6B-8F0F-4CF9-8724-88E0BEF12FDE}" dt="2019-12-13T19:03:06.473" v="1588" actId="26606"/>
          <ac:spMkLst>
            <pc:docMk/>
            <pc:sldMk cId="1228605766" sldId="580"/>
            <ac:spMk id="18" creationId="{32BC26D8-82FB-445E-AA49-62A77D7C1EE0}"/>
          </ac:spMkLst>
        </pc:spChg>
        <pc:spChg chg="add">
          <ac:chgData name="Ruth Morales" userId="ac28147cf8bfa109" providerId="LiveId" clId="{4F4CBA6B-8F0F-4CF9-8724-88E0BEF12FDE}" dt="2019-12-13T19:03:06.473" v="1588" actId="26606"/>
          <ac:spMkLst>
            <pc:docMk/>
            <pc:sldMk cId="1228605766" sldId="580"/>
            <ac:spMk id="20" creationId="{CB44330D-EA18-4254-AA95-EB49948539B8}"/>
          </ac:spMkLst>
        </pc:spChg>
        <pc:picChg chg="add mod">
          <ac:chgData name="Ruth Morales" userId="ac28147cf8bfa109" providerId="LiveId" clId="{4F4CBA6B-8F0F-4CF9-8724-88E0BEF12FDE}" dt="2019-12-13T19:03:52.035" v="1604" actId="14100"/>
          <ac:picMkLst>
            <pc:docMk/>
            <pc:sldMk cId="1228605766" sldId="580"/>
            <ac:picMk id="4" creationId="{88B494CF-83FE-4AB2-ABA1-507F861B0B5E}"/>
          </ac:picMkLst>
        </pc:picChg>
        <pc:picChg chg="add del">
          <ac:chgData name="Ruth Morales" userId="ac28147cf8bfa109" providerId="LiveId" clId="{4F4CBA6B-8F0F-4CF9-8724-88E0BEF12FDE}" dt="2019-12-13T19:03:06.473" v="1588" actId="26606"/>
          <ac:picMkLst>
            <pc:docMk/>
            <pc:sldMk cId="1228605766" sldId="580"/>
            <ac:picMk id="11" creationId="{75554383-98AF-4A47-BB65-705FAAA4BE6A}"/>
          </ac:picMkLst>
        </pc:picChg>
      </pc:sldChg>
      <pc:sldChg chg="addSp delSp modSp add">
        <pc:chgData name="Ruth Morales" userId="ac28147cf8bfa109" providerId="LiveId" clId="{4F4CBA6B-8F0F-4CF9-8724-88E0BEF12FDE}" dt="2020-01-21T22:08:15.872" v="2226" actId="20577"/>
        <pc:sldMkLst>
          <pc:docMk/>
          <pc:sldMk cId="1564453347" sldId="581"/>
        </pc:sldMkLst>
        <pc:spChg chg="del mod">
          <ac:chgData name="Ruth Morales" userId="ac28147cf8bfa109" providerId="LiveId" clId="{4F4CBA6B-8F0F-4CF9-8724-88E0BEF12FDE}" dt="2019-12-30T20:20:30.414" v="1645" actId="478"/>
          <ac:spMkLst>
            <pc:docMk/>
            <pc:sldMk cId="1564453347" sldId="581"/>
            <ac:spMk id="2" creationId="{424E5496-8E1C-4A12-9116-B6AAE4821C86}"/>
          </ac:spMkLst>
        </pc:spChg>
        <pc:spChg chg="del mod">
          <ac:chgData name="Ruth Morales" userId="ac28147cf8bfa109" providerId="LiveId" clId="{4F4CBA6B-8F0F-4CF9-8724-88E0BEF12FDE}" dt="2019-12-30T20:21:43.472" v="1646" actId="12084"/>
          <ac:spMkLst>
            <pc:docMk/>
            <pc:sldMk cId="1564453347" sldId="581"/>
            <ac:spMk id="3" creationId="{F8799AFB-7FE1-4633-99A0-0F079B27E9DE}"/>
          </ac:spMkLst>
        </pc:spChg>
        <pc:graphicFrameChg chg="add mod">
          <ac:chgData name="Ruth Morales" userId="ac28147cf8bfa109" providerId="LiveId" clId="{4F4CBA6B-8F0F-4CF9-8724-88E0BEF12FDE}" dt="2020-01-21T22:08:15.872" v="2226" actId="20577"/>
          <ac:graphicFrameMkLst>
            <pc:docMk/>
            <pc:sldMk cId="1564453347" sldId="581"/>
            <ac:graphicFrameMk id="4" creationId="{1D8515F7-B33B-468D-A3B3-257D2CA5F689}"/>
          </ac:graphicFrameMkLst>
        </pc:graphicFrameChg>
        <pc:picChg chg="add">
          <ac:chgData name="Ruth Morales" userId="ac28147cf8bfa109" providerId="LiveId" clId="{4F4CBA6B-8F0F-4CF9-8724-88E0BEF12FDE}" dt="2020-01-06T22:36:47.980" v="2096"/>
          <ac:picMkLst>
            <pc:docMk/>
            <pc:sldMk cId="1564453347" sldId="581"/>
            <ac:picMk id="3" creationId="{4652CE2F-EA54-4C0F-B6F3-2D8BE4B08641}"/>
          </ac:picMkLst>
        </pc:picChg>
      </pc:sldChg>
      <pc:sldChg chg="addSp delSp modSp add ord">
        <pc:chgData name="Ruth Morales" userId="ac28147cf8bfa109" providerId="LiveId" clId="{4F4CBA6B-8F0F-4CF9-8724-88E0BEF12FDE}" dt="2019-12-30T21:23:32.200" v="1905" actId="20577"/>
        <pc:sldMkLst>
          <pc:docMk/>
          <pc:sldMk cId="1851301504" sldId="582"/>
        </pc:sldMkLst>
        <pc:spChg chg="del">
          <ac:chgData name="Ruth Morales" userId="ac28147cf8bfa109" providerId="LiveId" clId="{4F4CBA6B-8F0F-4CF9-8724-88E0BEF12FDE}" dt="2019-12-30T21:19:44.760" v="1873" actId="478"/>
          <ac:spMkLst>
            <pc:docMk/>
            <pc:sldMk cId="1851301504" sldId="582"/>
            <ac:spMk id="2" creationId="{7C79DB4A-7F9B-47FA-9F58-20175E854B8C}"/>
          </ac:spMkLst>
        </pc:spChg>
        <pc:spChg chg="add mod">
          <ac:chgData name="Ruth Morales" userId="ac28147cf8bfa109" providerId="LiveId" clId="{4F4CBA6B-8F0F-4CF9-8724-88E0BEF12FDE}" dt="2019-12-30T21:22:39.358" v="1898" actId="1076"/>
          <ac:spMkLst>
            <pc:docMk/>
            <pc:sldMk cId="1851301504" sldId="582"/>
            <ac:spMk id="6" creationId="{E5AF8275-2C8E-4F6A-A765-09BE3A74A658}"/>
          </ac:spMkLst>
        </pc:spChg>
        <pc:spChg chg="add del">
          <ac:chgData name="Ruth Morales" userId="ac28147cf8bfa109" providerId="LiveId" clId="{4F4CBA6B-8F0F-4CF9-8724-88E0BEF12FDE}" dt="2019-12-30T21:20:55.897" v="1877" actId="478"/>
          <ac:spMkLst>
            <pc:docMk/>
            <pc:sldMk cId="1851301504" sldId="582"/>
            <ac:spMk id="7" creationId="{95AEAA49-9797-4160-9FFE-F6E78C28BE81}"/>
          </ac:spMkLst>
        </pc:spChg>
        <pc:graphicFrameChg chg="add mod">
          <ac:chgData name="Ruth Morales" userId="ac28147cf8bfa109" providerId="LiveId" clId="{4F4CBA6B-8F0F-4CF9-8724-88E0BEF12FDE}" dt="2019-12-30T21:23:32.200" v="1905" actId="20577"/>
          <ac:graphicFrameMkLst>
            <pc:docMk/>
            <pc:sldMk cId="1851301504" sldId="582"/>
            <ac:graphicFrameMk id="10" creationId="{7C610569-ABB8-497F-AEF0-FABDF422A5B8}"/>
          </ac:graphicFrameMkLst>
        </pc:graphicFrameChg>
        <pc:picChg chg="del">
          <ac:chgData name="Ruth Morales" userId="ac28147cf8bfa109" providerId="LiveId" clId="{4F4CBA6B-8F0F-4CF9-8724-88E0BEF12FDE}" dt="2019-12-30T21:19:36.412" v="1872" actId="478"/>
          <ac:picMkLst>
            <pc:docMk/>
            <pc:sldMk cId="1851301504" sldId="582"/>
            <ac:picMk id="8" creationId="{AA3CEC07-773D-41C2-B8C9-FC92D00875C5}"/>
          </ac:picMkLst>
        </pc:picChg>
        <pc:picChg chg="add mod">
          <ac:chgData name="Ruth Morales" userId="ac28147cf8bfa109" providerId="LiveId" clId="{4F4CBA6B-8F0F-4CF9-8724-88E0BEF12FDE}" dt="2019-12-30T21:22:57.577" v="1901" actId="1076"/>
          <ac:picMkLst>
            <pc:docMk/>
            <pc:sldMk cId="1851301504" sldId="582"/>
            <ac:picMk id="9" creationId="{32BE8ABD-486A-47C5-B11F-747FEF3C9F95}"/>
          </ac:picMkLst>
        </pc:picChg>
      </pc:sldChg>
      <pc:sldChg chg="add del">
        <pc:chgData name="Ruth Morales" userId="ac28147cf8bfa109" providerId="LiveId" clId="{4F4CBA6B-8F0F-4CF9-8724-88E0BEF12FDE}" dt="2019-12-30T20:41:34.497" v="1756"/>
        <pc:sldMkLst>
          <pc:docMk/>
          <pc:sldMk cId="1880070714" sldId="582"/>
        </pc:sldMkLst>
      </pc:sldChg>
      <pc:sldChg chg="addSp delSp modSp add">
        <pc:chgData name="Ruth Morales" userId="ac28147cf8bfa109" providerId="LiveId" clId="{4F4CBA6B-8F0F-4CF9-8724-88E0BEF12FDE}" dt="2019-12-30T21:26:44.470" v="1922"/>
        <pc:sldMkLst>
          <pc:docMk/>
          <pc:sldMk cId="4113793005" sldId="583"/>
        </pc:sldMkLst>
        <pc:spChg chg="add mod">
          <ac:chgData name="Ruth Morales" userId="ac28147cf8bfa109" providerId="LiveId" clId="{4F4CBA6B-8F0F-4CF9-8724-88E0BEF12FDE}" dt="2019-12-30T21:26:44.470" v="1922"/>
          <ac:spMkLst>
            <pc:docMk/>
            <pc:sldMk cId="4113793005" sldId="583"/>
            <ac:spMk id="3" creationId="{865DD00B-39BB-48B1-AF8D-DB4E0DC12A5B}"/>
          </ac:spMkLst>
        </pc:spChg>
        <pc:spChg chg="del">
          <ac:chgData name="Ruth Morales" userId="ac28147cf8bfa109" providerId="LiveId" clId="{4F4CBA6B-8F0F-4CF9-8724-88E0BEF12FDE}" dt="2019-12-30T21:24:33.440" v="1906" actId="478"/>
          <ac:spMkLst>
            <pc:docMk/>
            <pc:sldMk cId="4113793005" sldId="583"/>
            <ac:spMk id="6" creationId="{E5AF8275-2C8E-4F6A-A765-09BE3A74A658}"/>
          </ac:spMkLst>
        </pc:spChg>
        <pc:spChg chg="add mod">
          <ac:chgData name="Ruth Morales" userId="ac28147cf8bfa109" providerId="LiveId" clId="{4F4CBA6B-8F0F-4CF9-8724-88E0BEF12FDE}" dt="2019-12-30T21:25:21.861" v="1921" actId="1076"/>
          <ac:spMkLst>
            <pc:docMk/>
            <pc:sldMk cId="4113793005" sldId="583"/>
            <ac:spMk id="7" creationId="{D5C7E2FA-13B8-4FC7-8F50-2770F010F760}"/>
          </ac:spMkLst>
        </pc:spChg>
      </pc:sldChg>
      <pc:sldChg chg="addSp delSp modSp add mod setBg modNotesTx">
        <pc:chgData name="Ruth Morales" userId="ac28147cf8bfa109" providerId="LiveId" clId="{4F4CBA6B-8F0F-4CF9-8724-88E0BEF12FDE}" dt="2020-01-18T20:00:17.365" v="2140" actId="20577"/>
        <pc:sldMkLst>
          <pc:docMk/>
          <pc:sldMk cId="2062047079" sldId="584"/>
        </pc:sldMkLst>
        <pc:spChg chg="del mod">
          <ac:chgData name="Ruth Morales" userId="ac28147cf8bfa109" providerId="LiveId" clId="{4F4CBA6B-8F0F-4CF9-8724-88E0BEF12FDE}" dt="2019-12-30T21:32:11.243" v="1946" actId="478"/>
          <ac:spMkLst>
            <pc:docMk/>
            <pc:sldMk cId="2062047079" sldId="584"/>
            <ac:spMk id="2" creationId="{FAB681CD-7822-487D-8E08-EF5EC0EAB99A}"/>
          </ac:spMkLst>
        </pc:spChg>
        <pc:spChg chg="add del">
          <ac:chgData name="Ruth Morales" userId="ac28147cf8bfa109" providerId="LiveId" clId="{4F4CBA6B-8F0F-4CF9-8724-88E0BEF12FDE}" dt="2019-12-30T21:31:35.696" v="1942"/>
          <ac:spMkLst>
            <pc:docMk/>
            <pc:sldMk cId="2062047079" sldId="584"/>
            <ac:spMk id="3" creationId="{DE5B3EF3-4B39-4CFE-8DF1-87C52DA08429}"/>
          </ac:spMkLst>
        </pc:spChg>
        <pc:spChg chg="add del mod">
          <ac:chgData name="Ruth Morales" userId="ac28147cf8bfa109" providerId="LiveId" clId="{4F4CBA6B-8F0F-4CF9-8724-88E0BEF12FDE}" dt="2019-12-30T21:32:19.923" v="1948" actId="478"/>
          <ac:spMkLst>
            <pc:docMk/>
            <pc:sldMk cId="2062047079" sldId="584"/>
            <ac:spMk id="6" creationId="{45B93F5D-090C-4D2F-B81A-753134A6E267}"/>
          </ac:spMkLst>
        </pc:spChg>
        <pc:graphicFrameChg chg="add del mod modGraphic">
          <ac:chgData name="Ruth Morales" userId="ac28147cf8bfa109" providerId="LiveId" clId="{4F4CBA6B-8F0F-4CF9-8724-88E0BEF12FDE}" dt="2019-12-30T21:32:16.045" v="1947" actId="478"/>
          <ac:graphicFrameMkLst>
            <pc:docMk/>
            <pc:sldMk cId="2062047079" sldId="584"/>
            <ac:graphicFrameMk id="4" creationId="{0794E6C2-0139-4464-88C9-1456130355E5}"/>
          </ac:graphicFrameMkLst>
        </pc:graphicFrameChg>
        <pc:graphicFrameChg chg="add del">
          <ac:chgData name="Ruth Morales" userId="ac28147cf8bfa109" providerId="LiveId" clId="{4F4CBA6B-8F0F-4CF9-8724-88E0BEF12FDE}" dt="2019-12-30T21:32:44.229" v="1950"/>
          <ac:graphicFrameMkLst>
            <pc:docMk/>
            <pc:sldMk cId="2062047079" sldId="584"/>
            <ac:graphicFrameMk id="7" creationId="{494D4D32-95E9-4E08-B6AE-9453FB0AE7EF}"/>
          </ac:graphicFrameMkLst>
        </pc:graphicFrameChg>
        <pc:graphicFrameChg chg="add del">
          <ac:chgData name="Ruth Morales" userId="ac28147cf8bfa109" providerId="LiveId" clId="{4F4CBA6B-8F0F-4CF9-8724-88E0BEF12FDE}" dt="2019-12-30T21:33:27.105" v="1958"/>
          <ac:graphicFrameMkLst>
            <pc:docMk/>
            <pc:sldMk cId="2062047079" sldId="584"/>
            <ac:graphicFrameMk id="9" creationId="{1D3D2475-C848-464E-AADA-68180BA92D57}"/>
          </ac:graphicFrameMkLst>
        </pc:graphicFrameChg>
        <pc:graphicFrameChg chg="add del mod modGraphic">
          <ac:chgData name="Ruth Morales" userId="ac28147cf8bfa109" providerId="LiveId" clId="{4F4CBA6B-8F0F-4CF9-8724-88E0BEF12FDE}" dt="2019-12-30T21:33:39.345" v="1962"/>
          <ac:graphicFrameMkLst>
            <pc:docMk/>
            <pc:sldMk cId="2062047079" sldId="584"/>
            <ac:graphicFrameMk id="10" creationId="{62E8CEB1-5E86-4ED1-8D3C-B1EAF9584CD8}"/>
          </ac:graphicFrameMkLst>
        </pc:graphicFrameChg>
        <pc:graphicFrameChg chg="add del">
          <ac:chgData name="Ruth Morales" userId="ac28147cf8bfa109" providerId="LiveId" clId="{4F4CBA6B-8F0F-4CF9-8724-88E0BEF12FDE}" dt="2019-12-30T21:34:14.306" v="1976"/>
          <ac:graphicFrameMkLst>
            <pc:docMk/>
            <pc:sldMk cId="2062047079" sldId="584"/>
            <ac:graphicFrameMk id="11" creationId="{ECC73DCD-7A56-471B-B582-474DDFA6887D}"/>
          </ac:graphicFrameMkLst>
        </pc:graphicFrameChg>
        <pc:graphicFrameChg chg="add del mod">
          <ac:chgData name="Ruth Morales" userId="ac28147cf8bfa109" providerId="LiveId" clId="{4F4CBA6B-8F0F-4CF9-8724-88E0BEF12FDE}" dt="2019-12-30T21:36:26.975" v="1989" actId="478"/>
          <ac:graphicFrameMkLst>
            <pc:docMk/>
            <pc:sldMk cId="2062047079" sldId="584"/>
            <ac:graphicFrameMk id="12" creationId="{902AFFC0-A88E-401F-83E9-45C1A23CC792}"/>
          </ac:graphicFrameMkLst>
        </pc:graphicFrameChg>
        <pc:picChg chg="add del">
          <ac:chgData name="Ruth Morales" userId="ac28147cf8bfa109" providerId="LiveId" clId="{4F4CBA6B-8F0F-4CF9-8724-88E0BEF12FDE}" dt="2019-12-30T21:32:51.840" v="1952"/>
          <ac:picMkLst>
            <pc:docMk/>
            <pc:sldMk cId="2062047079" sldId="584"/>
            <ac:picMk id="8" creationId="{EDA566D7-B6CB-4C4C-B203-CD3BA8CDEA25}"/>
          </ac:picMkLst>
        </pc:picChg>
        <pc:picChg chg="add del mod modCrop">
          <ac:chgData name="Ruth Morales" userId="ac28147cf8bfa109" providerId="LiveId" clId="{4F4CBA6B-8F0F-4CF9-8724-88E0BEF12FDE}" dt="2019-12-30T21:37:05.791" v="1997" actId="478"/>
          <ac:picMkLst>
            <pc:docMk/>
            <pc:sldMk cId="2062047079" sldId="584"/>
            <ac:picMk id="13" creationId="{C053FD18-1894-4A96-9CCC-A750E6F3E54B}"/>
          </ac:picMkLst>
        </pc:picChg>
        <pc:picChg chg="add mod modCrop">
          <ac:chgData name="Ruth Morales" userId="ac28147cf8bfa109" providerId="LiveId" clId="{4F4CBA6B-8F0F-4CF9-8724-88E0BEF12FDE}" dt="2019-12-30T21:41:56.409" v="2007" actId="14100"/>
          <ac:picMkLst>
            <pc:docMk/>
            <pc:sldMk cId="2062047079" sldId="584"/>
            <ac:picMk id="14" creationId="{A2958D2B-AAB6-4D20-BEED-DD0F1619AC8F}"/>
          </ac:picMkLst>
        </pc:picChg>
      </pc:sldChg>
      <pc:sldChg chg="addSp delSp modSp add">
        <pc:chgData name="Ruth Morales" userId="ac28147cf8bfa109" providerId="LiveId" clId="{4F4CBA6B-8F0F-4CF9-8724-88E0BEF12FDE}" dt="2019-12-30T21:50:40.061" v="2048" actId="1076"/>
        <pc:sldMkLst>
          <pc:docMk/>
          <pc:sldMk cId="1359880786" sldId="585"/>
        </pc:sldMkLst>
        <pc:spChg chg="del">
          <ac:chgData name="Ruth Morales" userId="ac28147cf8bfa109" providerId="LiveId" clId="{4F4CBA6B-8F0F-4CF9-8724-88E0BEF12FDE}" dt="2019-12-30T21:50:09.686" v="2041" actId="478"/>
          <ac:spMkLst>
            <pc:docMk/>
            <pc:sldMk cId="1359880786" sldId="585"/>
            <ac:spMk id="2" creationId="{88610DB6-79FD-43A7-B0FE-EFC4CEC19D55}"/>
          </ac:spMkLst>
        </pc:spChg>
        <pc:spChg chg="del mod">
          <ac:chgData name="Ruth Morales" userId="ac28147cf8bfa109" providerId="LiveId" clId="{4F4CBA6B-8F0F-4CF9-8724-88E0BEF12FDE}" dt="2019-12-30T21:50:07.746" v="2040" actId="12084"/>
          <ac:spMkLst>
            <pc:docMk/>
            <pc:sldMk cId="1359880786" sldId="585"/>
            <ac:spMk id="3" creationId="{63C983D0-F2E5-44E0-9AB3-AD2CA0BCEF28}"/>
          </ac:spMkLst>
        </pc:spChg>
        <pc:graphicFrameChg chg="add mod">
          <ac:chgData name="Ruth Morales" userId="ac28147cf8bfa109" providerId="LiveId" clId="{4F4CBA6B-8F0F-4CF9-8724-88E0BEF12FDE}" dt="2019-12-30T21:50:40.061" v="2048" actId="1076"/>
          <ac:graphicFrameMkLst>
            <pc:docMk/>
            <pc:sldMk cId="1359880786" sldId="585"/>
            <ac:graphicFrameMk id="4" creationId="{4B89DE5D-E266-44DF-BE2E-FF12E4BCBE23}"/>
          </ac:graphicFrameMkLst>
        </pc:graphicFrameChg>
      </pc:sldChg>
      <pc:sldChg chg="addSp delSp modSp add">
        <pc:chgData name="Ruth Morales" userId="ac28147cf8bfa109" providerId="LiveId" clId="{4F4CBA6B-8F0F-4CF9-8724-88E0BEF12FDE}" dt="2019-12-30T21:52:30.045" v="2085" actId="1076"/>
        <pc:sldMkLst>
          <pc:docMk/>
          <pc:sldMk cId="4190894967" sldId="586"/>
        </pc:sldMkLst>
        <pc:spChg chg="del">
          <ac:chgData name="Ruth Morales" userId="ac28147cf8bfa109" providerId="LiveId" clId="{4F4CBA6B-8F0F-4CF9-8724-88E0BEF12FDE}" dt="2019-12-30T21:51:42.452" v="2053" actId="478"/>
          <ac:spMkLst>
            <pc:docMk/>
            <pc:sldMk cId="4190894967" sldId="586"/>
            <ac:spMk id="2" creationId="{F10B182C-1923-44E9-8E63-BAB09C6AFA8C}"/>
          </ac:spMkLst>
        </pc:spChg>
        <pc:spChg chg="del">
          <ac:chgData name="Ruth Morales" userId="ac28147cf8bfa109" providerId="LiveId" clId="{4F4CBA6B-8F0F-4CF9-8724-88E0BEF12FDE}" dt="2019-12-30T21:51:40.234" v="2052" actId="478"/>
          <ac:spMkLst>
            <pc:docMk/>
            <pc:sldMk cId="4190894967" sldId="586"/>
            <ac:spMk id="3" creationId="{B104F202-3400-42FF-9A75-6B74DD1DD97B}"/>
          </ac:spMkLst>
        </pc:spChg>
        <pc:spChg chg="add">
          <ac:chgData name="Ruth Morales" userId="ac28147cf8bfa109" providerId="LiveId" clId="{4F4CBA6B-8F0F-4CF9-8724-88E0BEF12FDE}" dt="2019-12-30T21:51:31.434" v="2051"/>
          <ac:spMkLst>
            <pc:docMk/>
            <pc:sldMk cId="4190894967" sldId="586"/>
            <ac:spMk id="7" creationId="{BD4357EB-6166-43C0-B799-003C72E3CE61}"/>
          </ac:spMkLst>
        </pc:spChg>
        <pc:spChg chg="add mod">
          <ac:chgData name="Ruth Morales" userId="ac28147cf8bfa109" providerId="LiveId" clId="{4F4CBA6B-8F0F-4CF9-8724-88E0BEF12FDE}" dt="2019-12-30T21:52:02.439" v="2061" actId="403"/>
          <ac:spMkLst>
            <pc:docMk/>
            <pc:sldMk cId="4190894967" sldId="586"/>
            <ac:spMk id="8" creationId="{10C6588A-0EC2-4C27-9D10-32EFD4BFE618}"/>
          </ac:spMkLst>
        </pc:spChg>
        <pc:spChg chg="add">
          <ac:chgData name="Ruth Morales" userId="ac28147cf8bfa109" providerId="LiveId" clId="{4F4CBA6B-8F0F-4CF9-8724-88E0BEF12FDE}" dt="2019-12-30T21:51:31.434" v="2051"/>
          <ac:spMkLst>
            <pc:docMk/>
            <pc:sldMk cId="4190894967" sldId="586"/>
            <ac:spMk id="9" creationId="{AE657DAE-B1EC-47E2-9A88-93ACAAE47E0A}"/>
          </ac:spMkLst>
        </pc:spChg>
        <pc:spChg chg="add mod">
          <ac:chgData name="Ruth Morales" userId="ac28147cf8bfa109" providerId="LiveId" clId="{4F4CBA6B-8F0F-4CF9-8724-88E0BEF12FDE}" dt="2019-12-30T21:51:57.515" v="2059" actId="403"/>
          <ac:spMkLst>
            <pc:docMk/>
            <pc:sldMk cId="4190894967" sldId="586"/>
            <ac:spMk id="10" creationId="{975BD60E-7B62-49A5-835A-441DEC16FC56}"/>
          </ac:spMkLst>
        </pc:spChg>
        <pc:spChg chg="add">
          <ac:chgData name="Ruth Morales" userId="ac28147cf8bfa109" providerId="LiveId" clId="{4F4CBA6B-8F0F-4CF9-8724-88E0BEF12FDE}" dt="2019-12-30T21:51:31.434" v="2051"/>
          <ac:spMkLst>
            <pc:docMk/>
            <pc:sldMk cId="4190894967" sldId="586"/>
            <ac:spMk id="11" creationId="{46750E32-90D9-4615-9632-798FA032BF9E}"/>
          </ac:spMkLst>
        </pc:spChg>
        <pc:spChg chg="add mod">
          <ac:chgData name="Ruth Morales" userId="ac28147cf8bfa109" providerId="LiveId" clId="{4F4CBA6B-8F0F-4CF9-8724-88E0BEF12FDE}" dt="2019-12-30T21:51:53.262" v="2057" actId="403"/>
          <ac:spMkLst>
            <pc:docMk/>
            <pc:sldMk cId="4190894967" sldId="586"/>
            <ac:spMk id="12" creationId="{FC08B685-A477-40B0-895B-E6E0693DB618}"/>
          </ac:spMkLst>
        </pc:spChg>
        <pc:grpChg chg="add mod">
          <ac:chgData name="Ruth Morales" userId="ac28147cf8bfa109" providerId="LiveId" clId="{4F4CBA6B-8F0F-4CF9-8724-88E0BEF12FDE}" dt="2019-12-30T21:52:30.045" v="2085" actId="1076"/>
          <ac:grpSpMkLst>
            <pc:docMk/>
            <pc:sldMk cId="4190894967" sldId="586"/>
            <ac:grpSpMk id="4" creationId="{FB8A1022-AB13-4C83-A802-506FE51849C2}"/>
          </ac:grpSpMkLst>
        </pc:grpChg>
        <pc:grpChg chg="add mod">
          <ac:chgData name="Ruth Morales" userId="ac28147cf8bfa109" providerId="LiveId" clId="{4F4CBA6B-8F0F-4CF9-8724-88E0BEF12FDE}" dt="2019-12-30T21:52:23.543" v="2083" actId="1035"/>
          <ac:grpSpMkLst>
            <pc:docMk/>
            <pc:sldMk cId="4190894967" sldId="586"/>
            <ac:grpSpMk id="5" creationId="{A1CF9D26-FBE6-4F39-A019-3C09E80A5CEA}"/>
          </ac:grpSpMkLst>
        </pc:grpChg>
        <pc:grpChg chg="add mod">
          <ac:chgData name="Ruth Morales" userId="ac28147cf8bfa109" providerId="LiveId" clId="{4F4CBA6B-8F0F-4CF9-8724-88E0BEF12FDE}" dt="2019-12-30T21:52:11.196" v="2063" actId="14100"/>
          <ac:grpSpMkLst>
            <pc:docMk/>
            <pc:sldMk cId="4190894967" sldId="586"/>
            <ac:grpSpMk id="6" creationId="{211AD0F7-DB41-49AC-9102-54B45F0F1E56}"/>
          </ac:grpSpMkLst>
        </pc:grpChg>
      </pc:sldChg>
    </pc:docChg>
  </pc:docChgLst>
</pc:chgInfo>
</file>

<file path=ppt/diagrams/_rels/data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svg"/><Relationship Id="rId1"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21D7E7-87C8-4428-82C5-B4D8F9045A5A}"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s-EC"/>
        </a:p>
      </dgm:t>
    </dgm:pt>
    <dgm:pt modelId="{98F46B9A-0613-4D9D-BA23-E9A2079804F5}">
      <dgm:prSet custT="1"/>
      <dgm:spPr/>
      <dgm:t>
        <a:bodyPr/>
        <a:lstStyle/>
        <a:p>
          <a:r>
            <a:rPr lang="es-EC" sz="2000" dirty="0">
              <a:solidFill>
                <a:schemeClr val="tx1"/>
              </a:solidFill>
            </a:rPr>
            <a:t>Uno de los productos logrados, de mayor consumo por los seres humanos y las sociedades de negocios es el GLP a través de los distribuidores y  centros de acopio en el país.</a:t>
          </a:r>
        </a:p>
      </dgm:t>
    </dgm:pt>
    <dgm:pt modelId="{619AE4F1-BC85-4EE2-8682-1E88C58EAB98}" type="parTrans" cxnId="{BF5AE6FE-E467-475E-9D1C-50DB030BD715}">
      <dgm:prSet/>
      <dgm:spPr/>
      <dgm:t>
        <a:bodyPr/>
        <a:lstStyle/>
        <a:p>
          <a:endParaRPr lang="es-EC" sz="2400">
            <a:solidFill>
              <a:schemeClr val="tx1"/>
            </a:solidFill>
          </a:endParaRPr>
        </a:p>
      </dgm:t>
    </dgm:pt>
    <dgm:pt modelId="{04C6881D-7A52-4F7D-B3B4-A1A2607698EE}" type="sibTrans" cxnId="{BF5AE6FE-E467-475E-9D1C-50DB030BD715}">
      <dgm:prSet/>
      <dgm:spPr/>
      <dgm:t>
        <a:bodyPr/>
        <a:lstStyle/>
        <a:p>
          <a:endParaRPr lang="es-EC" sz="2400">
            <a:solidFill>
              <a:schemeClr val="tx1"/>
            </a:solidFill>
          </a:endParaRPr>
        </a:p>
      </dgm:t>
    </dgm:pt>
    <dgm:pt modelId="{D149A61B-CF45-4E32-B5AD-741313C70E81}">
      <dgm:prSet custT="1"/>
      <dgm:spPr/>
      <dgm:t>
        <a:bodyPr/>
        <a:lstStyle/>
        <a:p>
          <a:r>
            <a:rPr lang="es-EC" sz="2000" dirty="0">
              <a:solidFill>
                <a:schemeClr val="tx1"/>
              </a:solidFill>
            </a:rPr>
            <a:t>La ausencia de los centros de acopio de GLP, o del mismo líquido vital en los lugares autorizados por el ARCH han causado drama. Es peor aun cuando existe un desabastecimiento porque es necesario emigrar a otros sectores barriales obligando a gastar más de lo debido.</a:t>
          </a:r>
        </a:p>
      </dgm:t>
    </dgm:pt>
    <dgm:pt modelId="{96415E64-BC58-470E-87F5-01A7E57219A2}" type="parTrans" cxnId="{AD5BA40E-8DFE-464F-8E55-F4C9E298A306}">
      <dgm:prSet/>
      <dgm:spPr/>
      <dgm:t>
        <a:bodyPr/>
        <a:lstStyle/>
        <a:p>
          <a:endParaRPr lang="es-EC" sz="2400">
            <a:solidFill>
              <a:schemeClr val="tx1"/>
            </a:solidFill>
          </a:endParaRPr>
        </a:p>
      </dgm:t>
    </dgm:pt>
    <dgm:pt modelId="{D047C0BF-C94F-4043-B1B4-FFDA2ED092B4}" type="sibTrans" cxnId="{AD5BA40E-8DFE-464F-8E55-F4C9E298A306}">
      <dgm:prSet/>
      <dgm:spPr/>
      <dgm:t>
        <a:bodyPr/>
        <a:lstStyle/>
        <a:p>
          <a:endParaRPr lang="es-EC" sz="2400">
            <a:solidFill>
              <a:schemeClr val="tx1"/>
            </a:solidFill>
          </a:endParaRPr>
        </a:p>
      </dgm:t>
    </dgm:pt>
    <dgm:pt modelId="{4B41DBE4-CD75-4A2A-8BE9-F4CE4299D617}">
      <dgm:prSet custT="1"/>
      <dgm:spPr/>
      <dgm:t>
        <a:bodyPr/>
        <a:lstStyle/>
        <a:p>
          <a:r>
            <a:rPr lang="es-EC" sz="2000" dirty="0">
              <a:solidFill>
                <a:schemeClr val="tx1"/>
              </a:solidFill>
            </a:rPr>
            <a:t>El GLP ecuatoriano en el 2019 sigue teniendo un subsidio favorable por lo cual es contrabandeado a mayores precios en los países vecinos. </a:t>
          </a:r>
        </a:p>
      </dgm:t>
    </dgm:pt>
    <dgm:pt modelId="{A5C05859-6579-44CC-9DC8-E069B9B12F07}" type="parTrans" cxnId="{4D23847F-D192-4EDF-83B8-39AD5BE36ADB}">
      <dgm:prSet/>
      <dgm:spPr/>
      <dgm:t>
        <a:bodyPr/>
        <a:lstStyle/>
        <a:p>
          <a:endParaRPr lang="es-EC" sz="2400">
            <a:solidFill>
              <a:schemeClr val="tx1"/>
            </a:solidFill>
          </a:endParaRPr>
        </a:p>
      </dgm:t>
    </dgm:pt>
    <dgm:pt modelId="{B6D83CFD-E8D1-465B-B5AA-54C0C67E08E7}" type="sibTrans" cxnId="{4D23847F-D192-4EDF-83B8-39AD5BE36ADB}">
      <dgm:prSet/>
      <dgm:spPr/>
      <dgm:t>
        <a:bodyPr/>
        <a:lstStyle/>
        <a:p>
          <a:endParaRPr lang="es-EC" sz="2400">
            <a:solidFill>
              <a:schemeClr val="tx1"/>
            </a:solidFill>
          </a:endParaRPr>
        </a:p>
      </dgm:t>
    </dgm:pt>
    <dgm:pt modelId="{0249F1D8-54DC-421A-9C88-6469D3F218CC}" type="pres">
      <dgm:prSet presAssocID="{B621D7E7-87C8-4428-82C5-B4D8F9045A5A}" presName="Name0" presStyleCnt="0">
        <dgm:presLayoutVars>
          <dgm:dir/>
          <dgm:animLvl val="lvl"/>
          <dgm:resizeHandles val="exact"/>
        </dgm:presLayoutVars>
      </dgm:prSet>
      <dgm:spPr/>
    </dgm:pt>
    <dgm:pt modelId="{E8FDC041-2894-4EA8-AB99-D32500C64B2C}" type="pres">
      <dgm:prSet presAssocID="{4B41DBE4-CD75-4A2A-8BE9-F4CE4299D617}" presName="boxAndChildren" presStyleCnt="0"/>
      <dgm:spPr/>
    </dgm:pt>
    <dgm:pt modelId="{606F5554-3E69-4BB3-A878-F7BE7DA407BD}" type="pres">
      <dgm:prSet presAssocID="{4B41DBE4-CD75-4A2A-8BE9-F4CE4299D617}" presName="parentTextBox" presStyleLbl="node1" presStyleIdx="0" presStyleCnt="3"/>
      <dgm:spPr/>
    </dgm:pt>
    <dgm:pt modelId="{8E02939F-A19D-45BE-8071-81D5C51816E5}" type="pres">
      <dgm:prSet presAssocID="{D047C0BF-C94F-4043-B1B4-FFDA2ED092B4}" presName="sp" presStyleCnt="0"/>
      <dgm:spPr/>
    </dgm:pt>
    <dgm:pt modelId="{74041D8C-3945-4746-B668-FA62BC2888BD}" type="pres">
      <dgm:prSet presAssocID="{D149A61B-CF45-4E32-B5AD-741313C70E81}" presName="arrowAndChildren" presStyleCnt="0"/>
      <dgm:spPr/>
    </dgm:pt>
    <dgm:pt modelId="{1908E054-869C-415F-ACCB-DE04D6618C08}" type="pres">
      <dgm:prSet presAssocID="{D149A61B-CF45-4E32-B5AD-741313C70E81}" presName="parentTextArrow" presStyleLbl="node1" presStyleIdx="1" presStyleCnt="3"/>
      <dgm:spPr/>
    </dgm:pt>
    <dgm:pt modelId="{5F42BF71-6E4C-48B3-99F1-0B641BC21310}" type="pres">
      <dgm:prSet presAssocID="{04C6881D-7A52-4F7D-B3B4-A1A2607698EE}" presName="sp" presStyleCnt="0"/>
      <dgm:spPr/>
    </dgm:pt>
    <dgm:pt modelId="{C8599457-8734-446D-9F1E-1212773161C4}" type="pres">
      <dgm:prSet presAssocID="{98F46B9A-0613-4D9D-BA23-E9A2079804F5}" presName="arrowAndChildren" presStyleCnt="0"/>
      <dgm:spPr/>
    </dgm:pt>
    <dgm:pt modelId="{A2F4B0A1-8BD5-4EDB-9975-605B296D0561}" type="pres">
      <dgm:prSet presAssocID="{98F46B9A-0613-4D9D-BA23-E9A2079804F5}" presName="parentTextArrow" presStyleLbl="node1" presStyleIdx="2" presStyleCnt="3" custLinFactNeighborY="1190"/>
      <dgm:spPr/>
    </dgm:pt>
  </dgm:ptLst>
  <dgm:cxnLst>
    <dgm:cxn modelId="{5133970E-B496-4991-883C-710EA74A796A}" type="presOf" srcId="{4B41DBE4-CD75-4A2A-8BE9-F4CE4299D617}" destId="{606F5554-3E69-4BB3-A878-F7BE7DA407BD}" srcOrd="0" destOrd="0" presId="urn:microsoft.com/office/officeart/2005/8/layout/process4"/>
    <dgm:cxn modelId="{AD5BA40E-8DFE-464F-8E55-F4C9E298A306}" srcId="{B621D7E7-87C8-4428-82C5-B4D8F9045A5A}" destId="{D149A61B-CF45-4E32-B5AD-741313C70E81}" srcOrd="1" destOrd="0" parTransId="{96415E64-BC58-470E-87F5-01A7E57219A2}" sibTransId="{D047C0BF-C94F-4043-B1B4-FFDA2ED092B4}"/>
    <dgm:cxn modelId="{7EBAEB5D-A9E2-4BC1-8843-007B0C0B026B}" type="presOf" srcId="{D149A61B-CF45-4E32-B5AD-741313C70E81}" destId="{1908E054-869C-415F-ACCB-DE04D6618C08}" srcOrd="0" destOrd="0" presId="urn:microsoft.com/office/officeart/2005/8/layout/process4"/>
    <dgm:cxn modelId="{783A9165-F843-4D90-8149-E8C3D96D203E}" type="presOf" srcId="{B621D7E7-87C8-4428-82C5-B4D8F9045A5A}" destId="{0249F1D8-54DC-421A-9C88-6469D3F218CC}" srcOrd="0" destOrd="0" presId="urn:microsoft.com/office/officeart/2005/8/layout/process4"/>
    <dgm:cxn modelId="{4D23847F-D192-4EDF-83B8-39AD5BE36ADB}" srcId="{B621D7E7-87C8-4428-82C5-B4D8F9045A5A}" destId="{4B41DBE4-CD75-4A2A-8BE9-F4CE4299D617}" srcOrd="2" destOrd="0" parTransId="{A5C05859-6579-44CC-9DC8-E069B9B12F07}" sibTransId="{B6D83CFD-E8D1-465B-B5AA-54C0C67E08E7}"/>
    <dgm:cxn modelId="{EB29F69C-D005-419D-9914-266DA8BD1541}" type="presOf" srcId="{98F46B9A-0613-4D9D-BA23-E9A2079804F5}" destId="{A2F4B0A1-8BD5-4EDB-9975-605B296D0561}" srcOrd="0" destOrd="0" presId="urn:microsoft.com/office/officeart/2005/8/layout/process4"/>
    <dgm:cxn modelId="{BF5AE6FE-E467-475E-9D1C-50DB030BD715}" srcId="{B621D7E7-87C8-4428-82C5-B4D8F9045A5A}" destId="{98F46B9A-0613-4D9D-BA23-E9A2079804F5}" srcOrd="0" destOrd="0" parTransId="{619AE4F1-BC85-4EE2-8682-1E88C58EAB98}" sibTransId="{04C6881D-7A52-4F7D-B3B4-A1A2607698EE}"/>
    <dgm:cxn modelId="{3924AE3F-D624-4D6A-9D23-3C3E62BB1DB0}" type="presParOf" srcId="{0249F1D8-54DC-421A-9C88-6469D3F218CC}" destId="{E8FDC041-2894-4EA8-AB99-D32500C64B2C}" srcOrd="0" destOrd="0" presId="urn:microsoft.com/office/officeart/2005/8/layout/process4"/>
    <dgm:cxn modelId="{870B8C08-3E65-4310-9ED1-B5EB55D2AA8F}" type="presParOf" srcId="{E8FDC041-2894-4EA8-AB99-D32500C64B2C}" destId="{606F5554-3E69-4BB3-A878-F7BE7DA407BD}" srcOrd="0" destOrd="0" presId="urn:microsoft.com/office/officeart/2005/8/layout/process4"/>
    <dgm:cxn modelId="{77BF8262-AED9-4B89-8F32-74951A3BC6DF}" type="presParOf" srcId="{0249F1D8-54DC-421A-9C88-6469D3F218CC}" destId="{8E02939F-A19D-45BE-8071-81D5C51816E5}" srcOrd="1" destOrd="0" presId="urn:microsoft.com/office/officeart/2005/8/layout/process4"/>
    <dgm:cxn modelId="{7F423C9F-4755-43E0-9E06-392547E32C49}" type="presParOf" srcId="{0249F1D8-54DC-421A-9C88-6469D3F218CC}" destId="{74041D8C-3945-4746-B668-FA62BC2888BD}" srcOrd="2" destOrd="0" presId="urn:microsoft.com/office/officeart/2005/8/layout/process4"/>
    <dgm:cxn modelId="{FF4CA4F2-E134-49E1-B104-B7B0DEDBCB7D}" type="presParOf" srcId="{74041D8C-3945-4746-B668-FA62BC2888BD}" destId="{1908E054-869C-415F-ACCB-DE04D6618C08}" srcOrd="0" destOrd="0" presId="urn:microsoft.com/office/officeart/2005/8/layout/process4"/>
    <dgm:cxn modelId="{F70589A8-0165-43EC-AC66-ACA1C240DC31}" type="presParOf" srcId="{0249F1D8-54DC-421A-9C88-6469D3F218CC}" destId="{5F42BF71-6E4C-48B3-99F1-0B641BC21310}" srcOrd="3" destOrd="0" presId="urn:microsoft.com/office/officeart/2005/8/layout/process4"/>
    <dgm:cxn modelId="{C3BB1C12-30E6-47AE-BA17-0239D14726AB}" type="presParOf" srcId="{0249F1D8-54DC-421A-9C88-6469D3F218CC}" destId="{C8599457-8734-446D-9F1E-1212773161C4}" srcOrd="4" destOrd="0" presId="urn:microsoft.com/office/officeart/2005/8/layout/process4"/>
    <dgm:cxn modelId="{70B6FE13-DAF4-43C4-A2CF-DD3550657FFB}" type="presParOf" srcId="{C8599457-8734-446D-9F1E-1212773161C4}" destId="{A2F4B0A1-8BD5-4EDB-9975-605B296D056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23BFD85-2507-4B07-B4BD-EFB9EBDE1009}"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s-EC"/>
        </a:p>
      </dgm:t>
    </dgm:pt>
    <dgm:pt modelId="{C88CE811-3892-4DCE-A254-926B6169AAA1}">
      <dgm:prSet custT="1"/>
      <dgm:spPr/>
      <dgm:t>
        <a:bodyPr/>
        <a:lstStyle/>
        <a:p>
          <a:pPr>
            <a:lnSpc>
              <a:spcPct val="100000"/>
            </a:lnSpc>
          </a:pPr>
          <a:r>
            <a:rPr lang="es-EC" sz="1800" dirty="0"/>
            <a:t>Consiste en un algoritmo de localización de una instalación considerando otras existentes. </a:t>
          </a:r>
        </a:p>
      </dgm:t>
    </dgm:pt>
    <dgm:pt modelId="{EDEAF97A-A1D6-4866-813D-887939C3B4FF}" type="parTrans" cxnId="{7F7147D5-15C0-4423-8E49-86284BD2F8FB}">
      <dgm:prSet/>
      <dgm:spPr/>
      <dgm:t>
        <a:bodyPr/>
        <a:lstStyle/>
        <a:p>
          <a:endParaRPr lang="es-EC" sz="2400"/>
        </a:p>
      </dgm:t>
    </dgm:pt>
    <dgm:pt modelId="{F53FEC68-9D07-43A1-A101-6D69B009AD7E}" type="sibTrans" cxnId="{7F7147D5-15C0-4423-8E49-86284BD2F8FB}">
      <dgm:prSet/>
      <dgm:spPr/>
      <dgm:t>
        <a:bodyPr/>
        <a:lstStyle/>
        <a:p>
          <a:pPr>
            <a:lnSpc>
              <a:spcPct val="100000"/>
            </a:lnSpc>
          </a:pPr>
          <a:endParaRPr lang="es-EC" sz="2000"/>
        </a:p>
      </dgm:t>
    </dgm:pt>
    <dgm:pt modelId="{7342F54F-5155-4F9E-BB0B-D482CB7A3260}">
      <dgm:prSet custT="1"/>
      <dgm:spPr/>
      <dgm:t>
        <a:bodyPr/>
        <a:lstStyle/>
        <a:p>
          <a:pPr>
            <a:lnSpc>
              <a:spcPct val="100000"/>
            </a:lnSpc>
          </a:pPr>
          <a:r>
            <a:rPr lang="es-EC" sz="1800" dirty="0"/>
            <a:t>Ésta es una técnica que suele utilizarse para determinar la ubicación de bodegas intermedias y puntos de distribución teniendo en cuenta las distancias que las separan y el aporte (en términos de utilidad, producción o capacidad) de cada instalación. </a:t>
          </a:r>
        </a:p>
      </dgm:t>
    </dgm:pt>
    <dgm:pt modelId="{E4FF378B-73E9-47C9-A624-E3F10911986F}" type="parTrans" cxnId="{6938492B-729F-45F6-9F26-CFFD1A2F80F0}">
      <dgm:prSet/>
      <dgm:spPr/>
      <dgm:t>
        <a:bodyPr/>
        <a:lstStyle/>
        <a:p>
          <a:endParaRPr lang="es-EC" sz="2400"/>
        </a:p>
      </dgm:t>
    </dgm:pt>
    <dgm:pt modelId="{B856B2D4-2D47-4B5A-A22F-7C375B3DB2B6}" type="sibTrans" cxnId="{6938492B-729F-45F6-9F26-CFFD1A2F80F0}">
      <dgm:prSet/>
      <dgm:spPr/>
      <dgm:t>
        <a:bodyPr/>
        <a:lstStyle/>
        <a:p>
          <a:endParaRPr lang="es-EC" sz="2000"/>
        </a:p>
      </dgm:t>
    </dgm:pt>
    <dgm:pt modelId="{7FFF96AF-5187-4A83-BE45-FE5DEECFCA2B}" type="pres">
      <dgm:prSet presAssocID="{223BFD85-2507-4B07-B4BD-EFB9EBDE1009}" presName="root" presStyleCnt="0">
        <dgm:presLayoutVars>
          <dgm:dir/>
          <dgm:resizeHandles val="exact"/>
        </dgm:presLayoutVars>
      </dgm:prSet>
      <dgm:spPr/>
    </dgm:pt>
    <dgm:pt modelId="{71DB5999-0F6E-4AE4-95CE-873BF1636A4B}" type="pres">
      <dgm:prSet presAssocID="{223BFD85-2507-4B07-B4BD-EFB9EBDE1009}" presName="container" presStyleCnt="0">
        <dgm:presLayoutVars>
          <dgm:dir/>
          <dgm:resizeHandles val="exact"/>
        </dgm:presLayoutVars>
      </dgm:prSet>
      <dgm:spPr/>
    </dgm:pt>
    <dgm:pt modelId="{6DE1A03C-2CE4-4105-9F92-FA0A3CF54005}" type="pres">
      <dgm:prSet presAssocID="{C88CE811-3892-4DCE-A254-926B6169AAA1}" presName="compNode" presStyleCnt="0"/>
      <dgm:spPr/>
    </dgm:pt>
    <dgm:pt modelId="{C91EAF42-E621-484C-B4F0-D1A98735D702}" type="pres">
      <dgm:prSet presAssocID="{C88CE811-3892-4DCE-A254-926B6169AAA1}" presName="iconBgRect" presStyleLbl="bgShp" presStyleIdx="0" presStyleCnt="2"/>
      <dgm:spPr/>
    </dgm:pt>
    <dgm:pt modelId="{0B23C62E-92B4-4757-8E99-5A5DA7DE4C8A}" type="pres">
      <dgm:prSet presAssocID="{C88CE811-3892-4DCE-A254-926B6169AAA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9C0B409A-6D43-4FD8-A001-9AD49D718C2E}" type="pres">
      <dgm:prSet presAssocID="{C88CE811-3892-4DCE-A254-926B6169AAA1}" presName="spaceRect" presStyleCnt="0"/>
      <dgm:spPr/>
    </dgm:pt>
    <dgm:pt modelId="{FC6E66D0-06FA-4C00-A33B-6D42836295E6}" type="pres">
      <dgm:prSet presAssocID="{C88CE811-3892-4DCE-A254-926B6169AAA1}" presName="textRect" presStyleLbl="revTx" presStyleIdx="0" presStyleCnt="2">
        <dgm:presLayoutVars>
          <dgm:chMax val="1"/>
          <dgm:chPref val="1"/>
        </dgm:presLayoutVars>
      </dgm:prSet>
      <dgm:spPr/>
    </dgm:pt>
    <dgm:pt modelId="{9DB3E69F-9E0D-4A3A-AE5F-50D279648008}" type="pres">
      <dgm:prSet presAssocID="{F53FEC68-9D07-43A1-A101-6D69B009AD7E}" presName="sibTrans" presStyleLbl="sibTrans2D1" presStyleIdx="0" presStyleCnt="0"/>
      <dgm:spPr/>
    </dgm:pt>
    <dgm:pt modelId="{89C3303E-34BA-41DB-8F42-8B29A5D52633}" type="pres">
      <dgm:prSet presAssocID="{7342F54F-5155-4F9E-BB0B-D482CB7A3260}" presName="compNode" presStyleCnt="0"/>
      <dgm:spPr/>
    </dgm:pt>
    <dgm:pt modelId="{CDC8A4E9-7AAB-4816-AFD3-098BD699B24F}" type="pres">
      <dgm:prSet presAssocID="{7342F54F-5155-4F9E-BB0B-D482CB7A3260}" presName="iconBgRect" presStyleLbl="bgShp" presStyleIdx="1" presStyleCnt="2"/>
      <dgm:spPr/>
    </dgm:pt>
    <dgm:pt modelId="{DF408CD7-8F57-47BA-B557-D11835E69610}" type="pres">
      <dgm:prSet presAssocID="{7342F54F-5155-4F9E-BB0B-D482CB7A326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797E6B23-E9FB-4B61-A50A-03193165561F}" type="pres">
      <dgm:prSet presAssocID="{7342F54F-5155-4F9E-BB0B-D482CB7A3260}" presName="spaceRect" presStyleCnt="0"/>
      <dgm:spPr/>
    </dgm:pt>
    <dgm:pt modelId="{58707F77-DDE7-43EB-845F-A9932B1F099D}" type="pres">
      <dgm:prSet presAssocID="{7342F54F-5155-4F9E-BB0B-D482CB7A3260}" presName="textRect" presStyleLbl="revTx" presStyleIdx="1" presStyleCnt="2">
        <dgm:presLayoutVars>
          <dgm:chMax val="1"/>
          <dgm:chPref val="1"/>
        </dgm:presLayoutVars>
      </dgm:prSet>
      <dgm:spPr/>
    </dgm:pt>
  </dgm:ptLst>
  <dgm:cxnLst>
    <dgm:cxn modelId="{24909624-F632-4AAA-A80E-3632D1D2EBCD}" type="presOf" srcId="{C88CE811-3892-4DCE-A254-926B6169AAA1}" destId="{FC6E66D0-06FA-4C00-A33B-6D42836295E6}" srcOrd="0" destOrd="0" presId="urn:microsoft.com/office/officeart/2018/2/layout/IconCircleList"/>
    <dgm:cxn modelId="{6938492B-729F-45F6-9F26-CFFD1A2F80F0}" srcId="{223BFD85-2507-4B07-B4BD-EFB9EBDE1009}" destId="{7342F54F-5155-4F9E-BB0B-D482CB7A3260}" srcOrd="1" destOrd="0" parTransId="{E4FF378B-73E9-47C9-A624-E3F10911986F}" sibTransId="{B856B2D4-2D47-4B5A-A22F-7C375B3DB2B6}"/>
    <dgm:cxn modelId="{1110DD6C-638E-47CD-98F2-93E5309187E4}" type="presOf" srcId="{F53FEC68-9D07-43A1-A101-6D69B009AD7E}" destId="{9DB3E69F-9E0D-4A3A-AE5F-50D279648008}" srcOrd="0" destOrd="0" presId="urn:microsoft.com/office/officeart/2018/2/layout/IconCircleList"/>
    <dgm:cxn modelId="{3D4C1A55-54E8-40C4-A707-7CBDE86C5026}" type="presOf" srcId="{7342F54F-5155-4F9E-BB0B-D482CB7A3260}" destId="{58707F77-DDE7-43EB-845F-A9932B1F099D}" srcOrd="0" destOrd="0" presId="urn:microsoft.com/office/officeart/2018/2/layout/IconCircleList"/>
    <dgm:cxn modelId="{07FD209F-E054-4C02-B766-57B9352E7E19}" type="presOf" srcId="{223BFD85-2507-4B07-B4BD-EFB9EBDE1009}" destId="{7FFF96AF-5187-4A83-BE45-FE5DEECFCA2B}" srcOrd="0" destOrd="0" presId="urn:microsoft.com/office/officeart/2018/2/layout/IconCircleList"/>
    <dgm:cxn modelId="{7F7147D5-15C0-4423-8E49-86284BD2F8FB}" srcId="{223BFD85-2507-4B07-B4BD-EFB9EBDE1009}" destId="{C88CE811-3892-4DCE-A254-926B6169AAA1}" srcOrd="0" destOrd="0" parTransId="{EDEAF97A-A1D6-4866-813D-887939C3B4FF}" sibTransId="{F53FEC68-9D07-43A1-A101-6D69B009AD7E}"/>
    <dgm:cxn modelId="{8C650515-52BF-47D0-BBC0-7E6EA5F35E17}" type="presParOf" srcId="{7FFF96AF-5187-4A83-BE45-FE5DEECFCA2B}" destId="{71DB5999-0F6E-4AE4-95CE-873BF1636A4B}" srcOrd="0" destOrd="0" presId="urn:microsoft.com/office/officeart/2018/2/layout/IconCircleList"/>
    <dgm:cxn modelId="{38B89B57-FB40-4EEB-9150-813150C22A07}" type="presParOf" srcId="{71DB5999-0F6E-4AE4-95CE-873BF1636A4B}" destId="{6DE1A03C-2CE4-4105-9F92-FA0A3CF54005}" srcOrd="0" destOrd="0" presId="urn:microsoft.com/office/officeart/2018/2/layout/IconCircleList"/>
    <dgm:cxn modelId="{1E8B6CD5-BAA9-4D6C-8550-B6E282DE0363}" type="presParOf" srcId="{6DE1A03C-2CE4-4105-9F92-FA0A3CF54005}" destId="{C91EAF42-E621-484C-B4F0-D1A98735D702}" srcOrd="0" destOrd="0" presId="urn:microsoft.com/office/officeart/2018/2/layout/IconCircleList"/>
    <dgm:cxn modelId="{0DB26C55-BF2A-43B4-A716-CC310F5B00E8}" type="presParOf" srcId="{6DE1A03C-2CE4-4105-9F92-FA0A3CF54005}" destId="{0B23C62E-92B4-4757-8E99-5A5DA7DE4C8A}" srcOrd="1" destOrd="0" presId="urn:microsoft.com/office/officeart/2018/2/layout/IconCircleList"/>
    <dgm:cxn modelId="{163B933C-177D-422F-ABE3-D29C996C7E85}" type="presParOf" srcId="{6DE1A03C-2CE4-4105-9F92-FA0A3CF54005}" destId="{9C0B409A-6D43-4FD8-A001-9AD49D718C2E}" srcOrd="2" destOrd="0" presId="urn:microsoft.com/office/officeart/2018/2/layout/IconCircleList"/>
    <dgm:cxn modelId="{339C1A21-B424-42F5-A780-5F5643810B93}" type="presParOf" srcId="{6DE1A03C-2CE4-4105-9F92-FA0A3CF54005}" destId="{FC6E66D0-06FA-4C00-A33B-6D42836295E6}" srcOrd="3" destOrd="0" presId="urn:microsoft.com/office/officeart/2018/2/layout/IconCircleList"/>
    <dgm:cxn modelId="{4586983D-BF5B-4378-92F9-EB303ECC5E35}" type="presParOf" srcId="{71DB5999-0F6E-4AE4-95CE-873BF1636A4B}" destId="{9DB3E69F-9E0D-4A3A-AE5F-50D279648008}" srcOrd="1" destOrd="0" presId="urn:microsoft.com/office/officeart/2018/2/layout/IconCircleList"/>
    <dgm:cxn modelId="{2D33450F-5BEE-4B18-8D48-D05039A0905F}" type="presParOf" srcId="{71DB5999-0F6E-4AE4-95CE-873BF1636A4B}" destId="{89C3303E-34BA-41DB-8F42-8B29A5D52633}" srcOrd="2" destOrd="0" presId="urn:microsoft.com/office/officeart/2018/2/layout/IconCircleList"/>
    <dgm:cxn modelId="{DDB9B8FA-083E-4956-AAFD-CEB3BF4983E5}" type="presParOf" srcId="{89C3303E-34BA-41DB-8F42-8B29A5D52633}" destId="{CDC8A4E9-7AAB-4816-AFD3-098BD699B24F}" srcOrd="0" destOrd="0" presId="urn:microsoft.com/office/officeart/2018/2/layout/IconCircleList"/>
    <dgm:cxn modelId="{5D31CD0F-FC09-47E3-9262-979210CB9138}" type="presParOf" srcId="{89C3303E-34BA-41DB-8F42-8B29A5D52633}" destId="{DF408CD7-8F57-47BA-B557-D11835E69610}" srcOrd="1" destOrd="0" presId="urn:microsoft.com/office/officeart/2018/2/layout/IconCircleList"/>
    <dgm:cxn modelId="{42C75FDE-0DB9-4CC6-A2D7-D8DDAB9489DB}" type="presParOf" srcId="{89C3303E-34BA-41DB-8F42-8B29A5D52633}" destId="{797E6B23-E9FB-4B61-A50A-03193165561F}" srcOrd="2" destOrd="0" presId="urn:microsoft.com/office/officeart/2018/2/layout/IconCircleList"/>
    <dgm:cxn modelId="{47A4DA1B-6017-487D-BB67-820F4AF2B598}" type="presParOf" srcId="{89C3303E-34BA-41DB-8F42-8B29A5D52633}" destId="{58707F77-DDE7-43EB-845F-A9932B1F099D}"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05E8187-EA53-454A-8211-065F48D33D4F}" type="doc">
      <dgm:prSet loTypeId="urn:microsoft.com/office/officeart/2005/8/layout/process5" loCatId="process" qsTypeId="urn:microsoft.com/office/officeart/2005/8/quickstyle/simple1" qsCatId="simple" csTypeId="urn:microsoft.com/office/officeart/2005/8/colors/colorful4" csCatId="colorful"/>
      <dgm:spPr/>
      <dgm:t>
        <a:bodyPr/>
        <a:lstStyle/>
        <a:p>
          <a:endParaRPr lang="es-EC"/>
        </a:p>
      </dgm:t>
    </dgm:pt>
    <dgm:pt modelId="{51E65353-4228-496C-AB3A-9BC34133533A}">
      <dgm:prSet/>
      <dgm:spPr/>
      <dgm:t>
        <a:bodyPr/>
        <a:lstStyle/>
        <a:p>
          <a:r>
            <a:rPr lang="es-EC">
              <a:solidFill>
                <a:schemeClr val="tx1"/>
              </a:solidFill>
            </a:rPr>
            <a:t>El Modelo Prometeo se debe a Brans,Mareschal y Vincke.</a:t>
          </a:r>
        </a:p>
      </dgm:t>
    </dgm:pt>
    <dgm:pt modelId="{89920681-ECC1-4A59-9F0B-F69A3B03075E}" type="parTrans" cxnId="{039C5082-5701-4DB4-BDD3-27287B2F88C9}">
      <dgm:prSet/>
      <dgm:spPr/>
      <dgm:t>
        <a:bodyPr/>
        <a:lstStyle/>
        <a:p>
          <a:endParaRPr lang="es-EC">
            <a:solidFill>
              <a:schemeClr val="tx1"/>
            </a:solidFill>
          </a:endParaRPr>
        </a:p>
      </dgm:t>
    </dgm:pt>
    <dgm:pt modelId="{525AAA61-4D97-4B29-8B47-A830957EC9EC}" type="sibTrans" cxnId="{039C5082-5701-4DB4-BDD3-27287B2F88C9}">
      <dgm:prSet/>
      <dgm:spPr/>
      <dgm:t>
        <a:bodyPr/>
        <a:lstStyle/>
        <a:p>
          <a:endParaRPr lang="es-EC">
            <a:solidFill>
              <a:schemeClr val="tx1"/>
            </a:solidFill>
          </a:endParaRPr>
        </a:p>
      </dgm:t>
    </dgm:pt>
    <dgm:pt modelId="{EEE940D1-6979-48BB-9D75-04A62E92B684}">
      <dgm:prSet/>
      <dgm:spPr/>
      <dgm:t>
        <a:bodyPr/>
        <a:lstStyle/>
        <a:p>
          <a:r>
            <a:rPr lang="es-EC">
              <a:solidFill>
                <a:schemeClr val="tx1"/>
              </a:solidFill>
            </a:rPr>
            <a:t>Se basa en comparar dos a dos los canales ,tratando de hallar pruebas de dominio o inferioridad de uno respecto a otro.</a:t>
          </a:r>
        </a:p>
      </dgm:t>
    </dgm:pt>
    <dgm:pt modelId="{0D6403BF-51FC-4965-BA5F-BCC2EC8C8919}" type="parTrans" cxnId="{698A638D-3151-4811-B9E8-EAA16F3CC9C4}">
      <dgm:prSet/>
      <dgm:spPr/>
      <dgm:t>
        <a:bodyPr/>
        <a:lstStyle/>
        <a:p>
          <a:endParaRPr lang="es-EC">
            <a:solidFill>
              <a:schemeClr val="tx1"/>
            </a:solidFill>
          </a:endParaRPr>
        </a:p>
      </dgm:t>
    </dgm:pt>
    <dgm:pt modelId="{7C86EAE5-A5C3-427D-A794-5A692A95CDC0}" type="sibTrans" cxnId="{698A638D-3151-4811-B9E8-EAA16F3CC9C4}">
      <dgm:prSet/>
      <dgm:spPr/>
      <dgm:t>
        <a:bodyPr/>
        <a:lstStyle/>
        <a:p>
          <a:endParaRPr lang="es-EC">
            <a:solidFill>
              <a:schemeClr val="tx1"/>
            </a:solidFill>
          </a:endParaRPr>
        </a:p>
      </dgm:t>
    </dgm:pt>
    <dgm:pt modelId="{9E0331E0-70CA-4900-B51F-BDA558A00037}">
      <dgm:prSet/>
      <dgm:spPr/>
      <dgm:t>
        <a:bodyPr/>
        <a:lstStyle/>
        <a:p>
          <a:r>
            <a:rPr lang="es-EC">
              <a:solidFill>
                <a:schemeClr val="tx1"/>
              </a:solidFill>
            </a:rPr>
            <a:t>Se efectúa una síntesis o tratamiento final que culmina en la ordenación buscada.</a:t>
          </a:r>
        </a:p>
      </dgm:t>
    </dgm:pt>
    <dgm:pt modelId="{1C9D46C2-070F-4DD7-8280-087CB1C92691}" type="parTrans" cxnId="{D27F7B28-E66F-413B-8EA0-DB848146EBB6}">
      <dgm:prSet/>
      <dgm:spPr/>
      <dgm:t>
        <a:bodyPr/>
        <a:lstStyle/>
        <a:p>
          <a:endParaRPr lang="es-EC">
            <a:solidFill>
              <a:schemeClr val="tx1"/>
            </a:solidFill>
          </a:endParaRPr>
        </a:p>
      </dgm:t>
    </dgm:pt>
    <dgm:pt modelId="{BDD204F5-B06F-4892-99B5-216B0C763C8C}" type="sibTrans" cxnId="{D27F7B28-E66F-413B-8EA0-DB848146EBB6}">
      <dgm:prSet/>
      <dgm:spPr/>
      <dgm:t>
        <a:bodyPr/>
        <a:lstStyle/>
        <a:p>
          <a:endParaRPr lang="es-EC">
            <a:solidFill>
              <a:schemeClr val="tx1"/>
            </a:solidFill>
          </a:endParaRPr>
        </a:p>
      </dgm:t>
    </dgm:pt>
    <dgm:pt modelId="{573753A2-94EA-49D4-9A41-CACE69958BE4}">
      <dgm:prSet/>
      <dgm:spPr/>
      <dgm:t>
        <a:bodyPr/>
        <a:lstStyle/>
        <a:p>
          <a:r>
            <a:rPr lang="es-EC">
              <a:solidFill>
                <a:schemeClr val="tx1"/>
              </a:solidFill>
            </a:rPr>
            <a:t>Prometeo busca una facilidad de manejo y comprensión que los sucesivos métodos habían ido perdiendo.</a:t>
          </a:r>
        </a:p>
      </dgm:t>
    </dgm:pt>
    <dgm:pt modelId="{C53A913F-7B9C-4D0A-A8F9-0D5A909D1CD0}" type="parTrans" cxnId="{7307F5A6-69B3-4D00-B43B-3227E7714981}">
      <dgm:prSet/>
      <dgm:spPr/>
      <dgm:t>
        <a:bodyPr/>
        <a:lstStyle/>
        <a:p>
          <a:endParaRPr lang="es-EC">
            <a:solidFill>
              <a:schemeClr val="tx1"/>
            </a:solidFill>
          </a:endParaRPr>
        </a:p>
      </dgm:t>
    </dgm:pt>
    <dgm:pt modelId="{D49828A8-F77A-458A-959D-8C1BF3970A47}" type="sibTrans" cxnId="{7307F5A6-69B3-4D00-B43B-3227E7714981}">
      <dgm:prSet/>
      <dgm:spPr/>
      <dgm:t>
        <a:bodyPr/>
        <a:lstStyle/>
        <a:p>
          <a:endParaRPr lang="es-EC">
            <a:solidFill>
              <a:schemeClr val="tx1"/>
            </a:solidFill>
          </a:endParaRPr>
        </a:p>
      </dgm:t>
    </dgm:pt>
    <dgm:pt modelId="{6E096646-7EA9-474F-A9CA-C5D158140E67}">
      <dgm:prSet/>
      <dgm:spPr/>
      <dgm:t>
        <a:bodyPr/>
        <a:lstStyle/>
        <a:p>
          <a:r>
            <a:rPr lang="es-EC">
              <a:solidFill>
                <a:schemeClr val="tx1"/>
              </a:solidFill>
            </a:rPr>
            <a:t>Prometeo han sido técnicas que han conocido numerosas aplicaciones practica ,especialmente en Europa.</a:t>
          </a:r>
        </a:p>
      </dgm:t>
    </dgm:pt>
    <dgm:pt modelId="{AB146A06-8389-47FA-A8BD-C70681668C9B}" type="parTrans" cxnId="{78FCCAB6-D99F-4DE1-A019-D3C8BF2B213F}">
      <dgm:prSet/>
      <dgm:spPr/>
      <dgm:t>
        <a:bodyPr/>
        <a:lstStyle/>
        <a:p>
          <a:endParaRPr lang="es-EC">
            <a:solidFill>
              <a:schemeClr val="tx1"/>
            </a:solidFill>
          </a:endParaRPr>
        </a:p>
      </dgm:t>
    </dgm:pt>
    <dgm:pt modelId="{EA780C7D-1247-455A-9359-C41A2E40A6C7}" type="sibTrans" cxnId="{78FCCAB6-D99F-4DE1-A019-D3C8BF2B213F}">
      <dgm:prSet/>
      <dgm:spPr/>
      <dgm:t>
        <a:bodyPr/>
        <a:lstStyle/>
        <a:p>
          <a:endParaRPr lang="es-EC">
            <a:solidFill>
              <a:schemeClr val="tx1"/>
            </a:solidFill>
          </a:endParaRPr>
        </a:p>
      </dgm:t>
    </dgm:pt>
    <dgm:pt modelId="{50D5F33A-4B15-4E0F-AA64-0ADA9CE02286}" type="pres">
      <dgm:prSet presAssocID="{105E8187-EA53-454A-8211-065F48D33D4F}" presName="diagram" presStyleCnt="0">
        <dgm:presLayoutVars>
          <dgm:dir/>
          <dgm:resizeHandles val="exact"/>
        </dgm:presLayoutVars>
      </dgm:prSet>
      <dgm:spPr/>
    </dgm:pt>
    <dgm:pt modelId="{379435D2-5EC6-4BE9-A3CC-15E9EF4C2098}" type="pres">
      <dgm:prSet presAssocID="{51E65353-4228-496C-AB3A-9BC34133533A}" presName="node" presStyleLbl="node1" presStyleIdx="0" presStyleCnt="5">
        <dgm:presLayoutVars>
          <dgm:bulletEnabled val="1"/>
        </dgm:presLayoutVars>
      </dgm:prSet>
      <dgm:spPr/>
    </dgm:pt>
    <dgm:pt modelId="{E2648B05-E048-4600-8CA8-76EA785AC002}" type="pres">
      <dgm:prSet presAssocID="{525AAA61-4D97-4B29-8B47-A830957EC9EC}" presName="sibTrans" presStyleLbl="sibTrans2D1" presStyleIdx="0" presStyleCnt="4"/>
      <dgm:spPr/>
    </dgm:pt>
    <dgm:pt modelId="{A05A17EB-FAAA-4DDE-A41F-7D4A0F383919}" type="pres">
      <dgm:prSet presAssocID="{525AAA61-4D97-4B29-8B47-A830957EC9EC}" presName="connectorText" presStyleLbl="sibTrans2D1" presStyleIdx="0" presStyleCnt="4"/>
      <dgm:spPr/>
    </dgm:pt>
    <dgm:pt modelId="{C5676CD1-9BCF-410E-8189-C9581601C442}" type="pres">
      <dgm:prSet presAssocID="{EEE940D1-6979-48BB-9D75-04A62E92B684}" presName="node" presStyleLbl="node1" presStyleIdx="1" presStyleCnt="5">
        <dgm:presLayoutVars>
          <dgm:bulletEnabled val="1"/>
        </dgm:presLayoutVars>
      </dgm:prSet>
      <dgm:spPr/>
    </dgm:pt>
    <dgm:pt modelId="{6EDDD3A5-106A-41A8-A45E-8C672D4A1D8E}" type="pres">
      <dgm:prSet presAssocID="{7C86EAE5-A5C3-427D-A794-5A692A95CDC0}" presName="sibTrans" presStyleLbl="sibTrans2D1" presStyleIdx="1" presStyleCnt="4"/>
      <dgm:spPr/>
    </dgm:pt>
    <dgm:pt modelId="{1A3F1629-DE87-49E6-BD19-6166E4C7B7B3}" type="pres">
      <dgm:prSet presAssocID="{7C86EAE5-A5C3-427D-A794-5A692A95CDC0}" presName="connectorText" presStyleLbl="sibTrans2D1" presStyleIdx="1" presStyleCnt="4"/>
      <dgm:spPr/>
    </dgm:pt>
    <dgm:pt modelId="{B40A5642-0606-4EDE-AE35-444DCD8FD7C5}" type="pres">
      <dgm:prSet presAssocID="{9E0331E0-70CA-4900-B51F-BDA558A00037}" presName="node" presStyleLbl="node1" presStyleIdx="2" presStyleCnt="5">
        <dgm:presLayoutVars>
          <dgm:bulletEnabled val="1"/>
        </dgm:presLayoutVars>
      </dgm:prSet>
      <dgm:spPr/>
    </dgm:pt>
    <dgm:pt modelId="{815ADAA2-88DA-4FF6-98B0-6CDD7611675A}" type="pres">
      <dgm:prSet presAssocID="{BDD204F5-B06F-4892-99B5-216B0C763C8C}" presName="sibTrans" presStyleLbl="sibTrans2D1" presStyleIdx="2" presStyleCnt="4"/>
      <dgm:spPr/>
    </dgm:pt>
    <dgm:pt modelId="{3AF72BFD-9D65-473A-9DBB-869FB28E911A}" type="pres">
      <dgm:prSet presAssocID="{BDD204F5-B06F-4892-99B5-216B0C763C8C}" presName="connectorText" presStyleLbl="sibTrans2D1" presStyleIdx="2" presStyleCnt="4"/>
      <dgm:spPr/>
    </dgm:pt>
    <dgm:pt modelId="{EAB21660-222C-4736-BFEC-6854986A7F4A}" type="pres">
      <dgm:prSet presAssocID="{573753A2-94EA-49D4-9A41-CACE69958BE4}" presName="node" presStyleLbl="node1" presStyleIdx="3" presStyleCnt="5">
        <dgm:presLayoutVars>
          <dgm:bulletEnabled val="1"/>
        </dgm:presLayoutVars>
      </dgm:prSet>
      <dgm:spPr/>
    </dgm:pt>
    <dgm:pt modelId="{A7F50249-2838-4F7D-A01F-BB570F4E200E}" type="pres">
      <dgm:prSet presAssocID="{D49828A8-F77A-458A-959D-8C1BF3970A47}" presName="sibTrans" presStyleLbl="sibTrans2D1" presStyleIdx="3" presStyleCnt="4"/>
      <dgm:spPr/>
    </dgm:pt>
    <dgm:pt modelId="{25644680-809D-4C2A-B992-75EEEDDD197E}" type="pres">
      <dgm:prSet presAssocID="{D49828A8-F77A-458A-959D-8C1BF3970A47}" presName="connectorText" presStyleLbl="sibTrans2D1" presStyleIdx="3" presStyleCnt="4"/>
      <dgm:spPr/>
    </dgm:pt>
    <dgm:pt modelId="{D4BBFAB7-2FC7-4BAB-99F6-8CE4FEEBE046}" type="pres">
      <dgm:prSet presAssocID="{6E096646-7EA9-474F-A9CA-C5D158140E67}" presName="node" presStyleLbl="node1" presStyleIdx="4" presStyleCnt="5">
        <dgm:presLayoutVars>
          <dgm:bulletEnabled val="1"/>
        </dgm:presLayoutVars>
      </dgm:prSet>
      <dgm:spPr/>
    </dgm:pt>
  </dgm:ptLst>
  <dgm:cxnLst>
    <dgm:cxn modelId="{76FEFE08-EEBA-4E6A-80D1-97EB3F4CD69A}" type="presOf" srcId="{D49828A8-F77A-458A-959D-8C1BF3970A47}" destId="{25644680-809D-4C2A-B992-75EEEDDD197E}" srcOrd="1" destOrd="0" presId="urn:microsoft.com/office/officeart/2005/8/layout/process5"/>
    <dgm:cxn modelId="{D27F7B28-E66F-413B-8EA0-DB848146EBB6}" srcId="{105E8187-EA53-454A-8211-065F48D33D4F}" destId="{9E0331E0-70CA-4900-B51F-BDA558A00037}" srcOrd="2" destOrd="0" parTransId="{1C9D46C2-070F-4DD7-8280-087CB1C92691}" sibTransId="{BDD204F5-B06F-4892-99B5-216B0C763C8C}"/>
    <dgm:cxn modelId="{7F86DF2A-DC2A-479A-8209-15031C7E6D8F}" type="presOf" srcId="{BDD204F5-B06F-4892-99B5-216B0C763C8C}" destId="{3AF72BFD-9D65-473A-9DBB-869FB28E911A}" srcOrd="1" destOrd="0" presId="urn:microsoft.com/office/officeart/2005/8/layout/process5"/>
    <dgm:cxn modelId="{EC84A031-93CA-4B72-8897-A416CB43C573}" type="presOf" srcId="{51E65353-4228-496C-AB3A-9BC34133533A}" destId="{379435D2-5EC6-4BE9-A3CC-15E9EF4C2098}" srcOrd="0" destOrd="0" presId="urn:microsoft.com/office/officeart/2005/8/layout/process5"/>
    <dgm:cxn modelId="{8069E734-6408-409F-803D-28917DE970D8}" type="presOf" srcId="{525AAA61-4D97-4B29-8B47-A830957EC9EC}" destId="{A05A17EB-FAAA-4DDE-A41F-7D4A0F383919}" srcOrd="1" destOrd="0" presId="urn:microsoft.com/office/officeart/2005/8/layout/process5"/>
    <dgm:cxn modelId="{3BD0CC3D-2C9F-4E6A-B440-77CBA7F9AABD}" type="presOf" srcId="{D49828A8-F77A-458A-959D-8C1BF3970A47}" destId="{A7F50249-2838-4F7D-A01F-BB570F4E200E}" srcOrd="0" destOrd="0" presId="urn:microsoft.com/office/officeart/2005/8/layout/process5"/>
    <dgm:cxn modelId="{BFF5A540-BCA0-48B9-B294-1A0A0D6DC057}" type="presOf" srcId="{EEE940D1-6979-48BB-9D75-04A62E92B684}" destId="{C5676CD1-9BCF-410E-8189-C9581601C442}" srcOrd="0" destOrd="0" presId="urn:microsoft.com/office/officeart/2005/8/layout/process5"/>
    <dgm:cxn modelId="{3CE46943-7807-4A5B-ACA7-8C06389C4CE6}" type="presOf" srcId="{525AAA61-4D97-4B29-8B47-A830957EC9EC}" destId="{E2648B05-E048-4600-8CA8-76EA785AC002}" srcOrd="0" destOrd="0" presId="urn:microsoft.com/office/officeart/2005/8/layout/process5"/>
    <dgm:cxn modelId="{412B5547-4B13-4E85-8027-8A08010F292B}" type="presOf" srcId="{7C86EAE5-A5C3-427D-A794-5A692A95CDC0}" destId="{6EDDD3A5-106A-41A8-A45E-8C672D4A1D8E}" srcOrd="0" destOrd="0" presId="urn:microsoft.com/office/officeart/2005/8/layout/process5"/>
    <dgm:cxn modelId="{039C5082-5701-4DB4-BDD3-27287B2F88C9}" srcId="{105E8187-EA53-454A-8211-065F48D33D4F}" destId="{51E65353-4228-496C-AB3A-9BC34133533A}" srcOrd="0" destOrd="0" parTransId="{89920681-ECC1-4A59-9F0B-F69A3B03075E}" sibTransId="{525AAA61-4D97-4B29-8B47-A830957EC9EC}"/>
    <dgm:cxn modelId="{698A638D-3151-4811-B9E8-EAA16F3CC9C4}" srcId="{105E8187-EA53-454A-8211-065F48D33D4F}" destId="{EEE940D1-6979-48BB-9D75-04A62E92B684}" srcOrd="1" destOrd="0" parTransId="{0D6403BF-51FC-4965-BA5F-BCC2EC8C8919}" sibTransId="{7C86EAE5-A5C3-427D-A794-5A692A95CDC0}"/>
    <dgm:cxn modelId="{E3146897-A27E-4407-B99A-D464FF13A519}" type="presOf" srcId="{BDD204F5-B06F-4892-99B5-216B0C763C8C}" destId="{815ADAA2-88DA-4FF6-98B0-6CDD7611675A}" srcOrd="0" destOrd="0" presId="urn:microsoft.com/office/officeart/2005/8/layout/process5"/>
    <dgm:cxn modelId="{3671C3A3-93CC-4C64-9F4E-85EDDA72F68F}" type="presOf" srcId="{6E096646-7EA9-474F-A9CA-C5D158140E67}" destId="{D4BBFAB7-2FC7-4BAB-99F6-8CE4FEEBE046}" srcOrd="0" destOrd="0" presId="urn:microsoft.com/office/officeart/2005/8/layout/process5"/>
    <dgm:cxn modelId="{7307F5A6-69B3-4D00-B43B-3227E7714981}" srcId="{105E8187-EA53-454A-8211-065F48D33D4F}" destId="{573753A2-94EA-49D4-9A41-CACE69958BE4}" srcOrd="3" destOrd="0" parTransId="{C53A913F-7B9C-4D0A-A8F9-0D5A909D1CD0}" sibTransId="{D49828A8-F77A-458A-959D-8C1BF3970A47}"/>
    <dgm:cxn modelId="{6257D0AE-F8DB-4224-8774-5674F3565FD7}" type="presOf" srcId="{573753A2-94EA-49D4-9A41-CACE69958BE4}" destId="{EAB21660-222C-4736-BFEC-6854986A7F4A}" srcOrd="0" destOrd="0" presId="urn:microsoft.com/office/officeart/2005/8/layout/process5"/>
    <dgm:cxn modelId="{78FCCAB6-D99F-4DE1-A019-D3C8BF2B213F}" srcId="{105E8187-EA53-454A-8211-065F48D33D4F}" destId="{6E096646-7EA9-474F-A9CA-C5D158140E67}" srcOrd="4" destOrd="0" parTransId="{AB146A06-8389-47FA-A8BD-C70681668C9B}" sibTransId="{EA780C7D-1247-455A-9359-C41A2E40A6C7}"/>
    <dgm:cxn modelId="{5306E4D1-FD5D-408C-8C95-0E8B1739928D}" type="presOf" srcId="{9E0331E0-70CA-4900-B51F-BDA558A00037}" destId="{B40A5642-0606-4EDE-AE35-444DCD8FD7C5}" srcOrd="0" destOrd="0" presId="urn:microsoft.com/office/officeart/2005/8/layout/process5"/>
    <dgm:cxn modelId="{9EF540D9-9EA3-4C06-81B7-F47BFAD29F11}" type="presOf" srcId="{7C86EAE5-A5C3-427D-A794-5A692A95CDC0}" destId="{1A3F1629-DE87-49E6-BD19-6166E4C7B7B3}" srcOrd="1" destOrd="0" presId="urn:microsoft.com/office/officeart/2005/8/layout/process5"/>
    <dgm:cxn modelId="{85BD75F4-AE7E-47F2-9445-D5581EE28B30}" type="presOf" srcId="{105E8187-EA53-454A-8211-065F48D33D4F}" destId="{50D5F33A-4B15-4E0F-AA64-0ADA9CE02286}" srcOrd="0" destOrd="0" presId="urn:microsoft.com/office/officeart/2005/8/layout/process5"/>
    <dgm:cxn modelId="{29B6B078-034F-4843-B4A9-F985F3C4DDB6}" type="presParOf" srcId="{50D5F33A-4B15-4E0F-AA64-0ADA9CE02286}" destId="{379435D2-5EC6-4BE9-A3CC-15E9EF4C2098}" srcOrd="0" destOrd="0" presId="urn:microsoft.com/office/officeart/2005/8/layout/process5"/>
    <dgm:cxn modelId="{EF207550-9D78-4643-B24F-264B46D47C5F}" type="presParOf" srcId="{50D5F33A-4B15-4E0F-AA64-0ADA9CE02286}" destId="{E2648B05-E048-4600-8CA8-76EA785AC002}" srcOrd="1" destOrd="0" presId="urn:microsoft.com/office/officeart/2005/8/layout/process5"/>
    <dgm:cxn modelId="{482F9C1A-B892-46A5-9A61-A5A428A3EC38}" type="presParOf" srcId="{E2648B05-E048-4600-8CA8-76EA785AC002}" destId="{A05A17EB-FAAA-4DDE-A41F-7D4A0F383919}" srcOrd="0" destOrd="0" presId="urn:microsoft.com/office/officeart/2005/8/layout/process5"/>
    <dgm:cxn modelId="{06BF983E-BFA4-49D1-B366-0E896A71C8BC}" type="presParOf" srcId="{50D5F33A-4B15-4E0F-AA64-0ADA9CE02286}" destId="{C5676CD1-9BCF-410E-8189-C9581601C442}" srcOrd="2" destOrd="0" presId="urn:microsoft.com/office/officeart/2005/8/layout/process5"/>
    <dgm:cxn modelId="{58D8571A-01C6-4B73-8D2A-1EC9224EE7D5}" type="presParOf" srcId="{50D5F33A-4B15-4E0F-AA64-0ADA9CE02286}" destId="{6EDDD3A5-106A-41A8-A45E-8C672D4A1D8E}" srcOrd="3" destOrd="0" presId="urn:microsoft.com/office/officeart/2005/8/layout/process5"/>
    <dgm:cxn modelId="{00CE09FD-49BE-43B0-83CE-771ADFF0FD94}" type="presParOf" srcId="{6EDDD3A5-106A-41A8-A45E-8C672D4A1D8E}" destId="{1A3F1629-DE87-49E6-BD19-6166E4C7B7B3}" srcOrd="0" destOrd="0" presId="urn:microsoft.com/office/officeart/2005/8/layout/process5"/>
    <dgm:cxn modelId="{8A7DD3C0-BE3A-45DB-94C5-D12F1DA0741C}" type="presParOf" srcId="{50D5F33A-4B15-4E0F-AA64-0ADA9CE02286}" destId="{B40A5642-0606-4EDE-AE35-444DCD8FD7C5}" srcOrd="4" destOrd="0" presId="urn:microsoft.com/office/officeart/2005/8/layout/process5"/>
    <dgm:cxn modelId="{65B41D57-8076-493B-81A3-61FA380CAE71}" type="presParOf" srcId="{50D5F33A-4B15-4E0F-AA64-0ADA9CE02286}" destId="{815ADAA2-88DA-4FF6-98B0-6CDD7611675A}" srcOrd="5" destOrd="0" presId="urn:microsoft.com/office/officeart/2005/8/layout/process5"/>
    <dgm:cxn modelId="{68383246-0289-4300-BCC4-C71067FEF0DD}" type="presParOf" srcId="{815ADAA2-88DA-4FF6-98B0-6CDD7611675A}" destId="{3AF72BFD-9D65-473A-9DBB-869FB28E911A}" srcOrd="0" destOrd="0" presId="urn:microsoft.com/office/officeart/2005/8/layout/process5"/>
    <dgm:cxn modelId="{B3C07DBB-E30F-4050-86C4-B6DA17BEC928}" type="presParOf" srcId="{50D5F33A-4B15-4E0F-AA64-0ADA9CE02286}" destId="{EAB21660-222C-4736-BFEC-6854986A7F4A}" srcOrd="6" destOrd="0" presId="urn:microsoft.com/office/officeart/2005/8/layout/process5"/>
    <dgm:cxn modelId="{B7B5D9FD-79B0-4858-924B-1D25BB3A28A7}" type="presParOf" srcId="{50D5F33A-4B15-4E0F-AA64-0ADA9CE02286}" destId="{A7F50249-2838-4F7D-A01F-BB570F4E200E}" srcOrd="7" destOrd="0" presId="urn:microsoft.com/office/officeart/2005/8/layout/process5"/>
    <dgm:cxn modelId="{D72AF567-E449-4029-A200-39EB54778B80}" type="presParOf" srcId="{A7F50249-2838-4F7D-A01F-BB570F4E200E}" destId="{25644680-809D-4C2A-B992-75EEEDDD197E}" srcOrd="0" destOrd="0" presId="urn:microsoft.com/office/officeart/2005/8/layout/process5"/>
    <dgm:cxn modelId="{429602BC-3BDA-4067-BDEE-5F014CE82B7C}" type="presParOf" srcId="{50D5F33A-4B15-4E0F-AA64-0ADA9CE02286}" destId="{D4BBFAB7-2FC7-4BAB-99F6-8CE4FEEBE046}"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CE0E93B-45E5-49BB-9EAD-04554FFA2817}" type="doc">
      <dgm:prSet loTypeId="urn:microsoft.com/office/officeart/2005/8/layout/process1" loCatId="process" qsTypeId="urn:microsoft.com/office/officeart/2005/8/quickstyle/simple3" qsCatId="simple" csTypeId="urn:microsoft.com/office/officeart/2005/8/colors/colorful5" csCatId="colorful"/>
      <dgm:spPr/>
      <dgm:t>
        <a:bodyPr/>
        <a:lstStyle/>
        <a:p>
          <a:endParaRPr lang="es-EC"/>
        </a:p>
      </dgm:t>
    </dgm:pt>
    <dgm:pt modelId="{757A2582-6633-4D33-A279-B65836E2D685}">
      <dgm:prSet/>
      <dgm:spPr/>
      <dgm:t>
        <a:bodyPr/>
        <a:lstStyle/>
        <a:p>
          <a:r>
            <a:rPr lang="es-EC" dirty="0"/>
            <a:t>Los </a:t>
          </a:r>
          <a:r>
            <a:rPr lang="es-EC" dirty="0" err="1"/>
            <a:t>pseudocriterios</a:t>
          </a:r>
          <a:r>
            <a:rPr lang="es-EC" dirty="0"/>
            <a:t> es el criterio más empleado ya que este modelo permite modular, como ningún otro, los diferentes grados e intensidades de las preferencias del decisor, asumiendo las imprecisiones de las escalas y los elementos mal definidos del problema.</a:t>
          </a:r>
        </a:p>
      </dgm:t>
    </dgm:pt>
    <dgm:pt modelId="{5844E644-4DE5-4F4D-9B45-A8E92634F6E8}" type="parTrans" cxnId="{FD6E710A-AEF3-420F-B7F5-439A606EAF03}">
      <dgm:prSet/>
      <dgm:spPr/>
      <dgm:t>
        <a:bodyPr/>
        <a:lstStyle/>
        <a:p>
          <a:endParaRPr lang="es-EC">
            <a:solidFill>
              <a:schemeClr val="tx1"/>
            </a:solidFill>
          </a:endParaRPr>
        </a:p>
      </dgm:t>
    </dgm:pt>
    <dgm:pt modelId="{67319BC4-8278-4703-A6AD-4F8F12D328A2}" type="sibTrans" cxnId="{FD6E710A-AEF3-420F-B7F5-439A606EAF03}">
      <dgm:prSet/>
      <dgm:spPr/>
      <dgm:t>
        <a:bodyPr/>
        <a:lstStyle/>
        <a:p>
          <a:endParaRPr lang="es-EC">
            <a:solidFill>
              <a:schemeClr val="tx1"/>
            </a:solidFill>
          </a:endParaRPr>
        </a:p>
      </dgm:t>
    </dgm:pt>
    <dgm:pt modelId="{4CC48C7C-0B22-4A42-96DB-53363763A299}" type="pres">
      <dgm:prSet presAssocID="{5CE0E93B-45E5-49BB-9EAD-04554FFA2817}" presName="Name0" presStyleCnt="0">
        <dgm:presLayoutVars>
          <dgm:dir/>
          <dgm:resizeHandles val="exact"/>
        </dgm:presLayoutVars>
      </dgm:prSet>
      <dgm:spPr/>
    </dgm:pt>
    <dgm:pt modelId="{993E2D6C-0B40-48EC-BC4F-6689A7453BA6}" type="pres">
      <dgm:prSet presAssocID="{757A2582-6633-4D33-A279-B65836E2D685}" presName="node" presStyleLbl="node1" presStyleIdx="0" presStyleCnt="1">
        <dgm:presLayoutVars>
          <dgm:bulletEnabled val="1"/>
        </dgm:presLayoutVars>
      </dgm:prSet>
      <dgm:spPr/>
    </dgm:pt>
  </dgm:ptLst>
  <dgm:cxnLst>
    <dgm:cxn modelId="{FD6E710A-AEF3-420F-B7F5-439A606EAF03}" srcId="{5CE0E93B-45E5-49BB-9EAD-04554FFA2817}" destId="{757A2582-6633-4D33-A279-B65836E2D685}" srcOrd="0" destOrd="0" parTransId="{5844E644-4DE5-4F4D-9B45-A8E92634F6E8}" sibTransId="{67319BC4-8278-4703-A6AD-4F8F12D328A2}"/>
    <dgm:cxn modelId="{A1F7D967-85DF-425A-AF9D-E68D31935F1A}" type="presOf" srcId="{5CE0E93B-45E5-49BB-9EAD-04554FFA2817}" destId="{4CC48C7C-0B22-4A42-96DB-53363763A299}" srcOrd="0" destOrd="0" presId="urn:microsoft.com/office/officeart/2005/8/layout/process1"/>
    <dgm:cxn modelId="{BA8576AB-BAD4-430E-9E03-4E7A88422F8C}" type="presOf" srcId="{757A2582-6633-4D33-A279-B65836E2D685}" destId="{993E2D6C-0B40-48EC-BC4F-6689A7453BA6}" srcOrd="0" destOrd="0" presId="urn:microsoft.com/office/officeart/2005/8/layout/process1"/>
    <dgm:cxn modelId="{BC9E9DF3-5615-47D4-92CF-C558A4A9DF60}" type="presParOf" srcId="{4CC48C7C-0B22-4A42-96DB-53363763A299}" destId="{993E2D6C-0B40-48EC-BC4F-6689A7453BA6}"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B5A9086-7FD3-4CB3-9000-D95E6DB8485A}" type="doc">
      <dgm:prSet loTypeId="urn:microsoft.com/office/officeart/2005/8/layout/process5" loCatId="process" qsTypeId="urn:microsoft.com/office/officeart/2005/8/quickstyle/simple1" qsCatId="simple" csTypeId="urn:microsoft.com/office/officeart/2005/8/colors/colorful4" csCatId="colorful" phldr="1"/>
      <dgm:spPr/>
      <dgm:t>
        <a:bodyPr/>
        <a:lstStyle/>
        <a:p>
          <a:endParaRPr lang="es-EC"/>
        </a:p>
      </dgm:t>
    </dgm:pt>
    <dgm:pt modelId="{BC6B316F-EAB7-4625-86E8-1C79B9B399EA}">
      <dgm:prSet custT="1"/>
      <dgm:spPr/>
      <dgm:t>
        <a:bodyPr/>
        <a:lstStyle/>
        <a:p>
          <a:r>
            <a:rPr lang="es-EC" sz="1600">
              <a:solidFill>
                <a:schemeClr val="tx1"/>
              </a:solidFill>
            </a:rPr>
            <a:t>El volumen de ventas es independiente de la distancia de los distribuidores al centro de gravedad, debido a que una mayor distancia no necesariamente el volumen de ventas a veces es menor o a menor distancia las ventas son menores como se ha podido observar en las tablas.</a:t>
          </a:r>
          <a:endParaRPr lang="es-EC" sz="1600" dirty="0">
            <a:solidFill>
              <a:schemeClr val="tx1"/>
            </a:solidFill>
          </a:endParaRPr>
        </a:p>
      </dgm:t>
    </dgm:pt>
    <dgm:pt modelId="{60CFFF8B-A577-4D45-BF04-E07E6BEA0A71}" type="parTrans" cxnId="{3281C045-2637-41ED-BDFD-56EE1F6D2A41}">
      <dgm:prSet/>
      <dgm:spPr/>
      <dgm:t>
        <a:bodyPr/>
        <a:lstStyle/>
        <a:p>
          <a:endParaRPr lang="es-EC" sz="4000">
            <a:solidFill>
              <a:schemeClr val="tx1"/>
            </a:solidFill>
          </a:endParaRPr>
        </a:p>
      </dgm:t>
    </dgm:pt>
    <dgm:pt modelId="{E5324409-67D1-4EDF-9B5E-5753D9D4F092}" type="sibTrans" cxnId="{3281C045-2637-41ED-BDFD-56EE1F6D2A41}">
      <dgm:prSet/>
      <dgm:spPr/>
      <dgm:t>
        <a:bodyPr/>
        <a:lstStyle/>
        <a:p>
          <a:endParaRPr lang="es-EC" sz="4000">
            <a:solidFill>
              <a:schemeClr val="tx1"/>
            </a:solidFill>
          </a:endParaRPr>
        </a:p>
      </dgm:t>
    </dgm:pt>
    <dgm:pt modelId="{E9C12D18-24A2-4969-AFBC-F2A1BA4CF1CB}">
      <dgm:prSet custT="1"/>
      <dgm:spPr/>
      <dgm:t>
        <a:bodyPr/>
        <a:lstStyle/>
        <a:p>
          <a:r>
            <a:rPr lang="es-EC" sz="1600">
              <a:solidFill>
                <a:schemeClr val="tx1"/>
              </a:solidFill>
            </a:rPr>
            <a:t>La venta está en función de la marca, temporalidad, ubicación, movilidad.</a:t>
          </a:r>
          <a:endParaRPr lang="es-EC" sz="1600" dirty="0">
            <a:solidFill>
              <a:schemeClr val="tx1"/>
            </a:solidFill>
          </a:endParaRPr>
        </a:p>
      </dgm:t>
    </dgm:pt>
    <dgm:pt modelId="{B3ACA930-B3F2-4F35-9142-40503B919D26}" type="parTrans" cxnId="{39566553-4F36-46CC-9E33-F8B1BDB19AC8}">
      <dgm:prSet/>
      <dgm:spPr/>
      <dgm:t>
        <a:bodyPr/>
        <a:lstStyle/>
        <a:p>
          <a:endParaRPr lang="es-EC" sz="4000">
            <a:solidFill>
              <a:schemeClr val="tx1"/>
            </a:solidFill>
          </a:endParaRPr>
        </a:p>
      </dgm:t>
    </dgm:pt>
    <dgm:pt modelId="{50A64583-01A8-472E-B198-6A0F8A233C72}" type="sibTrans" cxnId="{39566553-4F36-46CC-9E33-F8B1BDB19AC8}">
      <dgm:prSet/>
      <dgm:spPr/>
      <dgm:t>
        <a:bodyPr/>
        <a:lstStyle/>
        <a:p>
          <a:endParaRPr lang="es-EC" sz="4000">
            <a:solidFill>
              <a:schemeClr val="tx1"/>
            </a:solidFill>
          </a:endParaRPr>
        </a:p>
      </dgm:t>
    </dgm:pt>
    <dgm:pt modelId="{77D7D318-977B-44BD-93E9-16970AA76272}">
      <dgm:prSet custT="1"/>
      <dgm:spPr/>
      <dgm:t>
        <a:bodyPr/>
        <a:lstStyle/>
        <a:p>
          <a:r>
            <a:rPr lang="es-EC" sz="1600">
              <a:solidFill>
                <a:schemeClr val="tx1"/>
              </a:solidFill>
            </a:rPr>
            <a:t>Una buena localización genera un mejor abastecimiento tanto para distribuidores como al consumidor final.</a:t>
          </a:r>
          <a:endParaRPr lang="es-EC" sz="1600" dirty="0">
            <a:solidFill>
              <a:schemeClr val="tx1"/>
            </a:solidFill>
          </a:endParaRPr>
        </a:p>
      </dgm:t>
    </dgm:pt>
    <dgm:pt modelId="{B57FCB81-1382-482E-BD36-F08AC4DE8EAB}" type="parTrans" cxnId="{8BEF458C-6031-4931-9528-AF82E0261F8E}">
      <dgm:prSet/>
      <dgm:spPr/>
      <dgm:t>
        <a:bodyPr/>
        <a:lstStyle/>
        <a:p>
          <a:endParaRPr lang="es-EC" sz="4000">
            <a:solidFill>
              <a:schemeClr val="tx1"/>
            </a:solidFill>
          </a:endParaRPr>
        </a:p>
      </dgm:t>
    </dgm:pt>
    <dgm:pt modelId="{7785E368-EFBB-4E42-97F1-2674CE4453E5}" type="sibTrans" cxnId="{8BEF458C-6031-4931-9528-AF82E0261F8E}">
      <dgm:prSet/>
      <dgm:spPr/>
      <dgm:t>
        <a:bodyPr/>
        <a:lstStyle/>
        <a:p>
          <a:endParaRPr lang="es-EC" sz="4000">
            <a:solidFill>
              <a:schemeClr val="tx1"/>
            </a:solidFill>
          </a:endParaRPr>
        </a:p>
      </dgm:t>
    </dgm:pt>
    <dgm:pt modelId="{9017F8BE-8734-4578-ADAF-0A717B7D78DE}" type="pres">
      <dgm:prSet presAssocID="{2B5A9086-7FD3-4CB3-9000-D95E6DB8485A}" presName="diagram" presStyleCnt="0">
        <dgm:presLayoutVars>
          <dgm:dir/>
          <dgm:resizeHandles val="exact"/>
        </dgm:presLayoutVars>
      </dgm:prSet>
      <dgm:spPr/>
    </dgm:pt>
    <dgm:pt modelId="{DFBB7546-6612-4BF9-B222-39BA935B0B93}" type="pres">
      <dgm:prSet presAssocID="{BC6B316F-EAB7-4625-86E8-1C79B9B399EA}" presName="node" presStyleLbl="node1" presStyleIdx="0" presStyleCnt="3" custScaleY="128091">
        <dgm:presLayoutVars>
          <dgm:bulletEnabled val="1"/>
        </dgm:presLayoutVars>
      </dgm:prSet>
      <dgm:spPr/>
    </dgm:pt>
    <dgm:pt modelId="{E925BFC5-725C-4384-BF4B-7B9BBCC0C29C}" type="pres">
      <dgm:prSet presAssocID="{E5324409-67D1-4EDF-9B5E-5753D9D4F092}" presName="sibTrans" presStyleLbl="sibTrans2D1" presStyleIdx="0" presStyleCnt="2"/>
      <dgm:spPr/>
    </dgm:pt>
    <dgm:pt modelId="{40E47CFE-DE8F-4AAC-9182-A68486201312}" type="pres">
      <dgm:prSet presAssocID="{E5324409-67D1-4EDF-9B5E-5753D9D4F092}" presName="connectorText" presStyleLbl="sibTrans2D1" presStyleIdx="0" presStyleCnt="2"/>
      <dgm:spPr/>
    </dgm:pt>
    <dgm:pt modelId="{89411ED3-D8BB-4E3F-A685-D57E28E7B617}" type="pres">
      <dgm:prSet presAssocID="{E9C12D18-24A2-4969-AFBC-F2A1BA4CF1CB}" presName="node" presStyleLbl="node1" presStyleIdx="1" presStyleCnt="3">
        <dgm:presLayoutVars>
          <dgm:bulletEnabled val="1"/>
        </dgm:presLayoutVars>
      </dgm:prSet>
      <dgm:spPr/>
    </dgm:pt>
    <dgm:pt modelId="{5F72B349-95A3-4F14-B536-795655E647D8}" type="pres">
      <dgm:prSet presAssocID="{50A64583-01A8-472E-B198-6A0F8A233C72}" presName="sibTrans" presStyleLbl="sibTrans2D1" presStyleIdx="1" presStyleCnt="2"/>
      <dgm:spPr/>
    </dgm:pt>
    <dgm:pt modelId="{8A5E0484-053E-4729-B8EF-52AC3525242B}" type="pres">
      <dgm:prSet presAssocID="{50A64583-01A8-472E-B198-6A0F8A233C72}" presName="connectorText" presStyleLbl="sibTrans2D1" presStyleIdx="1" presStyleCnt="2"/>
      <dgm:spPr/>
    </dgm:pt>
    <dgm:pt modelId="{95438832-9FE8-4BA8-9D78-3AEF66E5AF1D}" type="pres">
      <dgm:prSet presAssocID="{77D7D318-977B-44BD-93E9-16970AA76272}" presName="node" presStyleLbl="node1" presStyleIdx="2" presStyleCnt="3">
        <dgm:presLayoutVars>
          <dgm:bulletEnabled val="1"/>
        </dgm:presLayoutVars>
      </dgm:prSet>
      <dgm:spPr/>
    </dgm:pt>
  </dgm:ptLst>
  <dgm:cxnLst>
    <dgm:cxn modelId="{56F20E2D-70B3-4156-BF83-2DE1B41DF669}" type="presOf" srcId="{E5324409-67D1-4EDF-9B5E-5753D9D4F092}" destId="{40E47CFE-DE8F-4AAC-9182-A68486201312}" srcOrd="1" destOrd="0" presId="urn:microsoft.com/office/officeart/2005/8/layout/process5"/>
    <dgm:cxn modelId="{60C3612F-A0B3-480F-9461-0371F8576640}" type="presOf" srcId="{50A64583-01A8-472E-B198-6A0F8A233C72}" destId="{8A5E0484-053E-4729-B8EF-52AC3525242B}" srcOrd="1" destOrd="0" presId="urn:microsoft.com/office/officeart/2005/8/layout/process5"/>
    <dgm:cxn modelId="{E5191F37-B408-4B52-8AE2-44459B912064}" type="presOf" srcId="{2B5A9086-7FD3-4CB3-9000-D95E6DB8485A}" destId="{9017F8BE-8734-4578-ADAF-0A717B7D78DE}" srcOrd="0" destOrd="0" presId="urn:microsoft.com/office/officeart/2005/8/layout/process5"/>
    <dgm:cxn modelId="{3281C045-2637-41ED-BDFD-56EE1F6D2A41}" srcId="{2B5A9086-7FD3-4CB3-9000-D95E6DB8485A}" destId="{BC6B316F-EAB7-4625-86E8-1C79B9B399EA}" srcOrd="0" destOrd="0" parTransId="{60CFFF8B-A577-4D45-BF04-E07E6BEA0A71}" sibTransId="{E5324409-67D1-4EDF-9B5E-5753D9D4F092}"/>
    <dgm:cxn modelId="{E8055748-E71B-4BB2-BD46-28363863E09B}" type="presOf" srcId="{E9C12D18-24A2-4969-AFBC-F2A1BA4CF1CB}" destId="{89411ED3-D8BB-4E3F-A685-D57E28E7B617}" srcOrd="0" destOrd="0" presId="urn:microsoft.com/office/officeart/2005/8/layout/process5"/>
    <dgm:cxn modelId="{39566553-4F36-46CC-9E33-F8B1BDB19AC8}" srcId="{2B5A9086-7FD3-4CB3-9000-D95E6DB8485A}" destId="{E9C12D18-24A2-4969-AFBC-F2A1BA4CF1CB}" srcOrd="1" destOrd="0" parTransId="{B3ACA930-B3F2-4F35-9142-40503B919D26}" sibTransId="{50A64583-01A8-472E-B198-6A0F8A233C72}"/>
    <dgm:cxn modelId="{23555884-DD62-4120-B1F5-BEE76FDD0C4B}" type="presOf" srcId="{BC6B316F-EAB7-4625-86E8-1C79B9B399EA}" destId="{DFBB7546-6612-4BF9-B222-39BA935B0B93}" srcOrd="0" destOrd="0" presId="urn:microsoft.com/office/officeart/2005/8/layout/process5"/>
    <dgm:cxn modelId="{8BEF458C-6031-4931-9528-AF82E0261F8E}" srcId="{2B5A9086-7FD3-4CB3-9000-D95E6DB8485A}" destId="{77D7D318-977B-44BD-93E9-16970AA76272}" srcOrd="2" destOrd="0" parTransId="{B57FCB81-1382-482E-BD36-F08AC4DE8EAB}" sibTransId="{7785E368-EFBB-4E42-97F1-2674CE4453E5}"/>
    <dgm:cxn modelId="{261BAF90-6E7D-47F1-883F-C38159E94BF0}" type="presOf" srcId="{77D7D318-977B-44BD-93E9-16970AA76272}" destId="{95438832-9FE8-4BA8-9D78-3AEF66E5AF1D}" srcOrd="0" destOrd="0" presId="urn:microsoft.com/office/officeart/2005/8/layout/process5"/>
    <dgm:cxn modelId="{1CD22AB9-C422-48F4-B150-DC4B7B28F3AE}" type="presOf" srcId="{50A64583-01A8-472E-B198-6A0F8A233C72}" destId="{5F72B349-95A3-4F14-B536-795655E647D8}" srcOrd="0" destOrd="0" presId="urn:microsoft.com/office/officeart/2005/8/layout/process5"/>
    <dgm:cxn modelId="{B64D62F1-5DB1-4111-B575-508D58FBF3D1}" type="presOf" srcId="{E5324409-67D1-4EDF-9B5E-5753D9D4F092}" destId="{E925BFC5-725C-4384-BF4B-7B9BBCC0C29C}" srcOrd="0" destOrd="0" presId="urn:microsoft.com/office/officeart/2005/8/layout/process5"/>
    <dgm:cxn modelId="{22C3CD07-A932-4D5E-B797-1E4274981A82}" type="presParOf" srcId="{9017F8BE-8734-4578-ADAF-0A717B7D78DE}" destId="{DFBB7546-6612-4BF9-B222-39BA935B0B93}" srcOrd="0" destOrd="0" presId="urn:microsoft.com/office/officeart/2005/8/layout/process5"/>
    <dgm:cxn modelId="{25872E84-2DE9-4838-821A-293CBCFCE8E8}" type="presParOf" srcId="{9017F8BE-8734-4578-ADAF-0A717B7D78DE}" destId="{E925BFC5-725C-4384-BF4B-7B9BBCC0C29C}" srcOrd="1" destOrd="0" presId="urn:microsoft.com/office/officeart/2005/8/layout/process5"/>
    <dgm:cxn modelId="{3ECF3627-CFC7-486E-9DB5-1F03203BA906}" type="presParOf" srcId="{E925BFC5-725C-4384-BF4B-7B9BBCC0C29C}" destId="{40E47CFE-DE8F-4AAC-9182-A68486201312}" srcOrd="0" destOrd="0" presId="urn:microsoft.com/office/officeart/2005/8/layout/process5"/>
    <dgm:cxn modelId="{ACA628E5-0B74-4F88-84B8-329084E86005}" type="presParOf" srcId="{9017F8BE-8734-4578-ADAF-0A717B7D78DE}" destId="{89411ED3-D8BB-4E3F-A685-D57E28E7B617}" srcOrd="2" destOrd="0" presId="urn:microsoft.com/office/officeart/2005/8/layout/process5"/>
    <dgm:cxn modelId="{15BEDAD1-EE00-419F-A2C4-0A0F5BA0F4A7}" type="presParOf" srcId="{9017F8BE-8734-4578-ADAF-0A717B7D78DE}" destId="{5F72B349-95A3-4F14-B536-795655E647D8}" srcOrd="3" destOrd="0" presId="urn:microsoft.com/office/officeart/2005/8/layout/process5"/>
    <dgm:cxn modelId="{62A6A96C-3C3F-4DEA-82F2-85C1DF6593A0}" type="presParOf" srcId="{5F72B349-95A3-4F14-B536-795655E647D8}" destId="{8A5E0484-053E-4729-B8EF-52AC3525242B}" srcOrd="0" destOrd="0" presId="urn:microsoft.com/office/officeart/2005/8/layout/process5"/>
    <dgm:cxn modelId="{7764C3BD-AF52-413C-9E28-E001D35E8B65}" type="presParOf" srcId="{9017F8BE-8734-4578-ADAF-0A717B7D78DE}" destId="{95438832-9FE8-4BA8-9D78-3AEF66E5AF1D}" srcOrd="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434D8BF-0A21-4636-9F2D-99383831AC80}" type="doc">
      <dgm:prSet loTypeId="urn:microsoft.com/office/officeart/2005/8/layout/process1" loCatId="process" qsTypeId="urn:microsoft.com/office/officeart/2005/8/quickstyle/simple1" qsCatId="simple" csTypeId="urn:microsoft.com/office/officeart/2005/8/colors/colorful4" csCatId="colorful"/>
      <dgm:spPr/>
      <dgm:t>
        <a:bodyPr/>
        <a:lstStyle/>
        <a:p>
          <a:endParaRPr lang="es-EC"/>
        </a:p>
      </dgm:t>
    </dgm:pt>
    <dgm:pt modelId="{B36FC443-559C-4309-8D6A-8A94C3E52F22}">
      <dgm:prSet custT="1"/>
      <dgm:spPr/>
      <dgm:t>
        <a:bodyPr/>
        <a:lstStyle/>
        <a:p>
          <a:r>
            <a:rPr lang="es-EC" sz="2000">
              <a:solidFill>
                <a:schemeClr val="tx1"/>
              </a:solidFill>
            </a:rPr>
            <a:t>Las plantas envasadoras de GLP juegan un papel importante tanto para los centros de acopio como distribuidores y consumidores finales. </a:t>
          </a:r>
        </a:p>
      </dgm:t>
    </dgm:pt>
    <dgm:pt modelId="{1B5D5CDD-B6CA-4105-9243-4F9068EEBD43}" type="parTrans" cxnId="{C32FF2FD-0569-47DB-B266-E60D1000B99D}">
      <dgm:prSet/>
      <dgm:spPr/>
      <dgm:t>
        <a:bodyPr/>
        <a:lstStyle/>
        <a:p>
          <a:endParaRPr lang="es-EC" sz="2000">
            <a:solidFill>
              <a:schemeClr val="tx1"/>
            </a:solidFill>
          </a:endParaRPr>
        </a:p>
      </dgm:t>
    </dgm:pt>
    <dgm:pt modelId="{2E67C71B-FDA2-4579-9211-9AC26451299C}" type="sibTrans" cxnId="{C32FF2FD-0569-47DB-B266-E60D1000B99D}">
      <dgm:prSet custT="1"/>
      <dgm:spPr/>
      <dgm:t>
        <a:bodyPr/>
        <a:lstStyle/>
        <a:p>
          <a:endParaRPr lang="es-EC" sz="1600">
            <a:solidFill>
              <a:schemeClr val="tx1"/>
            </a:solidFill>
          </a:endParaRPr>
        </a:p>
      </dgm:t>
    </dgm:pt>
    <dgm:pt modelId="{8471BFC0-37A4-4119-BB2C-6F2CFC4D8715}">
      <dgm:prSet custT="1"/>
      <dgm:spPr/>
      <dgm:t>
        <a:bodyPr/>
        <a:lstStyle/>
        <a:p>
          <a:r>
            <a:rPr lang="es-EC" sz="2000">
              <a:solidFill>
                <a:schemeClr val="tx1"/>
              </a:solidFill>
            </a:rPr>
            <a:t>El modelo Prometeo es de gran utilidad tanto para negocios grandes como pequeños.</a:t>
          </a:r>
        </a:p>
      </dgm:t>
    </dgm:pt>
    <dgm:pt modelId="{F51AF989-FEC3-4C4C-B1A1-8D05B78ED546}" type="parTrans" cxnId="{710400FC-D3DF-41F3-93D3-FB2D37CA72D1}">
      <dgm:prSet/>
      <dgm:spPr/>
      <dgm:t>
        <a:bodyPr/>
        <a:lstStyle/>
        <a:p>
          <a:endParaRPr lang="es-EC" sz="2000">
            <a:solidFill>
              <a:schemeClr val="tx1"/>
            </a:solidFill>
          </a:endParaRPr>
        </a:p>
      </dgm:t>
    </dgm:pt>
    <dgm:pt modelId="{12753653-D095-4DBB-9DA4-610E68B335E5}" type="sibTrans" cxnId="{710400FC-D3DF-41F3-93D3-FB2D37CA72D1}">
      <dgm:prSet custT="1"/>
      <dgm:spPr/>
      <dgm:t>
        <a:bodyPr/>
        <a:lstStyle/>
        <a:p>
          <a:endParaRPr lang="es-EC" sz="1600">
            <a:solidFill>
              <a:schemeClr val="tx1"/>
            </a:solidFill>
          </a:endParaRPr>
        </a:p>
      </dgm:t>
    </dgm:pt>
    <dgm:pt modelId="{53831668-BF2E-4B4A-8226-12CA2B935A00}">
      <dgm:prSet custT="1"/>
      <dgm:spPr/>
      <dgm:t>
        <a:bodyPr/>
        <a:lstStyle/>
        <a:p>
          <a:r>
            <a:rPr lang="es-EC" sz="2000">
              <a:solidFill>
                <a:schemeClr val="tx1"/>
              </a:solidFill>
            </a:rPr>
            <a:t>La localización como la optimización juegan un papel importante para el crecimiento de cualquier negocio.</a:t>
          </a:r>
        </a:p>
      </dgm:t>
    </dgm:pt>
    <dgm:pt modelId="{29A8378D-A9F6-4797-A5BB-D151D85C31BF}" type="parTrans" cxnId="{D83DABC8-886F-4B91-BCD3-EF8EE102E6C4}">
      <dgm:prSet/>
      <dgm:spPr/>
      <dgm:t>
        <a:bodyPr/>
        <a:lstStyle/>
        <a:p>
          <a:endParaRPr lang="es-EC" sz="2000">
            <a:solidFill>
              <a:schemeClr val="tx1"/>
            </a:solidFill>
          </a:endParaRPr>
        </a:p>
      </dgm:t>
    </dgm:pt>
    <dgm:pt modelId="{91D05B76-1D1E-48DD-BDCC-89BD5B584983}" type="sibTrans" cxnId="{D83DABC8-886F-4B91-BCD3-EF8EE102E6C4}">
      <dgm:prSet/>
      <dgm:spPr/>
      <dgm:t>
        <a:bodyPr/>
        <a:lstStyle/>
        <a:p>
          <a:endParaRPr lang="es-EC" sz="2000">
            <a:solidFill>
              <a:schemeClr val="tx1"/>
            </a:solidFill>
          </a:endParaRPr>
        </a:p>
      </dgm:t>
    </dgm:pt>
    <dgm:pt modelId="{C480C729-B47A-4835-A826-FCA0B4418A7B}" type="pres">
      <dgm:prSet presAssocID="{6434D8BF-0A21-4636-9F2D-99383831AC80}" presName="Name0" presStyleCnt="0">
        <dgm:presLayoutVars>
          <dgm:dir/>
          <dgm:resizeHandles val="exact"/>
        </dgm:presLayoutVars>
      </dgm:prSet>
      <dgm:spPr/>
    </dgm:pt>
    <dgm:pt modelId="{B27795E4-B361-4268-B18F-BA251A25DB82}" type="pres">
      <dgm:prSet presAssocID="{B36FC443-559C-4309-8D6A-8A94C3E52F22}" presName="node" presStyleLbl="node1" presStyleIdx="0" presStyleCnt="3">
        <dgm:presLayoutVars>
          <dgm:bulletEnabled val="1"/>
        </dgm:presLayoutVars>
      </dgm:prSet>
      <dgm:spPr/>
    </dgm:pt>
    <dgm:pt modelId="{78C43B19-7E5F-46C9-9F55-B3E9A6440923}" type="pres">
      <dgm:prSet presAssocID="{2E67C71B-FDA2-4579-9211-9AC26451299C}" presName="sibTrans" presStyleLbl="sibTrans2D1" presStyleIdx="0" presStyleCnt="2"/>
      <dgm:spPr/>
    </dgm:pt>
    <dgm:pt modelId="{60FE7F52-8467-41F3-A549-CD89A3C8C883}" type="pres">
      <dgm:prSet presAssocID="{2E67C71B-FDA2-4579-9211-9AC26451299C}" presName="connectorText" presStyleLbl="sibTrans2D1" presStyleIdx="0" presStyleCnt="2"/>
      <dgm:spPr/>
    </dgm:pt>
    <dgm:pt modelId="{B3381557-CBC8-4C72-B4F1-69D71D211B6C}" type="pres">
      <dgm:prSet presAssocID="{8471BFC0-37A4-4119-BB2C-6F2CFC4D8715}" presName="node" presStyleLbl="node1" presStyleIdx="1" presStyleCnt="3">
        <dgm:presLayoutVars>
          <dgm:bulletEnabled val="1"/>
        </dgm:presLayoutVars>
      </dgm:prSet>
      <dgm:spPr/>
    </dgm:pt>
    <dgm:pt modelId="{F845A3CE-B632-414B-A3CE-02E2DCCE97F2}" type="pres">
      <dgm:prSet presAssocID="{12753653-D095-4DBB-9DA4-610E68B335E5}" presName="sibTrans" presStyleLbl="sibTrans2D1" presStyleIdx="1" presStyleCnt="2"/>
      <dgm:spPr/>
    </dgm:pt>
    <dgm:pt modelId="{B972AB0C-F9A6-4AD8-81B7-4E3011D9BEF1}" type="pres">
      <dgm:prSet presAssocID="{12753653-D095-4DBB-9DA4-610E68B335E5}" presName="connectorText" presStyleLbl="sibTrans2D1" presStyleIdx="1" presStyleCnt="2"/>
      <dgm:spPr/>
    </dgm:pt>
    <dgm:pt modelId="{5355AAB6-A220-49D1-96E1-FC3981855259}" type="pres">
      <dgm:prSet presAssocID="{53831668-BF2E-4B4A-8226-12CA2B935A00}" presName="node" presStyleLbl="node1" presStyleIdx="2" presStyleCnt="3">
        <dgm:presLayoutVars>
          <dgm:bulletEnabled val="1"/>
        </dgm:presLayoutVars>
      </dgm:prSet>
      <dgm:spPr/>
    </dgm:pt>
  </dgm:ptLst>
  <dgm:cxnLst>
    <dgm:cxn modelId="{B4C2230F-52D5-4895-9C68-1F5E202CADB5}" type="presOf" srcId="{2E67C71B-FDA2-4579-9211-9AC26451299C}" destId="{60FE7F52-8467-41F3-A549-CD89A3C8C883}" srcOrd="1" destOrd="0" presId="urn:microsoft.com/office/officeart/2005/8/layout/process1"/>
    <dgm:cxn modelId="{79EB3929-983D-410C-B5D4-8C809F0B204C}" type="presOf" srcId="{12753653-D095-4DBB-9DA4-610E68B335E5}" destId="{F845A3CE-B632-414B-A3CE-02E2DCCE97F2}" srcOrd="0" destOrd="0" presId="urn:microsoft.com/office/officeart/2005/8/layout/process1"/>
    <dgm:cxn modelId="{3EB2A36C-9C5D-49A8-BA15-4E3C00A155DA}" type="presOf" srcId="{12753653-D095-4DBB-9DA4-610E68B335E5}" destId="{B972AB0C-F9A6-4AD8-81B7-4E3011D9BEF1}" srcOrd="1" destOrd="0" presId="urn:microsoft.com/office/officeart/2005/8/layout/process1"/>
    <dgm:cxn modelId="{41928B82-044E-4B6D-BE25-DFB9E19133C6}" type="presOf" srcId="{B36FC443-559C-4309-8D6A-8A94C3E52F22}" destId="{B27795E4-B361-4268-B18F-BA251A25DB82}" srcOrd="0" destOrd="0" presId="urn:microsoft.com/office/officeart/2005/8/layout/process1"/>
    <dgm:cxn modelId="{A432A684-B5FD-4C9B-BDE9-A80DD9387F84}" type="presOf" srcId="{8471BFC0-37A4-4119-BB2C-6F2CFC4D8715}" destId="{B3381557-CBC8-4C72-B4F1-69D71D211B6C}" srcOrd="0" destOrd="0" presId="urn:microsoft.com/office/officeart/2005/8/layout/process1"/>
    <dgm:cxn modelId="{8F331285-A284-4611-BC3C-F64C16CC18AE}" type="presOf" srcId="{53831668-BF2E-4B4A-8226-12CA2B935A00}" destId="{5355AAB6-A220-49D1-96E1-FC3981855259}" srcOrd="0" destOrd="0" presId="urn:microsoft.com/office/officeart/2005/8/layout/process1"/>
    <dgm:cxn modelId="{CE12E78B-E0A5-497C-878E-1AC0DC17B282}" type="presOf" srcId="{6434D8BF-0A21-4636-9F2D-99383831AC80}" destId="{C480C729-B47A-4835-A826-FCA0B4418A7B}" srcOrd="0" destOrd="0" presId="urn:microsoft.com/office/officeart/2005/8/layout/process1"/>
    <dgm:cxn modelId="{D83DABC8-886F-4B91-BCD3-EF8EE102E6C4}" srcId="{6434D8BF-0A21-4636-9F2D-99383831AC80}" destId="{53831668-BF2E-4B4A-8226-12CA2B935A00}" srcOrd="2" destOrd="0" parTransId="{29A8378D-A9F6-4797-A5BB-D151D85C31BF}" sibTransId="{91D05B76-1D1E-48DD-BDCC-89BD5B584983}"/>
    <dgm:cxn modelId="{1ED064F8-4994-4811-838D-30AD93DD89D9}" type="presOf" srcId="{2E67C71B-FDA2-4579-9211-9AC26451299C}" destId="{78C43B19-7E5F-46C9-9F55-B3E9A6440923}" srcOrd="0" destOrd="0" presId="urn:microsoft.com/office/officeart/2005/8/layout/process1"/>
    <dgm:cxn modelId="{710400FC-D3DF-41F3-93D3-FB2D37CA72D1}" srcId="{6434D8BF-0A21-4636-9F2D-99383831AC80}" destId="{8471BFC0-37A4-4119-BB2C-6F2CFC4D8715}" srcOrd="1" destOrd="0" parTransId="{F51AF989-FEC3-4C4C-B1A1-8D05B78ED546}" sibTransId="{12753653-D095-4DBB-9DA4-610E68B335E5}"/>
    <dgm:cxn modelId="{C32FF2FD-0569-47DB-B266-E60D1000B99D}" srcId="{6434D8BF-0A21-4636-9F2D-99383831AC80}" destId="{B36FC443-559C-4309-8D6A-8A94C3E52F22}" srcOrd="0" destOrd="0" parTransId="{1B5D5CDD-B6CA-4105-9243-4F9068EEBD43}" sibTransId="{2E67C71B-FDA2-4579-9211-9AC26451299C}"/>
    <dgm:cxn modelId="{B0BE9B2C-3F27-4A3D-AAF9-7D80BF6EB159}" type="presParOf" srcId="{C480C729-B47A-4835-A826-FCA0B4418A7B}" destId="{B27795E4-B361-4268-B18F-BA251A25DB82}" srcOrd="0" destOrd="0" presId="urn:microsoft.com/office/officeart/2005/8/layout/process1"/>
    <dgm:cxn modelId="{C00F16F8-6D6C-4DA7-A635-161CB2FEA118}" type="presParOf" srcId="{C480C729-B47A-4835-A826-FCA0B4418A7B}" destId="{78C43B19-7E5F-46C9-9F55-B3E9A6440923}" srcOrd="1" destOrd="0" presId="urn:microsoft.com/office/officeart/2005/8/layout/process1"/>
    <dgm:cxn modelId="{BC940BD8-68A4-4A3C-991E-63166CB70B2B}" type="presParOf" srcId="{78C43B19-7E5F-46C9-9F55-B3E9A6440923}" destId="{60FE7F52-8467-41F3-A549-CD89A3C8C883}" srcOrd="0" destOrd="0" presId="urn:microsoft.com/office/officeart/2005/8/layout/process1"/>
    <dgm:cxn modelId="{C8D0DC6B-FEC3-4FB7-ADF0-CB595D971883}" type="presParOf" srcId="{C480C729-B47A-4835-A826-FCA0B4418A7B}" destId="{B3381557-CBC8-4C72-B4F1-69D71D211B6C}" srcOrd="2" destOrd="0" presId="urn:microsoft.com/office/officeart/2005/8/layout/process1"/>
    <dgm:cxn modelId="{7D6B8430-7822-4284-A519-0B741CB1BC7C}" type="presParOf" srcId="{C480C729-B47A-4835-A826-FCA0B4418A7B}" destId="{F845A3CE-B632-414B-A3CE-02E2DCCE97F2}" srcOrd="3" destOrd="0" presId="urn:microsoft.com/office/officeart/2005/8/layout/process1"/>
    <dgm:cxn modelId="{DE87FA30-250F-4FF2-816C-E95CF8AA447C}" type="presParOf" srcId="{F845A3CE-B632-414B-A3CE-02E2DCCE97F2}" destId="{B972AB0C-F9A6-4AD8-81B7-4E3011D9BEF1}" srcOrd="0" destOrd="0" presId="urn:microsoft.com/office/officeart/2005/8/layout/process1"/>
    <dgm:cxn modelId="{99833FFD-5AC9-4426-921D-D70ED7B0BE62}" type="presParOf" srcId="{C480C729-B47A-4835-A826-FCA0B4418A7B}" destId="{5355AAB6-A220-49D1-96E1-FC3981855259}"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D81FB3A-5C38-4149-A8F7-78055FA2D8EA}" type="doc">
      <dgm:prSet loTypeId="urn:microsoft.com/office/officeart/2005/8/layout/process4" loCatId="process" qsTypeId="urn:microsoft.com/office/officeart/2005/8/quickstyle/simple1" qsCatId="simple" csTypeId="urn:microsoft.com/office/officeart/2005/8/colors/colorful4" csCatId="colorful"/>
      <dgm:spPr/>
      <dgm:t>
        <a:bodyPr/>
        <a:lstStyle/>
        <a:p>
          <a:endParaRPr lang="es-EC"/>
        </a:p>
      </dgm:t>
    </dgm:pt>
    <dgm:pt modelId="{43EDD689-751F-420E-B726-ECE14917B5F6}">
      <dgm:prSet custT="1"/>
      <dgm:spPr/>
      <dgm:t>
        <a:bodyPr/>
        <a:lstStyle/>
        <a:p>
          <a:r>
            <a:rPr lang="es-EC" sz="1800" dirty="0">
              <a:solidFill>
                <a:schemeClr val="tx1"/>
              </a:solidFill>
            </a:rPr>
            <a:t>El Municipio del Distrito Metropolitano de Quito sea más accesible en las circunstancias de vehículos de carga pesada al centro de acopio de GLP ya que en ocasiones la demora de llegada del producto puede generar especulación de escases.</a:t>
          </a:r>
        </a:p>
      </dgm:t>
    </dgm:pt>
    <dgm:pt modelId="{1176F67F-0866-48D1-A530-3F785B90A964}" type="parTrans" cxnId="{B1FDDBAF-2C0F-4F48-AED7-DD14254C5269}">
      <dgm:prSet/>
      <dgm:spPr/>
      <dgm:t>
        <a:bodyPr/>
        <a:lstStyle/>
        <a:p>
          <a:endParaRPr lang="es-EC" sz="4000">
            <a:solidFill>
              <a:schemeClr val="tx1"/>
            </a:solidFill>
          </a:endParaRPr>
        </a:p>
      </dgm:t>
    </dgm:pt>
    <dgm:pt modelId="{CEFAD704-5778-4A9B-8462-D36A63E5F12D}" type="sibTrans" cxnId="{B1FDDBAF-2C0F-4F48-AED7-DD14254C5269}">
      <dgm:prSet/>
      <dgm:spPr/>
      <dgm:t>
        <a:bodyPr/>
        <a:lstStyle/>
        <a:p>
          <a:endParaRPr lang="es-EC" sz="4000">
            <a:solidFill>
              <a:schemeClr val="tx1"/>
            </a:solidFill>
          </a:endParaRPr>
        </a:p>
      </dgm:t>
    </dgm:pt>
    <dgm:pt modelId="{48196504-59B1-4F3B-8611-4E99BC87233E}">
      <dgm:prSet custT="1"/>
      <dgm:spPr/>
      <dgm:t>
        <a:bodyPr/>
        <a:lstStyle/>
        <a:p>
          <a:r>
            <a:rPr lang="es-EC" sz="1800">
              <a:solidFill>
                <a:schemeClr val="tx1"/>
              </a:solidFill>
            </a:rPr>
            <a:t>La Agencia de Regulación y Control Hidrocarburífera, así como el Cuerpo de Bomberos de Quito se recomienda que tomen esta propuesta de investigación de una nueva reubicación para que los mismos realicen un estudio de factibilidad para los centros de acopio para que de esta manera ayuden a una mejor distribución de producto. </a:t>
          </a:r>
        </a:p>
      </dgm:t>
    </dgm:pt>
    <dgm:pt modelId="{23464C22-9D73-464E-ADC3-1D915E32FEBB}" type="parTrans" cxnId="{07CDA950-1593-4244-BC8F-C5A65F80FE73}">
      <dgm:prSet/>
      <dgm:spPr/>
      <dgm:t>
        <a:bodyPr/>
        <a:lstStyle/>
        <a:p>
          <a:endParaRPr lang="es-EC" sz="4000">
            <a:solidFill>
              <a:schemeClr val="tx1"/>
            </a:solidFill>
          </a:endParaRPr>
        </a:p>
      </dgm:t>
    </dgm:pt>
    <dgm:pt modelId="{35106D10-8C1A-4724-812D-62F18C56EC45}" type="sibTrans" cxnId="{07CDA950-1593-4244-BC8F-C5A65F80FE73}">
      <dgm:prSet/>
      <dgm:spPr/>
      <dgm:t>
        <a:bodyPr/>
        <a:lstStyle/>
        <a:p>
          <a:endParaRPr lang="es-EC" sz="4000">
            <a:solidFill>
              <a:schemeClr val="tx1"/>
            </a:solidFill>
          </a:endParaRPr>
        </a:p>
      </dgm:t>
    </dgm:pt>
    <dgm:pt modelId="{DFE70111-25F1-4B6F-AAEB-7E203BFE4815}">
      <dgm:prSet custT="1"/>
      <dgm:spPr/>
      <dgm:t>
        <a:bodyPr/>
        <a:lstStyle/>
        <a:p>
          <a:r>
            <a:rPr lang="es-EC" sz="1800">
              <a:solidFill>
                <a:schemeClr val="tx1"/>
              </a:solidFill>
            </a:rPr>
            <a:t>Se recomienda actualizar y mejorar el Reglamento de Control Hidrocarburífera ya que de esta manera genere facilidades a los centros de acopio como a distribuidores y evitar reglamentos incensarios para los mismos.</a:t>
          </a:r>
        </a:p>
      </dgm:t>
    </dgm:pt>
    <dgm:pt modelId="{F033B856-2D49-41C3-8971-70318141C653}" type="parTrans" cxnId="{87C83B0C-433D-4D28-A777-71B31520DB67}">
      <dgm:prSet/>
      <dgm:spPr/>
      <dgm:t>
        <a:bodyPr/>
        <a:lstStyle/>
        <a:p>
          <a:endParaRPr lang="es-EC" sz="4000">
            <a:solidFill>
              <a:schemeClr val="tx1"/>
            </a:solidFill>
          </a:endParaRPr>
        </a:p>
      </dgm:t>
    </dgm:pt>
    <dgm:pt modelId="{86D8A299-DB7B-4E2C-82C3-8452459B60C8}" type="sibTrans" cxnId="{87C83B0C-433D-4D28-A777-71B31520DB67}">
      <dgm:prSet/>
      <dgm:spPr/>
      <dgm:t>
        <a:bodyPr/>
        <a:lstStyle/>
        <a:p>
          <a:endParaRPr lang="es-EC" sz="4000">
            <a:solidFill>
              <a:schemeClr val="tx1"/>
            </a:solidFill>
          </a:endParaRPr>
        </a:p>
      </dgm:t>
    </dgm:pt>
    <dgm:pt modelId="{15DCFDBF-5B78-4F29-9213-0979BDA7056A}" type="pres">
      <dgm:prSet presAssocID="{9D81FB3A-5C38-4149-A8F7-78055FA2D8EA}" presName="Name0" presStyleCnt="0">
        <dgm:presLayoutVars>
          <dgm:dir/>
          <dgm:animLvl val="lvl"/>
          <dgm:resizeHandles val="exact"/>
        </dgm:presLayoutVars>
      </dgm:prSet>
      <dgm:spPr/>
    </dgm:pt>
    <dgm:pt modelId="{701742BB-5BA2-4DCF-9D4F-6098C8A061F5}" type="pres">
      <dgm:prSet presAssocID="{DFE70111-25F1-4B6F-AAEB-7E203BFE4815}" presName="boxAndChildren" presStyleCnt="0"/>
      <dgm:spPr/>
    </dgm:pt>
    <dgm:pt modelId="{A2D81A8F-2028-47E2-B81B-7F6C3892AB1F}" type="pres">
      <dgm:prSet presAssocID="{DFE70111-25F1-4B6F-AAEB-7E203BFE4815}" presName="parentTextBox" presStyleLbl="node1" presStyleIdx="0" presStyleCnt="3"/>
      <dgm:spPr/>
    </dgm:pt>
    <dgm:pt modelId="{6B5716A3-9364-4080-87DB-0492FFFC35D8}" type="pres">
      <dgm:prSet presAssocID="{35106D10-8C1A-4724-812D-62F18C56EC45}" presName="sp" presStyleCnt="0"/>
      <dgm:spPr/>
    </dgm:pt>
    <dgm:pt modelId="{CE29D002-9CEB-43BB-83D0-94E26CED43AB}" type="pres">
      <dgm:prSet presAssocID="{48196504-59B1-4F3B-8611-4E99BC87233E}" presName="arrowAndChildren" presStyleCnt="0"/>
      <dgm:spPr/>
    </dgm:pt>
    <dgm:pt modelId="{4D76C338-8074-4498-B7C0-E352244DACE9}" type="pres">
      <dgm:prSet presAssocID="{48196504-59B1-4F3B-8611-4E99BC87233E}" presName="parentTextArrow" presStyleLbl="node1" presStyleIdx="1" presStyleCnt="3"/>
      <dgm:spPr/>
    </dgm:pt>
    <dgm:pt modelId="{DB799E63-6D66-4AE6-AEC0-7B1B47C2C55F}" type="pres">
      <dgm:prSet presAssocID="{CEFAD704-5778-4A9B-8462-D36A63E5F12D}" presName="sp" presStyleCnt="0"/>
      <dgm:spPr/>
    </dgm:pt>
    <dgm:pt modelId="{5CADAACF-78E1-4647-A4A6-CBC2DC6B4531}" type="pres">
      <dgm:prSet presAssocID="{43EDD689-751F-420E-B726-ECE14917B5F6}" presName="arrowAndChildren" presStyleCnt="0"/>
      <dgm:spPr/>
    </dgm:pt>
    <dgm:pt modelId="{436751F1-9AFC-444F-A5DC-18941521D478}" type="pres">
      <dgm:prSet presAssocID="{43EDD689-751F-420E-B726-ECE14917B5F6}" presName="parentTextArrow" presStyleLbl="node1" presStyleIdx="2" presStyleCnt="3"/>
      <dgm:spPr/>
    </dgm:pt>
  </dgm:ptLst>
  <dgm:cxnLst>
    <dgm:cxn modelId="{87C83B0C-433D-4D28-A777-71B31520DB67}" srcId="{9D81FB3A-5C38-4149-A8F7-78055FA2D8EA}" destId="{DFE70111-25F1-4B6F-AAEB-7E203BFE4815}" srcOrd="2" destOrd="0" parTransId="{F033B856-2D49-41C3-8971-70318141C653}" sibTransId="{86D8A299-DB7B-4E2C-82C3-8452459B60C8}"/>
    <dgm:cxn modelId="{D4A35F44-7BD4-4F84-BC5F-CA3433A5A764}" type="presOf" srcId="{DFE70111-25F1-4B6F-AAEB-7E203BFE4815}" destId="{A2D81A8F-2028-47E2-B81B-7F6C3892AB1F}" srcOrd="0" destOrd="0" presId="urn:microsoft.com/office/officeart/2005/8/layout/process4"/>
    <dgm:cxn modelId="{982A224A-7237-4E14-A0F2-CA1CFF738B88}" type="presOf" srcId="{9D81FB3A-5C38-4149-A8F7-78055FA2D8EA}" destId="{15DCFDBF-5B78-4F29-9213-0979BDA7056A}" srcOrd="0" destOrd="0" presId="urn:microsoft.com/office/officeart/2005/8/layout/process4"/>
    <dgm:cxn modelId="{07CDA950-1593-4244-BC8F-C5A65F80FE73}" srcId="{9D81FB3A-5C38-4149-A8F7-78055FA2D8EA}" destId="{48196504-59B1-4F3B-8611-4E99BC87233E}" srcOrd="1" destOrd="0" parTransId="{23464C22-9D73-464E-ADC3-1D915E32FEBB}" sibTransId="{35106D10-8C1A-4724-812D-62F18C56EC45}"/>
    <dgm:cxn modelId="{06FB7192-6C9B-431D-A820-7C35F13A0AC6}" type="presOf" srcId="{48196504-59B1-4F3B-8611-4E99BC87233E}" destId="{4D76C338-8074-4498-B7C0-E352244DACE9}" srcOrd="0" destOrd="0" presId="urn:microsoft.com/office/officeart/2005/8/layout/process4"/>
    <dgm:cxn modelId="{E3098796-3D5B-4356-928B-AB70622047B1}" type="presOf" srcId="{43EDD689-751F-420E-B726-ECE14917B5F6}" destId="{436751F1-9AFC-444F-A5DC-18941521D478}" srcOrd="0" destOrd="0" presId="urn:microsoft.com/office/officeart/2005/8/layout/process4"/>
    <dgm:cxn modelId="{B1FDDBAF-2C0F-4F48-AED7-DD14254C5269}" srcId="{9D81FB3A-5C38-4149-A8F7-78055FA2D8EA}" destId="{43EDD689-751F-420E-B726-ECE14917B5F6}" srcOrd="0" destOrd="0" parTransId="{1176F67F-0866-48D1-A530-3F785B90A964}" sibTransId="{CEFAD704-5778-4A9B-8462-D36A63E5F12D}"/>
    <dgm:cxn modelId="{923D4CA6-655B-482B-8AA2-78DFAF5D1F58}" type="presParOf" srcId="{15DCFDBF-5B78-4F29-9213-0979BDA7056A}" destId="{701742BB-5BA2-4DCF-9D4F-6098C8A061F5}" srcOrd="0" destOrd="0" presId="urn:microsoft.com/office/officeart/2005/8/layout/process4"/>
    <dgm:cxn modelId="{A6A8A1BE-3BDA-4262-87EA-4AC5FE04DC1F}" type="presParOf" srcId="{701742BB-5BA2-4DCF-9D4F-6098C8A061F5}" destId="{A2D81A8F-2028-47E2-B81B-7F6C3892AB1F}" srcOrd="0" destOrd="0" presId="urn:microsoft.com/office/officeart/2005/8/layout/process4"/>
    <dgm:cxn modelId="{0D163021-0844-44A4-A875-7E81BA166D75}" type="presParOf" srcId="{15DCFDBF-5B78-4F29-9213-0979BDA7056A}" destId="{6B5716A3-9364-4080-87DB-0492FFFC35D8}" srcOrd="1" destOrd="0" presId="urn:microsoft.com/office/officeart/2005/8/layout/process4"/>
    <dgm:cxn modelId="{D3B22B65-8D47-4FC4-8F63-10BCB4EF36A8}" type="presParOf" srcId="{15DCFDBF-5B78-4F29-9213-0979BDA7056A}" destId="{CE29D002-9CEB-43BB-83D0-94E26CED43AB}" srcOrd="2" destOrd="0" presId="urn:microsoft.com/office/officeart/2005/8/layout/process4"/>
    <dgm:cxn modelId="{0C64E2BC-2A8F-4FC8-93AD-928D31666EBC}" type="presParOf" srcId="{CE29D002-9CEB-43BB-83D0-94E26CED43AB}" destId="{4D76C338-8074-4498-B7C0-E352244DACE9}" srcOrd="0" destOrd="0" presId="urn:microsoft.com/office/officeart/2005/8/layout/process4"/>
    <dgm:cxn modelId="{FCFA7140-7507-4A0E-A6A2-2639F2ACDDBF}" type="presParOf" srcId="{15DCFDBF-5B78-4F29-9213-0979BDA7056A}" destId="{DB799E63-6D66-4AE6-AEC0-7B1B47C2C55F}" srcOrd="3" destOrd="0" presId="urn:microsoft.com/office/officeart/2005/8/layout/process4"/>
    <dgm:cxn modelId="{BD8F9F08-BD95-4A8C-B1F0-7815F9110897}" type="presParOf" srcId="{15DCFDBF-5B78-4F29-9213-0979BDA7056A}" destId="{5CADAACF-78E1-4647-A4A6-CBC2DC6B4531}" srcOrd="4" destOrd="0" presId="urn:microsoft.com/office/officeart/2005/8/layout/process4"/>
    <dgm:cxn modelId="{BEF4EA5D-EE60-49B2-9C23-3EA7567A2153}" type="presParOf" srcId="{5CADAACF-78E1-4647-A4A6-CBC2DC6B4531}" destId="{436751F1-9AFC-444F-A5DC-18941521D47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2EF26D-102F-4135-99F4-7E0D284CE990}" type="doc">
      <dgm:prSet loTypeId="urn:microsoft.com/office/officeart/2005/8/layout/process4" loCatId="process" qsTypeId="urn:microsoft.com/office/officeart/2005/8/quickstyle/simple1" qsCatId="simple" csTypeId="urn:microsoft.com/office/officeart/2005/8/colors/colorful4" csCatId="colorful" phldr="1"/>
      <dgm:spPr/>
      <dgm:t>
        <a:bodyPr/>
        <a:lstStyle/>
        <a:p>
          <a:endParaRPr lang="es-EC"/>
        </a:p>
      </dgm:t>
    </dgm:pt>
    <dgm:pt modelId="{A108AEF7-BBE9-4AFB-92EB-249A979158E6}">
      <dgm:prSet custT="1"/>
      <dgm:spPr/>
      <dgm:t>
        <a:bodyPr/>
        <a:lstStyle/>
        <a:p>
          <a:r>
            <a:rPr lang="es-EC" sz="2400" dirty="0">
              <a:solidFill>
                <a:schemeClr val="tx1"/>
              </a:solidFill>
            </a:rPr>
            <a:t>En el Distrito Metropolitano de Quito., la comercialización del GLP se la realiza mediante los centros de acopio  y de los distribuidores . La dificultad en el año 2019 se ha dado por la ausencia de los cilindros de gas y por la distribución de estos por camiones en ciertas horas del día. </a:t>
          </a:r>
        </a:p>
      </dgm:t>
    </dgm:pt>
    <dgm:pt modelId="{B8E89231-8BF3-45C0-B844-B6D75E32023C}" type="parTrans" cxnId="{5706E0F5-CD03-4511-B030-47EB5289F406}">
      <dgm:prSet/>
      <dgm:spPr/>
      <dgm:t>
        <a:bodyPr/>
        <a:lstStyle/>
        <a:p>
          <a:endParaRPr lang="es-EC" sz="2000">
            <a:solidFill>
              <a:schemeClr val="tx1"/>
            </a:solidFill>
          </a:endParaRPr>
        </a:p>
      </dgm:t>
    </dgm:pt>
    <dgm:pt modelId="{A725A208-22D0-497A-8689-DE2F557FF887}" type="sibTrans" cxnId="{5706E0F5-CD03-4511-B030-47EB5289F406}">
      <dgm:prSet/>
      <dgm:spPr/>
      <dgm:t>
        <a:bodyPr/>
        <a:lstStyle/>
        <a:p>
          <a:endParaRPr lang="es-EC" sz="2000">
            <a:solidFill>
              <a:schemeClr val="tx1"/>
            </a:solidFill>
          </a:endParaRPr>
        </a:p>
      </dgm:t>
    </dgm:pt>
    <dgm:pt modelId="{7C0058AF-D007-47D2-BB69-6FC156D1F4A7}">
      <dgm:prSet custT="1"/>
      <dgm:spPr/>
      <dgm:t>
        <a:bodyPr/>
        <a:lstStyle/>
        <a:p>
          <a:r>
            <a:rPr lang="es-EC" sz="2400" dirty="0">
              <a:solidFill>
                <a:schemeClr val="tx1"/>
              </a:solidFill>
            </a:rPr>
            <a:t>Será necesaria una optimización  estratégica para reducir el impacto económico, de tiempo, que tiene sobre el consumidor local en el año actual y en el futuro.</a:t>
          </a:r>
        </a:p>
      </dgm:t>
    </dgm:pt>
    <dgm:pt modelId="{13A896B2-6B20-4B9D-AC18-87A8C4861D7D}" type="parTrans" cxnId="{847DBAB5-C396-43D5-B487-80A864FD42B8}">
      <dgm:prSet/>
      <dgm:spPr/>
      <dgm:t>
        <a:bodyPr/>
        <a:lstStyle/>
        <a:p>
          <a:endParaRPr lang="es-EC" sz="2000">
            <a:solidFill>
              <a:schemeClr val="tx1"/>
            </a:solidFill>
          </a:endParaRPr>
        </a:p>
      </dgm:t>
    </dgm:pt>
    <dgm:pt modelId="{EF5E564B-80B8-433D-BE16-A5D4FC4C4660}" type="sibTrans" cxnId="{847DBAB5-C396-43D5-B487-80A864FD42B8}">
      <dgm:prSet/>
      <dgm:spPr/>
      <dgm:t>
        <a:bodyPr/>
        <a:lstStyle/>
        <a:p>
          <a:endParaRPr lang="es-EC" sz="2000">
            <a:solidFill>
              <a:schemeClr val="tx1"/>
            </a:solidFill>
          </a:endParaRPr>
        </a:p>
      </dgm:t>
    </dgm:pt>
    <dgm:pt modelId="{9A1885AE-EB00-4EC2-B87A-5BCD04530224}" type="pres">
      <dgm:prSet presAssocID="{952EF26D-102F-4135-99F4-7E0D284CE990}" presName="Name0" presStyleCnt="0">
        <dgm:presLayoutVars>
          <dgm:dir/>
          <dgm:animLvl val="lvl"/>
          <dgm:resizeHandles val="exact"/>
        </dgm:presLayoutVars>
      </dgm:prSet>
      <dgm:spPr/>
    </dgm:pt>
    <dgm:pt modelId="{51F7BCC3-AA49-4BEF-B7EC-913C57195596}" type="pres">
      <dgm:prSet presAssocID="{7C0058AF-D007-47D2-BB69-6FC156D1F4A7}" presName="boxAndChildren" presStyleCnt="0"/>
      <dgm:spPr/>
    </dgm:pt>
    <dgm:pt modelId="{2EDCF33A-03F8-43F1-A0EE-AC6D72E47709}" type="pres">
      <dgm:prSet presAssocID="{7C0058AF-D007-47D2-BB69-6FC156D1F4A7}" presName="parentTextBox" presStyleLbl="node1" presStyleIdx="0" presStyleCnt="2"/>
      <dgm:spPr/>
    </dgm:pt>
    <dgm:pt modelId="{74CE383B-CB1C-4C1C-A340-DE4873C4DBF8}" type="pres">
      <dgm:prSet presAssocID="{A725A208-22D0-497A-8689-DE2F557FF887}" presName="sp" presStyleCnt="0"/>
      <dgm:spPr/>
    </dgm:pt>
    <dgm:pt modelId="{82D1FD51-21E8-483C-8884-206E833CF7CF}" type="pres">
      <dgm:prSet presAssocID="{A108AEF7-BBE9-4AFB-92EB-249A979158E6}" presName="arrowAndChildren" presStyleCnt="0"/>
      <dgm:spPr/>
    </dgm:pt>
    <dgm:pt modelId="{C15B20FF-1ADF-40CA-8FDF-9BAC4E7DE7A1}" type="pres">
      <dgm:prSet presAssocID="{A108AEF7-BBE9-4AFB-92EB-249A979158E6}" presName="parentTextArrow" presStyleLbl="node1" presStyleIdx="1" presStyleCnt="2"/>
      <dgm:spPr/>
    </dgm:pt>
  </dgm:ptLst>
  <dgm:cxnLst>
    <dgm:cxn modelId="{79ED9E1A-BC6C-4269-8C98-E75BC96B47A1}" type="presOf" srcId="{952EF26D-102F-4135-99F4-7E0D284CE990}" destId="{9A1885AE-EB00-4EC2-B87A-5BCD04530224}" srcOrd="0" destOrd="0" presId="urn:microsoft.com/office/officeart/2005/8/layout/process4"/>
    <dgm:cxn modelId="{847DBAB5-C396-43D5-B487-80A864FD42B8}" srcId="{952EF26D-102F-4135-99F4-7E0D284CE990}" destId="{7C0058AF-D007-47D2-BB69-6FC156D1F4A7}" srcOrd="1" destOrd="0" parTransId="{13A896B2-6B20-4B9D-AC18-87A8C4861D7D}" sibTransId="{EF5E564B-80B8-433D-BE16-A5D4FC4C4660}"/>
    <dgm:cxn modelId="{17996CB6-35FD-48B0-90C1-4A07E7D48FB1}" type="presOf" srcId="{A108AEF7-BBE9-4AFB-92EB-249A979158E6}" destId="{C15B20FF-1ADF-40CA-8FDF-9BAC4E7DE7A1}" srcOrd="0" destOrd="0" presId="urn:microsoft.com/office/officeart/2005/8/layout/process4"/>
    <dgm:cxn modelId="{AEF60BEC-79BA-4679-9E2C-103E7B7A9905}" type="presOf" srcId="{7C0058AF-D007-47D2-BB69-6FC156D1F4A7}" destId="{2EDCF33A-03F8-43F1-A0EE-AC6D72E47709}" srcOrd="0" destOrd="0" presId="urn:microsoft.com/office/officeart/2005/8/layout/process4"/>
    <dgm:cxn modelId="{5706E0F5-CD03-4511-B030-47EB5289F406}" srcId="{952EF26D-102F-4135-99F4-7E0D284CE990}" destId="{A108AEF7-BBE9-4AFB-92EB-249A979158E6}" srcOrd="0" destOrd="0" parTransId="{B8E89231-8BF3-45C0-B844-B6D75E32023C}" sibTransId="{A725A208-22D0-497A-8689-DE2F557FF887}"/>
    <dgm:cxn modelId="{6C198736-63AC-41E9-96CC-70D7FCAA0570}" type="presParOf" srcId="{9A1885AE-EB00-4EC2-B87A-5BCD04530224}" destId="{51F7BCC3-AA49-4BEF-B7EC-913C57195596}" srcOrd="0" destOrd="0" presId="urn:microsoft.com/office/officeart/2005/8/layout/process4"/>
    <dgm:cxn modelId="{9FCC291B-D721-40CB-A88D-67FB28CBBF64}" type="presParOf" srcId="{51F7BCC3-AA49-4BEF-B7EC-913C57195596}" destId="{2EDCF33A-03F8-43F1-A0EE-AC6D72E47709}" srcOrd="0" destOrd="0" presId="urn:microsoft.com/office/officeart/2005/8/layout/process4"/>
    <dgm:cxn modelId="{5F20996E-EA7C-41AB-827A-C711E0EC073C}" type="presParOf" srcId="{9A1885AE-EB00-4EC2-B87A-5BCD04530224}" destId="{74CE383B-CB1C-4C1C-A340-DE4873C4DBF8}" srcOrd="1" destOrd="0" presId="urn:microsoft.com/office/officeart/2005/8/layout/process4"/>
    <dgm:cxn modelId="{EBE2FB13-80E0-4653-A0A5-A8864EA7DAD9}" type="presParOf" srcId="{9A1885AE-EB00-4EC2-B87A-5BCD04530224}" destId="{82D1FD51-21E8-483C-8884-206E833CF7CF}" srcOrd="2" destOrd="0" presId="urn:microsoft.com/office/officeart/2005/8/layout/process4"/>
    <dgm:cxn modelId="{47EB214C-B7EA-44FD-B4D3-0BF6BEBB5D78}" type="presParOf" srcId="{82D1FD51-21E8-483C-8884-206E833CF7CF}" destId="{C15B20FF-1ADF-40CA-8FDF-9BAC4E7DE7A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A1CDD3-60E9-4316-9B56-4D2A3EA4A2E4}" type="doc">
      <dgm:prSet loTypeId="urn:microsoft.com/office/officeart/2005/8/layout/process2" loCatId="process" qsTypeId="urn:microsoft.com/office/officeart/2005/8/quickstyle/simple1" qsCatId="simple" csTypeId="urn:microsoft.com/office/officeart/2005/8/colors/colorful4" csCatId="colorful" phldr="1"/>
      <dgm:spPr/>
      <dgm:t>
        <a:bodyPr/>
        <a:lstStyle/>
        <a:p>
          <a:endParaRPr lang="es-EC"/>
        </a:p>
      </dgm:t>
    </dgm:pt>
    <dgm:pt modelId="{BDCB3756-29E4-4DD6-B547-127C5361BFE0}">
      <dgm:prSet phldrT="[Texto]" custT="1"/>
      <dgm:spPr/>
      <dgm:t>
        <a:bodyPr/>
        <a:lstStyle/>
        <a:p>
          <a:r>
            <a:rPr lang="es-EC" sz="2400" b="0" i="0" u="none" dirty="0">
              <a:solidFill>
                <a:schemeClr val="tx1"/>
              </a:solidFill>
            </a:rPr>
            <a:t>Garantizar el aprovechamiento óptimo de los recursos </a:t>
          </a:r>
          <a:r>
            <a:rPr lang="es-EC" sz="2400" b="0" i="0" u="none" dirty="0" err="1">
              <a:solidFill>
                <a:schemeClr val="tx1"/>
              </a:solidFill>
            </a:rPr>
            <a:t>hidrocarburíferos</a:t>
          </a:r>
          <a:r>
            <a:rPr lang="es-EC" sz="2400" b="0" i="0" u="none" dirty="0">
              <a:solidFill>
                <a:schemeClr val="tx1"/>
              </a:solidFill>
            </a:rPr>
            <a:t>. </a:t>
          </a:r>
          <a:endParaRPr lang="es-EC" sz="2400" dirty="0">
            <a:solidFill>
              <a:schemeClr val="tx1"/>
            </a:solidFill>
          </a:endParaRPr>
        </a:p>
      </dgm:t>
    </dgm:pt>
    <dgm:pt modelId="{A052516B-482A-4AFA-AD7C-068CD5F663C1}" type="parTrans" cxnId="{D46E605A-D411-4816-B66C-3E08013D03F8}">
      <dgm:prSet/>
      <dgm:spPr/>
      <dgm:t>
        <a:bodyPr/>
        <a:lstStyle/>
        <a:p>
          <a:endParaRPr lang="es-EC">
            <a:solidFill>
              <a:schemeClr val="tx1"/>
            </a:solidFill>
          </a:endParaRPr>
        </a:p>
      </dgm:t>
    </dgm:pt>
    <dgm:pt modelId="{2DB0DCEF-EB14-44DF-BFB5-ECC86211C3AB}" type="sibTrans" cxnId="{D46E605A-D411-4816-B66C-3E08013D03F8}">
      <dgm:prSet/>
      <dgm:spPr/>
      <dgm:t>
        <a:bodyPr/>
        <a:lstStyle/>
        <a:p>
          <a:endParaRPr lang="es-EC">
            <a:solidFill>
              <a:schemeClr val="tx1"/>
            </a:solidFill>
          </a:endParaRPr>
        </a:p>
      </dgm:t>
    </dgm:pt>
    <dgm:pt modelId="{D0240EF5-C614-4E47-8FEA-7DBF4FF95A08}">
      <dgm:prSet phldrT="[Texto]" custT="1"/>
      <dgm:spPr/>
      <dgm:t>
        <a:bodyPr/>
        <a:lstStyle/>
        <a:p>
          <a:r>
            <a:rPr lang="es-EC" sz="2000" b="0" i="0" u="none" dirty="0">
              <a:solidFill>
                <a:schemeClr val="tx1"/>
              </a:solidFill>
            </a:rPr>
            <a:t>Velar por la eficiencia de la inversión pública y de los activos productivos en el sector de los hidrocarburos, con el fin de precautelar los intereses de la sociedad, mediante la efectiva regulación y el oportuno control de las operaciones y actividades relacionadas.</a:t>
          </a:r>
          <a:endParaRPr lang="es-EC" sz="2000" dirty="0">
            <a:solidFill>
              <a:schemeClr val="tx1"/>
            </a:solidFill>
          </a:endParaRPr>
        </a:p>
      </dgm:t>
    </dgm:pt>
    <dgm:pt modelId="{EFC669D5-7382-4179-9E4C-65DA96321501}" type="parTrans" cxnId="{9887E406-4B0D-4C8D-9F2B-07B996C5CCCD}">
      <dgm:prSet/>
      <dgm:spPr/>
      <dgm:t>
        <a:bodyPr/>
        <a:lstStyle/>
        <a:p>
          <a:endParaRPr lang="es-EC">
            <a:solidFill>
              <a:schemeClr val="tx1"/>
            </a:solidFill>
          </a:endParaRPr>
        </a:p>
      </dgm:t>
    </dgm:pt>
    <dgm:pt modelId="{F8607B1D-DE2D-493E-BC6A-AF26FBF848DF}" type="sibTrans" cxnId="{9887E406-4B0D-4C8D-9F2B-07B996C5CCCD}">
      <dgm:prSet/>
      <dgm:spPr/>
      <dgm:t>
        <a:bodyPr/>
        <a:lstStyle/>
        <a:p>
          <a:endParaRPr lang="es-EC">
            <a:solidFill>
              <a:schemeClr val="tx1"/>
            </a:solidFill>
          </a:endParaRPr>
        </a:p>
      </dgm:t>
    </dgm:pt>
    <dgm:pt modelId="{F4AF63F0-1990-4AEA-83A2-CBC7B6003548}" type="pres">
      <dgm:prSet presAssocID="{17A1CDD3-60E9-4316-9B56-4D2A3EA4A2E4}" presName="linearFlow" presStyleCnt="0">
        <dgm:presLayoutVars>
          <dgm:resizeHandles val="exact"/>
        </dgm:presLayoutVars>
      </dgm:prSet>
      <dgm:spPr/>
    </dgm:pt>
    <dgm:pt modelId="{FCB780E9-AC6D-430D-AC69-0829D159099E}" type="pres">
      <dgm:prSet presAssocID="{BDCB3756-29E4-4DD6-B547-127C5361BFE0}" presName="node" presStyleLbl="node1" presStyleIdx="0" presStyleCnt="2">
        <dgm:presLayoutVars>
          <dgm:bulletEnabled val="1"/>
        </dgm:presLayoutVars>
      </dgm:prSet>
      <dgm:spPr/>
    </dgm:pt>
    <dgm:pt modelId="{39BB8704-B25B-49A4-81D4-4EABF69DDA60}" type="pres">
      <dgm:prSet presAssocID="{2DB0DCEF-EB14-44DF-BFB5-ECC86211C3AB}" presName="sibTrans" presStyleLbl="sibTrans2D1" presStyleIdx="0" presStyleCnt="1"/>
      <dgm:spPr/>
    </dgm:pt>
    <dgm:pt modelId="{6786B430-C76C-4CCE-8BD7-E27A3311D162}" type="pres">
      <dgm:prSet presAssocID="{2DB0DCEF-EB14-44DF-BFB5-ECC86211C3AB}" presName="connectorText" presStyleLbl="sibTrans2D1" presStyleIdx="0" presStyleCnt="1"/>
      <dgm:spPr/>
    </dgm:pt>
    <dgm:pt modelId="{DBF138ED-09B3-4F5F-A48C-1021A0442FB0}" type="pres">
      <dgm:prSet presAssocID="{D0240EF5-C614-4E47-8FEA-7DBF4FF95A08}" presName="node" presStyleLbl="node1" presStyleIdx="1" presStyleCnt="2" custScaleY="169881">
        <dgm:presLayoutVars>
          <dgm:bulletEnabled val="1"/>
        </dgm:presLayoutVars>
      </dgm:prSet>
      <dgm:spPr/>
    </dgm:pt>
  </dgm:ptLst>
  <dgm:cxnLst>
    <dgm:cxn modelId="{9887E406-4B0D-4C8D-9F2B-07B996C5CCCD}" srcId="{17A1CDD3-60E9-4316-9B56-4D2A3EA4A2E4}" destId="{D0240EF5-C614-4E47-8FEA-7DBF4FF95A08}" srcOrd="1" destOrd="0" parTransId="{EFC669D5-7382-4179-9E4C-65DA96321501}" sibTransId="{F8607B1D-DE2D-493E-BC6A-AF26FBF848DF}"/>
    <dgm:cxn modelId="{4E62E813-F793-4CD3-A5B0-2B8B7031A28D}" type="presOf" srcId="{2DB0DCEF-EB14-44DF-BFB5-ECC86211C3AB}" destId="{6786B430-C76C-4CCE-8BD7-E27A3311D162}" srcOrd="1" destOrd="0" presId="urn:microsoft.com/office/officeart/2005/8/layout/process2"/>
    <dgm:cxn modelId="{C047FC52-E921-4E33-9584-979CD6EF5679}" type="presOf" srcId="{D0240EF5-C614-4E47-8FEA-7DBF4FF95A08}" destId="{DBF138ED-09B3-4F5F-A48C-1021A0442FB0}" srcOrd="0" destOrd="0" presId="urn:microsoft.com/office/officeart/2005/8/layout/process2"/>
    <dgm:cxn modelId="{D46E605A-D411-4816-B66C-3E08013D03F8}" srcId="{17A1CDD3-60E9-4316-9B56-4D2A3EA4A2E4}" destId="{BDCB3756-29E4-4DD6-B547-127C5361BFE0}" srcOrd="0" destOrd="0" parTransId="{A052516B-482A-4AFA-AD7C-068CD5F663C1}" sibTransId="{2DB0DCEF-EB14-44DF-BFB5-ECC86211C3AB}"/>
    <dgm:cxn modelId="{AC30FD7E-E563-49CA-BDE3-93F12F7984F9}" type="presOf" srcId="{BDCB3756-29E4-4DD6-B547-127C5361BFE0}" destId="{FCB780E9-AC6D-430D-AC69-0829D159099E}" srcOrd="0" destOrd="0" presId="urn:microsoft.com/office/officeart/2005/8/layout/process2"/>
    <dgm:cxn modelId="{A1491DDF-2B2B-453B-94AC-2B32422EA238}" type="presOf" srcId="{17A1CDD3-60E9-4316-9B56-4D2A3EA4A2E4}" destId="{F4AF63F0-1990-4AEA-83A2-CBC7B6003548}" srcOrd="0" destOrd="0" presId="urn:microsoft.com/office/officeart/2005/8/layout/process2"/>
    <dgm:cxn modelId="{C54660E9-C588-4279-96C3-AC3A5E00064D}" type="presOf" srcId="{2DB0DCEF-EB14-44DF-BFB5-ECC86211C3AB}" destId="{39BB8704-B25B-49A4-81D4-4EABF69DDA60}" srcOrd="0" destOrd="0" presId="urn:microsoft.com/office/officeart/2005/8/layout/process2"/>
    <dgm:cxn modelId="{D5C43D09-B7A3-4C48-8F1D-FD0763097985}" type="presParOf" srcId="{F4AF63F0-1990-4AEA-83A2-CBC7B6003548}" destId="{FCB780E9-AC6D-430D-AC69-0829D159099E}" srcOrd="0" destOrd="0" presId="urn:microsoft.com/office/officeart/2005/8/layout/process2"/>
    <dgm:cxn modelId="{B1D998B3-F97D-438C-862D-1EF71F2183C9}" type="presParOf" srcId="{F4AF63F0-1990-4AEA-83A2-CBC7B6003548}" destId="{39BB8704-B25B-49A4-81D4-4EABF69DDA60}" srcOrd="1" destOrd="0" presId="urn:microsoft.com/office/officeart/2005/8/layout/process2"/>
    <dgm:cxn modelId="{827B82C1-0F5E-4FE7-9285-472E2D85C828}" type="presParOf" srcId="{39BB8704-B25B-49A4-81D4-4EABF69DDA60}" destId="{6786B430-C76C-4CCE-8BD7-E27A3311D162}" srcOrd="0" destOrd="0" presId="urn:microsoft.com/office/officeart/2005/8/layout/process2"/>
    <dgm:cxn modelId="{3AD2D74D-DC78-4A34-B623-AD41B0EF8DCA}" type="presParOf" srcId="{F4AF63F0-1990-4AEA-83A2-CBC7B6003548}" destId="{DBF138ED-09B3-4F5F-A48C-1021A0442FB0}"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8D8E93-4BE1-4B33-A918-7F920599DF75}" type="doc">
      <dgm:prSet loTypeId="urn:microsoft.com/office/officeart/2005/8/layout/cycle6" loCatId="relationship" qsTypeId="urn:microsoft.com/office/officeart/2005/8/quickstyle/simple1" qsCatId="simple" csTypeId="urn:microsoft.com/office/officeart/2005/8/colors/colorful4" csCatId="colorful" phldr="1"/>
      <dgm:spPr/>
      <dgm:t>
        <a:bodyPr/>
        <a:lstStyle/>
        <a:p>
          <a:endParaRPr lang="es-EC"/>
        </a:p>
      </dgm:t>
    </dgm:pt>
    <dgm:pt modelId="{EBE622B5-AC82-4AA9-9630-8D3EF1F59813}">
      <dgm:prSet custT="1"/>
      <dgm:spPr/>
      <dgm:t>
        <a:bodyPr/>
        <a:lstStyle/>
        <a:p>
          <a:r>
            <a:rPr lang="es-EC" sz="1700" dirty="0">
              <a:solidFill>
                <a:schemeClr val="tx1"/>
              </a:solidFill>
            </a:rPr>
            <a:t>Las empresas dedicadas a la repartición y mercadeo  de gas han tenido una gran acogida ya que con el tiempo se ha convertido en un producto y servicio de primera necesidad por lo tanto es utilizado para consumo doméstico ;en la  generalidad de la población Ecuatoriana aproximadamente el 90% lo utiliza con este fin.</a:t>
          </a:r>
        </a:p>
      </dgm:t>
    </dgm:pt>
    <dgm:pt modelId="{A7C3AFEC-6F29-4435-8EA8-6243DEFC93BF}" type="parTrans" cxnId="{D3CAD803-D0EC-46FD-8316-4035409B1FA1}">
      <dgm:prSet/>
      <dgm:spPr/>
      <dgm:t>
        <a:bodyPr/>
        <a:lstStyle/>
        <a:p>
          <a:endParaRPr lang="es-EC" sz="2000">
            <a:solidFill>
              <a:schemeClr val="tx1"/>
            </a:solidFill>
          </a:endParaRPr>
        </a:p>
      </dgm:t>
    </dgm:pt>
    <dgm:pt modelId="{5DD86925-DE1B-4772-9035-07EA3E864286}" type="sibTrans" cxnId="{D3CAD803-D0EC-46FD-8316-4035409B1FA1}">
      <dgm:prSet/>
      <dgm:spPr/>
      <dgm:t>
        <a:bodyPr/>
        <a:lstStyle/>
        <a:p>
          <a:endParaRPr lang="es-EC" sz="2000">
            <a:solidFill>
              <a:schemeClr val="tx1"/>
            </a:solidFill>
          </a:endParaRPr>
        </a:p>
      </dgm:t>
    </dgm:pt>
    <dgm:pt modelId="{8BF4F85C-7902-4D92-912B-4E587B249D5B}">
      <dgm:prSet custT="1"/>
      <dgm:spPr/>
      <dgm:t>
        <a:bodyPr/>
        <a:lstStyle/>
        <a:p>
          <a:r>
            <a:rPr lang="es-EC" sz="1700" dirty="0">
              <a:solidFill>
                <a:schemeClr val="tx1"/>
              </a:solidFill>
            </a:rPr>
            <a:t>La especulación de escases de gas se puede generar por muchos factores y uno de ellos es por el establecimiento de los centros de depósito ya que para algunos distribuidores de ciertas zonas se encuentran alejados y no logran abastecer a su zona de venta por lo cual generar demora en la llegada del producto.</a:t>
          </a:r>
        </a:p>
      </dgm:t>
    </dgm:pt>
    <dgm:pt modelId="{1DF91C9A-E786-4740-90EC-FA09583B586C}" type="parTrans" cxnId="{AD54821F-998A-45B5-B686-7D955B790E92}">
      <dgm:prSet/>
      <dgm:spPr/>
      <dgm:t>
        <a:bodyPr/>
        <a:lstStyle/>
        <a:p>
          <a:endParaRPr lang="es-EC" sz="2000">
            <a:solidFill>
              <a:schemeClr val="tx1"/>
            </a:solidFill>
          </a:endParaRPr>
        </a:p>
      </dgm:t>
    </dgm:pt>
    <dgm:pt modelId="{426560E1-9774-492D-87F1-60F0AE70391B}" type="sibTrans" cxnId="{AD54821F-998A-45B5-B686-7D955B790E92}">
      <dgm:prSet/>
      <dgm:spPr/>
      <dgm:t>
        <a:bodyPr/>
        <a:lstStyle/>
        <a:p>
          <a:endParaRPr lang="es-EC" sz="2000">
            <a:solidFill>
              <a:schemeClr val="tx1"/>
            </a:solidFill>
          </a:endParaRPr>
        </a:p>
      </dgm:t>
    </dgm:pt>
    <dgm:pt modelId="{D49B7D15-7BA6-4223-B70F-4C01736B7280}" type="pres">
      <dgm:prSet presAssocID="{A68D8E93-4BE1-4B33-A918-7F920599DF75}" presName="cycle" presStyleCnt="0">
        <dgm:presLayoutVars>
          <dgm:dir/>
          <dgm:resizeHandles val="exact"/>
        </dgm:presLayoutVars>
      </dgm:prSet>
      <dgm:spPr/>
    </dgm:pt>
    <dgm:pt modelId="{E1B27729-76A8-4E0C-B24E-84BD398EA2DE}" type="pres">
      <dgm:prSet presAssocID="{EBE622B5-AC82-4AA9-9630-8D3EF1F59813}" presName="node" presStyleLbl="node1" presStyleIdx="0" presStyleCnt="2" custScaleY="149595">
        <dgm:presLayoutVars>
          <dgm:bulletEnabled val="1"/>
        </dgm:presLayoutVars>
      </dgm:prSet>
      <dgm:spPr/>
    </dgm:pt>
    <dgm:pt modelId="{A19071DC-7DB1-4507-8BAA-5F80E4AC5F43}" type="pres">
      <dgm:prSet presAssocID="{EBE622B5-AC82-4AA9-9630-8D3EF1F59813}" presName="spNode" presStyleCnt="0"/>
      <dgm:spPr/>
    </dgm:pt>
    <dgm:pt modelId="{98A1E1D2-06C0-490F-A4FC-A664BF6F2BC1}" type="pres">
      <dgm:prSet presAssocID="{5DD86925-DE1B-4772-9035-07EA3E864286}" presName="sibTrans" presStyleLbl="sibTrans1D1" presStyleIdx="0" presStyleCnt="2"/>
      <dgm:spPr/>
    </dgm:pt>
    <dgm:pt modelId="{8E75DDF6-B8AF-4749-B4FB-3D6A08D09D86}" type="pres">
      <dgm:prSet presAssocID="{8BF4F85C-7902-4D92-912B-4E587B249D5B}" presName="node" presStyleLbl="node1" presStyleIdx="1" presStyleCnt="2" custScaleX="108369" custScaleY="140331" custRadScaleRad="101952">
        <dgm:presLayoutVars>
          <dgm:bulletEnabled val="1"/>
        </dgm:presLayoutVars>
      </dgm:prSet>
      <dgm:spPr/>
    </dgm:pt>
    <dgm:pt modelId="{B7C9A6AB-B747-45D1-9549-E4ED69B525B4}" type="pres">
      <dgm:prSet presAssocID="{8BF4F85C-7902-4D92-912B-4E587B249D5B}" presName="spNode" presStyleCnt="0"/>
      <dgm:spPr/>
    </dgm:pt>
    <dgm:pt modelId="{FB2CA324-F29C-4663-A494-EC7EA9D8F015}" type="pres">
      <dgm:prSet presAssocID="{426560E1-9774-492D-87F1-60F0AE70391B}" presName="sibTrans" presStyleLbl="sibTrans1D1" presStyleIdx="1" presStyleCnt="2"/>
      <dgm:spPr/>
    </dgm:pt>
  </dgm:ptLst>
  <dgm:cxnLst>
    <dgm:cxn modelId="{D3CAD803-D0EC-46FD-8316-4035409B1FA1}" srcId="{A68D8E93-4BE1-4B33-A918-7F920599DF75}" destId="{EBE622B5-AC82-4AA9-9630-8D3EF1F59813}" srcOrd="0" destOrd="0" parTransId="{A7C3AFEC-6F29-4435-8EA8-6243DEFC93BF}" sibTransId="{5DD86925-DE1B-4772-9035-07EA3E864286}"/>
    <dgm:cxn modelId="{8D4A5F0F-7771-43D1-8255-D944B54CACB9}" type="presOf" srcId="{A68D8E93-4BE1-4B33-A918-7F920599DF75}" destId="{D49B7D15-7BA6-4223-B70F-4C01736B7280}" srcOrd="0" destOrd="0" presId="urn:microsoft.com/office/officeart/2005/8/layout/cycle6"/>
    <dgm:cxn modelId="{AD54821F-998A-45B5-B686-7D955B790E92}" srcId="{A68D8E93-4BE1-4B33-A918-7F920599DF75}" destId="{8BF4F85C-7902-4D92-912B-4E587B249D5B}" srcOrd="1" destOrd="0" parTransId="{1DF91C9A-E786-4740-90EC-FA09583B586C}" sibTransId="{426560E1-9774-492D-87F1-60F0AE70391B}"/>
    <dgm:cxn modelId="{9244BF46-548B-45AC-A2E6-C3449F06585A}" type="presOf" srcId="{426560E1-9774-492D-87F1-60F0AE70391B}" destId="{FB2CA324-F29C-4663-A494-EC7EA9D8F015}" srcOrd="0" destOrd="0" presId="urn:microsoft.com/office/officeart/2005/8/layout/cycle6"/>
    <dgm:cxn modelId="{55DFFFD6-1169-40B3-800A-C65CB8338EFA}" type="presOf" srcId="{EBE622B5-AC82-4AA9-9630-8D3EF1F59813}" destId="{E1B27729-76A8-4E0C-B24E-84BD398EA2DE}" srcOrd="0" destOrd="0" presId="urn:microsoft.com/office/officeart/2005/8/layout/cycle6"/>
    <dgm:cxn modelId="{422EFFF5-46DD-4810-BAD5-F6DDFB17F44E}" type="presOf" srcId="{5DD86925-DE1B-4772-9035-07EA3E864286}" destId="{98A1E1D2-06C0-490F-A4FC-A664BF6F2BC1}" srcOrd="0" destOrd="0" presId="urn:microsoft.com/office/officeart/2005/8/layout/cycle6"/>
    <dgm:cxn modelId="{1DED37FB-A1CD-4878-8692-41F594D12633}" type="presOf" srcId="{8BF4F85C-7902-4D92-912B-4E587B249D5B}" destId="{8E75DDF6-B8AF-4749-B4FB-3D6A08D09D86}" srcOrd="0" destOrd="0" presId="urn:microsoft.com/office/officeart/2005/8/layout/cycle6"/>
    <dgm:cxn modelId="{8565C3D9-9DCE-4863-895B-F4DD2D6ECA93}" type="presParOf" srcId="{D49B7D15-7BA6-4223-B70F-4C01736B7280}" destId="{E1B27729-76A8-4E0C-B24E-84BD398EA2DE}" srcOrd="0" destOrd="0" presId="urn:microsoft.com/office/officeart/2005/8/layout/cycle6"/>
    <dgm:cxn modelId="{DE03D945-CCF4-462F-AB0F-221F300C71C0}" type="presParOf" srcId="{D49B7D15-7BA6-4223-B70F-4C01736B7280}" destId="{A19071DC-7DB1-4507-8BAA-5F80E4AC5F43}" srcOrd="1" destOrd="0" presId="urn:microsoft.com/office/officeart/2005/8/layout/cycle6"/>
    <dgm:cxn modelId="{6CCE5D4E-23F7-4138-B97B-1085959F3208}" type="presParOf" srcId="{D49B7D15-7BA6-4223-B70F-4C01736B7280}" destId="{98A1E1D2-06C0-490F-A4FC-A664BF6F2BC1}" srcOrd="2" destOrd="0" presId="urn:microsoft.com/office/officeart/2005/8/layout/cycle6"/>
    <dgm:cxn modelId="{16EAE2C1-B7B0-4130-B65B-02B728632424}" type="presParOf" srcId="{D49B7D15-7BA6-4223-B70F-4C01736B7280}" destId="{8E75DDF6-B8AF-4749-B4FB-3D6A08D09D86}" srcOrd="3" destOrd="0" presId="urn:microsoft.com/office/officeart/2005/8/layout/cycle6"/>
    <dgm:cxn modelId="{DC611136-AE79-46A2-BF82-E73394DA0E07}" type="presParOf" srcId="{D49B7D15-7BA6-4223-B70F-4C01736B7280}" destId="{B7C9A6AB-B747-45D1-9549-E4ED69B525B4}" srcOrd="4" destOrd="0" presId="urn:microsoft.com/office/officeart/2005/8/layout/cycle6"/>
    <dgm:cxn modelId="{7E7797A8-5C19-4C62-9206-4FE83EA131C9}" type="presParOf" srcId="{D49B7D15-7BA6-4223-B70F-4C01736B7280}" destId="{FB2CA324-F29C-4663-A494-EC7EA9D8F015}" srcOrd="5"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D4A695-58FC-497A-A445-63EDF4759264}" type="doc">
      <dgm:prSet loTypeId="urn:microsoft.com/office/officeart/2005/8/layout/hProcess11" loCatId="process" qsTypeId="urn:microsoft.com/office/officeart/2005/8/quickstyle/simple1" qsCatId="simple" csTypeId="urn:microsoft.com/office/officeart/2005/8/colors/colorful4" csCatId="colorful"/>
      <dgm:spPr/>
      <dgm:t>
        <a:bodyPr/>
        <a:lstStyle/>
        <a:p>
          <a:endParaRPr lang="es-EC"/>
        </a:p>
      </dgm:t>
    </dgm:pt>
    <dgm:pt modelId="{667895C1-38E6-4DCC-BD9D-B47759DB0D08}">
      <dgm:prSet/>
      <dgm:spPr/>
      <dgm:t>
        <a:bodyPr/>
        <a:lstStyle/>
        <a:p>
          <a:pPr algn="ctr"/>
          <a:r>
            <a:rPr lang="es-EC"/>
            <a:t>Determinar un método de ubicación, distancia de los centros de acopio de GLP, para mejorarlos en favor del consumidor.</a:t>
          </a:r>
        </a:p>
      </dgm:t>
    </dgm:pt>
    <dgm:pt modelId="{48E57C72-D55D-4E43-851A-D85920BE6CF7}" type="parTrans" cxnId="{773A62B2-3B60-424F-8E3C-09E2D9AD3EED}">
      <dgm:prSet/>
      <dgm:spPr/>
      <dgm:t>
        <a:bodyPr/>
        <a:lstStyle/>
        <a:p>
          <a:pPr algn="ctr"/>
          <a:endParaRPr lang="es-EC"/>
        </a:p>
      </dgm:t>
    </dgm:pt>
    <dgm:pt modelId="{F5D1081A-47E2-4BE7-A0BA-FF51EBF809A0}" type="sibTrans" cxnId="{773A62B2-3B60-424F-8E3C-09E2D9AD3EED}">
      <dgm:prSet/>
      <dgm:spPr/>
      <dgm:t>
        <a:bodyPr/>
        <a:lstStyle/>
        <a:p>
          <a:pPr algn="ctr"/>
          <a:endParaRPr lang="es-EC"/>
        </a:p>
      </dgm:t>
    </dgm:pt>
    <dgm:pt modelId="{173EEA0E-1D42-49B1-B0E8-B15B047D80A8}">
      <dgm:prSet/>
      <dgm:spPr/>
      <dgm:t>
        <a:bodyPr/>
        <a:lstStyle/>
        <a:p>
          <a:pPr algn="ctr"/>
          <a:r>
            <a:rPr lang="es-EC"/>
            <a:t>Establecer el valor de ventas presentes y futuras de distribuidores y centros de acopio de GLP en el Distrito Metropolitano.</a:t>
          </a:r>
        </a:p>
      </dgm:t>
    </dgm:pt>
    <dgm:pt modelId="{0C33CFB0-65A0-4D1E-B266-D0DDBAA543BF}" type="parTrans" cxnId="{3F0A58A0-FDD1-495D-A4F7-C2E7E0A4332D}">
      <dgm:prSet/>
      <dgm:spPr/>
      <dgm:t>
        <a:bodyPr/>
        <a:lstStyle/>
        <a:p>
          <a:pPr algn="ctr"/>
          <a:endParaRPr lang="es-EC"/>
        </a:p>
      </dgm:t>
    </dgm:pt>
    <dgm:pt modelId="{14322A7E-AEF0-4C18-82D7-D2BD9D12FC89}" type="sibTrans" cxnId="{3F0A58A0-FDD1-495D-A4F7-C2E7E0A4332D}">
      <dgm:prSet/>
      <dgm:spPr/>
      <dgm:t>
        <a:bodyPr/>
        <a:lstStyle/>
        <a:p>
          <a:pPr algn="ctr"/>
          <a:endParaRPr lang="es-EC"/>
        </a:p>
      </dgm:t>
    </dgm:pt>
    <dgm:pt modelId="{9B04A5E2-7996-4C54-A840-CE63DCA9CF70}">
      <dgm:prSet/>
      <dgm:spPr/>
      <dgm:t>
        <a:bodyPr/>
        <a:lstStyle/>
        <a:p>
          <a:pPr algn="ctr"/>
          <a:r>
            <a:rPr lang="es-EC"/>
            <a:t>Establecer los mejores canales de distribución apropiados en los centros de acopio en el Distrito Metropolitano de Quito.</a:t>
          </a:r>
        </a:p>
      </dgm:t>
    </dgm:pt>
    <dgm:pt modelId="{9812159C-F965-4809-A4EB-A65D6BE88A57}" type="parTrans" cxnId="{5305EBD6-F3AA-4264-A7D6-F6EDA702055C}">
      <dgm:prSet/>
      <dgm:spPr/>
      <dgm:t>
        <a:bodyPr/>
        <a:lstStyle/>
        <a:p>
          <a:pPr algn="ctr"/>
          <a:endParaRPr lang="es-EC"/>
        </a:p>
      </dgm:t>
    </dgm:pt>
    <dgm:pt modelId="{BFDAEECC-56F2-4C4D-B6C6-060217D8BA38}" type="sibTrans" cxnId="{5305EBD6-F3AA-4264-A7D6-F6EDA702055C}">
      <dgm:prSet/>
      <dgm:spPr/>
      <dgm:t>
        <a:bodyPr/>
        <a:lstStyle/>
        <a:p>
          <a:pPr algn="ctr"/>
          <a:endParaRPr lang="es-EC"/>
        </a:p>
      </dgm:t>
    </dgm:pt>
    <dgm:pt modelId="{17BD2A3F-109B-45BE-BAF2-81E8154F428F}" type="pres">
      <dgm:prSet presAssocID="{95D4A695-58FC-497A-A445-63EDF4759264}" presName="Name0" presStyleCnt="0">
        <dgm:presLayoutVars>
          <dgm:dir/>
          <dgm:resizeHandles val="exact"/>
        </dgm:presLayoutVars>
      </dgm:prSet>
      <dgm:spPr/>
    </dgm:pt>
    <dgm:pt modelId="{DCB601A3-8A3F-4B62-8E3E-78A8A8E5B961}" type="pres">
      <dgm:prSet presAssocID="{95D4A695-58FC-497A-A445-63EDF4759264}" presName="arrow" presStyleLbl="bgShp" presStyleIdx="0" presStyleCnt="1"/>
      <dgm:spPr/>
    </dgm:pt>
    <dgm:pt modelId="{B9C11AA9-4DFA-4688-AA4A-C7CEDAD975EB}" type="pres">
      <dgm:prSet presAssocID="{95D4A695-58FC-497A-A445-63EDF4759264}" presName="points" presStyleCnt="0"/>
      <dgm:spPr/>
    </dgm:pt>
    <dgm:pt modelId="{D59AF70D-C40D-47E2-8253-7E86BA9B6C99}" type="pres">
      <dgm:prSet presAssocID="{667895C1-38E6-4DCC-BD9D-B47759DB0D08}" presName="compositeA" presStyleCnt="0"/>
      <dgm:spPr/>
    </dgm:pt>
    <dgm:pt modelId="{EBA749FD-E2B8-4413-9781-36774065B0F5}" type="pres">
      <dgm:prSet presAssocID="{667895C1-38E6-4DCC-BD9D-B47759DB0D08}" presName="textA" presStyleLbl="revTx" presStyleIdx="0" presStyleCnt="3">
        <dgm:presLayoutVars>
          <dgm:bulletEnabled val="1"/>
        </dgm:presLayoutVars>
      </dgm:prSet>
      <dgm:spPr/>
    </dgm:pt>
    <dgm:pt modelId="{15CA5619-985C-419F-9C0F-2B9D8EAA2D16}" type="pres">
      <dgm:prSet presAssocID="{667895C1-38E6-4DCC-BD9D-B47759DB0D08}" presName="circleA" presStyleLbl="node1" presStyleIdx="0" presStyleCnt="3"/>
      <dgm:spPr/>
    </dgm:pt>
    <dgm:pt modelId="{2DAC4E60-C3DB-4303-9C88-21A0AFBCE44B}" type="pres">
      <dgm:prSet presAssocID="{667895C1-38E6-4DCC-BD9D-B47759DB0D08}" presName="spaceA" presStyleCnt="0"/>
      <dgm:spPr/>
    </dgm:pt>
    <dgm:pt modelId="{29344B16-D7BF-47F6-BC76-A660847974A4}" type="pres">
      <dgm:prSet presAssocID="{F5D1081A-47E2-4BE7-A0BA-FF51EBF809A0}" presName="space" presStyleCnt="0"/>
      <dgm:spPr/>
    </dgm:pt>
    <dgm:pt modelId="{9AE6E563-E7C6-4C62-B346-3561E82E61AA}" type="pres">
      <dgm:prSet presAssocID="{173EEA0E-1D42-49B1-B0E8-B15B047D80A8}" presName="compositeB" presStyleCnt="0"/>
      <dgm:spPr/>
    </dgm:pt>
    <dgm:pt modelId="{BC297F60-BAC3-4DBD-B19A-CF8CEDC8F4D1}" type="pres">
      <dgm:prSet presAssocID="{173EEA0E-1D42-49B1-B0E8-B15B047D80A8}" presName="textB" presStyleLbl="revTx" presStyleIdx="1" presStyleCnt="3">
        <dgm:presLayoutVars>
          <dgm:bulletEnabled val="1"/>
        </dgm:presLayoutVars>
      </dgm:prSet>
      <dgm:spPr/>
    </dgm:pt>
    <dgm:pt modelId="{069619A8-98D3-4005-BF28-3DC844E336EA}" type="pres">
      <dgm:prSet presAssocID="{173EEA0E-1D42-49B1-B0E8-B15B047D80A8}" presName="circleB" presStyleLbl="node1" presStyleIdx="1" presStyleCnt="3"/>
      <dgm:spPr/>
    </dgm:pt>
    <dgm:pt modelId="{C73B44B3-1E52-4D81-BBF1-C63EC24DE2A7}" type="pres">
      <dgm:prSet presAssocID="{173EEA0E-1D42-49B1-B0E8-B15B047D80A8}" presName="spaceB" presStyleCnt="0"/>
      <dgm:spPr/>
    </dgm:pt>
    <dgm:pt modelId="{2884035C-ED7E-42AC-AA97-EA7A7BFDBA9A}" type="pres">
      <dgm:prSet presAssocID="{14322A7E-AEF0-4C18-82D7-D2BD9D12FC89}" presName="space" presStyleCnt="0"/>
      <dgm:spPr/>
    </dgm:pt>
    <dgm:pt modelId="{6C721F94-B640-4FD7-91AE-CE9E606705E8}" type="pres">
      <dgm:prSet presAssocID="{9B04A5E2-7996-4C54-A840-CE63DCA9CF70}" presName="compositeA" presStyleCnt="0"/>
      <dgm:spPr/>
    </dgm:pt>
    <dgm:pt modelId="{E27A8452-57DD-4A47-BF58-333CAF4D30EB}" type="pres">
      <dgm:prSet presAssocID="{9B04A5E2-7996-4C54-A840-CE63DCA9CF70}" presName="textA" presStyleLbl="revTx" presStyleIdx="2" presStyleCnt="3">
        <dgm:presLayoutVars>
          <dgm:bulletEnabled val="1"/>
        </dgm:presLayoutVars>
      </dgm:prSet>
      <dgm:spPr/>
    </dgm:pt>
    <dgm:pt modelId="{D84EC201-62F1-4125-8577-C4F1EB7D72C8}" type="pres">
      <dgm:prSet presAssocID="{9B04A5E2-7996-4C54-A840-CE63DCA9CF70}" presName="circleA" presStyleLbl="node1" presStyleIdx="2" presStyleCnt="3"/>
      <dgm:spPr/>
    </dgm:pt>
    <dgm:pt modelId="{34E1C8F1-53E7-4E74-8B46-E4C5C67784C7}" type="pres">
      <dgm:prSet presAssocID="{9B04A5E2-7996-4C54-A840-CE63DCA9CF70}" presName="spaceA" presStyleCnt="0"/>
      <dgm:spPr/>
    </dgm:pt>
  </dgm:ptLst>
  <dgm:cxnLst>
    <dgm:cxn modelId="{1DBCEC1E-8264-4524-95B0-B47E1C22DD17}" type="presOf" srcId="{95D4A695-58FC-497A-A445-63EDF4759264}" destId="{17BD2A3F-109B-45BE-BAF2-81E8154F428F}" srcOrd="0" destOrd="0" presId="urn:microsoft.com/office/officeart/2005/8/layout/hProcess11"/>
    <dgm:cxn modelId="{2ECF1941-48B9-4787-AC22-FEB41CAA5F7D}" type="presOf" srcId="{173EEA0E-1D42-49B1-B0E8-B15B047D80A8}" destId="{BC297F60-BAC3-4DBD-B19A-CF8CEDC8F4D1}" srcOrd="0" destOrd="0" presId="urn:microsoft.com/office/officeart/2005/8/layout/hProcess11"/>
    <dgm:cxn modelId="{9D145984-1F2A-405F-8DF0-5D485D2383E0}" type="presOf" srcId="{667895C1-38E6-4DCC-BD9D-B47759DB0D08}" destId="{EBA749FD-E2B8-4413-9781-36774065B0F5}" srcOrd="0" destOrd="0" presId="urn:microsoft.com/office/officeart/2005/8/layout/hProcess11"/>
    <dgm:cxn modelId="{3F0A58A0-FDD1-495D-A4F7-C2E7E0A4332D}" srcId="{95D4A695-58FC-497A-A445-63EDF4759264}" destId="{173EEA0E-1D42-49B1-B0E8-B15B047D80A8}" srcOrd="1" destOrd="0" parTransId="{0C33CFB0-65A0-4D1E-B266-D0DDBAA543BF}" sibTransId="{14322A7E-AEF0-4C18-82D7-D2BD9D12FC89}"/>
    <dgm:cxn modelId="{773A62B2-3B60-424F-8E3C-09E2D9AD3EED}" srcId="{95D4A695-58FC-497A-A445-63EDF4759264}" destId="{667895C1-38E6-4DCC-BD9D-B47759DB0D08}" srcOrd="0" destOrd="0" parTransId="{48E57C72-D55D-4E43-851A-D85920BE6CF7}" sibTransId="{F5D1081A-47E2-4BE7-A0BA-FF51EBF809A0}"/>
    <dgm:cxn modelId="{5305EBD6-F3AA-4264-A7D6-F6EDA702055C}" srcId="{95D4A695-58FC-497A-A445-63EDF4759264}" destId="{9B04A5E2-7996-4C54-A840-CE63DCA9CF70}" srcOrd="2" destOrd="0" parTransId="{9812159C-F965-4809-A4EB-A65D6BE88A57}" sibTransId="{BFDAEECC-56F2-4C4D-B6C6-060217D8BA38}"/>
    <dgm:cxn modelId="{7C51E8EC-EEEC-42EF-8F31-351520895713}" type="presOf" srcId="{9B04A5E2-7996-4C54-A840-CE63DCA9CF70}" destId="{E27A8452-57DD-4A47-BF58-333CAF4D30EB}" srcOrd="0" destOrd="0" presId="urn:microsoft.com/office/officeart/2005/8/layout/hProcess11"/>
    <dgm:cxn modelId="{7C7379F3-A379-46C4-8AE7-762D78BED739}" type="presParOf" srcId="{17BD2A3F-109B-45BE-BAF2-81E8154F428F}" destId="{DCB601A3-8A3F-4B62-8E3E-78A8A8E5B961}" srcOrd="0" destOrd="0" presId="urn:microsoft.com/office/officeart/2005/8/layout/hProcess11"/>
    <dgm:cxn modelId="{A4AE9016-152C-4133-B9F8-C972DB33938C}" type="presParOf" srcId="{17BD2A3F-109B-45BE-BAF2-81E8154F428F}" destId="{B9C11AA9-4DFA-4688-AA4A-C7CEDAD975EB}" srcOrd="1" destOrd="0" presId="urn:microsoft.com/office/officeart/2005/8/layout/hProcess11"/>
    <dgm:cxn modelId="{ECA7CBA8-F4F8-42BD-99BC-B57057D341E4}" type="presParOf" srcId="{B9C11AA9-4DFA-4688-AA4A-C7CEDAD975EB}" destId="{D59AF70D-C40D-47E2-8253-7E86BA9B6C99}" srcOrd="0" destOrd="0" presId="urn:microsoft.com/office/officeart/2005/8/layout/hProcess11"/>
    <dgm:cxn modelId="{71962AB1-861D-4DDD-91EA-5A8440F4177F}" type="presParOf" srcId="{D59AF70D-C40D-47E2-8253-7E86BA9B6C99}" destId="{EBA749FD-E2B8-4413-9781-36774065B0F5}" srcOrd="0" destOrd="0" presId="urn:microsoft.com/office/officeart/2005/8/layout/hProcess11"/>
    <dgm:cxn modelId="{A0B6151C-E940-44ED-A7EF-9F32B19DAEB4}" type="presParOf" srcId="{D59AF70D-C40D-47E2-8253-7E86BA9B6C99}" destId="{15CA5619-985C-419F-9C0F-2B9D8EAA2D16}" srcOrd="1" destOrd="0" presId="urn:microsoft.com/office/officeart/2005/8/layout/hProcess11"/>
    <dgm:cxn modelId="{7A74FA52-BD25-492D-A44F-8024E66D2895}" type="presParOf" srcId="{D59AF70D-C40D-47E2-8253-7E86BA9B6C99}" destId="{2DAC4E60-C3DB-4303-9C88-21A0AFBCE44B}" srcOrd="2" destOrd="0" presId="urn:microsoft.com/office/officeart/2005/8/layout/hProcess11"/>
    <dgm:cxn modelId="{84013142-0AB9-4BAC-9CAE-37F71C912D8A}" type="presParOf" srcId="{B9C11AA9-4DFA-4688-AA4A-C7CEDAD975EB}" destId="{29344B16-D7BF-47F6-BC76-A660847974A4}" srcOrd="1" destOrd="0" presId="urn:microsoft.com/office/officeart/2005/8/layout/hProcess11"/>
    <dgm:cxn modelId="{76E9415D-198A-45D3-8599-89A598982C5A}" type="presParOf" srcId="{B9C11AA9-4DFA-4688-AA4A-C7CEDAD975EB}" destId="{9AE6E563-E7C6-4C62-B346-3561E82E61AA}" srcOrd="2" destOrd="0" presId="urn:microsoft.com/office/officeart/2005/8/layout/hProcess11"/>
    <dgm:cxn modelId="{81A433A8-07BC-455B-B020-000EB9455412}" type="presParOf" srcId="{9AE6E563-E7C6-4C62-B346-3561E82E61AA}" destId="{BC297F60-BAC3-4DBD-B19A-CF8CEDC8F4D1}" srcOrd="0" destOrd="0" presId="urn:microsoft.com/office/officeart/2005/8/layout/hProcess11"/>
    <dgm:cxn modelId="{40943887-CCFC-474A-B476-E94EE460ACCD}" type="presParOf" srcId="{9AE6E563-E7C6-4C62-B346-3561E82E61AA}" destId="{069619A8-98D3-4005-BF28-3DC844E336EA}" srcOrd="1" destOrd="0" presId="urn:microsoft.com/office/officeart/2005/8/layout/hProcess11"/>
    <dgm:cxn modelId="{053A8039-DD71-4820-9B1F-7317030EBF6E}" type="presParOf" srcId="{9AE6E563-E7C6-4C62-B346-3561E82E61AA}" destId="{C73B44B3-1E52-4D81-BBF1-C63EC24DE2A7}" srcOrd="2" destOrd="0" presId="urn:microsoft.com/office/officeart/2005/8/layout/hProcess11"/>
    <dgm:cxn modelId="{D226336C-0C1C-42BD-8A24-840A521A13BA}" type="presParOf" srcId="{B9C11AA9-4DFA-4688-AA4A-C7CEDAD975EB}" destId="{2884035C-ED7E-42AC-AA97-EA7A7BFDBA9A}" srcOrd="3" destOrd="0" presId="urn:microsoft.com/office/officeart/2005/8/layout/hProcess11"/>
    <dgm:cxn modelId="{311FF4C9-6B9B-4099-9D0E-A6C1EC6F5A9F}" type="presParOf" srcId="{B9C11AA9-4DFA-4688-AA4A-C7CEDAD975EB}" destId="{6C721F94-B640-4FD7-91AE-CE9E606705E8}" srcOrd="4" destOrd="0" presId="urn:microsoft.com/office/officeart/2005/8/layout/hProcess11"/>
    <dgm:cxn modelId="{9C0661B1-BFB6-4F30-A1F4-28356919458A}" type="presParOf" srcId="{6C721F94-B640-4FD7-91AE-CE9E606705E8}" destId="{E27A8452-57DD-4A47-BF58-333CAF4D30EB}" srcOrd="0" destOrd="0" presId="urn:microsoft.com/office/officeart/2005/8/layout/hProcess11"/>
    <dgm:cxn modelId="{9A6E6BCA-5711-4C01-AF41-611CECE9B240}" type="presParOf" srcId="{6C721F94-B640-4FD7-91AE-CE9E606705E8}" destId="{D84EC201-62F1-4125-8577-C4F1EB7D72C8}" srcOrd="1" destOrd="0" presId="urn:microsoft.com/office/officeart/2005/8/layout/hProcess11"/>
    <dgm:cxn modelId="{1CFDA4E9-4B0B-450D-BB3F-D8E7C03EC6E2}" type="presParOf" srcId="{6C721F94-B640-4FD7-91AE-CE9E606705E8}" destId="{34E1C8F1-53E7-4E74-8B46-E4C5C67784C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87BB1B-A0D4-453D-822D-D6F13684ED7F}" type="doc">
      <dgm:prSet loTypeId="urn:microsoft.com/office/officeart/2005/8/layout/equation2" loCatId="process" qsTypeId="urn:microsoft.com/office/officeart/2005/8/quickstyle/simple1" qsCatId="simple" csTypeId="urn:microsoft.com/office/officeart/2005/8/colors/colorful4" csCatId="colorful" phldr="1"/>
      <dgm:spPr/>
      <dgm:t>
        <a:bodyPr/>
        <a:lstStyle/>
        <a:p>
          <a:endParaRPr lang="es-EC"/>
        </a:p>
      </dgm:t>
    </dgm:pt>
    <dgm:pt modelId="{37DA1F23-6835-4FE1-A77C-361707F699BE}">
      <dgm:prSet phldrT="[Texto]" custT="1"/>
      <dgm:spPr/>
      <dgm:t>
        <a:bodyPr/>
        <a:lstStyle/>
        <a:p>
          <a:pPr algn="ctr">
            <a:buFont typeface="+mj-lt"/>
            <a:buAutoNum type="arabicPeriod"/>
          </a:pPr>
          <a:r>
            <a:rPr lang="es-EC" sz="3200" b="1" dirty="0">
              <a:solidFill>
                <a:schemeClr val="tx1"/>
              </a:solidFill>
            </a:rPr>
            <a:t>Método</a:t>
          </a:r>
          <a:endParaRPr lang="es-EC" sz="3200" dirty="0">
            <a:solidFill>
              <a:schemeClr val="tx1"/>
            </a:solidFill>
          </a:endParaRPr>
        </a:p>
      </dgm:t>
    </dgm:pt>
    <dgm:pt modelId="{65B39271-A5E4-4E19-A449-B764EA5B2FA4}" type="parTrans" cxnId="{EEC779B8-1EDF-490B-8BDD-44C0E1667A5D}">
      <dgm:prSet/>
      <dgm:spPr/>
      <dgm:t>
        <a:bodyPr/>
        <a:lstStyle/>
        <a:p>
          <a:endParaRPr lang="es-EC" sz="1000">
            <a:solidFill>
              <a:schemeClr val="tx1"/>
            </a:solidFill>
          </a:endParaRPr>
        </a:p>
      </dgm:t>
    </dgm:pt>
    <dgm:pt modelId="{FFC303F1-6752-4A89-82DC-C290843FA30E}" type="sibTrans" cxnId="{EEC779B8-1EDF-490B-8BDD-44C0E1667A5D}">
      <dgm:prSet/>
      <dgm:spPr/>
      <dgm:t>
        <a:bodyPr/>
        <a:lstStyle/>
        <a:p>
          <a:endParaRPr lang="es-EC" sz="1000">
            <a:solidFill>
              <a:schemeClr val="tx1"/>
            </a:solidFill>
          </a:endParaRPr>
        </a:p>
      </dgm:t>
    </dgm:pt>
    <dgm:pt modelId="{F34E8F4B-C1FF-4512-9FCA-18776C28E372}">
      <dgm:prSet phldrT="[Texto]" custT="1"/>
      <dgm:spPr/>
      <dgm:t>
        <a:bodyPr/>
        <a:lstStyle/>
        <a:p>
          <a:pPr algn="ctr">
            <a:buFont typeface="Wingdings" panose="05000000000000000000" pitchFamily="2" charset="2"/>
            <a:buChar char=""/>
          </a:pPr>
          <a:r>
            <a:rPr lang="es-EC" sz="1800" dirty="0">
              <a:solidFill>
                <a:schemeClr val="tx1"/>
              </a:solidFill>
            </a:rPr>
            <a:t>No experimental</a:t>
          </a:r>
        </a:p>
      </dgm:t>
    </dgm:pt>
    <dgm:pt modelId="{A471BB99-09E0-45B1-A25B-DD3E31B16F9E}" type="parTrans" cxnId="{7E8811E5-329D-4797-B870-FFE1FE3B7E19}">
      <dgm:prSet/>
      <dgm:spPr/>
      <dgm:t>
        <a:bodyPr/>
        <a:lstStyle/>
        <a:p>
          <a:endParaRPr lang="es-EC" sz="1000">
            <a:solidFill>
              <a:schemeClr val="tx1"/>
            </a:solidFill>
          </a:endParaRPr>
        </a:p>
      </dgm:t>
    </dgm:pt>
    <dgm:pt modelId="{472D9690-CE00-4B6D-BF7A-F394751BE10A}" type="sibTrans" cxnId="{7E8811E5-329D-4797-B870-FFE1FE3B7E19}">
      <dgm:prSet/>
      <dgm:spPr/>
      <dgm:t>
        <a:bodyPr/>
        <a:lstStyle/>
        <a:p>
          <a:endParaRPr lang="es-EC" sz="1000">
            <a:solidFill>
              <a:schemeClr val="tx1"/>
            </a:solidFill>
          </a:endParaRPr>
        </a:p>
      </dgm:t>
    </dgm:pt>
    <dgm:pt modelId="{3821650E-E35E-49AE-9895-57261FD3B981}">
      <dgm:prSet phldrT="[Texto]" custT="1"/>
      <dgm:spPr/>
      <dgm:t>
        <a:bodyPr/>
        <a:lstStyle/>
        <a:p>
          <a:pPr algn="ctr">
            <a:buFont typeface="+mj-lt"/>
            <a:buAutoNum type="arabicPeriod"/>
          </a:pPr>
          <a:r>
            <a:rPr lang="es-EC" sz="3200" b="1" dirty="0">
              <a:solidFill>
                <a:schemeClr val="tx1"/>
              </a:solidFill>
            </a:rPr>
            <a:t>Variable descriptiva</a:t>
          </a:r>
          <a:endParaRPr lang="es-EC" sz="3200" dirty="0">
            <a:solidFill>
              <a:schemeClr val="tx1"/>
            </a:solidFill>
          </a:endParaRPr>
        </a:p>
      </dgm:t>
    </dgm:pt>
    <dgm:pt modelId="{0CF0AF27-960E-43E4-B917-71E30D1067B1}" type="parTrans" cxnId="{A2E511E7-9754-4031-8FE4-49C5EF223D25}">
      <dgm:prSet/>
      <dgm:spPr/>
      <dgm:t>
        <a:bodyPr/>
        <a:lstStyle/>
        <a:p>
          <a:endParaRPr lang="es-EC" sz="1000">
            <a:solidFill>
              <a:schemeClr val="tx1"/>
            </a:solidFill>
          </a:endParaRPr>
        </a:p>
      </dgm:t>
    </dgm:pt>
    <dgm:pt modelId="{E7B199F0-FA8A-4B6C-A0CA-6C0ECCB4DC46}" type="sibTrans" cxnId="{A2E511E7-9754-4031-8FE4-49C5EF223D25}">
      <dgm:prSet/>
      <dgm:spPr/>
      <dgm:t>
        <a:bodyPr/>
        <a:lstStyle/>
        <a:p>
          <a:endParaRPr lang="es-EC" sz="1000">
            <a:solidFill>
              <a:schemeClr val="tx1"/>
            </a:solidFill>
          </a:endParaRPr>
        </a:p>
      </dgm:t>
    </dgm:pt>
    <dgm:pt modelId="{EF031495-3949-4546-8A40-588DAC179E32}">
      <dgm:prSet phldrT="[Texto]" custT="1"/>
      <dgm:spPr/>
      <dgm:t>
        <a:bodyPr/>
        <a:lstStyle/>
        <a:p>
          <a:pPr algn="ctr">
            <a:buFont typeface="Wingdings" panose="05000000000000000000" pitchFamily="2" charset="2"/>
            <a:buChar char=""/>
          </a:pPr>
          <a:r>
            <a:rPr lang="es-EC" sz="1800" dirty="0">
              <a:solidFill>
                <a:schemeClr val="tx1"/>
              </a:solidFill>
            </a:rPr>
            <a:t>Transeccional y longitudinal</a:t>
          </a:r>
        </a:p>
      </dgm:t>
    </dgm:pt>
    <dgm:pt modelId="{6F5760C2-AD06-48DC-AFC9-E121E8219270}" type="sibTrans" cxnId="{9B6237F7-D774-45D1-B434-A199EAB1FE98}">
      <dgm:prSet/>
      <dgm:spPr/>
      <dgm:t>
        <a:bodyPr/>
        <a:lstStyle/>
        <a:p>
          <a:endParaRPr lang="es-EC" sz="1000">
            <a:solidFill>
              <a:schemeClr val="tx1"/>
            </a:solidFill>
          </a:endParaRPr>
        </a:p>
      </dgm:t>
    </dgm:pt>
    <dgm:pt modelId="{67C61E7D-FB74-49FD-A6F1-2AE147541E85}" type="parTrans" cxnId="{9B6237F7-D774-45D1-B434-A199EAB1FE98}">
      <dgm:prSet/>
      <dgm:spPr/>
      <dgm:t>
        <a:bodyPr/>
        <a:lstStyle/>
        <a:p>
          <a:endParaRPr lang="es-EC" sz="1000">
            <a:solidFill>
              <a:schemeClr val="tx1"/>
            </a:solidFill>
          </a:endParaRPr>
        </a:p>
      </dgm:t>
    </dgm:pt>
    <dgm:pt modelId="{733F898E-547A-4B17-901B-A6EEFA13B5FA}" type="pres">
      <dgm:prSet presAssocID="{2E87BB1B-A0D4-453D-822D-D6F13684ED7F}" presName="Name0" presStyleCnt="0">
        <dgm:presLayoutVars>
          <dgm:dir/>
          <dgm:resizeHandles val="exact"/>
        </dgm:presLayoutVars>
      </dgm:prSet>
      <dgm:spPr/>
    </dgm:pt>
    <dgm:pt modelId="{FE814953-202A-465F-8E89-9C4981FD452E}" type="pres">
      <dgm:prSet presAssocID="{2E87BB1B-A0D4-453D-822D-D6F13684ED7F}" presName="vNodes" presStyleCnt="0"/>
      <dgm:spPr/>
    </dgm:pt>
    <dgm:pt modelId="{4BDEFA5C-9B4D-4A45-87B8-97FF57C761B3}" type="pres">
      <dgm:prSet presAssocID="{37DA1F23-6835-4FE1-A77C-361707F699BE}" presName="node" presStyleLbl="node1" presStyleIdx="0" presStyleCnt="2">
        <dgm:presLayoutVars>
          <dgm:bulletEnabled val="1"/>
        </dgm:presLayoutVars>
      </dgm:prSet>
      <dgm:spPr/>
    </dgm:pt>
    <dgm:pt modelId="{48318B5D-BB3E-4E9C-B93A-A2A5F99527F2}" type="pres">
      <dgm:prSet presAssocID="{2E87BB1B-A0D4-453D-822D-D6F13684ED7F}" presName="sibTransLast" presStyleLbl="sibTrans2D1" presStyleIdx="0" presStyleCnt="1"/>
      <dgm:spPr/>
    </dgm:pt>
    <dgm:pt modelId="{3B9318AC-81BB-4247-95C4-5917E537EBFA}" type="pres">
      <dgm:prSet presAssocID="{2E87BB1B-A0D4-453D-822D-D6F13684ED7F}" presName="connectorText" presStyleLbl="sibTrans2D1" presStyleIdx="0" presStyleCnt="1"/>
      <dgm:spPr/>
    </dgm:pt>
    <dgm:pt modelId="{D18BBB78-6B4F-42CB-922D-453122168898}" type="pres">
      <dgm:prSet presAssocID="{2E87BB1B-A0D4-453D-822D-D6F13684ED7F}" presName="lastNode" presStyleLbl="node1" presStyleIdx="1" presStyleCnt="2">
        <dgm:presLayoutVars>
          <dgm:bulletEnabled val="1"/>
        </dgm:presLayoutVars>
      </dgm:prSet>
      <dgm:spPr/>
    </dgm:pt>
  </dgm:ptLst>
  <dgm:cxnLst>
    <dgm:cxn modelId="{D0BDDD39-8D8B-4A03-A289-BB8C0D6F0D85}" type="presOf" srcId="{FFC303F1-6752-4A89-82DC-C290843FA30E}" destId="{48318B5D-BB3E-4E9C-B93A-A2A5F99527F2}" srcOrd="0" destOrd="0" presId="urn:microsoft.com/office/officeart/2005/8/layout/equation2"/>
    <dgm:cxn modelId="{43774C6B-EE58-4860-BA91-25923D2D27B3}" type="presOf" srcId="{F34E8F4B-C1FF-4512-9FCA-18776C28E372}" destId="{4BDEFA5C-9B4D-4A45-87B8-97FF57C761B3}" srcOrd="0" destOrd="1" presId="urn:microsoft.com/office/officeart/2005/8/layout/equation2"/>
    <dgm:cxn modelId="{96DEC487-5223-456B-8895-2BA0E2146FC4}" type="presOf" srcId="{EF031495-3949-4546-8A40-588DAC179E32}" destId="{D18BBB78-6B4F-42CB-922D-453122168898}" srcOrd="0" destOrd="1" presId="urn:microsoft.com/office/officeart/2005/8/layout/equation2"/>
    <dgm:cxn modelId="{5E60018E-1D03-498E-ABF5-EB52F9177809}" type="presOf" srcId="{37DA1F23-6835-4FE1-A77C-361707F699BE}" destId="{4BDEFA5C-9B4D-4A45-87B8-97FF57C761B3}" srcOrd="0" destOrd="0" presId="urn:microsoft.com/office/officeart/2005/8/layout/equation2"/>
    <dgm:cxn modelId="{D55791A7-60B0-4A49-8314-0832E8668BF7}" type="presOf" srcId="{FFC303F1-6752-4A89-82DC-C290843FA30E}" destId="{3B9318AC-81BB-4247-95C4-5917E537EBFA}" srcOrd="1" destOrd="0" presId="urn:microsoft.com/office/officeart/2005/8/layout/equation2"/>
    <dgm:cxn modelId="{EEC779B8-1EDF-490B-8BDD-44C0E1667A5D}" srcId="{2E87BB1B-A0D4-453D-822D-D6F13684ED7F}" destId="{37DA1F23-6835-4FE1-A77C-361707F699BE}" srcOrd="0" destOrd="0" parTransId="{65B39271-A5E4-4E19-A449-B764EA5B2FA4}" sibTransId="{FFC303F1-6752-4A89-82DC-C290843FA30E}"/>
    <dgm:cxn modelId="{C94C0FBC-5649-4DB0-A4EA-E9DF7C15A4D0}" type="presOf" srcId="{3821650E-E35E-49AE-9895-57261FD3B981}" destId="{D18BBB78-6B4F-42CB-922D-453122168898}" srcOrd="0" destOrd="0" presId="urn:microsoft.com/office/officeart/2005/8/layout/equation2"/>
    <dgm:cxn modelId="{2D5F04D4-F9D1-4C98-9194-C41FA2472A3A}" type="presOf" srcId="{2E87BB1B-A0D4-453D-822D-D6F13684ED7F}" destId="{733F898E-547A-4B17-901B-A6EEFA13B5FA}" srcOrd="0" destOrd="0" presId="urn:microsoft.com/office/officeart/2005/8/layout/equation2"/>
    <dgm:cxn modelId="{7E8811E5-329D-4797-B870-FFE1FE3B7E19}" srcId="{37DA1F23-6835-4FE1-A77C-361707F699BE}" destId="{F34E8F4B-C1FF-4512-9FCA-18776C28E372}" srcOrd="0" destOrd="0" parTransId="{A471BB99-09E0-45B1-A25B-DD3E31B16F9E}" sibTransId="{472D9690-CE00-4B6D-BF7A-F394751BE10A}"/>
    <dgm:cxn modelId="{A2E511E7-9754-4031-8FE4-49C5EF223D25}" srcId="{2E87BB1B-A0D4-453D-822D-D6F13684ED7F}" destId="{3821650E-E35E-49AE-9895-57261FD3B981}" srcOrd="1" destOrd="0" parTransId="{0CF0AF27-960E-43E4-B917-71E30D1067B1}" sibTransId="{E7B199F0-FA8A-4B6C-A0CA-6C0ECCB4DC46}"/>
    <dgm:cxn modelId="{9B6237F7-D774-45D1-B434-A199EAB1FE98}" srcId="{3821650E-E35E-49AE-9895-57261FD3B981}" destId="{EF031495-3949-4546-8A40-588DAC179E32}" srcOrd="0" destOrd="0" parTransId="{67C61E7D-FB74-49FD-A6F1-2AE147541E85}" sibTransId="{6F5760C2-AD06-48DC-AFC9-E121E8219270}"/>
    <dgm:cxn modelId="{95C32F83-1BF1-48B5-8F92-1B9ED6B04AC7}" type="presParOf" srcId="{733F898E-547A-4B17-901B-A6EEFA13B5FA}" destId="{FE814953-202A-465F-8E89-9C4981FD452E}" srcOrd="0" destOrd="0" presId="urn:microsoft.com/office/officeart/2005/8/layout/equation2"/>
    <dgm:cxn modelId="{C3D04CF2-C00A-49BB-BB1A-FDF8EAC8A06E}" type="presParOf" srcId="{FE814953-202A-465F-8E89-9C4981FD452E}" destId="{4BDEFA5C-9B4D-4A45-87B8-97FF57C761B3}" srcOrd="0" destOrd="0" presId="urn:microsoft.com/office/officeart/2005/8/layout/equation2"/>
    <dgm:cxn modelId="{2618CF46-8A86-4030-AE47-BEADA83F3EB8}" type="presParOf" srcId="{733F898E-547A-4B17-901B-A6EEFA13B5FA}" destId="{48318B5D-BB3E-4E9C-B93A-A2A5F99527F2}" srcOrd="1" destOrd="0" presId="urn:microsoft.com/office/officeart/2005/8/layout/equation2"/>
    <dgm:cxn modelId="{6744E6CF-A176-4CF6-BE53-6FD611E9FAB4}" type="presParOf" srcId="{48318B5D-BB3E-4E9C-B93A-A2A5F99527F2}" destId="{3B9318AC-81BB-4247-95C4-5917E537EBFA}" srcOrd="0" destOrd="0" presId="urn:microsoft.com/office/officeart/2005/8/layout/equation2"/>
    <dgm:cxn modelId="{EE9626AD-66B5-4D80-8162-3526A54883A4}" type="presParOf" srcId="{733F898E-547A-4B17-901B-A6EEFA13B5FA}" destId="{D18BBB78-6B4F-42CB-922D-453122168898}" srcOrd="2"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506AD43-C82C-4A7C-83EA-3447BE285C9B}"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EC"/>
        </a:p>
      </dgm:t>
    </dgm:pt>
    <dgm:pt modelId="{D8BF804C-A279-4981-A237-6812D3110396}">
      <dgm:prSet custT="1"/>
      <dgm:spPr/>
      <dgm:t>
        <a:bodyPr/>
        <a:lstStyle/>
        <a:p>
          <a:r>
            <a:rPr lang="es-EC" sz="2000" dirty="0">
              <a:solidFill>
                <a:schemeClr val="tx1"/>
              </a:solidFill>
            </a:rPr>
            <a:t>El GLP es un instrumento de consumo diario de personas mediante la utilización de estufas mecánicas..</a:t>
          </a:r>
        </a:p>
      </dgm:t>
    </dgm:pt>
    <dgm:pt modelId="{BB2E214C-BF91-4335-B93A-B02F08F4E6C1}" type="parTrans" cxnId="{3D289E85-B98C-490A-BB70-46A6E41A4C23}">
      <dgm:prSet/>
      <dgm:spPr/>
      <dgm:t>
        <a:bodyPr/>
        <a:lstStyle/>
        <a:p>
          <a:endParaRPr lang="es-EC">
            <a:solidFill>
              <a:schemeClr val="tx1"/>
            </a:solidFill>
          </a:endParaRPr>
        </a:p>
      </dgm:t>
    </dgm:pt>
    <dgm:pt modelId="{7CEED3FB-8392-40FC-9502-557B6A315173}" type="sibTrans" cxnId="{3D289E85-B98C-490A-BB70-46A6E41A4C23}">
      <dgm:prSet/>
      <dgm:spPr/>
      <dgm:t>
        <a:bodyPr/>
        <a:lstStyle/>
        <a:p>
          <a:endParaRPr lang="es-EC">
            <a:solidFill>
              <a:schemeClr val="tx1"/>
            </a:solidFill>
          </a:endParaRPr>
        </a:p>
      </dgm:t>
    </dgm:pt>
    <dgm:pt modelId="{5C947BBD-C0C9-4E75-AFA8-FA8CD2A273B4}">
      <dgm:prSet custT="1"/>
      <dgm:spPr/>
      <dgm:t>
        <a:bodyPr/>
        <a:lstStyle/>
        <a:p>
          <a:r>
            <a:rPr lang="es-EC" sz="2000">
              <a:solidFill>
                <a:schemeClr val="tx1"/>
              </a:solidFill>
            </a:rPr>
            <a:t>La comercialización confiable es sinónimo de garantía para el resto de personas que desean no perder tiempo en buscar un centro de gas en un barrio seguro, cerca de su domicilio.</a:t>
          </a:r>
          <a:endParaRPr lang="es-EC" sz="2000" dirty="0">
            <a:solidFill>
              <a:schemeClr val="tx1"/>
            </a:solidFill>
          </a:endParaRPr>
        </a:p>
      </dgm:t>
    </dgm:pt>
    <dgm:pt modelId="{E4109038-D88F-44B7-B194-9A24C22C9098}" type="parTrans" cxnId="{97F25FB4-78B1-4B41-BF49-595A64A6CA26}">
      <dgm:prSet/>
      <dgm:spPr/>
      <dgm:t>
        <a:bodyPr/>
        <a:lstStyle/>
        <a:p>
          <a:endParaRPr lang="es-EC">
            <a:solidFill>
              <a:schemeClr val="tx1"/>
            </a:solidFill>
          </a:endParaRPr>
        </a:p>
      </dgm:t>
    </dgm:pt>
    <dgm:pt modelId="{9680C2AE-BDFF-4CBC-9EB9-119F6D2C904C}" type="sibTrans" cxnId="{97F25FB4-78B1-4B41-BF49-595A64A6CA26}">
      <dgm:prSet/>
      <dgm:spPr/>
      <dgm:t>
        <a:bodyPr/>
        <a:lstStyle/>
        <a:p>
          <a:endParaRPr lang="es-EC">
            <a:solidFill>
              <a:schemeClr val="tx1"/>
            </a:solidFill>
          </a:endParaRPr>
        </a:p>
      </dgm:t>
    </dgm:pt>
    <dgm:pt modelId="{5F919A5F-859B-494C-AFF4-92CE4ADFD252}">
      <dgm:prSet custT="1"/>
      <dgm:spPr/>
      <dgm:t>
        <a:bodyPr/>
        <a:lstStyle/>
        <a:p>
          <a:r>
            <a:rPr lang="es-EC" sz="2000" dirty="0">
              <a:solidFill>
                <a:schemeClr val="tx1"/>
              </a:solidFill>
            </a:rPr>
            <a:t>Representa la sostenibilidad de la dieta diaria de las familias y de los negocios que lo utilizan, a través de la cocción de los alimentos y la transformación de los alimentos.</a:t>
          </a:r>
        </a:p>
      </dgm:t>
    </dgm:pt>
    <dgm:pt modelId="{179EC33B-F494-4272-AF29-BF56BFDD2D7C}" type="parTrans" cxnId="{58463681-9C6B-4129-B9A6-6149220F8D50}">
      <dgm:prSet/>
      <dgm:spPr/>
      <dgm:t>
        <a:bodyPr/>
        <a:lstStyle/>
        <a:p>
          <a:endParaRPr lang="es-EC">
            <a:solidFill>
              <a:schemeClr val="tx1"/>
            </a:solidFill>
          </a:endParaRPr>
        </a:p>
      </dgm:t>
    </dgm:pt>
    <dgm:pt modelId="{3E834D2B-03A4-4787-85B1-6E7F15A76E23}" type="sibTrans" cxnId="{58463681-9C6B-4129-B9A6-6149220F8D50}">
      <dgm:prSet/>
      <dgm:spPr/>
      <dgm:t>
        <a:bodyPr/>
        <a:lstStyle/>
        <a:p>
          <a:endParaRPr lang="es-EC">
            <a:solidFill>
              <a:schemeClr val="tx1"/>
            </a:solidFill>
          </a:endParaRPr>
        </a:p>
      </dgm:t>
    </dgm:pt>
    <dgm:pt modelId="{A6D59F5C-6E4E-4F88-93FB-693F1EB674FF}" type="pres">
      <dgm:prSet presAssocID="{2506AD43-C82C-4A7C-83EA-3447BE285C9B}" presName="diagram" presStyleCnt="0">
        <dgm:presLayoutVars>
          <dgm:dir/>
          <dgm:resizeHandles val="exact"/>
        </dgm:presLayoutVars>
      </dgm:prSet>
      <dgm:spPr/>
    </dgm:pt>
    <dgm:pt modelId="{643BCE29-2D51-4336-AE0A-FD4489FE20F8}" type="pres">
      <dgm:prSet presAssocID="{D8BF804C-A279-4981-A237-6812D3110396}" presName="node" presStyleLbl="node1" presStyleIdx="0" presStyleCnt="3">
        <dgm:presLayoutVars>
          <dgm:bulletEnabled val="1"/>
        </dgm:presLayoutVars>
      </dgm:prSet>
      <dgm:spPr/>
    </dgm:pt>
    <dgm:pt modelId="{E3B8CA65-212E-41B5-97A6-5362DFF07EB1}" type="pres">
      <dgm:prSet presAssocID="{7CEED3FB-8392-40FC-9502-557B6A315173}" presName="sibTrans" presStyleCnt="0"/>
      <dgm:spPr/>
    </dgm:pt>
    <dgm:pt modelId="{612E37B3-5FC1-428A-AA6F-904AFDA0608F}" type="pres">
      <dgm:prSet presAssocID="{5C947BBD-C0C9-4E75-AFA8-FA8CD2A273B4}" presName="node" presStyleLbl="node1" presStyleIdx="1" presStyleCnt="3">
        <dgm:presLayoutVars>
          <dgm:bulletEnabled val="1"/>
        </dgm:presLayoutVars>
      </dgm:prSet>
      <dgm:spPr/>
    </dgm:pt>
    <dgm:pt modelId="{C151030F-58AD-406B-A0CA-6299B65D7B2E}" type="pres">
      <dgm:prSet presAssocID="{9680C2AE-BDFF-4CBC-9EB9-119F6D2C904C}" presName="sibTrans" presStyleCnt="0"/>
      <dgm:spPr/>
    </dgm:pt>
    <dgm:pt modelId="{526203EC-332A-4508-A0CA-81501E5A6734}" type="pres">
      <dgm:prSet presAssocID="{5F919A5F-859B-494C-AFF4-92CE4ADFD252}" presName="node" presStyleLbl="node1" presStyleIdx="2" presStyleCnt="3" custLinFactNeighborY="-5352">
        <dgm:presLayoutVars>
          <dgm:bulletEnabled val="1"/>
        </dgm:presLayoutVars>
      </dgm:prSet>
      <dgm:spPr/>
    </dgm:pt>
  </dgm:ptLst>
  <dgm:cxnLst>
    <dgm:cxn modelId="{498A254D-9E03-4898-A09C-98BF32AF5891}" type="presOf" srcId="{2506AD43-C82C-4A7C-83EA-3447BE285C9B}" destId="{A6D59F5C-6E4E-4F88-93FB-693F1EB674FF}" srcOrd="0" destOrd="0" presId="urn:microsoft.com/office/officeart/2005/8/layout/default"/>
    <dgm:cxn modelId="{D048EE57-F889-4D58-9EF6-47499D86D883}" type="presOf" srcId="{D8BF804C-A279-4981-A237-6812D3110396}" destId="{643BCE29-2D51-4336-AE0A-FD4489FE20F8}" srcOrd="0" destOrd="0" presId="urn:microsoft.com/office/officeart/2005/8/layout/default"/>
    <dgm:cxn modelId="{1A91957A-6A1E-4530-9E2F-A1162E2F6511}" type="presOf" srcId="{5F919A5F-859B-494C-AFF4-92CE4ADFD252}" destId="{526203EC-332A-4508-A0CA-81501E5A6734}" srcOrd="0" destOrd="0" presId="urn:microsoft.com/office/officeart/2005/8/layout/default"/>
    <dgm:cxn modelId="{58463681-9C6B-4129-B9A6-6149220F8D50}" srcId="{2506AD43-C82C-4A7C-83EA-3447BE285C9B}" destId="{5F919A5F-859B-494C-AFF4-92CE4ADFD252}" srcOrd="2" destOrd="0" parTransId="{179EC33B-F494-4272-AF29-BF56BFDD2D7C}" sibTransId="{3E834D2B-03A4-4787-85B1-6E7F15A76E23}"/>
    <dgm:cxn modelId="{3D289E85-B98C-490A-BB70-46A6E41A4C23}" srcId="{2506AD43-C82C-4A7C-83EA-3447BE285C9B}" destId="{D8BF804C-A279-4981-A237-6812D3110396}" srcOrd="0" destOrd="0" parTransId="{BB2E214C-BF91-4335-B93A-B02F08F4E6C1}" sibTransId="{7CEED3FB-8392-40FC-9502-557B6A315173}"/>
    <dgm:cxn modelId="{6758C68F-D730-4B3E-BD7C-DBE596455063}" type="presOf" srcId="{5C947BBD-C0C9-4E75-AFA8-FA8CD2A273B4}" destId="{612E37B3-5FC1-428A-AA6F-904AFDA0608F}" srcOrd="0" destOrd="0" presId="urn:microsoft.com/office/officeart/2005/8/layout/default"/>
    <dgm:cxn modelId="{97F25FB4-78B1-4B41-BF49-595A64A6CA26}" srcId="{2506AD43-C82C-4A7C-83EA-3447BE285C9B}" destId="{5C947BBD-C0C9-4E75-AFA8-FA8CD2A273B4}" srcOrd="1" destOrd="0" parTransId="{E4109038-D88F-44B7-B194-9A24C22C9098}" sibTransId="{9680C2AE-BDFF-4CBC-9EB9-119F6D2C904C}"/>
    <dgm:cxn modelId="{E7A57BD3-350E-44B3-8374-86215D5A002C}" type="presParOf" srcId="{A6D59F5C-6E4E-4F88-93FB-693F1EB674FF}" destId="{643BCE29-2D51-4336-AE0A-FD4489FE20F8}" srcOrd="0" destOrd="0" presId="urn:microsoft.com/office/officeart/2005/8/layout/default"/>
    <dgm:cxn modelId="{15F454CF-D0D6-4CA1-A06C-6875DC4CA338}" type="presParOf" srcId="{A6D59F5C-6E4E-4F88-93FB-693F1EB674FF}" destId="{E3B8CA65-212E-41B5-97A6-5362DFF07EB1}" srcOrd="1" destOrd="0" presId="urn:microsoft.com/office/officeart/2005/8/layout/default"/>
    <dgm:cxn modelId="{8D6C0464-B19F-407C-8BB0-8C2E3617B116}" type="presParOf" srcId="{A6D59F5C-6E4E-4F88-93FB-693F1EB674FF}" destId="{612E37B3-5FC1-428A-AA6F-904AFDA0608F}" srcOrd="2" destOrd="0" presId="urn:microsoft.com/office/officeart/2005/8/layout/default"/>
    <dgm:cxn modelId="{0EC46D6F-D65D-4DCC-A375-2413A749D6AD}" type="presParOf" srcId="{A6D59F5C-6E4E-4F88-93FB-693F1EB674FF}" destId="{C151030F-58AD-406B-A0CA-6299B65D7B2E}" srcOrd="3" destOrd="0" presId="urn:microsoft.com/office/officeart/2005/8/layout/default"/>
    <dgm:cxn modelId="{9B3F7224-4A28-40CF-A321-AA8B16B3541B}" type="presParOf" srcId="{A6D59F5C-6E4E-4F88-93FB-693F1EB674FF}" destId="{526203EC-332A-4508-A0CA-81501E5A6734}"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19C6F12-CF70-44E9-870E-F6EE8B8CE3FC}" type="doc">
      <dgm:prSet loTypeId="urn:microsoft.com/office/officeart/2005/8/layout/pyramid2" loCatId="pyramid" qsTypeId="urn:microsoft.com/office/officeart/2005/8/quickstyle/simple1" qsCatId="simple" csTypeId="urn:microsoft.com/office/officeart/2005/8/colors/colorful2" csCatId="colorful"/>
      <dgm:spPr/>
      <dgm:t>
        <a:bodyPr/>
        <a:lstStyle/>
        <a:p>
          <a:endParaRPr lang="es-EC"/>
        </a:p>
      </dgm:t>
    </dgm:pt>
    <dgm:pt modelId="{777E445C-5007-41A6-87EB-F121686CDFAC}">
      <dgm:prSet/>
      <dgm:spPr/>
      <dgm:t>
        <a:bodyPr/>
        <a:lstStyle/>
        <a:p>
          <a:r>
            <a:rPr lang="es-EC"/>
            <a:t>Los distribuidores son quienes reparten desde sus bodegas inclusive en sus carros autorizados.</a:t>
          </a:r>
        </a:p>
      </dgm:t>
    </dgm:pt>
    <dgm:pt modelId="{CE6B612B-7351-47A0-9CE0-F39F1703924A}" type="parTrans" cxnId="{FA3FE5E9-774D-402A-A7A9-23A5938D56EC}">
      <dgm:prSet/>
      <dgm:spPr/>
      <dgm:t>
        <a:bodyPr/>
        <a:lstStyle/>
        <a:p>
          <a:endParaRPr lang="es-EC"/>
        </a:p>
      </dgm:t>
    </dgm:pt>
    <dgm:pt modelId="{B1EBC84A-2DDB-4580-A80A-B47E67B39F3E}" type="sibTrans" cxnId="{FA3FE5E9-774D-402A-A7A9-23A5938D56EC}">
      <dgm:prSet/>
      <dgm:spPr/>
      <dgm:t>
        <a:bodyPr/>
        <a:lstStyle/>
        <a:p>
          <a:endParaRPr lang="es-EC"/>
        </a:p>
      </dgm:t>
    </dgm:pt>
    <dgm:pt modelId="{C307F51B-F612-46D1-929F-37AB9F140719}">
      <dgm:prSet/>
      <dgm:spPr/>
      <dgm:t>
        <a:bodyPr/>
        <a:lstStyle/>
        <a:p>
          <a:r>
            <a:rPr lang="es-EC"/>
            <a:t>Los Centros de Acopio cuentan con  punto de venta al público  asi como distribuidores.</a:t>
          </a:r>
        </a:p>
      </dgm:t>
    </dgm:pt>
    <dgm:pt modelId="{B8DDF092-0335-4B87-ACBC-37F6771EF1D1}" type="parTrans" cxnId="{41D556CE-D271-429F-A4D5-3EF975B50B27}">
      <dgm:prSet/>
      <dgm:spPr/>
      <dgm:t>
        <a:bodyPr/>
        <a:lstStyle/>
        <a:p>
          <a:endParaRPr lang="es-EC"/>
        </a:p>
      </dgm:t>
    </dgm:pt>
    <dgm:pt modelId="{F780BC50-B820-4439-8DF2-5B44C572915D}" type="sibTrans" cxnId="{41D556CE-D271-429F-A4D5-3EF975B50B27}">
      <dgm:prSet/>
      <dgm:spPr/>
      <dgm:t>
        <a:bodyPr/>
        <a:lstStyle/>
        <a:p>
          <a:endParaRPr lang="es-EC"/>
        </a:p>
      </dgm:t>
    </dgm:pt>
    <dgm:pt modelId="{2C02E2C3-DBB5-4C78-8D3E-E339A11C9157}" type="pres">
      <dgm:prSet presAssocID="{019C6F12-CF70-44E9-870E-F6EE8B8CE3FC}" presName="compositeShape" presStyleCnt="0">
        <dgm:presLayoutVars>
          <dgm:dir/>
          <dgm:resizeHandles/>
        </dgm:presLayoutVars>
      </dgm:prSet>
      <dgm:spPr/>
    </dgm:pt>
    <dgm:pt modelId="{80603D69-164C-4013-AB89-54B5792D0D3E}" type="pres">
      <dgm:prSet presAssocID="{019C6F12-CF70-44E9-870E-F6EE8B8CE3FC}" presName="pyramid" presStyleLbl="node1" presStyleIdx="0" presStyleCnt="1" custLinFactNeighborX="-16739"/>
      <dgm:spPr/>
    </dgm:pt>
    <dgm:pt modelId="{8122D8AB-64BD-4CFE-AC6E-D9AF1658274B}" type="pres">
      <dgm:prSet presAssocID="{019C6F12-CF70-44E9-870E-F6EE8B8CE3FC}" presName="theList" presStyleCnt="0"/>
      <dgm:spPr/>
    </dgm:pt>
    <dgm:pt modelId="{02CE0FA8-655A-46AE-8414-D45D1AF66DBE}" type="pres">
      <dgm:prSet presAssocID="{777E445C-5007-41A6-87EB-F121686CDFAC}" presName="aNode" presStyleLbl="fgAcc1" presStyleIdx="0" presStyleCnt="2">
        <dgm:presLayoutVars>
          <dgm:bulletEnabled val="1"/>
        </dgm:presLayoutVars>
      </dgm:prSet>
      <dgm:spPr/>
    </dgm:pt>
    <dgm:pt modelId="{0BE7731E-BE81-451D-9A13-A33D053334EE}" type="pres">
      <dgm:prSet presAssocID="{777E445C-5007-41A6-87EB-F121686CDFAC}" presName="aSpace" presStyleCnt="0"/>
      <dgm:spPr/>
    </dgm:pt>
    <dgm:pt modelId="{2193A8CC-918C-4851-8957-EE73DCFE9F19}" type="pres">
      <dgm:prSet presAssocID="{C307F51B-F612-46D1-929F-37AB9F140719}" presName="aNode" presStyleLbl="fgAcc1" presStyleIdx="1" presStyleCnt="2">
        <dgm:presLayoutVars>
          <dgm:bulletEnabled val="1"/>
        </dgm:presLayoutVars>
      </dgm:prSet>
      <dgm:spPr/>
    </dgm:pt>
    <dgm:pt modelId="{9B0C9558-B14D-4BDF-8724-1779B37F95BE}" type="pres">
      <dgm:prSet presAssocID="{C307F51B-F612-46D1-929F-37AB9F140719}" presName="aSpace" presStyleCnt="0"/>
      <dgm:spPr/>
    </dgm:pt>
  </dgm:ptLst>
  <dgm:cxnLst>
    <dgm:cxn modelId="{E0791B11-9837-449C-BE2D-EB5F5C47FB1B}" type="presOf" srcId="{C307F51B-F612-46D1-929F-37AB9F140719}" destId="{2193A8CC-918C-4851-8957-EE73DCFE9F19}" srcOrd="0" destOrd="0" presId="urn:microsoft.com/office/officeart/2005/8/layout/pyramid2"/>
    <dgm:cxn modelId="{5535F919-7680-4E2C-ADC9-80C06829768B}" type="presOf" srcId="{777E445C-5007-41A6-87EB-F121686CDFAC}" destId="{02CE0FA8-655A-46AE-8414-D45D1AF66DBE}" srcOrd="0" destOrd="0" presId="urn:microsoft.com/office/officeart/2005/8/layout/pyramid2"/>
    <dgm:cxn modelId="{41D556CE-D271-429F-A4D5-3EF975B50B27}" srcId="{019C6F12-CF70-44E9-870E-F6EE8B8CE3FC}" destId="{C307F51B-F612-46D1-929F-37AB9F140719}" srcOrd="1" destOrd="0" parTransId="{B8DDF092-0335-4B87-ACBC-37F6771EF1D1}" sibTransId="{F780BC50-B820-4439-8DF2-5B44C572915D}"/>
    <dgm:cxn modelId="{FA3FE5E9-774D-402A-A7A9-23A5938D56EC}" srcId="{019C6F12-CF70-44E9-870E-F6EE8B8CE3FC}" destId="{777E445C-5007-41A6-87EB-F121686CDFAC}" srcOrd="0" destOrd="0" parTransId="{CE6B612B-7351-47A0-9CE0-F39F1703924A}" sibTransId="{B1EBC84A-2DDB-4580-A80A-B47E67B39F3E}"/>
    <dgm:cxn modelId="{41682CF3-6C97-4137-9C05-F7CDE438F852}" type="presOf" srcId="{019C6F12-CF70-44E9-870E-F6EE8B8CE3FC}" destId="{2C02E2C3-DBB5-4C78-8D3E-E339A11C9157}" srcOrd="0" destOrd="0" presId="urn:microsoft.com/office/officeart/2005/8/layout/pyramid2"/>
    <dgm:cxn modelId="{8EAB8104-9183-4D8A-99EE-265FE9CC01DD}" type="presParOf" srcId="{2C02E2C3-DBB5-4C78-8D3E-E339A11C9157}" destId="{80603D69-164C-4013-AB89-54B5792D0D3E}" srcOrd="0" destOrd="0" presId="urn:microsoft.com/office/officeart/2005/8/layout/pyramid2"/>
    <dgm:cxn modelId="{75A0B40D-E374-4F04-9075-D34C919937D9}" type="presParOf" srcId="{2C02E2C3-DBB5-4C78-8D3E-E339A11C9157}" destId="{8122D8AB-64BD-4CFE-AC6E-D9AF1658274B}" srcOrd="1" destOrd="0" presId="urn:microsoft.com/office/officeart/2005/8/layout/pyramid2"/>
    <dgm:cxn modelId="{DFE7CE35-BD2E-4266-B107-1DD9BDA205C5}" type="presParOf" srcId="{8122D8AB-64BD-4CFE-AC6E-D9AF1658274B}" destId="{02CE0FA8-655A-46AE-8414-D45D1AF66DBE}" srcOrd="0" destOrd="0" presId="urn:microsoft.com/office/officeart/2005/8/layout/pyramid2"/>
    <dgm:cxn modelId="{1C14C41B-709A-48A1-AB62-9B134E82768E}" type="presParOf" srcId="{8122D8AB-64BD-4CFE-AC6E-D9AF1658274B}" destId="{0BE7731E-BE81-451D-9A13-A33D053334EE}" srcOrd="1" destOrd="0" presId="urn:microsoft.com/office/officeart/2005/8/layout/pyramid2"/>
    <dgm:cxn modelId="{10817B55-1FC7-417E-AE3B-C27C7A4DCB94}" type="presParOf" srcId="{8122D8AB-64BD-4CFE-AC6E-D9AF1658274B}" destId="{2193A8CC-918C-4851-8957-EE73DCFE9F19}" srcOrd="2" destOrd="0" presId="urn:microsoft.com/office/officeart/2005/8/layout/pyramid2"/>
    <dgm:cxn modelId="{12C72FCE-D99B-4F51-B828-65D83892276B}" type="presParOf" srcId="{8122D8AB-64BD-4CFE-AC6E-D9AF1658274B}" destId="{9B0C9558-B14D-4BDF-8724-1779B37F95BE}" srcOrd="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C025F44-6941-4EF2-9889-CE944E0AFC11}" type="doc">
      <dgm:prSet loTypeId="urn:microsoft.com/office/officeart/2005/8/layout/venn1" loCatId="relationship" qsTypeId="urn:microsoft.com/office/officeart/2005/8/quickstyle/simple1" qsCatId="simple" csTypeId="urn:microsoft.com/office/officeart/2005/8/colors/colorful5" csCatId="colorful" phldr="1"/>
      <dgm:spPr/>
      <dgm:t>
        <a:bodyPr/>
        <a:lstStyle/>
        <a:p>
          <a:endParaRPr lang="es-EC"/>
        </a:p>
      </dgm:t>
    </dgm:pt>
    <dgm:pt modelId="{53455B48-9EEB-4AB6-B03B-350AF4178F0D}">
      <dgm:prSet custT="1"/>
      <dgm:spPr/>
      <dgm:t>
        <a:bodyPr/>
        <a:lstStyle/>
        <a:p>
          <a:r>
            <a:rPr lang="es-EC" sz="2400"/>
            <a:t>A lo largo del tiempo la localización ha formado una parte importante en la cotidianidad de las personas y ha generado un gran aporte para la economía. </a:t>
          </a:r>
        </a:p>
      </dgm:t>
    </dgm:pt>
    <dgm:pt modelId="{032A3C2C-E672-4EEE-A771-0D2AE657344F}" type="parTrans" cxnId="{68D5314A-93A9-4FAE-97AF-DCC5C7FCBFB9}">
      <dgm:prSet/>
      <dgm:spPr/>
      <dgm:t>
        <a:bodyPr/>
        <a:lstStyle/>
        <a:p>
          <a:endParaRPr lang="es-EC" sz="2000"/>
        </a:p>
      </dgm:t>
    </dgm:pt>
    <dgm:pt modelId="{C172A4A0-840A-4DF5-9323-08E6A5E050A8}" type="sibTrans" cxnId="{68D5314A-93A9-4FAE-97AF-DCC5C7FCBFB9}">
      <dgm:prSet/>
      <dgm:spPr/>
      <dgm:t>
        <a:bodyPr/>
        <a:lstStyle/>
        <a:p>
          <a:endParaRPr lang="es-EC" sz="2000"/>
        </a:p>
      </dgm:t>
    </dgm:pt>
    <dgm:pt modelId="{61BD749C-29CB-484F-B094-9B4B6921F6DD}">
      <dgm:prSet custT="1"/>
      <dgm:spPr/>
      <dgm:t>
        <a:bodyPr/>
        <a:lstStyle/>
        <a:p>
          <a:pPr algn="just"/>
          <a:r>
            <a:rPr lang="es-EC" sz="2000" dirty="0"/>
            <a:t>Las teorías </a:t>
          </a:r>
          <a:r>
            <a:rPr lang="es-EC" sz="2000" dirty="0" err="1"/>
            <a:t>locacionales</a:t>
          </a:r>
          <a:r>
            <a:rPr lang="es-EC" sz="2000" dirty="0"/>
            <a:t> han evolucionado para bien de las personas; ellas en sí, son consideradas estratégicas porque involucran la localización geográfica de una o varias personas, el costo que tiene y el ahorro de tiempo que implica el ir de un lugar a otro.</a:t>
          </a:r>
        </a:p>
      </dgm:t>
    </dgm:pt>
    <dgm:pt modelId="{A2DF72EB-82F6-43BA-AE2A-4C894708D4AB}" type="parTrans" cxnId="{A61EF72E-34BE-40B9-80FA-929426C90578}">
      <dgm:prSet/>
      <dgm:spPr/>
      <dgm:t>
        <a:bodyPr/>
        <a:lstStyle/>
        <a:p>
          <a:endParaRPr lang="es-EC" sz="2000"/>
        </a:p>
      </dgm:t>
    </dgm:pt>
    <dgm:pt modelId="{B48F11F9-F457-4173-A6F4-89A05618270A}" type="sibTrans" cxnId="{A61EF72E-34BE-40B9-80FA-929426C90578}">
      <dgm:prSet/>
      <dgm:spPr/>
      <dgm:t>
        <a:bodyPr/>
        <a:lstStyle/>
        <a:p>
          <a:endParaRPr lang="es-EC" sz="2000"/>
        </a:p>
      </dgm:t>
    </dgm:pt>
    <dgm:pt modelId="{66F87C5E-B202-45CD-9BA0-32D82BB687CD}" type="pres">
      <dgm:prSet presAssocID="{9C025F44-6941-4EF2-9889-CE944E0AFC11}" presName="compositeShape" presStyleCnt="0">
        <dgm:presLayoutVars>
          <dgm:chMax val="7"/>
          <dgm:dir/>
          <dgm:resizeHandles val="exact"/>
        </dgm:presLayoutVars>
      </dgm:prSet>
      <dgm:spPr/>
    </dgm:pt>
    <dgm:pt modelId="{2DFA43A3-53E1-4F95-B757-222D38B7F645}" type="pres">
      <dgm:prSet presAssocID="{53455B48-9EEB-4AB6-B03B-350AF4178F0D}" presName="circ1" presStyleLbl="vennNode1" presStyleIdx="0" presStyleCnt="2"/>
      <dgm:spPr/>
    </dgm:pt>
    <dgm:pt modelId="{688FBADB-24C2-4E54-828C-75E5DFEFC405}" type="pres">
      <dgm:prSet presAssocID="{53455B48-9EEB-4AB6-B03B-350AF4178F0D}" presName="circ1Tx" presStyleLbl="revTx" presStyleIdx="0" presStyleCnt="0">
        <dgm:presLayoutVars>
          <dgm:chMax val="0"/>
          <dgm:chPref val="0"/>
          <dgm:bulletEnabled val="1"/>
        </dgm:presLayoutVars>
      </dgm:prSet>
      <dgm:spPr/>
    </dgm:pt>
    <dgm:pt modelId="{3C03BC62-787D-4460-A609-64F2438750DD}" type="pres">
      <dgm:prSet presAssocID="{61BD749C-29CB-484F-B094-9B4B6921F6DD}" presName="circ2" presStyleLbl="vennNode1" presStyleIdx="1" presStyleCnt="2"/>
      <dgm:spPr/>
    </dgm:pt>
    <dgm:pt modelId="{D3A835C1-99A6-4CE3-A2DA-F0503E247414}" type="pres">
      <dgm:prSet presAssocID="{61BD749C-29CB-484F-B094-9B4B6921F6DD}" presName="circ2Tx" presStyleLbl="revTx" presStyleIdx="0" presStyleCnt="0">
        <dgm:presLayoutVars>
          <dgm:chMax val="0"/>
          <dgm:chPref val="0"/>
          <dgm:bulletEnabled val="1"/>
        </dgm:presLayoutVars>
      </dgm:prSet>
      <dgm:spPr/>
    </dgm:pt>
  </dgm:ptLst>
  <dgm:cxnLst>
    <dgm:cxn modelId="{A61EF72E-34BE-40B9-80FA-929426C90578}" srcId="{9C025F44-6941-4EF2-9889-CE944E0AFC11}" destId="{61BD749C-29CB-484F-B094-9B4B6921F6DD}" srcOrd="1" destOrd="0" parTransId="{A2DF72EB-82F6-43BA-AE2A-4C894708D4AB}" sibTransId="{B48F11F9-F457-4173-A6F4-89A05618270A}"/>
    <dgm:cxn modelId="{71C07640-8F7C-4CBA-A37F-BAA7A81FD9B0}" type="presOf" srcId="{61BD749C-29CB-484F-B094-9B4B6921F6DD}" destId="{D3A835C1-99A6-4CE3-A2DA-F0503E247414}" srcOrd="1" destOrd="0" presId="urn:microsoft.com/office/officeart/2005/8/layout/venn1"/>
    <dgm:cxn modelId="{68D5314A-93A9-4FAE-97AF-DCC5C7FCBFB9}" srcId="{9C025F44-6941-4EF2-9889-CE944E0AFC11}" destId="{53455B48-9EEB-4AB6-B03B-350AF4178F0D}" srcOrd="0" destOrd="0" parTransId="{032A3C2C-E672-4EEE-A771-0D2AE657344F}" sibTransId="{C172A4A0-840A-4DF5-9323-08E6A5E050A8}"/>
    <dgm:cxn modelId="{D821864E-A7FD-4104-B7BB-49AD664340BB}" type="presOf" srcId="{53455B48-9EEB-4AB6-B03B-350AF4178F0D}" destId="{688FBADB-24C2-4E54-828C-75E5DFEFC405}" srcOrd="1" destOrd="0" presId="urn:microsoft.com/office/officeart/2005/8/layout/venn1"/>
    <dgm:cxn modelId="{E30D7BB4-F1FC-4B22-9B3C-E0999F94CD0D}" type="presOf" srcId="{53455B48-9EEB-4AB6-B03B-350AF4178F0D}" destId="{2DFA43A3-53E1-4F95-B757-222D38B7F645}" srcOrd="0" destOrd="0" presId="urn:microsoft.com/office/officeart/2005/8/layout/venn1"/>
    <dgm:cxn modelId="{CC5034C2-5014-4577-BB35-D3E8AD794CD4}" type="presOf" srcId="{9C025F44-6941-4EF2-9889-CE944E0AFC11}" destId="{66F87C5E-B202-45CD-9BA0-32D82BB687CD}" srcOrd="0" destOrd="0" presId="urn:microsoft.com/office/officeart/2005/8/layout/venn1"/>
    <dgm:cxn modelId="{7D2768F2-7808-4538-B798-F35C4572886E}" type="presOf" srcId="{61BD749C-29CB-484F-B094-9B4B6921F6DD}" destId="{3C03BC62-787D-4460-A609-64F2438750DD}" srcOrd="0" destOrd="0" presId="urn:microsoft.com/office/officeart/2005/8/layout/venn1"/>
    <dgm:cxn modelId="{A5C6DF85-7DEF-40CE-A214-6285BFD04BBF}" type="presParOf" srcId="{66F87C5E-B202-45CD-9BA0-32D82BB687CD}" destId="{2DFA43A3-53E1-4F95-B757-222D38B7F645}" srcOrd="0" destOrd="0" presId="urn:microsoft.com/office/officeart/2005/8/layout/venn1"/>
    <dgm:cxn modelId="{B62B594E-D862-492C-B475-EEE1C159CA49}" type="presParOf" srcId="{66F87C5E-B202-45CD-9BA0-32D82BB687CD}" destId="{688FBADB-24C2-4E54-828C-75E5DFEFC405}" srcOrd="1" destOrd="0" presId="urn:microsoft.com/office/officeart/2005/8/layout/venn1"/>
    <dgm:cxn modelId="{6E9FDFF4-EA22-4963-9945-FA53FAC06662}" type="presParOf" srcId="{66F87C5E-B202-45CD-9BA0-32D82BB687CD}" destId="{3C03BC62-787D-4460-A609-64F2438750DD}" srcOrd="2" destOrd="0" presId="urn:microsoft.com/office/officeart/2005/8/layout/venn1"/>
    <dgm:cxn modelId="{733B63FE-894C-43E6-9F37-A324DBA3C700}" type="presParOf" srcId="{66F87C5E-B202-45CD-9BA0-32D82BB687CD}" destId="{D3A835C1-99A6-4CE3-A2DA-F0503E247414}"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6F5554-3E69-4BB3-A878-F7BE7DA407BD}">
      <dsp:nvSpPr>
        <dsp:cNvPr id="0" name=""/>
        <dsp:cNvSpPr/>
      </dsp:nvSpPr>
      <dsp:spPr>
        <a:xfrm>
          <a:off x="0" y="3870538"/>
          <a:ext cx="11658600" cy="127039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C" sz="2000" kern="1200" dirty="0">
              <a:solidFill>
                <a:schemeClr val="tx1"/>
              </a:solidFill>
            </a:rPr>
            <a:t>El GLP ecuatoriano en el 2019 sigue teniendo un subsidio favorable por lo cual es contrabandeado a mayores precios en los países vecinos. </a:t>
          </a:r>
        </a:p>
      </dsp:txBody>
      <dsp:txXfrm>
        <a:off x="0" y="3870538"/>
        <a:ext cx="11658600" cy="1270397"/>
      </dsp:txXfrm>
    </dsp:sp>
    <dsp:sp modelId="{1908E054-869C-415F-ACCB-DE04D6618C08}">
      <dsp:nvSpPr>
        <dsp:cNvPr id="0" name=""/>
        <dsp:cNvSpPr/>
      </dsp:nvSpPr>
      <dsp:spPr>
        <a:xfrm rot="10800000">
          <a:off x="0" y="1935723"/>
          <a:ext cx="11658600" cy="1953870"/>
        </a:xfrm>
        <a:prstGeom prst="upArrowCallou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C" sz="2000" kern="1200" dirty="0">
              <a:solidFill>
                <a:schemeClr val="tx1"/>
              </a:solidFill>
            </a:rPr>
            <a:t>La ausencia de los centros de acopio de GLP, o del mismo líquido vital en los lugares autorizados por el ARCH han causado drama. Es peor aun cuando existe un desabastecimiento porque es necesario emigrar a otros sectores barriales obligando a gastar más de lo debido.</a:t>
          </a:r>
        </a:p>
      </dsp:txBody>
      <dsp:txXfrm rot="10800000">
        <a:off x="0" y="1935723"/>
        <a:ext cx="11658600" cy="1269566"/>
      </dsp:txXfrm>
    </dsp:sp>
    <dsp:sp modelId="{A2F4B0A1-8BD5-4EDB-9975-605B296D0561}">
      <dsp:nvSpPr>
        <dsp:cNvPr id="0" name=""/>
        <dsp:cNvSpPr/>
      </dsp:nvSpPr>
      <dsp:spPr>
        <a:xfrm rot="10800000">
          <a:off x="0" y="24159"/>
          <a:ext cx="11658600" cy="1953870"/>
        </a:xfrm>
        <a:prstGeom prst="upArrowCallou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C" sz="2000" kern="1200" dirty="0">
              <a:solidFill>
                <a:schemeClr val="tx1"/>
              </a:solidFill>
            </a:rPr>
            <a:t>Uno de los productos logrados, de mayor consumo por los seres humanos y las sociedades de negocios es el GLP a través de los distribuidores y  centros de acopio en el país.</a:t>
          </a:r>
        </a:p>
      </dsp:txBody>
      <dsp:txXfrm rot="10800000">
        <a:off x="0" y="24159"/>
        <a:ext cx="11658600" cy="12695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1EAF42-E621-484C-B4F0-D1A98735D702}">
      <dsp:nvSpPr>
        <dsp:cNvPr id="0" name=""/>
        <dsp:cNvSpPr/>
      </dsp:nvSpPr>
      <dsp:spPr>
        <a:xfrm>
          <a:off x="150559" y="1484594"/>
          <a:ext cx="1304030" cy="130403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23C62E-92B4-4757-8E99-5A5DA7DE4C8A}">
      <dsp:nvSpPr>
        <dsp:cNvPr id="0" name=""/>
        <dsp:cNvSpPr/>
      </dsp:nvSpPr>
      <dsp:spPr>
        <a:xfrm>
          <a:off x="424406" y="1758440"/>
          <a:ext cx="756337" cy="7563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6E66D0-06FA-4C00-A33B-6D42836295E6}">
      <dsp:nvSpPr>
        <dsp:cNvPr id="0" name=""/>
        <dsp:cNvSpPr/>
      </dsp:nvSpPr>
      <dsp:spPr>
        <a:xfrm>
          <a:off x="1734025" y="1484594"/>
          <a:ext cx="3073786" cy="1304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s-EC" sz="1800" kern="1200" dirty="0"/>
            <a:t>Consiste en un algoritmo de localización de una instalación considerando otras existentes. </a:t>
          </a:r>
        </a:p>
      </dsp:txBody>
      <dsp:txXfrm>
        <a:off x="1734025" y="1484594"/>
        <a:ext cx="3073786" cy="1304030"/>
      </dsp:txXfrm>
    </dsp:sp>
    <dsp:sp modelId="{CDC8A4E9-7AAB-4816-AFD3-098BD699B24F}">
      <dsp:nvSpPr>
        <dsp:cNvPr id="0" name=""/>
        <dsp:cNvSpPr/>
      </dsp:nvSpPr>
      <dsp:spPr>
        <a:xfrm>
          <a:off x="5343396" y="1484594"/>
          <a:ext cx="1304030" cy="130403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408CD7-8F57-47BA-B557-D11835E69610}">
      <dsp:nvSpPr>
        <dsp:cNvPr id="0" name=""/>
        <dsp:cNvSpPr/>
      </dsp:nvSpPr>
      <dsp:spPr>
        <a:xfrm>
          <a:off x="5617243" y="1758440"/>
          <a:ext cx="756337" cy="7563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707F77-DDE7-43EB-845F-A9932B1F099D}">
      <dsp:nvSpPr>
        <dsp:cNvPr id="0" name=""/>
        <dsp:cNvSpPr/>
      </dsp:nvSpPr>
      <dsp:spPr>
        <a:xfrm>
          <a:off x="6926862" y="1484594"/>
          <a:ext cx="3073786" cy="1304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s-EC" sz="1800" kern="1200" dirty="0"/>
            <a:t>Ésta es una técnica que suele utilizarse para determinar la ubicación de bodegas intermedias y puntos de distribución teniendo en cuenta las distancias que las separan y el aporte (en términos de utilidad, producción o capacidad) de cada instalación. </a:t>
          </a:r>
        </a:p>
      </dsp:txBody>
      <dsp:txXfrm>
        <a:off x="6926862" y="1484594"/>
        <a:ext cx="3073786" cy="13040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435D2-5EC6-4BE9-A3CC-15E9EF4C2098}">
      <dsp:nvSpPr>
        <dsp:cNvPr id="0" name=""/>
        <dsp:cNvSpPr/>
      </dsp:nvSpPr>
      <dsp:spPr>
        <a:xfrm>
          <a:off x="97043" y="2718"/>
          <a:ext cx="2716187" cy="162971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a:solidFill>
                <a:schemeClr val="tx1"/>
              </a:solidFill>
            </a:rPr>
            <a:t>El Modelo Prometeo se debe a Brans,Mareschal y Vincke.</a:t>
          </a:r>
        </a:p>
      </dsp:txBody>
      <dsp:txXfrm>
        <a:off x="144776" y="50451"/>
        <a:ext cx="2620721" cy="1534246"/>
      </dsp:txXfrm>
    </dsp:sp>
    <dsp:sp modelId="{E2648B05-E048-4600-8CA8-76EA785AC002}">
      <dsp:nvSpPr>
        <dsp:cNvPr id="0" name=""/>
        <dsp:cNvSpPr/>
      </dsp:nvSpPr>
      <dsp:spPr>
        <a:xfrm>
          <a:off x="3052255" y="480767"/>
          <a:ext cx="575831" cy="67361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C" sz="1500" kern="1200">
            <a:solidFill>
              <a:schemeClr val="tx1"/>
            </a:solidFill>
          </a:endParaRPr>
        </a:p>
      </dsp:txBody>
      <dsp:txXfrm>
        <a:off x="3052255" y="615490"/>
        <a:ext cx="403082" cy="404168"/>
      </dsp:txXfrm>
    </dsp:sp>
    <dsp:sp modelId="{C5676CD1-9BCF-410E-8189-C9581601C442}">
      <dsp:nvSpPr>
        <dsp:cNvPr id="0" name=""/>
        <dsp:cNvSpPr/>
      </dsp:nvSpPr>
      <dsp:spPr>
        <a:xfrm>
          <a:off x="3899706" y="2718"/>
          <a:ext cx="2716187" cy="1629712"/>
        </a:xfrm>
        <a:prstGeom prst="roundRect">
          <a:avLst>
            <a:gd name="adj" fmla="val 10000"/>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a:solidFill>
                <a:schemeClr val="tx1"/>
              </a:solidFill>
            </a:rPr>
            <a:t>Se basa en comparar dos a dos los canales ,tratando de hallar pruebas de dominio o inferioridad de uno respecto a otro.</a:t>
          </a:r>
        </a:p>
      </dsp:txBody>
      <dsp:txXfrm>
        <a:off x="3947439" y="50451"/>
        <a:ext cx="2620721" cy="1534246"/>
      </dsp:txXfrm>
    </dsp:sp>
    <dsp:sp modelId="{6EDDD3A5-106A-41A8-A45E-8C672D4A1D8E}">
      <dsp:nvSpPr>
        <dsp:cNvPr id="0" name=""/>
        <dsp:cNvSpPr/>
      </dsp:nvSpPr>
      <dsp:spPr>
        <a:xfrm>
          <a:off x="6854918" y="480767"/>
          <a:ext cx="575831" cy="673614"/>
        </a:xfrm>
        <a:prstGeom prst="rightArrow">
          <a:avLst>
            <a:gd name="adj1" fmla="val 60000"/>
            <a:gd name="adj2" fmla="val 50000"/>
          </a:avLst>
        </a:prstGeom>
        <a:solidFill>
          <a:schemeClr val="accent4">
            <a:hueOff val="3266964"/>
            <a:satOff val="-13592"/>
            <a:lumOff val="320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C" sz="1500" kern="1200">
            <a:solidFill>
              <a:schemeClr val="tx1"/>
            </a:solidFill>
          </a:endParaRPr>
        </a:p>
      </dsp:txBody>
      <dsp:txXfrm>
        <a:off x="6854918" y="615490"/>
        <a:ext cx="403082" cy="404168"/>
      </dsp:txXfrm>
    </dsp:sp>
    <dsp:sp modelId="{B40A5642-0606-4EDE-AE35-444DCD8FD7C5}">
      <dsp:nvSpPr>
        <dsp:cNvPr id="0" name=""/>
        <dsp:cNvSpPr/>
      </dsp:nvSpPr>
      <dsp:spPr>
        <a:xfrm>
          <a:off x="7702368" y="2718"/>
          <a:ext cx="2716187" cy="1629712"/>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a:solidFill>
                <a:schemeClr val="tx1"/>
              </a:solidFill>
            </a:rPr>
            <a:t>Se efectúa una síntesis o tratamiento final que culmina en la ordenación buscada.</a:t>
          </a:r>
        </a:p>
      </dsp:txBody>
      <dsp:txXfrm>
        <a:off x="7750101" y="50451"/>
        <a:ext cx="2620721" cy="1534246"/>
      </dsp:txXfrm>
    </dsp:sp>
    <dsp:sp modelId="{815ADAA2-88DA-4FF6-98B0-6CDD7611675A}">
      <dsp:nvSpPr>
        <dsp:cNvPr id="0" name=""/>
        <dsp:cNvSpPr/>
      </dsp:nvSpPr>
      <dsp:spPr>
        <a:xfrm rot="5400000">
          <a:off x="8772546" y="1822564"/>
          <a:ext cx="575831" cy="673614"/>
        </a:xfrm>
        <a:prstGeom prst="rightArrow">
          <a:avLst>
            <a:gd name="adj1" fmla="val 60000"/>
            <a:gd name="adj2" fmla="val 50000"/>
          </a:avLst>
        </a:prstGeom>
        <a:solidFill>
          <a:schemeClr val="accent4">
            <a:hueOff val="6533927"/>
            <a:satOff val="-27185"/>
            <a:lumOff val="640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C" sz="1500" kern="1200">
            <a:solidFill>
              <a:schemeClr val="tx1"/>
            </a:solidFill>
          </a:endParaRPr>
        </a:p>
      </dsp:txBody>
      <dsp:txXfrm rot="-5400000">
        <a:off x="8858378" y="1871456"/>
        <a:ext cx="404168" cy="403082"/>
      </dsp:txXfrm>
    </dsp:sp>
    <dsp:sp modelId="{EAB21660-222C-4736-BFEC-6854986A7F4A}">
      <dsp:nvSpPr>
        <dsp:cNvPr id="0" name=""/>
        <dsp:cNvSpPr/>
      </dsp:nvSpPr>
      <dsp:spPr>
        <a:xfrm>
          <a:off x="7702368" y="2718906"/>
          <a:ext cx="2716187" cy="1629712"/>
        </a:xfrm>
        <a:prstGeom prst="roundRect">
          <a:avLst>
            <a:gd name="adj" fmla="val 10000"/>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a:solidFill>
                <a:schemeClr val="tx1"/>
              </a:solidFill>
            </a:rPr>
            <a:t>Prometeo busca una facilidad de manejo y comprensión que los sucesivos métodos habían ido perdiendo.</a:t>
          </a:r>
        </a:p>
      </dsp:txBody>
      <dsp:txXfrm>
        <a:off x="7750101" y="2766639"/>
        <a:ext cx="2620721" cy="1534246"/>
      </dsp:txXfrm>
    </dsp:sp>
    <dsp:sp modelId="{A7F50249-2838-4F7D-A01F-BB570F4E200E}">
      <dsp:nvSpPr>
        <dsp:cNvPr id="0" name=""/>
        <dsp:cNvSpPr/>
      </dsp:nvSpPr>
      <dsp:spPr>
        <a:xfrm rot="10800000">
          <a:off x="6887512" y="3196955"/>
          <a:ext cx="575831" cy="673614"/>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C" sz="1500" kern="1200">
            <a:solidFill>
              <a:schemeClr val="tx1"/>
            </a:solidFill>
          </a:endParaRPr>
        </a:p>
      </dsp:txBody>
      <dsp:txXfrm rot="10800000">
        <a:off x="7060261" y="3331678"/>
        <a:ext cx="403082" cy="404168"/>
      </dsp:txXfrm>
    </dsp:sp>
    <dsp:sp modelId="{D4BBFAB7-2FC7-4BAB-99F6-8CE4FEEBE046}">
      <dsp:nvSpPr>
        <dsp:cNvPr id="0" name=""/>
        <dsp:cNvSpPr/>
      </dsp:nvSpPr>
      <dsp:spPr>
        <a:xfrm>
          <a:off x="3899706" y="2718906"/>
          <a:ext cx="2716187" cy="1629712"/>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a:solidFill>
                <a:schemeClr val="tx1"/>
              </a:solidFill>
            </a:rPr>
            <a:t>Prometeo han sido técnicas que han conocido numerosas aplicaciones practica ,especialmente en Europa.</a:t>
          </a:r>
        </a:p>
      </dsp:txBody>
      <dsp:txXfrm>
        <a:off x="3947439" y="2766639"/>
        <a:ext cx="2620721" cy="153424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3E2D6C-0B40-48EC-BC4F-6689A7453BA6}">
      <dsp:nvSpPr>
        <dsp:cNvPr id="0" name=""/>
        <dsp:cNvSpPr/>
      </dsp:nvSpPr>
      <dsp:spPr>
        <a:xfrm>
          <a:off x="5602" y="0"/>
          <a:ext cx="11461865" cy="1831976"/>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C" sz="2700" kern="1200" dirty="0"/>
            <a:t>Los </a:t>
          </a:r>
          <a:r>
            <a:rPr lang="es-EC" sz="2700" kern="1200" dirty="0" err="1"/>
            <a:t>pseudocriterios</a:t>
          </a:r>
          <a:r>
            <a:rPr lang="es-EC" sz="2700" kern="1200" dirty="0"/>
            <a:t> es el criterio más empleado ya que este modelo permite modular, como ningún otro, los diferentes grados e intensidades de las preferencias del decisor, asumiendo las imprecisiones de las escalas y los elementos mal definidos del problema.</a:t>
          </a:r>
        </a:p>
      </dsp:txBody>
      <dsp:txXfrm>
        <a:off x="59259" y="53657"/>
        <a:ext cx="11354551" cy="172466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B7546-6612-4BF9-B222-39BA935B0B93}">
      <dsp:nvSpPr>
        <dsp:cNvPr id="0" name=""/>
        <dsp:cNvSpPr/>
      </dsp:nvSpPr>
      <dsp:spPr>
        <a:xfrm>
          <a:off x="10030" y="1475996"/>
          <a:ext cx="2997878" cy="230400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a:solidFill>
                <a:schemeClr val="tx1"/>
              </a:solidFill>
            </a:rPr>
            <a:t>El volumen de ventas es independiente de la distancia de los distribuidores al centro de gravedad, debido a que una mayor distancia no necesariamente el volumen de ventas a veces es menor o a menor distancia las ventas son menores como se ha podido observar en las tablas.</a:t>
          </a:r>
          <a:endParaRPr lang="es-EC" sz="1600" kern="1200" dirty="0">
            <a:solidFill>
              <a:schemeClr val="tx1"/>
            </a:solidFill>
          </a:endParaRPr>
        </a:p>
      </dsp:txBody>
      <dsp:txXfrm>
        <a:off x="77512" y="1543478"/>
        <a:ext cx="2862914" cy="2169043"/>
      </dsp:txXfrm>
    </dsp:sp>
    <dsp:sp modelId="{E925BFC5-725C-4384-BF4B-7B9BBCC0C29C}">
      <dsp:nvSpPr>
        <dsp:cNvPr id="0" name=""/>
        <dsp:cNvSpPr/>
      </dsp:nvSpPr>
      <dsp:spPr>
        <a:xfrm>
          <a:off x="3271722" y="2256263"/>
          <a:ext cx="635550" cy="74347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s-EC" sz="3100" kern="1200">
            <a:solidFill>
              <a:schemeClr val="tx1"/>
            </a:solidFill>
          </a:endParaRPr>
        </a:p>
      </dsp:txBody>
      <dsp:txXfrm>
        <a:off x="3271722" y="2404958"/>
        <a:ext cx="444885" cy="446083"/>
      </dsp:txXfrm>
    </dsp:sp>
    <dsp:sp modelId="{89411ED3-D8BB-4E3F-A685-D57E28E7B617}">
      <dsp:nvSpPr>
        <dsp:cNvPr id="0" name=""/>
        <dsp:cNvSpPr/>
      </dsp:nvSpPr>
      <dsp:spPr>
        <a:xfrm>
          <a:off x="4207060" y="1728636"/>
          <a:ext cx="2997878" cy="1798727"/>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a:solidFill>
                <a:schemeClr val="tx1"/>
              </a:solidFill>
            </a:rPr>
            <a:t>La venta está en función de la marca, temporalidad, ubicación, movilidad.</a:t>
          </a:r>
          <a:endParaRPr lang="es-EC" sz="1600" kern="1200" dirty="0">
            <a:solidFill>
              <a:schemeClr val="tx1"/>
            </a:solidFill>
          </a:endParaRPr>
        </a:p>
      </dsp:txBody>
      <dsp:txXfrm>
        <a:off x="4259743" y="1781319"/>
        <a:ext cx="2892512" cy="1693361"/>
      </dsp:txXfrm>
    </dsp:sp>
    <dsp:sp modelId="{5F72B349-95A3-4F14-B536-795655E647D8}">
      <dsp:nvSpPr>
        <dsp:cNvPr id="0" name=""/>
        <dsp:cNvSpPr/>
      </dsp:nvSpPr>
      <dsp:spPr>
        <a:xfrm>
          <a:off x="7468752" y="2256263"/>
          <a:ext cx="635550" cy="743473"/>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s-EC" sz="3100" kern="1200">
            <a:solidFill>
              <a:schemeClr val="tx1"/>
            </a:solidFill>
          </a:endParaRPr>
        </a:p>
      </dsp:txBody>
      <dsp:txXfrm>
        <a:off x="7468752" y="2404958"/>
        <a:ext cx="444885" cy="446083"/>
      </dsp:txXfrm>
    </dsp:sp>
    <dsp:sp modelId="{95438832-9FE8-4BA8-9D78-3AEF66E5AF1D}">
      <dsp:nvSpPr>
        <dsp:cNvPr id="0" name=""/>
        <dsp:cNvSpPr/>
      </dsp:nvSpPr>
      <dsp:spPr>
        <a:xfrm>
          <a:off x="8404091" y="1728636"/>
          <a:ext cx="2997878" cy="1798727"/>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a:solidFill>
                <a:schemeClr val="tx1"/>
              </a:solidFill>
            </a:rPr>
            <a:t>Una buena localización genera un mejor abastecimiento tanto para distribuidores como al consumidor final.</a:t>
          </a:r>
          <a:endParaRPr lang="es-EC" sz="1600" kern="1200" dirty="0">
            <a:solidFill>
              <a:schemeClr val="tx1"/>
            </a:solidFill>
          </a:endParaRPr>
        </a:p>
      </dsp:txBody>
      <dsp:txXfrm>
        <a:off x="8456774" y="1781319"/>
        <a:ext cx="2892512" cy="169336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795E4-B361-4268-B18F-BA251A25DB82}">
      <dsp:nvSpPr>
        <dsp:cNvPr id="0" name=""/>
        <dsp:cNvSpPr/>
      </dsp:nvSpPr>
      <dsp:spPr>
        <a:xfrm>
          <a:off x="9686" y="1514959"/>
          <a:ext cx="2895129" cy="198135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a:solidFill>
                <a:schemeClr val="tx1"/>
              </a:solidFill>
            </a:rPr>
            <a:t>Las plantas envasadoras de GLP juegan un papel importante tanto para los centros de acopio como distribuidores y consumidores finales. </a:t>
          </a:r>
        </a:p>
      </dsp:txBody>
      <dsp:txXfrm>
        <a:off x="67718" y="1572991"/>
        <a:ext cx="2779065" cy="1865290"/>
      </dsp:txXfrm>
    </dsp:sp>
    <dsp:sp modelId="{78C43B19-7E5F-46C9-9F55-B3E9A6440923}">
      <dsp:nvSpPr>
        <dsp:cNvPr id="0" name=""/>
        <dsp:cNvSpPr/>
      </dsp:nvSpPr>
      <dsp:spPr>
        <a:xfrm>
          <a:off x="3194328" y="2146640"/>
          <a:ext cx="613767" cy="71799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C" sz="1600" kern="1200">
            <a:solidFill>
              <a:schemeClr val="tx1"/>
            </a:solidFill>
          </a:endParaRPr>
        </a:p>
      </dsp:txBody>
      <dsp:txXfrm>
        <a:off x="3194328" y="2290238"/>
        <a:ext cx="429637" cy="430796"/>
      </dsp:txXfrm>
    </dsp:sp>
    <dsp:sp modelId="{B3381557-CBC8-4C72-B4F1-69D71D211B6C}">
      <dsp:nvSpPr>
        <dsp:cNvPr id="0" name=""/>
        <dsp:cNvSpPr/>
      </dsp:nvSpPr>
      <dsp:spPr>
        <a:xfrm>
          <a:off x="4062867" y="1514959"/>
          <a:ext cx="2895129" cy="1981354"/>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a:solidFill>
                <a:schemeClr val="tx1"/>
              </a:solidFill>
            </a:rPr>
            <a:t>El modelo Prometeo es de gran utilidad tanto para negocios grandes como pequeños.</a:t>
          </a:r>
        </a:p>
      </dsp:txBody>
      <dsp:txXfrm>
        <a:off x="4120899" y="1572991"/>
        <a:ext cx="2779065" cy="1865290"/>
      </dsp:txXfrm>
    </dsp:sp>
    <dsp:sp modelId="{F845A3CE-B632-414B-A3CE-02E2DCCE97F2}">
      <dsp:nvSpPr>
        <dsp:cNvPr id="0" name=""/>
        <dsp:cNvSpPr/>
      </dsp:nvSpPr>
      <dsp:spPr>
        <a:xfrm>
          <a:off x="7247510" y="2146640"/>
          <a:ext cx="613767" cy="717992"/>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C" sz="1600" kern="1200">
            <a:solidFill>
              <a:schemeClr val="tx1"/>
            </a:solidFill>
          </a:endParaRPr>
        </a:p>
      </dsp:txBody>
      <dsp:txXfrm>
        <a:off x="7247510" y="2290238"/>
        <a:ext cx="429637" cy="430796"/>
      </dsp:txXfrm>
    </dsp:sp>
    <dsp:sp modelId="{5355AAB6-A220-49D1-96E1-FC3981855259}">
      <dsp:nvSpPr>
        <dsp:cNvPr id="0" name=""/>
        <dsp:cNvSpPr/>
      </dsp:nvSpPr>
      <dsp:spPr>
        <a:xfrm>
          <a:off x="8116049" y="1514959"/>
          <a:ext cx="2895129" cy="1981354"/>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a:solidFill>
                <a:schemeClr val="tx1"/>
              </a:solidFill>
            </a:rPr>
            <a:t>La localización como la optimización juegan un papel importante para el crecimiento de cualquier negocio.</a:t>
          </a:r>
        </a:p>
      </dsp:txBody>
      <dsp:txXfrm>
        <a:off x="8174081" y="1572991"/>
        <a:ext cx="2779065" cy="186529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81A8F-2028-47E2-B81B-7F6C3892AB1F}">
      <dsp:nvSpPr>
        <dsp:cNvPr id="0" name=""/>
        <dsp:cNvSpPr/>
      </dsp:nvSpPr>
      <dsp:spPr>
        <a:xfrm>
          <a:off x="0" y="3867687"/>
          <a:ext cx="10515600" cy="126946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C" sz="1800" kern="1200">
              <a:solidFill>
                <a:schemeClr val="tx1"/>
              </a:solidFill>
            </a:rPr>
            <a:t>Se recomienda actualizar y mejorar el Reglamento de Control Hidrocarburífera ya que de esta manera genere facilidades a los centros de acopio como a distribuidores y evitar reglamentos incensarios para los mismos.</a:t>
          </a:r>
        </a:p>
      </dsp:txBody>
      <dsp:txXfrm>
        <a:off x="0" y="3867687"/>
        <a:ext cx="10515600" cy="1269461"/>
      </dsp:txXfrm>
    </dsp:sp>
    <dsp:sp modelId="{4D76C338-8074-4498-B7C0-E352244DACE9}">
      <dsp:nvSpPr>
        <dsp:cNvPr id="0" name=""/>
        <dsp:cNvSpPr/>
      </dsp:nvSpPr>
      <dsp:spPr>
        <a:xfrm rot="10800000">
          <a:off x="0" y="1934297"/>
          <a:ext cx="10515600" cy="1952431"/>
        </a:xfrm>
        <a:prstGeom prst="upArrowCallou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C" sz="1800" kern="1200">
              <a:solidFill>
                <a:schemeClr val="tx1"/>
              </a:solidFill>
            </a:rPr>
            <a:t>La Agencia de Regulación y Control Hidrocarburífera, así como el Cuerpo de Bomberos de Quito se recomienda que tomen esta propuesta de investigación de una nueva reubicación para que los mismos realicen un estudio de factibilidad para los centros de acopio para que de esta manera ayuden a una mejor distribución de producto. </a:t>
          </a:r>
        </a:p>
      </dsp:txBody>
      <dsp:txXfrm rot="10800000">
        <a:off x="0" y="1934297"/>
        <a:ext cx="10515600" cy="1268631"/>
      </dsp:txXfrm>
    </dsp:sp>
    <dsp:sp modelId="{436751F1-9AFC-444F-A5DC-18941521D478}">
      <dsp:nvSpPr>
        <dsp:cNvPr id="0" name=""/>
        <dsp:cNvSpPr/>
      </dsp:nvSpPr>
      <dsp:spPr>
        <a:xfrm rot="10800000">
          <a:off x="0" y="908"/>
          <a:ext cx="10515600" cy="1952431"/>
        </a:xfrm>
        <a:prstGeom prst="upArrowCallou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C" sz="1800" kern="1200" dirty="0">
              <a:solidFill>
                <a:schemeClr val="tx1"/>
              </a:solidFill>
            </a:rPr>
            <a:t>El Municipio del Distrito Metropolitano de Quito sea más accesible en las circunstancias de vehículos de carga pesada al centro de acopio de GLP ya que en ocasiones la demora de llegada del producto puede generar especulación de escases.</a:t>
          </a:r>
        </a:p>
      </dsp:txBody>
      <dsp:txXfrm rot="10800000">
        <a:off x="0" y="908"/>
        <a:ext cx="10515600" cy="12686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CF33A-03F8-43F1-A0EE-AC6D72E47709}">
      <dsp:nvSpPr>
        <dsp:cNvPr id="0" name=""/>
        <dsp:cNvSpPr/>
      </dsp:nvSpPr>
      <dsp:spPr>
        <a:xfrm>
          <a:off x="0" y="2532992"/>
          <a:ext cx="11064766" cy="166191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C" sz="2400" kern="1200" dirty="0">
              <a:solidFill>
                <a:schemeClr val="tx1"/>
              </a:solidFill>
            </a:rPr>
            <a:t>Será necesaria una optimización  estratégica para reducir el impacto económico, de tiempo, que tiene sobre el consumidor local en el año actual y en el futuro.</a:t>
          </a:r>
        </a:p>
      </dsp:txBody>
      <dsp:txXfrm>
        <a:off x="0" y="2532992"/>
        <a:ext cx="11064766" cy="1661917"/>
      </dsp:txXfrm>
    </dsp:sp>
    <dsp:sp modelId="{C15B20FF-1ADF-40CA-8FDF-9BAC4E7DE7A1}">
      <dsp:nvSpPr>
        <dsp:cNvPr id="0" name=""/>
        <dsp:cNvSpPr/>
      </dsp:nvSpPr>
      <dsp:spPr>
        <a:xfrm rot="10800000">
          <a:off x="0" y="1892"/>
          <a:ext cx="11064766" cy="2556029"/>
        </a:xfrm>
        <a:prstGeom prst="upArrowCallou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C" sz="2400" kern="1200" dirty="0">
              <a:solidFill>
                <a:schemeClr val="tx1"/>
              </a:solidFill>
            </a:rPr>
            <a:t>En el Distrito Metropolitano de Quito., la comercialización del GLP se la realiza mediante los centros de acopio  y de los distribuidores . La dificultad en el año 2019 se ha dado por la ausencia de los cilindros de gas y por la distribución de estos por camiones en ciertas horas del día. </a:t>
          </a:r>
        </a:p>
      </dsp:txBody>
      <dsp:txXfrm rot="10800000">
        <a:off x="0" y="1892"/>
        <a:ext cx="11064766" cy="16608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780E9-AC6D-430D-AC69-0829D159099E}">
      <dsp:nvSpPr>
        <dsp:cNvPr id="0" name=""/>
        <dsp:cNvSpPr/>
      </dsp:nvSpPr>
      <dsp:spPr>
        <a:xfrm>
          <a:off x="442056" y="2932"/>
          <a:ext cx="5433860" cy="135846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C" sz="2400" b="0" i="0" u="none" kern="1200" dirty="0">
              <a:solidFill>
                <a:schemeClr val="tx1"/>
              </a:solidFill>
            </a:rPr>
            <a:t>Garantizar el aprovechamiento óptimo de los recursos </a:t>
          </a:r>
          <a:r>
            <a:rPr lang="es-EC" sz="2400" b="0" i="0" u="none" kern="1200" dirty="0" err="1">
              <a:solidFill>
                <a:schemeClr val="tx1"/>
              </a:solidFill>
            </a:rPr>
            <a:t>hidrocarburíferos</a:t>
          </a:r>
          <a:r>
            <a:rPr lang="es-EC" sz="2400" b="0" i="0" u="none" kern="1200" dirty="0">
              <a:solidFill>
                <a:schemeClr val="tx1"/>
              </a:solidFill>
            </a:rPr>
            <a:t>. </a:t>
          </a:r>
          <a:endParaRPr lang="es-EC" sz="2400" kern="1200" dirty="0">
            <a:solidFill>
              <a:schemeClr val="tx1"/>
            </a:solidFill>
          </a:endParaRPr>
        </a:p>
      </dsp:txBody>
      <dsp:txXfrm>
        <a:off x="481844" y="42720"/>
        <a:ext cx="5354284" cy="1278889"/>
      </dsp:txXfrm>
    </dsp:sp>
    <dsp:sp modelId="{39BB8704-B25B-49A4-81D4-4EABF69DDA60}">
      <dsp:nvSpPr>
        <dsp:cNvPr id="0" name=""/>
        <dsp:cNvSpPr/>
      </dsp:nvSpPr>
      <dsp:spPr>
        <a:xfrm rot="5400000">
          <a:off x="2904274" y="1395359"/>
          <a:ext cx="509424" cy="61130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s-EC" sz="2500" kern="1200">
            <a:solidFill>
              <a:schemeClr val="tx1"/>
            </a:solidFill>
          </a:endParaRPr>
        </a:p>
      </dsp:txBody>
      <dsp:txXfrm rot="-5400000">
        <a:off x="2975594" y="1446302"/>
        <a:ext cx="366785" cy="356597"/>
      </dsp:txXfrm>
    </dsp:sp>
    <dsp:sp modelId="{DBF138ED-09B3-4F5F-A48C-1021A0442FB0}">
      <dsp:nvSpPr>
        <dsp:cNvPr id="0" name=""/>
        <dsp:cNvSpPr/>
      </dsp:nvSpPr>
      <dsp:spPr>
        <a:xfrm>
          <a:off x="442056" y="2040630"/>
          <a:ext cx="5433860" cy="2307774"/>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b="0" i="0" u="none" kern="1200" dirty="0">
              <a:solidFill>
                <a:schemeClr val="tx1"/>
              </a:solidFill>
            </a:rPr>
            <a:t>Velar por la eficiencia de la inversión pública y de los activos productivos en el sector de los hidrocarburos, con el fin de precautelar los intereses de la sociedad, mediante la efectiva regulación y el oportuno control de las operaciones y actividades relacionadas.</a:t>
          </a:r>
          <a:endParaRPr lang="es-EC" sz="2000" kern="1200" dirty="0">
            <a:solidFill>
              <a:schemeClr val="tx1"/>
            </a:solidFill>
          </a:endParaRPr>
        </a:p>
      </dsp:txBody>
      <dsp:txXfrm>
        <a:off x="509648" y="2108222"/>
        <a:ext cx="5298676" cy="21725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27729-76A8-4E0C-B24E-84BD398EA2DE}">
      <dsp:nvSpPr>
        <dsp:cNvPr id="0" name=""/>
        <dsp:cNvSpPr/>
      </dsp:nvSpPr>
      <dsp:spPr>
        <a:xfrm>
          <a:off x="1787151" y="602971"/>
          <a:ext cx="3234779" cy="314539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dirty="0">
              <a:solidFill>
                <a:schemeClr val="tx1"/>
              </a:solidFill>
            </a:rPr>
            <a:t>Las empresas dedicadas a la repartición y mercadeo  de gas han tenido una gran acogida ya que con el tiempo se ha convertido en un producto y servicio de primera necesidad por lo tanto es utilizado para consumo doméstico ;en la  generalidad de la población Ecuatoriana aproximadamente el 90% lo utiliza con este fin.</a:t>
          </a:r>
        </a:p>
      </dsp:txBody>
      <dsp:txXfrm>
        <a:off x="1940696" y="756516"/>
        <a:ext cx="2927689" cy="2838304"/>
      </dsp:txXfrm>
    </dsp:sp>
    <dsp:sp modelId="{98A1E1D2-06C0-490F-A4FC-A664BF6F2BC1}">
      <dsp:nvSpPr>
        <dsp:cNvPr id="0" name=""/>
        <dsp:cNvSpPr/>
      </dsp:nvSpPr>
      <dsp:spPr>
        <a:xfrm>
          <a:off x="3438358" y="371434"/>
          <a:ext cx="3571157" cy="3571157"/>
        </a:xfrm>
        <a:custGeom>
          <a:avLst/>
          <a:gdLst/>
          <a:ahLst/>
          <a:cxnLst/>
          <a:rect l="0" t="0" r="0" b="0"/>
          <a:pathLst>
            <a:path>
              <a:moveTo>
                <a:pt x="922947" y="222197"/>
              </a:moveTo>
              <a:arcTo wR="1785578" hR="1785578" stAng="14466677" swAng="3816557"/>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E75DDF6-B8AF-4749-B4FB-3D6A08D09D86}">
      <dsp:nvSpPr>
        <dsp:cNvPr id="0" name=""/>
        <dsp:cNvSpPr/>
      </dsp:nvSpPr>
      <dsp:spPr>
        <a:xfrm>
          <a:off x="5257804" y="700364"/>
          <a:ext cx="3505497" cy="2950608"/>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dirty="0">
              <a:solidFill>
                <a:schemeClr val="tx1"/>
              </a:solidFill>
            </a:rPr>
            <a:t>La especulación de escases de gas se puede generar por muchos factores y uno de ellos es por el establecimiento de los centros de depósito ya que para algunos distribuidores de ciertas zonas se encuentran alejados y no logran abastecer a su zona de venta por lo cual generar demora en la llegada del producto.</a:t>
          </a:r>
        </a:p>
      </dsp:txBody>
      <dsp:txXfrm>
        <a:off x="5401841" y="844401"/>
        <a:ext cx="3217423" cy="2662534"/>
      </dsp:txXfrm>
    </dsp:sp>
    <dsp:sp modelId="{FB2CA324-F29C-4663-A494-EC7EA9D8F015}">
      <dsp:nvSpPr>
        <dsp:cNvPr id="0" name=""/>
        <dsp:cNvSpPr/>
      </dsp:nvSpPr>
      <dsp:spPr>
        <a:xfrm>
          <a:off x="3438358" y="408745"/>
          <a:ext cx="3571157" cy="3571157"/>
        </a:xfrm>
        <a:custGeom>
          <a:avLst/>
          <a:gdLst/>
          <a:ahLst/>
          <a:cxnLst/>
          <a:rect l="0" t="0" r="0" b="0"/>
          <a:pathLst>
            <a:path>
              <a:moveTo>
                <a:pt x="2802599" y="3253216"/>
              </a:moveTo>
              <a:arcTo wR="1785578" hR="1785578" stAng="3316766" swAng="3816557"/>
            </a:path>
          </a:pathLst>
        </a:custGeom>
        <a:noFill/>
        <a:ln w="6350" cap="flat" cmpd="sng" algn="ctr">
          <a:solidFill>
            <a:schemeClr val="accent4">
              <a:hueOff val="9800891"/>
              <a:satOff val="-40777"/>
              <a:lumOff val="9608"/>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601A3-8A3F-4B62-8E3E-78A8A8E5B961}">
      <dsp:nvSpPr>
        <dsp:cNvPr id="0" name=""/>
        <dsp:cNvSpPr/>
      </dsp:nvSpPr>
      <dsp:spPr>
        <a:xfrm>
          <a:off x="0" y="1371599"/>
          <a:ext cx="10985938" cy="1828799"/>
        </a:xfrm>
        <a:prstGeom prst="notched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A749FD-E2B8-4413-9781-36774065B0F5}">
      <dsp:nvSpPr>
        <dsp:cNvPr id="0" name=""/>
        <dsp:cNvSpPr/>
      </dsp:nvSpPr>
      <dsp:spPr>
        <a:xfrm>
          <a:off x="4827" y="0"/>
          <a:ext cx="3186351" cy="182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marL="0" lvl="0" indent="0" algn="ctr" defTabSz="933450">
            <a:lnSpc>
              <a:spcPct val="90000"/>
            </a:lnSpc>
            <a:spcBef>
              <a:spcPct val="0"/>
            </a:spcBef>
            <a:spcAft>
              <a:spcPct val="35000"/>
            </a:spcAft>
            <a:buNone/>
          </a:pPr>
          <a:r>
            <a:rPr lang="es-EC" sz="2100" kern="1200"/>
            <a:t>Determinar un método de ubicación, distancia de los centros de acopio de GLP, para mejorarlos en favor del consumidor.</a:t>
          </a:r>
        </a:p>
      </dsp:txBody>
      <dsp:txXfrm>
        <a:off x="4827" y="0"/>
        <a:ext cx="3186351" cy="1828799"/>
      </dsp:txXfrm>
    </dsp:sp>
    <dsp:sp modelId="{15CA5619-985C-419F-9C0F-2B9D8EAA2D16}">
      <dsp:nvSpPr>
        <dsp:cNvPr id="0" name=""/>
        <dsp:cNvSpPr/>
      </dsp:nvSpPr>
      <dsp:spPr>
        <a:xfrm>
          <a:off x="1369403" y="2057399"/>
          <a:ext cx="457199" cy="45719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297F60-BAC3-4DBD-B19A-CF8CEDC8F4D1}">
      <dsp:nvSpPr>
        <dsp:cNvPr id="0" name=""/>
        <dsp:cNvSpPr/>
      </dsp:nvSpPr>
      <dsp:spPr>
        <a:xfrm>
          <a:off x="3350496" y="2743199"/>
          <a:ext cx="3186351" cy="182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es-EC" sz="2100" kern="1200"/>
            <a:t>Establecer el valor de ventas presentes y futuras de distribuidores y centros de acopio de GLP en el Distrito Metropolitano.</a:t>
          </a:r>
        </a:p>
      </dsp:txBody>
      <dsp:txXfrm>
        <a:off x="3350496" y="2743199"/>
        <a:ext cx="3186351" cy="1828799"/>
      </dsp:txXfrm>
    </dsp:sp>
    <dsp:sp modelId="{069619A8-98D3-4005-BF28-3DC844E336EA}">
      <dsp:nvSpPr>
        <dsp:cNvPr id="0" name=""/>
        <dsp:cNvSpPr/>
      </dsp:nvSpPr>
      <dsp:spPr>
        <a:xfrm>
          <a:off x="4715072" y="2057399"/>
          <a:ext cx="457199" cy="457199"/>
        </a:xfrm>
        <a:prstGeom prst="ellipse">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7A8452-57DD-4A47-BF58-333CAF4D30EB}">
      <dsp:nvSpPr>
        <dsp:cNvPr id="0" name=""/>
        <dsp:cNvSpPr/>
      </dsp:nvSpPr>
      <dsp:spPr>
        <a:xfrm>
          <a:off x="6696165" y="0"/>
          <a:ext cx="3186351" cy="182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marL="0" lvl="0" indent="0" algn="ctr" defTabSz="933450">
            <a:lnSpc>
              <a:spcPct val="90000"/>
            </a:lnSpc>
            <a:spcBef>
              <a:spcPct val="0"/>
            </a:spcBef>
            <a:spcAft>
              <a:spcPct val="35000"/>
            </a:spcAft>
            <a:buNone/>
          </a:pPr>
          <a:r>
            <a:rPr lang="es-EC" sz="2100" kern="1200"/>
            <a:t>Establecer los mejores canales de distribución apropiados en los centros de acopio en el Distrito Metropolitano de Quito.</a:t>
          </a:r>
        </a:p>
      </dsp:txBody>
      <dsp:txXfrm>
        <a:off x="6696165" y="0"/>
        <a:ext cx="3186351" cy="1828799"/>
      </dsp:txXfrm>
    </dsp:sp>
    <dsp:sp modelId="{D84EC201-62F1-4125-8577-C4F1EB7D72C8}">
      <dsp:nvSpPr>
        <dsp:cNvPr id="0" name=""/>
        <dsp:cNvSpPr/>
      </dsp:nvSpPr>
      <dsp:spPr>
        <a:xfrm>
          <a:off x="8060740" y="2057399"/>
          <a:ext cx="457199" cy="457199"/>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EFA5C-9B4D-4A45-87B8-97FF57C761B3}">
      <dsp:nvSpPr>
        <dsp:cNvPr id="0" name=""/>
        <dsp:cNvSpPr/>
      </dsp:nvSpPr>
      <dsp:spPr>
        <a:xfrm>
          <a:off x="940276" y="678"/>
          <a:ext cx="2822180" cy="282218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Font typeface="+mj-lt"/>
            <a:buNone/>
          </a:pPr>
          <a:r>
            <a:rPr lang="es-EC" sz="3200" b="1" kern="1200" dirty="0">
              <a:solidFill>
                <a:schemeClr val="tx1"/>
              </a:solidFill>
            </a:rPr>
            <a:t>Método</a:t>
          </a:r>
          <a:endParaRPr lang="es-EC" sz="3200" kern="1200" dirty="0">
            <a:solidFill>
              <a:schemeClr val="tx1"/>
            </a:solidFill>
          </a:endParaRPr>
        </a:p>
        <a:p>
          <a:pPr marL="171450" lvl="1" indent="-171450" algn="ctr" defTabSz="800100">
            <a:lnSpc>
              <a:spcPct val="90000"/>
            </a:lnSpc>
            <a:spcBef>
              <a:spcPct val="0"/>
            </a:spcBef>
            <a:spcAft>
              <a:spcPct val="15000"/>
            </a:spcAft>
            <a:buFont typeface="Wingdings" panose="05000000000000000000" pitchFamily="2" charset="2"/>
            <a:buChar char=""/>
          </a:pPr>
          <a:r>
            <a:rPr lang="es-EC" sz="1800" kern="1200" dirty="0">
              <a:solidFill>
                <a:schemeClr val="tx1"/>
              </a:solidFill>
            </a:rPr>
            <a:t>No experimental</a:t>
          </a:r>
        </a:p>
      </dsp:txBody>
      <dsp:txXfrm>
        <a:off x="1353575" y="413977"/>
        <a:ext cx="1995582" cy="1995582"/>
      </dsp:txXfrm>
    </dsp:sp>
    <dsp:sp modelId="{48318B5D-BB3E-4E9C-B93A-A2A5F99527F2}">
      <dsp:nvSpPr>
        <dsp:cNvPr id="0" name=""/>
        <dsp:cNvSpPr/>
      </dsp:nvSpPr>
      <dsp:spPr>
        <a:xfrm>
          <a:off x="4185784" y="886843"/>
          <a:ext cx="897453" cy="104985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endParaRPr lang="es-EC" sz="4500" kern="1200">
            <a:solidFill>
              <a:schemeClr val="tx1"/>
            </a:solidFill>
          </a:endParaRPr>
        </a:p>
      </dsp:txBody>
      <dsp:txXfrm>
        <a:off x="4185784" y="1096813"/>
        <a:ext cx="628217" cy="629911"/>
      </dsp:txXfrm>
    </dsp:sp>
    <dsp:sp modelId="{D18BBB78-6B4F-42CB-922D-453122168898}">
      <dsp:nvSpPr>
        <dsp:cNvPr id="0" name=""/>
        <dsp:cNvSpPr/>
      </dsp:nvSpPr>
      <dsp:spPr>
        <a:xfrm>
          <a:off x="5455765" y="678"/>
          <a:ext cx="2822180" cy="2822180"/>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Font typeface="+mj-lt"/>
            <a:buNone/>
          </a:pPr>
          <a:r>
            <a:rPr lang="es-EC" sz="3200" b="1" kern="1200" dirty="0">
              <a:solidFill>
                <a:schemeClr val="tx1"/>
              </a:solidFill>
            </a:rPr>
            <a:t>Variable descriptiva</a:t>
          </a:r>
          <a:endParaRPr lang="es-EC" sz="3200" kern="1200" dirty="0">
            <a:solidFill>
              <a:schemeClr val="tx1"/>
            </a:solidFill>
          </a:endParaRPr>
        </a:p>
        <a:p>
          <a:pPr marL="171450" lvl="1" indent="-171450" algn="ctr" defTabSz="800100">
            <a:lnSpc>
              <a:spcPct val="90000"/>
            </a:lnSpc>
            <a:spcBef>
              <a:spcPct val="0"/>
            </a:spcBef>
            <a:spcAft>
              <a:spcPct val="15000"/>
            </a:spcAft>
            <a:buFont typeface="Wingdings" panose="05000000000000000000" pitchFamily="2" charset="2"/>
            <a:buChar char=""/>
          </a:pPr>
          <a:r>
            <a:rPr lang="es-EC" sz="1800" kern="1200" dirty="0">
              <a:solidFill>
                <a:schemeClr val="tx1"/>
              </a:solidFill>
            </a:rPr>
            <a:t>Transeccional y longitudinal</a:t>
          </a:r>
        </a:p>
      </dsp:txBody>
      <dsp:txXfrm>
        <a:off x="5869064" y="413977"/>
        <a:ext cx="1995582" cy="19955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3BCE29-2D51-4336-AE0A-FD4489FE20F8}">
      <dsp:nvSpPr>
        <dsp:cNvPr id="0" name=""/>
        <dsp:cNvSpPr/>
      </dsp:nvSpPr>
      <dsp:spPr>
        <a:xfrm>
          <a:off x="1362759" y="1323"/>
          <a:ext cx="3927276" cy="235636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solidFill>
                <a:schemeClr val="tx1"/>
              </a:solidFill>
            </a:rPr>
            <a:t>El GLP es un instrumento de consumo diario de personas mediante la utilización de estufas mecánicas..</a:t>
          </a:r>
        </a:p>
      </dsp:txBody>
      <dsp:txXfrm>
        <a:off x="1362759" y="1323"/>
        <a:ext cx="3927276" cy="2356365"/>
      </dsp:txXfrm>
    </dsp:sp>
    <dsp:sp modelId="{612E37B3-5FC1-428A-AA6F-904AFDA0608F}">
      <dsp:nvSpPr>
        <dsp:cNvPr id="0" name=""/>
        <dsp:cNvSpPr/>
      </dsp:nvSpPr>
      <dsp:spPr>
        <a:xfrm>
          <a:off x="5682763" y="1323"/>
          <a:ext cx="3927276" cy="2356365"/>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a:solidFill>
                <a:schemeClr val="tx1"/>
              </a:solidFill>
            </a:rPr>
            <a:t>La comercialización confiable es sinónimo de garantía para el resto de personas que desean no perder tiempo en buscar un centro de gas en un barrio seguro, cerca de su domicilio.</a:t>
          </a:r>
          <a:endParaRPr lang="es-EC" sz="2000" kern="1200" dirty="0">
            <a:solidFill>
              <a:schemeClr val="tx1"/>
            </a:solidFill>
          </a:endParaRPr>
        </a:p>
      </dsp:txBody>
      <dsp:txXfrm>
        <a:off x="5682763" y="1323"/>
        <a:ext cx="3927276" cy="2356365"/>
      </dsp:txXfrm>
    </dsp:sp>
    <dsp:sp modelId="{526203EC-332A-4508-A0CA-81501E5A6734}">
      <dsp:nvSpPr>
        <dsp:cNvPr id="0" name=""/>
        <dsp:cNvSpPr/>
      </dsp:nvSpPr>
      <dsp:spPr>
        <a:xfrm>
          <a:off x="3522761" y="2624304"/>
          <a:ext cx="3927276" cy="2356365"/>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solidFill>
                <a:schemeClr val="tx1"/>
              </a:solidFill>
            </a:rPr>
            <a:t>Representa la sostenibilidad de la dieta diaria de las familias y de los negocios que lo utilizan, a través de la cocción de los alimentos y la transformación de los alimentos.</a:t>
          </a:r>
        </a:p>
      </dsp:txBody>
      <dsp:txXfrm>
        <a:off x="3522761" y="2624304"/>
        <a:ext cx="3927276" cy="23563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03D69-164C-4013-AB89-54B5792D0D3E}">
      <dsp:nvSpPr>
        <dsp:cNvPr id="0" name=""/>
        <dsp:cNvSpPr/>
      </dsp:nvSpPr>
      <dsp:spPr>
        <a:xfrm>
          <a:off x="1928647" y="0"/>
          <a:ext cx="5066751" cy="5066751"/>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CE0FA8-655A-46AE-8414-D45D1AF66DBE}">
      <dsp:nvSpPr>
        <dsp:cNvPr id="0" name=""/>
        <dsp:cNvSpPr/>
      </dsp:nvSpPr>
      <dsp:spPr>
        <a:xfrm>
          <a:off x="5310146" y="507169"/>
          <a:ext cx="3293388" cy="1801071"/>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C" sz="2300" kern="1200"/>
            <a:t>Los distribuidores son quienes reparten desde sus bodegas inclusive en sus carros autorizados.</a:t>
          </a:r>
        </a:p>
      </dsp:txBody>
      <dsp:txXfrm>
        <a:off x="5398067" y="595090"/>
        <a:ext cx="3117546" cy="1625229"/>
      </dsp:txXfrm>
    </dsp:sp>
    <dsp:sp modelId="{2193A8CC-918C-4851-8957-EE73DCFE9F19}">
      <dsp:nvSpPr>
        <dsp:cNvPr id="0" name=""/>
        <dsp:cNvSpPr/>
      </dsp:nvSpPr>
      <dsp:spPr>
        <a:xfrm>
          <a:off x="5310146" y="2533375"/>
          <a:ext cx="3293388" cy="1801071"/>
        </a:xfrm>
        <a:prstGeom prst="round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C" sz="2300" kern="1200"/>
            <a:t>Los Centros de Acopio cuentan con  punto de venta al público  asi como distribuidores.</a:t>
          </a:r>
        </a:p>
      </dsp:txBody>
      <dsp:txXfrm>
        <a:off x="5398067" y="2621296"/>
        <a:ext cx="3117546" cy="16252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A43A3-53E1-4F95-B757-222D38B7F645}">
      <dsp:nvSpPr>
        <dsp:cNvPr id="0" name=""/>
        <dsp:cNvSpPr/>
      </dsp:nvSpPr>
      <dsp:spPr>
        <a:xfrm>
          <a:off x="1299945" y="13388"/>
          <a:ext cx="4895608" cy="4895608"/>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s-EC" sz="2400" kern="1200"/>
            <a:t>A lo largo del tiempo la localización ha formado una parte importante en la cotidianidad de las personas y ha generado un gran aporte para la economía. </a:t>
          </a:r>
        </a:p>
      </dsp:txBody>
      <dsp:txXfrm>
        <a:off x="1983566" y="590686"/>
        <a:ext cx="2822693" cy="3741013"/>
      </dsp:txXfrm>
    </dsp:sp>
    <dsp:sp modelId="{3C03BC62-787D-4460-A609-64F2438750DD}">
      <dsp:nvSpPr>
        <dsp:cNvPr id="0" name=""/>
        <dsp:cNvSpPr/>
      </dsp:nvSpPr>
      <dsp:spPr>
        <a:xfrm>
          <a:off x="4828312" y="13388"/>
          <a:ext cx="4895608" cy="4895608"/>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just" defTabSz="889000">
            <a:lnSpc>
              <a:spcPct val="90000"/>
            </a:lnSpc>
            <a:spcBef>
              <a:spcPct val="0"/>
            </a:spcBef>
            <a:spcAft>
              <a:spcPct val="35000"/>
            </a:spcAft>
            <a:buNone/>
          </a:pPr>
          <a:r>
            <a:rPr lang="es-EC" sz="2000" kern="1200" dirty="0"/>
            <a:t>Las teorías </a:t>
          </a:r>
          <a:r>
            <a:rPr lang="es-EC" sz="2000" kern="1200" dirty="0" err="1"/>
            <a:t>locacionales</a:t>
          </a:r>
          <a:r>
            <a:rPr lang="es-EC" sz="2000" kern="1200" dirty="0"/>
            <a:t> han evolucionado para bien de las personas; ellas en sí, son consideradas estratégicas porque involucran la localización geográfica de una o varias personas, el costo que tiene y el ahorro de tiempo que implica el ir de un lugar a otro.</a:t>
          </a:r>
        </a:p>
      </dsp:txBody>
      <dsp:txXfrm>
        <a:off x="6217606" y="590686"/>
        <a:ext cx="2822693" cy="374101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BB5D90-F461-4D3C-A48F-C5FDA7614EAE}" type="datetimeFigureOut">
              <a:rPr lang="es-EC" smtClean="0"/>
              <a:t>01/02/2020</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153EED-CB77-4373-9F89-37D93C4C6F26}" type="slidenum">
              <a:rPr lang="es-EC" smtClean="0"/>
              <a:t>‹Nº›</a:t>
            </a:fld>
            <a:endParaRPr lang="es-EC"/>
          </a:p>
        </p:txBody>
      </p:sp>
    </p:spTree>
    <p:extLst>
      <p:ext uri="{BB962C8B-B14F-4D97-AF65-F5344CB8AC3E}">
        <p14:creationId xmlns:p14="http://schemas.microsoft.com/office/powerpoint/2010/main" val="1938953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631B759-4CC0-4A40-A5AB-45FC840D4849}" type="slidenum">
              <a:rPr lang="es-ES" smtClean="0"/>
              <a:t>1</a:t>
            </a:fld>
            <a:endParaRPr lang="es-ES" dirty="0"/>
          </a:p>
        </p:txBody>
      </p:sp>
    </p:spTree>
    <p:extLst>
      <p:ext uri="{BB962C8B-B14F-4D97-AF65-F5344CB8AC3E}">
        <p14:creationId xmlns:p14="http://schemas.microsoft.com/office/powerpoint/2010/main" val="450055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Es aquella que se realiza sin manipular deliberadamente variables.</a:t>
            </a:r>
          </a:p>
          <a:p>
            <a:r>
              <a:rPr lang="es-EC" dirty="0"/>
              <a:t>TRANSECCIONAL -  describir variables y analizar su incidencia e interrelación en un momento dado % Indagan la incidencia de las modalidades, categorías o niveles de una o más variables en una población.   Numero de vehículo ,distribuidores.</a:t>
            </a:r>
          </a:p>
          <a:p>
            <a:r>
              <a:rPr lang="es-EC" dirty="0"/>
              <a:t>LONGIRUDINAL: de tendencia% recaban datos en diferentes puntos del tiempo. Ventas proyectadas 2019</a:t>
            </a:r>
          </a:p>
        </p:txBody>
      </p:sp>
      <p:sp>
        <p:nvSpPr>
          <p:cNvPr id="4" name="Marcador de número de diapositiva 3"/>
          <p:cNvSpPr>
            <a:spLocks noGrp="1"/>
          </p:cNvSpPr>
          <p:nvPr>
            <p:ph type="sldNum" sz="quarter" idx="5"/>
          </p:nvPr>
        </p:nvSpPr>
        <p:spPr/>
        <p:txBody>
          <a:bodyPr/>
          <a:lstStyle/>
          <a:p>
            <a:fld id="{DA153EED-CB77-4373-9F89-37D93C4C6F26}" type="slidenum">
              <a:rPr lang="es-EC" smtClean="0"/>
              <a:t>15</a:t>
            </a:fld>
            <a:endParaRPr lang="es-EC"/>
          </a:p>
        </p:txBody>
      </p:sp>
    </p:spTree>
    <p:extLst>
      <p:ext uri="{BB962C8B-B14F-4D97-AF65-F5344CB8AC3E}">
        <p14:creationId xmlns:p14="http://schemas.microsoft.com/office/powerpoint/2010/main" val="4031970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DA153EED-CB77-4373-9F89-37D93C4C6F26}" type="slidenum">
              <a:rPr lang="es-EC" smtClean="0"/>
              <a:t>16</a:t>
            </a:fld>
            <a:endParaRPr lang="es-EC"/>
          </a:p>
        </p:txBody>
      </p:sp>
    </p:spTree>
    <p:extLst>
      <p:ext uri="{BB962C8B-B14F-4D97-AF65-F5344CB8AC3E}">
        <p14:creationId xmlns:p14="http://schemas.microsoft.com/office/powerpoint/2010/main" val="2280616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a:solidFill>
                  <a:schemeClr val="tx1"/>
                </a:solidFill>
                <a:effectLst/>
                <a:latin typeface="+mn-lt"/>
                <a:ea typeface="+mn-ea"/>
                <a:cs typeface="+mn-cs"/>
              </a:rPr>
              <a:t>El volumen de ventas es independiente de la distancia de los distribuidores al centro de gravedad, debido a que una mayor distancia no necesariamente el volumen de ventas a veces es menor o a menor distancia las ventas son menores como se ha podido observar en las tablas.</a:t>
            </a:r>
          </a:p>
        </p:txBody>
      </p:sp>
      <p:sp>
        <p:nvSpPr>
          <p:cNvPr id="4" name="Marcador de número de diapositiva 3"/>
          <p:cNvSpPr>
            <a:spLocks noGrp="1"/>
          </p:cNvSpPr>
          <p:nvPr>
            <p:ph type="sldNum" sz="quarter" idx="5"/>
          </p:nvPr>
        </p:nvSpPr>
        <p:spPr/>
        <p:txBody>
          <a:bodyPr/>
          <a:lstStyle/>
          <a:p>
            <a:fld id="{DA153EED-CB77-4373-9F89-37D93C4C6F26}" type="slidenum">
              <a:rPr lang="es-EC" smtClean="0"/>
              <a:t>25</a:t>
            </a:fld>
            <a:endParaRPr lang="es-EC"/>
          </a:p>
        </p:txBody>
      </p:sp>
    </p:spTree>
    <p:extLst>
      <p:ext uri="{BB962C8B-B14F-4D97-AF65-F5344CB8AC3E}">
        <p14:creationId xmlns:p14="http://schemas.microsoft.com/office/powerpoint/2010/main" val="57274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DA153EED-CB77-4373-9F89-37D93C4C6F26}" type="slidenum">
              <a:rPr lang="es-EC" smtClean="0"/>
              <a:t>26</a:t>
            </a:fld>
            <a:endParaRPr lang="es-EC"/>
          </a:p>
        </p:txBody>
      </p:sp>
    </p:spTree>
    <p:extLst>
      <p:ext uri="{BB962C8B-B14F-4D97-AF65-F5344CB8AC3E}">
        <p14:creationId xmlns:p14="http://schemas.microsoft.com/office/powerpoint/2010/main" val="1257955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dirty="0">
                <a:latin typeface="Times New Roman" panose="02020603050405020304" pitchFamily="18" charset="0"/>
                <a:ea typeface="Calibri" panose="020F0502020204030204" pitchFamily="34" charset="0"/>
                <a:cs typeface="Times New Roman" panose="02020603050405020304" pitchFamily="18" charset="0"/>
              </a:rPr>
              <a:t>Diferencia de puntuaciones para el criterio </a:t>
            </a:r>
            <a:endParaRPr lang="es-EC" dirty="0"/>
          </a:p>
        </p:txBody>
      </p:sp>
      <p:sp>
        <p:nvSpPr>
          <p:cNvPr id="4" name="Marcador de número de diapositiva 3"/>
          <p:cNvSpPr>
            <a:spLocks noGrp="1"/>
          </p:cNvSpPr>
          <p:nvPr>
            <p:ph type="sldNum" sz="quarter" idx="5"/>
          </p:nvPr>
        </p:nvSpPr>
        <p:spPr/>
        <p:txBody>
          <a:bodyPr/>
          <a:lstStyle/>
          <a:p>
            <a:fld id="{DA153EED-CB77-4373-9F89-37D93C4C6F26}" type="slidenum">
              <a:rPr lang="es-EC" smtClean="0"/>
              <a:t>29</a:t>
            </a:fld>
            <a:endParaRPr lang="es-EC"/>
          </a:p>
        </p:txBody>
      </p:sp>
    </p:spTree>
    <p:extLst>
      <p:ext uri="{BB962C8B-B14F-4D97-AF65-F5344CB8AC3E}">
        <p14:creationId xmlns:p14="http://schemas.microsoft.com/office/powerpoint/2010/main" val="2574596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93E712-32AC-4E11-B252-8682B9C729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12D599C1-F3F0-4C54-AE84-01AB252DCF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961153B2-A51C-45EF-B93D-9619F64CBB0F}"/>
              </a:ext>
            </a:extLst>
          </p:cNvPr>
          <p:cNvSpPr>
            <a:spLocks noGrp="1"/>
          </p:cNvSpPr>
          <p:nvPr>
            <p:ph type="dt" sz="half" idx="10"/>
          </p:nvPr>
        </p:nvSpPr>
        <p:spPr/>
        <p:txBody>
          <a:bodyPr/>
          <a:lstStyle/>
          <a:p>
            <a:fld id="{56E47D8E-3A59-4E93-A1A4-53F3CBD051A5}" type="datetimeFigureOut">
              <a:rPr lang="es-EC" smtClean="0"/>
              <a:t>01/02/2020</a:t>
            </a:fld>
            <a:endParaRPr lang="es-EC"/>
          </a:p>
        </p:txBody>
      </p:sp>
      <p:sp>
        <p:nvSpPr>
          <p:cNvPr id="5" name="Marcador de pie de página 4">
            <a:extLst>
              <a:ext uri="{FF2B5EF4-FFF2-40B4-BE49-F238E27FC236}">
                <a16:creationId xmlns:a16="http://schemas.microsoft.com/office/drawing/2014/main" id="{36E5A2D1-00C2-4D86-9276-94FB35A497BB}"/>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07AE56BF-DB7F-4DEA-8721-153EE57681D5}"/>
              </a:ext>
            </a:extLst>
          </p:cNvPr>
          <p:cNvSpPr>
            <a:spLocks noGrp="1"/>
          </p:cNvSpPr>
          <p:nvPr>
            <p:ph type="sldNum" sz="quarter" idx="12"/>
          </p:nvPr>
        </p:nvSpPr>
        <p:spPr/>
        <p:txBody>
          <a:bodyPr/>
          <a:lstStyle/>
          <a:p>
            <a:fld id="{928130D1-8A95-4EDB-806B-903F7EE50CE7}" type="slidenum">
              <a:rPr lang="es-EC" smtClean="0"/>
              <a:t>‹Nº›</a:t>
            </a:fld>
            <a:endParaRPr lang="es-EC"/>
          </a:p>
        </p:txBody>
      </p:sp>
    </p:spTree>
    <p:extLst>
      <p:ext uri="{BB962C8B-B14F-4D97-AF65-F5344CB8AC3E}">
        <p14:creationId xmlns:p14="http://schemas.microsoft.com/office/powerpoint/2010/main" val="1505618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A26C8A-2AEF-4FDC-81C0-B9C98FF084A3}"/>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506E1739-1447-47D0-A427-8FAF7AED021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9080CC04-2BF1-4E14-B38E-C9630453CF03}"/>
              </a:ext>
            </a:extLst>
          </p:cNvPr>
          <p:cNvSpPr>
            <a:spLocks noGrp="1"/>
          </p:cNvSpPr>
          <p:nvPr>
            <p:ph type="dt" sz="half" idx="10"/>
          </p:nvPr>
        </p:nvSpPr>
        <p:spPr/>
        <p:txBody>
          <a:bodyPr/>
          <a:lstStyle/>
          <a:p>
            <a:fld id="{56E47D8E-3A59-4E93-A1A4-53F3CBD051A5}" type="datetimeFigureOut">
              <a:rPr lang="es-EC" smtClean="0"/>
              <a:t>01/02/2020</a:t>
            </a:fld>
            <a:endParaRPr lang="es-EC"/>
          </a:p>
        </p:txBody>
      </p:sp>
      <p:sp>
        <p:nvSpPr>
          <p:cNvPr id="5" name="Marcador de pie de página 4">
            <a:extLst>
              <a:ext uri="{FF2B5EF4-FFF2-40B4-BE49-F238E27FC236}">
                <a16:creationId xmlns:a16="http://schemas.microsoft.com/office/drawing/2014/main" id="{627CDCD2-2994-4596-A89A-66265CF9D92C}"/>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3E20AEE2-DB84-407B-B774-E590D320EFC8}"/>
              </a:ext>
            </a:extLst>
          </p:cNvPr>
          <p:cNvSpPr>
            <a:spLocks noGrp="1"/>
          </p:cNvSpPr>
          <p:nvPr>
            <p:ph type="sldNum" sz="quarter" idx="12"/>
          </p:nvPr>
        </p:nvSpPr>
        <p:spPr/>
        <p:txBody>
          <a:bodyPr/>
          <a:lstStyle/>
          <a:p>
            <a:fld id="{928130D1-8A95-4EDB-806B-903F7EE50CE7}" type="slidenum">
              <a:rPr lang="es-EC" smtClean="0"/>
              <a:t>‹Nº›</a:t>
            </a:fld>
            <a:endParaRPr lang="es-EC"/>
          </a:p>
        </p:txBody>
      </p:sp>
    </p:spTree>
    <p:extLst>
      <p:ext uri="{BB962C8B-B14F-4D97-AF65-F5344CB8AC3E}">
        <p14:creationId xmlns:p14="http://schemas.microsoft.com/office/powerpoint/2010/main" val="295722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7F3C01C-8990-425E-8E39-5DC3C227D99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1E96F8F6-639B-43BC-B98E-237C03AB607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693319B9-94EB-44BC-B28D-36EF518D196E}"/>
              </a:ext>
            </a:extLst>
          </p:cNvPr>
          <p:cNvSpPr>
            <a:spLocks noGrp="1"/>
          </p:cNvSpPr>
          <p:nvPr>
            <p:ph type="dt" sz="half" idx="10"/>
          </p:nvPr>
        </p:nvSpPr>
        <p:spPr/>
        <p:txBody>
          <a:bodyPr/>
          <a:lstStyle/>
          <a:p>
            <a:fld id="{56E47D8E-3A59-4E93-A1A4-53F3CBD051A5}" type="datetimeFigureOut">
              <a:rPr lang="es-EC" smtClean="0"/>
              <a:t>01/02/2020</a:t>
            </a:fld>
            <a:endParaRPr lang="es-EC"/>
          </a:p>
        </p:txBody>
      </p:sp>
      <p:sp>
        <p:nvSpPr>
          <p:cNvPr id="5" name="Marcador de pie de página 4">
            <a:extLst>
              <a:ext uri="{FF2B5EF4-FFF2-40B4-BE49-F238E27FC236}">
                <a16:creationId xmlns:a16="http://schemas.microsoft.com/office/drawing/2014/main" id="{1271A787-2E11-44FB-AD4F-1C60914BFC96}"/>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29351753-A7F9-4BF9-8D23-8AF3BBD7EF99}"/>
              </a:ext>
            </a:extLst>
          </p:cNvPr>
          <p:cNvSpPr>
            <a:spLocks noGrp="1"/>
          </p:cNvSpPr>
          <p:nvPr>
            <p:ph type="sldNum" sz="quarter" idx="12"/>
          </p:nvPr>
        </p:nvSpPr>
        <p:spPr/>
        <p:txBody>
          <a:bodyPr/>
          <a:lstStyle/>
          <a:p>
            <a:fld id="{928130D1-8A95-4EDB-806B-903F7EE50CE7}" type="slidenum">
              <a:rPr lang="es-EC" smtClean="0"/>
              <a:t>‹Nº›</a:t>
            </a:fld>
            <a:endParaRPr lang="es-EC"/>
          </a:p>
        </p:txBody>
      </p:sp>
    </p:spTree>
    <p:extLst>
      <p:ext uri="{BB962C8B-B14F-4D97-AF65-F5344CB8AC3E}">
        <p14:creationId xmlns:p14="http://schemas.microsoft.com/office/powerpoint/2010/main" val="2591457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028" name="CorelDRAW" r:id="rId3" imgW="9151920" imgH="5621400" progId="">
                  <p:embed/>
                </p:oleObj>
              </mc:Choice>
              <mc:Fallback>
                <p:oleObj name="CorelDRAW" r:id="rId3" imgW="9151920" imgH="5621400" progId="">
                  <p:embed/>
                  <p:pic>
                    <p:nvPicPr>
                      <p:cNvPr id="17454" name="Object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userDrawn="1"/>
        </p:nvSpPr>
        <p:spPr bwMode="auto">
          <a:xfrm>
            <a:off x="609600" y="6245225"/>
            <a:ext cx="2844800" cy="476250"/>
          </a:xfrm>
          <a:prstGeom prst="rect">
            <a:avLst/>
          </a:prstGeom>
          <a:noFill/>
          <a:ln w="9525">
            <a:noFill/>
            <a:miter lim="800000"/>
            <a:headEnd/>
            <a:tailEnd/>
          </a:ln>
          <a:effectLst/>
        </p:spPr>
        <p:txBody>
          <a:bodyPr/>
          <a:lstStyle/>
          <a:p>
            <a:endParaRPr lang="es-ES" sz="1400" dirty="0"/>
          </a:p>
        </p:txBody>
      </p:sp>
      <p:sp>
        <p:nvSpPr>
          <p:cNvPr id="17433" name="Rectangle 25"/>
          <p:cNvSpPr>
            <a:spLocks noChangeArrowheads="1"/>
          </p:cNvSpPr>
          <p:nvPr userDrawn="1"/>
        </p:nvSpPr>
        <p:spPr bwMode="auto">
          <a:xfrm>
            <a:off x="4165600" y="6245225"/>
            <a:ext cx="3860800" cy="476250"/>
          </a:xfrm>
          <a:prstGeom prst="rect">
            <a:avLst/>
          </a:prstGeom>
          <a:noFill/>
          <a:ln w="9525">
            <a:noFill/>
            <a:miter lim="800000"/>
            <a:headEnd/>
            <a:tailEnd/>
          </a:ln>
          <a:effectLst/>
        </p:spPr>
        <p:txBody>
          <a:bodyPr/>
          <a:lstStyle/>
          <a:p>
            <a:pPr algn="ctr"/>
            <a:endParaRPr lang="es-ES" sz="1400" dirty="0"/>
          </a:p>
        </p:txBody>
      </p:sp>
      <p:sp>
        <p:nvSpPr>
          <p:cNvPr id="17434" name="Rectangle 26"/>
          <p:cNvSpPr>
            <a:spLocks noChangeArrowheads="1"/>
          </p:cNvSpPr>
          <p:nvPr userDrawn="1"/>
        </p:nvSpPr>
        <p:spPr bwMode="auto">
          <a:xfrm>
            <a:off x="609600" y="6245225"/>
            <a:ext cx="2844800" cy="476250"/>
          </a:xfrm>
          <a:prstGeom prst="rect">
            <a:avLst/>
          </a:prstGeom>
          <a:noFill/>
          <a:ln w="9525">
            <a:noFill/>
            <a:miter lim="800000"/>
            <a:headEnd/>
            <a:tailEnd/>
          </a:ln>
          <a:effectLst/>
        </p:spPr>
        <p:txBody>
          <a:bodyPr/>
          <a:lstStyle/>
          <a:p>
            <a:endParaRPr lang="es-ES" sz="1400" dirty="0"/>
          </a:p>
        </p:txBody>
      </p:sp>
      <p:sp>
        <p:nvSpPr>
          <p:cNvPr id="17435" name="Rectangle 27"/>
          <p:cNvSpPr>
            <a:spLocks noChangeArrowheads="1"/>
          </p:cNvSpPr>
          <p:nvPr userDrawn="1"/>
        </p:nvSpPr>
        <p:spPr bwMode="auto">
          <a:xfrm>
            <a:off x="4165600" y="6245225"/>
            <a:ext cx="3860800" cy="476250"/>
          </a:xfrm>
          <a:prstGeom prst="rect">
            <a:avLst/>
          </a:prstGeom>
          <a:noFill/>
          <a:ln w="9525">
            <a:noFill/>
            <a:miter lim="800000"/>
            <a:headEnd/>
            <a:tailEnd/>
          </a:ln>
          <a:effectLst/>
        </p:spPr>
        <p:txBody>
          <a:bodyPr/>
          <a:lstStyle/>
          <a:p>
            <a:pPr algn="ctr"/>
            <a:endParaRPr lang="es-ES" sz="1400" dirty="0"/>
          </a:p>
        </p:txBody>
      </p:sp>
      <p:pic>
        <p:nvPicPr>
          <p:cNvPr id="17456" name="Picture 48" descr="bannner 2"/>
          <p:cNvPicPr>
            <a:picLocks noChangeAspect="1" noChangeArrowheads="1"/>
          </p:cNvPicPr>
          <p:nvPr userDrawn="1"/>
        </p:nvPicPr>
        <p:blipFill>
          <a:blip r:embed="rId5" cstate="print"/>
          <a:srcRect/>
          <a:stretch>
            <a:fillRect/>
          </a:stretch>
        </p:blipFill>
        <p:spPr bwMode="auto">
          <a:xfrm>
            <a:off x="0" y="5722938"/>
            <a:ext cx="12192000" cy="1135062"/>
          </a:xfrm>
          <a:prstGeom prst="rect">
            <a:avLst/>
          </a:prstGeom>
          <a:noFill/>
        </p:spPr>
      </p:pic>
      <p:sp>
        <p:nvSpPr>
          <p:cNvPr id="17458" name="Oval 50"/>
          <p:cNvSpPr>
            <a:spLocks noChangeArrowheads="1"/>
          </p:cNvSpPr>
          <p:nvPr userDrawn="1"/>
        </p:nvSpPr>
        <p:spPr bwMode="auto">
          <a:xfrm>
            <a:off x="289984" y="260351"/>
            <a:ext cx="1056216" cy="792163"/>
          </a:xfrm>
          <a:prstGeom prst="ellipse">
            <a:avLst/>
          </a:prstGeom>
          <a:solidFill>
            <a:schemeClr val="bg1"/>
          </a:solidFill>
          <a:ln w="9525">
            <a:noFill/>
            <a:round/>
            <a:headEnd/>
            <a:tailEnd/>
          </a:ln>
          <a:effectLst/>
        </p:spPr>
        <p:txBody>
          <a:bodyPr wrap="none" anchor="ctr"/>
          <a:lstStyle/>
          <a:p>
            <a:endParaRPr lang="es-ES" sz="1800" dirty="0"/>
          </a:p>
        </p:txBody>
      </p:sp>
      <p:pic>
        <p:nvPicPr>
          <p:cNvPr id="17457" name="Picture 49" descr="LOGO ESPE ORIGINAL copia"/>
          <p:cNvPicPr>
            <a:picLocks noChangeAspect="1" noChangeArrowheads="1"/>
          </p:cNvPicPr>
          <p:nvPr userDrawn="1"/>
        </p:nvPicPr>
        <p:blipFill>
          <a:blip r:embed="rId6" cstate="print"/>
          <a:srcRect/>
          <a:stretch>
            <a:fillRect/>
          </a:stretch>
        </p:blipFill>
        <p:spPr bwMode="auto">
          <a:xfrm>
            <a:off x="143934" y="115888"/>
            <a:ext cx="4417484" cy="887412"/>
          </a:xfrm>
          <a:prstGeom prst="rect">
            <a:avLst/>
          </a:prstGeom>
          <a:noFill/>
        </p:spPr>
      </p:pic>
    </p:spTree>
    <p:extLst>
      <p:ext uri="{BB962C8B-B14F-4D97-AF65-F5344CB8AC3E}">
        <p14:creationId xmlns:p14="http://schemas.microsoft.com/office/powerpoint/2010/main" val="1506913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DB830B-2179-42C3-A028-9239B8FC84DF}"/>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A86FD667-802E-4F22-9B20-58BDC87C8AD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58F8AAFC-B7A3-460C-BB7A-256B37084C3D}"/>
              </a:ext>
            </a:extLst>
          </p:cNvPr>
          <p:cNvSpPr>
            <a:spLocks noGrp="1"/>
          </p:cNvSpPr>
          <p:nvPr>
            <p:ph type="dt" sz="half" idx="10"/>
          </p:nvPr>
        </p:nvSpPr>
        <p:spPr/>
        <p:txBody>
          <a:bodyPr/>
          <a:lstStyle/>
          <a:p>
            <a:fld id="{56E47D8E-3A59-4E93-A1A4-53F3CBD051A5}" type="datetimeFigureOut">
              <a:rPr lang="es-EC" smtClean="0"/>
              <a:t>01/02/2020</a:t>
            </a:fld>
            <a:endParaRPr lang="es-EC"/>
          </a:p>
        </p:txBody>
      </p:sp>
      <p:sp>
        <p:nvSpPr>
          <p:cNvPr id="5" name="Marcador de pie de página 4">
            <a:extLst>
              <a:ext uri="{FF2B5EF4-FFF2-40B4-BE49-F238E27FC236}">
                <a16:creationId xmlns:a16="http://schemas.microsoft.com/office/drawing/2014/main" id="{2E5D8091-9523-4AEB-A464-D783F636C432}"/>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B1AD91C5-8DAA-4460-8EF2-88FB7D8ADBE7}"/>
              </a:ext>
            </a:extLst>
          </p:cNvPr>
          <p:cNvSpPr>
            <a:spLocks noGrp="1"/>
          </p:cNvSpPr>
          <p:nvPr>
            <p:ph type="sldNum" sz="quarter" idx="12"/>
          </p:nvPr>
        </p:nvSpPr>
        <p:spPr/>
        <p:txBody>
          <a:bodyPr/>
          <a:lstStyle/>
          <a:p>
            <a:fld id="{928130D1-8A95-4EDB-806B-903F7EE50CE7}" type="slidenum">
              <a:rPr lang="es-EC" smtClean="0"/>
              <a:t>‹Nº›</a:t>
            </a:fld>
            <a:endParaRPr lang="es-EC"/>
          </a:p>
        </p:txBody>
      </p:sp>
    </p:spTree>
    <p:extLst>
      <p:ext uri="{BB962C8B-B14F-4D97-AF65-F5344CB8AC3E}">
        <p14:creationId xmlns:p14="http://schemas.microsoft.com/office/powerpoint/2010/main" val="862028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332BAE-3F6D-4B2F-8A5E-69C301D6897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9ABB9C7B-2B5F-486D-90D1-B9296CA7A4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1D0D11C-78E5-454D-A8A6-275469D7D19E}"/>
              </a:ext>
            </a:extLst>
          </p:cNvPr>
          <p:cNvSpPr>
            <a:spLocks noGrp="1"/>
          </p:cNvSpPr>
          <p:nvPr>
            <p:ph type="dt" sz="half" idx="10"/>
          </p:nvPr>
        </p:nvSpPr>
        <p:spPr/>
        <p:txBody>
          <a:bodyPr/>
          <a:lstStyle/>
          <a:p>
            <a:fld id="{56E47D8E-3A59-4E93-A1A4-53F3CBD051A5}" type="datetimeFigureOut">
              <a:rPr lang="es-EC" smtClean="0"/>
              <a:t>01/02/2020</a:t>
            </a:fld>
            <a:endParaRPr lang="es-EC"/>
          </a:p>
        </p:txBody>
      </p:sp>
      <p:sp>
        <p:nvSpPr>
          <p:cNvPr id="5" name="Marcador de pie de página 4">
            <a:extLst>
              <a:ext uri="{FF2B5EF4-FFF2-40B4-BE49-F238E27FC236}">
                <a16:creationId xmlns:a16="http://schemas.microsoft.com/office/drawing/2014/main" id="{52DD03D4-DC19-4113-8CCA-2C81C84606CC}"/>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D575BD69-784F-4C48-A05A-36D18E4E707D}"/>
              </a:ext>
            </a:extLst>
          </p:cNvPr>
          <p:cNvSpPr>
            <a:spLocks noGrp="1"/>
          </p:cNvSpPr>
          <p:nvPr>
            <p:ph type="sldNum" sz="quarter" idx="12"/>
          </p:nvPr>
        </p:nvSpPr>
        <p:spPr/>
        <p:txBody>
          <a:bodyPr/>
          <a:lstStyle/>
          <a:p>
            <a:fld id="{928130D1-8A95-4EDB-806B-903F7EE50CE7}" type="slidenum">
              <a:rPr lang="es-EC" smtClean="0"/>
              <a:t>‹Nº›</a:t>
            </a:fld>
            <a:endParaRPr lang="es-EC"/>
          </a:p>
        </p:txBody>
      </p:sp>
    </p:spTree>
    <p:extLst>
      <p:ext uri="{BB962C8B-B14F-4D97-AF65-F5344CB8AC3E}">
        <p14:creationId xmlns:p14="http://schemas.microsoft.com/office/powerpoint/2010/main" val="4214612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D78E1D-C03B-48C0-A38A-985847C08760}"/>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D3AEA51C-1B42-4130-AF23-E1C3D231D59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C2FDCF22-DD08-4687-941B-17EA2618233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F0278654-3411-4A9F-B60D-F22BC0EA634F}"/>
              </a:ext>
            </a:extLst>
          </p:cNvPr>
          <p:cNvSpPr>
            <a:spLocks noGrp="1"/>
          </p:cNvSpPr>
          <p:nvPr>
            <p:ph type="dt" sz="half" idx="10"/>
          </p:nvPr>
        </p:nvSpPr>
        <p:spPr/>
        <p:txBody>
          <a:bodyPr/>
          <a:lstStyle/>
          <a:p>
            <a:fld id="{56E47D8E-3A59-4E93-A1A4-53F3CBD051A5}" type="datetimeFigureOut">
              <a:rPr lang="es-EC" smtClean="0"/>
              <a:t>01/02/2020</a:t>
            </a:fld>
            <a:endParaRPr lang="es-EC"/>
          </a:p>
        </p:txBody>
      </p:sp>
      <p:sp>
        <p:nvSpPr>
          <p:cNvPr id="6" name="Marcador de pie de página 5">
            <a:extLst>
              <a:ext uri="{FF2B5EF4-FFF2-40B4-BE49-F238E27FC236}">
                <a16:creationId xmlns:a16="http://schemas.microsoft.com/office/drawing/2014/main" id="{8609F065-7316-47B4-91A9-E047505B25CE}"/>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B914372F-A43E-4AA4-AD89-3C8DADF2EF78}"/>
              </a:ext>
            </a:extLst>
          </p:cNvPr>
          <p:cNvSpPr>
            <a:spLocks noGrp="1"/>
          </p:cNvSpPr>
          <p:nvPr>
            <p:ph type="sldNum" sz="quarter" idx="12"/>
          </p:nvPr>
        </p:nvSpPr>
        <p:spPr/>
        <p:txBody>
          <a:bodyPr/>
          <a:lstStyle/>
          <a:p>
            <a:fld id="{928130D1-8A95-4EDB-806B-903F7EE50CE7}" type="slidenum">
              <a:rPr lang="es-EC" smtClean="0"/>
              <a:t>‹Nº›</a:t>
            </a:fld>
            <a:endParaRPr lang="es-EC"/>
          </a:p>
        </p:txBody>
      </p:sp>
    </p:spTree>
    <p:extLst>
      <p:ext uri="{BB962C8B-B14F-4D97-AF65-F5344CB8AC3E}">
        <p14:creationId xmlns:p14="http://schemas.microsoft.com/office/powerpoint/2010/main" val="1024062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DD12CC-47FB-4927-98B2-2C2D823B4C4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0D279E80-A32A-4C9F-8DF9-0C996F3C07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368F560-D3AF-44C4-B42C-C4FA78111E9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2FB215F4-D8B9-418C-8EC5-2F5907D053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9BBE5D7-4153-49B9-A178-A87E5C05092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7E3EDB05-6807-433B-B2D3-D80B013D343F}"/>
              </a:ext>
            </a:extLst>
          </p:cNvPr>
          <p:cNvSpPr>
            <a:spLocks noGrp="1"/>
          </p:cNvSpPr>
          <p:nvPr>
            <p:ph type="dt" sz="half" idx="10"/>
          </p:nvPr>
        </p:nvSpPr>
        <p:spPr/>
        <p:txBody>
          <a:bodyPr/>
          <a:lstStyle/>
          <a:p>
            <a:fld id="{56E47D8E-3A59-4E93-A1A4-53F3CBD051A5}" type="datetimeFigureOut">
              <a:rPr lang="es-EC" smtClean="0"/>
              <a:t>01/02/2020</a:t>
            </a:fld>
            <a:endParaRPr lang="es-EC"/>
          </a:p>
        </p:txBody>
      </p:sp>
      <p:sp>
        <p:nvSpPr>
          <p:cNvPr id="8" name="Marcador de pie de página 7">
            <a:extLst>
              <a:ext uri="{FF2B5EF4-FFF2-40B4-BE49-F238E27FC236}">
                <a16:creationId xmlns:a16="http://schemas.microsoft.com/office/drawing/2014/main" id="{1063D7BC-632D-4E6C-9B33-F51AA18D2686}"/>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F1F64DE0-49D1-4DD9-BDDA-EE6D988E37C3}"/>
              </a:ext>
            </a:extLst>
          </p:cNvPr>
          <p:cNvSpPr>
            <a:spLocks noGrp="1"/>
          </p:cNvSpPr>
          <p:nvPr>
            <p:ph type="sldNum" sz="quarter" idx="12"/>
          </p:nvPr>
        </p:nvSpPr>
        <p:spPr/>
        <p:txBody>
          <a:bodyPr/>
          <a:lstStyle/>
          <a:p>
            <a:fld id="{928130D1-8A95-4EDB-806B-903F7EE50CE7}" type="slidenum">
              <a:rPr lang="es-EC" smtClean="0"/>
              <a:t>‹Nº›</a:t>
            </a:fld>
            <a:endParaRPr lang="es-EC"/>
          </a:p>
        </p:txBody>
      </p:sp>
    </p:spTree>
    <p:extLst>
      <p:ext uri="{BB962C8B-B14F-4D97-AF65-F5344CB8AC3E}">
        <p14:creationId xmlns:p14="http://schemas.microsoft.com/office/powerpoint/2010/main" val="2313067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B8B2A9-1505-449B-B23B-BDF102770757}"/>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0E4563CC-BD1B-4FDA-9747-1348084A5875}"/>
              </a:ext>
            </a:extLst>
          </p:cNvPr>
          <p:cNvSpPr>
            <a:spLocks noGrp="1"/>
          </p:cNvSpPr>
          <p:nvPr>
            <p:ph type="dt" sz="half" idx="10"/>
          </p:nvPr>
        </p:nvSpPr>
        <p:spPr/>
        <p:txBody>
          <a:bodyPr/>
          <a:lstStyle/>
          <a:p>
            <a:fld id="{56E47D8E-3A59-4E93-A1A4-53F3CBD051A5}" type="datetimeFigureOut">
              <a:rPr lang="es-EC" smtClean="0"/>
              <a:t>01/02/2020</a:t>
            </a:fld>
            <a:endParaRPr lang="es-EC"/>
          </a:p>
        </p:txBody>
      </p:sp>
      <p:sp>
        <p:nvSpPr>
          <p:cNvPr id="4" name="Marcador de pie de página 3">
            <a:extLst>
              <a:ext uri="{FF2B5EF4-FFF2-40B4-BE49-F238E27FC236}">
                <a16:creationId xmlns:a16="http://schemas.microsoft.com/office/drawing/2014/main" id="{F6AAF96C-C455-44F0-B7E0-046EC93592DE}"/>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627B2ED6-F8EB-4EB6-BC0D-627CC59A4486}"/>
              </a:ext>
            </a:extLst>
          </p:cNvPr>
          <p:cNvSpPr>
            <a:spLocks noGrp="1"/>
          </p:cNvSpPr>
          <p:nvPr>
            <p:ph type="sldNum" sz="quarter" idx="12"/>
          </p:nvPr>
        </p:nvSpPr>
        <p:spPr/>
        <p:txBody>
          <a:bodyPr/>
          <a:lstStyle/>
          <a:p>
            <a:fld id="{928130D1-8A95-4EDB-806B-903F7EE50CE7}" type="slidenum">
              <a:rPr lang="es-EC" smtClean="0"/>
              <a:t>‹Nº›</a:t>
            </a:fld>
            <a:endParaRPr lang="es-EC"/>
          </a:p>
        </p:txBody>
      </p:sp>
    </p:spTree>
    <p:extLst>
      <p:ext uri="{BB962C8B-B14F-4D97-AF65-F5344CB8AC3E}">
        <p14:creationId xmlns:p14="http://schemas.microsoft.com/office/powerpoint/2010/main" val="3764200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DD3B72A-EE65-41BF-A090-FD9E32BF1FFB}"/>
              </a:ext>
            </a:extLst>
          </p:cNvPr>
          <p:cNvSpPr>
            <a:spLocks noGrp="1"/>
          </p:cNvSpPr>
          <p:nvPr>
            <p:ph type="dt" sz="half" idx="10"/>
          </p:nvPr>
        </p:nvSpPr>
        <p:spPr/>
        <p:txBody>
          <a:bodyPr/>
          <a:lstStyle/>
          <a:p>
            <a:fld id="{56E47D8E-3A59-4E93-A1A4-53F3CBD051A5}" type="datetimeFigureOut">
              <a:rPr lang="es-EC" smtClean="0"/>
              <a:t>01/02/2020</a:t>
            </a:fld>
            <a:endParaRPr lang="es-EC"/>
          </a:p>
        </p:txBody>
      </p:sp>
      <p:sp>
        <p:nvSpPr>
          <p:cNvPr id="3" name="Marcador de pie de página 2">
            <a:extLst>
              <a:ext uri="{FF2B5EF4-FFF2-40B4-BE49-F238E27FC236}">
                <a16:creationId xmlns:a16="http://schemas.microsoft.com/office/drawing/2014/main" id="{3775889E-49DB-4DE6-AEE9-E7A00E86B185}"/>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05047803-F592-47C3-9B08-DE0D50FD3258}"/>
              </a:ext>
            </a:extLst>
          </p:cNvPr>
          <p:cNvSpPr>
            <a:spLocks noGrp="1"/>
          </p:cNvSpPr>
          <p:nvPr>
            <p:ph type="sldNum" sz="quarter" idx="12"/>
          </p:nvPr>
        </p:nvSpPr>
        <p:spPr/>
        <p:txBody>
          <a:bodyPr/>
          <a:lstStyle/>
          <a:p>
            <a:fld id="{928130D1-8A95-4EDB-806B-903F7EE50CE7}" type="slidenum">
              <a:rPr lang="es-EC" smtClean="0"/>
              <a:t>‹Nº›</a:t>
            </a:fld>
            <a:endParaRPr lang="es-EC"/>
          </a:p>
        </p:txBody>
      </p:sp>
    </p:spTree>
    <p:extLst>
      <p:ext uri="{BB962C8B-B14F-4D97-AF65-F5344CB8AC3E}">
        <p14:creationId xmlns:p14="http://schemas.microsoft.com/office/powerpoint/2010/main" val="2372468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76A8DE-4DDC-4747-A828-EA5595EE03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78C5A76A-5F7D-4874-BE88-58157EA5EE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E3D5766C-6946-4798-AFF4-03FFD3878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5A23DAA-A149-477C-943B-4AC201648677}"/>
              </a:ext>
            </a:extLst>
          </p:cNvPr>
          <p:cNvSpPr>
            <a:spLocks noGrp="1"/>
          </p:cNvSpPr>
          <p:nvPr>
            <p:ph type="dt" sz="half" idx="10"/>
          </p:nvPr>
        </p:nvSpPr>
        <p:spPr/>
        <p:txBody>
          <a:bodyPr/>
          <a:lstStyle/>
          <a:p>
            <a:fld id="{56E47D8E-3A59-4E93-A1A4-53F3CBD051A5}" type="datetimeFigureOut">
              <a:rPr lang="es-EC" smtClean="0"/>
              <a:t>01/02/2020</a:t>
            </a:fld>
            <a:endParaRPr lang="es-EC"/>
          </a:p>
        </p:txBody>
      </p:sp>
      <p:sp>
        <p:nvSpPr>
          <p:cNvPr id="6" name="Marcador de pie de página 5">
            <a:extLst>
              <a:ext uri="{FF2B5EF4-FFF2-40B4-BE49-F238E27FC236}">
                <a16:creationId xmlns:a16="http://schemas.microsoft.com/office/drawing/2014/main" id="{87BA9F50-6773-4DBE-B4D8-69AFF1D9D06D}"/>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9F7057C6-71CD-425C-A5A8-2A3FB0D35684}"/>
              </a:ext>
            </a:extLst>
          </p:cNvPr>
          <p:cNvSpPr>
            <a:spLocks noGrp="1"/>
          </p:cNvSpPr>
          <p:nvPr>
            <p:ph type="sldNum" sz="quarter" idx="12"/>
          </p:nvPr>
        </p:nvSpPr>
        <p:spPr/>
        <p:txBody>
          <a:bodyPr/>
          <a:lstStyle/>
          <a:p>
            <a:fld id="{928130D1-8A95-4EDB-806B-903F7EE50CE7}" type="slidenum">
              <a:rPr lang="es-EC" smtClean="0"/>
              <a:t>‹Nº›</a:t>
            </a:fld>
            <a:endParaRPr lang="es-EC"/>
          </a:p>
        </p:txBody>
      </p:sp>
    </p:spTree>
    <p:extLst>
      <p:ext uri="{BB962C8B-B14F-4D97-AF65-F5344CB8AC3E}">
        <p14:creationId xmlns:p14="http://schemas.microsoft.com/office/powerpoint/2010/main" val="678965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66C79E-29A9-4CD4-B3D1-EF5DC88F534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C2EA7237-F606-4689-909D-5EE9C44051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B58691F8-67AF-46D2-954C-270C84F327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704CD51-B78B-4487-82F9-ECDA1655010C}"/>
              </a:ext>
            </a:extLst>
          </p:cNvPr>
          <p:cNvSpPr>
            <a:spLocks noGrp="1"/>
          </p:cNvSpPr>
          <p:nvPr>
            <p:ph type="dt" sz="half" idx="10"/>
          </p:nvPr>
        </p:nvSpPr>
        <p:spPr/>
        <p:txBody>
          <a:bodyPr/>
          <a:lstStyle/>
          <a:p>
            <a:fld id="{56E47D8E-3A59-4E93-A1A4-53F3CBD051A5}" type="datetimeFigureOut">
              <a:rPr lang="es-EC" smtClean="0"/>
              <a:t>01/02/2020</a:t>
            </a:fld>
            <a:endParaRPr lang="es-EC"/>
          </a:p>
        </p:txBody>
      </p:sp>
      <p:sp>
        <p:nvSpPr>
          <p:cNvPr id="6" name="Marcador de pie de página 5">
            <a:extLst>
              <a:ext uri="{FF2B5EF4-FFF2-40B4-BE49-F238E27FC236}">
                <a16:creationId xmlns:a16="http://schemas.microsoft.com/office/drawing/2014/main" id="{FFA4801A-E605-4B62-901F-620D699BD2E8}"/>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3AC9B69A-1D9A-41B7-937E-EB1A5515C28E}"/>
              </a:ext>
            </a:extLst>
          </p:cNvPr>
          <p:cNvSpPr>
            <a:spLocks noGrp="1"/>
          </p:cNvSpPr>
          <p:nvPr>
            <p:ph type="sldNum" sz="quarter" idx="12"/>
          </p:nvPr>
        </p:nvSpPr>
        <p:spPr/>
        <p:txBody>
          <a:bodyPr/>
          <a:lstStyle/>
          <a:p>
            <a:fld id="{928130D1-8A95-4EDB-806B-903F7EE50CE7}" type="slidenum">
              <a:rPr lang="es-EC" smtClean="0"/>
              <a:t>‹Nº›</a:t>
            </a:fld>
            <a:endParaRPr lang="es-EC"/>
          </a:p>
        </p:txBody>
      </p:sp>
    </p:spTree>
    <p:extLst>
      <p:ext uri="{BB962C8B-B14F-4D97-AF65-F5344CB8AC3E}">
        <p14:creationId xmlns:p14="http://schemas.microsoft.com/office/powerpoint/2010/main" val="3366018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D23EEE3-4AD7-41C1-B026-F366845853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5D03D61B-BED3-4A1A-A234-9B1C29DB45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802FBF5D-AFB0-4E51-AE41-9A58BFB02D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47D8E-3A59-4E93-A1A4-53F3CBD051A5}" type="datetimeFigureOut">
              <a:rPr lang="es-EC" smtClean="0"/>
              <a:t>01/02/2020</a:t>
            </a:fld>
            <a:endParaRPr lang="es-EC"/>
          </a:p>
        </p:txBody>
      </p:sp>
      <p:sp>
        <p:nvSpPr>
          <p:cNvPr id="5" name="Marcador de pie de página 4">
            <a:extLst>
              <a:ext uri="{FF2B5EF4-FFF2-40B4-BE49-F238E27FC236}">
                <a16:creationId xmlns:a16="http://schemas.microsoft.com/office/drawing/2014/main" id="{9D48AA2D-58B7-465A-A85E-3E8699592C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84CF0D51-2ECA-4449-ACBC-41BF0404F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8130D1-8A95-4EDB-806B-903F7EE50CE7}" type="slidenum">
              <a:rPr lang="es-EC" smtClean="0"/>
              <a:t>‹Nº›</a:t>
            </a:fld>
            <a:endParaRPr lang="es-EC"/>
          </a:p>
        </p:txBody>
      </p:sp>
    </p:spTree>
    <p:extLst>
      <p:ext uri="{BB962C8B-B14F-4D97-AF65-F5344CB8AC3E}">
        <p14:creationId xmlns:p14="http://schemas.microsoft.com/office/powerpoint/2010/main" val="1430217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png"/><Relationship Id="rId7" Type="http://schemas.openxmlformats.org/officeDocument/2006/relationships/diagramColors" Target="../diagrams/colors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6.xml"/><Relationship Id="rId11" Type="http://schemas.openxmlformats.org/officeDocument/2006/relationships/image" Target="../media/image15.png"/><Relationship Id="rId5" Type="http://schemas.openxmlformats.org/officeDocument/2006/relationships/diagramLayout" Target="../diagrams/layout6.xml"/><Relationship Id="rId10" Type="http://schemas.openxmlformats.org/officeDocument/2006/relationships/image" Target="../media/image14.png"/><Relationship Id="rId4" Type="http://schemas.openxmlformats.org/officeDocument/2006/relationships/diagramData" Target="../diagrams/data6.xml"/><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png"/><Relationship Id="rId7" Type="http://schemas.openxmlformats.org/officeDocument/2006/relationships/diagramColors" Target="../diagrams/colors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17.png"/><Relationship Id="rId4" Type="http://schemas.openxmlformats.org/officeDocument/2006/relationships/diagramData" Target="../diagrams/data7.xml"/><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1.png"/><Relationship Id="rId7" Type="http://schemas.openxmlformats.org/officeDocument/2006/relationships/diagramColors" Target="../diagrams/colors10.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4.jpeg"/><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nvSpPr>
        <p:spPr>
          <a:xfrm>
            <a:off x="2603104" y="980728"/>
            <a:ext cx="8064896" cy="4636301"/>
          </a:xfrm>
          <a:prstGeom prst="rect">
            <a:avLst/>
          </a:prstGeom>
        </p:spPr>
        <p:txBody>
          <a:bodyPr tIns="0">
            <a:normAutofit fontScale="32500" lnSpcReduction="20000"/>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a:defRPr/>
            </a:pPr>
            <a:endParaRPr lang="es-EC" sz="7400" b="1" dirty="0">
              <a:solidFill>
                <a:schemeClr val="tx1"/>
              </a:solidFill>
              <a:latin typeface="Century Gothic" panose="020B0502020202020204" pitchFamily="34" charset="0"/>
            </a:endParaRPr>
          </a:p>
          <a:p>
            <a:pPr algn="ctr">
              <a:defRPr/>
            </a:pPr>
            <a:r>
              <a:rPr lang="es-EC" sz="7400" b="1" dirty="0">
                <a:solidFill>
                  <a:schemeClr val="tx1"/>
                </a:solidFill>
                <a:latin typeface="Century Gothic" panose="020B0502020202020204" pitchFamily="34" charset="0"/>
              </a:rPr>
              <a:t>DEPARTAMENTO DE CIENCIAS ECONÓMICAS ADMINISTRATIVAS Y DE COMERCIO</a:t>
            </a:r>
          </a:p>
          <a:p>
            <a:pPr algn="ctr">
              <a:defRPr/>
            </a:pPr>
            <a:endParaRPr lang="es-EC" sz="2800" b="1" u="sng" dirty="0">
              <a:solidFill>
                <a:schemeClr val="tx1"/>
              </a:solidFill>
              <a:latin typeface="Carmine Tango" panose="03040402040505080204" pitchFamily="66" charset="0"/>
            </a:endParaRPr>
          </a:p>
          <a:p>
            <a:pPr algn="ctr">
              <a:defRPr/>
            </a:pPr>
            <a:r>
              <a:rPr lang="es-EC" sz="4300" dirty="0">
                <a:solidFill>
                  <a:schemeClr val="tx1"/>
                </a:solidFill>
                <a:latin typeface="Century Gothic" panose="020B0502020202020204" pitchFamily="34" charset="0"/>
              </a:rPr>
              <a:t>CARRERA INGENIERÍA COMERCIAL</a:t>
            </a:r>
          </a:p>
          <a:p>
            <a:pPr algn="ctr">
              <a:defRPr/>
            </a:pPr>
            <a:endParaRPr lang="es-EC" sz="4300" dirty="0">
              <a:solidFill>
                <a:schemeClr val="tx1"/>
              </a:solidFill>
              <a:latin typeface="Century Gothic" panose="020B0502020202020204" pitchFamily="34" charset="0"/>
            </a:endParaRPr>
          </a:p>
          <a:p>
            <a:pPr algn="ctr">
              <a:defRPr/>
            </a:pPr>
            <a:r>
              <a:rPr lang="es-EC" sz="4300" dirty="0">
                <a:solidFill>
                  <a:schemeClr val="tx1"/>
                </a:solidFill>
                <a:latin typeface="Century Gothic" panose="020B0502020202020204" pitchFamily="34" charset="0"/>
              </a:rPr>
              <a:t>TRABAJO DE TITULACIÓN, PREVIO A LA OBTENCIÓN DEL TÍTULO DE INGENIERIA COMERCIAL</a:t>
            </a:r>
          </a:p>
          <a:p>
            <a:pPr algn="ctr">
              <a:defRPr/>
            </a:pPr>
            <a:endParaRPr lang="es-EC" sz="4300" dirty="0">
              <a:solidFill>
                <a:schemeClr val="tx1"/>
              </a:solidFill>
              <a:latin typeface="Century Gothic" panose="020B0502020202020204" pitchFamily="34" charset="0"/>
            </a:endParaRPr>
          </a:p>
          <a:p>
            <a:pPr algn="ctr">
              <a:defRPr/>
            </a:pPr>
            <a:r>
              <a:rPr lang="es-EC" sz="4300" b="1" dirty="0">
                <a:solidFill>
                  <a:schemeClr val="tx1"/>
                </a:solidFill>
                <a:latin typeface="Century Gothic" panose="020B0502020202020204" pitchFamily="34" charset="0"/>
              </a:rPr>
              <a:t>TEMA:</a:t>
            </a:r>
          </a:p>
          <a:p>
            <a:pPr algn="ctr">
              <a:defRPr/>
            </a:pPr>
            <a:r>
              <a:rPr lang="es-EC" sz="4300" dirty="0">
                <a:solidFill>
                  <a:schemeClr val="tx1"/>
                </a:solidFill>
                <a:latin typeface="Century Gothic" panose="020B0502020202020204" pitchFamily="34" charset="0"/>
              </a:rPr>
              <a:t>“OPTIMIZACIÓN DE LA LOCALIZACIÓN EN LOS CENTROS DE ACOPIO DE GAS LICUADO DE PETRÓLEO (GLP) EN EL DISTRITO METROPOLITANO DE QUITO AÑO 2018”</a:t>
            </a:r>
          </a:p>
          <a:p>
            <a:pPr algn="ctr">
              <a:defRPr/>
            </a:pPr>
            <a:endParaRPr lang="es-EC" sz="4300" dirty="0">
              <a:solidFill>
                <a:schemeClr val="tx1"/>
              </a:solidFill>
              <a:latin typeface="Century Gothic" panose="020B0502020202020204" pitchFamily="34" charset="0"/>
            </a:endParaRPr>
          </a:p>
          <a:p>
            <a:pPr algn="ctr">
              <a:defRPr/>
            </a:pPr>
            <a:r>
              <a:rPr lang="es-EC" sz="4300" b="1" dirty="0">
                <a:solidFill>
                  <a:schemeClr val="tx1"/>
                </a:solidFill>
                <a:latin typeface="Century Gothic" panose="020B0502020202020204" pitchFamily="34" charset="0"/>
              </a:rPr>
              <a:t>AUTORA:</a:t>
            </a:r>
          </a:p>
          <a:p>
            <a:pPr algn="ctr">
              <a:defRPr/>
            </a:pPr>
            <a:r>
              <a:rPr lang="es-EC" sz="4300" dirty="0">
                <a:solidFill>
                  <a:schemeClr val="tx1"/>
                </a:solidFill>
                <a:latin typeface="Century Gothic" panose="020B0502020202020204" pitchFamily="34" charset="0"/>
              </a:rPr>
              <a:t>MORALES GARCIA RUTH IBETH </a:t>
            </a:r>
          </a:p>
          <a:p>
            <a:pPr algn="ctr">
              <a:defRPr/>
            </a:pPr>
            <a:endParaRPr lang="es-EC" sz="4300" dirty="0">
              <a:solidFill>
                <a:schemeClr val="tx1"/>
              </a:solidFill>
              <a:latin typeface="Century Gothic" panose="020B0502020202020204" pitchFamily="34" charset="0"/>
            </a:endParaRPr>
          </a:p>
          <a:p>
            <a:pPr algn="ctr">
              <a:defRPr/>
            </a:pPr>
            <a:r>
              <a:rPr lang="es-EC" sz="4300" b="1" dirty="0">
                <a:solidFill>
                  <a:schemeClr val="tx1"/>
                </a:solidFill>
                <a:latin typeface="Century Gothic" panose="020B0502020202020204" pitchFamily="34" charset="0"/>
              </a:rPr>
              <a:t>DIRECTOR:</a:t>
            </a:r>
            <a:r>
              <a:rPr lang="es-EC" sz="4300" dirty="0">
                <a:solidFill>
                  <a:schemeClr val="tx1"/>
                </a:solidFill>
                <a:latin typeface="Century Gothic" panose="020B0502020202020204" pitchFamily="34" charset="0"/>
              </a:rPr>
              <a:t> MBA. DALGO GAYBOR, WILSON PATRICIO</a:t>
            </a:r>
          </a:p>
          <a:p>
            <a:pPr algn="ctr">
              <a:defRPr/>
            </a:pPr>
            <a:endParaRPr lang="es-EC" sz="4300" dirty="0">
              <a:solidFill>
                <a:schemeClr val="tx1"/>
              </a:solidFill>
              <a:latin typeface="Century Gothic" panose="020B0502020202020204" pitchFamily="34" charset="0"/>
            </a:endParaRPr>
          </a:p>
          <a:p>
            <a:pPr algn="ctr">
              <a:defRPr/>
            </a:pPr>
            <a:r>
              <a:rPr lang="es-EC" sz="4300" dirty="0">
                <a:solidFill>
                  <a:schemeClr val="tx1"/>
                </a:solidFill>
                <a:latin typeface="Century Gothic" panose="020B0502020202020204" pitchFamily="34" charset="0"/>
              </a:rPr>
              <a:t>AÑO 2020</a:t>
            </a:r>
          </a:p>
        </p:txBody>
      </p:sp>
    </p:spTree>
    <p:extLst>
      <p:ext uri="{BB962C8B-B14F-4D97-AF65-F5344CB8AC3E}">
        <p14:creationId xmlns:p14="http://schemas.microsoft.com/office/powerpoint/2010/main" val="2007696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p:sp>
        <p:nvSpPr>
          <p:cNvPr id="2" name="Título 1">
            <a:extLst>
              <a:ext uri="{FF2B5EF4-FFF2-40B4-BE49-F238E27FC236}">
                <a16:creationId xmlns:a16="http://schemas.microsoft.com/office/drawing/2014/main" id="{E89885CA-14EF-4894-8950-D01CBB6193B0}"/>
              </a:ext>
            </a:extLst>
          </p:cNvPr>
          <p:cNvSpPr>
            <a:spLocks noGrp="1"/>
          </p:cNvSpPr>
          <p:nvPr>
            <p:ph type="title"/>
          </p:nvPr>
        </p:nvSpPr>
        <p:spPr/>
        <p:txBody>
          <a:bodyPr>
            <a:normAutofit/>
          </a:bodyPr>
          <a:lstStyle/>
          <a:p>
            <a:pPr algn="ctr"/>
            <a:r>
              <a:rPr lang="es-EC" b="1" dirty="0"/>
              <a:t>Planteamiento del problema</a:t>
            </a:r>
            <a:endParaRPr lang="es-EC" dirty="0"/>
          </a:p>
        </p:txBody>
      </p:sp>
      <p:graphicFrame>
        <p:nvGraphicFramePr>
          <p:cNvPr id="4" name="Marcador de contenido 3">
            <a:extLst>
              <a:ext uri="{FF2B5EF4-FFF2-40B4-BE49-F238E27FC236}">
                <a16:creationId xmlns:a16="http://schemas.microsoft.com/office/drawing/2014/main" id="{7648273D-2A5A-4193-9892-B1C040DF236B}"/>
              </a:ext>
            </a:extLst>
          </p:cNvPr>
          <p:cNvGraphicFramePr>
            <a:graphicFrameLocks noGrp="1"/>
          </p:cNvGraphicFramePr>
          <p:nvPr>
            <p:ph idx="1"/>
            <p:extLst>
              <p:ext uri="{D42A27DB-BD31-4B8C-83A1-F6EECF244321}">
                <p14:modId xmlns:p14="http://schemas.microsoft.com/office/powerpoint/2010/main" val="2214452974"/>
              </p:ext>
            </p:extLst>
          </p:nvPr>
        </p:nvGraphicFramePr>
        <p:xfrm>
          <a:off x="838200" y="152600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8086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p:pic>
        <p:nvPicPr>
          <p:cNvPr id="9" name="Imagen 8">
            <a:extLst>
              <a:ext uri="{FF2B5EF4-FFF2-40B4-BE49-F238E27FC236}">
                <a16:creationId xmlns:a16="http://schemas.microsoft.com/office/drawing/2014/main" id="{F159742C-1B21-49CA-ABAA-35B394B12E4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3212" y="104899"/>
            <a:ext cx="10940043" cy="5872036"/>
          </a:xfrm>
          <a:prstGeom prst="rect">
            <a:avLst/>
          </a:prstGeom>
          <a:noFill/>
          <a:ln>
            <a:solidFill>
              <a:sysClr val="windowText" lastClr="000000"/>
            </a:solidFill>
          </a:ln>
        </p:spPr>
      </p:pic>
    </p:spTree>
    <p:extLst>
      <p:ext uri="{BB962C8B-B14F-4D97-AF65-F5344CB8AC3E}">
        <p14:creationId xmlns:p14="http://schemas.microsoft.com/office/powerpoint/2010/main" val="1175888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p:sp>
        <p:nvSpPr>
          <p:cNvPr id="6" name="Título 5">
            <a:extLst>
              <a:ext uri="{FF2B5EF4-FFF2-40B4-BE49-F238E27FC236}">
                <a16:creationId xmlns:a16="http://schemas.microsoft.com/office/drawing/2014/main" id="{2D389CB9-EF8E-4BAA-941B-BC1B97D6AF44}"/>
              </a:ext>
            </a:extLst>
          </p:cNvPr>
          <p:cNvSpPr>
            <a:spLocks noGrp="1"/>
          </p:cNvSpPr>
          <p:nvPr>
            <p:ph type="title"/>
          </p:nvPr>
        </p:nvSpPr>
        <p:spPr>
          <a:xfrm>
            <a:off x="838200" y="-148640"/>
            <a:ext cx="10515600" cy="1325563"/>
          </a:xfrm>
        </p:spPr>
        <p:txBody>
          <a:bodyPr/>
          <a:lstStyle/>
          <a:p>
            <a:pPr algn="ctr"/>
            <a:r>
              <a:rPr lang="es-EC" b="1" dirty="0"/>
              <a:t>Proceso de comercialización de GLP </a:t>
            </a:r>
            <a:endParaRPr lang="es-EC" dirty="0"/>
          </a:p>
        </p:txBody>
      </p:sp>
      <p:pic>
        <p:nvPicPr>
          <p:cNvPr id="8" name="Imagen 7">
            <a:extLst>
              <a:ext uri="{FF2B5EF4-FFF2-40B4-BE49-F238E27FC236}">
                <a16:creationId xmlns:a16="http://schemas.microsoft.com/office/drawing/2014/main" id="{7F2609D1-8988-4C33-A7D5-FBB2DFEF80CE}"/>
              </a:ext>
            </a:extLst>
          </p:cNvPr>
          <p:cNvPicPr/>
          <p:nvPr/>
        </p:nvPicPr>
        <p:blipFill rotWithShape="1">
          <a:blip r:embed="rId3"/>
          <a:srcRect l="29563" t="21720" r="12803" b="14262"/>
          <a:stretch/>
        </p:blipFill>
        <p:spPr bwMode="auto">
          <a:xfrm>
            <a:off x="2001078" y="927652"/>
            <a:ext cx="8189844" cy="52480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78414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p:sp>
        <p:nvSpPr>
          <p:cNvPr id="6" name="Título 5">
            <a:extLst>
              <a:ext uri="{FF2B5EF4-FFF2-40B4-BE49-F238E27FC236}">
                <a16:creationId xmlns:a16="http://schemas.microsoft.com/office/drawing/2014/main" id="{2D389CB9-EF8E-4BAA-941B-BC1B97D6AF44}"/>
              </a:ext>
            </a:extLst>
          </p:cNvPr>
          <p:cNvSpPr>
            <a:spLocks noGrp="1"/>
          </p:cNvSpPr>
          <p:nvPr>
            <p:ph type="title"/>
          </p:nvPr>
        </p:nvSpPr>
        <p:spPr>
          <a:xfrm>
            <a:off x="705677" y="1424557"/>
            <a:ext cx="10515600" cy="496266"/>
          </a:xfrm>
        </p:spPr>
        <p:txBody>
          <a:bodyPr>
            <a:normAutofit fontScale="90000"/>
          </a:bodyPr>
          <a:lstStyle/>
          <a:p>
            <a:r>
              <a:rPr lang="es-EC" b="1" dirty="0"/>
              <a:t>OBJETIVO GENERAL</a:t>
            </a:r>
            <a:endParaRPr lang="es-EC" dirty="0"/>
          </a:p>
        </p:txBody>
      </p:sp>
      <p:sp>
        <p:nvSpPr>
          <p:cNvPr id="7" name="Marcador de contenido 6">
            <a:extLst>
              <a:ext uri="{FF2B5EF4-FFF2-40B4-BE49-F238E27FC236}">
                <a16:creationId xmlns:a16="http://schemas.microsoft.com/office/drawing/2014/main" id="{492F295A-365C-4E5F-B858-8755BB648B5D}"/>
              </a:ext>
            </a:extLst>
          </p:cNvPr>
          <p:cNvSpPr>
            <a:spLocks noGrp="1"/>
          </p:cNvSpPr>
          <p:nvPr>
            <p:ph idx="1"/>
          </p:nvPr>
        </p:nvSpPr>
        <p:spPr>
          <a:xfrm>
            <a:off x="2552699" y="2542932"/>
            <a:ext cx="6821557" cy="2388566"/>
          </a:xfrm>
        </p:spPr>
        <p:txBody>
          <a:bodyPr/>
          <a:lstStyle/>
          <a:p>
            <a:pPr algn="just"/>
            <a:r>
              <a:rPr lang="es-EC" dirty="0"/>
              <a:t>Optimizar la capacidad instalada, mediante la localización de los Centros del Gas (GLP), para mejorar la distribución al cliente o clientes en el Distrito capitalino de la ciudad de Quito, durante el año 2019. </a:t>
            </a:r>
          </a:p>
          <a:p>
            <a:pPr marL="0" indent="0">
              <a:buNone/>
            </a:pPr>
            <a:endParaRPr lang="es-EC" dirty="0"/>
          </a:p>
        </p:txBody>
      </p:sp>
    </p:spTree>
    <p:extLst>
      <p:ext uri="{BB962C8B-B14F-4D97-AF65-F5344CB8AC3E}">
        <p14:creationId xmlns:p14="http://schemas.microsoft.com/office/powerpoint/2010/main" val="4028142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p:sp>
        <p:nvSpPr>
          <p:cNvPr id="6" name="Título 5">
            <a:extLst>
              <a:ext uri="{FF2B5EF4-FFF2-40B4-BE49-F238E27FC236}">
                <a16:creationId xmlns:a16="http://schemas.microsoft.com/office/drawing/2014/main" id="{2D389CB9-EF8E-4BAA-941B-BC1B97D6AF44}"/>
              </a:ext>
            </a:extLst>
          </p:cNvPr>
          <p:cNvSpPr>
            <a:spLocks noGrp="1"/>
          </p:cNvSpPr>
          <p:nvPr>
            <p:ph type="title"/>
          </p:nvPr>
        </p:nvSpPr>
        <p:spPr>
          <a:xfrm>
            <a:off x="838200" y="30271"/>
            <a:ext cx="5655365" cy="1325563"/>
          </a:xfrm>
        </p:spPr>
        <p:txBody>
          <a:bodyPr/>
          <a:lstStyle/>
          <a:p>
            <a:r>
              <a:rPr lang="es-EC" b="1" dirty="0"/>
              <a:t>OBJETIVOS ESPECÍFICOS</a:t>
            </a:r>
            <a:endParaRPr lang="es-EC" dirty="0"/>
          </a:p>
        </p:txBody>
      </p:sp>
      <p:graphicFrame>
        <p:nvGraphicFramePr>
          <p:cNvPr id="7" name="Marcador de contenido 6">
            <a:extLst>
              <a:ext uri="{FF2B5EF4-FFF2-40B4-BE49-F238E27FC236}">
                <a16:creationId xmlns:a16="http://schemas.microsoft.com/office/drawing/2014/main" id="{CB0866BD-CD0C-4632-AEFC-A4A5AE017510}"/>
              </a:ext>
            </a:extLst>
          </p:cNvPr>
          <p:cNvGraphicFramePr>
            <a:graphicFrameLocks noGrp="1"/>
          </p:cNvGraphicFramePr>
          <p:nvPr>
            <p:ph idx="1"/>
            <p:extLst>
              <p:ext uri="{D42A27DB-BD31-4B8C-83A1-F6EECF244321}">
                <p14:modId xmlns:p14="http://schemas.microsoft.com/office/powerpoint/2010/main" val="3024828054"/>
              </p:ext>
            </p:extLst>
          </p:nvPr>
        </p:nvGraphicFramePr>
        <p:xfrm>
          <a:off x="838200" y="1355834"/>
          <a:ext cx="10985938" cy="4571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3696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3"/>
          <a:srcRect l="11077" t="60108" r="13924" b="31069"/>
          <a:stretch/>
        </p:blipFill>
        <p:spPr>
          <a:xfrm>
            <a:off x="0" y="6175717"/>
            <a:ext cx="12192000" cy="682283"/>
          </a:xfrm>
          <a:prstGeom prst="rect">
            <a:avLst/>
          </a:prstGeom>
        </p:spPr>
      </p:pic>
      <p:sp>
        <p:nvSpPr>
          <p:cNvPr id="6" name="Título 5">
            <a:extLst>
              <a:ext uri="{FF2B5EF4-FFF2-40B4-BE49-F238E27FC236}">
                <a16:creationId xmlns:a16="http://schemas.microsoft.com/office/drawing/2014/main" id="{2D389CB9-EF8E-4BAA-941B-BC1B97D6AF44}"/>
              </a:ext>
            </a:extLst>
          </p:cNvPr>
          <p:cNvSpPr>
            <a:spLocks noGrp="1"/>
          </p:cNvSpPr>
          <p:nvPr>
            <p:ph type="title"/>
          </p:nvPr>
        </p:nvSpPr>
        <p:spPr>
          <a:xfrm>
            <a:off x="677916" y="261863"/>
            <a:ext cx="10515600" cy="1325563"/>
          </a:xfrm>
        </p:spPr>
        <p:txBody>
          <a:bodyPr/>
          <a:lstStyle/>
          <a:p>
            <a:pPr algn="ctr"/>
            <a:r>
              <a:rPr lang="es-EC" b="1" dirty="0"/>
              <a:t>Metodología </a:t>
            </a:r>
          </a:p>
        </p:txBody>
      </p:sp>
      <p:graphicFrame>
        <p:nvGraphicFramePr>
          <p:cNvPr id="2" name="Marcador de contenido 1">
            <a:extLst>
              <a:ext uri="{FF2B5EF4-FFF2-40B4-BE49-F238E27FC236}">
                <a16:creationId xmlns:a16="http://schemas.microsoft.com/office/drawing/2014/main" id="{20FECD9B-BF12-47E3-83C6-58A3453F7DF4}"/>
              </a:ext>
            </a:extLst>
          </p:cNvPr>
          <p:cNvGraphicFramePr>
            <a:graphicFrameLocks noGrp="1"/>
          </p:cNvGraphicFramePr>
          <p:nvPr>
            <p:ph idx="1"/>
            <p:extLst>
              <p:ext uri="{D42A27DB-BD31-4B8C-83A1-F6EECF244321}">
                <p14:modId xmlns:p14="http://schemas.microsoft.com/office/powerpoint/2010/main" val="2323323202"/>
              </p:ext>
            </p:extLst>
          </p:nvPr>
        </p:nvGraphicFramePr>
        <p:xfrm>
          <a:off x="1486563" y="2017231"/>
          <a:ext cx="9218223" cy="28235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Imagen 2">
            <a:extLst>
              <a:ext uri="{FF2B5EF4-FFF2-40B4-BE49-F238E27FC236}">
                <a16:creationId xmlns:a16="http://schemas.microsoft.com/office/drawing/2014/main" id="{D46FAA4A-3D5C-4E42-8A65-64F87ECDC323}"/>
              </a:ext>
            </a:extLst>
          </p:cNvPr>
          <p:cNvPicPr>
            <a:picLocks noChangeAspect="1"/>
          </p:cNvPicPr>
          <p:nvPr/>
        </p:nvPicPr>
        <p:blipFill rotWithShape="1">
          <a:blip r:embed="rId9"/>
          <a:srcRect l="45905" t="52874" r="13750" b="2988"/>
          <a:stretch/>
        </p:blipFill>
        <p:spPr>
          <a:xfrm>
            <a:off x="173421" y="4488807"/>
            <a:ext cx="2741228" cy="1686910"/>
          </a:xfrm>
          <a:prstGeom prst="rect">
            <a:avLst/>
          </a:prstGeom>
        </p:spPr>
      </p:pic>
      <p:pic>
        <p:nvPicPr>
          <p:cNvPr id="4" name="Imagen 3">
            <a:extLst>
              <a:ext uri="{FF2B5EF4-FFF2-40B4-BE49-F238E27FC236}">
                <a16:creationId xmlns:a16="http://schemas.microsoft.com/office/drawing/2014/main" id="{4159B73D-5AFA-4418-8D98-41E69BF4F60F}"/>
              </a:ext>
            </a:extLst>
          </p:cNvPr>
          <p:cNvPicPr>
            <a:picLocks noChangeAspect="1"/>
          </p:cNvPicPr>
          <p:nvPr/>
        </p:nvPicPr>
        <p:blipFill rotWithShape="1">
          <a:blip r:embed="rId10"/>
          <a:srcRect l="27619" r="25849"/>
          <a:stretch/>
        </p:blipFill>
        <p:spPr>
          <a:xfrm>
            <a:off x="9932275" y="4133194"/>
            <a:ext cx="1261241" cy="1800161"/>
          </a:xfrm>
          <a:prstGeom prst="rect">
            <a:avLst/>
          </a:prstGeom>
        </p:spPr>
      </p:pic>
      <p:pic>
        <p:nvPicPr>
          <p:cNvPr id="7" name="Imagen 6">
            <a:extLst>
              <a:ext uri="{FF2B5EF4-FFF2-40B4-BE49-F238E27FC236}">
                <a16:creationId xmlns:a16="http://schemas.microsoft.com/office/drawing/2014/main" id="{13C5FCF4-622E-459E-9E10-EB6472BE1330}"/>
              </a:ext>
            </a:extLst>
          </p:cNvPr>
          <p:cNvPicPr>
            <a:picLocks noChangeAspect="1"/>
          </p:cNvPicPr>
          <p:nvPr/>
        </p:nvPicPr>
        <p:blipFill>
          <a:blip r:embed="rId11"/>
          <a:stretch>
            <a:fillRect/>
          </a:stretch>
        </p:blipFill>
        <p:spPr>
          <a:xfrm>
            <a:off x="9610488" y="1246017"/>
            <a:ext cx="2188595" cy="1215886"/>
          </a:xfrm>
          <a:prstGeom prst="rect">
            <a:avLst/>
          </a:prstGeom>
        </p:spPr>
      </p:pic>
    </p:spTree>
    <p:extLst>
      <p:ext uri="{BB962C8B-B14F-4D97-AF65-F5344CB8AC3E}">
        <p14:creationId xmlns:p14="http://schemas.microsoft.com/office/powerpoint/2010/main" val="3775915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3"/>
          <a:srcRect l="11077" t="60108" r="13924" b="31069"/>
          <a:stretch/>
        </p:blipFill>
        <p:spPr>
          <a:xfrm>
            <a:off x="0" y="6175717"/>
            <a:ext cx="12192000" cy="682283"/>
          </a:xfrm>
          <a:prstGeom prst="rect">
            <a:avLst/>
          </a:prstGeom>
        </p:spPr>
      </p:pic>
      <p:sp>
        <p:nvSpPr>
          <p:cNvPr id="6" name="Título 5">
            <a:extLst>
              <a:ext uri="{FF2B5EF4-FFF2-40B4-BE49-F238E27FC236}">
                <a16:creationId xmlns:a16="http://schemas.microsoft.com/office/drawing/2014/main" id="{2D389CB9-EF8E-4BAA-941B-BC1B97D6AF44}"/>
              </a:ext>
            </a:extLst>
          </p:cNvPr>
          <p:cNvSpPr>
            <a:spLocks noGrp="1"/>
          </p:cNvSpPr>
          <p:nvPr>
            <p:ph type="title"/>
          </p:nvPr>
        </p:nvSpPr>
        <p:spPr>
          <a:xfrm>
            <a:off x="1300655" y="-16729"/>
            <a:ext cx="10515600" cy="1325563"/>
          </a:xfrm>
        </p:spPr>
        <p:txBody>
          <a:bodyPr/>
          <a:lstStyle/>
          <a:p>
            <a:pPr algn="ctr"/>
            <a:r>
              <a:rPr lang="es-EC" b="1" dirty="0"/>
              <a:t>Justificación</a:t>
            </a:r>
            <a:endParaRPr lang="es-EC" dirty="0"/>
          </a:p>
        </p:txBody>
      </p:sp>
      <p:graphicFrame>
        <p:nvGraphicFramePr>
          <p:cNvPr id="2" name="Marcador de contenido 1">
            <a:extLst>
              <a:ext uri="{FF2B5EF4-FFF2-40B4-BE49-F238E27FC236}">
                <a16:creationId xmlns:a16="http://schemas.microsoft.com/office/drawing/2014/main" id="{FECCD8D5-F291-42FA-A996-0C2A26543E73}"/>
              </a:ext>
            </a:extLst>
          </p:cNvPr>
          <p:cNvGraphicFramePr>
            <a:graphicFrameLocks noGrp="1"/>
          </p:cNvGraphicFramePr>
          <p:nvPr>
            <p:ph idx="1"/>
            <p:extLst>
              <p:ext uri="{D42A27DB-BD31-4B8C-83A1-F6EECF244321}">
                <p14:modId xmlns:p14="http://schemas.microsoft.com/office/powerpoint/2010/main" val="2565543955"/>
              </p:ext>
            </p:extLst>
          </p:nvPr>
        </p:nvGraphicFramePr>
        <p:xfrm>
          <a:off x="609600" y="1067611"/>
          <a:ext cx="10972800" cy="51081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Imagen 2">
            <a:extLst>
              <a:ext uri="{FF2B5EF4-FFF2-40B4-BE49-F238E27FC236}">
                <a16:creationId xmlns:a16="http://schemas.microsoft.com/office/drawing/2014/main" id="{101ADCF0-CB5B-406C-8755-97D7A1D8BD8E}"/>
              </a:ext>
            </a:extLst>
          </p:cNvPr>
          <p:cNvPicPr>
            <a:picLocks noChangeAspect="1"/>
          </p:cNvPicPr>
          <p:nvPr/>
        </p:nvPicPr>
        <p:blipFill>
          <a:blip r:embed="rId9"/>
          <a:stretch>
            <a:fillRect/>
          </a:stretch>
        </p:blipFill>
        <p:spPr>
          <a:xfrm>
            <a:off x="1737326" y="4173078"/>
            <a:ext cx="1900707" cy="1288025"/>
          </a:xfrm>
          <a:prstGeom prst="rect">
            <a:avLst/>
          </a:prstGeom>
        </p:spPr>
      </p:pic>
      <p:pic>
        <p:nvPicPr>
          <p:cNvPr id="4" name="Imagen 3">
            <a:extLst>
              <a:ext uri="{FF2B5EF4-FFF2-40B4-BE49-F238E27FC236}">
                <a16:creationId xmlns:a16="http://schemas.microsoft.com/office/drawing/2014/main" id="{433730BC-59E8-495B-87FC-8653F7F5F3F3}"/>
              </a:ext>
            </a:extLst>
          </p:cNvPr>
          <p:cNvPicPr>
            <a:picLocks noChangeAspect="1"/>
          </p:cNvPicPr>
          <p:nvPr/>
        </p:nvPicPr>
        <p:blipFill rotWithShape="1">
          <a:blip r:embed="rId10"/>
          <a:srcRect l="68636" t="26119" b="15146"/>
          <a:stretch/>
        </p:blipFill>
        <p:spPr>
          <a:xfrm>
            <a:off x="9379253" y="3930540"/>
            <a:ext cx="1527120" cy="1591972"/>
          </a:xfrm>
          <a:prstGeom prst="rect">
            <a:avLst/>
          </a:prstGeom>
        </p:spPr>
      </p:pic>
    </p:spTree>
    <p:extLst>
      <p:ext uri="{BB962C8B-B14F-4D97-AF65-F5344CB8AC3E}">
        <p14:creationId xmlns:p14="http://schemas.microsoft.com/office/powerpoint/2010/main" val="1055061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p:graphicFrame>
        <p:nvGraphicFramePr>
          <p:cNvPr id="2" name="Marcador de contenido 1">
            <a:extLst>
              <a:ext uri="{FF2B5EF4-FFF2-40B4-BE49-F238E27FC236}">
                <a16:creationId xmlns:a16="http://schemas.microsoft.com/office/drawing/2014/main" id="{804D2376-A4A7-4D5D-A8F0-DE6CA9C8363F}"/>
              </a:ext>
            </a:extLst>
          </p:cNvPr>
          <p:cNvGraphicFramePr>
            <a:graphicFrameLocks noGrp="1"/>
          </p:cNvGraphicFramePr>
          <p:nvPr>
            <p:ph idx="1"/>
            <p:extLst>
              <p:ext uri="{D42A27DB-BD31-4B8C-83A1-F6EECF244321}">
                <p14:modId xmlns:p14="http://schemas.microsoft.com/office/powerpoint/2010/main" val="1773687016"/>
              </p:ext>
            </p:extLst>
          </p:nvPr>
        </p:nvGraphicFramePr>
        <p:xfrm>
          <a:off x="-831575" y="764204"/>
          <a:ext cx="11380305" cy="5066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a:extLst>
              <a:ext uri="{FF2B5EF4-FFF2-40B4-BE49-F238E27FC236}">
                <a16:creationId xmlns:a16="http://schemas.microsoft.com/office/drawing/2014/main" id="{0AEAB798-3BBF-41F9-B62B-7940DE545250}"/>
              </a:ext>
            </a:extLst>
          </p:cNvPr>
          <p:cNvPicPr>
            <a:picLocks noChangeAspect="1"/>
          </p:cNvPicPr>
          <p:nvPr/>
        </p:nvPicPr>
        <p:blipFill rotWithShape="1">
          <a:blip r:embed="rId8"/>
          <a:srcRect l="67349" t="22744" b="15806"/>
          <a:stretch/>
        </p:blipFill>
        <p:spPr>
          <a:xfrm>
            <a:off x="8544910" y="3161410"/>
            <a:ext cx="2548148" cy="2669545"/>
          </a:xfrm>
          <a:prstGeom prst="rect">
            <a:avLst/>
          </a:prstGeom>
        </p:spPr>
      </p:pic>
      <p:pic>
        <p:nvPicPr>
          <p:cNvPr id="4" name="Imagen 3">
            <a:extLst>
              <a:ext uri="{FF2B5EF4-FFF2-40B4-BE49-F238E27FC236}">
                <a16:creationId xmlns:a16="http://schemas.microsoft.com/office/drawing/2014/main" id="{9AD6D370-6F11-4D9D-A4EC-B8CD796EE410}"/>
              </a:ext>
            </a:extLst>
          </p:cNvPr>
          <p:cNvPicPr>
            <a:picLocks noChangeAspect="1"/>
          </p:cNvPicPr>
          <p:nvPr/>
        </p:nvPicPr>
        <p:blipFill>
          <a:blip r:embed="rId9"/>
          <a:stretch>
            <a:fillRect/>
          </a:stretch>
        </p:blipFill>
        <p:spPr>
          <a:xfrm>
            <a:off x="8585496" y="955618"/>
            <a:ext cx="2466975" cy="1847850"/>
          </a:xfrm>
          <a:prstGeom prst="rect">
            <a:avLst/>
          </a:prstGeom>
        </p:spPr>
      </p:pic>
    </p:spTree>
    <p:extLst>
      <p:ext uri="{BB962C8B-B14F-4D97-AF65-F5344CB8AC3E}">
        <p14:creationId xmlns:p14="http://schemas.microsoft.com/office/powerpoint/2010/main" val="572792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p:sp>
        <p:nvSpPr>
          <p:cNvPr id="6" name="Título 5">
            <a:extLst>
              <a:ext uri="{FF2B5EF4-FFF2-40B4-BE49-F238E27FC236}">
                <a16:creationId xmlns:a16="http://schemas.microsoft.com/office/drawing/2014/main" id="{2D389CB9-EF8E-4BAA-941B-BC1B97D6AF44}"/>
              </a:ext>
            </a:extLst>
          </p:cNvPr>
          <p:cNvSpPr>
            <a:spLocks noGrp="1"/>
          </p:cNvSpPr>
          <p:nvPr>
            <p:ph type="title"/>
          </p:nvPr>
        </p:nvSpPr>
        <p:spPr>
          <a:xfrm>
            <a:off x="838200" y="0"/>
            <a:ext cx="10515600" cy="1325563"/>
          </a:xfrm>
        </p:spPr>
        <p:txBody>
          <a:bodyPr/>
          <a:lstStyle/>
          <a:p>
            <a:pPr algn="ctr"/>
            <a:r>
              <a:rPr lang="es-EC" b="1" dirty="0"/>
              <a:t>Investigación </a:t>
            </a:r>
          </a:p>
        </p:txBody>
      </p:sp>
      <p:graphicFrame>
        <p:nvGraphicFramePr>
          <p:cNvPr id="2" name="Marcador de contenido 1">
            <a:extLst>
              <a:ext uri="{FF2B5EF4-FFF2-40B4-BE49-F238E27FC236}">
                <a16:creationId xmlns:a16="http://schemas.microsoft.com/office/drawing/2014/main" id="{B318AD99-BB37-431B-AA9E-C37FEF8665C5}"/>
              </a:ext>
            </a:extLst>
          </p:cNvPr>
          <p:cNvGraphicFramePr>
            <a:graphicFrameLocks noGrp="1"/>
          </p:cNvGraphicFramePr>
          <p:nvPr>
            <p:ph idx="1"/>
            <p:extLst>
              <p:ext uri="{D42A27DB-BD31-4B8C-83A1-F6EECF244321}">
                <p14:modId xmlns:p14="http://schemas.microsoft.com/office/powerpoint/2010/main" val="2147467722"/>
              </p:ext>
            </p:extLst>
          </p:nvPr>
        </p:nvGraphicFramePr>
        <p:xfrm>
          <a:off x="705679" y="1253331"/>
          <a:ext cx="11023866" cy="4922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7441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p:graphicFrame>
        <p:nvGraphicFramePr>
          <p:cNvPr id="2" name="Tabla 1">
            <a:extLst>
              <a:ext uri="{FF2B5EF4-FFF2-40B4-BE49-F238E27FC236}">
                <a16:creationId xmlns:a16="http://schemas.microsoft.com/office/drawing/2014/main" id="{AA7FD6BD-EAFF-44D4-9F84-1A0202E82964}"/>
              </a:ext>
            </a:extLst>
          </p:cNvPr>
          <p:cNvGraphicFramePr>
            <a:graphicFrameLocks noGrp="1"/>
          </p:cNvGraphicFramePr>
          <p:nvPr>
            <p:extLst>
              <p:ext uri="{D42A27DB-BD31-4B8C-83A1-F6EECF244321}">
                <p14:modId xmlns:p14="http://schemas.microsoft.com/office/powerpoint/2010/main" val="2206737655"/>
              </p:ext>
            </p:extLst>
          </p:nvPr>
        </p:nvGraphicFramePr>
        <p:xfrm>
          <a:off x="1256839" y="765076"/>
          <a:ext cx="10055175" cy="4721324"/>
        </p:xfrm>
        <a:graphic>
          <a:graphicData uri="http://schemas.openxmlformats.org/drawingml/2006/table">
            <a:tbl>
              <a:tblPr firstRow="1" firstCol="1" bandRow="1">
                <a:tableStyleId>{912C8C85-51F0-491E-9774-3900AFEF0FD7}</a:tableStyleId>
              </a:tblPr>
              <a:tblGrid>
                <a:gridCol w="3569161">
                  <a:extLst>
                    <a:ext uri="{9D8B030D-6E8A-4147-A177-3AD203B41FA5}">
                      <a16:colId xmlns:a16="http://schemas.microsoft.com/office/drawing/2014/main" val="341225686"/>
                    </a:ext>
                  </a:extLst>
                </a:gridCol>
                <a:gridCol w="1530556">
                  <a:extLst>
                    <a:ext uri="{9D8B030D-6E8A-4147-A177-3AD203B41FA5}">
                      <a16:colId xmlns:a16="http://schemas.microsoft.com/office/drawing/2014/main" val="1613955493"/>
                    </a:ext>
                  </a:extLst>
                </a:gridCol>
                <a:gridCol w="3495367">
                  <a:extLst>
                    <a:ext uri="{9D8B030D-6E8A-4147-A177-3AD203B41FA5}">
                      <a16:colId xmlns:a16="http://schemas.microsoft.com/office/drawing/2014/main" val="2871550252"/>
                    </a:ext>
                  </a:extLst>
                </a:gridCol>
                <a:gridCol w="1460091">
                  <a:extLst>
                    <a:ext uri="{9D8B030D-6E8A-4147-A177-3AD203B41FA5}">
                      <a16:colId xmlns:a16="http://schemas.microsoft.com/office/drawing/2014/main" val="3909581243"/>
                    </a:ext>
                  </a:extLst>
                </a:gridCol>
              </a:tblGrid>
              <a:tr h="383605">
                <a:tc gridSpan="4">
                  <a:txBody>
                    <a:bodyPr/>
                    <a:lstStyle/>
                    <a:p>
                      <a:pPr algn="ctr">
                        <a:lnSpc>
                          <a:spcPct val="107000"/>
                        </a:lnSpc>
                        <a:spcAft>
                          <a:spcPts val="0"/>
                        </a:spcAft>
                      </a:pPr>
                      <a:r>
                        <a:rPr lang="es-EC" sz="2000" dirty="0">
                          <a:effectLst/>
                        </a:rPr>
                        <a:t>DATOS RELEVANTES</a:t>
                      </a:r>
                      <a:endParaRPr lang="es-EC" sz="20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791993865"/>
                  </a:ext>
                </a:extLst>
              </a:tr>
              <a:tr h="981466">
                <a:tc>
                  <a:txBody>
                    <a:bodyPr/>
                    <a:lstStyle/>
                    <a:p>
                      <a:pPr>
                        <a:lnSpc>
                          <a:spcPct val="107000"/>
                        </a:lnSpc>
                        <a:spcAft>
                          <a:spcPts val="0"/>
                        </a:spcAft>
                      </a:pPr>
                      <a:r>
                        <a:rPr lang="es-EC" sz="1800" dirty="0">
                          <a:effectLst/>
                        </a:rPr>
                        <a:t>Distribuidores del Distrito Metropolitano de Quito</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393</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800" b="1" dirty="0">
                          <a:effectLst/>
                        </a:rPr>
                        <a:t>Distribuidores fijos que cargan en planta </a:t>
                      </a:r>
                      <a:endParaRPr lang="es-EC" sz="1800" b="1"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10</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0395919"/>
                  </a:ext>
                </a:extLst>
              </a:tr>
              <a:tr h="902952">
                <a:tc>
                  <a:txBody>
                    <a:bodyPr/>
                    <a:lstStyle/>
                    <a:p>
                      <a:pPr>
                        <a:lnSpc>
                          <a:spcPct val="107000"/>
                        </a:lnSpc>
                        <a:spcAft>
                          <a:spcPts val="0"/>
                        </a:spcAft>
                      </a:pPr>
                      <a:r>
                        <a:rPr lang="es-EC" sz="1800">
                          <a:effectLst/>
                        </a:rPr>
                        <a:t>Distribuidores retirados en el año 2018  </a:t>
                      </a:r>
                      <a:endParaRPr lang="es-EC" sz="18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9</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800" b="1">
                          <a:effectLst/>
                        </a:rPr>
                        <a:t>Distribuidores que no son parte del Distrito Metropolitano de Quito</a:t>
                      </a:r>
                      <a:endParaRPr lang="es-EC" sz="1800" b="1">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 </a:t>
                      </a:r>
                    </a:p>
                    <a:p>
                      <a:pPr algn="ctr">
                        <a:lnSpc>
                          <a:spcPct val="107000"/>
                        </a:lnSpc>
                        <a:spcAft>
                          <a:spcPts val="0"/>
                        </a:spcAft>
                      </a:pPr>
                      <a:r>
                        <a:rPr lang="es-EC" sz="1800" dirty="0">
                          <a:effectLst/>
                        </a:rPr>
                        <a:t>153</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9974442"/>
                  </a:ext>
                </a:extLst>
              </a:tr>
              <a:tr h="834804">
                <a:tc>
                  <a:txBody>
                    <a:bodyPr/>
                    <a:lstStyle/>
                    <a:p>
                      <a:pPr>
                        <a:lnSpc>
                          <a:spcPct val="107000"/>
                        </a:lnSpc>
                        <a:spcAft>
                          <a:spcPts val="0"/>
                        </a:spcAft>
                      </a:pPr>
                      <a:r>
                        <a:rPr lang="es-EC" sz="1800">
                          <a:effectLst/>
                        </a:rPr>
                        <a:t>Centros de Acopio del Distrito Metropolitano de Quito</a:t>
                      </a:r>
                      <a:endParaRPr lang="es-EC" sz="18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15</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800" b="1" dirty="0">
                          <a:effectLst/>
                        </a:rPr>
                        <a:t>Centros de Acopio no son parte del Distrito Metropolitano de Quito</a:t>
                      </a:r>
                      <a:endParaRPr lang="es-EC" sz="1800" b="1"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800" dirty="0">
                          <a:effectLst/>
                        </a:rPr>
                        <a:t>5</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8886091"/>
                  </a:ext>
                </a:extLst>
              </a:tr>
              <a:tr h="783693">
                <a:tc>
                  <a:txBody>
                    <a:bodyPr/>
                    <a:lstStyle/>
                    <a:p>
                      <a:pPr>
                        <a:lnSpc>
                          <a:spcPct val="107000"/>
                        </a:lnSpc>
                        <a:spcAft>
                          <a:spcPts val="0"/>
                        </a:spcAft>
                      </a:pPr>
                      <a:r>
                        <a:rPr lang="es-EC" sz="1800" dirty="0">
                          <a:effectLst/>
                        </a:rPr>
                        <a:t>Total distribuidores en la Provincia de Pichincha</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gn="ctr">
                        <a:lnSpc>
                          <a:spcPct val="107000"/>
                        </a:lnSpc>
                        <a:spcAft>
                          <a:spcPts val="0"/>
                        </a:spcAft>
                      </a:pPr>
                      <a:r>
                        <a:rPr lang="es-EC" sz="1800" dirty="0">
                          <a:effectLst/>
                        </a:rPr>
                        <a:t>402</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301924141"/>
                  </a:ext>
                </a:extLst>
              </a:tr>
              <a:tr h="834804">
                <a:tc>
                  <a:txBody>
                    <a:bodyPr/>
                    <a:lstStyle/>
                    <a:p>
                      <a:pPr>
                        <a:lnSpc>
                          <a:spcPct val="107000"/>
                        </a:lnSpc>
                        <a:spcAft>
                          <a:spcPts val="0"/>
                        </a:spcAft>
                      </a:pPr>
                      <a:r>
                        <a:rPr lang="es-EC" sz="1800" dirty="0">
                          <a:effectLst/>
                        </a:rPr>
                        <a:t>Total Centros de Acopio en el Distrito Metropolitano de Quito</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gn="ctr">
                        <a:lnSpc>
                          <a:spcPct val="107000"/>
                        </a:lnSpc>
                        <a:spcAft>
                          <a:spcPts val="0"/>
                        </a:spcAft>
                      </a:pPr>
                      <a:r>
                        <a:rPr lang="es-EC" sz="1800" dirty="0">
                          <a:effectLst/>
                        </a:rPr>
                        <a:t>15</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142550506"/>
                  </a:ext>
                </a:extLst>
              </a:tr>
            </a:tbl>
          </a:graphicData>
        </a:graphic>
      </p:graphicFrame>
    </p:spTree>
    <p:extLst>
      <p:ext uri="{BB962C8B-B14F-4D97-AF65-F5344CB8AC3E}">
        <p14:creationId xmlns:p14="http://schemas.microsoft.com/office/powerpoint/2010/main" val="247037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p:sp>
        <p:nvSpPr>
          <p:cNvPr id="6" name="Título 5">
            <a:extLst>
              <a:ext uri="{FF2B5EF4-FFF2-40B4-BE49-F238E27FC236}">
                <a16:creationId xmlns:a16="http://schemas.microsoft.com/office/drawing/2014/main" id="{2D389CB9-EF8E-4BAA-941B-BC1B97D6AF44}"/>
              </a:ext>
            </a:extLst>
          </p:cNvPr>
          <p:cNvSpPr>
            <a:spLocks noGrp="1"/>
          </p:cNvSpPr>
          <p:nvPr>
            <p:ph type="title"/>
          </p:nvPr>
        </p:nvSpPr>
        <p:spPr>
          <a:xfrm>
            <a:off x="838200" y="118030"/>
            <a:ext cx="10515600" cy="915436"/>
          </a:xfrm>
        </p:spPr>
        <p:txBody>
          <a:bodyPr/>
          <a:lstStyle/>
          <a:p>
            <a:pPr algn="ctr"/>
            <a:r>
              <a:rPr lang="es-EC" b="1" dirty="0"/>
              <a:t>INTRODUCCIÓN</a:t>
            </a:r>
            <a:endParaRPr lang="es-EC" dirty="0"/>
          </a:p>
        </p:txBody>
      </p:sp>
      <p:graphicFrame>
        <p:nvGraphicFramePr>
          <p:cNvPr id="8" name="Marcador de contenido 7">
            <a:extLst>
              <a:ext uri="{FF2B5EF4-FFF2-40B4-BE49-F238E27FC236}">
                <a16:creationId xmlns:a16="http://schemas.microsoft.com/office/drawing/2014/main" id="{8A97FE37-2835-4920-82CD-43F96F5D5C5C}"/>
              </a:ext>
            </a:extLst>
          </p:cNvPr>
          <p:cNvGraphicFramePr>
            <a:graphicFrameLocks noGrp="1"/>
          </p:cNvGraphicFramePr>
          <p:nvPr>
            <p:ph idx="1"/>
            <p:extLst>
              <p:ext uri="{D42A27DB-BD31-4B8C-83A1-F6EECF244321}">
                <p14:modId xmlns:p14="http://schemas.microsoft.com/office/powerpoint/2010/main" val="200054479"/>
              </p:ext>
            </p:extLst>
          </p:nvPr>
        </p:nvGraphicFramePr>
        <p:xfrm>
          <a:off x="308113" y="940905"/>
          <a:ext cx="11658600" cy="5141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0713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p:pic>
        <p:nvPicPr>
          <p:cNvPr id="8" name="Imagen 7">
            <a:extLst>
              <a:ext uri="{FF2B5EF4-FFF2-40B4-BE49-F238E27FC236}">
                <a16:creationId xmlns:a16="http://schemas.microsoft.com/office/drawing/2014/main" id="{AA3CEC07-773D-41C2-B8C9-FC92D00875C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175717"/>
          </a:xfrm>
          <a:prstGeom prst="rect">
            <a:avLst/>
          </a:prstGeom>
          <a:noFill/>
          <a:ln>
            <a:solidFill>
              <a:sysClr val="windowText" lastClr="000000"/>
            </a:solidFill>
          </a:ln>
        </p:spPr>
      </p:pic>
      <p:sp>
        <p:nvSpPr>
          <p:cNvPr id="2" name="Rectángulo 1">
            <a:extLst>
              <a:ext uri="{FF2B5EF4-FFF2-40B4-BE49-F238E27FC236}">
                <a16:creationId xmlns:a16="http://schemas.microsoft.com/office/drawing/2014/main" id="{7C79DB4A-7F9B-47FA-9F58-20175E854B8C}"/>
              </a:ext>
            </a:extLst>
          </p:cNvPr>
          <p:cNvSpPr/>
          <p:nvPr/>
        </p:nvSpPr>
        <p:spPr>
          <a:xfrm>
            <a:off x="103239" y="102928"/>
            <a:ext cx="6155916" cy="369332"/>
          </a:xfrm>
          <a:prstGeom prst="rect">
            <a:avLst/>
          </a:prstGeom>
        </p:spPr>
        <p:txBody>
          <a:bodyPr wrap="none">
            <a:spAutoFit/>
          </a:bodyPr>
          <a:lstStyle/>
          <a:p>
            <a:r>
              <a:rPr lang="en-US" b="1" dirty="0"/>
              <a:t> Centro de </a:t>
            </a:r>
            <a:r>
              <a:rPr lang="en-US" b="1" dirty="0" err="1"/>
              <a:t>Acopio</a:t>
            </a:r>
            <a:r>
              <a:rPr lang="en-US" b="1" dirty="0"/>
              <a:t>:  Cali </a:t>
            </a:r>
            <a:r>
              <a:rPr lang="en-US" b="1" dirty="0" err="1"/>
              <a:t>Pilaguano</a:t>
            </a:r>
            <a:r>
              <a:rPr lang="en-US" b="1" dirty="0"/>
              <a:t> Víctor Manuel (ENI Ecuador)</a:t>
            </a:r>
            <a:endParaRPr lang="es-EC" b="1" dirty="0"/>
          </a:p>
        </p:txBody>
      </p:sp>
    </p:spTree>
    <p:extLst>
      <p:ext uri="{BB962C8B-B14F-4D97-AF65-F5344CB8AC3E}">
        <p14:creationId xmlns:p14="http://schemas.microsoft.com/office/powerpoint/2010/main" val="283854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5">
            <a:extLst>
              <a:ext uri="{FF2B5EF4-FFF2-40B4-BE49-F238E27FC236}">
                <a16:creationId xmlns:a16="http://schemas.microsoft.com/office/drawing/2014/main" id="{2D389CB9-EF8E-4BAA-941B-BC1B97D6AF44}"/>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3700" kern="1200" dirty="0">
                <a:solidFill>
                  <a:srgbClr val="FFFFFF"/>
                </a:solidFill>
                <a:latin typeface="+mj-lt"/>
                <a:ea typeface="+mj-ea"/>
                <a:cs typeface="+mj-cs"/>
              </a:rPr>
              <a:t> Centro de </a:t>
            </a:r>
            <a:r>
              <a:rPr lang="en-US" sz="3700" kern="1200" dirty="0" err="1">
                <a:solidFill>
                  <a:srgbClr val="FFFFFF"/>
                </a:solidFill>
                <a:latin typeface="+mj-lt"/>
                <a:ea typeface="+mj-ea"/>
                <a:cs typeface="+mj-cs"/>
              </a:rPr>
              <a:t>Acopio</a:t>
            </a:r>
            <a:r>
              <a:rPr lang="en-US" sz="3700" kern="1200" dirty="0">
                <a:solidFill>
                  <a:srgbClr val="FFFFFF"/>
                </a:solidFill>
                <a:latin typeface="+mj-lt"/>
                <a:ea typeface="+mj-ea"/>
                <a:cs typeface="+mj-cs"/>
              </a:rPr>
              <a:t>:  Cali </a:t>
            </a:r>
            <a:r>
              <a:rPr lang="en-US" sz="3700" kern="1200" dirty="0" err="1">
                <a:solidFill>
                  <a:srgbClr val="FFFFFF"/>
                </a:solidFill>
                <a:latin typeface="+mj-lt"/>
                <a:ea typeface="+mj-ea"/>
                <a:cs typeface="+mj-cs"/>
              </a:rPr>
              <a:t>Pilaguano</a:t>
            </a:r>
            <a:r>
              <a:rPr lang="en-US" sz="3700" kern="1200" dirty="0">
                <a:solidFill>
                  <a:srgbClr val="FFFFFF"/>
                </a:solidFill>
                <a:latin typeface="+mj-lt"/>
                <a:ea typeface="+mj-ea"/>
                <a:cs typeface="+mj-cs"/>
              </a:rPr>
              <a:t> Víctor Manuel (ENI Ecuador)</a:t>
            </a: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Imagen 4" descr="Captura de pantalla de un celular&#10;&#10;Descripción generada automáticamente">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238779"/>
            <a:ext cx="12192000" cy="682283"/>
          </a:xfrm>
          <a:prstGeom prst="rect">
            <a:avLst/>
          </a:prstGeom>
        </p:spPr>
      </p:pic>
      <p:graphicFrame>
        <p:nvGraphicFramePr>
          <p:cNvPr id="2" name="Tabla 1">
            <a:extLst>
              <a:ext uri="{FF2B5EF4-FFF2-40B4-BE49-F238E27FC236}">
                <a16:creationId xmlns:a16="http://schemas.microsoft.com/office/drawing/2014/main" id="{FB7AAB80-E29A-4A5A-8081-2D7D6D41A525}"/>
              </a:ext>
            </a:extLst>
          </p:cNvPr>
          <p:cNvGraphicFramePr>
            <a:graphicFrameLocks noGrp="1"/>
          </p:cNvGraphicFramePr>
          <p:nvPr>
            <p:extLst>
              <p:ext uri="{D42A27DB-BD31-4B8C-83A1-F6EECF244321}">
                <p14:modId xmlns:p14="http://schemas.microsoft.com/office/powerpoint/2010/main" val="2188305316"/>
              </p:ext>
            </p:extLst>
          </p:nvPr>
        </p:nvGraphicFramePr>
        <p:xfrm>
          <a:off x="5153822" y="321177"/>
          <a:ext cx="6553546" cy="5725659"/>
        </p:xfrm>
        <a:graphic>
          <a:graphicData uri="http://schemas.openxmlformats.org/drawingml/2006/table">
            <a:tbl>
              <a:tblPr firstRow="1" firstCol="1" bandRow="1">
                <a:tableStyleId>{3B4B98B0-60AC-42C2-AFA5-B58CD77FA1E5}</a:tableStyleId>
              </a:tblPr>
              <a:tblGrid>
                <a:gridCol w="4196712">
                  <a:extLst>
                    <a:ext uri="{9D8B030D-6E8A-4147-A177-3AD203B41FA5}">
                      <a16:colId xmlns:a16="http://schemas.microsoft.com/office/drawing/2014/main" val="117136210"/>
                    </a:ext>
                  </a:extLst>
                </a:gridCol>
                <a:gridCol w="2356834">
                  <a:extLst>
                    <a:ext uri="{9D8B030D-6E8A-4147-A177-3AD203B41FA5}">
                      <a16:colId xmlns:a16="http://schemas.microsoft.com/office/drawing/2014/main" val="669077487"/>
                    </a:ext>
                  </a:extLst>
                </a:gridCol>
              </a:tblGrid>
              <a:tr h="577857">
                <a:tc>
                  <a:txBody>
                    <a:bodyPr/>
                    <a:lstStyle/>
                    <a:p>
                      <a:pPr algn="ctr">
                        <a:lnSpc>
                          <a:spcPct val="107000"/>
                        </a:lnSpc>
                        <a:spcAft>
                          <a:spcPts val="0"/>
                        </a:spcAft>
                      </a:pPr>
                      <a:r>
                        <a:rPr lang="en-US" sz="1600" dirty="0">
                          <a:effectLst/>
                        </a:rPr>
                        <a:t>DISTRIBUIDORES</a:t>
                      </a:r>
                      <a:endParaRPr lang="es-EC" sz="15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nchor="ctr"/>
                </a:tc>
                <a:tc>
                  <a:txBody>
                    <a:bodyPr/>
                    <a:lstStyle/>
                    <a:p>
                      <a:pPr algn="ctr">
                        <a:lnSpc>
                          <a:spcPct val="107000"/>
                        </a:lnSpc>
                        <a:spcAft>
                          <a:spcPts val="0"/>
                        </a:spcAft>
                      </a:pPr>
                      <a:r>
                        <a:rPr lang="en-US" sz="1600" dirty="0">
                          <a:effectLst/>
                        </a:rPr>
                        <a:t>UBICACION ACTUAL (KM)</a:t>
                      </a:r>
                      <a:endParaRPr lang="es-EC" sz="15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nchor="ctr"/>
                </a:tc>
                <a:extLst>
                  <a:ext uri="{0D108BD9-81ED-4DB2-BD59-A6C34878D82A}">
                    <a16:rowId xmlns:a16="http://schemas.microsoft.com/office/drawing/2014/main" val="1830090123"/>
                  </a:ext>
                </a:extLst>
              </a:tr>
              <a:tr h="285989">
                <a:tc>
                  <a:txBody>
                    <a:bodyPr/>
                    <a:lstStyle/>
                    <a:p>
                      <a:pPr algn="l">
                        <a:lnSpc>
                          <a:spcPct val="107000"/>
                        </a:lnSpc>
                        <a:spcAft>
                          <a:spcPts val="0"/>
                        </a:spcAft>
                      </a:pPr>
                      <a:r>
                        <a:rPr lang="en-US" sz="1500">
                          <a:effectLst/>
                        </a:rPr>
                        <a:t>Chandi Álvarez Alirio Dario </a:t>
                      </a:r>
                      <a:endParaRPr lang="es-EC" sz="15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tc>
                  <a:txBody>
                    <a:bodyPr/>
                    <a:lstStyle/>
                    <a:p>
                      <a:pPr algn="ctr">
                        <a:lnSpc>
                          <a:spcPct val="107000"/>
                        </a:lnSpc>
                        <a:spcAft>
                          <a:spcPts val="0"/>
                        </a:spcAft>
                      </a:pPr>
                      <a:r>
                        <a:rPr lang="en-US" sz="1500" dirty="0">
                          <a:effectLst/>
                        </a:rPr>
                        <a:t>4,310</a:t>
                      </a:r>
                      <a:endParaRPr lang="es-EC" sz="15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extLst>
                  <a:ext uri="{0D108BD9-81ED-4DB2-BD59-A6C34878D82A}">
                    <a16:rowId xmlns:a16="http://schemas.microsoft.com/office/drawing/2014/main" val="489875736"/>
                  </a:ext>
                </a:extLst>
              </a:tr>
              <a:tr h="285989">
                <a:tc>
                  <a:txBody>
                    <a:bodyPr/>
                    <a:lstStyle/>
                    <a:p>
                      <a:pPr algn="l">
                        <a:lnSpc>
                          <a:spcPct val="107000"/>
                        </a:lnSpc>
                        <a:spcAft>
                          <a:spcPts val="0"/>
                        </a:spcAft>
                      </a:pPr>
                      <a:r>
                        <a:rPr lang="en-US" sz="1500">
                          <a:effectLst/>
                        </a:rPr>
                        <a:t>Obando Carpio Oswaldo Anibal </a:t>
                      </a:r>
                      <a:endParaRPr lang="es-EC" sz="15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tc>
                  <a:txBody>
                    <a:bodyPr/>
                    <a:lstStyle/>
                    <a:p>
                      <a:pPr algn="ctr">
                        <a:lnSpc>
                          <a:spcPct val="107000"/>
                        </a:lnSpc>
                        <a:spcAft>
                          <a:spcPts val="0"/>
                        </a:spcAft>
                      </a:pPr>
                      <a:r>
                        <a:rPr lang="en-US" sz="1500">
                          <a:effectLst/>
                        </a:rPr>
                        <a:t>0,180</a:t>
                      </a:r>
                      <a:endParaRPr lang="es-EC" sz="15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extLst>
                  <a:ext uri="{0D108BD9-81ED-4DB2-BD59-A6C34878D82A}">
                    <a16:rowId xmlns:a16="http://schemas.microsoft.com/office/drawing/2014/main" val="2801408670"/>
                  </a:ext>
                </a:extLst>
              </a:tr>
              <a:tr h="285989">
                <a:tc>
                  <a:txBody>
                    <a:bodyPr/>
                    <a:lstStyle/>
                    <a:p>
                      <a:pPr algn="l">
                        <a:lnSpc>
                          <a:spcPct val="107000"/>
                        </a:lnSpc>
                        <a:spcAft>
                          <a:spcPts val="0"/>
                        </a:spcAft>
                      </a:pPr>
                      <a:r>
                        <a:rPr lang="en-US" sz="1500" dirty="0" err="1">
                          <a:effectLst/>
                        </a:rPr>
                        <a:t>Andrango</a:t>
                      </a:r>
                      <a:r>
                        <a:rPr lang="en-US" sz="1500" dirty="0">
                          <a:effectLst/>
                        </a:rPr>
                        <a:t> </a:t>
                      </a:r>
                      <a:r>
                        <a:rPr lang="en-US" sz="1500" dirty="0" err="1">
                          <a:effectLst/>
                        </a:rPr>
                        <a:t>Catucuamba</a:t>
                      </a:r>
                      <a:r>
                        <a:rPr lang="en-US" sz="1500" dirty="0">
                          <a:effectLst/>
                        </a:rPr>
                        <a:t> Luis Pablo </a:t>
                      </a:r>
                      <a:endParaRPr lang="es-EC" sz="15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tc>
                  <a:txBody>
                    <a:bodyPr/>
                    <a:lstStyle/>
                    <a:p>
                      <a:pPr algn="ctr">
                        <a:lnSpc>
                          <a:spcPct val="107000"/>
                        </a:lnSpc>
                        <a:spcAft>
                          <a:spcPts val="0"/>
                        </a:spcAft>
                      </a:pPr>
                      <a:r>
                        <a:rPr lang="en-US" sz="1500" dirty="0">
                          <a:effectLst/>
                        </a:rPr>
                        <a:t>7,060</a:t>
                      </a:r>
                      <a:endParaRPr lang="es-EC" sz="15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extLst>
                  <a:ext uri="{0D108BD9-81ED-4DB2-BD59-A6C34878D82A}">
                    <a16:rowId xmlns:a16="http://schemas.microsoft.com/office/drawing/2014/main" val="2623897052"/>
                  </a:ext>
                </a:extLst>
              </a:tr>
              <a:tr h="285989">
                <a:tc>
                  <a:txBody>
                    <a:bodyPr/>
                    <a:lstStyle/>
                    <a:p>
                      <a:pPr algn="l">
                        <a:lnSpc>
                          <a:spcPct val="107000"/>
                        </a:lnSpc>
                        <a:spcAft>
                          <a:spcPts val="0"/>
                        </a:spcAft>
                      </a:pPr>
                      <a:r>
                        <a:rPr lang="en-US" sz="1500">
                          <a:effectLst/>
                        </a:rPr>
                        <a:t>Burgos Velez Bismar Marcelo </a:t>
                      </a:r>
                      <a:endParaRPr lang="es-EC" sz="15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tc>
                  <a:txBody>
                    <a:bodyPr/>
                    <a:lstStyle/>
                    <a:p>
                      <a:pPr algn="ctr">
                        <a:lnSpc>
                          <a:spcPct val="107000"/>
                        </a:lnSpc>
                        <a:spcAft>
                          <a:spcPts val="0"/>
                        </a:spcAft>
                      </a:pPr>
                      <a:r>
                        <a:rPr lang="en-US" sz="1500" dirty="0">
                          <a:effectLst/>
                        </a:rPr>
                        <a:t>5,670</a:t>
                      </a:r>
                      <a:endParaRPr lang="es-EC" sz="15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extLst>
                  <a:ext uri="{0D108BD9-81ED-4DB2-BD59-A6C34878D82A}">
                    <a16:rowId xmlns:a16="http://schemas.microsoft.com/office/drawing/2014/main" val="3545645555"/>
                  </a:ext>
                </a:extLst>
              </a:tr>
              <a:tr h="285989">
                <a:tc>
                  <a:txBody>
                    <a:bodyPr/>
                    <a:lstStyle/>
                    <a:p>
                      <a:pPr algn="l">
                        <a:lnSpc>
                          <a:spcPct val="107000"/>
                        </a:lnSpc>
                        <a:spcAft>
                          <a:spcPts val="0"/>
                        </a:spcAft>
                      </a:pPr>
                      <a:r>
                        <a:rPr lang="en-US" sz="1500">
                          <a:effectLst/>
                        </a:rPr>
                        <a:t>Cevallos Diaz Delia Ernestina </a:t>
                      </a:r>
                      <a:endParaRPr lang="es-EC" sz="15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tc>
                  <a:txBody>
                    <a:bodyPr/>
                    <a:lstStyle/>
                    <a:p>
                      <a:pPr algn="ctr">
                        <a:lnSpc>
                          <a:spcPct val="107000"/>
                        </a:lnSpc>
                        <a:spcAft>
                          <a:spcPts val="0"/>
                        </a:spcAft>
                      </a:pPr>
                      <a:r>
                        <a:rPr lang="en-US" sz="1500" dirty="0">
                          <a:effectLst/>
                        </a:rPr>
                        <a:t>1,180</a:t>
                      </a:r>
                      <a:endParaRPr lang="es-EC" sz="15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extLst>
                  <a:ext uri="{0D108BD9-81ED-4DB2-BD59-A6C34878D82A}">
                    <a16:rowId xmlns:a16="http://schemas.microsoft.com/office/drawing/2014/main" val="2386287443"/>
                  </a:ext>
                </a:extLst>
              </a:tr>
              <a:tr h="285989">
                <a:tc>
                  <a:txBody>
                    <a:bodyPr/>
                    <a:lstStyle/>
                    <a:p>
                      <a:pPr algn="l">
                        <a:lnSpc>
                          <a:spcPct val="107000"/>
                        </a:lnSpc>
                        <a:spcAft>
                          <a:spcPts val="0"/>
                        </a:spcAft>
                      </a:pPr>
                      <a:r>
                        <a:rPr lang="en-US" sz="1500">
                          <a:effectLst/>
                        </a:rPr>
                        <a:t>Coello Arcentales Blanca Edelmira </a:t>
                      </a:r>
                      <a:endParaRPr lang="es-EC" sz="15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tc>
                  <a:txBody>
                    <a:bodyPr/>
                    <a:lstStyle/>
                    <a:p>
                      <a:pPr algn="ctr">
                        <a:lnSpc>
                          <a:spcPct val="107000"/>
                        </a:lnSpc>
                        <a:spcAft>
                          <a:spcPts val="0"/>
                        </a:spcAft>
                      </a:pPr>
                      <a:r>
                        <a:rPr lang="en-US" sz="1500" dirty="0">
                          <a:effectLst/>
                        </a:rPr>
                        <a:t>3,900</a:t>
                      </a:r>
                      <a:endParaRPr lang="es-EC" sz="15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extLst>
                  <a:ext uri="{0D108BD9-81ED-4DB2-BD59-A6C34878D82A}">
                    <a16:rowId xmlns:a16="http://schemas.microsoft.com/office/drawing/2014/main" val="280753750"/>
                  </a:ext>
                </a:extLst>
              </a:tr>
              <a:tr h="285989">
                <a:tc>
                  <a:txBody>
                    <a:bodyPr/>
                    <a:lstStyle/>
                    <a:p>
                      <a:pPr algn="l">
                        <a:lnSpc>
                          <a:spcPct val="107000"/>
                        </a:lnSpc>
                        <a:spcAft>
                          <a:spcPts val="0"/>
                        </a:spcAft>
                      </a:pPr>
                      <a:r>
                        <a:rPr lang="en-US" sz="1500">
                          <a:effectLst/>
                        </a:rPr>
                        <a:t>Idrobo Pauta Juan Alfredo </a:t>
                      </a:r>
                      <a:endParaRPr lang="es-EC" sz="15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tc>
                  <a:txBody>
                    <a:bodyPr/>
                    <a:lstStyle/>
                    <a:p>
                      <a:pPr algn="ctr">
                        <a:lnSpc>
                          <a:spcPct val="107000"/>
                        </a:lnSpc>
                        <a:spcAft>
                          <a:spcPts val="0"/>
                        </a:spcAft>
                      </a:pPr>
                      <a:r>
                        <a:rPr lang="en-US" sz="1500" dirty="0">
                          <a:effectLst/>
                        </a:rPr>
                        <a:t>5,570</a:t>
                      </a:r>
                      <a:endParaRPr lang="es-EC" sz="15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extLst>
                  <a:ext uri="{0D108BD9-81ED-4DB2-BD59-A6C34878D82A}">
                    <a16:rowId xmlns:a16="http://schemas.microsoft.com/office/drawing/2014/main" val="246864154"/>
                  </a:ext>
                </a:extLst>
              </a:tr>
              <a:tr h="285989">
                <a:tc>
                  <a:txBody>
                    <a:bodyPr/>
                    <a:lstStyle/>
                    <a:p>
                      <a:pPr algn="l">
                        <a:lnSpc>
                          <a:spcPct val="107000"/>
                        </a:lnSpc>
                        <a:spcAft>
                          <a:spcPts val="0"/>
                        </a:spcAft>
                      </a:pPr>
                      <a:r>
                        <a:rPr lang="en-US" sz="1500">
                          <a:effectLst/>
                        </a:rPr>
                        <a:t>Curay Ñacato Maria Elsa</a:t>
                      </a:r>
                      <a:endParaRPr lang="es-EC" sz="15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tc>
                  <a:txBody>
                    <a:bodyPr/>
                    <a:lstStyle/>
                    <a:p>
                      <a:pPr algn="ctr">
                        <a:lnSpc>
                          <a:spcPct val="107000"/>
                        </a:lnSpc>
                        <a:spcAft>
                          <a:spcPts val="0"/>
                        </a:spcAft>
                      </a:pPr>
                      <a:r>
                        <a:rPr lang="en-US" sz="1500" dirty="0">
                          <a:effectLst/>
                        </a:rPr>
                        <a:t>1,940</a:t>
                      </a:r>
                      <a:endParaRPr lang="es-EC" sz="15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extLst>
                  <a:ext uri="{0D108BD9-81ED-4DB2-BD59-A6C34878D82A}">
                    <a16:rowId xmlns:a16="http://schemas.microsoft.com/office/drawing/2014/main" val="2340552977"/>
                  </a:ext>
                </a:extLst>
              </a:tr>
              <a:tr h="285989">
                <a:tc>
                  <a:txBody>
                    <a:bodyPr/>
                    <a:lstStyle/>
                    <a:p>
                      <a:pPr algn="l">
                        <a:lnSpc>
                          <a:spcPct val="107000"/>
                        </a:lnSpc>
                        <a:spcAft>
                          <a:spcPts val="0"/>
                        </a:spcAft>
                      </a:pPr>
                      <a:r>
                        <a:rPr lang="en-US" sz="1500">
                          <a:effectLst/>
                        </a:rPr>
                        <a:t>Llerena Barreno Rita Elena </a:t>
                      </a:r>
                      <a:endParaRPr lang="es-EC" sz="15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tc>
                  <a:txBody>
                    <a:bodyPr/>
                    <a:lstStyle/>
                    <a:p>
                      <a:pPr algn="ctr">
                        <a:lnSpc>
                          <a:spcPct val="107000"/>
                        </a:lnSpc>
                        <a:spcAft>
                          <a:spcPts val="0"/>
                        </a:spcAft>
                      </a:pPr>
                      <a:r>
                        <a:rPr lang="en-US" sz="1500" dirty="0">
                          <a:effectLst/>
                        </a:rPr>
                        <a:t>2,310</a:t>
                      </a:r>
                      <a:endParaRPr lang="es-EC" sz="15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extLst>
                  <a:ext uri="{0D108BD9-81ED-4DB2-BD59-A6C34878D82A}">
                    <a16:rowId xmlns:a16="http://schemas.microsoft.com/office/drawing/2014/main" val="2997898481"/>
                  </a:ext>
                </a:extLst>
              </a:tr>
              <a:tr h="285989">
                <a:tc>
                  <a:txBody>
                    <a:bodyPr/>
                    <a:lstStyle/>
                    <a:p>
                      <a:pPr algn="l">
                        <a:lnSpc>
                          <a:spcPct val="107000"/>
                        </a:lnSpc>
                        <a:spcAft>
                          <a:spcPts val="0"/>
                        </a:spcAft>
                      </a:pPr>
                      <a:r>
                        <a:rPr lang="en-US" sz="1500">
                          <a:effectLst/>
                        </a:rPr>
                        <a:t>Guatemal Novoa Maria Erminia </a:t>
                      </a:r>
                      <a:endParaRPr lang="es-EC" sz="15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tc>
                  <a:txBody>
                    <a:bodyPr/>
                    <a:lstStyle/>
                    <a:p>
                      <a:pPr algn="ctr">
                        <a:lnSpc>
                          <a:spcPct val="107000"/>
                        </a:lnSpc>
                        <a:spcAft>
                          <a:spcPts val="0"/>
                        </a:spcAft>
                      </a:pPr>
                      <a:r>
                        <a:rPr lang="en-US" sz="1500">
                          <a:effectLst/>
                        </a:rPr>
                        <a:t>1,630</a:t>
                      </a:r>
                      <a:endParaRPr lang="es-EC" sz="15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extLst>
                  <a:ext uri="{0D108BD9-81ED-4DB2-BD59-A6C34878D82A}">
                    <a16:rowId xmlns:a16="http://schemas.microsoft.com/office/drawing/2014/main" val="3180139011"/>
                  </a:ext>
                </a:extLst>
              </a:tr>
              <a:tr h="285989">
                <a:tc>
                  <a:txBody>
                    <a:bodyPr/>
                    <a:lstStyle/>
                    <a:p>
                      <a:pPr algn="l">
                        <a:lnSpc>
                          <a:spcPct val="107000"/>
                        </a:lnSpc>
                        <a:spcAft>
                          <a:spcPts val="0"/>
                        </a:spcAft>
                      </a:pPr>
                      <a:r>
                        <a:rPr lang="en-US" sz="1500">
                          <a:effectLst/>
                        </a:rPr>
                        <a:t>Suntaxi Quishpe Byron Edison </a:t>
                      </a:r>
                      <a:endParaRPr lang="es-EC" sz="15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tc>
                  <a:txBody>
                    <a:bodyPr/>
                    <a:lstStyle/>
                    <a:p>
                      <a:pPr algn="ctr">
                        <a:lnSpc>
                          <a:spcPct val="107000"/>
                        </a:lnSpc>
                        <a:spcAft>
                          <a:spcPts val="0"/>
                        </a:spcAft>
                      </a:pPr>
                      <a:r>
                        <a:rPr lang="en-US" sz="1500">
                          <a:effectLst/>
                        </a:rPr>
                        <a:t>3,250</a:t>
                      </a:r>
                      <a:endParaRPr lang="es-EC" sz="15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extLst>
                  <a:ext uri="{0D108BD9-81ED-4DB2-BD59-A6C34878D82A}">
                    <a16:rowId xmlns:a16="http://schemas.microsoft.com/office/drawing/2014/main" val="1011418682"/>
                  </a:ext>
                </a:extLst>
              </a:tr>
              <a:tr h="285989">
                <a:tc>
                  <a:txBody>
                    <a:bodyPr/>
                    <a:lstStyle/>
                    <a:p>
                      <a:pPr algn="l">
                        <a:lnSpc>
                          <a:spcPct val="107000"/>
                        </a:lnSpc>
                        <a:spcAft>
                          <a:spcPts val="0"/>
                        </a:spcAft>
                      </a:pPr>
                      <a:r>
                        <a:rPr lang="en-US" sz="1500">
                          <a:effectLst/>
                        </a:rPr>
                        <a:t>Alba Tutillo Maria Carmen </a:t>
                      </a:r>
                      <a:endParaRPr lang="es-EC" sz="15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tc>
                  <a:txBody>
                    <a:bodyPr/>
                    <a:lstStyle/>
                    <a:p>
                      <a:pPr algn="ctr">
                        <a:lnSpc>
                          <a:spcPct val="107000"/>
                        </a:lnSpc>
                        <a:spcAft>
                          <a:spcPts val="0"/>
                        </a:spcAft>
                      </a:pPr>
                      <a:r>
                        <a:rPr lang="en-US" sz="1500" dirty="0">
                          <a:effectLst/>
                        </a:rPr>
                        <a:t>6,900</a:t>
                      </a:r>
                      <a:endParaRPr lang="es-EC" sz="15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extLst>
                  <a:ext uri="{0D108BD9-81ED-4DB2-BD59-A6C34878D82A}">
                    <a16:rowId xmlns:a16="http://schemas.microsoft.com/office/drawing/2014/main" val="754258142"/>
                  </a:ext>
                </a:extLst>
              </a:tr>
              <a:tr h="285989">
                <a:tc>
                  <a:txBody>
                    <a:bodyPr/>
                    <a:lstStyle/>
                    <a:p>
                      <a:pPr algn="l">
                        <a:lnSpc>
                          <a:spcPct val="107000"/>
                        </a:lnSpc>
                        <a:spcAft>
                          <a:spcPts val="0"/>
                        </a:spcAft>
                      </a:pPr>
                      <a:r>
                        <a:rPr lang="en-US" sz="1500">
                          <a:effectLst/>
                        </a:rPr>
                        <a:t>Idrobo Ureta Guillermo Darío</a:t>
                      </a:r>
                      <a:endParaRPr lang="es-EC" sz="15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tc>
                  <a:txBody>
                    <a:bodyPr/>
                    <a:lstStyle/>
                    <a:p>
                      <a:pPr algn="ctr">
                        <a:lnSpc>
                          <a:spcPct val="107000"/>
                        </a:lnSpc>
                        <a:spcAft>
                          <a:spcPts val="0"/>
                        </a:spcAft>
                      </a:pPr>
                      <a:r>
                        <a:rPr lang="en-US" sz="1500" dirty="0">
                          <a:effectLst/>
                        </a:rPr>
                        <a:t>3,330</a:t>
                      </a:r>
                      <a:endParaRPr lang="es-EC" sz="15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extLst>
                  <a:ext uri="{0D108BD9-81ED-4DB2-BD59-A6C34878D82A}">
                    <a16:rowId xmlns:a16="http://schemas.microsoft.com/office/drawing/2014/main" val="4290261704"/>
                  </a:ext>
                </a:extLst>
              </a:tr>
              <a:tr h="285989">
                <a:tc>
                  <a:txBody>
                    <a:bodyPr/>
                    <a:lstStyle/>
                    <a:p>
                      <a:pPr algn="l">
                        <a:lnSpc>
                          <a:spcPct val="107000"/>
                        </a:lnSpc>
                        <a:spcAft>
                          <a:spcPts val="0"/>
                        </a:spcAft>
                      </a:pPr>
                      <a:r>
                        <a:rPr lang="en-US" sz="1500">
                          <a:effectLst/>
                        </a:rPr>
                        <a:t>Diaz Valarezo Katherine Alexandra </a:t>
                      </a:r>
                      <a:endParaRPr lang="es-EC" sz="15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tc>
                  <a:txBody>
                    <a:bodyPr/>
                    <a:lstStyle/>
                    <a:p>
                      <a:pPr algn="ctr">
                        <a:lnSpc>
                          <a:spcPct val="107000"/>
                        </a:lnSpc>
                        <a:spcAft>
                          <a:spcPts val="0"/>
                        </a:spcAft>
                      </a:pPr>
                      <a:r>
                        <a:rPr lang="en-US" sz="1500" dirty="0">
                          <a:effectLst/>
                        </a:rPr>
                        <a:t>2,490</a:t>
                      </a:r>
                      <a:endParaRPr lang="es-EC" sz="15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extLst>
                  <a:ext uri="{0D108BD9-81ED-4DB2-BD59-A6C34878D82A}">
                    <a16:rowId xmlns:a16="http://schemas.microsoft.com/office/drawing/2014/main" val="4082399778"/>
                  </a:ext>
                </a:extLst>
              </a:tr>
              <a:tr h="285989">
                <a:tc>
                  <a:txBody>
                    <a:bodyPr/>
                    <a:lstStyle/>
                    <a:p>
                      <a:pPr algn="l">
                        <a:lnSpc>
                          <a:spcPct val="107000"/>
                        </a:lnSpc>
                        <a:spcAft>
                          <a:spcPts val="0"/>
                        </a:spcAft>
                      </a:pPr>
                      <a:r>
                        <a:rPr lang="en-US" sz="1500">
                          <a:effectLst/>
                        </a:rPr>
                        <a:t>Cadena Rodriguez Cesar Olmedo</a:t>
                      </a:r>
                      <a:endParaRPr lang="es-EC" sz="15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tc>
                  <a:txBody>
                    <a:bodyPr/>
                    <a:lstStyle/>
                    <a:p>
                      <a:pPr algn="ctr">
                        <a:lnSpc>
                          <a:spcPct val="107000"/>
                        </a:lnSpc>
                        <a:spcAft>
                          <a:spcPts val="0"/>
                        </a:spcAft>
                      </a:pPr>
                      <a:r>
                        <a:rPr lang="en-US" sz="1500">
                          <a:effectLst/>
                        </a:rPr>
                        <a:t>8,360</a:t>
                      </a:r>
                      <a:endParaRPr lang="es-EC" sz="15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extLst>
                  <a:ext uri="{0D108BD9-81ED-4DB2-BD59-A6C34878D82A}">
                    <a16:rowId xmlns:a16="http://schemas.microsoft.com/office/drawing/2014/main" val="2677761920"/>
                  </a:ext>
                </a:extLst>
              </a:tr>
              <a:tr h="285989">
                <a:tc>
                  <a:txBody>
                    <a:bodyPr/>
                    <a:lstStyle/>
                    <a:p>
                      <a:pPr algn="l">
                        <a:lnSpc>
                          <a:spcPct val="107000"/>
                        </a:lnSpc>
                        <a:spcAft>
                          <a:spcPts val="0"/>
                        </a:spcAft>
                      </a:pPr>
                      <a:r>
                        <a:rPr lang="en-US" sz="1500">
                          <a:effectLst/>
                        </a:rPr>
                        <a:t>Lema Herrera Marco Vinicio </a:t>
                      </a:r>
                      <a:endParaRPr lang="es-EC" sz="15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tc>
                  <a:txBody>
                    <a:bodyPr/>
                    <a:lstStyle/>
                    <a:p>
                      <a:pPr algn="ctr">
                        <a:lnSpc>
                          <a:spcPct val="107000"/>
                        </a:lnSpc>
                        <a:spcAft>
                          <a:spcPts val="0"/>
                        </a:spcAft>
                      </a:pPr>
                      <a:r>
                        <a:rPr lang="en-US" sz="1500" dirty="0">
                          <a:effectLst/>
                        </a:rPr>
                        <a:t>11,760</a:t>
                      </a:r>
                      <a:endParaRPr lang="es-EC" sz="15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extLst>
                  <a:ext uri="{0D108BD9-81ED-4DB2-BD59-A6C34878D82A}">
                    <a16:rowId xmlns:a16="http://schemas.microsoft.com/office/drawing/2014/main" val="1417779523"/>
                  </a:ext>
                </a:extLst>
              </a:tr>
              <a:tr h="285989">
                <a:tc>
                  <a:txBody>
                    <a:bodyPr/>
                    <a:lstStyle/>
                    <a:p>
                      <a:pPr algn="l">
                        <a:lnSpc>
                          <a:spcPct val="107000"/>
                        </a:lnSpc>
                        <a:spcAft>
                          <a:spcPts val="0"/>
                        </a:spcAft>
                      </a:pPr>
                      <a:r>
                        <a:rPr lang="en-US" sz="1500">
                          <a:effectLst/>
                        </a:rPr>
                        <a:t>Horozanty Benalcazar Maria Narciza</a:t>
                      </a:r>
                      <a:endParaRPr lang="es-EC" sz="15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tc>
                  <a:txBody>
                    <a:bodyPr/>
                    <a:lstStyle/>
                    <a:p>
                      <a:pPr algn="ctr">
                        <a:lnSpc>
                          <a:spcPct val="107000"/>
                        </a:lnSpc>
                        <a:spcAft>
                          <a:spcPts val="0"/>
                        </a:spcAft>
                      </a:pPr>
                      <a:r>
                        <a:rPr lang="en-US" sz="1500" dirty="0">
                          <a:effectLst/>
                        </a:rPr>
                        <a:t>7,400</a:t>
                      </a:r>
                      <a:endParaRPr lang="es-EC" sz="15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extLst>
                  <a:ext uri="{0D108BD9-81ED-4DB2-BD59-A6C34878D82A}">
                    <a16:rowId xmlns:a16="http://schemas.microsoft.com/office/drawing/2014/main" val="1029597127"/>
                  </a:ext>
                </a:extLst>
              </a:tr>
              <a:tr h="285989">
                <a:tc>
                  <a:txBody>
                    <a:bodyPr/>
                    <a:lstStyle/>
                    <a:p>
                      <a:pPr algn="l">
                        <a:lnSpc>
                          <a:spcPct val="107000"/>
                        </a:lnSpc>
                        <a:spcAft>
                          <a:spcPts val="0"/>
                        </a:spcAft>
                      </a:pPr>
                      <a:r>
                        <a:rPr lang="en-US" sz="1500">
                          <a:effectLst/>
                        </a:rPr>
                        <a:t>Chicaiza Aguirre Jessica Karina </a:t>
                      </a:r>
                      <a:endParaRPr lang="es-EC" sz="15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tc>
                  <a:txBody>
                    <a:bodyPr/>
                    <a:lstStyle/>
                    <a:p>
                      <a:pPr algn="ctr">
                        <a:lnSpc>
                          <a:spcPct val="107000"/>
                        </a:lnSpc>
                        <a:spcAft>
                          <a:spcPts val="0"/>
                        </a:spcAft>
                      </a:pPr>
                      <a:r>
                        <a:rPr lang="en-US" sz="1500" dirty="0">
                          <a:effectLst/>
                        </a:rPr>
                        <a:t>5,530</a:t>
                      </a:r>
                      <a:endParaRPr lang="es-EC" sz="15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94046" marR="94046" marT="0" marB="0"/>
                </a:tc>
                <a:extLst>
                  <a:ext uri="{0D108BD9-81ED-4DB2-BD59-A6C34878D82A}">
                    <a16:rowId xmlns:a16="http://schemas.microsoft.com/office/drawing/2014/main" val="3069940534"/>
                  </a:ext>
                </a:extLst>
              </a:tr>
            </a:tbl>
          </a:graphicData>
        </a:graphic>
      </p:graphicFrame>
    </p:spTree>
    <p:extLst>
      <p:ext uri="{BB962C8B-B14F-4D97-AF65-F5344CB8AC3E}">
        <p14:creationId xmlns:p14="http://schemas.microsoft.com/office/powerpoint/2010/main" val="35656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p:sp>
        <p:nvSpPr>
          <p:cNvPr id="6" name="Título 5">
            <a:extLst>
              <a:ext uri="{FF2B5EF4-FFF2-40B4-BE49-F238E27FC236}">
                <a16:creationId xmlns:a16="http://schemas.microsoft.com/office/drawing/2014/main" id="{E5AF8275-2C8E-4F6A-A765-09BE3A74A658}"/>
              </a:ext>
            </a:extLst>
          </p:cNvPr>
          <p:cNvSpPr>
            <a:spLocks noGrp="1"/>
          </p:cNvSpPr>
          <p:nvPr>
            <p:ph type="title"/>
          </p:nvPr>
        </p:nvSpPr>
        <p:spPr>
          <a:xfrm>
            <a:off x="676219" y="171217"/>
            <a:ext cx="7206540" cy="1454051"/>
          </a:xfrm>
        </p:spPr>
        <p:txBody>
          <a:bodyPr>
            <a:normAutofit/>
          </a:bodyPr>
          <a:lstStyle/>
          <a:p>
            <a:r>
              <a:rPr lang="es-EC" b="1" dirty="0">
                <a:solidFill>
                  <a:srgbClr val="000000"/>
                </a:solidFill>
              </a:rPr>
              <a:t>Método Centro de Gravedad</a:t>
            </a:r>
          </a:p>
        </p:txBody>
      </p:sp>
      <p:pic>
        <p:nvPicPr>
          <p:cNvPr id="9" name="Imagen 8">
            <a:extLst>
              <a:ext uri="{FF2B5EF4-FFF2-40B4-BE49-F238E27FC236}">
                <a16:creationId xmlns:a16="http://schemas.microsoft.com/office/drawing/2014/main" id="{32BE8ABD-486A-47C5-B11F-747FEF3C9F95}"/>
              </a:ext>
            </a:extLst>
          </p:cNvPr>
          <p:cNvPicPr>
            <a:picLocks noChangeAspect="1"/>
          </p:cNvPicPr>
          <p:nvPr/>
        </p:nvPicPr>
        <p:blipFill>
          <a:blip r:embed="rId3"/>
          <a:stretch>
            <a:fillRect/>
          </a:stretch>
        </p:blipFill>
        <p:spPr>
          <a:xfrm>
            <a:off x="8803954" y="227905"/>
            <a:ext cx="2223663" cy="1872558"/>
          </a:xfrm>
          <a:prstGeom prst="rect">
            <a:avLst/>
          </a:prstGeom>
        </p:spPr>
      </p:pic>
      <p:graphicFrame>
        <p:nvGraphicFramePr>
          <p:cNvPr id="10" name="Marcador de contenido 1">
            <a:extLst>
              <a:ext uri="{FF2B5EF4-FFF2-40B4-BE49-F238E27FC236}">
                <a16:creationId xmlns:a16="http://schemas.microsoft.com/office/drawing/2014/main" id="{7C610569-ABB8-497F-AEF0-FABDF422A5B8}"/>
              </a:ext>
            </a:extLst>
          </p:cNvPr>
          <p:cNvGraphicFramePr>
            <a:graphicFrameLocks noGrp="1"/>
          </p:cNvGraphicFramePr>
          <p:nvPr>
            <p:ph idx="1"/>
            <p:extLst>
              <p:ext uri="{D42A27DB-BD31-4B8C-83A1-F6EECF244321}">
                <p14:modId xmlns:p14="http://schemas.microsoft.com/office/powerpoint/2010/main" val="2799925034"/>
              </p:ext>
            </p:extLst>
          </p:nvPr>
        </p:nvGraphicFramePr>
        <p:xfrm>
          <a:off x="569343" y="1487569"/>
          <a:ext cx="10151209" cy="42732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51301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p:sp>
        <p:nvSpPr>
          <p:cNvPr id="3" name="Título 2">
            <a:extLst>
              <a:ext uri="{FF2B5EF4-FFF2-40B4-BE49-F238E27FC236}">
                <a16:creationId xmlns:a16="http://schemas.microsoft.com/office/drawing/2014/main" id="{865DD00B-39BB-48B1-AF8D-DB4E0DC12A5B}"/>
              </a:ext>
            </a:extLst>
          </p:cNvPr>
          <p:cNvSpPr>
            <a:spLocks noGrp="1"/>
          </p:cNvSpPr>
          <p:nvPr>
            <p:ph type="title"/>
          </p:nvPr>
        </p:nvSpPr>
        <p:spPr/>
        <p:txBody>
          <a:bodyPr/>
          <a:lstStyle/>
          <a:p>
            <a:r>
              <a:rPr lang="es-EC" dirty="0"/>
              <a:t>Fórmula </a:t>
            </a:r>
          </a:p>
        </p:txBody>
      </p:sp>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D5C7E2FA-13B8-4FC7-8F50-2770F010F760}"/>
                  </a:ext>
                </a:extLst>
              </p:cNvPr>
              <p:cNvSpPr/>
              <p:nvPr/>
            </p:nvSpPr>
            <p:spPr>
              <a:xfrm>
                <a:off x="1464740" y="1379176"/>
                <a:ext cx="8625191" cy="4099648"/>
              </a:xfrm>
              <a:prstGeom prst="rect">
                <a:avLst/>
              </a:prstGeom>
            </p:spPr>
            <p:txBody>
              <a:bodyPr wrap="square">
                <a:spAutoFit/>
              </a:bodyPr>
              <a:lstStyle/>
              <a:p>
                <a:pPr indent="449580" algn="just">
                  <a:lnSpc>
                    <a:spcPct val="200000"/>
                  </a:lnSpc>
                  <a:spcAft>
                    <a:spcPts val="0"/>
                  </a:spcAft>
                </a:pPr>
                <a14:m>
                  <m:oMath xmlns:m="http://schemas.openxmlformats.org/officeDocument/2006/math">
                    <m:sSub>
                      <m:sSubPr>
                        <m:ctrlPr>
                          <a:rPr lang="es-EC" sz="2400" i="1">
                            <a:latin typeface="Cambria Math" panose="02040503050406030204" pitchFamily="18" charset="0"/>
                            <a:ea typeface="Times New Roman" panose="02020603050405020304" pitchFamily="18" charset="0"/>
                            <a:cs typeface="Times New Roman" panose="02020603050405020304" pitchFamily="18" charset="0"/>
                          </a:rPr>
                        </m:ctrlPr>
                      </m:sSubPr>
                      <m:e>
                        <m:r>
                          <a:rPr lang="es-EC" sz="2400" i="1">
                            <a:latin typeface="Cambria Math" panose="02040503050406030204" pitchFamily="18" charset="0"/>
                            <a:ea typeface="Times New Roman" panose="02020603050405020304" pitchFamily="18" charset="0"/>
                            <a:cs typeface="Times New Roman" panose="02020603050405020304" pitchFamily="18" charset="0"/>
                          </a:rPr>
                          <m:t>𝑃</m:t>
                        </m:r>
                      </m:e>
                      <m:sub>
                        <m:r>
                          <a:rPr lang="es-EC" sz="2400" i="1">
                            <a:latin typeface="Cambria Math" panose="02040503050406030204" pitchFamily="18" charset="0"/>
                            <a:ea typeface="Times New Roman" panose="02020603050405020304" pitchFamily="18" charset="0"/>
                            <a:cs typeface="Times New Roman" panose="02020603050405020304" pitchFamily="18" charset="0"/>
                          </a:rPr>
                          <m:t>𝑖</m:t>
                        </m:r>
                      </m:sub>
                    </m:sSub>
                  </m:oMath>
                </a14:m>
                <a:r>
                  <a:rPr lang="es-EC" sz="2400" dirty="0">
                    <a:latin typeface="Times New Roman" panose="02020603050405020304" pitchFamily="18" charset="0"/>
                    <a:ea typeface="Times New Roman" panose="02020603050405020304" pitchFamily="18" charset="0"/>
                    <a:cs typeface="Times New Roman" panose="02020603050405020304" pitchFamily="18" charset="0"/>
                  </a:rPr>
                  <a:t> Cantidad demandada en cada punto de demanda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200000"/>
                  </a:lnSpc>
                  <a:spcAft>
                    <a:spcPts val="0"/>
                  </a:spcAft>
                </a:pPr>
                <a14:m>
                  <m:oMath xmlns:m="http://schemas.openxmlformats.org/officeDocument/2006/math">
                    <m:sSub>
                      <m:sSubPr>
                        <m:ctrlPr>
                          <a:rPr lang="es-EC" sz="2400" i="1">
                            <a:latin typeface="Cambria Math" panose="02040503050406030204" pitchFamily="18" charset="0"/>
                            <a:ea typeface="Times New Roman" panose="02020603050405020304" pitchFamily="18" charset="0"/>
                            <a:cs typeface="Times New Roman" panose="02020603050405020304" pitchFamily="18" charset="0"/>
                          </a:rPr>
                        </m:ctrlPr>
                      </m:sSubPr>
                      <m:e>
                        <m:r>
                          <a:rPr lang="es-EC" sz="2400" i="1">
                            <a:latin typeface="Cambria Math" panose="02040503050406030204" pitchFamily="18" charset="0"/>
                            <a:ea typeface="Times New Roman" panose="02020603050405020304" pitchFamily="18" charset="0"/>
                            <a:cs typeface="Times New Roman" panose="02020603050405020304" pitchFamily="18" charset="0"/>
                          </a:rPr>
                          <m:t>𝑋</m:t>
                        </m:r>
                      </m:e>
                      <m:sub>
                        <m:r>
                          <a:rPr lang="es-EC" sz="2400" i="1">
                            <a:latin typeface="Cambria Math" panose="02040503050406030204" pitchFamily="18" charset="0"/>
                            <a:ea typeface="Times New Roman" panose="02020603050405020304" pitchFamily="18" charset="0"/>
                            <a:cs typeface="Times New Roman" panose="02020603050405020304" pitchFamily="18" charset="0"/>
                          </a:rPr>
                          <m:t>𝑖</m:t>
                        </m:r>
                      </m:sub>
                    </m:sSub>
                  </m:oMath>
                </a14:m>
                <a:r>
                  <a:rPr lang="es-EC" sz="2400" dirty="0">
                    <a:latin typeface="Times New Roman" panose="02020603050405020304" pitchFamily="18" charset="0"/>
                    <a:ea typeface="Times New Roman" panose="02020603050405020304" pitchFamily="18" charset="0"/>
                    <a:cs typeface="Times New Roman" panose="02020603050405020304" pitchFamily="18" charset="0"/>
                  </a:rPr>
                  <a:t> Coordenadas X (</a:t>
                </a:r>
                <a:r>
                  <a:rPr lang="es-EC" sz="2400" dirty="0" err="1">
                    <a:latin typeface="Times New Roman" panose="02020603050405020304" pitchFamily="18" charset="0"/>
                    <a:ea typeface="Times New Roman" panose="02020603050405020304" pitchFamily="18" charset="0"/>
                    <a:cs typeface="Times New Roman" panose="02020603050405020304" pitchFamily="18" charset="0"/>
                  </a:rPr>
                  <a:t>abcisa</a:t>
                </a:r>
                <a:r>
                  <a:rPr lang="es-EC" sz="2400" dirty="0">
                    <a:latin typeface="Times New Roman" panose="02020603050405020304" pitchFamily="18" charset="0"/>
                    <a:ea typeface="Times New Roman" panose="02020603050405020304" pitchFamily="18" charset="0"/>
                    <a:cs typeface="Times New Roman" panose="02020603050405020304" pitchFamily="18" charset="0"/>
                  </a:rPr>
                  <a:t>) de los puntos de demanda</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200000"/>
                  </a:lnSpc>
                  <a:spcAft>
                    <a:spcPts val="0"/>
                  </a:spcAft>
                </a:pPr>
                <a14:m>
                  <m:oMath xmlns:m="http://schemas.openxmlformats.org/officeDocument/2006/math">
                    <m:sSub>
                      <m:sSubPr>
                        <m:ctrlPr>
                          <a:rPr lang="es-EC" sz="2400" i="1">
                            <a:latin typeface="Cambria Math" panose="02040503050406030204" pitchFamily="18" charset="0"/>
                            <a:ea typeface="Times New Roman" panose="02020603050405020304" pitchFamily="18" charset="0"/>
                            <a:cs typeface="Times New Roman" panose="02020603050405020304" pitchFamily="18" charset="0"/>
                          </a:rPr>
                        </m:ctrlPr>
                      </m:sSubPr>
                      <m:e>
                        <m:r>
                          <a:rPr lang="es-EC" sz="2400" i="1">
                            <a:latin typeface="Cambria Math" panose="02040503050406030204" pitchFamily="18" charset="0"/>
                            <a:ea typeface="Times New Roman" panose="02020603050405020304" pitchFamily="18" charset="0"/>
                            <a:cs typeface="Times New Roman" panose="02020603050405020304" pitchFamily="18" charset="0"/>
                          </a:rPr>
                          <m:t>𝑌</m:t>
                        </m:r>
                      </m:e>
                      <m:sub>
                        <m:r>
                          <a:rPr lang="es-EC" sz="2400" i="1">
                            <a:latin typeface="Cambria Math" panose="02040503050406030204" pitchFamily="18" charset="0"/>
                            <a:ea typeface="Times New Roman" panose="02020603050405020304" pitchFamily="18" charset="0"/>
                            <a:cs typeface="Times New Roman" panose="02020603050405020304" pitchFamily="18" charset="0"/>
                          </a:rPr>
                          <m:t>𝑖</m:t>
                        </m:r>
                      </m:sub>
                    </m:sSub>
                  </m:oMath>
                </a14:m>
                <a:r>
                  <a:rPr lang="es-EC" sz="2400" dirty="0">
                    <a:latin typeface="Times New Roman" panose="02020603050405020304" pitchFamily="18" charset="0"/>
                    <a:ea typeface="Times New Roman" panose="02020603050405020304" pitchFamily="18" charset="0"/>
                    <a:cs typeface="Times New Roman" panose="02020603050405020304" pitchFamily="18" charset="0"/>
                  </a:rPr>
                  <a:t> Coordenadas Y (ordenada) de los puntos de demanda</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200000"/>
                  </a:lnSpc>
                  <a:spcAft>
                    <a:spcPts val="0"/>
                  </a:spcAft>
                </a:pPr>
                <a:r>
                  <a:rPr lang="es-EC"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0"/>
                  </a:spcAft>
                </a:pPr>
                <a14:m>
                  <m:oMath xmlns:m="http://schemas.openxmlformats.org/officeDocument/2006/math">
                    <m:sSub>
                      <m:sSubPr>
                        <m:ctrlPr>
                          <a:rPr lang="es-EC" sz="2800" i="1">
                            <a:latin typeface="Cambria Math" panose="02040503050406030204" pitchFamily="18" charset="0"/>
                            <a:ea typeface="Times New Roman" panose="02020603050405020304" pitchFamily="18" charset="0"/>
                            <a:cs typeface="Times New Roman" panose="02020603050405020304" pitchFamily="18" charset="0"/>
                          </a:rPr>
                        </m:ctrlPr>
                      </m:sSubPr>
                      <m:e>
                        <m:r>
                          <a:rPr lang="es-EC" sz="2800" i="1">
                            <a:latin typeface="Cambria Math" panose="02040503050406030204" pitchFamily="18" charset="0"/>
                            <a:ea typeface="Times New Roman" panose="02020603050405020304" pitchFamily="18" charset="0"/>
                            <a:cs typeface="Times New Roman" panose="02020603050405020304" pitchFamily="18" charset="0"/>
                          </a:rPr>
                          <m:t>𝑋</m:t>
                        </m:r>
                      </m:e>
                      <m:sub>
                        <m:r>
                          <a:rPr lang="es-EC" sz="2800" i="1">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es-EC" sz="2800" dirty="0">
                    <a:latin typeface="Times New Roman" panose="02020603050405020304" pitchFamily="18" charset="0"/>
                    <a:ea typeface="Times New Roman" panose="02020603050405020304" pitchFamily="18" charset="0"/>
                    <a:cs typeface="Times New Roman" panose="02020603050405020304" pitchFamily="18" charset="0"/>
                  </a:rPr>
                  <a:t>=</a:t>
                </a:r>
                <a14:m>
                  <m:oMath xmlns:m="http://schemas.openxmlformats.org/officeDocument/2006/math">
                    <m:f>
                      <m:fPr>
                        <m:ctrlPr>
                          <a:rPr lang="es-EC" sz="2800" i="1">
                            <a:latin typeface="Cambria Math" panose="02040503050406030204" pitchFamily="18" charset="0"/>
                            <a:ea typeface="Times New Roman" panose="02020603050405020304" pitchFamily="18" charset="0"/>
                            <a:cs typeface="Times New Roman" panose="02020603050405020304" pitchFamily="18" charset="0"/>
                          </a:rPr>
                        </m:ctrlPr>
                      </m:fPr>
                      <m:num>
                        <m:nary>
                          <m:naryPr>
                            <m:chr m:val="∑"/>
                            <m:limLoc m:val="undOvr"/>
                            <m:ctrlPr>
                              <a:rPr lang="es-EC" sz="2800" i="1">
                                <a:latin typeface="Cambria Math" panose="02040503050406030204" pitchFamily="18" charset="0"/>
                                <a:ea typeface="Times New Roman" panose="02020603050405020304" pitchFamily="18" charset="0"/>
                                <a:cs typeface="Times New Roman" panose="02020603050405020304" pitchFamily="18" charset="0"/>
                              </a:rPr>
                            </m:ctrlPr>
                          </m:naryPr>
                          <m:sub>
                            <m:r>
                              <a:rPr lang="es-EC" sz="2800" i="1">
                                <a:latin typeface="Cambria Math" panose="02040503050406030204" pitchFamily="18" charset="0"/>
                                <a:ea typeface="Times New Roman" panose="02020603050405020304" pitchFamily="18" charset="0"/>
                                <a:cs typeface="Times New Roman" panose="02020603050405020304" pitchFamily="18" charset="0"/>
                              </a:rPr>
                              <m:t>𝑖</m:t>
                            </m:r>
                            <m:r>
                              <a:rPr lang="es-EC" sz="2800" i="1">
                                <a:latin typeface="Cambria Math" panose="02040503050406030204" pitchFamily="18" charset="0"/>
                                <a:ea typeface="Times New Roman" panose="02020603050405020304" pitchFamily="18" charset="0"/>
                                <a:cs typeface="Times New Roman" panose="02020603050405020304" pitchFamily="18" charset="0"/>
                              </a:rPr>
                              <m:t>=1</m:t>
                            </m:r>
                          </m:sub>
                          <m:sup>
                            <m:r>
                              <a:rPr lang="es-EC" sz="2800" i="1">
                                <a:latin typeface="Cambria Math" panose="02040503050406030204" pitchFamily="18" charset="0"/>
                                <a:ea typeface="Times New Roman" panose="02020603050405020304" pitchFamily="18" charset="0"/>
                                <a:cs typeface="Times New Roman" panose="02020603050405020304" pitchFamily="18" charset="0"/>
                              </a:rPr>
                              <m:t>𝑛</m:t>
                            </m:r>
                          </m:sup>
                          <m:e>
                            <m:sSub>
                              <m:sSubPr>
                                <m:ctrlPr>
                                  <a:rPr lang="es-EC" sz="2800" i="1">
                                    <a:latin typeface="Cambria Math" panose="02040503050406030204" pitchFamily="18" charset="0"/>
                                    <a:ea typeface="Times New Roman" panose="02020603050405020304" pitchFamily="18" charset="0"/>
                                    <a:cs typeface="Times New Roman" panose="02020603050405020304" pitchFamily="18" charset="0"/>
                                  </a:rPr>
                                </m:ctrlPr>
                              </m:sSubPr>
                              <m:e>
                                <m:r>
                                  <a:rPr lang="es-EC" sz="2800" i="1">
                                    <a:latin typeface="Cambria Math" panose="02040503050406030204" pitchFamily="18" charset="0"/>
                                    <a:ea typeface="Times New Roman" panose="02020603050405020304" pitchFamily="18" charset="0"/>
                                    <a:cs typeface="Times New Roman" panose="02020603050405020304" pitchFamily="18" charset="0"/>
                                  </a:rPr>
                                  <m:t>𝑋</m:t>
                                </m:r>
                              </m:e>
                              <m:sub>
                                <m:r>
                                  <a:rPr lang="es-EC" sz="2800" i="1">
                                    <a:latin typeface="Cambria Math" panose="02040503050406030204" pitchFamily="18" charset="0"/>
                                    <a:ea typeface="Times New Roman" panose="02020603050405020304" pitchFamily="18" charset="0"/>
                                    <a:cs typeface="Times New Roman" panose="02020603050405020304" pitchFamily="18" charset="0"/>
                                  </a:rPr>
                                  <m:t>𝑖</m:t>
                                </m:r>
                              </m:sub>
                            </m:sSub>
                            <m:r>
                              <a:rPr lang="es-EC" sz="28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sz="2800" i="1">
                                    <a:latin typeface="Cambria Math" panose="02040503050406030204" pitchFamily="18" charset="0"/>
                                    <a:ea typeface="Times New Roman" panose="02020603050405020304" pitchFamily="18" charset="0"/>
                                    <a:cs typeface="Times New Roman" panose="02020603050405020304" pitchFamily="18" charset="0"/>
                                  </a:rPr>
                                </m:ctrlPr>
                              </m:sSubPr>
                              <m:e>
                                <m:r>
                                  <a:rPr lang="es-EC" sz="2800" i="1">
                                    <a:latin typeface="Cambria Math" panose="02040503050406030204" pitchFamily="18" charset="0"/>
                                    <a:ea typeface="Times New Roman" panose="02020603050405020304" pitchFamily="18" charset="0"/>
                                    <a:cs typeface="Times New Roman" panose="02020603050405020304" pitchFamily="18" charset="0"/>
                                  </a:rPr>
                                  <m:t>𝑃</m:t>
                                </m:r>
                              </m:e>
                              <m:sub>
                                <m:r>
                                  <a:rPr lang="es-EC" sz="2800" i="1">
                                    <a:latin typeface="Cambria Math" panose="02040503050406030204" pitchFamily="18" charset="0"/>
                                    <a:ea typeface="Times New Roman" panose="02020603050405020304" pitchFamily="18" charset="0"/>
                                    <a:cs typeface="Times New Roman" panose="02020603050405020304" pitchFamily="18" charset="0"/>
                                  </a:rPr>
                                  <m:t>𝑖</m:t>
                                </m:r>
                              </m:sub>
                            </m:sSub>
                          </m:e>
                        </m:nary>
                      </m:num>
                      <m:den>
                        <m:nary>
                          <m:naryPr>
                            <m:chr m:val="∑"/>
                            <m:limLoc m:val="undOvr"/>
                            <m:ctrlPr>
                              <a:rPr lang="es-EC" sz="2800" i="1">
                                <a:latin typeface="Cambria Math" panose="02040503050406030204" pitchFamily="18" charset="0"/>
                                <a:ea typeface="Times New Roman" panose="02020603050405020304" pitchFamily="18" charset="0"/>
                                <a:cs typeface="Times New Roman" panose="02020603050405020304" pitchFamily="18" charset="0"/>
                              </a:rPr>
                            </m:ctrlPr>
                          </m:naryPr>
                          <m:sub>
                            <m:r>
                              <a:rPr lang="es-EC" sz="2800" i="1">
                                <a:latin typeface="Cambria Math" panose="02040503050406030204" pitchFamily="18" charset="0"/>
                                <a:ea typeface="Times New Roman" panose="02020603050405020304" pitchFamily="18" charset="0"/>
                                <a:cs typeface="Times New Roman" panose="02020603050405020304" pitchFamily="18" charset="0"/>
                              </a:rPr>
                              <m:t>𝑖</m:t>
                            </m:r>
                            <m:r>
                              <a:rPr lang="es-EC" sz="2800" i="1">
                                <a:latin typeface="Cambria Math" panose="02040503050406030204" pitchFamily="18" charset="0"/>
                                <a:ea typeface="Times New Roman" panose="02020603050405020304" pitchFamily="18" charset="0"/>
                                <a:cs typeface="Times New Roman" panose="02020603050405020304" pitchFamily="18" charset="0"/>
                              </a:rPr>
                              <m:t>=1</m:t>
                            </m:r>
                          </m:sub>
                          <m:sup>
                            <m:r>
                              <a:rPr lang="es-EC" sz="2800" i="1">
                                <a:latin typeface="Cambria Math" panose="02040503050406030204" pitchFamily="18" charset="0"/>
                                <a:ea typeface="Times New Roman" panose="02020603050405020304" pitchFamily="18" charset="0"/>
                                <a:cs typeface="Times New Roman" panose="02020603050405020304" pitchFamily="18" charset="0"/>
                              </a:rPr>
                              <m:t>𝑛</m:t>
                            </m:r>
                          </m:sup>
                          <m:e>
                            <m:r>
                              <a:rPr lang="es-EC" sz="2800" i="1">
                                <a:latin typeface="Cambria Math" panose="02040503050406030204" pitchFamily="18" charset="0"/>
                                <a:ea typeface="Times New Roman" panose="02020603050405020304" pitchFamily="18" charset="0"/>
                                <a:cs typeface="Times New Roman" panose="02020603050405020304" pitchFamily="18" charset="0"/>
                              </a:rPr>
                              <m:t>𝑃𝑖</m:t>
                            </m:r>
                          </m:e>
                        </m:nary>
                      </m:den>
                    </m:f>
                  </m:oMath>
                </a14:m>
                <a:r>
                  <a:rPr lang="es-EC" sz="28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s-EC" sz="2800" i="1">
                            <a:latin typeface="Cambria Math" panose="02040503050406030204" pitchFamily="18" charset="0"/>
                            <a:ea typeface="Times New Roman" panose="02020603050405020304" pitchFamily="18" charset="0"/>
                            <a:cs typeface="Times New Roman" panose="02020603050405020304" pitchFamily="18" charset="0"/>
                          </a:rPr>
                        </m:ctrlPr>
                      </m:sSubPr>
                      <m:e>
                        <m:r>
                          <a:rPr lang="es-EC" sz="2800" i="1">
                            <a:latin typeface="Cambria Math" panose="02040503050406030204" pitchFamily="18" charset="0"/>
                            <a:ea typeface="Times New Roman" panose="02020603050405020304" pitchFamily="18" charset="0"/>
                            <a:cs typeface="Times New Roman" panose="02020603050405020304" pitchFamily="18" charset="0"/>
                          </a:rPr>
                          <m:t>𝑌</m:t>
                        </m:r>
                      </m:e>
                      <m:sub>
                        <m:r>
                          <a:rPr lang="es-EC" sz="2800" i="1">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es-EC" sz="2800" dirty="0">
                    <a:latin typeface="Times New Roman" panose="02020603050405020304" pitchFamily="18" charset="0"/>
                    <a:ea typeface="Times New Roman" panose="02020603050405020304" pitchFamily="18" charset="0"/>
                    <a:cs typeface="Times New Roman" panose="02020603050405020304" pitchFamily="18" charset="0"/>
                  </a:rPr>
                  <a:t>=</a:t>
                </a:r>
                <a14:m>
                  <m:oMath xmlns:m="http://schemas.openxmlformats.org/officeDocument/2006/math">
                    <m:f>
                      <m:fPr>
                        <m:ctrlPr>
                          <a:rPr lang="es-EC" sz="2800" i="1">
                            <a:latin typeface="Cambria Math" panose="02040503050406030204" pitchFamily="18" charset="0"/>
                            <a:ea typeface="Times New Roman" panose="02020603050405020304" pitchFamily="18" charset="0"/>
                            <a:cs typeface="Times New Roman" panose="02020603050405020304" pitchFamily="18" charset="0"/>
                          </a:rPr>
                        </m:ctrlPr>
                      </m:fPr>
                      <m:num>
                        <m:nary>
                          <m:naryPr>
                            <m:chr m:val="∑"/>
                            <m:limLoc m:val="undOvr"/>
                            <m:ctrlPr>
                              <a:rPr lang="es-EC" sz="2800" i="1">
                                <a:latin typeface="Cambria Math" panose="02040503050406030204" pitchFamily="18" charset="0"/>
                                <a:ea typeface="Times New Roman" panose="02020603050405020304" pitchFamily="18" charset="0"/>
                                <a:cs typeface="Times New Roman" panose="02020603050405020304" pitchFamily="18" charset="0"/>
                              </a:rPr>
                            </m:ctrlPr>
                          </m:naryPr>
                          <m:sub>
                            <m:r>
                              <a:rPr lang="es-EC" sz="2800" i="1">
                                <a:latin typeface="Cambria Math" panose="02040503050406030204" pitchFamily="18" charset="0"/>
                                <a:ea typeface="Times New Roman" panose="02020603050405020304" pitchFamily="18" charset="0"/>
                                <a:cs typeface="Times New Roman" panose="02020603050405020304" pitchFamily="18" charset="0"/>
                              </a:rPr>
                              <m:t>𝑖</m:t>
                            </m:r>
                            <m:r>
                              <a:rPr lang="es-EC" sz="2800" i="1">
                                <a:latin typeface="Cambria Math" panose="02040503050406030204" pitchFamily="18" charset="0"/>
                                <a:ea typeface="Times New Roman" panose="02020603050405020304" pitchFamily="18" charset="0"/>
                                <a:cs typeface="Times New Roman" panose="02020603050405020304" pitchFamily="18" charset="0"/>
                              </a:rPr>
                              <m:t>=1</m:t>
                            </m:r>
                          </m:sub>
                          <m:sup>
                            <m:r>
                              <a:rPr lang="es-EC" sz="2800" i="1">
                                <a:latin typeface="Cambria Math" panose="02040503050406030204" pitchFamily="18" charset="0"/>
                                <a:ea typeface="Times New Roman" panose="02020603050405020304" pitchFamily="18" charset="0"/>
                                <a:cs typeface="Times New Roman" panose="02020603050405020304" pitchFamily="18" charset="0"/>
                              </a:rPr>
                              <m:t>𝑛</m:t>
                            </m:r>
                          </m:sup>
                          <m:e>
                            <m:sSub>
                              <m:sSubPr>
                                <m:ctrlPr>
                                  <a:rPr lang="es-EC" sz="2800" i="1">
                                    <a:latin typeface="Cambria Math" panose="02040503050406030204" pitchFamily="18" charset="0"/>
                                    <a:ea typeface="Times New Roman" panose="02020603050405020304" pitchFamily="18" charset="0"/>
                                    <a:cs typeface="Times New Roman" panose="02020603050405020304" pitchFamily="18" charset="0"/>
                                  </a:rPr>
                                </m:ctrlPr>
                              </m:sSubPr>
                              <m:e>
                                <m:r>
                                  <a:rPr lang="es-EC" sz="2800" i="1">
                                    <a:latin typeface="Cambria Math" panose="02040503050406030204" pitchFamily="18" charset="0"/>
                                    <a:ea typeface="Times New Roman" panose="02020603050405020304" pitchFamily="18" charset="0"/>
                                    <a:cs typeface="Times New Roman" panose="02020603050405020304" pitchFamily="18" charset="0"/>
                                  </a:rPr>
                                  <m:t>𝑌</m:t>
                                </m:r>
                              </m:e>
                              <m:sub>
                                <m:r>
                                  <a:rPr lang="es-EC" sz="2800" i="1">
                                    <a:latin typeface="Cambria Math" panose="02040503050406030204" pitchFamily="18" charset="0"/>
                                    <a:ea typeface="Times New Roman" panose="02020603050405020304" pitchFamily="18" charset="0"/>
                                    <a:cs typeface="Times New Roman" panose="02020603050405020304" pitchFamily="18" charset="0"/>
                                  </a:rPr>
                                  <m:t>𝑖</m:t>
                                </m:r>
                              </m:sub>
                            </m:sSub>
                            <m:r>
                              <a:rPr lang="es-EC" sz="28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sz="2800" i="1">
                                    <a:latin typeface="Cambria Math" panose="02040503050406030204" pitchFamily="18" charset="0"/>
                                    <a:ea typeface="Times New Roman" panose="02020603050405020304" pitchFamily="18" charset="0"/>
                                    <a:cs typeface="Times New Roman" panose="02020603050405020304" pitchFamily="18" charset="0"/>
                                  </a:rPr>
                                </m:ctrlPr>
                              </m:sSubPr>
                              <m:e>
                                <m:r>
                                  <a:rPr lang="es-EC" sz="2800" i="1">
                                    <a:latin typeface="Cambria Math" panose="02040503050406030204" pitchFamily="18" charset="0"/>
                                    <a:ea typeface="Times New Roman" panose="02020603050405020304" pitchFamily="18" charset="0"/>
                                    <a:cs typeface="Times New Roman" panose="02020603050405020304" pitchFamily="18" charset="0"/>
                                  </a:rPr>
                                  <m:t>𝑃</m:t>
                                </m:r>
                              </m:e>
                              <m:sub>
                                <m:r>
                                  <a:rPr lang="es-EC" sz="2800" i="1">
                                    <a:latin typeface="Cambria Math" panose="02040503050406030204" pitchFamily="18" charset="0"/>
                                    <a:ea typeface="Times New Roman" panose="02020603050405020304" pitchFamily="18" charset="0"/>
                                    <a:cs typeface="Times New Roman" panose="02020603050405020304" pitchFamily="18" charset="0"/>
                                  </a:rPr>
                                  <m:t>𝑖</m:t>
                                </m:r>
                              </m:sub>
                            </m:sSub>
                          </m:e>
                        </m:nary>
                      </m:num>
                      <m:den>
                        <m:nary>
                          <m:naryPr>
                            <m:chr m:val="∑"/>
                            <m:limLoc m:val="undOvr"/>
                            <m:ctrlPr>
                              <a:rPr lang="es-EC" sz="2800" i="1">
                                <a:latin typeface="Cambria Math" panose="02040503050406030204" pitchFamily="18" charset="0"/>
                                <a:ea typeface="Times New Roman" panose="02020603050405020304" pitchFamily="18" charset="0"/>
                                <a:cs typeface="Times New Roman" panose="02020603050405020304" pitchFamily="18" charset="0"/>
                              </a:rPr>
                            </m:ctrlPr>
                          </m:naryPr>
                          <m:sub>
                            <m:r>
                              <a:rPr lang="es-EC" sz="2800" i="1">
                                <a:latin typeface="Cambria Math" panose="02040503050406030204" pitchFamily="18" charset="0"/>
                                <a:ea typeface="Times New Roman" panose="02020603050405020304" pitchFamily="18" charset="0"/>
                                <a:cs typeface="Times New Roman" panose="02020603050405020304" pitchFamily="18" charset="0"/>
                              </a:rPr>
                              <m:t>𝑖</m:t>
                            </m:r>
                            <m:r>
                              <a:rPr lang="es-EC" sz="2800" i="1">
                                <a:latin typeface="Cambria Math" panose="02040503050406030204" pitchFamily="18" charset="0"/>
                                <a:ea typeface="Times New Roman" panose="02020603050405020304" pitchFamily="18" charset="0"/>
                                <a:cs typeface="Times New Roman" panose="02020603050405020304" pitchFamily="18" charset="0"/>
                              </a:rPr>
                              <m:t>=1</m:t>
                            </m:r>
                          </m:sub>
                          <m:sup>
                            <m:r>
                              <a:rPr lang="es-EC" sz="2800" i="1">
                                <a:latin typeface="Cambria Math" panose="02040503050406030204" pitchFamily="18" charset="0"/>
                                <a:ea typeface="Times New Roman" panose="02020603050405020304" pitchFamily="18" charset="0"/>
                                <a:cs typeface="Times New Roman" panose="02020603050405020304" pitchFamily="18" charset="0"/>
                              </a:rPr>
                              <m:t>𝑛</m:t>
                            </m:r>
                          </m:sup>
                          <m:e>
                            <m:r>
                              <a:rPr lang="es-EC" sz="2800" i="1">
                                <a:latin typeface="Cambria Math" panose="02040503050406030204" pitchFamily="18" charset="0"/>
                                <a:ea typeface="Times New Roman" panose="02020603050405020304" pitchFamily="18" charset="0"/>
                                <a:cs typeface="Times New Roman" panose="02020603050405020304" pitchFamily="18" charset="0"/>
                              </a:rPr>
                              <m:t>𝑃𝑖</m:t>
                            </m:r>
                          </m:e>
                        </m:nary>
                      </m:den>
                    </m:f>
                  </m:oMath>
                </a14:m>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a:extLst>
                  <a:ext uri="{FF2B5EF4-FFF2-40B4-BE49-F238E27FC236}">
                    <a16:creationId xmlns:a16="http://schemas.microsoft.com/office/drawing/2014/main" id="{D5C7E2FA-13B8-4FC7-8F50-2770F010F760}"/>
                  </a:ext>
                </a:extLst>
              </p:cNvPr>
              <p:cNvSpPr>
                <a:spLocks noRot="1" noChangeAspect="1" noMove="1" noResize="1" noEditPoints="1" noAdjustHandles="1" noChangeArrowheads="1" noChangeShapeType="1" noTextEdit="1"/>
              </p:cNvSpPr>
              <p:nvPr/>
            </p:nvSpPr>
            <p:spPr>
              <a:xfrm>
                <a:off x="1464740" y="1379176"/>
                <a:ext cx="8625191" cy="4099648"/>
              </a:xfrm>
              <a:prstGeom prst="rect">
                <a:avLst/>
              </a:prstGeom>
              <a:blipFill>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4113793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descr="Imagen que contiene texto, mapa&#10;&#10;Descripción generada automáticamente">
            <a:extLst>
              <a:ext uri="{FF2B5EF4-FFF2-40B4-BE49-F238E27FC236}">
                <a16:creationId xmlns:a16="http://schemas.microsoft.com/office/drawing/2014/main" id="{6143F3AB-0D0F-47E5-8C60-C20F592BF1C3}"/>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77892" y="13252"/>
            <a:ext cx="10949815" cy="6175717"/>
          </a:xfrm>
          <a:prstGeom prst="rect">
            <a:avLst/>
          </a:prstGeom>
          <a:extLst>
            <a:ext uri="{53640926-AAD7-44D8-BBD7-CCE9431645EC}">
              <a14:shadowObscured xmlns:a14="http://schemas.microsoft.com/office/drawing/2010/main"/>
            </a:ext>
          </a:extLst>
        </p:spPr>
      </p:pic>
      <p:pic>
        <p:nvPicPr>
          <p:cNvPr id="5" name="Imagen 4" descr="Captura de pantalla de un celular&#10;&#10;Descripción generada automáticamente">
            <a:extLst>
              <a:ext uri="{FF2B5EF4-FFF2-40B4-BE49-F238E27FC236}">
                <a16:creationId xmlns:a16="http://schemas.microsoft.com/office/drawing/2014/main" id="{C113396E-9156-4FAA-B893-6B88AEBBFC0B}"/>
              </a:ext>
            </a:extLst>
          </p:cNvPr>
          <p:cNvPicPr>
            <a:picLocks noChangeAspect="1"/>
          </p:cNvPicPr>
          <p:nvPr/>
        </p:nvPicPr>
        <p:blipFill rotWithShape="1">
          <a:blip r:embed="rId3"/>
          <a:srcRect l="11077" t="60108" r="13924" b="31069"/>
          <a:stretch/>
        </p:blipFill>
        <p:spPr>
          <a:xfrm>
            <a:off x="0" y="6175717"/>
            <a:ext cx="12192000" cy="682283"/>
          </a:xfrm>
          <a:prstGeom prst="rect">
            <a:avLst/>
          </a:prstGeom>
        </p:spPr>
      </p:pic>
    </p:spTree>
    <p:extLst>
      <p:ext uri="{BB962C8B-B14F-4D97-AF65-F5344CB8AC3E}">
        <p14:creationId xmlns:p14="http://schemas.microsoft.com/office/powerpoint/2010/main" val="804472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A2958D2B-AAB6-4D20-BEED-DD0F1619AC8F}"/>
              </a:ext>
            </a:extLst>
          </p:cNvPr>
          <p:cNvPicPr>
            <a:picLocks noChangeAspect="1"/>
          </p:cNvPicPr>
          <p:nvPr/>
        </p:nvPicPr>
        <p:blipFill rotWithShape="1">
          <a:blip r:embed="rId3"/>
          <a:srcRect l="20308" t="32607" r="21769" b="11571"/>
          <a:stretch/>
        </p:blipFill>
        <p:spPr>
          <a:xfrm>
            <a:off x="450166" y="509645"/>
            <a:ext cx="11071274" cy="5998778"/>
          </a:xfrm>
          <a:prstGeom prst="rect">
            <a:avLst/>
          </a:prstGeom>
        </p:spPr>
      </p:pic>
    </p:spTree>
    <p:extLst>
      <p:ext uri="{BB962C8B-B14F-4D97-AF65-F5344CB8AC3E}">
        <p14:creationId xmlns:p14="http://schemas.microsoft.com/office/powerpoint/2010/main" val="2062047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a:extLst>
              <a:ext uri="{FF2B5EF4-FFF2-40B4-BE49-F238E27FC236}">
                <a16:creationId xmlns:a16="http://schemas.microsoft.com/office/drawing/2014/main" id="{96A15F5F-DA4E-4CBD-9F97-2BA905F7EF4C}"/>
              </a:ext>
            </a:extLst>
          </p:cNvPr>
          <p:cNvPicPr/>
          <p:nvPr/>
        </p:nvPicPr>
        <p:blipFill>
          <a:blip r:embed="rId3">
            <a:extLst>
              <a:ext uri="{28A0092B-C50C-407E-A947-70E740481C1C}">
                <a14:useLocalDpi xmlns:a14="http://schemas.microsoft.com/office/drawing/2010/main" val="0"/>
              </a:ext>
            </a:extLst>
          </a:blip>
          <a:srcRect/>
          <a:stretch/>
        </p:blipFill>
        <p:spPr bwMode="auto">
          <a:xfrm>
            <a:off x="871190" y="643467"/>
            <a:ext cx="6182355" cy="5571066"/>
          </a:xfrm>
          <a:prstGeom prst="rect">
            <a:avLst/>
          </a:prstGeom>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4"/>
          <a:srcRect l="11077" t="60108" r="13924" b="31069"/>
          <a:stretch/>
        </p:blipFill>
        <p:spPr>
          <a:xfrm>
            <a:off x="0" y="6175717"/>
            <a:ext cx="12192000" cy="682283"/>
          </a:xfrm>
          <a:prstGeom prst="rect">
            <a:avLst/>
          </a:prstGeom>
        </p:spPr>
      </p:pic>
      <p:sp>
        <p:nvSpPr>
          <p:cNvPr id="2" name="CuadroTexto 1">
            <a:extLst>
              <a:ext uri="{FF2B5EF4-FFF2-40B4-BE49-F238E27FC236}">
                <a16:creationId xmlns:a16="http://schemas.microsoft.com/office/drawing/2014/main" id="{136C1A00-2219-4E26-9733-02B9D0B5903B}"/>
              </a:ext>
            </a:extLst>
          </p:cNvPr>
          <p:cNvSpPr txBox="1"/>
          <p:nvPr/>
        </p:nvSpPr>
        <p:spPr>
          <a:xfrm>
            <a:off x="6851373" y="1447323"/>
            <a:ext cx="4625009" cy="3447098"/>
          </a:xfrm>
          <a:prstGeom prst="rect">
            <a:avLst/>
          </a:prstGeom>
          <a:noFill/>
        </p:spPr>
        <p:txBody>
          <a:bodyPr wrap="square" rtlCol="0">
            <a:spAutoFit/>
          </a:bodyPr>
          <a:lstStyle/>
          <a:p>
            <a:r>
              <a:rPr lang="es-EC" sz="2000" b="1" dirty="0"/>
              <a:t>Interpretación</a:t>
            </a:r>
          </a:p>
          <a:p>
            <a:r>
              <a:rPr lang="es-EC" dirty="0"/>
              <a:t>El centro de acopio de coordenadas   -0.12897, -78.46188 se desplaza a la -0.11262, -78.47493, siendo la distancia entre los puntos de  2.36 km por que  las ventas de los distribuidores se encuentran más alejados del centro de acopio actual  lo que produjo un movimiento del centro de acopio actual  esta reubicación tiene como objetivo minimizar los costos de transporte y beneficiar a los distribuidores que tienen mayores ventas. </a:t>
            </a:r>
            <a:endParaRPr lang="es-EC" sz="2000" dirty="0"/>
          </a:p>
          <a:p>
            <a:endParaRPr lang="es-EC" dirty="0"/>
          </a:p>
        </p:txBody>
      </p:sp>
    </p:spTree>
    <p:extLst>
      <p:ext uri="{BB962C8B-B14F-4D97-AF65-F5344CB8AC3E}">
        <p14:creationId xmlns:p14="http://schemas.microsoft.com/office/powerpoint/2010/main" val="1819034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p:sp>
        <p:nvSpPr>
          <p:cNvPr id="6" name="Título 5">
            <a:extLst>
              <a:ext uri="{FF2B5EF4-FFF2-40B4-BE49-F238E27FC236}">
                <a16:creationId xmlns:a16="http://schemas.microsoft.com/office/drawing/2014/main" id="{2D389CB9-EF8E-4BAA-941B-BC1B97D6AF44}"/>
              </a:ext>
            </a:extLst>
          </p:cNvPr>
          <p:cNvSpPr>
            <a:spLocks noGrp="1"/>
          </p:cNvSpPr>
          <p:nvPr>
            <p:ph type="title"/>
          </p:nvPr>
        </p:nvSpPr>
        <p:spPr/>
        <p:txBody>
          <a:bodyPr/>
          <a:lstStyle/>
          <a:p>
            <a:pPr algn="ctr"/>
            <a:r>
              <a:rPr lang="es-EC" b="1" dirty="0"/>
              <a:t>Modelo </a:t>
            </a:r>
            <a:r>
              <a:rPr lang="es-EC" b="1" dirty="0" err="1"/>
              <a:t>Prometeus</a:t>
            </a:r>
            <a:r>
              <a:rPr lang="es-EC" b="1" dirty="0"/>
              <a:t> (Prometeo)</a:t>
            </a:r>
            <a:endParaRPr lang="es-EC" dirty="0"/>
          </a:p>
        </p:txBody>
      </p:sp>
      <p:graphicFrame>
        <p:nvGraphicFramePr>
          <p:cNvPr id="2" name="Marcador de contenido 1">
            <a:extLst>
              <a:ext uri="{FF2B5EF4-FFF2-40B4-BE49-F238E27FC236}">
                <a16:creationId xmlns:a16="http://schemas.microsoft.com/office/drawing/2014/main" id="{8D5E37E1-65C7-4867-9E45-14AE278B2453}"/>
              </a:ext>
            </a:extLst>
          </p:cNvPr>
          <p:cNvGraphicFramePr>
            <a:graphicFrameLocks noGrp="1"/>
          </p:cNvGraphicFramePr>
          <p:nvPr>
            <p:ph idx="1"/>
            <p:extLst>
              <p:ext uri="{D42A27DB-BD31-4B8C-83A1-F6EECF244321}">
                <p14:modId xmlns:p14="http://schemas.microsoft.com/office/powerpoint/2010/main" val="4202303660"/>
              </p:ext>
            </p:extLst>
          </p:nvPr>
        </p:nvGraphicFramePr>
        <p:xfrm>
          <a:off x="838200" y="150632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2055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p:graphicFrame>
        <p:nvGraphicFramePr>
          <p:cNvPr id="2" name="Marcador de contenido 1">
            <a:extLst>
              <a:ext uri="{FF2B5EF4-FFF2-40B4-BE49-F238E27FC236}">
                <a16:creationId xmlns:a16="http://schemas.microsoft.com/office/drawing/2014/main" id="{0DD8891B-CA73-4792-ACCA-A51AA5F35F98}"/>
              </a:ext>
            </a:extLst>
          </p:cNvPr>
          <p:cNvGraphicFramePr>
            <a:graphicFrameLocks noGrp="1"/>
          </p:cNvGraphicFramePr>
          <p:nvPr>
            <p:ph idx="1"/>
            <p:extLst>
              <p:ext uri="{D42A27DB-BD31-4B8C-83A1-F6EECF244321}">
                <p14:modId xmlns:p14="http://schemas.microsoft.com/office/powerpoint/2010/main" val="952466489"/>
              </p:ext>
            </p:extLst>
          </p:nvPr>
        </p:nvGraphicFramePr>
        <p:xfrm>
          <a:off x="359465" y="275120"/>
          <a:ext cx="11473070" cy="1831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a14="http://schemas.microsoft.com/office/drawing/2010/main">
        <mc:Choice Requires="a14">
          <p:sp>
            <p:nvSpPr>
              <p:cNvPr id="3" name="Rectángulo 2">
                <a:extLst>
                  <a:ext uri="{FF2B5EF4-FFF2-40B4-BE49-F238E27FC236}">
                    <a16:creationId xmlns:a16="http://schemas.microsoft.com/office/drawing/2014/main" id="{2DB1E027-E1E2-4A90-916F-23EA961FC72B}"/>
                  </a:ext>
                </a:extLst>
              </p:cNvPr>
              <p:cNvSpPr/>
              <p:nvPr/>
            </p:nvSpPr>
            <p:spPr>
              <a:xfrm>
                <a:off x="1298714" y="2460986"/>
                <a:ext cx="9329530" cy="2740045"/>
              </a:xfrm>
              <a:prstGeom prst="rect">
                <a:avLst/>
              </a:prstGeom>
            </p:spPr>
            <p:txBody>
              <a:bodyPr wrap="square">
                <a:spAutoFit/>
              </a:bodyPr>
              <a:lstStyle/>
              <a:p>
                <a:pPr algn="just">
                  <a:lnSpc>
                    <a:spcPct val="150000"/>
                  </a:lnSpc>
                  <a:spcAft>
                    <a:spcPts val="800"/>
                  </a:spcAft>
                </a:pPr>
                <a:r>
                  <a:rPr lang="es-EC" sz="2000" b="1" dirty="0">
                    <a:latin typeface="Times New Roman" panose="02020603050405020304" pitchFamily="18" charset="0"/>
                    <a:ea typeface="Calibri" panose="020F0502020204030204" pitchFamily="34" charset="0"/>
                    <a:cs typeface="Times New Roman" panose="02020603050405020304" pitchFamily="18" charset="0"/>
                  </a:rPr>
                  <a:t>NOTACIÓN:</a:t>
                </a:r>
                <a:endParaRPr lang="es-EC" sz="20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sSub>
                      <m:sSubPr>
                        <m:ctrlPr>
                          <a:rPr lang="es-EC" sz="1900" i="1">
                            <a:latin typeface="Cambria Math" panose="02040503050406030204" pitchFamily="18" charset="0"/>
                            <a:ea typeface="Calibri" panose="020F0502020204030204" pitchFamily="34" charset="0"/>
                            <a:cs typeface="Times New Roman" panose="02020603050405020304" pitchFamily="18" charset="0"/>
                          </a:rPr>
                        </m:ctrlPr>
                      </m:sSubPr>
                      <m:e>
                        <m:r>
                          <a:rPr lang="es-EC" sz="1900" i="1">
                            <a:latin typeface="Cambria Math" panose="02040503050406030204" pitchFamily="18" charset="0"/>
                            <a:ea typeface="Calibri" panose="020F0502020204030204" pitchFamily="34" charset="0"/>
                            <a:cs typeface="Times New Roman" panose="02020603050405020304" pitchFamily="18" charset="0"/>
                          </a:rPr>
                          <m:t>𝐷𝐼𝐹</m:t>
                        </m:r>
                      </m:e>
                      <m:sub>
                        <m:r>
                          <a:rPr lang="es-EC" sz="1900" i="1">
                            <a:latin typeface="Cambria Math" panose="02040503050406030204" pitchFamily="18" charset="0"/>
                            <a:ea typeface="Calibri" panose="020F0502020204030204" pitchFamily="34" charset="0"/>
                            <a:cs typeface="Times New Roman" panose="02020603050405020304" pitchFamily="18" charset="0"/>
                          </a:rPr>
                          <m:t>𝑖</m:t>
                        </m:r>
                        <m:r>
                          <a:rPr lang="es-EC" sz="1900" i="1">
                            <a:latin typeface="Cambria Math" panose="02040503050406030204" pitchFamily="18" charset="0"/>
                            <a:ea typeface="Calibri" panose="020F0502020204030204" pitchFamily="34" charset="0"/>
                            <a:cs typeface="Times New Roman" panose="02020603050405020304" pitchFamily="18" charset="0"/>
                          </a:rPr>
                          <m:t>(</m:t>
                        </m:r>
                        <m:r>
                          <a:rPr lang="es-EC" sz="1900" i="1">
                            <a:latin typeface="Cambria Math" panose="02040503050406030204" pitchFamily="18" charset="0"/>
                            <a:ea typeface="Calibri" panose="020F0502020204030204" pitchFamily="34" charset="0"/>
                            <a:cs typeface="Times New Roman" panose="02020603050405020304" pitchFamily="18" charset="0"/>
                          </a:rPr>
                          <m:t>h𝑘</m:t>
                        </m:r>
                        <m:r>
                          <a:rPr lang="es-EC" sz="1900" i="1">
                            <a:latin typeface="Cambria Math" panose="02040503050406030204" pitchFamily="18" charset="0"/>
                            <a:ea typeface="Calibri" panose="020F0502020204030204" pitchFamily="34" charset="0"/>
                            <a:cs typeface="Times New Roman" panose="02020603050405020304" pitchFamily="18" charset="0"/>
                          </a:rPr>
                          <m:t>)</m:t>
                        </m:r>
                      </m:sub>
                    </m:sSub>
                  </m:oMath>
                </a14:m>
                <a:r>
                  <a:rPr lang="es-EC" sz="1900" dirty="0">
                    <a:latin typeface="Times New Roman" panose="02020603050405020304" pitchFamily="18" charset="0"/>
                    <a:ea typeface="Calibri" panose="020F0502020204030204" pitchFamily="34" charset="0"/>
                    <a:cs typeface="Times New Roman" panose="02020603050405020304" pitchFamily="18" charset="0"/>
                  </a:rPr>
                  <a:t>=</a:t>
                </a:r>
                <a14:m>
                  <m:oMath xmlns:m="http://schemas.openxmlformats.org/officeDocument/2006/math">
                    <m:sSub>
                      <m:sSubPr>
                        <m:ctrlPr>
                          <a:rPr lang="es-EC" sz="1900" i="1">
                            <a:latin typeface="Cambria Math" panose="02040503050406030204" pitchFamily="18" charset="0"/>
                            <a:ea typeface="Calibri" panose="020F0502020204030204" pitchFamily="34" charset="0"/>
                            <a:cs typeface="Times New Roman" panose="02020603050405020304" pitchFamily="18" charset="0"/>
                          </a:rPr>
                        </m:ctrlPr>
                      </m:sSubPr>
                      <m:e>
                        <m:r>
                          <a:rPr lang="es-EC" sz="1900" i="1">
                            <a:latin typeface="Cambria Math" panose="02040503050406030204" pitchFamily="18" charset="0"/>
                            <a:ea typeface="Calibri" panose="020F0502020204030204" pitchFamily="34" charset="0"/>
                            <a:cs typeface="Times New Roman" panose="02020603050405020304" pitchFamily="18" charset="0"/>
                          </a:rPr>
                          <m:t>𝑃</m:t>
                        </m:r>
                      </m:e>
                      <m:sub>
                        <m:r>
                          <a:rPr lang="es-EC" sz="1900" i="1">
                            <a:latin typeface="Cambria Math" panose="02040503050406030204" pitchFamily="18" charset="0"/>
                            <a:ea typeface="Calibri" panose="020F0502020204030204" pitchFamily="34" charset="0"/>
                            <a:cs typeface="Times New Roman" panose="02020603050405020304" pitchFamily="18" charset="0"/>
                          </a:rPr>
                          <m:t>𝑖h</m:t>
                        </m:r>
                      </m:sub>
                    </m:sSub>
                  </m:oMath>
                </a14:m>
                <a:r>
                  <a:rPr lang="es-EC" sz="1900" dirty="0">
                    <a:latin typeface="Times New Roman" panose="02020603050405020304" pitchFamily="18" charset="0"/>
                    <a:ea typeface="Calibri" panose="020F0502020204030204" pitchFamily="34" charset="0"/>
                    <a:cs typeface="Times New Roman" panose="02020603050405020304" pitchFamily="18" charset="0"/>
                  </a:rPr>
                  <a:t>-</a:t>
                </a:r>
                <a14:m>
                  <m:oMath xmlns:m="http://schemas.openxmlformats.org/officeDocument/2006/math">
                    <m:sSub>
                      <m:sSubPr>
                        <m:ctrlPr>
                          <a:rPr lang="es-EC" sz="1900" i="1">
                            <a:latin typeface="Cambria Math" panose="02040503050406030204" pitchFamily="18" charset="0"/>
                            <a:ea typeface="Calibri" panose="020F0502020204030204" pitchFamily="34" charset="0"/>
                            <a:cs typeface="Times New Roman" panose="02020603050405020304" pitchFamily="18" charset="0"/>
                          </a:rPr>
                        </m:ctrlPr>
                      </m:sSubPr>
                      <m:e>
                        <m:r>
                          <a:rPr lang="es-EC" sz="1900" i="1">
                            <a:latin typeface="Cambria Math" panose="02040503050406030204" pitchFamily="18" charset="0"/>
                            <a:ea typeface="Calibri" panose="020F0502020204030204" pitchFamily="34" charset="0"/>
                            <a:cs typeface="Times New Roman" panose="02020603050405020304" pitchFamily="18" charset="0"/>
                          </a:rPr>
                          <m:t>𝑃</m:t>
                        </m:r>
                      </m:e>
                      <m:sub>
                        <m:r>
                          <a:rPr lang="es-EC" sz="1900" i="1">
                            <a:latin typeface="Cambria Math" panose="02040503050406030204" pitchFamily="18" charset="0"/>
                            <a:ea typeface="Calibri" panose="020F0502020204030204" pitchFamily="34" charset="0"/>
                            <a:cs typeface="Times New Roman" panose="02020603050405020304" pitchFamily="18" charset="0"/>
                          </a:rPr>
                          <m:t>𝑖𝑘</m:t>
                        </m:r>
                      </m:sub>
                    </m:sSub>
                    <m:r>
                      <a:rPr lang="es-EC" sz="1900" i="1">
                        <a:latin typeface="Cambria Math" panose="02040503050406030204" pitchFamily="18" charset="0"/>
                        <a:ea typeface="Calibri" panose="020F0502020204030204" pitchFamily="34" charset="0"/>
                        <a:cs typeface="Times New Roman" panose="02020603050405020304" pitchFamily="18" charset="0"/>
                      </a:rPr>
                      <m:t>  </m:t>
                    </m:r>
                  </m:oMath>
                </a14:m>
                <a:r>
                  <a:rPr lang="es-EC" sz="1900" dirty="0">
                    <a:latin typeface="Times New Roman" panose="02020603050405020304" pitchFamily="18" charset="0"/>
                    <a:ea typeface="Calibri" panose="020F0502020204030204" pitchFamily="34" charset="0"/>
                    <a:cs typeface="Times New Roman" panose="02020603050405020304" pitchFamily="18" charset="0"/>
                  </a:rPr>
                  <a:t>=  Diferencia de puntuaciones para el criterio I entre el canal h y k</a:t>
                </a:r>
                <a:endParaRPr lang="es-EC"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sSub>
                      <m:sSubPr>
                        <m:ctrlPr>
                          <a:rPr lang="es-EC" sz="1900" i="1">
                            <a:latin typeface="Cambria Math" panose="02040503050406030204" pitchFamily="18" charset="0"/>
                            <a:ea typeface="Calibri" panose="020F0502020204030204" pitchFamily="34" charset="0"/>
                            <a:cs typeface="Times New Roman" panose="02020603050405020304" pitchFamily="18" charset="0"/>
                          </a:rPr>
                        </m:ctrlPr>
                      </m:sSubPr>
                      <m:e>
                        <m:r>
                          <a:rPr lang="es-EC" sz="1900" i="1">
                            <a:latin typeface="Cambria Math" panose="02040503050406030204" pitchFamily="18" charset="0"/>
                            <a:ea typeface="Calibri" panose="020F0502020204030204" pitchFamily="34" charset="0"/>
                            <a:cs typeface="Times New Roman" panose="02020603050405020304" pitchFamily="18" charset="0"/>
                          </a:rPr>
                          <m:t>𝑈𝐼</m:t>
                        </m:r>
                      </m:e>
                      <m:sub>
                        <m:r>
                          <a:rPr lang="es-EC" sz="1900" i="1">
                            <a:latin typeface="Cambria Math" panose="02040503050406030204" pitchFamily="18" charset="0"/>
                            <a:ea typeface="Calibri" panose="020F0502020204030204" pitchFamily="34" charset="0"/>
                            <a:cs typeface="Times New Roman" panose="02020603050405020304" pitchFamily="18" charset="0"/>
                          </a:rPr>
                          <m:t>𝑖</m:t>
                        </m:r>
                      </m:sub>
                    </m:sSub>
                  </m:oMath>
                </a14:m>
                <a:r>
                  <a:rPr lang="es-EC" sz="1900" dirty="0">
                    <a:latin typeface="Times New Roman" panose="02020603050405020304" pitchFamily="18" charset="0"/>
                    <a:ea typeface="Calibri" panose="020F0502020204030204" pitchFamily="34" charset="0"/>
                    <a:cs typeface="Times New Roman" panose="02020603050405020304" pitchFamily="18" charset="0"/>
                  </a:rPr>
                  <a:t>= Umbral de indiferencia para el criterio i</a:t>
                </a:r>
                <a:endParaRPr lang="es-EC"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sSub>
                      <m:sSubPr>
                        <m:ctrlPr>
                          <a:rPr lang="es-EC" sz="1900" i="1">
                            <a:latin typeface="Cambria Math" panose="02040503050406030204" pitchFamily="18" charset="0"/>
                            <a:ea typeface="Calibri" panose="020F0502020204030204" pitchFamily="34" charset="0"/>
                            <a:cs typeface="Times New Roman" panose="02020603050405020304" pitchFamily="18" charset="0"/>
                          </a:rPr>
                        </m:ctrlPr>
                      </m:sSubPr>
                      <m:e>
                        <m:r>
                          <a:rPr lang="es-EC" sz="1900" i="1">
                            <a:latin typeface="Cambria Math" panose="02040503050406030204" pitchFamily="18" charset="0"/>
                            <a:ea typeface="Calibri" panose="020F0502020204030204" pitchFamily="34" charset="0"/>
                            <a:cs typeface="Times New Roman" panose="02020603050405020304" pitchFamily="18" charset="0"/>
                          </a:rPr>
                          <m:t>𝑈𝑃</m:t>
                        </m:r>
                      </m:e>
                      <m:sub>
                        <m:r>
                          <a:rPr lang="es-EC" sz="1900" i="1">
                            <a:latin typeface="Cambria Math" panose="02040503050406030204" pitchFamily="18" charset="0"/>
                            <a:ea typeface="Calibri" panose="020F0502020204030204" pitchFamily="34" charset="0"/>
                            <a:cs typeface="Times New Roman" panose="02020603050405020304" pitchFamily="18" charset="0"/>
                          </a:rPr>
                          <m:t>𝑖</m:t>
                        </m:r>
                      </m:sub>
                    </m:sSub>
                  </m:oMath>
                </a14:m>
                <a:r>
                  <a:rPr lang="es-EC" sz="1900" dirty="0">
                    <a:latin typeface="Times New Roman" panose="02020603050405020304" pitchFamily="18" charset="0"/>
                    <a:ea typeface="Calibri" panose="020F0502020204030204" pitchFamily="34" charset="0"/>
                    <a:cs typeface="Times New Roman" panose="02020603050405020304" pitchFamily="18" charset="0"/>
                  </a:rPr>
                  <a:t>=Umbral de preferencia para el criterio i</a:t>
                </a:r>
                <a:endParaRPr lang="es-EC"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sSub>
                      <m:sSubPr>
                        <m:ctrlPr>
                          <a:rPr lang="es-EC" sz="1900" i="1">
                            <a:latin typeface="Cambria Math" panose="02040503050406030204" pitchFamily="18" charset="0"/>
                            <a:ea typeface="Calibri" panose="020F0502020204030204" pitchFamily="34" charset="0"/>
                            <a:cs typeface="Times New Roman" panose="02020603050405020304" pitchFamily="18" charset="0"/>
                          </a:rPr>
                        </m:ctrlPr>
                      </m:sSubPr>
                      <m:e>
                        <m:r>
                          <a:rPr lang="es-EC" sz="1900" i="1">
                            <a:latin typeface="Cambria Math" panose="02040503050406030204" pitchFamily="18" charset="0"/>
                            <a:ea typeface="Calibri" panose="020F0502020204030204" pitchFamily="34" charset="0"/>
                            <a:cs typeface="Times New Roman" panose="02020603050405020304" pitchFamily="18" charset="0"/>
                          </a:rPr>
                          <m:t>𝐼𝑃𝑃</m:t>
                        </m:r>
                      </m:e>
                      <m:sub>
                        <m:r>
                          <a:rPr lang="es-EC" sz="1900" i="1">
                            <a:latin typeface="Cambria Math" panose="02040503050406030204" pitchFamily="18" charset="0"/>
                            <a:ea typeface="Calibri" panose="020F0502020204030204" pitchFamily="34" charset="0"/>
                            <a:cs typeface="Times New Roman" panose="02020603050405020304" pitchFamily="18" charset="0"/>
                          </a:rPr>
                          <m:t>𝑖</m:t>
                        </m:r>
                        <m:r>
                          <a:rPr lang="es-EC" sz="1900" i="1">
                            <a:latin typeface="Cambria Math" panose="02040503050406030204" pitchFamily="18" charset="0"/>
                            <a:ea typeface="Calibri" panose="020F0502020204030204" pitchFamily="34" charset="0"/>
                            <a:cs typeface="Times New Roman" panose="02020603050405020304" pitchFamily="18" charset="0"/>
                          </a:rPr>
                          <m:t>(</m:t>
                        </m:r>
                        <m:r>
                          <a:rPr lang="es-EC" sz="1900" i="1">
                            <a:latin typeface="Cambria Math" panose="02040503050406030204" pitchFamily="18" charset="0"/>
                            <a:ea typeface="Calibri" panose="020F0502020204030204" pitchFamily="34" charset="0"/>
                            <a:cs typeface="Times New Roman" panose="02020603050405020304" pitchFamily="18" charset="0"/>
                          </a:rPr>
                          <m:t>h𝑘</m:t>
                        </m:r>
                        <m:r>
                          <a:rPr lang="es-EC" sz="1900" i="1">
                            <a:latin typeface="Cambria Math" panose="02040503050406030204" pitchFamily="18" charset="0"/>
                            <a:ea typeface="Calibri" panose="020F0502020204030204" pitchFamily="34" charset="0"/>
                            <a:cs typeface="Times New Roman" panose="02020603050405020304" pitchFamily="18" charset="0"/>
                          </a:rPr>
                          <m:t>)</m:t>
                        </m:r>
                      </m:sub>
                    </m:sSub>
                  </m:oMath>
                </a14:m>
                <a:r>
                  <a:rPr lang="es-EC" sz="1900" dirty="0">
                    <a:latin typeface="Times New Roman" panose="02020603050405020304" pitchFamily="18" charset="0"/>
                    <a:ea typeface="Calibri" panose="020F0502020204030204" pitchFamily="34" charset="0"/>
                    <a:cs typeface="Times New Roman" panose="02020603050405020304" pitchFamily="18" charset="0"/>
                  </a:rPr>
                  <a:t>=Índice de preferencia parcial entre el canal h y k por el criterio i</a:t>
                </a:r>
                <a:endParaRPr lang="es-EC" sz="19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ángulo 2">
                <a:extLst>
                  <a:ext uri="{FF2B5EF4-FFF2-40B4-BE49-F238E27FC236}">
                    <a16:creationId xmlns:a16="http://schemas.microsoft.com/office/drawing/2014/main" id="{2DB1E027-E1E2-4A90-916F-23EA961FC72B}"/>
                  </a:ext>
                </a:extLst>
              </p:cNvPr>
              <p:cNvSpPr>
                <a:spLocks noRot="1" noChangeAspect="1" noMove="1" noResize="1" noEditPoints="1" noAdjustHandles="1" noChangeArrowheads="1" noChangeShapeType="1" noTextEdit="1"/>
              </p:cNvSpPr>
              <p:nvPr/>
            </p:nvSpPr>
            <p:spPr>
              <a:xfrm>
                <a:off x="1298714" y="2460986"/>
                <a:ext cx="9329530" cy="2740045"/>
              </a:xfrm>
              <a:prstGeom prst="rect">
                <a:avLst/>
              </a:prstGeom>
              <a:blipFill>
                <a:blip r:embed="rId8"/>
                <a:stretch>
                  <a:fillRect l="-654" b="-2895"/>
                </a:stretch>
              </a:blipFill>
            </p:spPr>
            <p:txBody>
              <a:bodyPr/>
              <a:lstStyle/>
              <a:p>
                <a:r>
                  <a:rPr lang="es-EC">
                    <a:noFill/>
                  </a:rPr>
                  <a:t> </a:t>
                </a:r>
              </a:p>
            </p:txBody>
          </p:sp>
        </mc:Fallback>
      </mc:AlternateContent>
    </p:spTree>
    <p:extLst>
      <p:ext uri="{BB962C8B-B14F-4D97-AF65-F5344CB8AC3E}">
        <p14:creationId xmlns:p14="http://schemas.microsoft.com/office/powerpoint/2010/main" val="3939996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3"/>
          <a:srcRect l="11077" t="60108" r="13924" b="31069"/>
          <a:stretch/>
        </p:blipFill>
        <p:spPr>
          <a:xfrm>
            <a:off x="0" y="6175717"/>
            <a:ext cx="12192000" cy="682283"/>
          </a:xfrm>
          <a:prstGeom prst="rect">
            <a:avLst/>
          </a:prstGeom>
        </p:spPr>
      </p:pic>
      <p:sp>
        <p:nvSpPr>
          <p:cNvPr id="6" name="Título 5">
            <a:extLst>
              <a:ext uri="{FF2B5EF4-FFF2-40B4-BE49-F238E27FC236}">
                <a16:creationId xmlns:a16="http://schemas.microsoft.com/office/drawing/2014/main" id="{2D389CB9-EF8E-4BAA-941B-BC1B97D6AF44}"/>
              </a:ext>
            </a:extLst>
          </p:cNvPr>
          <p:cNvSpPr>
            <a:spLocks noGrp="1"/>
          </p:cNvSpPr>
          <p:nvPr>
            <p:ph type="title"/>
          </p:nvPr>
        </p:nvSpPr>
        <p:spPr>
          <a:xfrm>
            <a:off x="771939" y="632483"/>
            <a:ext cx="10903226" cy="1325563"/>
          </a:xfrm>
        </p:spPr>
        <p:txBody>
          <a:bodyPr>
            <a:normAutofit/>
          </a:bodyPr>
          <a:lstStyle/>
          <a:p>
            <a:r>
              <a:rPr lang="es-EC" sz="3600" b="1" dirty="0"/>
              <a:t>Los </a:t>
            </a:r>
            <a:r>
              <a:rPr lang="es-EC" sz="3600" b="1" dirty="0" err="1"/>
              <a:t>pseudocriterios</a:t>
            </a:r>
            <a:r>
              <a:rPr lang="es-EC" sz="3600" b="1" dirty="0"/>
              <a:t> se los calcula mediante estas fórmulas:</a:t>
            </a:r>
          </a:p>
        </p:txBody>
      </p:sp>
      <mc:AlternateContent xmlns:mc="http://schemas.openxmlformats.org/markup-compatibility/2006" xmlns:a14="http://schemas.microsoft.com/office/drawing/2010/main">
        <mc:Choice Requires="a14">
          <p:sp>
            <p:nvSpPr>
              <p:cNvPr id="7" name="Marcador de contenido 6">
                <a:extLst>
                  <a:ext uri="{FF2B5EF4-FFF2-40B4-BE49-F238E27FC236}">
                    <a16:creationId xmlns:a16="http://schemas.microsoft.com/office/drawing/2014/main" id="{492F295A-365C-4E5F-B858-8755BB648B5D}"/>
                  </a:ext>
                </a:extLst>
              </p:cNvPr>
              <p:cNvSpPr>
                <a:spLocks noGrp="1"/>
              </p:cNvSpPr>
              <p:nvPr>
                <p:ph idx="1"/>
              </p:nvPr>
            </p:nvSpPr>
            <p:spPr>
              <a:xfrm>
                <a:off x="970722" y="2527991"/>
                <a:ext cx="7749209" cy="2322305"/>
              </a:xfrm>
            </p:spPr>
            <p:txBody>
              <a:bodyPr/>
              <a:lstStyle/>
              <a:p>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𝑆𝑖</m:t>
                        </m:r>
                        <m:r>
                          <a:rPr lang="es-EC" i="1">
                            <a:latin typeface="Cambria Math" panose="02040503050406030204" pitchFamily="18" charset="0"/>
                          </a:rPr>
                          <m:t> </m:t>
                        </m:r>
                        <m:r>
                          <a:rPr lang="es-EC" i="1">
                            <a:latin typeface="Cambria Math" panose="02040503050406030204" pitchFamily="18" charset="0"/>
                          </a:rPr>
                          <m:t>𝐷𝐼𝐹</m:t>
                        </m:r>
                      </m:e>
                      <m:sub>
                        <m:r>
                          <a:rPr lang="es-EC" i="1">
                            <a:latin typeface="Cambria Math" panose="02040503050406030204" pitchFamily="18" charset="0"/>
                          </a:rPr>
                          <m:t>𝑖</m:t>
                        </m:r>
                        <m:r>
                          <a:rPr lang="es-EC" i="1">
                            <a:latin typeface="Cambria Math" panose="02040503050406030204" pitchFamily="18" charset="0"/>
                          </a:rPr>
                          <m:t>(</m:t>
                        </m:r>
                        <m:r>
                          <a:rPr lang="es-EC" i="1">
                            <a:latin typeface="Cambria Math" panose="02040503050406030204" pitchFamily="18" charset="0"/>
                          </a:rPr>
                          <m:t>h</m:t>
                        </m:r>
                        <m:r>
                          <a:rPr lang="es-EC" i="1">
                            <a:latin typeface="Cambria Math" panose="02040503050406030204" pitchFamily="18" charset="0"/>
                          </a:rPr>
                          <m:t>,</m:t>
                        </m:r>
                        <m:r>
                          <a:rPr lang="es-EC" i="1">
                            <a:latin typeface="Cambria Math" panose="02040503050406030204" pitchFamily="18" charset="0"/>
                          </a:rPr>
                          <m:t>𝑘</m:t>
                        </m:r>
                        <m:r>
                          <a:rPr lang="es-EC" i="1">
                            <a:latin typeface="Cambria Math" panose="02040503050406030204" pitchFamily="18" charset="0"/>
                          </a:rPr>
                          <m:t>)</m:t>
                        </m:r>
                      </m:sub>
                    </m:sSub>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𝑈𝐼</m:t>
                        </m:r>
                      </m:e>
                      <m:sub>
                        <m:r>
                          <a:rPr lang="es-EC" i="1">
                            <a:latin typeface="Cambria Math" panose="02040503050406030204" pitchFamily="18" charset="0"/>
                          </a:rPr>
                          <m:t>𝑖</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𝐼𝑃𝑃</m:t>
                        </m:r>
                      </m:e>
                      <m:sub>
                        <m:r>
                          <a:rPr lang="es-EC" i="1">
                            <a:latin typeface="Cambria Math" panose="02040503050406030204" pitchFamily="18" charset="0"/>
                          </a:rPr>
                          <m:t>𝑖</m:t>
                        </m:r>
                        <m:r>
                          <a:rPr lang="es-EC" i="1">
                            <a:latin typeface="Cambria Math" panose="02040503050406030204" pitchFamily="18" charset="0"/>
                          </a:rPr>
                          <m:t>(</m:t>
                        </m:r>
                        <m:r>
                          <a:rPr lang="es-EC" i="1">
                            <a:latin typeface="Cambria Math" panose="02040503050406030204" pitchFamily="18" charset="0"/>
                          </a:rPr>
                          <m:t>h</m:t>
                        </m:r>
                        <m:r>
                          <a:rPr lang="es-EC" i="1">
                            <a:latin typeface="Cambria Math" panose="02040503050406030204" pitchFamily="18" charset="0"/>
                          </a:rPr>
                          <m:t>,</m:t>
                        </m:r>
                        <m:r>
                          <a:rPr lang="es-EC" i="1">
                            <a:latin typeface="Cambria Math" panose="02040503050406030204" pitchFamily="18" charset="0"/>
                          </a:rPr>
                          <m:t>𝑘</m:t>
                        </m:r>
                        <m:r>
                          <a:rPr lang="es-EC" i="1">
                            <a:latin typeface="Cambria Math" panose="02040503050406030204" pitchFamily="18" charset="0"/>
                          </a:rPr>
                          <m:t>)</m:t>
                        </m:r>
                      </m:sub>
                    </m:sSub>
                    <m:r>
                      <a:rPr lang="es-EC" i="1">
                        <a:latin typeface="Cambria Math" panose="02040503050406030204" pitchFamily="18" charset="0"/>
                      </a:rPr>
                      <m:t>=0</m:t>
                    </m:r>
                  </m:oMath>
                </a14:m>
                <a:endParaRPr lang="es-EC" dirty="0"/>
              </a:p>
              <a:p>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𝑆𝑖</m:t>
                        </m:r>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𝑈𝐼</m:t>
                            </m:r>
                          </m:e>
                          <m:sub>
                            <m:r>
                              <a:rPr lang="es-EC" i="1">
                                <a:latin typeface="Cambria Math" panose="02040503050406030204" pitchFamily="18" charset="0"/>
                              </a:rPr>
                              <m:t>𝑖</m:t>
                            </m:r>
                          </m:sub>
                        </m:sSub>
                        <m:r>
                          <a:rPr lang="es-EC" i="1">
                            <a:latin typeface="Cambria Math" panose="02040503050406030204" pitchFamily="18" charset="0"/>
                          </a:rPr>
                          <m:t>&lt;</m:t>
                        </m:r>
                        <m:r>
                          <a:rPr lang="es-EC" i="1">
                            <a:latin typeface="Cambria Math" panose="02040503050406030204" pitchFamily="18" charset="0"/>
                          </a:rPr>
                          <m:t>𝐷𝐼𝐹</m:t>
                        </m:r>
                      </m:e>
                      <m:sub>
                        <m:r>
                          <a:rPr lang="es-EC" i="1">
                            <a:latin typeface="Cambria Math" panose="02040503050406030204" pitchFamily="18" charset="0"/>
                          </a:rPr>
                          <m:t>𝑖</m:t>
                        </m:r>
                        <m:r>
                          <a:rPr lang="es-EC" i="1">
                            <a:latin typeface="Cambria Math" panose="02040503050406030204" pitchFamily="18" charset="0"/>
                          </a:rPr>
                          <m:t>(</m:t>
                        </m:r>
                        <m:r>
                          <a:rPr lang="es-EC" i="1">
                            <a:latin typeface="Cambria Math" panose="02040503050406030204" pitchFamily="18" charset="0"/>
                          </a:rPr>
                          <m:t>h</m:t>
                        </m:r>
                        <m:r>
                          <a:rPr lang="es-EC" i="1">
                            <a:latin typeface="Cambria Math" panose="02040503050406030204" pitchFamily="18" charset="0"/>
                          </a:rPr>
                          <m:t>,</m:t>
                        </m:r>
                        <m:r>
                          <a:rPr lang="es-EC" i="1">
                            <a:latin typeface="Cambria Math" panose="02040503050406030204" pitchFamily="18" charset="0"/>
                          </a:rPr>
                          <m:t>𝑘</m:t>
                        </m:r>
                        <m:r>
                          <a:rPr lang="es-EC" i="1">
                            <a:latin typeface="Cambria Math" panose="02040503050406030204" pitchFamily="18" charset="0"/>
                          </a:rPr>
                          <m:t>)</m:t>
                        </m:r>
                      </m:sub>
                    </m:sSub>
                    <m:r>
                      <a:rPr lang="es-EC" i="1">
                        <a:latin typeface="Cambria Math" panose="02040503050406030204" pitchFamily="18" charset="0"/>
                      </a:rPr>
                      <m:t>&lt; </m:t>
                    </m:r>
                    <m:sSub>
                      <m:sSubPr>
                        <m:ctrlPr>
                          <a:rPr lang="es-EC" i="1">
                            <a:latin typeface="Cambria Math" panose="02040503050406030204" pitchFamily="18" charset="0"/>
                          </a:rPr>
                        </m:ctrlPr>
                      </m:sSubPr>
                      <m:e>
                        <m:r>
                          <a:rPr lang="es-EC" i="1">
                            <a:latin typeface="Cambria Math" panose="02040503050406030204" pitchFamily="18" charset="0"/>
                          </a:rPr>
                          <m:t>𝑈𝐼</m:t>
                        </m:r>
                      </m:e>
                      <m:sub>
                        <m:r>
                          <a:rPr lang="es-EC" i="1">
                            <a:latin typeface="Cambria Math" panose="02040503050406030204" pitchFamily="18" charset="0"/>
                          </a:rPr>
                          <m:t>𝑖</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𝐼𝑃𝑃</m:t>
                        </m:r>
                      </m:e>
                      <m:sub>
                        <m:r>
                          <a:rPr lang="es-EC" i="1">
                            <a:latin typeface="Cambria Math" panose="02040503050406030204" pitchFamily="18" charset="0"/>
                          </a:rPr>
                          <m:t>𝑖</m:t>
                        </m:r>
                        <m:r>
                          <a:rPr lang="es-EC" i="1">
                            <a:latin typeface="Cambria Math" panose="02040503050406030204" pitchFamily="18" charset="0"/>
                          </a:rPr>
                          <m:t>(</m:t>
                        </m:r>
                        <m:r>
                          <a:rPr lang="es-EC" i="1">
                            <a:latin typeface="Cambria Math" panose="02040503050406030204" pitchFamily="18" charset="0"/>
                          </a:rPr>
                          <m:t>h</m:t>
                        </m:r>
                        <m:r>
                          <a:rPr lang="es-EC" i="1">
                            <a:latin typeface="Cambria Math" panose="02040503050406030204" pitchFamily="18" charset="0"/>
                          </a:rPr>
                          <m:t>,</m:t>
                        </m:r>
                        <m:r>
                          <a:rPr lang="es-EC" i="1">
                            <a:latin typeface="Cambria Math" panose="02040503050406030204" pitchFamily="18" charset="0"/>
                          </a:rPr>
                          <m:t>𝑘</m:t>
                        </m:r>
                        <m:r>
                          <a:rPr lang="es-EC" i="1">
                            <a:latin typeface="Cambria Math" panose="02040503050406030204" pitchFamily="18" charset="0"/>
                          </a:rPr>
                          <m:t>)</m:t>
                        </m:r>
                      </m:sub>
                    </m:sSub>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𝐷𝐼𝐹</m:t>
                            </m:r>
                          </m:e>
                          <m:sub>
                            <m:r>
                              <a:rPr lang="es-EC" i="1">
                                <a:latin typeface="Cambria Math" panose="02040503050406030204" pitchFamily="18" charset="0"/>
                              </a:rPr>
                              <m:t>𝑖</m:t>
                            </m:r>
                            <m:r>
                              <a:rPr lang="es-EC" i="1">
                                <a:latin typeface="Cambria Math" panose="02040503050406030204" pitchFamily="18" charset="0"/>
                              </a:rPr>
                              <m:t>(</m:t>
                            </m:r>
                            <m:r>
                              <a:rPr lang="es-EC" i="1">
                                <a:latin typeface="Cambria Math" panose="02040503050406030204" pitchFamily="18" charset="0"/>
                              </a:rPr>
                              <m:t>h</m:t>
                            </m:r>
                            <m:r>
                              <a:rPr lang="es-EC" i="1">
                                <a:latin typeface="Cambria Math" panose="02040503050406030204" pitchFamily="18" charset="0"/>
                              </a:rPr>
                              <m:t>,</m:t>
                            </m:r>
                            <m:r>
                              <a:rPr lang="es-EC" i="1">
                                <a:latin typeface="Cambria Math" panose="02040503050406030204" pitchFamily="18" charset="0"/>
                              </a:rPr>
                              <m:t>𝑘</m:t>
                            </m:r>
                            <m:r>
                              <a:rPr lang="es-EC" i="1">
                                <a:latin typeface="Cambria Math" panose="02040503050406030204" pitchFamily="18" charset="0"/>
                              </a:rPr>
                              <m:t>)</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𝑈𝐼</m:t>
                            </m:r>
                          </m:e>
                          <m:sub>
                            <m:r>
                              <a:rPr lang="es-EC" i="1">
                                <a:latin typeface="Cambria Math" panose="02040503050406030204" pitchFamily="18" charset="0"/>
                              </a:rPr>
                              <m:t>𝑖</m:t>
                            </m:r>
                          </m:sub>
                        </m:sSub>
                      </m:num>
                      <m:den>
                        <m:sSub>
                          <m:sSubPr>
                            <m:ctrlPr>
                              <a:rPr lang="es-EC" i="1">
                                <a:latin typeface="Cambria Math" panose="02040503050406030204" pitchFamily="18" charset="0"/>
                              </a:rPr>
                            </m:ctrlPr>
                          </m:sSubPr>
                          <m:e>
                            <m:r>
                              <a:rPr lang="es-EC" i="1">
                                <a:latin typeface="Cambria Math" panose="02040503050406030204" pitchFamily="18" charset="0"/>
                              </a:rPr>
                              <m:t>𝑈𝑃</m:t>
                            </m:r>
                          </m:e>
                          <m:sub>
                            <m:r>
                              <a:rPr lang="es-EC" i="1">
                                <a:latin typeface="Cambria Math" panose="02040503050406030204" pitchFamily="18" charset="0"/>
                              </a:rPr>
                              <m:t>𝑖</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𝑈𝐼</m:t>
                            </m:r>
                          </m:e>
                          <m:sub>
                            <m:r>
                              <a:rPr lang="es-EC" i="1">
                                <a:latin typeface="Cambria Math" panose="02040503050406030204" pitchFamily="18" charset="0"/>
                              </a:rPr>
                              <m:t>𝑖</m:t>
                            </m:r>
                          </m:sub>
                        </m:sSub>
                      </m:den>
                    </m:f>
                  </m:oMath>
                </a14:m>
                <a:endParaRPr lang="es-EC" dirty="0"/>
              </a:p>
              <a:p>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𝑆𝑖</m:t>
                        </m:r>
                        <m:r>
                          <a:rPr lang="es-EC" i="1">
                            <a:latin typeface="Cambria Math" panose="02040503050406030204" pitchFamily="18" charset="0"/>
                          </a:rPr>
                          <m:t> </m:t>
                        </m:r>
                        <m:r>
                          <a:rPr lang="es-EC" i="1">
                            <a:latin typeface="Cambria Math" panose="02040503050406030204" pitchFamily="18" charset="0"/>
                          </a:rPr>
                          <m:t>𝐷𝐼𝐹</m:t>
                        </m:r>
                      </m:e>
                      <m:sub>
                        <m:r>
                          <a:rPr lang="es-EC" i="1">
                            <a:latin typeface="Cambria Math" panose="02040503050406030204" pitchFamily="18" charset="0"/>
                          </a:rPr>
                          <m:t>𝑖</m:t>
                        </m:r>
                        <m:r>
                          <a:rPr lang="es-EC" i="1">
                            <a:latin typeface="Cambria Math" panose="02040503050406030204" pitchFamily="18" charset="0"/>
                          </a:rPr>
                          <m:t>(</m:t>
                        </m:r>
                        <m:r>
                          <a:rPr lang="es-EC" i="1">
                            <a:latin typeface="Cambria Math" panose="02040503050406030204" pitchFamily="18" charset="0"/>
                          </a:rPr>
                          <m:t>h</m:t>
                        </m:r>
                        <m:r>
                          <a:rPr lang="es-EC" i="1">
                            <a:latin typeface="Cambria Math" panose="02040503050406030204" pitchFamily="18" charset="0"/>
                          </a:rPr>
                          <m:t>,</m:t>
                        </m:r>
                        <m:r>
                          <a:rPr lang="es-EC" i="1">
                            <a:latin typeface="Cambria Math" panose="02040503050406030204" pitchFamily="18" charset="0"/>
                          </a:rPr>
                          <m:t>𝑘</m:t>
                        </m:r>
                        <m:r>
                          <a:rPr lang="es-EC" i="1">
                            <a:latin typeface="Cambria Math" panose="02040503050406030204" pitchFamily="18" charset="0"/>
                          </a:rPr>
                          <m:t>)</m:t>
                        </m:r>
                      </m:sub>
                    </m:sSub>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𝑈𝑃</m:t>
                        </m:r>
                      </m:e>
                      <m:sub>
                        <m:r>
                          <a:rPr lang="es-EC" i="1">
                            <a:latin typeface="Cambria Math" panose="02040503050406030204" pitchFamily="18" charset="0"/>
                          </a:rPr>
                          <m:t>𝑖</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𝐼𝑃𝑃</m:t>
                        </m:r>
                      </m:e>
                      <m:sub>
                        <m:r>
                          <a:rPr lang="es-EC" i="1">
                            <a:latin typeface="Cambria Math" panose="02040503050406030204" pitchFamily="18" charset="0"/>
                          </a:rPr>
                          <m:t>𝑖</m:t>
                        </m:r>
                        <m:r>
                          <a:rPr lang="es-EC" i="1">
                            <a:latin typeface="Cambria Math" panose="02040503050406030204" pitchFamily="18" charset="0"/>
                          </a:rPr>
                          <m:t>(</m:t>
                        </m:r>
                        <m:r>
                          <a:rPr lang="es-EC" i="1">
                            <a:latin typeface="Cambria Math" panose="02040503050406030204" pitchFamily="18" charset="0"/>
                          </a:rPr>
                          <m:t>h</m:t>
                        </m:r>
                        <m:r>
                          <a:rPr lang="es-EC" i="1">
                            <a:latin typeface="Cambria Math" panose="02040503050406030204" pitchFamily="18" charset="0"/>
                          </a:rPr>
                          <m:t>,</m:t>
                        </m:r>
                        <m:r>
                          <a:rPr lang="es-EC" i="1">
                            <a:latin typeface="Cambria Math" panose="02040503050406030204" pitchFamily="18" charset="0"/>
                          </a:rPr>
                          <m:t>𝑘</m:t>
                        </m:r>
                        <m:r>
                          <a:rPr lang="es-EC" i="1">
                            <a:latin typeface="Cambria Math" panose="02040503050406030204" pitchFamily="18" charset="0"/>
                          </a:rPr>
                          <m:t>)</m:t>
                        </m:r>
                      </m:sub>
                    </m:sSub>
                    <m:r>
                      <a:rPr lang="es-EC" i="1">
                        <a:latin typeface="Cambria Math" panose="02040503050406030204" pitchFamily="18" charset="0"/>
                      </a:rPr>
                      <m:t>=1</m:t>
                    </m:r>
                  </m:oMath>
                </a14:m>
                <a:endParaRPr lang="es-EC" dirty="0"/>
              </a:p>
              <a:p>
                <a:endParaRPr lang="es-EC" dirty="0"/>
              </a:p>
            </p:txBody>
          </p:sp>
        </mc:Choice>
        <mc:Fallback xmlns="">
          <p:sp>
            <p:nvSpPr>
              <p:cNvPr id="7" name="Marcador de contenido 6">
                <a:extLst>
                  <a:ext uri="{FF2B5EF4-FFF2-40B4-BE49-F238E27FC236}">
                    <a16:creationId xmlns:a16="http://schemas.microsoft.com/office/drawing/2014/main" id="{492F295A-365C-4E5F-B858-8755BB648B5D}"/>
                  </a:ext>
                </a:extLst>
              </p:cNvPr>
              <p:cNvSpPr>
                <a:spLocks noGrp="1" noRot="1" noChangeAspect="1" noMove="1" noResize="1" noEditPoints="1" noAdjustHandles="1" noChangeArrowheads="1" noChangeShapeType="1" noTextEdit="1"/>
              </p:cNvSpPr>
              <p:nvPr>
                <p:ph idx="1"/>
              </p:nvPr>
            </p:nvSpPr>
            <p:spPr>
              <a:xfrm>
                <a:off x="970722" y="2527991"/>
                <a:ext cx="7749209" cy="2322305"/>
              </a:xfrm>
              <a:blipFill>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486189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1D8515F7-B33B-468D-A3B3-257D2CA5F689}"/>
              </a:ext>
            </a:extLst>
          </p:cNvPr>
          <p:cNvGraphicFramePr>
            <a:graphicFrameLocks noGrp="1"/>
          </p:cNvGraphicFramePr>
          <p:nvPr>
            <p:ph idx="1"/>
            <p:extLst>
              <p:ext uri="{D42A27DB-BD31-4B8C-83A1-F6EECF244321}">
                <p14:modId xmlns:p14="http://schemas.microsoft.com/office/powerpoint/2010/main" val="1554967356"/>
              </p:ext>
            </p:extLst>
          </p:nvPr>
        </p:nvGraphicFramePr>
        <p:xfrm>
          <a:off x="563616" y="894499"/>
          <a:ext cx="11064766" cy="4196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id="{4652CE2F-EA54-4C0F-B6F3-2D8BE4B08641}"/>
              </a:ext>
            </a:extLst>
          </p:cNvPr>
          <p:cNvPicPr>
            <a:picLocks noChangeAspect="1"/>
          </p:cNvPicPr>
          <p:nvPr/>
        </p:nvPicPr>
        <p:blipFill rotWithShape="1">
          <a:blip r:embed="rId7"/>
          <a:srcRect l="11077" t="60108" r="13924" b="31069"/>
          <a:stretch/>
        </p:blipFill>
        <p:spPr>
          <a:xfrm>
            <a:off x="0" y="6202222"/>
            <a:ext cx="12192000" cy="682283"/>
          </a:xfrm>
          <a:prstGeom prst="rect">
            <a:avLst/>
          </a:prstGeom>
        </p:spPr>
      </p:pic>
    </p:spTree>
    <p:extLst>
      <p:ext uri="{BB962C8B-B14F-4D97-AF65-F5344CB8AC3E}">
        <p14:creationId xmlns:p14="http://schemas.microsoft.com/office/powerpoint/2010/main" val="1564453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mc:AlternateContent xmlns:mc="http://schemas.openxmlformats.org/markup-compatibility/2006" xmlns:a14="http://schemas.microsoft.com/office/drawing/2010/main">
        <mc:Choice Requires="a14">
          <p:sp>
            <p:nvSpPr>
              <p:cNvPr id="6" name="Título 5">
                <a:extLst>
                  <a:ext uri="{FF2B5EF4-FFF2-40B4-BE49-F238E27FC236}">
                    <a16:creationId xmlns:a16="http://schemas.microsoft.com/office/drawing/2014/main" id="{2D389CB9-EF8E-4BAA-941B-BC1B97D6AF44}"/>
                  </a:ext>
                </a:extLst>
              </p:cNvPr>
              <p:cNvSpPr>
                <a:spLocks noGrp="1"/>
              </p:cNvSpPr>
              <p:nvPr>
                <p:ph type="title"/>
              </p:nvPr>
            </p:nvSpPr>
            <p:spPr/>
            <p:txBody>
              <a:bodyPr>
                <a:normAutofit/>
              </a:bodyPr>
              <a:lstStyle/>
              <a:p>
                <a:pPr/>
                <a14:m>
                  <m:oMathPara xmlns:m="http://schemas.openxmlformats.org/officeDocument/2006/math">
                    <m:oMathParaPr>
                      <m:jc m:val="centerGroup"/>
                    </m:oMathParaPr>
                    <m:oMath xmlns:m="http://schemas.openxmlformats.org/officeDocument/2006/math">
                      <m:sSub>
                        <m:sSubPr>
                          <m:ctrlPr>
                            <a:rPr lang="es-EC" sz="2800" i="1" smtClean="0">
                              <a:latin typeface="Cambria Math" panose="02040503050406030204" pitchFamily="18" charset="0"/>
                            </a:rPr>
                          </m:ctrlPr>
                        </m:sSubPr>
                        <m:e>
                          <m:r>
                            <a:rPr lang="es-EC" sz="2800" i="1">
                              <a:latin typeface="Cambria Math" panose="02040503050406030204" pitchFamily="18" charset="0"/>
                            </a:rPr>
                            <m:t>𝐼𝑃𝐺</m:t>
                          </m:r>
                        </m:e>
                        <m:sub>
                          <m:r>
                            <a:rPr lang="es-EC" sz="2800" i="1">
                              <a:latin typeface="Cambria Math" panose="02040503050406030204" pitchFamily="18" charset="0"/>
                            </a:rPr>
                            <m:t>(</m:t>
                          </m:r>
                          <m:r>
                            <a:rPr lang="es-EC" sz="2800" i="1">
                              <a:latin typeface="Cambria Math" panose="02040503050406030204" pitchFamily="18" charset="0"/>
                            </a:rPr>
                            <m:t>h</m:t>
                          </m:r>
                          <m:r>
                            <a:rPr lang="es-EC" sz="2800" i="1">
                              <a:latin typeface="Cambria Math" panose="02040503050406030204" pitchFamily="18" charset="0"/>
                            </a:rPr>
                            <m:t>,</m:t>
                          </m:r>
                          <m:r>
                            <a:rPr lang="es-EC" sz="2800" i="1">
                              <a:latin typeface="Cambria Math" panose="02040503050406030204" pitchFamily="18" charset="0"/>
                            </a:rPr>
                            <m:t>𝑘</m:t>
                          </m:r>
                          <m:r>
                            <a:rPr lang="es-EC" sz="2800" i="1">
                              <a:latin typeface="Cambria Math" panose="02040503050406030204" pitchFamily="18" charset="0"/>
                            </a:rPr>
                            <m:t>)</m:t>
                          </m:r>
                        </m:sub>
                      </m:sSub>
                      <m:r>
                        <a:rPr lang="es-EC" sz="2800" i="1">
                          <a:latin typeface="Cambria Math" panose="02040503050406030204" pitchFamily="18" charset="0"/>
                        </a:rPr>
                        <m:t>=</m:t>
                      </m:r>
                      <m:r>
                        <a:rPr lang="es-EC" sz="2800" i="1">
                          <a:latin typeface="Cambria Math" panose="02040503050406030204" pitchFamily="18" charset="0"/>
                        </a:rPr>
                        <m:t>𝐼𝑛𝑑𝑖𝑐𝑒</m:t>
                      </m:r>
                      <m:r>
                        <a:rPr lang="es-EC" sz="2800" i="1">
                          <a:latin typeface="Cambria Math" panose="02040503050406030204" pitchFamily="18" charset="0"/>
                        </a:rPr>
                        <m:t> </m:t>
                      </m:r>
                      <m:r>
                        <a:rPr lang="es-EC" sz="2800" i="1">
                          <a:latin typeface="Cambria Math" panose="02040503050406030204" pitchFamily="18" charset="0"/>
                        </a:rPr>
                        <m:t>𝑑𝑒</m:t>
                      </m:r>
                      <m:r>
                        <a:rPr lang="es-EC" sz="2800" i="1">
                          <a:latin typeface="Cambria Math" panose="02040503050406030204" pitchFamily="18" charset="0"/>
                        </a:rPr>
                        <m:t> </m:t>
                      </m:r>
                      <m:r>
                        <a:rPr lang="es-EC" sz="2800" i="1">
                          <a:latin typeface="Cambria Math" panose="02040503050406030204" pitchFamily="18" charset="0"/>
                        </a:rPr>
                        <m:t>𝑝𝑟𝑒𝑓𝑒𝑟𝑒𝑛𝑐𝑖𝑎</m:t>
                      </m:r>
                      <m:r>
                        <a:rPr lang="es-EC" sz="2800" i="1">
                          <a:latin typeface="Cambria Math" panose="02040503050406030204" pitchFamily="18" charset="0"/>
                        </a:rPr>
                        <m:t> </m:t>
                      </m:r>
                      <m:r>
                        <a:rPr lang="es-EC" sz="2800" i="1">
                          <a:latin typeface="Cambria Math" panose="02040503050406030204" pitchFamily="18" charset="0"/>
                        </a:rPr>
                        <m:t>𝑒𝑛𝑡𝑟𝑒</m:t>
                      </m:r>
                      <m:r>
                        <a:rPr lang="es-EC" sz="2800" i="1">
                          <a:latin typeface="Cambria Math" panose="02040503050406030204" pitchFamily="18" charset="0"/>
                        </a:rPr>
                        <m:t> </m:t>
                      </m:r>
                      <m:r>
                        <a:rPr lang="es-EC" sz="2800" i="1">
                          <a:latin typeface="Cambria Math" panose="02040503050406030204" pitchFamily="18" charset="0"/>
                        </a:rPr>
                        <m:t>𝑒𝑙</m:t>
                      </m:r>
                      <m:r>
                        <a:rPr lang="es-EC" sz="2800" i="1">
                          <a:latin typeface="Cambria Math" panose="02040503050406030204" pitchFamily="18" charset="0"/>
                        </a:rPr>
                        <m:t> </m:t>
                      </m:r>
                      <m:r>
                        <a:rPr lang="es-EC" sz="2800" i="1">
                          <a:latin typeface="Cambria Math" panose="02040503050406030204" pitchFamily="18" charset="0"/>
                        </a:rPr>
                        <m:t>𝑐𝑎𝑛𝑎𝑙</m:t>
                      </m:r>
                      <m:r>
                        <a:rPr lang="es-EC" sz="2800" i="1">
                          <a:latin typeface="Cambria Math" panose="02040503050406030204" pitchFamily="18" charset="0"/>
                        </a:rPr>
                        <m:t> </m:t>
                      </m:r>
                      <m:r>
                        <a:rPr lang="es-EC" sz="2800" i="1">
                          <a:latin typeface="Cambria Math" panose="02040503050406030204" pitchFamily="18" charset="0"/>
                        </a:rPr>
                        <m:t>h</m:t>
                      </m:r>
                      <m:r>
                        <a:rPr lang="es-EC" sz="2800" i="1">
                          <a:latin typeface="Cambria Math" panose="02040503050406030204" pitchFamily="18" charset="0"/>
                        </a:rPr>
                        <m:t> </m:t>
                      </m:r>
                      <m:r>
                        <a:rPr lang="es-EC" sz="2800" i="1">
                          <a:latin typeface="Cambria Math" panose="02040503050406030204" pitchFamily="18" charset="0"/>
                        </a:rPr>
                        <m:t>𝑦</m:t>
                      </m:r>
                      <m:r>
                        <a:rPr lang="es-EC" sz="2800" i="1">
                          <a:latin typeface="Cambria Math" panose="02040503050406030204" pitchFamily="18" charset="0"/>
                        </a:rPr>
                        <m:t> </m:t>
                      </m:r>
                      <m:r>
                        <a:rPr lang="es-EC" sz="2800" i="1">
                          <a:latin typeface="Cambria Math" panose="02040503050406030204" pitchFamily="18" charset="0"/>
                        </a:rPr>
                        <m:t>𝑒𝑙</m:t>
                      </m:r>
                      <m:r>
                        <a:rPr lang="es-EC" sz="2800" i="1">
                          <a:latin typeface="Cambria Math" panose="02040503050406030204" pitchFamily="18" charset="0"/>
                        </a:rPr>
                        <m:t> </m:t>
                      </m:r>
                    </m:oMath>
                  </m:oMathPara>
                </a14:m>
                <a:br>
                  <a:rPr lang="es-EC" sz="2800" dirty="0"/>
                </a:br>
                <a:endParaRPr lang="es-EC" sz="2800" dirty="0"/>
              </a:p>
            </p:txBody>
          </p:sp>
        </mc:Choice>
        <mc:Fallback xmlns="">
          <p:sp>
            <p:nvSpPr>
              <p:cNvPr id="6" name="Título 5">
                <a:extLst>
                  <a:ext uri="{FF2B5EF4-FFF2-40B4-BE49-F238E27FC236}">
                    <a16:creationId xmlns:a16="http://schemas.microsoft.com/office/drawing/2014/main" id="{2D389CB9-EF8E-4BAA-941B-BC1B97D6AF44}"/>
                  </a:ext>
                </a:extLst>
              </p:cNvPr>
              <p:cNvSpPr>
                <a:spLocks noGrp="1" noRot="1" noChangeAspect="1" noMove="1" noResize="1" noEditPoints="1" noAdjustHandles="1" noChangeArrowheads="1" noChangeShapeType="1" noTextEdit="1"/>
              </p:cNvSpPr>
              <p:nvPr>
                <p:ph type="title"/>
              </p:nvPr>
            </p:nvSpPr>
            <p:spPr>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Marcador de contenido 6">
                <a:extLst>
                  <a:ext uri="{FF2B5EF4-FFF2-40B4-BE49-F238E27FC236}">
                    <a16:creationId xmlns:a16="http://schemas.microsoft.com/office/drawing/2014/main" id="{492F295A-365C-4E5F-B858-8755BB648B5D}"/>
                  </a:ext>
                </a:extLst>
              </p:cNvPr>
              <p:cNvSpPr>
                <a:spLocks noGrp="1"/>
              </p:cNvSpPr>
              <p:nvPr>
                <p:ph idx="1"/>
              </p:nvPr>
            </p:nvSpPr>
            <p:spPr>
              <a:xfrm>
                <a:off x="3011556" y="1812373"/>
                <a:ext cx="5960165" cy="3621018"/>
              </a:xfrm>
            </p:spPr>
            <p:txBody>
              <a:bodyPr>
                <a:normAutofit fontScale="92500" lnSpcReduction="10000"/>
              </a:bodyPr>
              <a:lstStyle/>
              <a:p>
                <a:r>
                  <a:rPr lang="es-EC" dirty="0"/>
                  <a:t>En el caso de que </a:t>
                </a:r>
                <a14:m>
                  <m:oMath xmlns:m="http://schemas.openxmlformats.org/officeDocument/2006/math">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𝑖</m:t>
                        </m:r>
                        <m:r>
                          <a:rPr lang="es-EC" i="1">
                            <a:latin typeface="Cambria Math" panose="02040503050406030204" pitchFamily="18" charset="0"/>
                          </a:rPr>
                          <m:t>=1</m:t>
                        </m:r>
                      </m:sub>
                      <m:sup>
                        <m:r>
                          <a:rPr lang="es-EC" i="1">
                            <a:latin typeface="Cambria Math" panose="02040503050406030204" pitchFamily="18" charset="0"/>
                          </a:rPr>
                          <m:t>𝑛</m:t>
                        </m:r>
                      </m:sup>
                      <m:e>
                        <m:sSub>
                          <m:sSubPr>
                            <m:ctrlPr>
                              <a:rPr lang="es-EC" i="1">
                                <a:latin typeface="Cambria Math" panose="02040503050406030204" pitchFamily="18" charset="0"/>
                              </a:rPr>
                            </m:ctrlPr>
                          </m:sSubPr>
                          <m:e>
                            <m:r>
                              <a:rPr lang="es-EC" i="1">
                                <a:latin typeface="Cambria Math" panose="02040503050406030204" pitchFamily="18" charset="0"/>
                              </a:rPr>
                              <m:t>𝑊</m:t>
                            </m:r>
                          </m:e>
                          <m:sub>
                            <m:r>
                              <a:rPr lang="es-EC" i="1">
                                <a:latin typeface="Cambria Math" panose="02040503050406030204" pitchFamily="18" charset="0"/>
                              </a:rPr>
                              <m:t>𝑗</m:t>
                            </m:r>
                          </m:sub>
                        </m:sSub>
                        <m:r>
                          <a:rPr lang="es-EC" i="1">
                            <a:latin typeface="Cambria Math" panose="02040503050406030204" pitchFamily="18" charset="0"/>
                          </a:rPr>
                          <m:t>=1</m:t>
                        </m:r>
                      </m:e>
                    </m:nary>
                  </m:oMath>
                </a14:m>
                <a:r>
                  <a:rPr lang="es-EC" dirty="0"/>
                  <a:t>     </a:t>
                </a:r>
              </a:p>
              <a:p>
                <a:pPr marL="0" indent="0">
                  <a:buNone/>
                </a:pPr>
                <a:r>
                  <a:rPr lang="es-EC" dirty="0"/>
                  <a:t>              </a:t>
                </a:r>
              </a:p>
              <a:p>
                <a:pPr marL="0" indent="0">
                  <a:buNone/>
                </a:pP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𝐼𝑃𝐺</m:t>
                        </m:r>
                      </m:e>
                      <m:sub>
                        <m:r>
                          <a:rPr lang="es-EC" i="1">
                            <a:latin typeface="Cambria Math" panose="02040503050406030204" pitchFamily="18" charset="0"/>
                          </a:rPr>
                          <m:t>(</m:t>
                        </m:r>
                        <m:r>
                          <a:rPr lang="es-EC" i="1">
                            <a:latin typeface="Cambria Math" panose="02040503050406030204" pitchFamily="18" charset="0"/>
                          </a:rPr>
                          <m:t>h</m:t>
                        </m:r>
                        <m:r>
                          <a:rPr lang="es-EC" i="1">
                            <a:latin typeface="Cambria Math" panose="02040503050406030204" pitchFamily="18" charset="0"/>
                          </a:rPr>
                          <m:t>,</m:t>
                        </m:r>
                        <m:r>
                          <a:rPr lang="es-EC" i="1">
                            <a:latin typeface="Cambria Math" panose="02040503050406030204" pitchFamily="18" charset="0"/>
                          </a:rPr>
                          <m:t>𝑘</m:t>
                        </m:r>
                        <m:r>
                          <a:rPr lang="es-EC" i="1">
                            <a:latin typeface="Cambria Math" panose="02040503050406030204" pitchFamily="18" charset="0"/>
                          </a:rPr>
                          <m:t>)</m:t>
                        </m:r>
                      </m:sub>
                    </m:sSub>
                    <m:r>
                      <a:rPr lang="es-EC" i="1">
                        <a:latin typeface="Cambria Math" panose="02040503050406030204" pitchFamily="18" charset="0"/>
                      </a:rPr>
                      <m:t>=</m:t>
                    </m:r>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𝑖</m:t>
                        </m:r>
                        <m:r>
                          <a:rPr lang="es-EC" i="1">
                            <a:latin typeface="Cambria Math" panose="02040503050406030204" pitchFamily="18" charset="0"/>
                          </a:rPr>
                          <m:t>=1</m:t>
                        </m:r>
                      </m:sub>
                      <m:sup>
                        <m:r>
                          <a:rPr lang="es-EC" i="1">
                            <a:latin typeface="Cambria Math" panose="02040503050406030204" pitchFamily="18" charset="0"/>
                          </a:rPr>
                          <m:t>𝑛</m:t>
                        </m:r>
                      </m:sup>
                      <m:e>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𝑊</m:t>
                            </m:r>
                          </m:e>
                          <m:sub>
                            <m:r>
                              <a:rPr lang="es-EC" i="1">
                                <a:latin typeface="Cambria Math" panose="02040503050406030204" pitchFamily="18" charset="0"/>
                              </a:rPr>
                              <m:t>𝑖</m:t>
                            </m:r>
                          </m:sub>
                        </m:sSub>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𝐼𝑃𝑃</m:t>
                            </m:r>
                          </m:e>
                          <m:sub>
                            <m:r>
                              <a:rPr lang="es-EC" i="1">
                                <a:latin typeface="Cambria Math" panose="02040503050406030204" pitchFamily="18" charset="0"/>
                              </a:rPr>
                              <m:t>𝑖</m:t>
                            </m:r>
                            <m:r>
                              <a:rPr lang="es-EC" i="1">
                                <a:latin typeface="Cambria Math" panose="02040503050406030204" pitchFamily="18" charset="0"/>
                              </a:rPr>
                              <m:t>(</m:t>
                            </m:r>
                            <m:r>
                              <a:rPr lang="es-EC" i="1">
                                <a:latin typeface="Cambria Math" panose="02040503050406030204" pitchFamily="18" charset="0"/>
                              </a:rPr>
                              <m:t>h</m:t>
                            </m:r>
                            <m:r>
                              <a:rPr lang="es-EC" i="1">
                                <a:latin typeface="Cambria Math" panose="02040503050406030204" pitchFamily="18" charset="0"/>
                              </a:rPr>
                              <m:t>,</m:t>
                            </m:r>
                            <m:r>
                              <a:rPr lang="es-EC" i="1">
                                <a:latin typeface="Cambria Math" panose="02040503050406030204" pitchFamily="18" charset="0"/>
                              </a:rPr>
                              <m:t>𝑘</m:t>
                            </m:r>
                            <m:r>
                              <a:rPr lang="es-EC" i="1">
                                <a:latin typeface="Cambria Math" panose="02040503050406030204" pitchFamily="18" charset="0"/>
                              </a:rPr>
                              <m:t>)</m:t>
                            </m:r>
                          </m:sub>
                        </m:sSub>
                      </m:e>
                    </m:nary>
                  </m:oMath>
                </a14:m>
                <a:r>
                  <a:rPr lang="es-EC" dirty="0"/>
                  <a:t>)</a:t>
                </a:r>
              </a:p>
              <a:p>
                <a:pPr marL="0" indent="0">
                  <a:buNone/>
                </a:pPr>
                <a:endParaRPr lang="es-EC" dirty="0"/>
              </a:p>
              <a:p>
                <a:r>
                  <a:rPr lang="es-EC" dirty="0"/>
                  <a:t>En el caso de que </a:t>
                </a:r>
                <a14:m>
                  <m:oMath xmlns:m="http://schemas.openxmlformats.org/officeDocument/2006/math">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𝑖</m:t>
                        </m:r>
                        <m:r>
                          <a:rPr lang="es-EC" i="1">
                            <a:latin typeface="Cambria Math" panose="02040503050406030204" pitchFamily="18" charset="0"/>
                          </a:rPr>
                          <m:t>=1</m:t>
                        </m:r>
                      </m:sub>
                      <m:sup>
                        <m:r>
                          <a:rPr lang="es-EC" i="1">
                            <a:latin typeface="Cambria Math" panose="02040503050406030204" pitchFamily="18" charset="0"/>
                          </a:rPr>
                          <m:t>𝑛</m:t>
                        </m:r>
                      </m:sup>
                      <m:e>
                        <m:sSub>
                          <m:sSubPr>
                            <m:ctrlPr>
                              <a:rPr lang="es-EC" i="1">
                                <a:latin typeface="Cambria Math" panose="02040503050406030204" pitchFamily="18" charset="0"/>
                              </a:rPr>
                            </m:ctrlPr>
                          </m:sSubPr>
                          <m:e>
                            <m:r>
                              <a:rPr lang="es-EC" i="1">
                                <a:latin typeface="Cambria Math" panose="02040503050406030204" pitchFamily="18" charset="0"/>
                              </a:rPr>
                              <m:t>𝑊</m:t>
                            </m:r>
                          </m:e>
                          <m:sub>
                            <m:r>
                              <a:rPr lang="es-EC" i="1">
                                <a:latin typeface="Cambria Math" panose="02040503050406030204" pitchFamily="18" charset="0"/>
                              </a:rPr>
                              <m:t>𝑗</m:t>
                            </m:r>
                          </m:sub>
                        </m:sSub>
                        <m:r>
                          <a:rPr lang="es-EC" i="1">
                            <a:latin typeface="Cambria Math" panose="02040503050406030204" pitchFamily="18" charset="0"/>
                          </a:rPr>
                          <m:t>≠1</m:t>
                        </m:r>
                      </m:e>
                    </m:nary>
                  </m:oMath>
                </a14:m>
                <a:r>
                  <a:rPr lang="es-EC" dirty="0"/>
                  <a:t>  </a:t>
                </a:r>
              </a:p>
              <a:p>
                <a:pPr marL="0" indent="0">
                  <a:buNone/>
                </a:pPr>
                <a:r>
                  <a:rPr lang="es-EC" dirty="0"/>
                  <a:t>                 </a:t>
                </a:r>
              </a:p>
              <a:p>
                <a:pPr marL="0" indent="0">
                  <a:buNone/>
                </a:pP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𝐼𝑃𝐺</m:t>
                        </m:r>
                      </m:e>
                      <m:sub>
                        <m:r>
                          <a:rPr lang="es-EC" i="1">
                            <a:latin typeface="Cambria Math" panose="02040503050406030204" pitchFamily="18" charset="0"/>
                          </a:rPr>
                          <m:t>(</m:t>
                        </m:r>
                        <m:r>
                          <a:rPr lang="es-EC" i="1">
                            <a:latin typeface="Cambria Math" panose="02040503050406030204" pitchFamily="18" charset="0"/>
                          </a:rPr>
                          <m:t>h</m:t>
                        </m:r>
                        <m:r>
                          <a:rPr lang="es-EC" i="1">
                            <a:latin typeface="Cambria Math" panose="02040503050406030204" pitchFamily="18" charset="0"/>
                          </a:rPr>
                          <m:t>,</m:t>
                        </m:r>
                        <m:r>
                          <a:rPr lang="es-EC" i="1">
                            <a:latin typeface="Cambria Math" panose="02040503050406030204" pitchFamily="18" charset="0"/>
                          </a:rPr>
                          <m:t>𝑘</m:t>
                        </m:r>
                        <m:r>
                          <a:rPr lang="es-EC" i="1">
                            <a:latin typeface="Cambria Math" panose="02040503050406030204" pitchFamily="18" charset="0"/>
                          </a:rPr>
                          <m:t>)</m:t>
                        </m:r>
                      </m:sub>
                    </m:sSub>
                  </m:oMath>
                </a14:m>
                <a:r>
                  <a:rPr lang="es-EC" dirty="0"/>
                  <a:t>=</a:t>
                </a:r>
                <a14:m>
                  <m:oMath xmlns:m="http://schemas.openxmlformats.org/officeDocument/2006/math">
                    <m:f>
                      <m:fPr>
                        <m:ctrlPr>
                          <a:rPr lang="es-EC" i="1">
                            <a:latin typeface="Cambria Math" panose="02040503050406030204" pitchFamily="18" charset="0"/>
                          </a:rPr>
                        </m:ctrlPr>
                      </m:fPr>
                      <m:num>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𝑖</m:t>
                            </m:r>
                            <m:r>
                              <a:rPr lang="es-EC" i="1">
                                <a:latin typeface="Cambria Math" panose="02040503050406030204" pitchFamily="18" charset="0"/>
                              </a:rPr>
                              <m:t>=1</m:t>
                            </m:r>
                          </m:sub>
                          <m:sup>
                            <m:r>
                              <a:rPr lang="es-EC" i="1">
                                <a:latin typeface="Cambria Math" panose="02040503050406030204" pitchFamily="18" charset="0"/>
                              </a:rPr>
                              <m:t>𝑛</m:t>
                            </m:r>
                          </m:sup>
                          <m:e>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𝑊</m:t>
                                </m:r>
                              </m:e>
                              <m:sub>
                                <m:r>
                                  <a:rPr lang="es-EC" i="1">
                                    <a:latin typeface="Cambria Math" panose="02040503050406030204" pitchFamily="18" charset="0"/>
                                  </a:rPr>
                                  <m:t>𝑖</m:t>
                                </m:r>
                              </m:sub>
                            </m:sSub>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𝐼𝑃𝑃</m:t>
                                </m:r>
                              </m:e>
                              <m:sub>
                                <m:r>
                                  <a:rPr lang="es-EC" i="1">
                                    <a:latin typeface="Cambria Math" panose="02040503050406030204" pitchFamily="18" charset="0"/>
                                  </a:rPr>
                                  <m:t>𝑖</m:t>
                                </m:r>
                                <m:r>
                                  <a:rPr lang="es-EC" i="1">
                                    <a:latin typeface="Cambria Math" panose="02040503050406030204" pitchFamily="18" charset="0"/>
                                  </a:rPr>
                                  <m:t>(</m:t>
                                </m:r>
                                <m:r>
                                  <a:rPr lang="es-EC" i="1">
                                    <a:latin typeface="Cambria Math" panose="02040503050406030204" pitchFamily="18" charset="0"/>
                                  </a:rPr>
                                  <m:t>h</m:t>
                                </m:r>
                                <m:r>
                                  <a:rPr lang="es-EC" i="1">
                                    <a:latin typeface="Cambria Math" panose="02040503050406030204" pitchFamily="18" charset="0"/>
                                  </a:rPr>
                                  <m:t>,</m:t>
                                </m:r>
                                <m:r>
                                  <a:rPr lang="es-EC" i="1">
                                    <a:latin typeface="Cambria Math" panose="02040503050406030204" pitchFamily="18" charset="0"/>
                                  </a:rPr>
                                  <m:t>𝑘</m:t>
                                </m:r>
                                <m:r>
                                  <a:rPr lang="es-EC" i="1">
                                    <a:latin typeface="Cambria Math" panose="02040503050406030204" pitchFamily="18" charset="0"/>
                                  </a:rPr>
                                  <m:t>)</m:t>
                                </m:r>
                              </m:sub>
                            </m:sSub>
                            <m:r>
                              <a:rPr lang="es-EC" i="1">
                                <a:latin typeface="Cambria Math" panose="02040503050406030204" pitchFamily="18" charset="0"/>
                              </a:rPr>
                              <m:t>)</m:t>
                            </m:r>
                          </m:e>
                        </m:nary>
                      </m:num>
                      <m:den>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𝑖</m:t>
                            </m:r>
                            <m:r>
                              <a:rPr lang="es-EC" i="1">
                                <a:latin typeface="Cambria Math" panose="02040503050406030204" pitchFamily="18" charset="0"/>
                              </a:rPr>
                              <m:t>=1</m:t>
                            </m:r>
                          </m:sub>
                          <m:sup>
                            <m:r>
                              <a:rPr lang="es-EC" i="1">
                                <a:latin typeface="Cambria Math" panose="02040503050406030204" pitchFamily="18" charset="0"/>
                              </a:rPr>
                              <m:t>𝑛</m:t>
                            </m:r>
                          </m:sup>
                          <m:e>
                            <m:sSub>
                              <m:sSubPr>
                                <m:ctrlPr>
                                  <a:rPr lang="es-EC" i="1">
                                    <a:latin typeface="Cambria Math" panose="02040503050406030204" pitchFamily="18" charset="0"/>
                                  </a:rPr>
                                </m:ctrlPr>
                              </m:sSubPr>
                              <m:e>
                                <m:r>
                                  <a:rPr lang="es-EC" i="1">
                                    <a:latin typeface="Cambria Math" panose="02040503050406030204" pitchFamily="18" charset="0"/>
                                  </a:rPr>
                                  <m:t>𝑊</m:t>
                                </m:r>
                              </m:e>
                              <m:sub>
                                <m:r>
                                  <a:rPr lang="es-EC" i="1">
                                    <a:latin typeface="Cambria Math" panose="02040503050406030204" pitchFamily="18" charset="0"/>
                                  </a:rPr>
                                  <m:t>𝑖</m:t>
                                </m:r>
                              </m:sub>
                            </m:sSub>
                          </m:e>
                        </m:nary>
                      </m:den>
                    </m:f>
                  </m:oMath>
                </a14:m>
                <a:endParaRPr lang="es-EC" dirty="0"/>
              </a:p>
              <a:p>
                <a:endParaRPr lang="es-EC" dirty="0"/>
              </a:p>
            </p:txBody>
          </p:sp>
        </mc:Choice>
        <mc:Fallback xmlns="">
          <p:sp>
            <p:nvSpPr>
              <p:cNvPr id="7" name="Marcador de contenido 6">
                <a:extLst>
                  <a:ext uri="{FF2B5EF4-FFF2-40B4-BE49-F238E27FC236}">
                    <a16:creationId xmlns:a16="http://schemas.microsoft.com/office/drawing/2014/main" id="{492F295A-365C-4E5F-B858-8755BB648B5D}"/>
                  </a:ext>
                </a:extLst>
              </p:cNvPr>
              <p:cNvSpPr>
                <a:spLocks noGrp="1" noRot="1" noChangeAspect="1" noMove="1" noResize="1" noEditPoints="1" noAdjustHandles="1" noChangeArrowheads="1" noChangeShapeType="1" noTextEdit="1"/>
              </p:cNvSpPr>
              <p:nvPr>
                <p:ph idx="1"/>
              </p:nvPr>
            </p:nvSpPr>
            <p:spPr>
              <a:xfrm>
                <a:off x="3011556" y="1812373"/>
                <a:ext cx="5960165" cy="3621018"/>
              </a:xfrm>
              <a:blipFill>
                <a:blip r:embed="rId4"/>
                <a:stretch>
                  <a:fillRect l="-1534" t="-3030"/>
                </a:stretch>
              </a:blipFill>
            </p:spPr>
            <p:txBody>
              <a:bodyPr/>
              <a:lstStyle/>
              <a:p>
                <a:r>
                  <a:rPr lang="es-EC">
                    <a:noFill/>
                  </a:rPr>
                  <a:t> </a:t>
                </a:r>
              </a:p>
            </p:txBody>
          </p:sp>
        </mc:Fallback>
      </mc:AlternateContent>
    </p:spTree>
    <p:extLst>
      <p:ext uri="{BB962C8B-B14F-4D97-AF65-F5344CB8AC3E}">
        <p14:creationId xmlns:p14="http://schemas.microsoft.com/office/powerpoint/2010/main" val="2289410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p:graphicFrame>
        <p:nvGraphicFramePr>
          <p:cNvPr id="9" name="Tabla 8">
            <a:extLst>
              <a:ext uri="{FF2B5EF4-FFF2-40B4-BE49-F238E27FC236}">
                <a16:creationId xmlns:a16="http://schemas.microsoft.com/office/drawing/2014/main" id="{6F8CD1A3-D891-449F-B6B7-6968F1261E6E}"/>
              </a:ext>
            </a:extLst>
          </p:cNvPr>
          <p:cNvGraphicFramePr>
            <a:graphicFrameLocks noGrp="1"/>
          </p:cNvGraphicFramePr>
          <p:nvPr>
            <p:extLst>
              <p:ext uri="{D42A27DB-BD31-4B8C-83A1-F6EECF244321}">
                <p14:modId xmlns:p14="http://schemas.microsoft.com/office/powerpoint/2010/main" val="2489632370"/>
              </p:ext>
            </p:extLst>
          </p:nvPr>
        </p:nvGraphicFramePr>
        <p:xfrm>
          <a:off x="236761" y="50801"/>
          <a:ext cx="11664953" cy="6185463"/>
        </p:xfrm>
        <a:graphic>
          <a:graphicData uri="http://schemas.openxmlformats.org/drawingml/2006/table">
            <a:tbl>
              <a:tblPr firstRow="1" firstCol="1" bandRow="1">
                <a:tableStyleId>{93296810-A885-4BE3-A3E7-6D5BEEA58F35}</a:tableStyleId>
              </a:tblPr>
              <a:tblGrid>
                <a:gridCol w="3900760">
                  <a:extLst>
                    <a:ext uri="{9D8B030D-6E8A-4147-A177-3AD203B41FA5}">
                      <a16:colId xmlns:a16="http://schemas.microsoft.com/office/drawing/2014/main" val="784227811"/>
                    </a:ext>
                  </a:extLst>
                </a:gridCol>
                <a:gridCol w="1271480">
                  <a:extLst>
                    <a:ext uri="{9D8B030D-6E8A-4147-A177-3AD203B41FA5}">
                      <a16:colId xmlns:a16="http://schemas.microsoft.com/office/drawing/2014/main" val="3958996210"/>
                    </a:ext>
                  </a:extLst>
                </a:gridCol>
                <a:gridCol w="1271480">
                  <a:extLst>
                    <a:ext uri="{9D8B030D-6E8A-4147-A177-3AD203B41FA5}">
                      <a16:colId xmlns:a16="http://schemas.microsoft.com/office/drawing/2014/main" val="2742648776"/>
                    </a:ext>
                  </a:extLst>
                </a:gridCol>
                <a:gridCol w="1056844">
                  <a:extLst>
                    <a:ext uri="{9D8B030D-6E8A-4147-A177-3AD203B41FA5}">
                      <a16:colId xmlns:a16="http://schemas.microsoft.com/office/drawing/2014/main" val="3261533477"/>
                    </a:ext>
                  </a:extLst>
                </a:gridCol>
                <a:gridCol w="1624389">
                  <a:extLst>
                    <a:ext uri="{9D8B030D-6E8A-4147-A177-3AD203B41FA5}">
                      <a16:colId xmlns:a16="http://schemas.microsoft.com/office/drawing/2014/main" val="1817010338"/>
                    </a:ext>
                  </a:extLst>
                </a:gridCol>
                <a:gridCol w="1204686">
                  <a:extLst>
                    <a:ext uri="{9D8B030D-6E8A-4147-A177-3AD203B41FA5}">
                      <a16:colId xmlns:a16="http://schemas.microsoft.com/office/drawing/2014/main" val="1322268862"/>
                    </a:ext>
                  </a:extLst>
                </a:gridCol>
                <a:gridCol w="1335314">
                  <a:extLst>
                    <a:ext uri="{9D8B030D-6E8A-4147-A177-3AD203B41FA5}">
                      <a16:colId xmlns:a16="http://schemas.microsoft.com/office/drawing/2014/main" val="2170904866"/>
                    </a:ext>
                  </a:extLst>
                </a:gridCol>
              </a:tblGrid>
              <a:tr h="898893">
                <a:tc>
                  <a:txBody>
                    <a:bodyPr/>
                    <a:lstStyle/>
                    <a:p>
                      <a:pPr algn="l">
                        <a:lnSpc>
                          <a:spcPct val="107000"/>
                        </a:lnSpc>
                        <a:spcAft>
                          <a:spcPts val="0"/>
                        </a:spcAft>
                      </a:pPr>
                      <a:r>
                        <a:rPr lang="en-US" sz="1400" dirty="0">
                          <a:effectLst/>
                        </a:rPr>
                        <a:t>CENTRO DE ACOPIO</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400">
                          <a:effectLst/>
                        </a:rPr>
                        <a:t>Ventas 2018 </a:t>
                      </a:r>
                      <a:endParaRPr lang="es-EC" sz="1800">
                        <a:effectLst/>
                      </a:endParaRPr>
                    </a:p>
                    <a:p>
                      <a:pPr algn="l">
                        <a:lnSpc>
                          <a:spcPct val="107000"/>
                        </a:lnSpc>
                        <a:spcAft>
                          <a:spcPts val="0"/>
                        </a:spcAft>
                      </a:pPr>
                      <a:r>
                        <a:rPr lang="en-US" sz="1400">
                          <a:effectLst/>
                        </a:rPr>
                        <a:t>=V1 en $</a:t>
                      </a:r>
                      <a:endParaRPr lang="es-EC" sz="18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400" dirty="0">
                          <a:effectLst/>
                        </a:rPr>
                        <a:t>Ventas 2019</a:t>
                      </a:r>
                      <a:endParaRPr lang="es-EC" sz="1800" dirty="0">
                        <a:effectLst/>
                      </a:endParaRPr>
                    </a:p>
                    <a:p>
                      <a:pPr algn="l">
                        <a:lnSpc>
                          <a:spcPct val="107000"/>
                        </a:lnSpc>
                        <a:spcAft>
                          <a:spcPts val="0"/>
                        </a:spcAft>
                      </a:pPr>
                      <a:r>
                        <a:rPr lang="en-US" sz="1400" dirty="0">
                          <a:effectLst/>
                        </a:rPr>
                        <a:t>=V2 </a:t>
                      </a:r>
                      <a:r>
                        <a:rPr lang="en-US" sz="1400" dirty="0" err="1">
                          <a:effectLst/>
                        </a:rPr>
                        <a:t>en</a:t>
                      </a:r>
                      <a:r>
                        <a:rPr lang="en-US" sz="1400" dirty="0">
                          <a:effectLst/>
                        </a:rPr>
                        <a:t> $</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400" dirty="0">
                          <a:effectLst/>
                        </a:rPr>
                        <a:t>Número de Vehículos =V3</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s-EC" sz="1400" dirty="0">
                          <a:effectLst/>
                        </a:rPr>
                        <a:t>Distancias Planta Envasadora Centro de Acopio=V4</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s-EC" sz="1400">
                          <a:effectLst/>
                        </a:rPr>
                        <a:t>Km recorrido todos los distribuidores</a:t>
                      </a:r>
                      <a:endParaRPr lang="es-EC" sz="1800">
                        <a:effectLst/>
                      </a:endParaRPr>
                    </a:p>
                    <a:p>
                      <a:pPr algn="l">
                        <a:lnSpc>
                          <a:spcPct val="107000"/>
                        </a:lnSpc>
                        <a:spcAft>
                          <a:spcPts val="0"/>
                        </a:spcAft>
                      </a:pPr>
                      <a:r>
                        <a:rPr lang="es-EC" sz="1400">
                          <a:effectLst/>
                        </a:rPr>
                        <a:t>=V5</a:t>
                      </a:r>
                      <a:endParaRPr lang="es-EC" sz="18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400" dirty="0">
                          <a:effectLst/>
                        </a:rPr>
                        <a:t>Número de Distribuidores =V6</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08499360"/>
                  </a:ext>
                </a:extLst>
              </a:tr>
              <a:tr h="343345">
                <a:tc>
                  <a:txBody>
                    <a:bodyPr/>
                    <a:lstStyle/>
                    <a:p>
                      <a:pPr algn="l">
                        <a:lnSpc>
                          <a:spcPct val="107000"/>
                        </a:lnSpc>
                        <a:spcAft>
                          <a:spcPts val="0"/>
                        </a:spcAft>
                      </a:pPr>
                      <a:r>
                        <a:rPr lang="es-EC" sz="1600">
                          <a:effectLst/>
                        </a:rPr>
                        <a:t>Alquinga De La Cruz Gustavo =C1</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19.157</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12.644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10,200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23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dirty="0">
                          <a:effectLst/>
                        </a:rPr>
                        <a:t>8</a:t>
                      </a:r>
                      <a:endParaRPr lang="es-EC" sz="16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83442000"/>
                  </a:ext>
                </a:extLst>
              </a:tr>
              <a:tr h="331842">
                <a:tc>
                  <a:txBody>
                    <a:bodyPr/>
                    <a:lstStyle/>
                    <a:p>
                      <a:pPr algn="l">
                        <a:lnSpc>
                          <a:spcPct val="107000"/>
                        </a:lnSpc>
                        <a:spcAft>
                          <a:spcPts val="0"/>
                        </a:spcAft>
                      </a:pPr>
                      <a:r>
                        <a:rPr lang="es-EC" sz="1600">
                          <a:effectLst/>
                        </a:rPr>
                        <a:t>Tulcán Llumiquinga Gloria Mirian=C2</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44.525</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60.109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6</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15,600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53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15</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03260208"/>
                  </a:ext>
                </a:extLst>
              </a:tr>
              <a:tr h="265474">
                <a:tc>
                  <a:txBody>
                    <a:bodyPr/>
                    <a:lstStyle/>
                    <a:p>
                      <a:pPr algn="l">
                        <a:lnSpc>
                          <a:spcPct val="107000"/>
                        </a:lnSpc>
                        <a:spcAft>
                          <a:spcPts val="0"/>
                        </a:spcAft>
                      </a:pPr>
                      <a:r>
                        <a:rPr lang="es-EC" sz="1600">
                          <a:effectLst/>
                        </a:rPr>
                        <a:t>Ramos Redroban Jony Ilian=C3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71.682</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96.771</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5</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23,100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54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24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82536296"/>
                  </a:ext>
                </a:extLst>
              </a:tr>
              <a:tr h="305294">
                <a:tc>
                  <a:txBody>
                    <a:bodyPr/>
                    <a:lstStyle/>
                    <a:p>
                      <a:pPr algn="l">
                        <a:lnSpc>
                          <a:spcPct val="107000"/>
                        </a:lnSpc>
                        <a:spcAft>
                          <a:spcPts val="0"/>
                        </a:spcAft>
                      </a:pPr>
                      <a:r>
                        <a:rPr lang="es-EC" sz="1600">
                          <a:effectLst/>
                        </a:rPr>
                        <a:t>Prado Carrillo José Luis Alberto =C4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29.164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39.372</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20,000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110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17</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3960488"/>
                  </a:ext>
                </a:extLst>
              </a:tr>
              <a:tr h="345116">
                <a:tc>
                  <a:txBody>
                    <a:bodyPr/>
                    <a:lstStyle/>
                    <a:p>
                      <a:pPr algn="l">
                        <a:lnSpc>
                          <a:spcPct val="107000"/>
                        </a:lnSpc>
                        <a:spcAft>
                          <a:spcPts val="0"/>
                        </a:spcAft>
                      </a:pPr>
                      <a:r>
                        <a:rPr lang="es-EC" sz="1600">
                          <a:effectLst/>
                        </a:rPr>
                        <a:t>Gallegos Gallegos Felix Hernán =C5</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34.007</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45.909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20,400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119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21</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11329606"/>
                  </a:ext>
                </a:extLst>
              </a:tr>
              <a:tr h="265474">
                <a:tc>
                  <a:txBody>
                    <a:bodyPr/>
                    <a:lstStyle/>
                    <a:p>
                      <a:pPr algn="l">
                        <a:lnSpc>
                          <a:spcPct val="107000"/>
                        </a:lnSpc>
                        <a:spcAft>
                          <a:spcPts val="0"/>
                        </a:spcAft>
                      </a:pPr>
                      <a:r>
                        <a:rPr lang="es-EC" sz="1600">
                          <a:effectLst/>
                        </a:rPr>
                        <a:t>Columba Cachago José Vicente=C6</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27.871</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37.626</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6,680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146</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35628677"/>
                  </a:ext>
                </a:extLst>
              </a:tr>
              <a:tr h="265474">
                <a:tc>
                  <a:txBody>
                    <a:bodyPr/>
                    <a:lstStyle/>
                    <a:p>
                      <a:pPr algn="l">
                        <a:lnSpc>
                          <a:spcPct val="107000"/>
                        </a:lnSpc>
                        <a:spcAft>
                          <a:spcPts val="0"/>
                        </a:spcAft>
                      </a:pPr>
                      <a:r>
                        <a:rPr lang="en-US" sz="1600">
                          <a:effectLst/>
                        </a:rPr>
                        <a:t>Tamayo Hugo Enrique=C7</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45.078</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60.855</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21,800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50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17</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23238269"/>
                  </a:ext>
                </a:extLst>
              </a:tr>
              <a:tr h="265474">
                <a:tc>
                  <a:txBody>
                    <a:bodyPr/>
                    <a:lstStyle/>
                    <a:p>
                      <a:pPr algn="l">
                        <a:lnSpc>
                          <a:spcPct val="107000"/>
                        </a:lnSpc>
                        <a:spcAft>
                          <a:spcPts val="0"/>
                        </a:spcAft>
                      </a:pPr>
                      <a:r>
                        <a:rPr lang="es-EC" sz="1600">
                          <a:effectLst/>
                        </a:rPr>
                        <a:t>Segovia Santana Ena Janeth =C8</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68.979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93.122</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23,900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90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30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4980505"/>
                  </a:ext>
                </a:extLst>
              </a:tr>
              <a:tr h="265474">
                <a:tc>
                  <a:txBody>
                    <a:bodyPr/>
                    <a:lstStyle/>
                    <a:p>
                      <a:pPr algn="l">
                        <a:lnSpc>
                          <a:spcPct val="107000"/>
                        </a:lnSpc>
                        <a:spcAft>
                          <a:spcPts val="0"/>
                        </a:spcAft>
                      </a:pPr>
                      <a:r>
                        <a:rPr lang="es-EC" sz="1600">
                          <a:effectLst/>
                        </a:rPr>
                        <a:t>Cali Pilaguano Victor Manuel=C9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37.829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51.069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2</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21,300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83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18</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01163685"/>
                  </a:ext>
                </a:extLst>
              </a:tr>
              <a:tr h="265474">
                <a:tc>
                  <a:txBody>
                    <a:bodyPr/>
                    <a:lstStyle/>
                    <a:p>
                      <a:pPr algn="l">
                        <a:lnSpc>
                          <a:spcPct val="107000"/>
                        </a:lnSpc>
                        <a:spcAft>
                          <a:spcPts val="0"/>
                        </a:spcAft>
                      </a:pPr>
                      <a:r>
                        <a:rPr lang="en-US" sz="1600">
                          <a:effectLst/>
                        </a:rPr>
                        <a:t>Valencia Miriam Marlen =C10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15.239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20.573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2</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9,170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34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7</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98827399"/>
                  </a:ext>
                </a:extLst>
              </a:tr>
              <a:tr h="265474">
                <a:tc>
                  <a:txBody>
                    <a:bodyPr/>
                    <a:lstStyle/>
                    <a:p>
                      <a:pPr algn="l">
                        <a:lnSpc>
                          <a:spcPct val="107000"/>
                        </a:lnSpc>
                        <a:spcAft>
                          <a:spcPts val="0"/>
                        </a:spcAft>
                      </a:pPr>
                      <a:r>
                        <a:rPr lang="es-EC" sz="1600">
                          <a:effectLst/>
                        </a:rPr>
                        <a:t>Avila Albuja Rosa Piedad=C11</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97.973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132.263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8</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20,700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183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52</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24331097"/>
                  </a:ext>
                </a:extLst>
              </a:tr>
              <a:tr h="504399">
                <a:tc>
                  <a:txBody>
                    <a:bodyPr/>
                    <a:lstStyle/>
                    <a:p>
                      <a:pPr algn="l">
                        <a:lnSpc>
                          <a:spcPct val="107000"/>
                        </a:lnSpc>
                        <a:spcAft>
                          <a:spcPts val="0"/>
                        </a:spcAft>
                      </a:pPr>
                      <a:r>
                        <a:rPr lang="es-EC" sz="1600">
                          <a:effectLst/>
                        </a:rPr>
                        <a:t>Cededioccid Centro De Distribución De Gas Licuado De Petróleo Occidental Cía. Ltda.=C12</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92.172</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124.433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6</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26,200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207</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48</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6227165"/>
                  </a:ext>
                </a:extLst>
              </a:tr>
              <a:tr h="265474">
                <a:tc>
                  <a:txBody>
                    <a:bodyPr/>
                    <a:lstStyle/>
                    <a:p>
                      <a:pPr algn="l">
                        <a:lnSpc>
                          <a:spcPct val="107000"/>
                        </a:lnSpc>
                        <a:spcAft>
                          <a:spcPts val="0"/>
                        </a:spcAft>
                      </a:pPr>
                      <a:r>
                        <a:rPr lang="es-EC" sz="1600">
                          <a:effectLst/>
                        </a:rPr>
                        <a:t>Compañía Sumaser S.A. =C13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99.510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134.339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19,600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235</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49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77569885"/>
                  </a:ext>
                </a:extLst>
              </a:tr>
              <a:tr h="265474">
                <a:tc>
                  <a:txBody>
                    <a:bodyPr/>
                    <a:lstStyle/>
                    <a:p>
                      <a:pPr algn="l">
                        <a:lnSpc>
                          <a:spcPct val="107000"/>
                        </a:lnSpc>
                        <a:spcAft>
                          <a:spcPts val="0"/>
                        </a:spcAft>
                      </a:pPr>
                      <a:r>
                        <a:rPr lang="es-EC" sz="1600">
                          <a:effectLst/>
                        </a:rPr>
                        <a:t>Compañía Agua País S.A. =C14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57.806</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78.038</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25,000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440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64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22508470"/>
                  </a:ext>
                </a:extLst>
              </a:tr>
              <a:tr h="265474">
                <a:tc>
                  <a:txBody>
                    <a:bodyPr/>
                    <a:lstStyle/>
                    <a:p>
                      <a:pPr algn="l">
                        <a:lnSpc>
                          <a:spcPct val="107000"/>
                        </a:lnSpc>
                        <a:spcAft>
                          <a:spcPts val="0"/>
                        </a:spcAft>
                      </a:pPr>
                      <a:r>
                        <a:rPr lang="es-EC" sz="1600">
                          <a:effectLst/>
                        </a:rPr>
                        <a:t>Centro De Distribución Sur Congas=C15</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78.811</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110.336</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95,300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1848</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81</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81098499"/>
                  </a:ext>
                </a:extLst>
              </a:tr>
              <a:tr h="265474">
                <a:tc>
                  <a:txBody>
                    <a:bodyPr/>
                    <a:lstStyle/>
                    <a:p>
                      <a:pPr algn="l"/>
                      <a:endParaRPr lang="es-EC" sz="1600">
                        <a:solidFill>
                          <a:srgbClr val="2F5496"/>
                        </a:solidFill>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l"/>
                      <a:endParaRPr lang="es-EC" sz="1600">
                        <a:solidFill>
                          <a:srgbClr val="2F5496"/>
                        </a:solidFill>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l"/>
                      <a:endParaRPr lang="es-EC" sz="1600">
                        <a:solidFill>
                          <a:srgbClr val="2F5496"/>
                        </a:solidFill>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l"/>
                      <a:endParaRPr lang="es-EC" sz="1600">
                        <a:solidFill>
                          <a:srgbClr val="2F5496"/>
                        </a:solidFill>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l"/>
                      <a:endParaRPr lang="es-EC" sz="1600">
                        <a:solidFill>
                          <a:srgbClr val="2F5496"/>
                        </a:solidFill>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l"/>
                      <a:endParaRPr lang="es-EC" sz="1600">
                        <a:solidFill>
                          <a:srgbClr val="2F5496"/>
                        </a:solidFill>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l"/>
                      <a:endParaRPr lang="es-EC" sz="1600">
                        <a:solidFill>
                          <a:srgbClr val="2F5496"/>
                        </a:solidFill>
                        <a:effectLst/>
                        <a:latin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09606304"/>
                  </a:ext>
                </a:extLst>
              </a:tr>
              <a:tr h="265474">
                <a:tc>
                  <a:txBody>
                    <a:bodyPr/>
                    <a:lstStyle/>
                    <a:p>
                      <a:pPr algn="l">
                        <a:lnSpc>
                          <a:spcPct val="107000"/>
                        </a:lnSpc>
                        <a:spcAft>
                          <a:spcPts val="0"/>
                        </a:spcAft>
                      </a:pPr>
                      <a:r>
                        <a:rPr lang="en-US" sz="1600">
                          <a:effectLst/>
                        </a:rPr>
                        <a:t>DEFINICIÓN DE ESCALA</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19 A 100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12 A 140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2 A 13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6 A 100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a:effectLst/>
                        </a:rPr>
                        <a:t>23 A 1900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US" sz="1600" dirty="0">
                          <a:effectLst/>
                        </a:rPr>
                        <a:t>7 A 85</a:t>
                      </a:r>
                      <a:endParaRPr lang="es-EC" sz="16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5365525"/>
                  </a:ext>
                </a:extLst>
              </a:tr>
            </a:tbl>
          </a:graphicData>
        </a:graphic>
      </p:graphicFrame>
    </p:spTree>
    <p:extLst>
      <p:ext uri="{BB962C8B-B14F-4D97-AF65-F5344CB8AC3E}">
        <p14:creationId xmlns:p14="http://schemas.microsoft.com/office/powerpoint/2010/main" val="2628844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6BBF2135-4E1F-4198-B673-5B22A0162629}"/>
              </a:ext>
            </a:extLst>
          </p:cNvPr>
          <p:cNvGraphicFramePr>
            <a:graphicFrameLocks noGrp="1"/>
          </p:cNvGraphicFramePr>
          <p:nvPr>
            <p:ph idx="1"/>
            <p:extLst>
              <p:ext uri="{D42A27DB-BD31-4B8C-83A1-F6EECF244321}">
                <p14:modId xmlns:p14="http://schemas.microsoft.com/office/powerpoint/2010/main" val="1497107540"/>
              </p:ext>
            </p:extLst>
          </p:nvPr>
        </p:nvGraphicFramePr>
        <p:xfrm>
          <a:off x="277812" y="479819"/>
          <a:ext cx="11721933" cy="5906913"/>
        </p:xfrm>
        <a:graphic>
          <a:graphicData uri="http://schemas.openxmlformats.org/drawingml/2006/table">
            <a:tbl>
              <a:tblPr firstRow="1" firstCol="1" bandRow="1">
                <a:tableStyleId>{5DA37D80-6434-44D0-A028-1B22A696006F}</a:tableStyleId>
              </a:tblPr>
              <a:tblGrid>
                <a:gridCol w="1797758">
                  <a:extLst>
                    <a:ext uri="{9D8B030D-6E8A-4147-A177-3AD203B41FA5}">
                      <a16:colId xmlns:a16="http://schemas.microsoft.com/office/drawing/2014/main" val="949325027"/>
                    </a:ext>
                  </a:extLst>
                </a:gridCol>
                <a:gridCol w="424483">
                  <a:extLst>
                    <a:ext uri="{9D8B030D-6E8A-4147-A177-3AD203B41FA5}">
                      <a16:colId xmlns:a16="http://schemas.microsoft.com/office/drawing/2014/main" val="1154885025"/>
                    </a:ext>
                  </a:extLst>
                </a:gridCol>
                <a:gridCol w="529346">
                  <a:extLst>
                    <a:ext uri="{9D8B030D-6E8A-4147-A177-3AD203B41FA5}">
                      <a16:colId xmlns:a16="http://schemas.microsoft.com/office/drawing/2014/main" val="3334279518"/>
                    </a:ext>
                  </a:extLst>
                </a:gridCol>
                <a:gridCol w="692930">
                  <a:extLst>
                    <a:ext uri="{9D8B030D-6E8A-4147-A177-3AD203B41FA5}">
                      <a16:colId xmlns:a16="http://schemas.microsoft.com/office/drawing/2014/main" val="2402107800"/>
                    </a:ext>
                  </a:extLst>
                </a:gridCol>
                <a:gridCol w="594779">
                  <a:extLst>
                    <a:ext uri="{9D8B030D-6E8A-4147-A177-3AD203B41FA5}">
                      <a16:colId xmlns:a16="http://schemas.microsoft.com/office/drawing/2014/main" val="376629048"/>
                    </a:ext>
                  </a:extLst>
                </a:gridCol>
                <a:gridCol w="594779">
                  <a:extLst>
                    <a:ext uri="{9D8B030D-6E8A-4147-A177-3AD203B41FA5}">
                      <a16:colId xmlns:a16="http://schemas.microsoft.com/office/drawing/2014/main" val="560683109"/>
                    </a:ext>
                  </a:extLst>
                </a:gridCol>
                <a:gridCol w="369955">
                  <a:extLst>
                    <a:ext uri="{9D8B030D-6E8A-4147-A177-3AD203B41FA5}">
                      <a16:colId xmlns:a16="http://schemas.microsoft.com/office/drawing/2014/main" val="3757949866"/>
                    </a:ext>
                  </a:extLst>
                </a:gridCol>
                <a:gridCol w="506695">
                  <a:extLst>
                    <a:ext uri="{9D8B030D-6E8A-4147-A177-3AD203B41FA5}">
                      <a16:colId xmlns:a16="http://schemas.microsoft.com/office/drawing/2014/main" val="2719900935"/>
                    </a:ext>
                  </a:extLst>
                </a:gridCol>
                <a:gridCol w="468945">
                  <a:extLst>
                    <a:ext uri="{9D8B030D-6E8A-4147-A177-3AD203B41FA5}">
                      <a16:colId xmlns:a16="http://schemas.microsoft.com/office/drawing/2014/main" val="1343800518"/>
                    </a:ext>
                  </a:extLst>
                </a:gridCol>
                <a:gridCol w="468945">
                  <a:extLst>
                    <a:ext uri="{9D8B030D-6E8A-4147-A177-3AD203B41FA5}">
                      <a16:colId xmlns:a16="http://schemas.microsoft.com/office/drawing/2014/main" val="2422996088"/>
                    </a:ext>
                  </a:extLst>
                </a:gridCol>
                <a:gridCol w="468945">
                  <a:extLst>
                    <a:ext uri="{9D8B030D-6E8A-4147-A177-3AD203B41FA5}">
                      <a16:colId xmlns:a16="http://schemas.microsoft.com/office/drawing/2014/main" val="2233338007"/>
                    </a:ext>
                  </a:extLst>
                </a:gridCol>
                <a:gridCol w="468945">
                  <a:extLst>
                    <a:ext uri="{9D8B030D-6E8A-4147-A177-3AD203B41FA5}">
                      <a16:colId xmlns:a16="http://schemas.microsoft.com/office/drawing/2014/main" val="3955484045"/>
                    </a:ext>
                  </a:extLst>
                </a:gridCol>
                <a:gridCol w="506695">
                  <a:extLst>
                    <a:ext uri="{9D8B030D-6E8A-4147-A177-3AD203B41FA5}">
                      <a16:colId xmlns:a16="http://schemas.microsoft.com/office/drawing/2014/main" val="933376535"/>
                    </a:ext>
                  </a:extLst>
                </a:gridCol>
                <a:gridCol w="672796">
                  <a:extLst>
                    <a:ext uri="{9D8B030D-6E8A-4147-A177-3AD203B41FA5}">
                      <a16:colId xmlns:a16="http://schemas.microsoft.com/office/drawing/2014/main" val="969998603"/>
                    </a:ext>
                  </a:extLst>
                </a:gridCol>
                <a:gridCol w="458039">
                  <a:extLst>
                    <a:ext uri="{9D8B030D-6E8A-4147-A177-3AD203B41FA5}">
                      <a16:colId xmlns:a16="http://schemas.microsoft.com/office/drawing/2014/main" val="1751027648"/>
                    </a:ext>
                  </a:extLst>
                </a:gridCol>
                <a:gridCol w="506695">
                  <a:extLst>
                    <a:ext uri="{9D8B030D-6E8A-4147-A177-3AD203B41FA5}">
                      <a16:colId xmlns:a16="http://schemas.microsoft.com/office/drawing/2014/main" val="837278967"/>
                    </a:ext>
                  </a:extLst>
                </a:gridCol>
                <a:gridCol w="608201">
                  <a:extLst>
                    <a:ext uri="{9D8B030D-6E8A-4147-A177-3AD203B41FA5}">
                      <a16:colId xmlns:a16="http://schemas.microsoft.com/office/drawing/2014/main" val="881807902"/>
                    </a:ext>
                  </a:extLst>
                </a:gridCol>
                <a:gridCol w="608201">
                  <a:extLst>
                    <a:ext uri="{9D8B030D-6E8A-4147-A177-3AD203B41FA5}">
                      <a16:colId xmlns:a16="http://schemas.microsoft.com/office/drawing/2014/main" val="938444875"/>
                    </a:ext>
                  </a:extLst>
                </a:gridCol>
                <a:gridCol w="424483">
                  <a:extLst>
                    <a:ext uri="{9D8B030D-6E8A-4147-A177-3AD203B41FA5}">
                      <a16:colId xmlns:a16="http://schemas.microsoft.com/office/drawing/2014/main" val="1797726610"/>
                    </a:ext>
                  </a:extLst>
                </a:gridCol>
                <a:gridCol w="550318">
                  <a:extLst>
                    <a:ext uri="{9D8B030D-6E8A-4147-A177-3AD203B41FA5}">
                      <a16:colId xmlns:a16="http://schemas.microsoft.com/office/drawing/2014/main" val="3194716317"/>
                    </a:ext>
                  </a:extLst>
                </a:gridCol>
              </a:tblGrid>
              <a:tr h="1986965">
                <a:tc>
                  <a:txBody>
                    <a:bodyPr/>
                    <a:lstStyle/>
                    <a:p>
                      <a:pPr marL="71755" marR="71755" algn="ctr">
                        <a:lnSpc>
                          <a:spcPct val="107000"/>
                        </a:lnSpc>
                        <a:spcAft>
                          <a:spcPts val="0"/>
                        </a:spcAft>
                      </a:pPr>
                      <a:r>
                        <a:rPr lang="en-US" sz="2000" dirty="0">
                          <a:effectLst/>
                        </a:rPr>
                        <a:t>CRITERIOS\CANALES</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ctr">
                        <a:lnSpc>
                          <a:spcPct val="107000"/>
                        </a:lnSpc>
                        <a:spcAft>
                          <a:spcPts val="0"/>
                        </a:spcAft>
                      </a:pPr>
                      <a:r>
                        <a:rPr lang="en-US" sz="1200">
                          <a:effectLst/>
                        </a:rPr>
                        <a:t>PESOS=W</a:t>
                      </a:r>
                      <a:endParaRPr lang="es-EC" sz="18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ctr">
                        <a:lnSpc>
                          <a:spcPct val="107000"/>
                        </a:lnSpc>
                        <a:spcAft>
                          <a:spcPts val="0"/>
                        </a:spcAft>
                      </a:pPr>
                      <a:r>
                        <a:rPr lang="es-EC" sz="1200">
                          <a:effectLst/>
                        </a:rPr>
                        <a:t>Alquinga De La Cruz Gustavo =C1  </a:t>
                      </a:r>
                      <a:endParaRPr lang="es-EC" sz="18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ctr">
                        <a:lnSpc>
                          <a:spcPct val="107000"/>
                        </a:lnSpc>
                        <a:spcAft>
                          <a:spcPts val="0"/>
                        </a:spcAft>
                      </a:pPr>
                      <a:r>
                        <a:rPr lang="es-EC" sz="1200" dirty="0" err="1">
                          <a:effectLst/>
                        </a:rPr>
                        <a:t>Tulcan</a:t>
                      </a:r>
                      <a:r>
                        <a:rPr lang="es-EC" sz="1200" dirty="0">
                          <a:effectLst/>
                        </a:rPr>
                        <a:t> </a:t>
                      </a:r>
                      <a:r>
                        <a:rPr lang="es-EC" sz="1200" dirty="0" err="1">
                          <a:effectLst/>
                        </a:rPr>
                        <a:t>Llumiquinga</a:t>
                      </a:r>
                      <a:r>
                        <a:rPr lang="es-EC" sz="1200" dirty="0">
                          <a:effectLst/>
                        </a:rPr>
                        <a:t> Gloria Mirian=C2</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ctr">
                        <a:lnSpc>
                          <a:spcPct val="107000"/>
                        </a:lnSpc>
                        <a:spcAft>
                          <a:spcPts val="0"/>
                        </a:spcAft>
                      </a:pPr>
                      <a:r>
                        <a:rPr lang="es-EC" sz="1200">
                          <a:effectLst/>
                        </a:rPr>
                        <a:t>Ramos Redroban Jony Ilian=C3</a:t>
                      </a:r>
                      <a:endParaRPr lang="es-EC" sz="18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ctr">
                        <a:lnSpc>
                          <a:spcPct val="107000"/>
                        </a:lnSpc>
                        <a:spcAft>
                          <a:spcPts val="0"/>
                        </a:spcAft>
                      </a:pPr>
                      <a:r>
                        <a:rPr lang="es-EC" sz="1200" dirty="0">
                          <a:effectLst/>
                        </a:rPr>
                        <a:t>Prado Carrillo Jose Luis Alberto =C4</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ctr">
                        <a:lnSpc>
                          <a:spcPct val="107000"/>
                        </a:lnSpc>
                        <a:spcAft>
                          <a:spcPts val="0"/>
                        </a:spcAft>
                      </a:pPr>
                      <a:r>
                        <a:rPr lang="es-EC" sz="1200">
                          <a:effectLst/>
                        </a:rPr>
                        <a:t>Gallegos Gallegos Felix Hernan =C5</a:t>
                      </a:r>
                      <a:endParaRPr lang="es-EC" sz="18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ctr">
                        <a:lnSpc>
                          <a:spcPct val="107000"/>
                        </a:lnSpc>
                        <a:spcAft>
                          <a:spcPts val="0"/>
                        </a:spcAft>
                      </a:pPr>
                      <a:r>
                        <a:rPr lang="es-EC" sz="1200" dirty="0">
                          <a:effectLst/>
                        </a:rPr>
                        <a:t>Columba </a:t>
                      </a:r>
                      <a:r>
                        <a:rPr lang="es-EC" sz="1200" dirty="0" err="1">
                          <a:effectLst/>
                        </a:rPr>
                        <a:t>Cachago</a:t>
                      </a:r>
                      <a:r>
                        <a:rPr lang="es-EC" sz="1200" dirty="0">
                          <a:effectLst/>
                        </a:rPr>
                        <a:t> Jose Vicente=C6</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ctr">
                        <a:lnSpc>
                          <a:spcPct val="107000"/>
                        </a:lnSpc>
                        <a:spcAft>
                          <a:spcPts val="0"/>
                        </a:spcAft>
                      </a:pPr>
                      <a:r>
                        <a:rPr lang="en-US" sz="1200" dirty="0">
                          <a:effectLst/>
                        </a:rPr>
                        <a:t>Tamayo Hugo Enrique=C7</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ctr">
                        <a:lnSpc>
                          <a:spcPct val="107000"/>
                        </a:lnSpc>
                        <a:spcAft>
                          <a:spcPts val="0"/>
                        </a:spcAft>
                      </a:pPr>
                      <a:r>
                        <a:rPr lang="es-EC" sz="1200" dirty="0">
                          <a:effectLst/>
                        </a:rPr>
                        <a:t>Segovia Santana </a:t>
                      </a:r>
                      <a:r>
                        <a:rPr lang="es-EC" sz="1200" dirty="0" err="1">
                          <a:effectLst/>
                        </a:rPr>
                        <a:t>Ena</a:t>
                      </a:r>
                      <a:r>
                        <a:rPr lang="es-EC" sz="1200" dirty="0">
                          <a:effectLst/>
                        </a:rPr>
                        <a:t> Janeth =C8</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ctr">
                        <a:lnSpc>
                          <a:spcPct val="107000"/>
                        </a:lnSpc>
                        <a:spcAft>
                          <a:spcPts val="0"/>
                        </a:spcAft>
                      </a:pPr>
                      <a:r>
                        <a:rPr lang="es-EC" sz="1200" dirty="0">
                          <a:effectLst/>
                        </a:rPr>
                        <a:t>Cali </a:t>
                      </a:r>
                      <a:r>
                        <a:rPr lang="es-EC" sz="1200" dirty="0" err="1">
                          <a:effectLst/>
                        </a:rPr>
                        <a:t>Pilaguano</a:t>
                      </a:r>
                      <a:r>
                        <a:rPr lang="es-EC" sz="1200" dirty="0">
                          <a:effectLst/>
                        </a:rPr>
                        <a:t> </a:t>
                      </a:r>
                      <a:r>
                        <a:rPr lang="es-EC" sz="1200" dirty="0" err="1">
                          <a:effectLst/>
                        </a:rPr>
                        <a:t>Victor</a:t>
                      </a:r>
                      <a:r>
                        <a:rPr lang="es-EC" sz="1200" dirty="0">
                          <a:effectLst/>
                        </a:rPr>
                        <a:t> Manuel=C9</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ctr">
                        <a:lnSpc>
                          <a:spcPct val="107000"/>
                        </a:lnSpc>
                        <a:spcAft>
                          <a:spcPts val="0"/>
                        </a:spcAft>
                      </a:pPr>
                      <a:r>
                        <a:rPr lang="en-US" sz="1200" dirty="0">
                          <a:effectLst/>
                        </a:rPr>
                        <a:t>Valencia Miriam Marlen =C10</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ctr">
                        <a:lnSpc>
                          <a:spcPct val="107000"/>
                        </a:lnSpc>
                        <a:spcAft>
                          <a:spcPts val="0"/>
                        </a:spcAft>
                      </a:pPr>
                      <a:r>
                        <a:rPr lang="es-EC" sz="1200" dirty="0" err="1">
                          <a:effectLst/>
                        </a:rPr>
                        <a:t>Avila</a:t>
                      </a:r>
                      <a:r>
                        <a:rPr lang="es-EC" sz="1200" dirty="0">
                          <a:effectLst/>
                        </a:rPr>
                        <a:t> Albuja Rosa Piedad=C11</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ctr">
                        <a:lnSpc>
                          <a:spcPct val="107000"/>
                        </a:lnSpc>
                        <a:spcAft>
                          <a:spcPts val="0"/>
                        </a:spcAft>
                      </a:pPr>
                      <a:r>
                        <a:rPr lang="es-EC" sz="1200">
                          <a:effectLst/>
                        </a:rPr>
                        <a:t>Cededioccid Centro De Distribucion De Gas Licuado De Petroleo Occidental Cia. </a:t>
                      </a:r>
                      <a:r>
                        <a:rPr lang="en-US" sz="1200">
                          <a:effectLst/>
                        </a:rPr>
                        <a:t>Ltda.=C12</a:t>
                      </a:r>
                      <a:endParaRPr lang="es-EC" sz="18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ctr">
                        <a:lnSpc>
                          <a:spcPct val="107000"/>
                        </a:lnSpc>
                        <a:spcAft>
                          <a:spcPts val="0"/>
                        </a:spcAft>
                      </a:pPr>
                      <a:r>
                        <a:rPr lang="es-EC" sz="1200">
                          <a:effectLst/>
                        </a:rPr>
                        <a:t>Compañia Sumaser S.A. =C13</a:t>
                      </a:r>
                      <a:endParaRPr lang="es-EC" sz="18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ctr">
                        <a:lnSpc>
                          <a:spcPct val="107000"/>
                        </a:lnSpc>
                        <a:spcAft>
                          <a:spcPts val="0"/>
                        </a:spcAft>
                      </a:pPr>
                      <a:r>
                        <a:rPr lang="es-EC" sz="1200">
                          <a:effectLst/>
                        </a:rPr>
                        <a:t>Compañía Agua Pais S.A. =C14</a:t>
                      </a:r>
                      <a:endParaRPr lang="es-EC" sz="18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ctr">
                        <a:lnSpc>
                          <a:spcPct val="107000"/>
                        </a:lnSpc>
                        <a:spcAft>
                          <a:spcPts val="0"/>
                        </a:spcAft>
                      </a:pPr>
                      <a:r>
                        <a:rPr lang="es-EC" sz="1200" dirty="0">
                          <a:effectLst/>
                        </a:rPr>
                        <a:t>Centro De </a:t>
                      </a:r>
                      <a:r>
                        <a:rPr lang="es-EC" sz="1200" dirty="0" err="1">
                          <a:effectLst/>
                        </a:rPr>
                        <a:t>Distribucion</a:t>
                      </a:r>
                      <a:r>
                        <a:rPr lang="es-EC" sz="1200" dirty="0">
                          <a:effectLst/>
                        </a:rPr>
                        <a:t> Sur Congas=C15</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ctr">
                        <a:lnSpc>
                          <a:spcPct val="107000"/>
                        </a:lnSpc>
                        <a:spcAft>
                          <a:spcPts val="0"/>
                        </a:spcAft>
                      </a:pPr>
                      <a:r>
                        <a:rPr lang="en-US" sz="1200" dirty="0">
                          <a:effectLst/>
                        </a:rPr>
                        <a:t>ESCALA</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ctr">
                        <a:lnSpc>
                          <a:spcPct val="107000"/>
                        </a:lnSpc>
                        <a:spcAft>
                          <a:spcPts val="0"/>
                        </a:spcAft>
                      </a:pPr>
                      <a:r>
                        <a:rPr lang="en-US" sz="1200" dirty="0">
                          <a:effectLst/>
                        </a:rPr>
                        <a:t>UI</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ctr">
                        <a:lnSpc>
                          <a:spcPct val="107000"/>
                        </a:lnSpc>
                        <a:spcAft>
                          <a:spcPts val="0"/>
                        </a:spcAft>
                      </a:pPr>
                      <a:r>
                        <a:rPr lang="en-US" sz="1200" dirty="0">
                          <a:effectLst/>
                        </a:rPr>
                        <a:t>UP</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extLst>
                  <a:ext uri="{0D108BD9-81ED-4DB2-BD59-A6C34878D82A}">
                    <a16:rowId xmlns:a16="http://schemas.microsoft.com/office/drawing/2014/main" val="2019475932"/>
                  </a:ext>
                </a:extLst>
              </a:tr>
              <a:tr h="615014">
                <a:tc>
                  <a:txBody>
                    <a:bodyPr/>
                    <a:lstStyle/>
                    <a:p>
                      <a:pPr>
                        <a:lnSpc>
                          <a:spcPct val="107000"/>
                        </a:lnSpc>
                        <a:spcAft>
                          <a:spcPts val="0"/>
                        </a:spcAft>
                      </a:pPr>
                      <a:r>
                        <a:rPr lang="en-US" sz="1400" dirty="0">
                          <a:effectLst/>
                        </a:rPr>
                        <a:t>Ventas 2018 =V1</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0,1</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45</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72</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34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28</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45</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69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38</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-28</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98</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92</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100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58</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79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19 A 100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50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90321446"/>
                  </a:ext>
                </a:extLst>
              </a:tr>
              <a:tr h="615014">
                <a:tc>
                  <a:txBody>
                    <a:bodyPr/>
                    <a:lstStyle/>
                    <a:p>
                      <a:pPr>
                        <a:lnSpc>
                          <a:spcPct val="107000"/>
                        </a:lnSpc>
                        <a:spcAft>
                          <a:spcPts val="0"/>
                        </a:spcAft>
                      </a:pPr>
                      <a:r>
                        <a:rPr lang="en-US" sz="1400">
                          <a:effectLst/>
                        </a:rPr>
                        <a:t>Ventas 2019=V2</a:t>
                      </a:r>
                      <a:endParaRPr lang="es-EC" sz="18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0,1</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61</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97</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39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46</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38</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61</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93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51</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-38</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132</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124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135</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78</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111</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12 A 140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60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7800980"/>
                  </a:ext>
                </a:extLst>
              </a:tr>
              <a:tr h="615014">
                <a:tc>
                  <a:txBody>
                    <a:bodyPr/>
                    <a:lstStyle/>
                    <a:p>
                      <a:pPr>
                        <a:lnSpc>
                          <a:spcPct val="107000"/>
                        </a:lnSpc>
                        <a:spcAft>
                          <a:spcPts val="0"/>
                        </a:spcAft>
                      </a:pPr>
                      <a:r>
                        <a:rPr lang="en-US" sz="1400" dirty="0">
                          <a:effectLst/>
                        </a:rPr>
                        <a:t>Número de Vehículos =V3</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0,2</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6</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5</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8</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6</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 A 13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6</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04296852"/>
                  </a:ext>
                </a:extLst>
              </a:tr>
              <a:tr h="844878">
                <a:tc>
                  <a:txBody>
                    <a:bodyPr/>
                    <a:lstStyle/>
                    <a:p>
                      <a:pPr>
                        <a:lnSpc>
                          <a:spcPct val="107000"/>
                        </a:lnSpc>
                        <a:spcAft>
                          <a:spcPts val="0"/>
                        </a:spcAft>
                      </a:pPr>
                      <a:r>
                        <a:rPr lang="es-EC" sz="1400" dirty="0">
                          <a:effectLst/>
                        </a:rPr>
                        <a:t>Distancias planta envasadora a centro de acopio=V4</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0,3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16</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7</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22</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21</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21</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26</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25</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95</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6 A 100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7</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40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4628227"/>
                  </a:ext>
                </a:extLst>
              </a:tr>
              <a:tr h="615014">
                <a:tc>
                  <a:txBody>
                    <a:bodyPr/>
                    <a:lstStyle/>
                    <a:p>
                      <a:pPr>
                        <a:lnSpc>
                          <a:spcPct val="107000"/>
                        </a:lnSpc>
                        <a:spcAft>
                          <a:spcPts val="0"/>
                        </a:spcAft>
                      </a:pPr>
                      <a:r>
                        <a:rPr lang="es-EC" sz="1400" dirty="0">
                          <a:effectLst/>
                        </a:rPr>
                        <a:t>Km recorrido todos los distribuidores=V5</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0,2</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53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54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110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119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146</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50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90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83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34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183</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207</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235</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440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1848</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23 A 1900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25</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1700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9999942"/>
                  </a:ext>
                </a:extLst>
              </a:tr>
              <a:tr h="615014">
                <a:tc>
                  <a:txBody>
                    <a:bodyPr/>
                    <a:lstStyle/>
                    <a:p>
                      <a:pPr>
                        <a:lnSpc>
                          <a:spcPct val="107000"/>
                        </a:lnSpc>
                        <a:spcAft>
                          <a:spcPts val="0"/>
                        </a:spcAft>
                      </a:pPr>
                      <a:r>
                        <a:rPr lang="en-US" sz="1400" dirty="0">
                          <a:effectLst/>
                        </a:rPr>
                        <a:t>Número de Distribuidores =V6</a:t>
                      </a:r>
                      <a:endParaRPr lang="es-EC"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0,1</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dirty="0">
                          <a:effectLst/>
                        </a:rPr>
                        <a:t>8</a:t>
                      </a:r>
                      <a:endParaRPr lang="es-EC" sz="16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15</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17</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21</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17</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30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18</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7</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52</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48</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49</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64</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81</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7 A 85</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a:effectLst/>
                        </a:rPr>
                        <a:t>10</a:t>
                      </a:r>
                      <a:endParaRPr lang="es-EC" sz="16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dirty="0">
                          <a:effectLst/>
                        </a:rPr>
                        <a:t>70</a:t>
                      </a:r>
                      <a:endParaRPr lang="es-EC" sz="16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40220517"/>
                  </a:ext>
                </a:extLst>
              </a:tr>
            </a:tbl>
          </a:graphicData>
        </a:graphic>
      </p:graphicFrame>
    </p:spTree>
    <p:extLst>
      <p:ext uri="{BB962C8B-B14F-4D97-AF65-F5344CB8AC3E}">
        <p14:creationId xmlns:p14="http://schemas.microsoft.com/office/powerpoint/2010/main" val="433006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p:pic>
        <p:nvPicPr>
          <p:cNvPr id="2" name="Imagen 1">
            <a:extLst>
              <a:ext uri="{FF2B5EF4-FFF2-40B4-BE49-F238E27FC236}">
                <a16:creationId xmlns:a16="http://schemas.microsoft.com/office/drawing/2014/main" id="{E4FA1EC5-34F3-4AD2-956D-19BD82A394CC}"/>
              </a:ext>
            </a:extLst>
          </p:cNvPr>
          <p:cNvPicPr>
            <a:picLocks noChangeAspect="1"/>
          </p:cNvPicPr>
          <p:nvPr/>
        </p:nvPicPr>
        <p:blipFill rotWithShape="1">
          <a:blip r:embed="rId3"/>
          <a:srcRect l="15808" t="21524" r="17039" b="8287"/>
          <a:stretch/>
        </p:blipFill>
        <p:spPr>
          <a:xfrm>
            <a:off x="1322363" y="450166"/>
            <a:ext cx="9270609" cy="5447677"/>
          </a:xfrm>
          <a:prstGeom prst="rect">
            <a:avLst/>
          </a:prstGeom>
        </p:spPr>
      </p:pic>
    </p:spTree>
    <p:extLst>
      <p:ext uri="{BB962C8B-B14F-4D97-AF65-F5344CB8AC3E}">
        <p14:creationId xmlns:p14="http://schemas.microsoft.com/office/powerpoint/2010/main" val="3113571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p:graphicFrame>
        <p:nvGraphicFramePr>
          <p:cNvPr id="2" name="Tabla 1">
            <a:extLst>
              <a:ext uri="{FF2B5EF4-FFF2-40B4-BE49-F238E27FC236}">
                <a16:creationId xmlns:a16="http://schemas.microsoft.com/office/drawing/2014/main" id="{7E5A6715-AF43-457A-87D9-6B18BC4B1ED2}"/>
              </a:ext>
            </a:extLst>
          </p:cNvPr>
          <p:cNvGraphicFramePr>
            <a:graphicFrameLocks noGrp="1"/>
          </p:cNvGraphicFramePr>
          <p:nvPr>
            <p:extLst>
              <p:ext uri="{D42A27DB-BD31-4B8C-83A1-F6EECF244321}">
                <p14:modId xmlns:p14="http://schemas.microsoft.com/office/powerpoint/2010/main" val="2466631233"/>
              </p:ext>
            </p:extLst>
          </p:nvPr>
        </p:nvGraphicFramePr>
        <p:xfrm>
          <a:off x="460826" y="438308"/>
          <a:ext cx="11121574" cy="5454490"/>
        </p:xfrm>
        <a:graphic>
          <a:graphicData uri="http://schemas.openxmlformats.org/drawingml/2006/table">
            <a:tbl>
              <a:tblPr firstRow="1" firstCol="1" bandRow="1">
                <a:tableStyleId>{FABFCF23-3B69-468F-B69F-88F6DE6A72F2}</a:tableStyleId>
              </a:tblPr>
              <a:tblGrid>
                <a:gridCol w="585346">
                  <a:extLst>
                    <a:ext uri="{9D8B030D-6E8A-4147-A177-3AD203B41FA5}">
                      <a16:colId xmlns:a16="http://schemas.microsoft.com/office/drawing/2014/main" val="1601899178"/>
                    </a:ext>
                  </a:extLst>
                </a:gridCol>
                <a:gridCol w="585346">
                  <a:extLst>
                    <a:ext uri="{9D8B030D-6E8A-4147-A177-3AD203B41FA5}">
                      <a16:colId xmlns:a16="http://schemas.microsoft.com/office/drawing/2014/main" val="2170547042"/>
                    </a:ext>
                  </a:extLst>
                </a:gridCol>
                <a:gridCol w="585346">
                  <a:extLst>
                    <a:ext uri="{9D8B030D-6E8A-4147-A177-3AD203B41FA5}">
                      <a16:colId xmlns:a16="http://schemas.microsoft.com/office/drawing/2014/main" val="624743776"/>
                    </a:ext>
                  </a:extLst>
                </a:gridCol>
                <a:gridCol w="585346">
                  <a:extLst>
                    <a:ext uri="{9D8B030D-6E8A-4147-A177-3AD203B41FA5}">
                      <a16:colId xmlns:a16="http://schemas.microsoft.com/office/drawing/2014/main" val="1973579373"/>
                    </a:ext>
                  </a:extLst>
                </a:gridCol>
                <a:gridCol w="585346">
                  <a:extLst>
                    <a:ext uri="{9D8B030D-6E8A-4147-A177-3AD203B41FA5}">
                      <a16:colId xmlns:a16="http://schemas.microsoft.com/office/drawing/2014/main" val="3283211290"/>
                    </a:ext>
                  </a:extLst>
                </a:gridCol>
                <a:gridCol w="585346">
                  <a:extLst>
                    <a:ext uri="{9D8B030D-6E8A-4147-A177-3AD203B41FA5}">
                      <a16:colId xmlns:a16="http://schemas.microsoft.com/office/drawing/2014/main" val="3839029684"/>
                    </a:ext>
                  </a:extLst>
                </a:gridCol>
                <a:gridCol w="585346">
                  <a:extLst>
                    <a:ext uri="{9D8B030D-6E8A-4147-A177-3AD203B41FA5}">
                      <a16:colId xmlns:a16="http://schemas.microsoft.com/office/drawing/2014/main" val="1297780279"/>
                    </a:ext>
                  </a:extLst>
                </a:gridCol>
                <a:gridCol w="585346">
                  <a:extLst>
                    <a:ext uri="{9D8B030D-6E8A-4147-A177-3AD203B41FA5}">
                      <a16:colId xmlns:a16="http://schemas.microsoft.com/office/drawing/2014/main" val="1332985675"/>
                    </a:ext>
                  </a:extLst>
                </a:gridCol>
                <a:gridCol w="585346">
                  <a:extLst>
                    <a:ext uri="{9D8B030D-6E8A-4147-A177-3AD203B41FA5}">
                      <a16:colId xmlns:a16="http://schemas.microsoft.com/office/drawing/2014/main" val="2900509644"/>
                    </a:ext>
                  </a:extLst>
                </a:gridCol>
                <a:gridCol w="585346">
                  <a:extLst>
                    <a:ext uri="{9D8B030D-6E8A-4147-A177-3AD203B41FA5}">
                      <a16:colId xmlns:a16="http://schemas.microsoft.com/office/drawing/2014/main" val="1587865809"/>
                    </a:ext>
                  </a:extLst>
                </a:gridCol>
                <a:gridCol w="585346">
                  <a:extLst>
                    <a:ext uri="{9D8B030D-6E8A-4147-A177-3AD203B41FA5}">
                      <a16:colId xmlns:a16="http://schemas.microsoft.com/office/drawing/2014/main" val="1794233991"/>
                    </a:ext>
                  </a:extLst>
                </a:gridCol>
                <a:gridCol w="585346">
                  <a:extLst>
                    <a:ext uri="{9D8B030D-6E8A-4147-A177-3AD203B41FA5}">
                      <a16:colId xmlns:a16="http://schemas.microsoft.com/office/drawing/2014/main" val="3352682845"/>
                    </a:ext>
                  </a:extLst>
                </a:gridCol>
                <a:gridCol w="585346">
                  <a:extLst>
                    <a:ext uri="{9D8B030D-6E8A-4147-A177-3AD203B41FA5}">
                      <a16:colId xmlns:a16="http://schemas.microsoft.com/office/drawing/2014/main" val="3555442248"/>
                    </a:ext>
                  </a:extLst>
                </a:gridCol>
                <a:gridCol w="585346">
                  <a:extLst>
                    <a:ext uri="{9D8B030D-6E8A-4147-A177-3AD203B41FA5}">
                      <a16:colId xmlns:a16="http://schemas.microsoft.com/office/drawing/2014/main" val="3130537685"/>
                    </a:ext>
                  </a:extLst>
                </a:gridCol>
                <a:gridCol w="585346">
                  <a:extLst>
                    <a:ext uri="{9D8B030D-6E8A-4147-A177-3AD203B41FA5}">
                      <a16:colId xmlns:a16="http://schemas.microsoft.com/office/drawing/2014/main" val="3375602246"/>
                    </a:ext>
                  </a:extLst>
                </a:gridCol>
                <a:gridCol w="585346">
                  <a:extLst>
                    <a:ext uri="{9D8B030D-6E8A-4147-A177-3AD203B41FA5}">
                      <a16:colId xmlns:a16="http://schemas.microsoft.com/office/drawing/2014/main" val="1708768133"/>
                    </a:ext>
                  </a:extLst>
                </a:gridCol>
                <a:gridCol w="585346">
                  <a:extLst>
                    <a:ext uri="{9D8B030D-6E8A-4147-A177-3AD203B41FA5}">
                      <a16:colId xmlns:a16="http://schemas.microsoft.com/office/drawing/2014/main" val="295767525"/>
                    </a:ext>
                  </a:extLst>
                </a:gridCol>
                <a:gridCol w="585346">
                  <a:extLst>
                    <a:ext uri="{9D8B030D-6E8A-4147-A177-3AD203B41FA5}">
                      <a16:colId xmlns:a16="http://schemas.microsoft.com/office/drawing/2014/main" val="2157305696"/>
                    </a:ext>
                  </a:extLst>
                </a:gridCol>
                <a:gridCol w="585346">
                  <a:extLst>
                    <a:ext uri="{9D8B030D-6E8A-4147-A177-3AD203B41FA5}">
                      <a16:colId xmlns:a16="http://schemas.microsoft.com/office/drawing/2014/main" val="4120555332"/>
                    </a:ext>
                  </a:extLst>
                </a:gridCol>
              </a:tblGrid>
              <a:tr h="889988">
                <a:tc>
                  <a:txBody>
                    <a:bodyPr/>
                    <a:lstStyle/>
                    <a:p>
                      <a:pPr algn="l">
                        <a:lnSpc>
                          <a:spcPct val="107000"/>
                        </a:lnSpc>
                        <a:spcAft>
                          <a:spcPts val="0"/>
                        </a:spcAft>
                      </a:pPr>
                      <a:r>
                        <a:rPr lang="es-EC" sz="1050" dirty="0">
                          <a:effectLst/>
                        </a:rPr>
                        <a:t>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71755" marR="71755" algn="ctr">
                        <a:lnSpc>
                          <a:spcPct val="107000"/>
                        </a:lnSpc>
                        <a:spcAft>
                          <a:spcPts val="0"/>
                        </a:spcAft>
                      </a:pPr>
                      <a:r>
                        <a:rPr lang="es-EC" sz="1400" dirty="0">
                          <a:effectLst/>
                        </a:rPr>
                        <a:t>C1</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b"/>
                </a:tc>
                <a:tc>
                  <a:txBody>
                    <a:bodyPr/>
                    <a:lstStyle/>
                    <a:p>
                      <a:pPr marL="71755" marR="71755" algn="ctr">
                        <a:lnSpc>
                          <a:spcPct val="107000"/>
                        </a:lnSpc>
                        <a:spcAft>
                          <a:spcPts val="0"/>
                        </a:spcAft>
                      </a:pPr>
                      <a:r>
                        <a:rPr lang="es-EC" sz="1400">
                          <a:effectLst/>
                        </a:rPr>
                        <a:t>C2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b"/>
                </a:tc>
                <a:tc>
                  <a:txBody>
                    <a:bodyPr/>
                    <a:lstStyle/>
                    <a:p>
                      <a:pPr marL="71755" marR="71755" algn="ctr">
                        <a:lnSpc>
                          <a:spcPct val="107000"/>
                        </a:lnSpc>
                        <a:spcAft>
                          <a:spcPts val="0"/>
                        </a:spcAft>
                      </a:pPr>
                      <a:r>
                        <a:rPr lang="es-EC" sz="1400">
                          <a:effectLst/>
                        </a:rPr>
                        <a:t>C3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b"/>
                </a:tc>
                <a:tc>
                  <a:txBody>
                    <a:bodyPr/>
                    <a:lstStyle/>
                    <a:p>
                      <a:pPr marL="71755" marR="71755" algn="ctr">
                        <a:lnSpc>
                          <a:spcPct val="107000"/>
                        </a:lnSpc>
                        <a:spcAft>
                          <a:spcPts val="0"/>
                        </a:spcAft>
                      </a:pPr>
                      <a:r>
                        <a:rPr lang="es-EC" sz="1400">
                          <a:effectLst/>
                        </a:rPr>
                        <a:t>C4</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b"/>
                </a:tc>
                <a:tc>
                  <a:txBody>
                    <a:bodyPr/>
                    <a:lstStyle/>
                    <a:p>
                      <a:pPr marL="71755" marR="71755" algn="ctr">
                        <a:lnSpc>
                          <a:spcPct val="107000"/>
                        </a:lnSpc>
                        <a:spcAft>
                          <a:spcPts val="0"/>
                        </a:spcAft>
                      </a:pPr>
                      <a:r>
                        <a:rPr lang="es-EC" sz="1400">
                          <a:effectLst/>
                        </a:rPr>
                        <a:t>C5</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b"/>
                </a:tc>
                <a:tc>
                  <a:txBody>
                    <a:bodyPr/>
                    <a:lstStyle/>
                    <a:p>
                      <a:pPr marL="71755" marR="71755" algn="ctr">
                        <a:lnSpc>
                          <a:spcPct val="107000"/>
                        </a:lnSpc>
                        <a:spcAft>
                          <a:spcPts val="0"/>
                        </a:spcAft>
                      </a:pPr>
                      <a:r>
                        <a:rPr lang="es-EC" sz="1400" dirty="0">
                          <a:effectLst/>
                        </a:rPr>
                        <a:t>C6</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b"/>
                </a:tc>
                <a:tc>
                  <a:txBody>
                    <a:bodyPr/>
                    <a:lstStyle/>
                    <a:p>
                      <a:pPr marL="71755" marR="71755" algn="ctr">
                        <a:lnSpc>
                          <a:spcPct val="107000"/>
                        </a:lnSpc>
                        <a:spcAft>
                          <a:spcPts val="0"/>
                        </a:spcAft>
                      </a:pPr>
                      <a:r>
                        <a:rPr lang="es-EC" sz="1400">
                          <a:effectLst/>
                        </a:rPr>
                        <a:t>C7</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b"/>
                </a:tc>
                <a:tc>
                  <a:txBody>
                    <a:bodyPr/>
                    <a:lstStyle/>
                    <a:p>
                      <a:pPr marL="71755" marR="71755" algn="ctr">
                        <a:lnSpc>
                          <a:spcPct val="107000"/>
                        </a:lnSpc>
                        <a:spcAft>
                          <a:spcPts val="0"/>
                        </a:spcAft>
                      </a:pPr>
                      <a:r>
                        <a:rPr lang="es-EC" sz="1400">
                          <a:effectLst/>
                        </a:rPr>
                        <a:t>C8</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b"/>
                </a:tc>
                <a:tc>
                  <a:txBody>
                    <a:bodyPr/>
                    <a:lstStyle/>
                    <a:p>
                      <a:pPr marL="71755" marR="71755" algn="ctr">
                        <a:lnSpc>
                          <a:spcPct val="107000"/>
                        </a:lnSpc>
                        <a:spcAft>
                          <a:spcPts val="0"/>
                        </a:spcAft>
                      </a:pPr>
                      <a:r>
                        <a:rPr lang="es-EC" sz="1400">
                          <a:effectLst/>
                        </a:rPr>
                        <a:t>C9</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b"/>
                </a:tc>
                <a:tc>
                  <a:txBody>
                    <a:bodyPr/>
                    <a:lstStyle/>
                    <a:p>
                      <a:pPr marL="71755" marR="71755" algn="ctr">
                        <a:lnSpc>
                          <a:spcPct val="107000"/>
                        </a:lnSpc>
                        <a:spcAft>
                          <a:spcPts val="0"/>
                        </a:spcAft>
                      </a:pPr>
                      <a:r>
                        <a:rPr lang="es-EC" sz="1400" dirty="0">
                          <a:effectLst/>
                        </a:rPr>
                        <a:t>C10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b"/>
                </a:tc>
                <a:tc>
                  <a:txBody>
                    <a:bodyPr/>
                    <a:lstStyle/>
                    <a:p>
                      <a:pPr marL="71755" marR="71755" algn="ctr">
                        <a:lnSpc>
                          <a:spcPct val="107000"/>
                        </a:lnSpc>
                        <a:spcAft>
                          <a:spcPts val="0"/>
                        </a:spcAft>
                      </a:pPr>
                      <a:r>
                        <a:rPr lang="es-EC" sz="1400" dirty="0">
                          <a:effectLst/>
                        </a:rPr>
                        <a:t>C11</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b"/>
                </a:tc>
                <a:tc>
                  <a:txBody>
                    <a:bodyPr/>
                    <a:lstStyle/>
                    <a:p>
                      <a:pPr marL="71755" marR="71755" algn="ctr">
                        <a:lnSpc>
                          <a:spcPct val="107000"/>
                        </a:lnSpc>
                        <a:spcAft>
                          <a:spcPts val="0"/>
                        </a:spcAft>
                      </a:pPr>
                      <a:r>
                        <a:rPr lang="es-EC" sz="1400" dirty="0">
                          <a:effectLst/>
                        </a:rPr>
                        <a:t>C12</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b"/>
                </a:tc>
                <a:tc>
                  <a:txBody>
                    <a:bodyPr/>
                    <a:lstStyle/>
                    <a:p>
                      <a:pPr marL="71755" marR="71755" algn="ctr">
                        <a:lnSpc>
                          <a:spcPct val="107000"/>
                        </a:lnSpc>
                        <a:spcAft>
                          <a:spcPts val="0"/>
                        </a:spcAft>
                      </a:pPr>
                      <a:r>
                        <a:rPr lang="es-EC" sz="1400" dirty="0">
                          <a:effectLst/>
                        </a:rPr>
                        <a:t>C13</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b"/>
                </a:tc>
                <a:tc>
                  <a:txBody>
                    <a:bodyPr/>
                    <a:lstStyle/>
                    <a:p>
                      <a:pPr marL="71755" marR="71755" algn="ctr">
                        <a:lnSpc>
                          <a:spcPct val="107000"/>
                        </a:lnSpc>
                        <a:spcAft>
                          <a:spcPts val="0"/>
                        </a:spcAft>
                      </a:pPr>
                      <a:r>
                        <a:rPr lang="es-EC" sz="1400">
                          <a:effectLst/>
                        </a:rPr>
                        <a:t>C14</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b"/>
                </a:tc>
                <a:tc>
                  <a:txBody>
                    <a:bodyPr/>
                    <a:lstStyle/>
                    <a:p>
                      <a:pPr marL="71755" marR="71755" algn="ctr">
                        <a:lnSpc>
                          <a:spcPct val="107000"/>
                        </a:lnSpc>
                        <a:spcAft>
                          <a:spcPts val="0"/>
                        </a:spcAft>
                      </a:pPr>
                      <a:r>
                        <a:rPr lang="es-EC" sz="1400">
                          <a:effectLst/>
                        </a:rPr>
                        <a:t>C15</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b"/>
                </a:tc>
                <a:tc>
                  <a:txBody>
                    <a:bodyPr/>
                    <a:lstStyle/>
                    <a:p>
                      <a:pPr marL="71755" marR="71755" algn="ctr">
                        <a:lnSpc>
                          <a:spcPct val="107000"/>
                        </a:lnSpc>
                        <a:spcAft>
                          <a:spcPts val="0"/>
                        </a:spcAft>
                      </a:pPr>
                      <a:r>
                        <a:rPr lang="es-EC" sz="1400" dirty="0">
                          <a:effectLst/>
                        </a:rPr>
                        <a:t>FLUJO DE SALIDA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marL="71755" marR="71755" algn="ctr">
                        <a:lnSpc>
                          <a:spcPct val="107000"/>
                        </a:lnSpc>
                        <a:spcAft>
                          <a:spcPts val="0"/>
                        </a:spcAft>
                      </a:pPr>
                      <a:r>
                        <a:rPr lang="es-EC" sz="1400" dirty="0">
                          <a:effectLst/>
                        </a:rPr>
                        <a:t>FLUJO DE ENTRADA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marL="71755" marR="71755" algn="ctr">
                        <a:lnSpc>
                          <a:spcPct val="107000"/>
                        </a:lnSpc>
                        <a:spcAft>
                          <a:spcPts val="0"/>
                        </a:spcAft>
                      </a:pPr>
                      <a:r>
                        <a:rPr lang="es-EC" sz="1400" dirty="0">
                          <a:effectLst/>
                        </a:rPr>
                        <a:t>FLUJO NETO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tc>
                <a:extLst>
                  <a:ext uri="{0D108BD9-81ED-4DB2-BD59-A6C34878D82A}">
                    <a16:rowId xmlns:a16="http://schemas.microsoft.com/office/drawing/2014/main" val="3151722729"/>
                  </a:ext>
                </a:extLst>
              </a:tr>
              <a:tr h="292773">
                <a:tc>
                  <a:txBody>
                    <a:bodyPr/>
                    <a:lstStyle/>
                    <a:p>
                      <a:pPr algn="l">
                        <a:lnSpc>
                          <a:spcPct val="107000"/>
                        </a:lnSpc>
                        <a:spcAft>
                          <a:spcPts val="0"/>
                        </a:spcAft>
                      </a:pPr>
                      <a:r>
                        <a:rPr lang="es-EC" sz="1200">
                          <a:effectLst/>
                        </a:rPr>
                        <a:t>C1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dirty="0">
                          <a:effectLst/>
                        </a:rPr>
                        <a:t>X</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0,167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0,167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3,834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-3,667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129023324"/>
                  </a:ext>
                </a:extLst>
              </a:tr>
              <a:tr h="292773">
                <a:tc>
                  <a:txBody>
                    <a:bodyPr/>
                    <a:lstStyle/>
                    <a:p>
                      <a:pPr algn="l">
                        <a:lnSpc>
                          <a:spcPct val="107000"/>
                        </a:lnSpc>
                        <a:spcAft>
                          <a:spcPts val="0"/>
                        </a:spcAft>
                      </a:pPr>
                      <a:r>
                        <a:rPr lang="es-EC" sz="1200">
                          <a:effectLst/>
                        </a:rPr>
                        <a:t>C2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dirty="0">
                          <a:effectLst/>
                        </a:rPr>
                        <a:t>0,090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dirty="0">
                          <a:effectLst/>
                        </a:rPr>
                        <a:t>X</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0,028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0,323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1,974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-1,651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887752693"/>
                  </a:ext>
                </a:extLst>
              </a:tr>
              <a:tr h="292773">
                <a:tc>
                  <a:txBody>
                    <a:bodyPr/>
                    <a:lstStyle/>
                    <a:p>
                      <a:pPr algn="l">
                        <a:lnSpc>
                          <a:spcPct val="107000"/>
                        </a:lnSpc>
                        <a:spcAft>
                          <a:spcPts val="0"/>
                        </a:spcAft>
                      </a:pPr>
                      <a:r>
                        <a:rPr lang="es-EC" sz="1200">
                          <a:effectLst/>
                        </a:rPr>
                        <a:t>C3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0,265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0,064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0,172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0,138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0,263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0,064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0,111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0,274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1,353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1,160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0,193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179273"/>
                  </a:ext>
                </a:extLst>
              </a:tr>
              <a:tr h="430674">
                <a:tc>
                  <a:txBody>
                    <a:bodyPr/>
                    <a:lstStyle/>
                    <a:p>
                      <a:pPr algn="l">
                        <a:lnSpc>
                          <a:spcPct val="107000"/>
                        </a:lnSpc>
                        <a:spcAft>
                          <a:spcPts val="0"/>
                        </a:spcAft>
                      </a:pPr>
                      <a:r>
                        <a:rPr lang="es-EC" sz="1200">
                          <a:effectLst/>
                        </a:rPr>
                        <a:t>C4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0,050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dirty="0">
                          <a:effectLst/>
                        </a:rPr>
                        <a:t>0,004</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0,057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0,241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0,360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2,445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-2,086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191165501"/>
                  </a:ext>
                </a:extLst>
              </a:tr>
              <a:tr h="292773">
                <a:tc>
                  <a:txBody>
                    <a:bodyPr/>
                    <a:lstStyle/>
                    <a:p>
                      <a:pPr algn="l">
                        <a:lnSpc>
                          <a:spcPct val="107000"/>
                        </a:lnSpc>
                        <a:spcAft>
                          <a:spcPts val="0"/>
                        </a:spcAft>
                      </a:pPr>
                      <a:r>
                        <a:rPr lang="es-EC" sz="1200">
                          <a:effectLst/>
                        </a:rPr>
                        <a:t>C5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0,077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0,061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0,252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0,407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2,274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-1,867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86797391"/>
                  </a:ext>
                </a:extLst>
              </a:tr>
              <a:tr h="292773">
                <a:tc>
                  <a:txBody>
                    <a:bodyPr/>
                    <a:lstStyle/>
                    <a:p>
                      <a:pPr algn="l">
                        <a:lnSpc>
                          <a:spcPct val="107000"/>
                        </a:lnSpc>
                        <a:spcAft>
                          <a:spcPts val="0"/>
                        </a:spcAft>
                      </a:pPr>
                      <a:r>
                        <a:rPr lang="es-EC" sz="1200">
                          <a:effectLst/>
                        </a:rPr>
                        <a:t>C6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0,025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0,214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0,273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3,226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-2,953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25902817"/>
                  </a:ext>
                </a:extLst>
              </a:tr>
              <a:tr h="292773">
                <a:tc>
                  <a:txBody>
                    <a:bodyPr/>
                    <a:lstStyle/>
                    <a:p>
                      <a:pPr algn="l">
                        <a:lnSpc>
                          <a:spcPct val="107000"/>
                        </a:lnSpc>
                        <a:spcAft>
                          <a:spcPts val="0"/>
                        </a:spcAft>
                      </a:pPr>
                      <a:r>
                        <a:rPr lang="es-EC" sz="1200">
                          <a:effectLst/>
                        </a:rPr>
                        <a:t>C7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0,133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0,081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0,251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0,470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2,401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-1,931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32899026"/>
                  </a:ext>
                </a:extLst>
              </a:tr>
              <a:tr h="292773">
                <a:tc>
                  <a:txBody>
                    <a:bodyPr/>
                    <a:lstStyle/>
                    <a:p>
                      <a:pPr algn="l">
                        <a:lnSpc>
                          <a:spcPct val="107000"/>
                        </a:lnSpc>
                        <a:spcAft>
                          <a:spcPts val="0"/>
                        </a:spcAft>
                      </a:pPr>
                      <a:r>
                        <a:rPr lang="es-EC" sz="1200">
                          <a:effectLst/>
                        </a:rPr>
                        <a:t>C8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0,288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0,062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0,157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0,118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0,253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0,051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0,095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0,296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1,321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1,340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-0,019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46808687"/>
                  </a:ext>
                </a:extLst>
              </a:tr>
              <a:tr h="292773">
                <a:tc>
                  <a:txBody>
                    <a:bodyPr/>
                    <a:lstStyle/>
                    <a:p>
                      <a:pPr algn="l">
                        <a:lnSpc>
                          <a:spcPct val="107000"/>
                        </a:lnSpc>
                        <a:spcAft>
                          <a:spcPts val="0"/>
                        </a:spcAft>
                      </a:pPr>
                      <a:r>
                        <a:rPr lang="es-EC" sz="1200">
                          <a:effectLst/>
                        </a:rPr>
                        <a:t>C9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0,089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0,069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0,251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0,411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2,630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-2,219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59442586"/>
                  </a:ext>
                </a:extLst>
              </a:tr>
              <a:tr h="292773">
                <a:tc>
                  <a:txBody>
                    <a:bodyPr/>
                    <a:lstStyle/>
                    <a:p>
                      <a:pPr algn="l">
                        <a:lnSpc>
                          <a:spcPct val="107000"/>
                        </a:lnSpc>
                        <a:spcAft>
                          <a:spcPts val="0"/>
                        </a:spcAft>
                      </a:pPr>
                      <a:r>
                        <a:rPr lang="es-EC" sz="1200">
                          <a:effectLst/>
                        </a:rPr>
                        <a:t>C10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5,130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-5,130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49902560"/>
                  </a:ext>
                </a:extLst>
              </a:tr>
              <a:tr h="292773">
                <a:tc>
                  <a:txBody>
                    <a:bodyPr/>
                    <a:lstStyle/>
                    <a:p>
                      <a:pPr algn="l">
                        <a:lnSpc>
                          <a:spcPct val="107000"/>
                        </a:lnSpc>
                        <a:spcAft>
                          <a:spcPts val="0"/>
                        </a:spcAft>
                      </a:pPr>
                      <a:r>
                        <a:rPr lang="es-EC" sz="1200">
                          <a:effectLst/>
                        </a:rPr>
                        <a:t>C11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0,406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0,258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0,100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0,247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0,240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0,304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0,355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0,106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0,449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0,514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0,152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3,135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0,662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2,473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28446886"/>
                  </a:ext>
                </a:extLst>
              </a:tr>
              <a:tr h="320353">
                <a:tc>
                  <a:txBody>
                    <a:bodyPr/>
                    <a:lstStyle/>
                    <a:p>
                      <a:pPr algn="l">
                        <a:lnSpc>
                          <a:spcPct val="107000"/>
                        </a:lnSpc>
                        <a:spcAft>
                          <a:spcPts val="0"/>
                        </a:spcAft>
                      </a:pPr>
                      <a:r>
                        <a:rPr lang="es-EC" sz="1200">
                          <a:effectLst/>
                        </a:rPr>
                        <a:t>C12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0,353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0,273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0,056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0,244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0,236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0,350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0,241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0,062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0,245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0,360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dirty="0">
                          <a:effectLst/>
                        </a:rPr>
                        <a:t>X</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0,111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2,530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0,767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1,763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71145816"/>
                  </a:ext>
                </a:extLst>
              </a:tr>
              <a:tr h="292773">
                <a:tc>
                  <a:txBody>
                    <a:bodyPr/>
                    <a:lstStyle/>
                    <a:p>
                      <a:pPr algn="l">
                        <a:lnSpc>
                          <a:spcPct val="107000"/>
                        </a:lnSpc>
                        <a:spcAft>
                          <a:spcPts val="0"/>
                        </a:spcAft>
                      </a:pPr>
                      <a:r>
                        <a:rPr lang="es-EC" sz="1200">
                          <a:effectLst/>
                        </a:rPr>
                        <a:t>C13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0,498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0,259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0,115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0,349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0,341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0,395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0,456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0,221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0,450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0,506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0,165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0,014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3,771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0,556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3,215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18181343"/>
                  </a:ext>
                </a:extLst>
              </a:tr>
              <a:tr h="292773">
                <a:tc>
                  <a:txBody>
                    <a:bodyPr/>
                    <a:lstStyle/>
                    <a:p>
                      <a:pPr algn="l">
                        <a:lnSpc>
                          <a:spcPct val="107000"/>
                        </a:lnSpc>
                        <a:spcAft>
                          <a:spcPts val="0"/>
                        </a:spcAft>
                      </a:pPr>
                      <a:r>
                        <a:rPr lang="es-EC" sz="1200">
                          <a:effectLst/>
                        </a:rPr>
                        <a:t>C14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0,560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0,126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0,093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0,276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0,235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0,378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0,305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0,179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0,317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0,604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0,031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0,035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0,030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3,168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0,939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2,229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463098763"/>
                  </a:ext>
                </a:extLst>
              </a:tr>
              <a:tr h="300199">
                <a:tc>
                  <a:txBody>
                    <a:bodyPr/>
                    <a:lstStyle/>
                    <a:p>
                      <a:pPr algn="l">
                        <a:lnSpc>
                          <a:spcPct val="107000"/>
                        </a:lnSpc>
                        <a:spcAft>
                          <a:spcPts val="0"/>
                        </a:spcAft>
                      </a:pPr>
                      <a:r>
                        <a:rPr lang="es-EC" sz="1200">
                          <a:effectLst/>
                        </a:rPr>
                        <a:t>C15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1,000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0,915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0,778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0,990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0,967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0,987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0,911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dirty="0">
                          <a:effectLst/>
                        </a:rPr>
                        <a:t>0,768</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0,957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1,000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dirty="0">
                          <a:effectLst/>
                        </a:rPr>
                        <a:t>0,627</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0,731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0,526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0,511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dirty="0">
                          <a:effectLst/>
                        </a:rPr>
                        <a:t>X</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11,669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a:effectLst/>
                        </a:rPr>
                        <a:t>0,019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0"/>
                        </a:spcAft>
                      </a:pPr>
                      <a:r>
                        <a:rPr lang="es-EC" sz="1200" dirty="0">
                          <a:effectLst/>
                        </a:rPr>
                        <a:t>11,650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30451676"/>
                  </a:ext>
                </a:extLst>
              </a:tr>
            </a:tbl>
          </a:graphicData>
        </a:graphic>
      </p:graphicFrame>
      <p:sp>
        <p:nvSpPr>
          <p:cNvPr id="3" name="Rectángulo 2">
            <a:extLst>
              <a:ext uri="{FF2B5EF4-FFF2-40B4-BE49-F238E27FC236}">
                <a16:creationId xmlns:a16="http://schemas.microsoft.com/office/drawing/2014/main" id="{60CEC094-4822-40BA-8804-D4CA18A9ADBC}"/>
              </a:ext>
            </a:extLst>
          </p:cNvPr>
          <p:cNvSpPr/>
          <p:nvPr/>
        </p:nvSpPr>
        <p:spPr>
          <a:xfrm>
            <a:off x="180496" y="64231"/>
            <a:ext cx="5589864" cy="374077"/>
          </a:xfrm>
          <a:prstGeom prst="rect">
            <a:avLst/>
          </a:prstGeom>
        </p:spPr>
        <p:txBody>
          <a:bodyPr wrap="none">
            <a:spAutoFit/>
          </a:bodyPr>
          <a:lstStyle/>
          <a:p>
            <a:pPr marL="247650">
              <a:lnSpc>
                <a:spcPct val="107000"/>
              </a:lnSpc>
              <a:spcAft>
                <a:spcPts val="0"/>
              </a:spcAft>
            </a:pPr>
            <a:r>
              <a:rPr lang="es-EC"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Indice</a:t>
            </a:r>
            <a:r>
              <a:rPr lang="es-EC"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de preferencia parcial para cada canal y criterio</a:t>
            </a:r>
            <a:endParaRPr lang="es-EC"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1770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p:graphicFrame>
        <p:nvGraphicFramePr>
          <p:cNvPr id="2" name="Tabla 1">
            <a:extLst>
              <a:ext uri="{FF2B5EF4-FFF2-40B4-BE49-F238E27FC236}">
                <a16:creationId xmlns:a16="http://schemas.microsoft.com/office/drawing/2014/main" id="{A8D14AA6-F85C-45ED-9DEB-380A529B3880}"/>
              </a:ext>
            </a:extLst>
          </p:cNvPr>
          <p:cNvGraphicFramePr>
            <a:graphicFrameLocks noGrp="1"/>
          </p:cNvGraphicFramePr>
          <p:nvPr>
            <p:extLst>
              <p:ext uri="{D42A27DB-BD31-4B8C-83A1-F6EECF244321}">
                <p14:modId xmlns:p14="http://schemas.microsoft.com/office/powerpoint/2010/main" val="3321407686"/>
              </p:ext>
            </p:extLst>
          </p:nvPr>
        </p:nvGraphicFramePr>
        <p:xfrm>
          <a:off x="1258667" y="407963"/>
          <a:ext cx="9306168" cy="4923699"/>
        </p:xfrm>
        <a:graphic>
          <a:graphicData uri="http://schemas.openxmlformats.org/drawingml/2006/table">
            <a:tbl>
              <a:tblPr firstRow="1" firstCol="1" bandRow="1">
                <a:tableStyleId>{17292A2E-F333-43FB-9621-5CBBE7FDCDCB}</a:tableStyleId>
              </a:tblPr>
              <a:tblGrid>
                <a:gridCol w="1172431">
                  <a:extLst>
                    <a:ext uri="{9D8B030D-6E8A-4147-A177-3AD203B41FA5}">
                      <a16:colId xmlns:a16="http://schemas.microsoft.com/office/drawing/2014/main" val="156774705"/>
                    </a:ext>
                  </a:extLst>
                </a:gridCol>
                <a:gridCol w="5489013">
                  <a:extLst>
                    <a:ext uri="{9D8B030D-6E8A-4147-A177-3AD203B41FA5}">
                      <a16:colId xmlns:a16="http://schemas.microsoft.com/office/drawing/2014/main" val="2866797128"/>
                    </a:ext>
                  </a:extLst>
                </a:gridCol>
                <a:gridCol w="2644724">
                  <a:extLst>
                    <a:ext uri="{9D8B030D-6E8A-4147-A177-3AD203B41FA5}">
                      <a16:colId xmlns:a16="http://schemas.microsoft.com/office/drawing/2014/main" val="4011716002"/>
                    </a:ext>
                  </a:extLst>
                </a:gridCol>
              </a:tblGrid>
              <a:tr h="292903">
                <a:tc>
                  <a:txBody>
                    <a:bodyPr/>
                    <a:lstStyle/>
                    <a:p>
                      <a:pPr algn="ctr" fontAlgn="b"/>
                      <a:r>
                        <a:rPr lang="es-EC" sz="1400" u="none" strike="noStrike">
                          <a:effectLst/>
                        </a:rPr>
                        <a:t>PUESTO</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a:effectLst/>
                        </a:rPr>
                        <a:t>CENTRO DE ACOPIO</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a:effectLst/>
                        </a:rPr>
                        <a:t>SECTOR DE UBICACIÒN</a:t>
                      </a:r>
                      <a:endParaRPr lang="es-EC"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48714470"/>
                  </a:ext>
                </a:extLst>
              </a:tr>
              <a:tr h="292903">
                <a:tc>
                  <a:txBody>
                    <a:bodyPr/>
                    <a:lstStyle/>
                    <a:p>
                      <a:pPr algn="ctr" fontAlgn="b"/>
                      <a:r>
                        <a:rPr lang="es-EC" sz="1400" u="none" strike="noStrike">
                          <a:effectLst/>
                        </a:rPr>
                        <a:t>1°</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C" sz="1400" u="none" strike="noStrike">
                          <a:effectLst/>
                        </a:rPr>
                        <a:t>CENTRO DE DISTRIBUCION SUR CONGAS=C15</a:t>
                      </a:r>
                      <a:endParaRPr lang="es-EC"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a:effectLst/>
                        </a:rPr>
                        <a:t>Guajalo</a:t>
                      </a:r>
                      <a:endParaRPr lang="es-EC"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40364837"/>
                  </a:ext>
                </a:extLst>
              </a:tr>
              <a:tr h="292903">
                <a:tc>
                  <a:txBody>
                    <a:bodyPr/>
                    <a:lstStyle/>
                    <a:p>
                      <a:pPr algn="ctr" fontAlgn="b"/>
                      <a:r>
                        <a:rPr lang="es-EC" sz="1400" u="none" strike="noStrike">
                          <a:effectLst/>
                        </a:rPr>
                        <a:t>2°</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C" sz="1400" u="none" strike="noStrike" dirty="0">
                          <a:effectLst/>
                        </a:rPr>
                        <a:t>COMPAÑIA SUMASER S.A. =C13</a:t>
                      </a:r>
                      <a:endParaRPr lang="es-EC"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a:effectLst/>
                        </a:rPr>
                        <a:t>San Bartolo</a:t>
                      </a:r>
                      <a:endParaRPr lang="es-EC"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0333404"/>
                  </a:ext>
                </a:extLst>
              </a:tr>
              <a:tr h="292903">
                <a:tc>
                  <a:txBody>
                    <a:bodyPr/>
                    <a:lstStyle/>
                    <a:p>
                      <a:pPr algn="ctr" fontAlgn="b"/>
                      <a:r>
                        <a:rPr lang="es-EC" sz="1400" u="none" strike="noStrike">
                          <a:effectLst/>
                        </a:rPr>
                        <a:t>3°</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C" sz="1400" u="none" strike="noStrike">
                          <a:effectLst/>
                        </a:rPr>
                        <a:t>AVILA ALBUJA ROSA PIEDAD=C11</a:t>
                      </a:r>
                      <a:endParaRPr lang="es-EC"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a:effectLst/>
                        </a:rPr>
                        <a:t>Guajalo</a:t>
                      </a:r>
                      <a:endParaRPr lang="es-EC"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50785007"/>
                  </a:ext>
                </a:extLst>
              </a:tr>
              <a:tr h="292903">
                <a:tc>
                  <a:txBody>
                    <a:bodyPr/>
                    <a:lstStyle/>
                    <a:p>
                      <a:pPr algn="ctr" fontAlgn="b"/>
                      <a:r>
                        <a:rPr lang="es-EC" sz="1400" u="none" strike="noStrike">
                          <a:effectLst/>
                        </a:rPr>
                        <a:t>4°</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C" sz="1400" u="none" strike="noStrike">
                          <a:effectLst/>
                        </a:rPr>
                        <a:t>COMPAÑÍA AGUA PAIS S.A. =C14</a:t>
                      </a:r>
                      <a:endParaRPr lang="es-EC"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a:effectLst/>
                        </a:rPr>
                        <a:t>Calderón Bellavista</a:t>
                      </a:r>
                      <a:endParaRPr lang="es-EC"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1494059"/>
                  </a:ext>
                </a:extLst>
              </a:tr>
              <a:tr h="530154">
                <a:tc>
                  <a:txBody>
                    <a:bodyPr/>
                    <a:lstStyle/>
                    <a:p>
                      <a:pPr algn="ctr" fontAlgn="b"/>
                      <a:r>
                        <a:rPr lang="es-EC" sz="1400" u="none" strike="noStrike">
                          <a:effectLst/>
                        </a:rPr>
                        <a:t>5°</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C" sz="1400" u="none" strike="noStrike">
                          <a:effectLst/>
                        </a:rPr>
                        <a:t>CEDEDIOCCID CENTRO DE DISTRIBUCION DE GAS LICUADO DE PETROLEO OCCIDENTAL CIA. LTDA.=C12</a:t>
                      </a:r>
                      <a:endParaRPr lang="es-EC"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a:effectLst/>
                        </a:rPr>
                        <a:t>Condado </a:t>
                      </a:r>
                      <a:endParaRPr lang="es-EC"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77086039"/>
                  </a:ext>
                </a:extLst>
              </a:tr>
              <a:tr h="292903">
                <a:tc>
                  <a:txBody>
                    <a:bodyPr/>
                    <a:lstStyle/>
                    <a:p>
                      <a:pPr algn="ctr" fontAlgn="b"/>
                      <a:r>
                        <a:rPr lang="es-EC" sz="1400" u="none" strike="noStrike">
                          <a:effectLst/>
                        </a:rPr>
                        <a:t>6°</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C" sz="1400" u="none" strike="noStrike">
                          <a:effectLst/>
                        </a:rPr>
                        <a:t>RAMOS REDROBAN JONY ILIAN=C3</a:t>
                      </a:r>
                      <a:endParaRPr lang="es-EC"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a:effectLst/>
                        </a:rPr>
                        <a:t>Cutuglahua La Florencia</a:t>
                      </a:r>
                      <a:endParaRPr lang="es-EC"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40877480"/>
                  </a:ext>
                </a:extLst>
              </a:tr>
              <a:tr h="292903">
                <a:tc>
                  <a:txBody>
                    <a:bodyPr/>
                    <a:lstStyle/>
                    <a:p>
                      <a:pPr algn="ctr" fontAlgn="b"/>
                      <a:r>
                        <a:rPr lang="es-EC" sz="1400" u="none" strike="noStrike">
                          <a:effectLst/>
                        </a:rPr>
                        <a:t>7°</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C" sz="1400" u="none" strike="noStrike">
                          <a:effectLst/>
                        </a:rPr>
                        <a:t>SEGOVIA SANTANA ENA JANETH =C8</a:t>
                      </a:r>
                      <a:endParaRPr lang="es-EC"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a:effectLst/>
                        </a:rPr>
                        <a:t>Calderòn la Esperanza</a:t>
                      </a:r>
                      <a:endParaRPr lang="es-EC"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64387795"/>
                  </a:ext>
                </a:extLst>
              </a:tr>
              <a:tr h="292903">
                <a:tc>
                  <a:txBody>
                    <a:bodyPr/>
                    <a:lstStyle/>
                    <a:p>
                      <a:pPr algn="ctr" fontAlgn="b"/>
                      <a:r>
                        <a:rPr lang="es-EC" sz="1400" u="none" strike="noStrike">
                          <a:effectLst/>
                        </a:rPr>
                        <a:t>8°</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C" sz="1400" u="none" strike="noStrike">
                          <a:effectLst/>
                        </a:rPr>
                        <a:t>TULCAN LLUMIQUINGA GLORIA MIRIAN=C2</a:t>
                      </a:r>
                      <a:endParaRPr lang="es-EC"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a:effectLst/>
                        </a:rPr>
                        <a:t>Conocoto Santa Isabel </a:t>
                      </a:r>
                      <a:endParaRPr lang="es-EC"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86227684"/>
                  </a:ext>
                </a:extLst>
              </a:tr>
              <a:tr h="292903">
                <a:tc>
                  <a:txBody>
                    <a:bodyPr/>
                    <a:lstStyle/>
                    <a:p>
                      <a:pPr algn="ctr" fontAlgn="b"/>
                      <a:r>
                        <a:rPr lang="es-EC" sz="1400" u="none" strike="noStrike">
                          <a:effectLst/>
                        </a:rPr>
                        <a:t>9°</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C" sz="1400" u="none" strike="noStrike">
                          <a:effectLst/>
                        </a:rPr>
                        <a:t>GALLEGOS GALLEGOS FELIX HERNAN =C5</a:t>
                      </a:r>
                      <a:endParaRPr lang="es-EC"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a:effectLst/>
                        </a:rPr>
                        <a:t>San Isidro del Inca</a:t>
                      </a:r>
                      <a:endParaRPr lang="es-EC"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86377200"/>
                  </a:ext>
                </a:extLst>
              </a:tr>
              <a:tr h="292903">
                <a:tc>
                  <a:txBody>
                    <a:bodyPr/>
                    <a:lstStyle/>
                    <a:p>
                      <a:pPr algn="ctr" fontAlgn="b"/>
                      <a:r>
                        <a:rPr lang="es-EC" sz="1400" u="none" strike="noStrike">
                          <a:effectLst/>
                        </a:rPr>
                        <a:t>10°</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C" sz="1400" u="none" strike="noStrike">
                          <a:effectLst/>
                        </a:rPr>
                        <a:t>TAMAYO HUGO ENRIQUE=C7</a:t>
                      </a:r>
                      <a:endParaRPr lang="es-EC"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a:effectLst/>
                        </a:rPr>
                        <a:t>Reina de Quito</a:t>
                      </a:r>
                      <a:endParaRPr lang="es-EC"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45621324"/>
                  </a:ext>
                </a:extLst>
              </a:tr>
              <a:tr h="292903">
                <a:tc>
                  <a:txBody>
                    <a:bodyPr/>
                    <a:lstStyle/>
                    <a:p>
                      <a:pPr algn="ctr" fontAlgn="b"/>
                      <a:r>
                        <a:rPr lang="es-EC" sz="1400" u="none" strike="noStrike">
                          <a:effectLst/>
                        </a:rPr>
                        <a:t>11°</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C" sz="1400" u="none" strike="noStrike">
                          <a:effectLst/>
                        </a:rPr>
                        <a:t>PRADO CARRILLO JOSE LUIS ALBERTO =C4</a:t>
                      </a:r>
                      <a:endParaRPr lang="es-EC"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a:effectLst/>
                        </a:rPr>
                        <a:t>El Inca</a:t>
                      </a:r>
                      <a:endParaRPr lang="es-EC"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13732731"/>
                  </a:ext>
                </a:extLst>
              </a:tr>
              <a:tr h="292903">
                <a:tc>
                  <a:txBody>
                    <a:bodyPr/>
                    <a:lstStyle/>
                    <a:p>
                      <a:pPr algn="ctr" fontAlgn="b"/>
                      <a:r>
                        <a:rPr lang="es-EC" sz="1400" u="none" strike="noStrike">
                          <a:effectLst/>
                        </a:rPr>
                        <a:t>12°</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C" sz="1400" u="none" strike="noStrike">
                          <a:effectLst/>
                        </a:rPr>
                        <a:t>CALI PILAGUANO VICTOR MANUEL=C9</a:t>
                      </a:r>
                      <a:endParaRPr lang="es-EC"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a:effectLst/>
                        </a:rPr>
                        <a:t>Comite del Pueblo</a:t>
                      </a:r>
                      <a:endParaRPr lang="es-EC"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72236722"/>
                  </a:ext>
                </a:extLst>
              </a:tr>
              <a:tr h="292903">
                <a:tc>
                  <a:txBody>
                    <a:bodyPr/>
                    <a:lstStyle/>
                    <a:p>
                      <a:pPr algn="ctr" fontAlgn="b"/>
                      <a:r>
                        <a:rPr lang="es-EC" sz="1400" u="none" strike="noStrike">
                          <a:effectLst/>
                        </a:rPr>
                        <a:t>13°</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C" sz="1400" u="none" strike="noStrike">
                          <a:effectLst/>
                        </a:rPr>
                        <a:t>COLUMBA CACHAGO JOSE VICENTE=C6</a:t>
                      </a:r>
                      <a:endParaRPr lang="es-EC"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a:effectLst/>
                        </a:rPr>
                        <a:t>Pifo</a:t>
                      </a:r>
                      <a:endParaRPr lang="es-EC"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37102171"/>
                  </a:ext>
                </a:extLst>
              </a:tr>
              <a:tr h="292903">
                <a:tc>
                  <a:txBody>
                    <a:bodyPr/>
                    <a:lstStyle/>
                    <a:p>
                      <a:pPr algn="ctr" fontAlgn="b"/>
                      <a:r>
                        <a:rPr lang="es-EC" sz="1400" u="none" strike="noStrike">
                          <a:effectLst/>
                        </a:rPr>
                        <a:t>14°</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C" sz="1400" u="none" strike="noStrike">
                          <a:effectLst/>
                        </a:rPr>
                        <a:t>ALQUINGA DE LA CRUZ GUSTAVO =C1</a:t>
                      </a:r>
                      <a:endParaRPr lang="es-EC"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a:effectLst/>
                        </a:rPr>
                        <a:t>Tumbaco</a:t>
                      </a:r>
                      <a:endParaRPr lang="es-EC"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63346242"/>
                  </a:ext>
                </a:extLst>
              </a:tr>
              <a:tr h="292903">
                <a:tc>
                  <a:txBody>
                    <a:bodyPr/>
                    <a:lstStyle/>
                    <a:p>
                      <a:pPr algn="ctr" fontAlgn="b"/>
                      <a:r>
                        <a:rPr lang="es-EC" sz="1400" u="none" strike="noStrike">
                          <a:effectLst/>
                        </a:rPr>
                        <a:t>15°</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C" sz="1400" u="none" strike="noStrike">
                          <a:effectLst/>
                        </a:rPr>
                        <a:t>VALENCIA MIRIAM MARLEN =C10</a:t>
                      </a:r>
                      <a:endParaRPr lang="es-EC"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dirty="0">
                          <a:effectLst/>
                        </a:rPr>
                        <a:t>Tumbaco</a:t>
                      </a:r>
                      <a:endParaRPr lang="es-EC"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58466914"/>
                  </a:ext>
                </a:extLst>
              </a:tr>
            </a:tbl>
          </a:graphicData>
        </a:graphic>
      </p:graphicFrame>
    </p:spTree>
    <p:extLst>
      <p:ext uri="{BB962C8B-B14F-4D97-AF65-F5344CB8AC3E}">
        <p14:creationId xmlns:p14="http://schemas.microsoft.com/office/powerpoint/2010/main" val="3751647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p:sp>
        <p:nvSpPr>
          <p:cNvPr id="2" name="Título 1">
            <a:extLst>
              <a:ext uri="{FF2B5EF4-FFF2-40B4-BE49-F238E27FC236}">
                <a16:creationId xmlns:a16="http://schemas.microsoft.com/office/drawing/2014/main" id="{13E29C30-8528-421E-BE17-A991D5FD31AE}"/>
              </a:ext>
            </a:extLst>
          </p:cNvPr>
          <p:cNvSpPr>
            <a:spLocks noGrp="1"/>
          </p:cNvSpPr>
          <p:nvPr>
            <p:ph type="title"/>
          </p:nvPr>
        </p:nvSpPr>
        <p:spPr>
          <a:xfrm>
            <a:off x="0" y="45809"/>
            <a:ext cx="10515600" cy="953634"/>
          </a:xfrm>
        </p:spPr>
        <p:txBody>
          <a:bodyPr/>
          <a:lstStyle/>
          <a:p>
            <a:pPr algn="ctr"/>
            <a:r>
              <a:rPr lang="es-EC" b="1" dirty="0"/>
              <a:t>CONCLUSIONES </a:t>
            </a:r>
          </a:p>
        </p:txBody>
      </p:sp>
      <p:graphicFrame>
        <p:nvGraphicFramePr>
          <p:cNvPr id="4" name="Marcador de contenido 3">
            <a:extLst>
              <a:ext uri="{FF2B5EF4-FFF2-40B4-BE49-F238E27FC236}">
                <a16:creationId xmlns:a16="http://schemas.microsoft.com/office/drawing/2014/main" id="{70E4AC61-0E39-4548-A1D0-B47B09929520}"/>
              </a:ext>
            </a:extLst>
          </p:cNvPr>
          <p:cNvGraphicFramePr>
            <a:graphicFrameLocks noGrp="1"/>
          </p:cNvGraphicFramePr>
          <p:nvPr>
            <p:ph idx="1"/>
            <p:extLst>
              <p:ext uri="{D42A27DB-BD31-4B8C-83A1-F6EECF244321}">
                <p14:modId xmlns:p14="http://schemas.microsoft.com/office/powerpoint/2010/main" val="2661536550"/>
              </p:ext>
            </p:extLst>
          </p:nvPr>
        </p:nvGraphicFramePr>
        <p:xfrm>
          <a:off x="354972" y="742836"/>
          <a:ext cx="11412000" cy="525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6886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4B89DE5D-E266-44DF-BE2E-FF12E4BCBE23}"/>
              </a:ext>
            </a:extLst>
          </p:cNvPr>
          <p:cNvGraphicFramePr>
            <a:graphicFrameLocks noGrp="1"/>
          </p:cNvGraphicFramePr>
          <p:nvPr>
            <p:ph idx="1"/>
            <p:extLst>
              <p:ext uri="{D42A27DB-BD31-4B8C-83A1-F6EECF244321}">
                <p14:modId xmlns:p14="http://schemas.microsoft.com/office/powerpoint/2010/main" val="2080821605"/>
              </p:ext>
            </p:extLst>
          </p:nvPr>
        </p:nvGraphicFramePr>
        <p:xfrm>
          <a:off x="585567" y="446990"/>
          <a:ext cx="11020865" cy="50112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9880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p:sp>
        <p:nvSpPr>
          <p:cNvPr id="2" name="Título 1">
            <a:extLst>
              <a:ext uri="{FF2B5EF4-FFF2-40B4-BE49-F238E27FC236}">
                <a16:creationId xmlns:a16="http://schemas.microsoft.com/office/drawing/2014/main" id="{E59BB412-0D75-4D8D-A7EA-70A168BA5FD9}"/>
              </a:ext>
            </a:extLst>
          </p:cNvPr>
          <p:cNvSpPr>
            <a:spLocks noGrp="1"/>
          </p:cNvSpPr>
          <p:nvPr>
            <p:ph type="title"/>
          </p:nvPr>
        </p:nvSpPr>
        <p:spPr>
          <a:xfrm>
            <a:off x="547915" y="0"/>
            <a:ext cx="10515600" cy="1325563"/>
          </a:xfrm>
        </p:spPr>
        <p:txBody>
          <a:bodyPr/>
          <a:lstStyle/>
          <a:p>
            <a:r>
              <a:rPr lang="es-EC" b="1" dirty="0"/>
              <a:t>RECOMENDACIONES</a:t>
            </a:r>
            <a:endParaRPr lang="es-EC" dirty="0"/>
          </a:p>
        </p:txBody>
      </p:sp>
      <p:graphicFrame>
        <p:nvGraphicFramePr>
          <p:cNvPr id="4" name="Marcador de contenido 3">
            <a:extLst>
              <a:ext uri="{FF2B5EF4-FFF2-40B4-BE49-F238E27FC236}">
                <a16:creationId xmlns:a16="http://schemas.microsoft.com/office/drawing/2014/main" id="{17F9DA33-30EB-430D-97EB-C05D7982D68A}"/>
              </a:ext>
            </a:extLst>
          </p:cNvPr>
          <p:cNvGraphicFramePr>
            <a:graphicFrameLocks noGrp="1"/>
          </p:cNvGraphicFramePr>
          <p:nvPr>
            <p:ph idx="1"/>
            <p:extLst>
              <p:ext uri="{D42A27DB-BD31-4B8C-83A1-F6EECF244321}">
                <p14:modId xmlns:p14="http://schemas.microsoft.com/office/powerpoint/2010/main" val="3183881074"/>
              </p:ext>
            </p:extLst>
          </p:nvPr>
        </p:nvGraphicFramePr>
        <p:xfrm>
          <a:off x="838200" y="928914"/>
          <a:ext cx="10515600" cy="5138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4062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FB8A1022-AB13-4C83-A802-506FE51849C2}"/>
              </a:ext>
            </a:extLst>
          </p:cNvPr>
          <p:cNvGrpSpPr/>
          <p:nvPr/>
        </p:nvGrpSpPr>
        <p:grpSpPr>
          <a:xfrm>
            <a:off x="810062" y="4290643"/>
            <a:ext cx="10515600" cy="955482"/>
            <a:chOff x="0" y="4539782"/>
            <a:chExt cx="10515600" cy="595844"/>
          </a:xfrm>
        </p:grpSpPr>
        <p:sp>
          <p:nvSpPr>
            <p:cNvPr id="11" name="Rectángulo 10">
              <a:extLst>
                <a:ext uri="{FF2B5EF4-FFF2-40B4-BE49-F238E27FC236}">
                  <a16:creationId xmlns:a16="http://schemas.microsoft.com/office/drawing/2014/main" id="{46750E32-90D9-4615-9632-798FA032BF9E}"/>
                </a:ext>
              </a:extLst>
            </p:cNvPr>
            <p:cNvSpPr/>
            <p:nvPr/>
          </p:nvSpPr>
          <p:spPr>
            <a:xfrm>
              <a:off x="0" y="4539782"/>
              <a:ext cx="10515600" cy="595844"/>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2" name="CuadroTexto 11">
              <a:extLst>
                <a:ext uri="{FF2B5EF4-FFF2-40B4-BE49-F238E27FC236}">
                  <a16:creationId xmlns:a16="http://schemas.microsoft.com/office/drawing/2014/main" id="{FC08B685-A477-40B0-895B-E6E0693DB618}"/>
                </a:ext>
              </a:extLst>
            </p:cNvPr>
            <p:cNvSpPr txBox="1"/>
            <p:nvPr/>
          </p:nvSpPr>
          <p:spPr>
            <a:xfrm>
              <a:off x="0" y="4539782"/>
              <a:ext cx="10515600" cy="595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C" kern="1200">
                  <a:solidFill>
                    <a:schemeClr val="tx1"/>
                  </a:solidFill>
                </a:rPr>
                <a:t>Es recomendable que los centros de acopio puedan utilizar el Modelo Prometeo para que ellos puedan hacer un análisis de cuál es mi distribuidor potencial y cual no me representa para su negocio.</a:t>
              </a:r>
            </a:p>
          </p:txBody>
        </p:sp>
      </p:grpSp>
      <p:grpSp>
        <p:nvGrpSpPr>
          <p:cNvPr id="5" name="Grupo 4">
            <a:extLst>
              <a:ext uri="{FF2B5EF4-FFF2-40B4-BE49-F238E27FC236}">
                <a16:creationId xmlns:a16="http://schemas.microsoft.com/office/drawing/2014/main" id="{A1CF9D26-FBE6-4F39-A019-3C09E80A5CEA}"/>
              </a:ext>
            </a:extLst>
          </p:cNvPr>
          <p:cNvGrpSpPr/>
          <p:nvPr/>
        </p:nvGrpSpPr>
        <p:grpSpPr>
          <a:xfrm>
            <a:off x="810062" y="2498125"/>
            <a:ext cx="10515600" cy="1792518"/>
            <a:chOff x="0" y="3632312"/>
            <a:chExt cx="10515600" cy="916408"/>
          </a:xfrm>
        </p:grpSpPr>
        <p:sp>
          <p:nvSpPr>
            <p:cNvPr id="9" name="Globo: flecha hacia arriba 8">
              <a:extLst>
                <a:ext uri="{FF2B5EF4-FFF2-40B4-BE49-F238E27FC236}">
                  <a16:creationId xmlns:a16="http://schemas.microsoft.com/office/drawing/2014/main" id="{AE657DAE-B1EC-47E2-9A88-93ACAAE47E0A}"/>
                </a:ext>
              </a:extLst>
            </p:cNvPr>
            <p:cNvSpPr/>
            <p:nvPr/>
          </p:nvSpPr>
          <p:spPr>
            <a:xfrm rot="10800000">
              <a:off x="0" y="3632312"/>
              <a:ext cx="10515600" cy="916408"/>
            </a:xfrm>
            <a:prstGeom prst="upArrowCallout">
              <a:avLst/>
            </a:prstGeom>
          </p:spPr>
          <p:style>
            <a:lnRef idx="2">
              <a:schemeClr val="lt1">
                <a:hueOff val="0"/>
                <a:satOff val="0"/>
                <a:lumOff val="0"/>
                <a:alphaOff val="0"/>
              </a:schemeClr>
            </a:lnRef>
            <a:fillRef idx="1">
              <a:schemeClr val="accent4">
                <a:hueOff val="1960178"/>
                <a:satOff val="-8155"/>
                <a:lumOff val="1922"/>
                <a:alphaOff val="0"/>
              </a:schemeClr>
            </a:fillRef>
            <a:effectRef idx="0">
              <a:schemeClr val="accent4">
                <a:hueOff val="1960178"/>
                <a:satOff val="-8155"/>
                <a:lumOff val="1922"/>
                <a:alphaOff val="0"/>
              </a:schemeClr>
            </a:effectRef>
            <a:fontRef idx="minor">
              <a:schemeClr val="lt1"/>
            </a:fontRef>
          </p:style>
        </p:sp>
        <p:sp>
          <p:nvSpPr>
            <p:cNvPr id="10" name="Globo: flecha hacia arriba 6">
              <a:extLst>
                <a:ext uri="{FF2B5EF4-FFF2-40B4-BE49-F238E27FC236}">
                  <a16:creationId xmlns:a16="http://schemas.microsoft.com/office/drawing/2014/main" id="{975BD60E-7B62-49A5-835A-441DEC16FC56}"/>
                </a:ext>
              </a:extLst>
            </p:cNvPr>
            <p:cNvSpPr txBox="1"/>
            <p:nvPr/>
          </p:nvSpPr>
          <p:spPr>
            <a:xfrm rot="21600000">
              <a:off x="0" y="3632312"/>
              <a:ext cx="10515600" cy="5954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C" kern="1200" dirty="0">
                  <a:solidFill>
                    <a:schemeClr val="tx1"/>
                  </a:solidFill>
                </a:rPr>
                <a:t>Es recomendable que mediante la localización la Agencia de Regulación y Control </a:t>
              </a:r>
              <a:r>
                <a:rPr lang="es-EC" kern="1200" dirty="0" err="1">
                  <a:solidFill>
                    <a:schemeClr val="tx1"/>
                  </a:solidFill>
                </a:rPr>
                <a:t>Hidrocarburífera</a:t>
              </a:r>
              <a:r>
                <a:rPr lang="es-EC" kern="1200" dirty="0">
                  <a:solidFill>
                    <a:schemeClr val="tx1"/>
                  </a:solidFill>
                </a:rPr>
                <a:t> estipule el lugar de abastecimiento en los centros de acopio para que de esta manera no genere conflictos de desabastecimiento para los distribuidores como al consumidor final.</a:t>
              </a:r>
            </a:p>
          </p:txBody>
        </p:sp>
      </p:grpSp>
      <p:grpSp>
        <p:nvGrpSpPr>
          <p:cNvPr id="6" name="Grupo 5">
            <a:extLst>
              <a:ext uri="{FF2B5EF4-FFF2-40B4-BE49-F238E27FC236}">
                <a16:creationId xmlns:a16="http://schemas.microsoft.com/office/drawing/2014/main" id="{211AD0F7-DB41-49AC-9102-54B45F0F1E56}"/>
              </a:ext>
            </a:extLst>
          </p:cNvPr>
          <p:cNvGrpSpPr/>
          <p:nvPr/>
        </p:nvGrpSpPr>
        <p:grpSpPr>
          <a:xfrm>
            <a:off x="838200" y="901245"/>
            <a:ext cx="10515600" cy="1642928"/>
            <a:chOff x="0" y="2724841"/>
            <a:chExt cx="10515600" cy="916408"/>
          </a:xfrm>
        </p:grpSpPr>
        <p:sp>
          <p:nvSpPr>
            <p:cNvPr id="7" name="Globo: flecha hacia arriba 6">
              <a:extLst>
                <a:ext uri="{FF2B5EF4-FFF2-40B4-BE49-F238E27FC236}">
                  <a16:creationId xmlns:a16="http://schemas.microsoft.com/office/drawing/2014/main" id="{BD4357EB-6166-43C0-B799-003C72E3CE61}"/>
                </a:ext>
              </a:extLst>
            </p:cNvPr>
            <p:cNvSpPr/>
            <p:nvPr/>
          </p:nvSpPr>
          <p:spPr>
            <a:xfrm rot="10800000">
              <a:off x="0" y="2724841"/>
              <a:ext cx="10515600" cy="916408"/>
            </a:xfrm>
            <a:prstGeom prst="upArrowCallout">
              <a:avLst/>
            </a:prstGeom>
          </p:spPr>
          <p:style>
            <a:lnRef idx="2">
              <a:schemeClr val="lt1">
                <a:hueOff val="0"/>
                <a:satOff val="0"/>
                <a:lumOff val="0"/>
                <a:alphaOff val="0"/>
              </a:schemeClr>
            </a:lnRef>
            <a:fillRef idx="1">
              <a:schemeClr val="accent4">
                <a:hueOff val="3920356"/>
                <a:satOff val="-16311"/>
                <a:lumOff val="3843"/>
                <a:alphaOff val="0"/>
              </a:schemeClr>
            </a:fillRef>
            <a:effectRef idx="0">
              <a:schemeClr val="accent4">
                <a:hueOff val="3920356"/>
                <a:satOff val="-16311"/>
                <a:lumOff val="3843"/>
                <a:alphaOff val="0"/>
              </a:schemeClr>
            </a:effectRef>
            <a:fontRef idx="minor">
              <a:schemeClr val="lt1"/>
            </a:fontRef>
          </p:style>
        </p:sp>
        <p:sp>
          <p:nvSpPr>
            <p:cNvPr id="8" name="Globo: flecha hacia arriba 8">
              <a:extLst>
                <a:ext uri="{FF2B5EF4-FFF2-40B4-BE49-F238E27FC236}">
                  <a16:creationId xmlns:a16="http://schemas.microsoft.com/office/drawing/2014/main" id="{10C6588A-0EC2-4C27-9D10-32EFD4BFE618}"/>
                </a:ext>
              </a:extLst>
            </p:cNvPr>
            <p:cNvSpPr txBox="1"/>
            <p:nvPr/>
          </p:nvSpPr>
          <p:spPr>
            <a:xfrm rot="21600000">
              <a:off x="0" y="2724841"/>
              <a:ext cx="10515600" cy="5954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C" kern="1200" dirty="0">
                  <a:solidFill>
                    <a:schemeClr val="tx1"/>
                  </a:solidFill>
                </a:rPr>
                <a:t>La Agencia de Regulación y Control </a:t>
              </a:r>
              <a:r>
                <a:rPr lang="es-EC" kern="1200" dirty="0" err="1">
                  <a:solidFill>
                    <a:schemeClr val="tx1"/>
                  </a:solidFill>
                </a:rPr>
                <a:t>Hidrocarburífera</a:t>
              </a:r>
              <a:r>
                <a:rPr lang="es-EC" kern="1200" dirty="0">
                  <a:solidFill>
                    <a:schemeClr val="tx1"/>
                  </a:solidFill>
                </a:rPr>
                <a:t> ARCH debería mejorar el seguimiento a todos los centros de acopio y de distribución en la validación de información para de esta manera evitar sanciones por parte de la misma agencia, así como el contrabando o el mal uso de este.</a:t>
              </a:r>
            </a:p>
          </p:txBody>
        </p:sp>
      </p:grpSp>
    </p:spTree>
    <p:extLst>
      <p:ext uri="{BB962C8B-B14F-4D97-AF65-F5344CB8AC3E}">
        <p14:creationId xmlns:p14="http://schemas.microsoft.com/office/powerpoint/2010/main" val="4190894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202222"/>
            <a:ext cx="12192000" cy="682283"/>
          </a:xfrm>
          <a:prstGeom prst="rect">
            <a:avLst/>
          </a:prstGeom>
        </p:spPr>
      </p:pic>
      <p:sp>
        <p:nvSpPr>
          <p:cNvPr id="6" name="Título 5">
            <a:extLst>
              <a:ext uri="{FF2B5EF4-FFF2-40B4-BE49-F238E27FC236}">
                <a16:creationId xmlns:a16="http://schemas.microsoft.com/office/drawing/2014/main" id="{2D389CB9-EF8E-4BAA-941B-BC1B97D6AF44}"/>
              </a:ext>
            </a:extLst>
          </p:cNvPr>
          <p:cNvSpPr>
            <a:spLocks noGrp="1"/>
          </p:cNvSpPr>
          <p:nvPr>
            <p:ph type="title"/>
          </p:nvPr>
        </p:nvSpPr>
        <p:spPr/>
        <p:txBody>
          <a:bodyPr>
            <a:normAutofit fontScale="90000"/>
          </a:bodyPr>
          <a:lstStyle/>
          <a:p>
            <a:pPr algn="ctr"/>
            <a:r>
              <a:rPr lang="es-EC" b="1" dirty="0"/>
              <a:t>Agencia de Regulación y Control de Hidrocarburos </a:t>
            </a:r>
            <a:br>
              <a:rPr lang="es-EC" b="1" dirty="0"/>
            </a:br>
            <a:r>
              <a:rPr lang="es-EC" b="1" dirty="0"/>
              <a:t>ARCH</a:t>
            </a:r>
            <a:endParaRPr lang="es-EC" dirty="0"/>
          </a:p>
        </p:txBody>
      </p:sp>
      <p:graphicFrame>
        <p:nvGraphicFramePr>
          <p:cNvPr id="2" name="Marcador de contenido 1">
            <a:extLst>
              <a:ext uri="{FF2B5EF4-FFF2-40B4-BE49-F238E27FC236}">
                <a16:creationId xmlns:a16="http://schemas.microsoft.com/office/drawing/2014/main" id="{4E35FACD-59B6-48DC-9968-261BB98C98FE}"/>
              </a:ext>
            </a:extLst>
          </p:cNvPr>
          <p:cNvGraphicFramePr>
            <a:graphicFrameLocks noGrp="1"/>
          </p:cNvGraphicFramePr>
          <p:nvPr>
            <p:ph idx="1"/>
            <p:extLst>
              <p:ext uri="{D42A27DB-BD31-4B8C-83A1-F6EECF244321}">
                <p14:modId xmlns:p14="http://schemas.microsoft.com/office/powerpoint/2010/main" val="1347747612"/>
              </p:ext>
            </p:extLst>
          </p:nvPr>
        </p:nvGraphicFramePr>
        <p:xfrm>
          <a:off x="559906" y="1757533"/>
          <a:ext cx="631797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a:extLst>
              <a:ext uri="{FF2B5EF4-FFF2-40B4-BE49-F238E27FC236}">
                <a16:creationId xmlns:a16="http://schemas.microsoft.com/office/drawing/2014/main" id="{57EC0842-6C86-47D4-B75A-87673681E559}"/>
              </a:ext>
            </a:extLst>
          </p:cNvPr>
          <p:cNvPicPr>
            <a:picLocks noChangeAspect="1"/>
          </p:cNvPicPr>
          <p:nvPr/>
        </p:nvPicPr>
        <p:blipFill rotWithShape="1">
          <a:blip r:embed="rId8"/>
          <a:srcRect l="8770" t="17831" r="6875" b="22858"/>
          <a:stretch/>
        </p:blipFill>
        <p:spPr>
          <a:xfrm>
            <a:off x="6877880" y="2278967"/>
            <a:ext cx="4897950" cy="1936178"/>
          </a:xfrm>
          <a:prstGeom prst="rect">
            <a:avLst/>
          </a:prstGeom>
        </p:spPr>
      </p:pic>
    </p:spTree>
    <p:extLst>
      <p:ext uri="{BB962C8B-B14F-4D97-AF65-F5344CB8AC3E}">
        <p14:creationId xmlns:p14="http://schemas.microsoft.com/office/powerpoint/2010/main" val="310783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AEEBD40F-3D83-4C70-AF7D-B2195B59E0C2}"/>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5400" b="1" kern="1200">
                <a:ln w="12700" cmpd="sng">
                  <a:solidFill>
                    <a:schemeClr val="accent4"/>
                  </a:solidFill>
                  <a:prstDash val="solid"/>
                </a:ln>
                <a:solidFill>
                  <a:srgbClr val="FFFFFF"/>
                </a:solidFill>
                <a:latin typeface="+mj-lt"/>
                <a:ea typeface="+mj-ea"/>
                <a:cs typeface="+mj-cs"/>
              </a:rPr>
              <a:t>GRACIAS</a:t>
            </a:r>
          </a:p>
        </p:txBody>
      </p:sp>
      <p:pic>
        <p:nvPicPr>
          <p:cNvPr id="7" name="Imagen 6" descr="Imagen que contiene exterior, edificio, tren, pista&#10;&#10;Descripción generada automáticamente">
            <a:extLst>
              <a:ext uri="{FF2B5EF4-FFF2-40B4-BE49-F238E27FC236}">
                <a16:creationId xmlns:a16="http://schemas.microsoft.com/office/drawing/2014/main" id="{EBEC69D9-45D3-446B-8C24-F21EB42CE1A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10800000">
            <a:off x="317635" y="321733"/>
            <a:ext cx="4151681" cy="3026834"/>
          </a:xfrm>
          <a:prstGeom prst="rect">
            <a:avLst/>
          </a:prstGeom>
        </p:spPr>
      </p:pic>
      <p:pic>
        <p:nvPicPr>
          <p:cNvPr id="4" name="Imagen 3" descr="Imagen que contiene exterior, edificio, nieve, montar a caballo&#10;&#10;Descripción generada automáticamente">
            <a:extLst>
              <a:ext uri="{FF2B5EF4-FFF2-40B4-BE49-F238E27FC236}">
                <a16:creationId xmlns:a16="http://schemas.microsoft.com/office/drawing/2014/main" id="{BD2528FA-B7BE-4A8A-8052-158794CEFA9B}"/>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rot="5400000">
            <a:off x="4916034" y="44654"/>
            <a:ext cx="2985818" cy="3539976"/>
          </a:xfrm>
          <a:prstGeom prst="rect">
            <a:avLst/>
          </a:prstGeom>
        </p:spPr>
      </p:pic>
      <p:pic>
        <p:nvPicPr>
          <p:cNvPr id="11" name="Imagen 10" descr="Mujer sonriendo para la cámara delante de un cartel&#10;&#10;Descripción generada automáticamente">
            <a:extLst>
              <a:ext uri="{FF2B5EF4-FFF2-40B4-BE49-F238E27FC236}">
                <a16:creationId xmlns:a16="http://schemas.microsoft.com/office/drawing/2014/main" id="{141C7082-EEC1-4B94-8831-90443CB1DA6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348570" y="321734"/>
            <a:ext cx="3535590" cy="2985818"/>
          </a:xfrm>
          <a:prstGeom prst="rect">
            <a:avLst/>
          </a:prstGeom>
        </p:spPr>
      </p:pic>
      <p:cxnSp>
        <p:nvCxnSpPr>
          <p:cNvPr id="18" name="Straight Connector 17">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p:spPr>
        <p:style>
          <a:lnRef idx="1">
            <a:schemeClr val="accent5"/>
          </a:lnRef>
          <a:fillRef idx="0">
            <a:schemeClr val="accent5"/>
          </a:fillRef>
          <a:effectRef idx="0">
            <a:schemeClr val="accent5"/>
          </a:effectRef>
          <a:fontRef idx="minor">
            <a:schemeClr val="tx1"/>
          </a:fontRef>
        </p:style>
      </p:cxnSp>
      <p:pic>
        <p:nvPicPr>
          <p:cNvPr id="9" name="Imagen 8" descr="Imagen que contiene edificio, exterior, agua, barco&#10;&#10;Descripción generada automáticamente">
            <a:extLst>
              <a:ext uri="{FF2B5EF4-FFF2-40B4-BE49-F238E27FC236}">
                <a16:creationId xmlns:a16="http://schemas.microsoft.com/office/drawing/2014/main" id="{BCC77755-078C-47F9-942A-130A5137C1E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10800000">
            <a:off x="317635" y="3509433"/>
            <a:ext cx="4160452" cy="3026833"/>
          </a:xfrm>
          <a:prstGeom prst="rect">
            <a:avLst/>
          </a:prstGeom>
        </p:spPr>
      </p:pic>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6"/>
          <a:srcRect l="11077" t="60108" r="13924" b="31069"/>
          <a:stretch/>
        </p:blipFill>
        <p:spPr>
          <a:xfrm>
            <a:off x="0" y="6175717"/>
            <a:ext cx="12192000" cy="682283"/>
          </a:xfrm>
          <a:prstGeom prst="rect">
            <a:avLst/>
          </a:prstGeom>
        </p:spPr>
      </p:pic>
    </p:spTree>
    <p:extLst>
      <p:ext uri="{BB962C8B-B14F-4D97-AF65-F5344CB8AC3E}">
        <p14:creationId xmlns:p14="http://schemas.microsoft.com/office/powerpoint/2010/main" val="1474481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p:sp>
        <p:nvSpPr>
          <p:cNvPr id="6" name="Título 5">
            <a:extLst>
              <a:ext uri="{FF2B5EF4-FFF2-40B4-BE49-F238E27FC236}">
                <a16:creationId xmlns:a16="http://schemas.microsoft.com/office/drawing/2014/main" id="{2D389CB9-EF8E-4BAA-941B-BC1B97D6AF44}"/>
              </a:ext>
            </a:extLst>
          </p:cNvPr>
          <p:cNvSpPr>
            <a:spLocks noGrp="1"/>
          </p:cNvSpPr>
          <p:nvPr>
            <p:ph type="title"/>
          </p:nvPr>
        </p:nvSpPr>
        <p:spPr>
          <a:xfrm>
            <a:off x="838200" y="365125"/>
            <a:ext cx="10515600" cy="1325563"/>
          </a:xfrm>
        </p:spPr>
        <p:txBody>
          <a:bodyPr/>
          <a:lstStyle/>
          <a:p>
            <a:pPr algn="ctr"/>
            <a:r>
              <a:rPr lang="es-EC" b="1" dirty="0"/>
              <a:t>Centros de Acopio de GLP</a:t>
            </a:r>
            <a:br>
              <a:rPr lang="es-EC" dirty="0"/>
            </a:br>
            <a:endParaRPr lang="es-EC" dirty="0"/>
          </a:p>
        </p:txBody>
      </p:sp>
      <p:graphicFrame>
        <p:nvGraphicFramePr>
          <p:cNvPr id="2" name="Tabla 1">
            <a:extLst>
              <a:ext uri="{FF2B5EF4-FFF2-40B4-BE49-F238E27FC236}">
                <a16:creationId xmlns:a16="http://schemas.microsoft.com/office/drawing/2014/main" id="{9C9FE3F3-4A9E-4E41-8BED-F99B25B857EC}"/>
              </a:ext>
            </a:extLst>
          </p:cNvPr>
          <p:cNvGraphicFramePr>
            <a:graphicFrameLocks noGrp="1"/>
          </p:cNvGraphicFramePr>
          <p:nvPr>
            <p:extLst>
              <p:ext uri="{D42A27DB-BD31-4B8C-83A1-F6EECF244321}">
                <p14:modId xmlns:p14="http://schemas.microsoft.com/office/powerpoint/2010/main" val="864412045"/>
              </p:ext>
            </p:extLst>
          </p:nvPr>
        </p:nvGraphicFramePr>
        <p:xfrm>
          <a:off x="525547" y="2389273"/>
          <a:ext cx="4881340" cy="2209231"/>
        </p:xfrm>
        <a:graphic>
          <a:graphicData uri="http://schemas.openxmlformats.org/drawingml/2006/table">
            <a:tbl>
              <a:tblPr firstRow="1" firstCol="1" bandRow="1">
                <a:tableStyleId>{00A15C55-8517-42AA-B614-E9B94910E393}</a:tableStyleId>
              </a:tblPr>
              <a:tblGrid>
                <a:gridCol w="2116926">
                  <a:extLst>
                    <a:ext uri="{9D8B030D-6E8A-4147-A177-3AD203B41FA5}">
                      <a16:colId xmlns:a16="http://schemas.microsoft.com/office/drawing/2014/main" val="2455204260"/>
                    </a:ext>
                  </a:extLst>
                </a:gridCol>
                <a:gridCol w="1138214">
                  <a:extLst>
                    <a:ext uri="{9D8B030D-6E8A-4147-A177-3AD203B41FA5}">
                      <a16:colId xmlns:a16="http://schemas.microsoft.com/office/drawing/2014/main" val="1757934660"/>
                    </a:ext>
                  </a:extLst>
                </a:gridCol>
                <a:gridCol w="1626200">
                  <a:extLst>
                    <a:ext uri="{9D8B030D-6E8A-4147-A177-3AD203B41FA5}">
                      <a16:colId xmlns:a16="http://schemas.microsoft.com/office/drawing/2014/main" val="1442141929"/>
                    </a:ext>
                  </a:extLst>
                </a:gridCol>
              </a:tblGrid>
              <a:tr h="392177">
                <a:tc>
                  <a:txBody>
                    <a:bodyPr/>
                    <a:lstStyle/>
                    <a:p>
                      <a:pPr algn="ctr">
                        <a:lnSpc>
                          <a:spcPct val="107000"/>
                        </a:lnSpc>
                        <a:spcAft>
                          <a:spcPts val="0"/>
                        </a:spcAft>
                        <a:tabLst>
                          <a:tab pos="1666875" algn="l"/>
                        </a:tabLst>
                      </a:pPr>
                      <a:r>
                        <a:rPr lang="es-EC" sz="2000" dirty="0">
                          <a:effectLst/>
                        </a:rPr>
                        <a:t>GLP</a:t>
                      </a:r>
                      <a:endParaRPr lang="es-EC"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666875" algn="l"/>
                        </a:tabLst>
                      </a:pPr>
                      <a:r>
                        <a:rPr lang="es-EC" sz="1600">
                          <a:effectLst/>
                        </a:rPr>
                        <a:t>CAPACIDAD</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666875" algn="l"/>
                        </a:tabLst>
                      </a:pPr>
                      <a:r>
                        <a:rPr lang="es-EC" sz="1600">
                          <a:effectLst/>
                        </a:rPr>
                        <a:t>PORCENTAJES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9071924"/>
                  </a:ext>
                </a:extLst>
              </a:tr>
              <a:tr h="554545">
                <a:tc>
                  <a:txBody>
                    <a:bodyPr/>
                    <a:lstStyle/>
                    <a:p>
                      <a:pPr algn="ctr">
                        <a:lnSpc>
                          <a:spcPct val="107000"/>
                        </a:lnSpc>
                        <a:spcAft>
                          <a:spcPts val="0"/>
                        </a:spcAft>
                        <a:tabLst>
                          <a:tab pos="1666875" algn="l"/>
                        </a:tabLst>
                      </a:pPr>
                      <a:r>
                        <a:rPr lang="es-EC" sz="2000">
                          <a:effectLst/>
                        </a:rPr>
                        <a:t>Centros de Acopio</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666875" algn="l"/>
                        </a:tabLst>
                      </a:pPr>
                      <a:r>
                        <a:rPr lang="es-EC" sz="2000">
                          <a:effectLst/>
                        </a:rPr>
                        <a:t>20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666875" algn="l"/>
                        </a:tabLst>
                      </a:pPr>
                      <a:r>
                        <a:rPr lang="es-EC" sz="2000">
                          <a:effectLst/>
                        </a:rPr>
                        <a:t>2.98%</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7905239"/>
                  </a:ext>
                </a:extLst>
              </a:tr>
              <a:tr h="554545">
                <a:tc>
                  <a:txBody>
                    <a:bodyPr/>
                    <a:lstStyle/>
                    <a:p>
                      <a:pPr algn="ctr">
                        <a:lnSpc>
                          <a:spcPct val="107000"/>
                        </a:lnSpc>
                        <a:spcAft>
                          <a:spcPts val="0"/>
                        </a:spcAft>
                        <a:tabLst>
                          <a:tab pos="1666875" algn="l"/>
                        </a:tabLst>
                      </a:pPr>
                      <a:r>
                        <a:rPr lang="es-EC" sz="2000">
                          <a:effectLst/>
                        </a:rPr>
                        <a:t>Distribuidores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666875" algn="l"/>
                        </a:tabLst>
                      </a:pPr>
                      <a:r>
                        <a:rPr lang="es-EC" sz="2000">
                          <a:effectLst/>
                        </a:rPr>
                        <a:t>650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666875" algn="l"/>
                        </a:tabLst>
                      </a:pPr>
                      <a:r>
                        <a:rPr lang="es-EC" sz="2000">
                          <a:effectLst/>
                        </a:rPr>
                        <a:t>97.01 %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45916174"/>
                  </a:ext>
                </a:extLst>
              </a:tr>
              <a:tr h="707964">
                <a:tc>
                  <a:txBody>
                    <a:bodyPr/>
                    <a:lstStyle/>
                    <a:p>
                      <a:pPr algn="ctr">
                        <a:lnSpc>
                          <a:spcPct val="107000"/>
                        </a:lnSpc>
                        <a:spcAft>
                          <a:spcPts val="0"/>
                        </a:spcAft>
                        <a:tabLst>
                          <a:tab pos="1666875" algn="l"/>
                        </a:tabLst>
                      </a:pPr>
                      <a:r>
                        <a:rPr lang="es-EC" sz="2000">
                          <a:effectLst/>
                        </a:rPr>
                        <a:t>TOTAL</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666875" algn="l"/>
                        </a:tabLst>
                      </a:pPr>
                      <a:r>
                        <a:rPr lang="es-EC" sz="2000">
                          <a:effectLst/>
                        </a:rPr>
                        <a:t>670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1666875" algn="l"/>
                        </a:tabLst>
                      </a:pPr>
                      <a:r>
                        <a:rPr lang="es-EC" sz="2000" dirty="0">
                          <a:effectLst/>
                        </a:rPr>
                        <a:t>100%</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3261659"/>
                  </a:ext>
                </a:extLst>
              </a:tr>
            </a:tbl>
          </a:graphicData>
        </a:graphic>
      </p:graphicFrame>
      <p:pic>
        <p:nvPicPr>
          <p:cNvPr id="13" name="Imagen 12">
            <a:extLst>
              <a:ext uri="{FF2B5EF4-FFF2-40B4-BE49-F238E27FC236}">
                <a16:creationId xmlns:a16="http://schemas.microsoft.com/office/drawing/2014/main" id="{8E8F3FF1-B4B2-4303-B2C5-FF4E82AE404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27906"/>
            <a:ext cx="4881340" cy="5015085"/>
          </a:xfrm>
          <a:prstGeom prst="rect">
            <a:avLst/>
          </a:prstGeom>
          <a:noFill/>
        </p:spPr>
      </p:pic>
    </p:spTree>
    <p:extLst>
      <p:ext uri="{BB962C8B-B14F-4D97-AF65-F5344CB8AC3E}">
        <p14:creationId xmlns:p14="http://schemas.microsoft.com/office/powerpoint/2010/main" val="3703740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66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5">
            <a:extLst>
              <a:ext uri="{FF2B5EF4-FFF2-40B4-BE49-F238E27FC236}">
                <a16:creationId xmlns:a16="http://schemas.microsoft.com/office/drawing/2014/main" id="{2D389CB9-EF8E-4BAA-941B-BC1B97D6AF44}"/>
              </a:ext>
            </a:extLst>
          </p:cNvPr>
          <p:cNvSpPr>
            <a:spLocks noGrp="1"/>
          </p:cNvSpPr>
          <p:nvPr>
            <p:ph type="title"/>
          </p:nvPr>
        </p:nvSpPr>
        <p:spPr>
          <a:xfrm>
            <a:off x="640080" y="2074363"/>
            <a:ext cx="2752354" cy="2709275"/>
          </a:xfrm>
          <a:prstGeom prst="ellipse">
            <a:avLst/>
          </a:prstGeom>
          <a:solidFill>
            <a:schemeClr val="accent5">
              <a:lumMod val="75000"/>
            </a:schemeClr>
          </a:solidFill>
          <a:ln w="174625" cmpd="thinThick">
            <a:solidFill>
              <a:srgbClr val="262626"/>
            </a:solidFill>
          </a:ln>
        </p:spPr>
        <p:txBody>
          <a:bodyPr vert="horz" lIns="91440" tIns="45720" rIns="91440" bIns="45720" rtlCol="0" anchor="ctr">
            <a:normAutofit/>
          </a:bodyPr>
          <a:lstStyle/>
          <a:p>
            <a:pPr algn="ctr"/>
            <a:r>
              <a:rPr lang="en-US" sz="2600" b="1" kern="1200">
                <a:solidFill>
                  <a:srgbClr val="FFFFFF"/>
                </a:solidFill>
                <a:latin typeface="+mj-lt"/>
                <a:ea typeface="+mj-ea"/>
                <a:cs typeface="+mj-cs"/>
              </a:rPr>
              <a:t>ENI ECUADOR</a:t>
            </a:r>
          </a:p>
        </p:txBody>
      </p:sp>
      <p:pic>
        <p:nvPicPr>
          <p:cNvPr id="8" name="Imagen 7">
            <a:extLst>
              <a:ext uri="{FF2B5EF4-FFF2-40B4-BE49-F238E27FC236}">
                <a16:creationId xmlns:a16="http://schemas.microsoft.com/office/drawing/2014/main" id="{CC973087-7B31-4613-893D-4C9525D4FB39}"/>
              </a:ext>
            </a:extLst>
          </p:cNvPr>
          <p:cNvPicPr/>
          <p:nvPr/>
        </p:nvPicPr>
        <p:blipFill rotWithShape="1">
          <a:blip r:embed="rId2">
            <a:extLst>
              <a:ext uri="{28A0092B-C50C-407E-A947-70E740481C1C}">
                <a14:useLocalDpi xmlns:a14="http://schemas.microsoft.com/office/drawing/2010/main" val="0"/>
              </a:ext>
            </a:extLst>
          </a:blip>
          <a:srcRect l="58553" t="12228" r="7389" b="6315"/>
          <a:stretch/>
        </p:blipFill>
        <p:spPr bwMode="auto">
          <a:xfrm>
            <a:off x="3786524" y="0"/>
            <a:ext cx="6965050" cy="6175717"/>
          </a:xfrm>
          <a:prstGeom prst="rect">
            <a:avLst/>
          </a:prstGeom>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3"/>
          <a:srcRect l="11077" t="60108" r="13924" b="31069"/>
          <a:stretch/>
        </p:blipFill>
        <p:spPr>
          <a:xfrm>
            <a:off x="0" y="6175717"/>
            <a:ext cx="12192000" cy="682283"/>
          </a:xfrm>
          <a:prstGeom prst="rect">
            <a:avLst/>
          </a:prstGeom>
        </p:spPr>
      </p:pic>
    </p:spTree>
    <p:extLst>
      <p:ext uri="{BB962C8B-B14F-4D97-AF65-F5344CB8AC3E}">
        <p14:creationId xmlns:p14="http://schemas.microsoft.com/office/powerpoint/2010/main" val="3976483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5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5">
            <a:extLst>
              <a:ext uri="{FF2B5EF4-FFF2-40B4-BE49-F238E27FC236}">
                <a16:creationId xmlns:a16="http://schemas.microsoft.com/office/drawing/2014/main" id="{2D389CB9-EF8E-4BAA-941B-BC1B97D6AF44}"/>
              </a:ext>
            </a:extLst>
          </p:cNvPr>
          <p:cNvSpPr>
            <a:spLocks noGrp="1"/>
          </p:cNvSpPr>
          <p:nvPr>
            <p:ph type="title"/>
          </p:nvPr>
        </p:nvSpPr>
        <p:spPr>
          <a:xfrm>
            <a:off x="640080" y="2074363"/>
            <a:ext cx="2752354" cy="2709275"/>
          </a:xfrm>
          <a:prstGeom prst="ellipse">
            <a:avLst/>
          </a:prstGeom>
          <a:solidFill>
            <a:schemeClr val="accent4"/>
          </a:solidFill>
          <a:ln w="174625" cmpd="thinThick">
            <a:solidFill>
              <a:srgbClr val="262626"/>
            </a:solidFill>
          </a:ln>
        </p:spPr>
        <p:txBody>
          <a:bodyPr vert="horz" lIns="91440" tIns="45720" rIns="91440" bIns="45720" rtlCol="0" anchor="ctr">
            <a:normAutofit/>
          </a:bodyPr>
          <a:lstStyle/>
          <a:p>
            <a:pPr algn="ctr"/>
            <a:r>
              <a:rPr lang="en-US" sz="2600" b="1" kern="1200">
                <a:latin typeface="+mj-lt"/>
                <a:ea typeface="+mj-ea"/>
                <a:cs typeface="+mj-cs"/>
              </a:rPr>
              <a:t>DURAGAS ABASTIBLE</a:t>
            </a:r>
          </a:p>
        </p:txBody>
      </p:sp>
      <p:pic>
        <p:nvPicPr>
          <p:cNvPr id="8" name="Imagen 7">
            <a:extLst>
              <a:ext uri="{FF2B5EF4-FFF2-40B4-BE49-F238E27FC236}">
                <a16:creationId xmlns:a16="http://schemas.microsoft.com/office/drawing/2014/main" id="{9EC68CE9-8CC2-4998-B863-6197E81845A8}"/>
              </a:ext>
            </a:extLst>
          </p:cNvPr>
          <p:cNvPicPr/>
          <p:nvPr/>
        </p:nvPicPr>
        <p:blipFill rotWithShape="1">
          <a:blip r:embed="rId2">
            <a:extLst>
              <a:ext uri="{28A0092B-C50C-407E-A947-70E740481C1C}">
                <a14:useLocalDpi xmlns:a14="http://schemas.microsoft.com/office/drawing/2010/main" val="0"/>
              </a:ext>
            </a:extLst>
          </a:blip>
          <a:srcRect l="39611" t="23041" r="11576" b="13497"/>
          <a:stretch/>
        </p:blipFill>
        <p:spPr bwMode="auto">
          <a:xfrm>
            <a:off x="3568182" y="-13252"/>
            <a:ext cx="7655341" cy="6175717"/>
          </a:xfrm>
          <a:prstGeom prst="rect">
            <a:avLst/>
          </a:prstGeom>
          <a:extLst>
            <a:ext uri="{53640926-AAD7-44D8-BBD7-CCE9431645EC}">
              <a14:shadowObscured xmlns:a14="http://schemas.microsoft.com/office/drawing/2010/main"/>
            </a:ext>
          </a:extLst>
        </p:spPr>
      </p:pic>
      <p:pic>
        <p:nvPicPr>
          <p:cNvPr id="5" name="Imagen 4" descr="Captura de pantalla de un celular&#10;&#10;Descripción generada automáticamente">
            <a:extLst>
              <a:ext uri="{FF2B5EF4-FFF2-40B4-BE49-F238E27FC236}">
                <a16:creationId xmlns:a16="http://schemas.microsoft.com/office/drawing/2014/main" id="{C113396E-9156-4FAA-B893-6B88AEBBFC0B}"/>
              </a:ext>
            </a:extLst>
          </p:cNvPr>
          <p:cNvPicPr>
            <a:picLocks noChangeAspect="1"/>
          </p:cNvPicPr>
          <p:nvPr/>
        </p:nvPicPr>
        <p:blipFill rotWithShape="1">
          <a:blip r:embed="rId3"/>
          <a:srcRect l="11077" t="60108" r="13924" b="31069"/>
          <a:stretch/>
        </p:blipFill>
        <p:spPr>
          <a:xfrm>
            <a:off x="0" y="6175717"/>
            <a:ext cx="12192000" cy="682283"/>
          </a:xfrm>
          <a:prstGeom prst="rect">
            <a:avLst/>
          </a:prstGeom>
        </p:spPr>
      </p:pic>
    </p:spTree>
    <p:extLst>
      <p:ext uri="{BB962C8B-B14F-4D97-AF65-F5344CB8AC3E}">
        <p14:creationId xmlns:p14="http://schemas.microsoft.com/office/powerpoint/2010/main" val="4200730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14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5">
            <a:extLst>
              <a:ext uri="{FF2B5EF4-FFF2-40B4-BE49-F238E27FC236}">
                <a16:creationId xmlns:a16="http://schemas.microsoft.com/office/drawing/2014/main" id="{2D389CB9-EF8E-4BAA-941B-BC1B97D6AF44}"/>
              </a:ext>
            </a:extLst>
          </p:cNvPr>
          <p:cNvSpPr>
            <a:spLocks noGrp="1"/>
          </p:cNvSpPr>
          <p:nvPr>
            <p:ph type="title"/>
          </p:nvPr>
        </p:nvSpPr>
        <p:spPr>
          <a:xfrm>
            <a:off x="640080" y="2074363"/>
            <a:ext cx="2752354" cy="2709275"/>
          </a:xfrm>
          <a:prstGeom prst="ellipse">
            <a:avLst/>
          </a:prstGeom>
          <a:solidFill>
            <a:srgbClr val="FF7415"/>
          </a:solidFill>
          <a:ln w="174625" cmpd="thinThick">
            <a:solidFill>
              <a:srgbClr val="262626"/>
            </a:solidFill>
          </a:ln>
        </p:spPr>
        <p:txBody>
          <a:bodyPr vert="horz" lIns="91440" tIns="45720" rIns="91440" bIns="45720" rtlCol="0" anchor="ctr">
            <a:normAutofit/>
          </a:bodyPr>
          <a:lstStyle/>
          <a:p>
            <a:pPr algn="ctr"/>
            <a:r>
              <a:rPr lang="en-US" sz="2600" b="1" kern="1200" dirty="0">
                <a:latin typeface="+mj-lt"/>
                <a:ea typeface="+mj-ea"/>
                <a:cs typeface="+mj-cs"/>
              </a:rPr>
              <a:t>CONGAS</a:t>
            </a:r>
          </a:p>
        </p:txBody>
      </p:sp>
      <p:pic>
        <p:nvPicPr>
          <p:cNvPr id="8" name="Marcador de contenido 7" descr="Imagen que contiene mapa&#10;&#10;Descripción generada automáticamente">
            <a:extLst>
              <a:ext uri="{FF2B5EF4-FFF2-40B4-BE49-F238E27FC236}">
                <a16:creationId xmlns:a16="http://schemas.microsoft.com/office/drawing/2014/main" id="{5DF2596A-E240-4C29-A33C-0A510F1A2766}"/>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38383" t="14670" r="20689" b="9715"/>
          <a:stretch/>
        </p:blipFill>
        <p:spPr bwMode="auto">
          <a:xfrm>
            <a:off x="3723566" y="0"/>
            <a:ext cx="7828354" cy="6175717"/>
          </a:xfrm>
          <a:prstGeom prst="rect">
            <a:avLst/>
          </a:prstGeom>
          <a:extLst>
            <a:ext uri="{53640926-AAD7-44D8-BBD7-CCE9431645EC}">
              <a14:shadowObscured xmlns:a14="http://schemas.microsoft.com/office/drawing/2010/main"/>
            </a:ext>
          </a:extLst>
        </p:spPr>
      </p:pic>
      <p:pic>
        <p:nvPicPr>
          <p:cNvPr id="5" name="Imagen 4" descr="Captura de pantalla de un celular&#10;&#10;Descripción generada automáticamente">
            <a:extLst>
              <a:ext uri="{FF2B5EF4-FFF2-40B4-BE49-F238E27FC236}">
                <a16:creationId xmlns:a16="http://schemas.microsoft.com/office/drawing/2014/main" id="{C113396E-9156-4FAA-B893-6B88AEBBFC0B}"/>
              </a:ext>
            </a:extLst>
          </p:cNvPr>
          <p:cNvPicPr>
            <a:picLocks noChangeAspect="1"/>
          </p:cNvPicPr>
          <p:nvPr/>
        </p:nvPicPr>
        <p:blipFill rotWithShape="1">
          <a:blip r:embed="rId3"/>
          <a:srcRect l="11077" t="60108" r="13924" b="31069"/>
          <a:stretch/>
        </p:blipFill>
        <p:spPr>
          <a:xfrm>
            <a:off x="0" y="6175717"/>
            <a:ext cx="12192000" cy="682283"/>
          </a:xfrm>
          <a:prstGeom prst="rect">
            <a:avLst/>
          </a:prstGeom>
        </p:spPr>
      </p:pic>
    </p:spTree>
    <p:extLst>
      <p:ext uri="{BB962C8B-B14F-4D97-AF65-F5344CB8AC3E}">
        <p14:creationId xmlns:p14="http://schemas.microsoft.com/office/powerpoint/2010/main" val="201095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13396E-9156-4FAA-B893-6B88AEBBFC0B}"/>
              </a:ext>
            </a:extLst>
          </p:cNvPr>
          <p:cNvPicPr>
            <a:picLocks noChangeAspect="1"/>
          </p:cNvPicPr>
          <p:nvPr/>
        </p:nvPicPr>
        <p:blipFill rotWithShape="1">
          <a:blip r:embed="rId2"/>
          <a:srcRect l="11077" t="60108" r="13924" b="31069"/>
          <a:stretch/>
        </p:blipFill>
        <p:spPr>
          <a:xfrm>
            <a:off x="0" y="6175717"/>
            <a:ext cx="12192000" cy="682283"/>
          </a:xfrm>
          <a:prstGeom prst="rect">
            <a:avLst/>
          </a:prstGeom>
        </p:spPr>
      </p:pic>
      <p:sp>
        <p:nvSpPr>
          <p:cNvPr id="6" name="Título 5">
            <a:extLst>
              <a:ext uri="{FF2B5EF4-FFF2-40B4-BE49-F238E27FC236}">
                <a16:creationId xmlns:a16="http://schemas.microsoft.com/office/drawing/2014/main" id="{2D389CB9-EF8E-4BAA-941B-BC1B97D6AF44}"/>
              </a:ext>
            </a:extLst>
          </p:cNvPr>
          <p:cNvSpPr>
            <a:spLocks noGrp="1"/>
          </p:cNvSpPr>
          <p:nvPr>
            <p:ph type="title"/>
          </p:nvPr>
        </p:nvSpPr>
        <p:spPr/>
        <p:txBody>
          <a:bodyPr/>
          <a:lstStyle/>
          <a:p>
            <a:pPr algn="ctr"/>
            <a:r>
              <a:rPr lang="es-EC" b="1" dirty="0"/>
              <a:t>Diferenciación de cilindros por marca </a:t>
            </a:r>
            <a:endParaRPr lang="es-EC" dirty="0"/>
          </a:p>
        </p:txBody>
      </p:sp>
      <p:pic>
        <p:nvPicPr>
          <p:cNvPr id="8" name="Marcador de contenido 7">
            <a:extLst>
              <a:ext uri="{FF2B5EF4-FFF2-40B4-BE49-F238E27FC236}">
                <a16:creationId xmlns:a16="http://schemas.microsoft.com/office/drawing/2014/main" id="{2EA4C6A1-7775-4414-B573-A308FC5DE158}"/>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57194" y="1909094"/>
            <a:ext cx="10277611" cy="3118387"/>
          </a:xfrm>
          <a:prstGeom prst="rect">
            <a:avLst/>
          </a:prstGeom>
          <a:noFill/>
          <a:ln>
            <a:noFill/>
          </a:ln>
        </p:spPr>
      </p:pic>
    </p:spTree>
    <p:extLst>
      <p:ext uri="{BB962C8B-B14F-4D97-AF65-F5344CB8AC3E}">
        <p14:creationId xmlns:p14="http://schemas.microsoft.com/office/powerpoint/2010/main" val="133937274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2950</Words>
  <Application>Microsoft Office PowerPoint</Application>
  <PresentationFormat>Panorámica</PresentationFormat>
  <Paragraphs>800</Paragraphs>
  <Slides>40</Slides>
  <Notes>6</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40</vt:i4>
      </vt:variant>
    </vt:vector>
  </HeadingPairs>
  <TitlesOfParts>
    <vt:vector size="51" baseType="lpstr">
      <vt:lpstr>Arial</vt:lpstr>
      <vt:lpstr>Calibri</vt:lpstr>
      <vt:lpstr>Calibri Light</vt:lpstr>
      <vt:lpstr>Cambria Math</vt:lpstr>
      <vt:lpstr>Carmine Tango</vt:lpstr>
      <vt:lpstr>Century Gothic</vt:lpstr>
      <vt:lpstr>Times New Roman</vt:lpstr>
      <vt:lpstr>Wingdings</vt:lpstr>
      <vt:lpstr>Wingdings 2</vt:lpstr>
      <vt:lpstr>Tema de Office</vt:lpstr>
      <vt:lpstr>CorelDRAW</vt:lpstr>
      <vt:lpstr>Presentación de PowerPoint</vt:lpstr>
      <vt:lpstr>INTRODUCCIÓN</vt:lpstr>
      <vt:lpstr>Presentación de PowerPoint</vt:lpstr>
      <vt:lpstr>Agencia de Regulación y Control de Hidrocarburos  ARCH</vt:lpstr>
      <vt:lpstr>Centros de Acopio de GLP </vt:lpstr>
      <vt:lpstr>ENI ECUADOR</vt:lpstr>
      <vt:lpstr>DURAGAS ABASTIBLE</vt:lpstr>
      <vt:lpstr>CONGAS</vt:lpstr>
      <vt:lpstr>Diferenciación de cilindros por marca </vt:lpstr>
      <vt:lpstr>Planteamiento del problema</vt:lpstr>
      <vt:lpstr>Presentación de PowerPoint</vt:lpstr>
      <vt:lpstr>Proceso de comercialización de GLP </vt:lpstr>
      <vt:lpstr>OBJETIVO GENERAL</vt:lpstr>
      <vt:lpstr>OBJETIVOS ESPECÍFICOS</vt:lpstr>
      <vt:lpstr>Metodología </vt:lpstr>
      <vt:lpstr>Justificación</vt:lpstr>
      <vt:lpstr>Presentación de PowerPoint</vt:lpstr>
      <vt:lpstr>Investigación </vt:lpstr>
      <vt:lpstr>Presentación de PowerPoint</vt:lpstr>
      <vt:lpstr>Presentación de PowerPoint</vt:lpstr>
      <vt:lpstr> Centro de Acopio:  Cali Pilaguano Víctor Manuel (ENI Ecuador)</vt:lpstr>
      <vt:lpstr>Método Centro de Gravedad</vt:lpstr>
      <vt:lpstr>Fórmula </vt:lpstr>
      <vt:lpstr>Presentación de PowerPoint</vt:lpstr>
      <vt:lpstr>Presentación de PowerPoint</vt:lpstr>
      <vt:lpstr>Presentación de PowerPoint</vt:lpstr>
      <vt:lpstr>Modelo Prometeus (Prometeo)</vt:lpstr>
      <vt:lpstr>Presentación de PowerPoint</vt:lpstr>
      <vt:lpstr>Los pseudocriterios se los calcula mediante estas fórmulas:</vt:lpstr>
      <vt:lpstr>〖IPG〗_((h,k))=Indice de preferencia entre el canal h y el  </vt:lpstr>
      <vt:lpstr>Presentación de PowerPoint</vt:lpstr>
      <vt:lpstr>Presentación de PowerPoint</vt:lpstr>
      <vt:lpstr>Presentación de PowerPoint</vt:lpstr>
      <vt:lpstr>Presentación de PowerPoint</vt:lpstr>
      <vt:lpstr>Presentación de PowerPoint</vt:lpstr>
      <vt:lpstr>CONCLUSIONES </vt:lpstr>
      <vt:lpstr>Presentación de PowerPoint</vt:lpstr>
      <vt:lpstr>RECOMENDACIONES</vt:lpstr>
      <vt:lpstr>Presentación de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Ruth Morales</dc:creator>
  <cp:lastModifiedBy>Carlitos y Ariannita</cp:lastModifiedBy>
  <cp:revision>9</cp:revision>
  <dcterms:created xsi:type="dcterms:W3CDTF">2019-12-30T21:29:07Z</dcterms:created>
  <dcterms:modified xsi:type="dcterms:W3CDTF">2020-02-01T18:40:10Z</dcterms:modified>
</cp:coreProperties>
</file>