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1"/>
  </p:notesMasterIdLst>
  <p:sldIdLst>
    <p:sldId id="256" r:id="rId2"/>
    <p:sldId id="264" r:id="rId3"/>
    <p:sldId id="267" r:id="rId4"/>
    <p:sldId id="268" r:id="rId5"/>
    <p:sldId id="269" r:id="rId6"/>
    <p:sldId id="270" r:id="rId7"/>
    <p:sldId id="275" r:id="rId8"/>
    <p:sldId id="271" r:id="rId9"/>
    <p:sldId id="276" r:id="rId10"/>
    <p:sldId id="272" r:id="rId11"/>
    <p:sldId id="286" r:id="rId12"/>
    <p:sldId id="298" r:id="rId13"/>
    <p:sldId id="291" r:id="rId14"/>
    <p:sldId id="300" r:id="rId15"/>
    <p:sldId id="292" r:id="rId16"/>
    <p:sldId id="293" r:id="rId17"/>
    <p:sldId id="294" r:id="rId18"/>
    <p:sldId id="295" r:id="rId19"/>
    <p:sldId id="296" r:id="rId20"/>
    <p:sldId id="277" r:id="rId21"/>
    <p:sldId id="301" r:id="rId22"/>
    <p:sldId id="273" r:id="rId23"/>
    <p:sldId id="278" r:id="rId24"/>
    <p:sldId id="279" r:id="rId25"/>
    <p:sldId id="280" r:id="rId26"/>
    <p:sldId id="274" r:id="rId27"/>
    <p:sldId id="282" r:id="rId28"/>
    <p:sldId id="283" r:id="rId29"/>
    <p:sldId id="302" r:id="rId30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4" Type="http://schemas.openxmlformats.org/officeDocument/2006/relationships/image" Target="../media/image34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4" Type="http://schemas.openxmlformats.org/officeDocument/2006/relationships/image" Target="../media/image34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CCDFA6-CA22-4A86-B8E9-FFED83CC3789}" type="doc">
      <dgm:prSet loTypeId="urn:microsoft.com/office/officeart/2005/8/layout/arrow2" loCatId="process" qsTypeId="urn:microsoft.com/office/officeart/2005/8/quickstyle/simple4" qsCatId="simple" csTypeId="urn:microsoft.com/office/officeart/2005/8/colors/accent5_4" csCatId="accent5" phldr="1"/>
      <dgm:spPr/>
    </dgm:pt>
    <dgm:pt modelId="{DD94A1F2-D504-46D4-8B14-8F1767D8B236}">
      <dgm:prSet phldrT="[Texto]"/>
      <dgm:spPr/>
      <dgm:t>
        <a:bodyPr/>
        <a:lstStyle/>
        <a:p>
          <a:r>
            <a:rPr lang="es-EC" dirty="0" smtClean="0"/>
            <a:t>ECONÓMICO</a:t>
          </a:r>
          <a:endParaRPr lang="es-EC" dirty="0"/>
        </a:p>
      </dgm:t>
    </dgm:pt>
    <dgm:pt modelId="{66241EA1-5178-4894-9C87-E7B8FBFE64D9}" type="parTrans" cxnId="{CA128472-47A8-4D42-A840-174F59DEE88F}">
      <dgm:prSet/>
      <dgm:spPr/>
      <dgm:t>
        <a:bodyPr/>
        <a:lstStyle/>
        <a:p>
          <a:endParaRPr lang="es-EC"/>
        </a:p>
      </dgm:t>
    </dgm:pt>
    <dgm:pt modelId="{706452D2-A8C4-4EB2-A19F-A85382723AF1}" type="sibTrans" cxnId="{CA128472-47A8-4D42-A840-174F59DEE88F}">
      <dgm:prSet/>
      <dgm:spPr/>
      <dgm:t>
        <a:bodyPr/>
        <a:lstStyle/>
        <a:p>
          <a:endParaRPr lang="es-EC"/>
        </a:p>
      </dgm:t>
    </dgm:pt>
    <dgm:pt modelId="{132F2924-95AF-4AB3-AA1A-E43AF0E5F712}">
      <dgm:prSet phldrT="[Texto]"/>
      <dgm:spPr/>
      <dgm:t>
        <a:bodyPr/>
        <a:lstStyle/>
        <a:p>
          <a:r>
            <a:rPr lang="es-EC" smtClean="0"/>
            <a:t>SOCIO</a:t>
          </a:r>
        </a:p>
        <a:p>
          <a:r>
            <a:rPr lang="es-EC" smtClean="0"/>
            <a:t>CULTURAL</a:t>
          </a:r>
          <a:endParaRPr lang="es-EC" dirty="0"/>
        </a:p>
      </dgm:t>
    </dgm:pt>
    <dgm:pt modelId="{5F642D15-5FE0-434B-A026-5DCC34731915}" type="parTrans" cxnId="{F22CCA82-040B-4AB1-9F1B-A97696B62E8F}">
      <dgm:prSet/>
      <dgm:spPr/>
      <dgm:t>
        <a:bodyPr/>
        <a:lstStyle/>
        <a:p>
          <a:endParaRPr lang="es-EC"/>
        </a:p>
      </dgm:t>
    </dgm:pt>
    <dgm:pt modelId="{7BD36EFE-88B1-4CC0-855B-8A6978452509}" type="sibTrans" cxnId="{F22CCA82-040B-4AB1-9F1B-A97696B62E8F}">
      <dgm:prSet/>
      <dgm:spPr/>
      <dgm:t>
        <a:bodyPr/>
        <a:lstStyle/>
        <a:p>
          <a:endParaRPr lang="es-EC"/>
        </a:p>
      </dgm:t>
    </dgm:pt>
    <dgm:pt modelId="{19C6504D-018E-4AED-A5D6-5C7AC6021DE0}">
      <dgm:prSet phldrT="[Texto]"/>
      <dgm:spPr/>
      <dgm:t>
        <a:bodyPr/>
        <a:lstStyle/>
        <a:p>
          <a:r>
            <a:rPr lang="es-EC" smtClean="0"/>
            <a:t>AMBIENTAL</a:t>
          </a:r>
          <a:endParaRPr lang="es-EC" dirty="0"/>
        </a:p>
      </dgm:t>
    </dgm:pt>
    <dgm:pt modelId="{92C2342E-CF18-46A9-84D6-1B7FC2BCEE21}" type="parTrans" cxnId="{DBC130FF-9D55-4A23-BF45-FC4564DC2155}">
      <dgm:prSet/>
      <dgm:spPr/>
      <dgm:t>
        <a:bodyPr/>
        <a:lstStyle/>
        <a:p>
          <a:endParaRPr lang="es-EC"/>
        </a:p>
      </dgm:t>
    </dgm:pt>
    <dgm:pt modelId="{5DD8B570-F340-4077-9370-C64C09D40C6B}" type="sibTrans" cxnId="{DBC130FF-9D55-4A23-BF45-FC4564DC2155}">
      <dgm:prSet/>
      <dgm:spPr/>
      <dgm:t>
        <a:bodyPr/>
        <a:lstStyle/>
        <a:p>
          <a:endParaRPr lang="es-EC"/>
        </a:p>
      </dgm:t>
    </dgm:pt>
    <dgm:pt modelId="{3769C47C-AEEC-443C-9131-F5CB2DD3B167}" type="pres">
      <dgm:prSet presAssocID="{B1CCDFA6-CA22-4A86-B8E9-FFED83CC3789}" presName="arrowDiagram" presStyleCnt="0">
        <dgm:presLayoutVars>
          <dgm:chMax val="5"/>
          <dgm:dir/>
          <dgm:resizeHandles val="exact"/>
        </dgm:presLayoutVars>
      </dgm:prSet>
      <dgm:spPr/>
    </dgm:pt>
    <dgm:pt modelId="{47D5C7BF-6A82-4015-8198-D3B036B96D6B}" type="pres">
      <dgm:prSet presAssocID="{B1CCDFA6-CA22-4A86-B8E9-FFED83CC3789}" presName="arrow" presStyleLbl="bgShp" presStyleIdx="0" presStyleCnt="1" custScaleY="82950" custLinFactNeighborY="327"/>
      <dgm:spPr/>
    </dgm:pt>
    <dgm:pt modelId="{FAEEF4D9-FD70-4F6F-800C-BCC01DFA6B90}" type="pres">
      <dgm:prSet presAssocID="{B1CCDFA6-CA22-4A86-B8E9-FFED83CC3789}" presName="arrowDiagram3" presStyleCnt="0"/>
      <dgm:spPr/>
    </dgm:pt>
    <dgm:pt modelId="{0E5FF0BE-A052-49F6-8A04-5EFD27893D65}" type="pres">
      <dgm:prSet presAssocID="{DD94A1F2-D504-46D4-8B14-8F1767D8B236}" presName="bullet3a" presStyleLbl="node1" presStyleIdx="0" presStyleCnt="3"/>
      <dgm:spPr/>
    </dgm:pt>
    <dgm:pt modelId="{C8FC84A7-D881-410D-8F80-3875998A9060}" type="pres">
      <dgm:prSet presAssocID="{DD94A1F2-D504-46D4-8B14-8F1767D8B236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5E0C1B-9295-4039-8729-83D7BFDAD847}" type="pres">
      <dgm:prSet presAssocID="{132F2924-95AF-4AB3-AA1A-E43AF0E5F712}" presName="bullet3b" presStyleLbl="node1" presStyleIdx="1" presStyleCnt="3"/>
      <dgm:spPr/>
    </dgm:pt>
    <dgm:pt modelId="{D0186A78-90CE-4A36-A328-62E2879D310D}" type="pres">
      <dgm:prSet presAssocID="{132F2924-95AF-4AB3-AA1A-E43AF0E5F712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594B14-A77E-41E6-837A-2B0288264CDE}" type="pres">
      <dgm:prSet presAssocID="{19C6504D-018E-4AED-A5D6-5C7AC6021DE0}" presName="bullet3c" presStyleLbl="node1" presStyleIdx="2" presStyleCnt="3"/>
      <dgm:spPr/>
    </dgm:pt>
    <dgm:pt modelId="{E3399B7F-44B6-42E4-A4B7-83D6E41934A7}" type="pres">
      <dgm:prSet presAssocID="{19C6504D-018E-4AED-A5D6-5C7AC6021DE0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A9705C6-1E96-4B30-AB42-46CE932AFF02}" type="presOf" srcId="{132F2924-95AF-4AB3-AA1A-E43AF0E5F712}" destId="{D0186A78-90CE-4A36-A328-62E2879D310D}" srcOrd="0" destOrd="0" presId="urn:microsoft.com/office/officeart/2005/8/layout/arrow2"/>
    <dgm:cxn modelId="{A1D63622-1D65-4B6C-A64F-710C3F953E80}" type="presOf" srcId="{DD94A1F2-D504-46D4-8B14-8F1767D8B236}" destId="{C8FC84A7-D881-410D-8F80-3875998A9060}" srcOrd="0" destOrd="0" presId="urn:microsoft.com/office/officeart/2005/8/layout/arrow2"/>
    <dgm:cxn modelId="{F22CCA82-040B-4AB1-9F1B-A97696B62E8F}" srcId="{B1CCDFA6-CA22-4A86-B8E9-FFED83CC3789}" destId="{132F2924-95AF-4AB3-AA1A-E43AF0E5F712}" srcOrd="1" destOrd="0" parTransId="{5F642D15-5FE0-434B-A026-5DCC34731915}" sibTransId="{7BD36EFE-88B1-4CC0-855B-8A6978452509}"/>
    <dgm:cxn modelId="{CA128472-47A8-4D42-A840-174F59DEE88F}" srcId="{B1CCDFA6-CA22-4A86-B8E9-FFED83CC3789}" destId="{DD94A1F2-D504-46D4-8B14-8F1767D8B236}" srcOrd="0" destOrd="0" parTransId="{66241EA1-5178-4894-9C87-E7B8FBFE64D9}" sibTransId="{706452D2-A8C4-4EB2-A19F-A85382723AF1}"/>
    <dgm:cxn modelId="{F921A9D4-0DDA-4F0C-9AA9-2C4F827E938D}" type="presOf" srcId="{B1CCDFA6-CA22-4A86-B8E9-FFED83CC3789}" destId="{3769C47C-AEEC-443C-9131-F5CB2DD3B167}" srcOrd="0" destOrd="0" presId="urn:microsoft.com/office/officeart/2005/8/layout/arrow2"/>
    <dgm:cxn modelId="{7E709BE0-60FB-4578-BE06-C0D149CB6954}" type="presOf" srcId="{19C6504D-018E-4AED-A5D6-5C7AC6021DE0}" destId="{E3399B7F-44B6-42E4-A4B7-83D6E41934A7}" srcOrd="0" destOrd="0" presId="urn:microsoft.com/office/officeart/2005/8/layout/arrow2"/>
    <dgm:cxn modelId="{DBC130FF-9D55-4A23-BF45-FC4564DC2155}" srcId="{B1CCDFA6-CA22-4A86-B8E9-FFED83CC3789}" destId="{19C6504D-018E-4AED-A5D6-5C7AC6021DE0}" srcOrd="2" destOrd="0" parTransId="{92C2342E-CF18-46A9-84D6-1B7FC2BCEE21}" sibTransId="{5DD8B570-F340-4077-9370-C64C09D40C6B}"/>
    <dgm:cxn modelId="{7238DBC2-243B-4B56-9F1E-3EE9DD169046}" type="presParOf" srcId="{3769C47C-AEEC-443C-9131-F5CB2DD3B167}" destId="{47D5C7BF-6A82-4015-8198-D3B036B96D6B}" srcOrd="0" destOrd="0" presId="urn:microsoft.com/office/officeart/2005/8/layout/arrow2"/>
    <dgm:cxn modelId="{8633CB46-4A58-42D0-904B-C13F9143092B}" type="presParOf" srcId="{3769C47C-AEEC-443C-9131-F5CB2DD3B167}" destId="{FAEEF4D9-FD70-4F6F-800C-BCC01DFA6B90}" srcOrd="1" destOrd="0" presId="urn:microsoft.com/office/officeart/2005/8/layout/arrow2"/>
    <dgm:cxn modelId="{800DD62B-3ED1-40D4-94C3-CFBCC492EC70}" type="presParOf" srcId="{FAEEF4D9-FD70-4F6F-800C-BCC01DFA6B90}" destId="{0E5FF0BE-A052-49F6-8A04-5EFD27893D65}" srcOrd="0" destOrd="0" presId="urn:microsoft.com/office/officeart/2005/8/layout/arrow2"/>
    <dgm:cxn modelId="{E9BA1D50-5D74-4C3A-9B8A-CE148334FC53}" type="presParOf" srcId="{FAEEF4D9-FD70-4F6F-800C-BCC01DFA6B90}" destId="{C8FC84A7-D881-410D-8F80-3875998A9060}" srcOrd="1" destOrd="0" presId="urn:microsoft.com/office/officeart/2005/8/layout/arrow2"/>
    <dgm:cxn modelId="{F6DC5414-AE9D-45A4-9FDA-9A1C372B7D80}" type="presParOf" srcId="{FAEEF4D9-FD70-4F6F-800C-BCC01DFA6B90}" destId="{8E5E0C1B-9295-4039-8729-83D7BFDAD847}" srcOrd="2" destOrd="0" presId="urn:microsoft.com/office/officeart/2005/8/layout/arrow2"/>
    <dgm:cxn modelId="{A0DC15ED-251B-45DF-BCAB-598F519A6926}" type="presParOf" srcId="{FAEEF4D9-FD70-4F6F-800C-BCC01DFA6B90}" destId="{D0186A78-90CE-4A36-A328-62E2879D310D}" srcOrd="3" destOrd="0" presId="urn:microsoft.com/office/officeart/2005/8/layout/arrow2"/>
    <dgm:cxn modelId="{151729F7-9FCD-441B-88FE-12E4C6FEFA62}" type="presParOf" srcId="{FAEEF4D9-FD70-4F6F-800C-BCC01DFA6B90}" destId="{5F594B14-A77E-41E6-837A-2B0288264CDE}" srcOrd="4" destOrd="0" presId="urn:microsoft.com/office/officeart/2005/8/layout/arrow2"/>
    <dgm:cxn modelId="{DD2F0EBE-C49D-4400-BBD8-84BDC9F84C3E}" type="presParOf" srcId="{FAEEF4D9-FD70-4F6F-800C-BCC01DFA6B90}" destId="{E3399B7F-44B6-42E4-A4B7-83D6E41934A7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F8A86A7-3BCE-421D-BEB0-2BAFDD90A10C}" type="doc">
      <dgm:prSet loTypeId="urn:microsoft.com/office/officeart/2008/layout/AlternatingPictureBlocks" loCatId="picture" qsTypeId="urn:microsoft.com/office/officeart/2005/8/quickstyle/simple3" qsCatId="simple" csTypeId="urn:microsoft.com/office/officeart/2005/8/colors/colorful3" csCatId="colorful" phldr="1"/>
      <dgm:spPr/>
    </dgm:pt>
    <dgm:pt modelId="{A1805633-9FBD-438E-885F-6DC4568EE529}">
      <dgm:prSet phldrT="[Texto]" custT="1"/>
      <dgm:spPr/>
      <dgm:t>
        <a:bodyPr/>
        <a:lstStyle/>
        <a:p>
          <a:r>
            <a:rPr lang="es-EC" sz="1600" dirty="0" smtClean="0"/>
            <a:t>CALDO DE POLLO</a:t>
          </a:r>
          <a:endParaRPr lang="es-EC" sz="1600" dirty="0"/>
        </a:p>
      </dgm:t>
    </dgm:pt>
    <dgm:pt modelId="{ECF5855E-2BF8-46DF-A967-CF9B2B8E3C11}" type="parTrans" cxnId="{B1A54636-FD48-4630-96B5-50E0B6DD9C12}">
      <dgm:prSet/>
      <dgm:spPr/>
      <dgm:t>
        <a:bodyPr/>
        <a:lstStyle/>
        <a:p>
          <a:endParaRPr lang="es-EC"/>
        </a:p>
      </dgm:t>
    </dgm:pt>
    <dgm:pt modelId="{C90599B0-2088-45FC-8342-1D72415D6EB8}" type="sibTrans" cxnId="{B1A54636-FD48-4630-96B5-50E0B6DD9C12}">
      <dgm:prSet/>
      <dgm:spPr/>
      <dgm:t>
        <a:bodyPr/>
        <a:lstStyle/>
        <a:p>
          <a:endParaRPr lang="es-EC"/>
        </a:p>
      </dgm:t>
    </dgm:pt>
    <dgm:pt modelId="{F48B9FF8-B5F7-4879-B58B-E9363A53E776}">
      <dgm:prSet phldrT="[Texto]" custT="1"/>
      <dgm:spPr/>
      <dgm:t>
        <a:bodyPr/>
        <a:lstStyle/>
        <a:p>
          <a:r>
            <a:rPr lang="es-EC" sz="2000" dirty="0" smtClean="0"/>
            <a:t>FRUTAS</a:t>
          </a:r>
          <a:endParaRPr lang="es-EC" sz="2000" dirty="0"/>
        </a:p>
      </dgm:t>
    </dgm:pt>
    <dgm:pt modelId="{D212449D-7467-441C-900A-7C0BB1F0BAA9}" type="parTrans" cxnId="{7E9CC02B-C128-46E6-A50D-5CFD519F027F}">
      <dgm:prSet/>
      <dgm:spPr/>
      <dgm:t>
        <a:bodyPr/>
        <a:lstStyle/>
        <a:p>
          <a:endParaRPr lang="es-EC"/>
        </a:p>
      </dgm:t>
    </dgm:pt>
    <dgm:pt modelId="{49E95A5B-F34B-4B7B-AC51-D03C38F331EA}" type="sibTrans" cxnId="{7E9CC02B-C128-46E6-A50D-5CFD519F027F}">
      <dgm:prSet/>
      <dgm:spPr/>
      <dgm:t>
        <a:bodyPr/>
        <a:lstStyle/>
        <a:p>
          <a:endParaRPr lang="es-EC"/>
        </a:p>
      </dgm:t>
    </dgm:pt>
    <dgm:pt modelId="{F4E190E5-880B-4E18-8FE9-CAC767454A12}">
      <dgm:prSet phldrT="[Texto]" custT="1"/>
      <dgm:spPr/>
      <dgm:t>
        <a:bodyPr/>
        <a:lstStyle/>
        <a:p>
          <a:r>
            <a:rPr lang="es-EC" sz="2000" dirty="0" smtClean="0"/>
            <a:t>CHUCULA DE MADURO</a:t>
          </a:r>
          <a:endParaRPr lang="es-EC" sz="2000" dirty="0"/>
        </a:p>
      </dgm:t>
    </dgm:pt>
    <dgm:pt modelId="{E0FD8601-F130-4B5E-890B-55EFF77F6851}" type="parTrans" cxnId="{76CB19B4-83DF-4A0A-88C3-DD6C725344A3}">
      <dgm:prSet/>
      <dgm:spPr/>
      <dgm:t>
        <a:bodyPr/>
        <a:lstStyle/>
        <a:p>
          <a:endParaRPr lang="es-EC"/>
        </a:p>
      </dgm:t>
    </dgm:pt>
    <dgm:pt modelId="{0718B187-9CCE-4855-AC3F-9BD5C1AB6B32}" type="sibTrans" cxnId="{76CB19B4-83DF-4A0A-88C3-DD6C725344A3}">
      <dgm:prSet/>
      <dgm:spPr/>
      <dgm:t>
        <a:bodyPr/>
        <a:lstStyle/>
        <a:p>
          <a:endParaRPr lang="es-EC"/>
        </a:p>
      </dgm:t>
    </dgm:pt>
    <dgm:pt modelId="{700A21DA-0CA1-4A6A-A0E0-0E38799A731A}" type="pres">
      <dgm:prSet presAssocID="{AF8A86A7-3BCE-421D-BEB0-2BAFDD90A10C}" presName="linearFlow" presStyleCnt="0">
        <dgm:presLayoutVars>
          <dgm:dir/>
          <dgm:resizeHandles val="exact"/>
        </dgm:presLayoutVars>
      </dgm:prSet>
      <dgm:spPr/>
    </dgm:pt>
    <dgm:pt modelId="{403E1A7C-034D-4C02-ACC7-591DE82471C4}" type="pres">
      <dgm:prSet presAssocID="{A1805633-9FBD-438E-885F-6DC4568EE529}" presName="comp" presStyleCnt="0"/>
      <dgm:spPr/>
    </dgm:pt>
    <dgm:pt modelId="{7965F5F9-19D3-4208-BF6E-43A1E6FD22B9}" type="pres">
      <dgm:prSet presAssocID="{A1805633-9FBD-438E-885F-6DC4568EE529}" presName="rect2" presStyleLbl="node1" presStyleIdx="0" presStyleCnt="3" custScaleX="70892" custScaleY="37262" custLinFactNeighborX="-5422" custLinFactNeighborY="2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EF3ECB-25AA-4BB1-AE95-93351A5E779B}" type="pres">
      <dgm:prSet presAssocID="{A1805633-9FBD-438E-885F-6DC4568EE529}" presName="rect1" presStyleLbl="lnNode1" presStyleIdx="0" presStyleCnt="3" custScaleX="120011" custScaleY="79122" custLinFactNeighborX="7813" custLinFactNeighborY="23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BF51A721-6F00-435E-AEB7-72C29AD4374B}" type="pres">
      <dgm:prSet presAssocID="{C90599B0-2088-45FC-8342-1D72415D6EB8}" presName="sibTrans" presStyleCnt="0"/>
      <dgm:spPr/>
    </dgm:pt>
    <dgm:pt modelId="{234428DB-B0F5-492A-B115-5BE6888C1041}" type="pres">
      <dgm:prSet presAssocID="{F48B9FF8-B5F7-4879-B58B-E9363A53E776}" presName="comp" presStyleCnt="0"/>
      <dgm:spPr/>
    </dgm:pt>
    <dgm:pt modelId="{65EC4AC2-9E7A-4AD3-B48B-9AC284716E48}" type="pres">
      <dgm:prSet presAssocID="{F48B9FF8-B5F7-4879-B58B-E9363A53E776}" presName="rect2" presStyleLbl="node1" presStyleIdx="1" presStyleCnt="3" custScaleX="67726" custScaleY="37305" custLinFactNeighborX="-1981" custLinFactNeighborY="500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218E29-CBE5-4F14-805B-A40D533A8133}" type="pres">
      <dgm:prSet presAssocID="{F48B9FF8-B5F7-4879-B58B-E9363A53E776}" presName="rect1" presStyleLbl="lnNode1" presStyleIdx="1" presStyleCnt="3" custScaleX="139190" custScaleY="89421" custLinFactNeighborX="-18241" custLinFactNeighborY="-39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6000" b="-16000"/>
          </a:stretch>
        </a:blipFill>
      </dgm:spPr>
    </dgm:pt>
    <dgm:pt modelId="{6841AB22-02EE-4147-AD7F-7D75118BFE42}" type="pres">
      <dgm:prSet presAssocID="{49E95A5B-F34B-4B7B-AC51-D03C38F331EA}" presName="sibTrans" presStyleCnt="0"/>
      <dgm:spPr/>
    </dgm:pt>
    <dgm:pt modelId="{136430E8-EBF1-489A-A017-6158641B4C03}" type="pres">
      <dgm:prSet presAssocID="{F4E190E5-880B-4E18-8FE9-CAC767454A12}" presName="comp" presStyleCnt="0"/>
      <dgm:spPr/>
    </dgm:pt>
    <dgm:pt modelId="{EA084707-A21A-47D3-B4C5-2105C23D4041}" type="pres">
      <dgm:prSet presAssocID="{F4E190E5-880B-4E18-8FE9-CAC767454A12}" presName="rect2" presStyleLbl="node1" presStyleIdx="2" presStyleCnt="3" custScaleX="67487" custScaleY="6825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1FD2BB-C6B2-4A3F-814E-96DBE473C41C}" type="pres">
      <dgm:prSet presAssocID="{F4E190E5-880B-4E18-8FE9-CAC767454A12}" presName="rect1" presStyleLbl="lnNode1" presStyleIdx="2" presStyleCnt="3" custScaleX="120189" custScaleY="79866" custLinFactNeighborX="7371" custLinFactNeighborY="-51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</dgm:spPr>
    </dgm:pt>
  </dgm:ptLst>
  <dgm:cxnLst>
    <dgm:cxn modelId="{33601991-37A8-46A2-8C6D-C01821A2BF9D}" type="presOf" srcId="{A1805633-9FBD-438E-885F-6DC4568EE529}" destId="{7965F5F9-19D3-4208-BF6E-43A1E6FD22B9}" srcOrd="0" destOrd="0" presId="urn:microsoft.com/office/officeart/2008/layout/AlternatingPictureBlocks"/>
    <dgm:cxn modelId="{76CB19B4-83DF-4A0A-88C3-DD6C725344A3}" srcId="{AF8A86A7-3BCE-421D-BEB0-2BAFDD90A10C}" destId="{F4E190E5-880B-4E18-8FE9-CAC767454A12}" srcOrd="2" destOrd="0" parTransId="{E0FD8601-F130-4B5E-890B-55EFF77F6851}" sibTransId="{0718B187-9CCE-4855-AC3F-9BD5C1AB6B32}"/>
    <dgm:cxn modelId="{5B9251AE-5CD1-4A6C-8607-481F7D4E599B}" type="presOf" srcId="{F48B9FF8-B5F7-4879-B58B-E9363A53E776}" destId="{65EC4AC2-9E7A-4AD3-B48B-9AC284716E48}" srcOrd="0" destOrd="0" presId="urn:microsoft.com/office/officeart/2008/layout/AlternatingPictureBlocks"/>
    <dgm:cxn modelId="{D1186E7D-795D-43FC-9AB9-28D399F4B888}" type="presOf" srcId="{AF8A86A7-3BCE-421D-BEB0-2BAFDD90A10C}" destId="{700A21DA-0CA1-4A6A-A0E0-0E38799A731A}" srcOrd="0" destOrd="0" presId="urn:microsoft.com/office/officeart/2008/layout/AlternatingPictureBlocks"/>
    <dgm:cxn modelId="{8F927985-3222-4460-AB83-BF2F9295662B}" type="presOf" srcId="{F4E190E5-880B-4E18-8FE9-CAC767454A12}" destId="{EA084707-A21A-47D3-B4C5-2105C23D4041}" srcOrd="0" destOrd="0" presId="urn:microsoft.com/office/officeart/2008/layout/AlternatingPictureBlocks"/>
    <dgm:cxn modelId="{B1A54636-FD48-4630-96B5-50E0B6DD9C12}" srcId="{AF8A86A7-3BCE-421D-BEB0-2BAFDD90A10C}" destId="{A1805633-9FBD-438E-885F-6DC4568EE529}" srcOrd="0" destOrd="0" parTransId="{ECF5855E-2BF8-46DF-A967-CF9B2B8E3C11}" sibTransId="{C90599B0-2088-45FC-8342-1D72415D6EB8}"/>
    <dgm:cxn modelId="{7E9CC02B-C128-46E6-A50D-5CFD519F027F}" srcId="{AF8A86A7-3BCE-421D-BEB0-2BAFDD90A10C}" destId="{F48B9FF8-B5F7-4879-B58B-E9363A53E776}" srcOrd="1" destOrd="0" parTransId="{D212449D-7467-441C-900A-7C0BB1F0BAA9}" sibTransId="{49E95A5B-F34B-4B7B-AC51-D03C38F331EA}"/>
    <dgm:cxn modelId="{1DBA27AF-19B4-46DF-B63C-35C332782D9C}" type="presParOf" srcId="{700A21DA-0CA1-4A6A-A0E0-0E38799A731A}" destId="{403E1A7C-034D-4C02-ACC7-591DE82471C4}" srcOrd="0" destOrd="0" presId="urn:microsoft.com/office/officeart/2008/layout/AlternatingPictureBlocks"/>
    <dgm:cxn modelId="{CF42A239-7273-4939-AA65-9532F5D7ED29}" type="presParOf" srcId="{403E1A7C-034D-4C02-ACC7-591DE82471C4}" destId="{7965F5F9-19D3-4208-BF6E-43A1E6FD22B9}" srcOrd="0" destOrd="0" presId="urn:microsoft.com/office/officeart/2008/layout/AlternatingPictureBlocks"/>
    <dgm:cxn modelId="{BE06FE5E-10B6-43E8-A82B-2E7BA2E94DBC}" type="presParOf" srcId="{403E1A7C-034D-4C02-ACC7-591DE82471C4}" destId="{D3EF3ECB-25AA-4BB1-AE95-93351A5E779B}" srcOrd="1" destOrd="0" presId="urn:microsoft.com/office/officeart/2008/layout/AlternatingPictureBlocks"/>
    <dgm:cxn modelId="{A1C12A38-5AB2-4C96-942E-7D4231D27F91}" type="presParOf" srcId="{700A21DA-0CA1-4A6A-A0E0-0E38799A731A}" destId="{BF51A721-6F00-435E-AEB7-72C29AD4374B}" srcOrd="1" destOrd="0" presId="urn:microsoft.com/office/officeart/2008/layout/AlternatingPictureBlocks"/>
    <dgm:cxn modelId="{6E7595E9-BB34-4A1E-9862-E0D6016F1B3A}" type="presParOf" srcId="{700A21DA-0CA1-4A6A-A0E0-0E38799A731A}" destId="{234428DB-B0F5-492A-B115-5BE6888C1041}" srcOrd="2" destOrd="0" presId="urn:microsoft.com/office/officeart/2008/layout/AlternatingPictureBlocks"/>
    <dgm:cxn modelId="{15A30EA6-171B-42D6-98C2-016B18EC6499}" type="presParOf" srcId="{234428DB-B0F5-492A-B115-5BE6888C1041}" destId="{65EC4AC2-9E7A-4AD3-B48B-9AC284716E48}" srcOrd="0" destOrd="0" presId="urn:microsoft.com/office/officeart/2008/layout/AlternatingPictureBlocks"/>
    <dgm:cxn modelId="{823A08DA-927C-43B9-807D-568022CED4C6}" type="presParOf" srcId="{234428DB-B0F5-492A-B115-5BE6888C1041}" destId="{BA218E29-CBE5-4F14-805B-A40D533A8133}" srcOrd="1" destOrd="0" presId="urn:microsoft.com/office/officeart/2008/layout/AlternatingPictureBlocks"/>
    <dgm:cxn modelId="{38F68096-6EE7-4F01-94DE-C7DE76AC349B}" type="presParOf" srcId="{700A21DA-0CA1-4A6A-A0E0-0E38799A731A}" destId="{6841AB22-02EE-4147-AD7F-7D75118BFE42}" srcOrd="3" destOrd="0" presId="urn:microsoft.com/office/officeart/2008/layout/AlternatingPictureBlocks"/>
    <dgm:cxn modelId="{6BFC6F30-1AC6-4FAB-96A1-5860C9213DC7}" type="presParOf" srcId="{700A21DA-0CA1-4A6A-A0E0-0E38799A731A}" destId="{136430E8-EBF1-489A-A017-6158641B4C03}" srcOrd="4" destOrd="0" presId="urn:microsoft.com/office/officeart/2008/layout/AlternatingPictureBlocks"/>
    <dgm:cxn modelId="{EBF25C02-5669-4516-A6A2-45A27DCDB448}" type="presParOf" srcId="{136430E8-EBF1-489A-A017-6158641B4C03}" destId="{EA084707-A21A-47D3-B4C5-2105C23D4041}" srcOrd="0" destOrd="0" presId="urn:microsoft.com/office/officeart/2008/layout/AlternatingPictureBlocks"/>
    <dgm:cxn modelId="{0C569691-741E-44AF-AF27-8639A53AFFEB}" type="presParOf" srcId="{136430E8-EBF1-489A-A017-6158641B4C03}" destId="{6A1FD2BB-C6B2-4A3F-814E-96DBE473C41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57C5903-41AA-4116-9C1B-09184087B300}" type="doc">
      <dgm:prSet loTypeId="urn:microsoft.com/office/officeart/2005/8/layout/radial4" loCatId="relationship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es-EC"/>
        </a:p>
      </dgm:t>
    </dgm:pt>
    <dgm:pt modelId="{289B53D8-E601-4C68-8029-1B85B1543AD8}">
      <dgm:prSet phldrT="[Texto]"/>
      <dgm:spPr/>
      <dgm:t>
        <a:bodyPr/>
        <a:lstStyle/>
        <a:p>
          <a:r>
            <a:rPr lang="es-EC" dirty="0" smtClean="0"/>
            <a:t>DIAGNÓSTICO</a:t>
          </a:r>
          <a:endParaRPr lang="es-EC" dirty="0"/>
        </a:p>
      </dgm:t>
    </dgm:pt>
    <dgm:pt modelId="{633CC342-B3A3-4B49-8AFE-778163D4F126}" type="parTrans" cxnId="{EB7C2A55-A289-46AA-BD80-DC27EBD97E2A}">
      <dgm:prSet/>
      <dgm:spPr/>
      <dgm:t>
        <a:bodyPr/>
        <a:lstStyle/>
        <a:p>
          <a:endParaRPr lang="es-EC"/>
        </a:p>
      </dgm:t>
    </dgm:pt>
    <dgm:pt modelId="{AA95DEA2-0FEF-4FFC-98CD-90397ED86320}" type="sibTrans" cxnId="{EB7C2A55-A289-46AA-BD80-DC27EBD97E2A}">
      <dgm:prSet/>
      <dgm:spPr/>
      <dgm:t>
        <a:bodyPr/>
        <a:lstStyle/>
        <a:p>
          <a:endParaRPr lang="es-EC"/>
        </a:p>
      </dgm:t>
    </dgm:pt>
    <dgm:pt modelId="{EC6C2854-E4AF-4469-81D4-E4C5801EFD24}">
      <dgm:prSet phldrT="[Texto]"/>
      <dgm:spPr/>
      <dgm:t>
        <a:bodyPr/>
        <a:lstStyle/>
        <a:p>
          <a:r>
            <a:rPr lang="es-EC" dirty="0" smtClean="0"/>
            <a:t>CENSO COMUNITARIO</a:t>
          </a:r>
        </a:p>
      </dgm:t>
    </dgm:pt>
    <dgm:pt modelId="{A9774B73-4A32-4BA7-AC2D-1B84F891CF47}" type="parTrans" cxnId="{E70EB10D-DBF9-4CE3-82EC-BC725E6C6145}">
      <dgm:prSet/>
      <dgm:spPr/>
      <dgm:t>
        <a:bodyPr/>
        <a:lstStyle/>
        <a:p>
          <a:endParaRPr lang="es-EC"/>
        </a:p>
      </dgm:t>
    </dgm:pt>
    <dgm:pt modelId="{97AB697B-5134-4ABE-8014-14B667A53F67}" type="sibTrans" cxnId="{E70EB10D-DBF9-4CE3-82EC-BC725E6C6145}">
      <dgm:prSet/>
      <dgm:spPr/>
      <dgm:t>
        <a:bodyPr/>
        <a:lstStyle/>
        <a:p>
          <a:endParaRPr lang="es-EC"/>
        </a:p>
      </dgm:t>
    </dgm:pt>
    <dgm:pt modelId="{6178E9AD-3007-4E91-91B9-0BDE7BB4F144}">
      <dgm:prSet phldrT="[Texto]"/>
      <dgm:spPr/>
      <dgm:t>
        <a:bodyPr/>
        <a:lstStyle/>
        <a:p>
          <a:r>
            <a:rPr lang="es-EC" smtClean="0"/>
            <a:t>ENTREVISTAS</a:t>
          </a:r>
          <a:endParaRPr lang="es-EC" dirty="0"/>
        </a:p>
      </dgm:t>
    </dgm:pt>
    <dgm:pt modelId="{B17CD3BD-98D2-4196-84E5-D409BB4FD968}" type="parTrans" cxnId="{26695B31-DC3D-47FB-AEDE-BE345F8714E1}">
      <dgm:prSet/>
      <dgm:spPr/>
      <dgm:t>
        <a:bodyPr/>
        <a:lstStyle/>
        <a:p>
          <a:endParaRPr lang="es-EC"/>
        </a:p>
      </dgm:t>
    </dgm:pt>
    <dgm:pt modelId="{0A5C3251-E162-4DCF-88EA-02C5BF3453CC}" type="sibTrans" cxnId="{26695B31-DC3D-47FB-AEDE-BE345F8714E1}">
      <dgm:prSet/>
      <dgm:spPr/>
      <dgm:t>
        <a:bodyPr/>
        <a:lstStyle/>
        <a:p>
          <a:endParaRPr lang="es-EC"/>
        </a:p>
      </dgm:t>
    </dgm:pt>
    <dgm:pt modelId="{4F977684-10E9-434D-B05D-1D1062C88F61}" type="pres">
      <dgm:prSet presAssocID="{157C5903-41AA-4116-9C1B-09184087B30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9A6EE4C-6A03-40B6-9CE5-E4C3F039424F}" type="pres">
      <dgm:prSet presAssocID="{289B53D8-E601-4C68-8029-1B85B1543AD8}" presName="centerShape" presStyleLbl="node0" presStyleIdx="0" presStyleCnt="1"/>
      <dgm:spPr/>
      <dgm:t>
        <a:bodyPr/>
        <a:lstStyle/>
        <a:p>
          <a:endParaRPr lang="es-EC"/>
        </a:p>
      </dgm:t>
    </dgm:pt>
    <dgm:pt modelId="{1DFB7FFB-15BB-464D-B388-6531A652FF07}" type="pres">
      <dgm:prSet presAssocID="{A9774B73-4A32-4BA7-AC2D-1B84F891CF47}" presName="parTrans" presStyleLbl="bgSibTrans2D1" presStyleIdx="0" presStyleCnt="2"/>
      <dgm:spPr/>
      <dgm:t>
        <a:bodyPr/>
        <a:lstStyle/>
        <a:p>
          <a:endParaRPr lang="es-EC"/>
        </a:p>
      </dgm:t>
    </dgm:pt>
    <dgm:pt modelId="{44521540-05A2-4351-AB2B-80D1E2C26FB8}" type="pres">
      <dgm:prSet presAssocID="{EC6C2854-E4AF-4469-81D4-E4C5801EFD24}" presName="node" presStyleLbl="node1" presStyleIdx="0" presStyleCnt="2" custScaleY="5586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E0213D-6742-45EC-ADF6-9AA04C5A02F6}" type="pres">
      <dgm:prSet presAssocID="{B17CD3BD-98D2-4196-84E5-D409BB4FD968}" presName="parTrans" presStyleLbl="bgSibTrans2D1" presStyleIdx="1" presStyleCnt="2"/>
      <dgm:spPr/>
      <dgm:t>
        <a:bodyPr/>
        <a:lstStyle/>
        <a:p>
          <a:endParaRPr lang="es-EC"/>
        </a:p>
      </dgm:t>
    </dgm:pt>
    <dgm:pt modelId="{338CB11C-6F14-4E2B-BF0C-83A5AA4C8D32}" type="pres">
      <dgm:prSet presAssocID="{6178E9AD-3007-4E91-91B9-0BDE7BB4F14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EBF06B5-0618-43A3-9AA0-176D54A6A452}" type="presOf" srcId="{B17CD3BD-98D2-4196-84E5-D409BB4FD968}" destId="{8EE0213D-6742-45EC-ADF6-9AA04C5A02F6}" srcOrd="0" destOrd="0" presId="urn:microsoft.com/office/officeart/2005/8/layout/radial4"/>
    <dgm:cxn modelId="{20DA7123-BFC1-4F3F-A028-EB1282240798}" type="presOf" srcId="{289B53D8-E601-4C68-8029-1B85B1543AD8}" destId="{49A6EE4C-6A03-40B6-9CE5-E4C3F039424F}" srcOrd="0" destOrd="0" presId="urn:microsoft.com/office/officeart/2005/8/layout/radial4"/>
    <dgm:cxn modelId="{E70EB10D-DBF9-4CE3-82EC-BC725E6C6145}" srcId="{289B53D8-E601-4C68-8029-1B85B1543AD8}" destId="{EC6C2854-E4AF-4469-81D4-E4C5801EFD24}" srcOrd="0" destOrd="0" parTransId="{A9774B73-4A32-4BA7-AC2D-1B84F891CF47}" sibTransId="{97AB697B-5134-4ABE-8014-14B667A53F67}"/>
    <dgm:cxn modelId="{E2255DDA-8579-463A-9824-E9FF46014576}" type="presOf" srcId="{157C5903-41AA-4116-9C1B-09184087B300}" destId="{4F977684-10E9-434D-B05D-1D1062C88F61}" srcOrd="0" destOrd="0" presId="urn:microsoft.com/office/officeart/2005/8/layout/radial4"/>
    <dgm:cxn modelId="{5DB1F771-695B-48F4-B7D3-1B8021CACB59}" type="presOf" srcId="{6178E9AD-3007-4E91-91B9-0BDE7BB4F144}" destId="{338CB11C-6F14-4E2B-BF0C-83A5AA4C8D32}" srcOrd="0" destOrd="0" presId="urn:microsoft.com/office/officeart/2005/8/layout/radial4"/>
    <dgm:cxn modelId="{EB7C2A55-A289-46AA-BD80-DC27EBD97E2A}" srcId="{157C5903-41AA-4116-9C1B-09184087B300}" destId="{289B53D8-E601-4C68-8029-1B85B1543AD8}" srcOrd="0" destOrd="0" parTransId="{633CC342-B3A3-4B49-8AFE-778163D4F126}" sibTransId="{AA95DEA2-0FEF-4FFC-98CD-90397ED86320}"/>
    <dgm:cxn modelId="{E92F6F33-2AF4-4C61-8A05-86C1988BE59C}" type="presOf" srcId="{EC6C2854-E4AF-4469-81D4-E4C5801EFD24}" destId="{44521540-05A2-4351-AB2B-80D1E2C26FB8}" srcOrd="0" destOrd="0" presId="urn:microsoft.com/office/officeart/2005/8/layout/radial4"/>
    <dgm:cxn modelId="{26695B31-DC3D-47FB-AEDE-BE345F8714E1}" srcId="{289B53D8-E601-4C68-8029-1B85B1543AD8}" destId="{6178E9AD-3007-4E91-91B9-0BDE7BB4F144}" srcOrd="1" destOrd="0" parTransId="{B17CD3BD-98D2-4196-84E5-D409BB4FD968}" sibTransId="{0A5C3251-E162-4DCF-88EA-02C5BF3453CC}"/>
    <dgm:cxn modelId="{98BB3DBC-8CA5-45E5-960E-E630371EB2E3}" type="presOf" srcId="{A9774B73-4A32-4BA7-AC2D-1B84F891CF47}" destId="{1DFB7FFB-15BB-464D-B388-6531A652FF07}" srcOrd="0" destOrd="0" presId="urn:microsoft.com/office/officeart/2005/8/layout/radial4"/>
    <dgm:cxn modelId="{1C50D05D-2BA6-45B4-8CD7-D10ED1B3A3A3}" type="presParOf" srcId="{4F977684-10E9-434D-B05D-1D1062C88F61}" destId="{49A6EE4C-6A03-40B6-9CE5-E4C3F039424F}" srcOrd="0" destOrd="0" presId="urn:microsoft.com/office/officeart/2005/8/layout/radial4"/>
    <dgm:cxn modelId="{4E3DBB4E-9D2A-4376-B845-0956A9273F25}" type="presParOf" srcId="{4F977684-10E9-434D-B05D-1D1062C88F61}" destId="{1DFB7FFB-15BB-464D-B388-6531A652FF07}" srcOrd="1" destOrd="0" presId="urn:microsoft.com/office/officeart/2005/8/layout/radial4"/>
    <dgm:cxn modelId="{4F8CC72D-AFCF-4FBE-AF6D-E768B2EC116D}" type="presParOf" srcId="{4F977684-10E9-434D-B05D-1D1062C88F61}" destId="{44521540-05A2-4351-AB2B-80D1E2C26FB8}" srcOrd="2" destOrd="0" presId="urn:microsoft.com/office/officeart/2005/8/layout/radial4"/>
    <dgm:cxn modelId="{A5EA2E14-460C-4494-B2B8-91E5E124FA1B}" type="presParOf" srcId="{4F977684-10E9-434D-B05D-1D1062C88F61}" destId="{8EE0213D-6742-45EC-ADF6-9AA04C5A02F6}" srcOrd="3" destOrd="0" presId="urn:microsoft.com/office/officeart/2005/8/layout/radial4"/>
    <dgm:cxn modelId="{6B743024-FEE4-4464-98C1-A09D9A30357E}" type="presParOf" srcId="{4F977684-10E9-434D-B05D-1D1062C88F61}" destId="{338CB11C-6F14-4E2B-BF0C-83A5AA4C8D32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0CEF13B-18E8-41BF-A75F-837EC0F3B7E7}" type="doc">
      <dgm:prSet loTypeId="urn:microsoft.com/office/officeart/2005/8/layout/pyramid1" loCatId="pyramid" qsTypeId="urn:microsoft.com/office/officeart/2005/8/quickstyle/simple1" qsCatId="simple" csTypeId="urn:microsoft.com/office/officeart/2005/8/colors/colorful1#4" csCatId="colorful" phldr="1"/>
      <dgm:spPr/>
    </dgm:pt>
    <dgm:pt modelId="{F1AA27A0-0EE1-49D2-8252-500A54C7269B}">
      <dgm:prSet phldrT="[Texto]"/>
      <dgm:spPr/>
      <dgm:t>
        <a:bodyPr/>
        <a:lstStyle/>
        <a:p>
          <a:r>
            <a:rPr lang="es-EC" dirty="0" smtClean="0"/>
            <a:t>Presidente</a:t>
          </a:r>
          <a:endParaRPr lang="es-EC" dirty="0"/>
        </a:p>
      </dgm:t>
    </dgm:pt>
    <dgm:pt modelId="{71BCE641-43B2-4253-A61D-9F5D4FE11BEE}" type="parTrans" cxnId="{150C4F7A-6D5C-4CDF-9C99-54F5C6E106C2}">
      <dgm:prSet/>
      <dgm:spPr/>
      <dgm:t>
        <a:bodyPr/>
        <a:lstStyle/>
        <a:p>
          <a:endParaRPr lang="es-EC"/>
        </a:p>
      </dgm:t>
    </dgm:pt>
    <dgm:pt modelId="{355E33AF-D5F7-45C2-917A-21CF0739E18E}" type="sibTrans" cxnId="{150C4F7A-6D5C-4CDF-9C99-54F5C6E106C2}">
      <dgm:prSet/>
      <dgm:spPr/>
      <dgm:t>
        <a:bodyPr/>
        <a:lstStyle/>
        <a:p>
          <a:endParaRPr lang="es-EC"/>
        </a:p>
      </dgm:t>
    </dgm:pt>
    <dgm:pt modelId="{4F27A5CB-47A9-44F2-A95B-7DADB88DA20C}">
      <dgm:prSet phldrT="[Texto]"/>
      <dgm:spPr/>
      <dgm:t>
        <a:bodyPr/>
        <a:lstStyle/>
        <a:p>
          <a:r>
            <a:rPr lang="es-EC" dirty="0" smtClean="0"/>
            <a:t>Directiva</a:t>
          </a:r>
          <a:endParaRPr lang="es-EC" dirty="0"/>
        </a:p>
      </dgm:t>
    </dgm:pt>
    <dgm:pt modelId="{3899E7D8-D5E1-406C-B6F5-FBBB21AF9582}" type="parTrans" cxnId="{7FA3806D-88BC-4581-A6AC-6D3E7C928C22}">
      <dgm:prSet/>
      <dgm:spPr/>
      <dgm:t>
        <a:bodyPr/>
        <a:lstStyle/>
        <a:p>
          <a:endParaRPr lang="es-EC"/>
        </a:p>
      </dgm:t>
    </dgm:pt>
    <dgm:pt modelId="{34D7069B-1E01-4C9C-8E5B-1104121CB0B4}" type="sibTrans" cxnId="{7FA3806D-88BC-4581-A6AC-6D3E7C928C22}">
      <dgm:prSet/>
      <dgm:spPr/>
      <dgm:t>
        <a:bodyPr/>
        <a:lstStyle/>
        <a:p>
          <a:endParaRPr lang="es-EC"/>
        </a:p>
      </dgm:t>
    </dgm:pt>
    <dgm:pt modelId="{3FA0CE2F-1E66-4B9E-AE35-193576008EB0}">
      <dgm:prSet phldrT="[Texto]"/>
      <dgm:spPr/>
      <dgm:t>
        <a:bodyPr/>
        <a:lstStyle/>
        <a:p>
          <a:r>
            <a:rPr lang="es-EC" dirty="0" smtClean="0"/>
            <a:t>Comuneros</a:t>
          </a:r>
          <a:endParaRPr lang="es-EC" dirty="0"/>
        </a:p>
      </dgm:t>
    </dgm:pt>
    <dgm:pt modelId="{DE38E877-BBB7-4409-9C3F-DC1EA7289F3D}" type="parTrans" cxnId="{38AF3B7C-55E0-45E3-8986-CF6B9891178A}">
      <dgm:prSet/>
      <dgm:spPr/>
      <dgm:t>
        <a:bodyPr/>
        <a:lstStyle/>
        <a:p>
          <a:endParaRPr lang="es-EC"/>
        </a:p>
      </dgm:t>
    </dgm:pt>
    <dgm:pt modelId="{85C5ED55-67FD-4607-A4A5-6CB15D39B0F0}" type="sibTrans" cxnId="{38AF3B7C-55E0-45E3-8986-CF6B9891178A}">
      <dgm:prSet/>
      <dgm:spPr/>
      <dgm:t>
        <a:bodyPr/>
        <a:lstStyle/>
        <a:p>
          <a:endParaRPr lang="es-EC"/>
        </a:p>
      </dgm:t>
    </dgm:pt>
    <dgm:pt modelId="{F5095DEF-5E19-4A68-859F-EA5B826B6F7D}" type="pres">
      <dgm:prSet presAssocID="{10CEF13B-18E8-41BF-A75F-837EC0F3B7E7}" presName="Name0" presStyleCnt="0">
        <dgm:presLayoutVars>
          <dgm:dir/>
          <dgm:animLvl val="lvl"/>
          <dgm:resizeHandles val="exact"/>
        </dgm:presLayoutVars>
      </dgm:prSet>
      <dgm:spPr/>
    </dgm:pt>
    <dgm:pt modelId="{DF0FF0A3-0B20-4763-B523-F211B16DC420}" type="pres">
      <dgm:prSet presAssocID="{F1AA27A0-0EE1-49D2-8252-500A54C7269B}" presName="Name8" presStyleCnt="0"/>
      <dgm:spPr/>
    </dgm:pt>
    <dgm:pt modelId="{D12E5B0A-EA7B-4A58-A4FE-04B77833C7B3}" type="pres">
      <dgm:prSet presAssocID="{F1AA27A0-0EE1-49D2-8252-500A54C7269B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CBCCC4-5457-4C20-B98C-AA3AD2F4B968}" type="pres">
      <dgm:prSet presAssocID="{F1AA27A0-0EE1-49D2-8252-500A54C7269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0F86F8F-E5F9-4197-BCA9-51859FEBBC38}" type="pres">
      <dgm:prSet presAssocID="{4F27A5CB-47A9-44F2-A95B-7DADB88DA20C}" presName="Name8" presStyleCnt="0"/>
      <dgm:spPr/>
    </dgm:pt>
    <dgm:pt modelId="{09FBB901-2305-4E58-AB8F-B56C11C41CB9}" type="pres">
      <dgm:prSet presAssocID="{4F27A5CB-47A9-44F2-A95B-7DADB88DA20C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AEB826-6E07-4EF4-9968-FDE63BFF521C}" type="pres">
      <dgm:prSet presAssocID="{4F27A5CB-47A9-44F2-A95B-7DADB88DA20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07B37E-A39E-4A6D-8E63-B0FED0F9CBA9}" type="pres">
      <dgm:prSet presAssocID="{3FA0CE2F-1E66-4B9E-AE35-193576008EB0}" presName="Name8" presStyleCnt="0"/>
      <dgm:spPr/>
    </dgm:pt>
    <dgm:pt modelId="{6A32E458-189F-4F1B-819D-56518AD6AF7A}" type="pres">
      <dgm:prSet presAssocID="{3FA0CE2F-1E66-4B9E-AE35-193576008EB0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46E151-D0F2-4CB2-9757-59A2A8BD142C}" type="pres">
      <dgm:prSet presAssocID="{3FA0CE2F-1E66-4B9E-AE35-193576008EB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647BBE3-723A-46E7-AF5A-1A290D2B15FC}" type="presOf" srcId="{F1AA27A0-0EE1-49D2-8252-500A54C7269B}" destId="{D12E5B0A-EA7B-4A58-A4FE-04B77833C7B3}" srcOrd="0" destOrd="0" presId="urn:microsoft.com/office/officeart/2005/8/layout/pyramid1"/>
    <dgm:cxn modelId="{350A7EF5-B5F8-48F3-8C73-46D3A5E49D3B}" type="presOf" srcId="{10CEF13B-18E8-41BF-A75F-837EC0F3B7E7}" destId="{F5095DEF-5E19-4A68-859F-EA5B826B6F7D}" srcOrd="0" destOrd="0" presId="urn:microsoft.com/office/officeart/2005/8/layout/pyramid1"/>
    <dgm:cxn modelId="{C7F7C369-67B1-45C0-B3BA-C55F655E42A6}" type="presOf" srcId="{F1AA27A0-0EE1-49D2-8252-500A54C7269B}" destId="{B7CBCCC4-5457-4C20-B98C-AA3AD2F4B968}" srcOrd="1" destOrd="0" presId="urn:microsoft.com/office/officeart/2005/8/layout/pyramid1"/>
    <dgm:cxn modelId="{58482C01-B401-4223-8ABB-185CD29ED8CA}" type="presOf" srcId="{3FA0CE2F-1E66-4B9E-AE35-193576008EB0}" destId="{6A32E458-189F-4F1B-819D-56518AD6AF7A}" srcOrd="0" destOrd="0" presId="urn:microsoft.com/office/officeart/2005/8/layout/pyramid1"/>
    <dgm:cxn modelId="{38AF3B7C-55E0-45E3-8986-CF6B9891178A}" srcId="{10CEF13B-18E8-41BF-A75F-837EC0F3B7E7}" destId="{3FA0CE2F-1E66-4B9E-AE35-193576008EB0}" srcOrd="2" destOrd="0" parTransId="{DE38E877-BBB7-4409-9C3F-DC1EA7289F3D}" sibTransId="{85C5ED55-67FD-4607-A4A5-6CB15D39B0F0}"/>
    <dgm:cxn modelId="{7FA3806D-88BC-4581-A6AC-6D3E7C928C22}" srcId="{10CEF13B-18E8-41BF-A75F-837EC0F3B7E7}" destId="{4F27A5CB-47A9-44F2-A95B-7DADB88DA20C}" srcOrd="1" destOrd="0" parTransId="{3899E7D8-D5E1-406C-B6F5-FBBB21AF9582}" sibTransId="{34D7069B-1E01-4C9C-8E5B-1104121CB0B4}"/>
    <dgm:cxn modelId="{55E06AF2-5320-41C1-B304-55A22E50C97D}" type="presOf" srcId="{3FA0CE2F-1E66-4B9E-AE35-193576008EB0}" destId="{6646E151-D0F2-4CB2-9757-59A2A8BD142C}" srcOrd="1" destOrd="0" presId="urn:microsoft.com/office/officeart/2005/8/layout/pyramid1"/>
    <dgm:cxn modelId="{966FE29F-9E27-4A37-9B93-326502B61A0D}" type="presOf" srcId="{4F27A5CB-47A9-44F2-A95B-7DADB88DA20C}" destId="{09FBB901-2305-4E58-AB8F-B56C11C41CB9}" srcOrd="0" destOrd="0" presId="urn:microsoft.com/office/officeart/2005/8/layout/pyramid1"/>
    <dgm:cxn modelId="{4A9CEFE2-55F9-41A4-9DAB-822A1AA3F47E}" type="presOf" srcId="{4F27A5CB-47A9-44F2-A95B-7DADB88DA20C}" destId="{D4AEB826-6E07-4EF4-9968-FDE63BFF521C}" srcOrd="1" destOrd="0" presId="urn:microsoft.com/office/officeart/2005/8/layout/pyramid1"/>
    <dgm:cxn modelId="{150C4F7A-6D5C-4CDF-9C99-54F5C6E106C2}" srcId="{10CEF13B-18E8-41BF-A75F-837EC0F3B7E7}" destId="{F1AA27A0-0EE1-49D2-8252-500A54C7269B}" srcOrd="0" destOrd="0" parTransId="{71BCE641-43B2-4253-A61D-9F5D4FE11BEE}" sibTransId="{355E33AF-D5F7-45C2-917A-21CF0739E18E}"/>
    <dgm:cxn modelId="{76953DF5-ABA3-45B4-9500-15557029F6FC}" type="presParOf" srcId="{F5095DEF-5E19-4A68-859F-EA5B826B6F7D}" destId="{DF0FF0A3-0B20-4763-B523-F211B16DC420}" srcOrd="0" destOrd="0" presId="urn:microsoft.com/office/officeart/2005/8/layout/pyramid1"/>
    <dgm:cxn modelId="{3AF3B9C3-7854-43CA-A13E-F815FF498ABE}" type="presParOf" srcId="{DF0FF0A3-0B20-4763-B523-F211B16DC420}" destId="{D12E5B0A-EA7B-4A58-A4FE-04B77833C7B3}" srcOrd="0" destOrd="0" presId="urn:microsoft.com/office/officeart/2005/8/layout/pyramid1"/>
    <dgm:cxn modelId="{B0D1A108-957E-45C1-B933-A1CD0C404254}" type="presParOf" srcId="{DF0FF0A3-0B20-4763-B523-F211B16DC420}" destId="{B7CBCCC4-5457-4C20-B98C-AA3AD2F4B968}" srcOrd="1" destOrd="0" presId="urn:microsoft.com/office/officeart/2005/8/layout/pyramid1"/>
    <dgm:cxn modelId="{FB9BF3D0-9AEF-4BB4-B065-3AE374586587}" type="presParOf" srcId="{F5095DEF-5E19-4A68-859F-EA5B826B6F7D}" destId="{90F86F8F-E5F9-4197-BCA9-51859FEBBC38}" srcOrd="1" destOrd="0" presId="urn:microsoft.com/office/officeart/2005/8/layout/pyramid1"/>
    <dgm:cxn modelId="{894CC225-DA66-46A2-A40E-669494D92FC1}" type="presParOf" srcId="{90F86F8F-E5F9-4197-BCA9-51859FEBBC38}" destId="{09FBB901-2305-4E58-AB8F-B56C11C41CB9}" srcOrd="0" destOrd="0" presId="urn:microsoft.com/office/officeart/2005/8/layout/pyramid1"/>
    <dgm:cxn modelId="{9ADF53A1-FF46-4316-95EC-469EBB6FD8E2}" type="presParOf" srcId="{90F86F8F-E5F9-4197-BCA9-51859FEBBC38}" destId="{D4AEB826-6E07-4EF4-9968-FDE63BFF521C}" srcOrd="1" destOrd="0" presId="urn:microsoft.com/office/officeart/2005/8/layout/pyramid1"/>
    <dgm:cxn modelId="{0EAEDDC9-B628-41D3-877B-C1AFBF231FA3}" type="presParOf" srcId="{F5095DEF-5E19-4A68-859F-EA5B826B6F7D}" destId="{B807B37E-A39E-4A6D-8E63-B0FED0F9CBA9}" srcOrd="2" destOrd="0" presId="urn:microsoft.com/office/officeart/2005/8/layout/pyramid1"/>
    <dgm:cxn modelId="{199CCADA-C9F6-487B-8F80-18AAA68DF7BF}" type="presParOf" srcId="{B807B37E-A39E-4A6D-8E63-B0FED0F9CBA9}" destId="{6A32E458-189F-4F1B-819D-56518AD6AF7A}" srcOrd="0" destOrd="0" presId="urn:microsoft.com/office/officeart/2005/8/layout/pyramid1"/>
    <dgm:cxn modelId="{7A3068D2-6BAF-4759-AA4C-D30EDD2C082E}" type="presParOf" srcId="{B807B37E-A39E-4A6D-8E63-B0FED0F9CBA9}" destId="{6646E151-D0F2-4CB2-9757-59A2A8BD142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6FD556C-BC2C-4D6E-867D-A51666DD9BD0}" type="doc">
      <dgm:prSet loTypeId="urn:microsoft.com/office/officeart/2005/8/layout/StepDownProcess" loCatId="process" qsTypeId="urn:microsoft.com/office/officeart/2005/8/quickstyle/simple3" qsCatId="simple" csTypeId="urn:microsoft.com/office/officeart/2005/8/colors/colorful1#5" csCatId="colorful" phldr="1"/>
      <dgm:spPr/>
      <dgm:t>
        <a:bodyPr/>
        <a:lstStyle/>
        <a:p>
          <a:endParaRPr lang="es-EC"/>
        </a:p>
      </dgm:t>
    </dgm:pt>
    <dgm:pt modelId="{ABDEDA82-074A-4858-8B01-E7EF6EB83C20}">
      <dgm:prSet phldrT="[Texto]"/>
      <dgm:spPr/>
      <dgm:t>
        <a:bodyPr/>
        <a:lstStyle/>
        <a:p>
          <a:r>
            <a:rPr lang="es-EC" dirty="0" smtClean="0"/>
            <a:t>ESTRUCTURADO</a:t>
          </a:r>
          <a:endParaRPr lang="es-EC" dirty="0"/>
        </a:p>
      </dgm:t>
    </dgm:pt>
    <dgm:pt modelId="{1D05EF8E-5F9F-4C2E-A75E-9C82BC8D4C92}" type="parTrans" cxnId="{296D87EB-2213-46B1-9723-2FD5472B55A0}">
      <dgm:prSet/>
      <dgm:spPr/>
      <dgm:t>
        <a:bodyPr/>
        <a:lstStyle/>
        <a:p>
          <a:endParaRPr lang="es-EC"/>
        </a:p>
      </dgm:t>
    </dgm:pt>
    <dgm:pt modelId="{6DD3F97E-747C-4716-9CB9-FA97E7F41DB2}" type="sibTrans" cxnId="{296D87EB-2213-46B1-9723-2FD5472B55A0}">
      <dgm:prSet/>
      <dgm:spPr/>
      <dgm:t>
        <a:bodyPr/>
        <a:lstStyle/>
        <a:p>
          <a:endParaRPr lang="es-EC"/>
        </a:p>
      </dgm:t>
    </dgm:pt>
    <dgm:pt modelId="{52555B49-5169-4B77-AC31-CDCB2D8AB925}">
      <dgm:prSet phldrT="[Texto]" custT="1"/>
      <dgm:spPr/>
      <dgm:t>
        <a:bodyPr/>
        <a:lstStyle/>
        <a:p>
          <a:r>
            <a:rPr lang="es-EC" sz="1400" dirty="0" smtClean="0"/>
            <a:t>PROBLEMÁTICA</a:t>
          </a:r>
          <a:endParaRPr lang="es-EC" sz="1400" dirty="0"/>
        </a:p>
      </dgm:t>
    </dgm:pt>
    <dgm:pt modelId="{38CD154B-316E-44C0-ADF3-98150C20909E}" type="parTrans" cxnId="{1AFE1EEC-E0AA-4529-8799-5C8420EBCBE3}">
      <dgm:prSet/>
      <dgm:spPr/>
      <dgm:t>
        <a:bodyPr/>
        <a:lstStyle/>
        <a:p>
          <a:endParaRPr lang="es-EC"/>
        </a:p>
      </dgm:t>
    </dgm:pt>
    <dgm:pt modelId="{998FFA40-1B5D-4507-B55E-E9997EDF6D7E}" type="sibTrans" cxnId="{1AFE1EEC-E0AA-4529-8799-5C8420EBCBE3}">
      <dgm:prSet/>
      <dgm:spPr/>
      <dgm:t>
        <a:bodyPr/>
        <a:lstStyle/>
        <a:p>
          <a:endParaRPr lang="es-EC"/>
        </a:p>
      </dgm:t>
    </dgm:pt>
    <dgm:pt modelId="{00B2B849-98E2-457B-8B24-28B421E888D4}">
      <dgm:prSet phldrT="[Texto]"/>
      <dgm:spPr/>
      <dgm:t>
        <a:bodyPr/>
        <a:lstStyle/>
        <a:p>
          <a:r>
            <a:rPr lang="es-EC" dirty="0" smtClean="0"/>
            <a:t>DIAGNÓSTICO</a:t>
          </a:r>
          <a:endParaRPr lang="es-EC" dirty="0"/>
        </a:p>
      </dgm:t>
    </dgm:pt>
    <dgm:pt modelId="{B18B3374-026B-4362-B317-941FA9DA7469}" type="parTrans" cxnId="{107FA91B-9158-455E-922E-410165209766}">
      <dgm:prSet/>
      <dgm:spPr/>
      <dgm:t>
        <a:bodyPr/>
        <a:lstStyle/>
        <a:p>
          <a:endParaRPr lang="es-EC"/>
        </a:p>
      </dgm:t>
    </dgm:pt>
    <dgm:pt modelId="{CFE8119C-BFD5-4912-B288-492EBB021978}" type="sibTrans" cxnId="{107FA91B-9158-455E-922E-410165209766}">
      <dgm:prSet/>
      <dgm:spPr/>
      <dgm:t>
        <a:bodyPr/>
        <a:lstStyle/>
        <a:p>
          <a:endParaRPr lang="es-EC"/>
        </a:p>
      </dgm:t>
    </dgm:pt>
    <dgm:pt modelId="{3078D5E6-8914-41CA-8192-69A9E731CE61}">
      <dgm:prSet phldrT="[Texto]" custT="1"/>
      <dgm:spPr/>
      <dgm:t>
        <a:bodyPr/>
        <a:lstStyle/>
        <a:p>
          <a:r>
            <a:rPr lang="es-EC" sz="1200" dirty="0" smtClean="0"/>
            <a:t>SITUACIONAL</a:t>
          </a:r>
          <a:endParaRPr lang="es-EC" sz="1200" dirty="0"/>
        </a:p>
      </dgm:t>
    </dgm:pt>
    <dgm:pt modelId="{E9537E74-D0C3-442C-A60C-B9931207A219}" type="parTrans" cxnId="{C1670377-BBD0-499B-8D6F-5BF3782AF1D6}">
      <dgm:prSet/>
      <dgm:spPr/>
      <dgm:t>
        <a:bodyPr/>
        <a:lstStyle/>
        <a:p>
          <a:endParaRPr lang="es-EC"/>
        </a:p>
      </dgm:t>
    </dgm:pt>
    <dgm:pt modelId="{1B8515FA-8B6F-418B-9502-E319C3CD7E3E}" type="sibTrans" cxnId="{C1670377-BBD0-499B-8D6F-5BF3782AF1D6}">
      <dgm:prSet/>
      <dgm:spPr/>
      <dgm:t>
        <a:bodyPr/>
        <a:lstStyle/>
        <a:p>
          <a:endParaRPr lang="es-EC"/>
        </a:p>
      </dgm:t>
    </dgm:pt>
    <dgm:pt modelId="{8754A218-0EB9-41DB-BBDA-F926D0C5CCC0}">
      <dgm:prSet phldrT="[Texto]"/>
      <dgm:spPr/>
      <dgm:t>
        <a:bodyPr/>
        <a:lstStyle/>
        <a:p>
          <a:r>
            <a:rPr lang="es-EC" dirty="0" smtClean="0"/>
            <a:t>FINALIDAD</a:t>
          </a:r>
          <a:endParaRPr lang="es-EC" dirty="0"/>
        </a:p>
      </dgm:t>
    </dgm:pt>
    <dgm:pt modelId="{A8453A21-B601-46FA-92CD-5B18617B0CFA}" type="parTrans" cxnId="{48E6CF7A-0264-41C3-8B56-5BCF38919738}">
      <dgm:prSet/>
      <dgm:spPr/>
      <dgm:t>
        <a:bodyPr/>
        <a:lstStyle/>
        <a:p>
          <a:endParaRPr lang="es-EC"/>
        </a:p>
      </dgm:t>
    </dgm:pt>
    <dgm:pt modelId="{55C9A1E2-83A7-4E0F-B5CB-FB8ABC718664}" type="sibTrans" cxnId="{48E6CF7A-0264-41C3-8B56-5BCF38919738}">
      <dgm:prSet/>
      <dgm:spPr/>
      <dgm:t>
        <a:bodyPr/>
        <a:lstStyle/>
        <a:p>
          <a:endParaRPr lang="es-EC"/>
        </a:p>
      </dgm:t>
    </dgm:pt>
    <dgm:pt modelId="{EFC76E0D-462C-40AC-861F-4A03240B1084}">
      <dgm:prSet phldrT="[Texto]" custT="1"/>
      <dgm:spPr/>
      <dgm:t>
        <a:bodyPr/>
        <a:lstStyle/>
        <a:p>
          <a:r>
            <a:rPr lang="es-EC" sz="1200" dirty="0" smtClean="0"/>
            <a:t>FORTALECER LA ACTIVIDAD TURÍSTICA</a:t>
          </a:r>
          <a:endParaRPr lang="es-EC" sz="1200" dirty="0"/>
        </a:p>
      </dgm:t>
    </dgm:pt>
    <dgm:pt modelId="{93FCE0E4-492A-4EB0-AD6C-41CDB0C1010E}" type="parTrans" cxnId="{2141434D-B4A1-4CDC-84E9-A1A85B77E2C5}">
      <dgm:prSet/>
      <dgm:spPr/>
      <dgm:t>
        <a:bodyPr/>
        <a:lstStyle/>
        <a:p>
          <a:endParaRPr lang="es-EC"/>
        </a:p>
      </dgm:t>
    </dgm:pt>
    <dgm:pt modelId="{57036604-934B-4DC9-A13E-3BD08692AA07}" type="sibTrans" cxnId="{2141434D-B4A1-4CDC-84E9-A1A85B77E2C5}">
      <dgm:prSet/>
      <dgm:spPr/>
      <dgm:t>
        <a:bodyPr/>
        <a:lstStyle/>
        <a:p>
          <a:endParaRPr lang="es-EC"/>
        </a:p>
      </dgm:t>
    </dgm:pt>
    <dgm:pt modelId="{96A0E83D-CDC5-4C54-983A-B304344797A5}">
      <dgm:prSet phldrT="[Texto]"/>
      <dgm:spPr/>
      <dgm:t>
        <a:bodyPr/>
        <a:lstStyle/>
        <a:p>
          <a:endParaRPr lang="es-EC" sz="1100" dirty="0"/>
        </a:p>
      </dgm:t>
    </dgm:pt>
    <dgm:pt modelId="{D8F58E99-07EA-4BB8-8AB5-32420D87394B}" type="parTrans" cxnId="{5A7A5E79-9BF8-468F-AB07-D8462E031C76}">
      <dgm:prSet/>
      <dgm:spPr/>
      <dgm:t>
        <a:bodyPr/>
        <a:lstStyle/>
        <a:p>
          <a:endParaRPr lang="es-EC"/>
        </a:p>
      </dgm:t>
    </dgm:pt>
    <dgm:pt modelId="{9B475340-7B0D-4A5F-B062-C12317C39B18}" type="sibTrans" cxnId="{5A7A5E79-9BF8-468F-AB07-D8462E031C76}">
      <dgm:prSet/>
      <dgm:spPr/>
      <dgm:t>
        <a:bodyPr/>
        <a:lstStyle/>
        <a:p>
          <a:endParaRPr lang="es-EC"/>
        </a:p>
      </dgm:t>
    </dgm:pt>
    <dgm:pt modelId="{5A306ECF-ABB1-4425-93AB-1C18E2DC2B13}">
      <dgm:prSet phldrT="[Texto]" custT="1"/>
      <dgm:spPr/>
      <dgm:t>
        <a:bodyPr/>
        <a:lstStyle/>
        <a:p>
          <a:r>
            <a:rPr lang="es-EC" sz="1200" dirty="0" smtClean="0"/>
            <a:t>ENTREVISTAS</a:t>
          </a:r>
          <a:endParaRPr lang="es-EC" sz="1200" dirty="0"/>
        </a:p>
      </dgm:t>
    </dgm:pt>
    <dgm:pt modelId="{D77B1311-EDA8-47AE-8C0F-364CE0C39C54}" type="parTrans" cxnId="{1DAD2BC4-BD9E-45F2-A8F9-883AD9B7EB88}">
      <dgm:prSet/>
      <dgm:spPr/>
      <dgm:t>
        <a:bodyPr/>
        <a:lstStyle/>
        <a:p>
          <a:endParaRPr lang="es-EC"/>
        </a:p>
      </dgm:t>
    </dgm:pt>
    <dgm:pt modelId="{1CA21C04-FB48-4C61-B1FD-2C9A552EB8B2}" type="sibTrans" cxnId="{1DAD2BC4-BD9E-45F2-A8F9-883AD9B7EB88}">
      <dgm:prSet/>
      <dgm:spPr/>
      <dgm:t>
        <a:bodyPr/>
        <a:lstStyle/>
        <a:p>
          <a:endParaRPr lang="es-EC"/>
        </a:p>
      </dgm:t>
    </dgm:pt>
    <dgm:pt modelId="{41D08D8D-2384-49E4-AD5F-B6D173FF0BD2}" type="pres">
      <dgm:prSet presAssocID="{E6FD556C-BC2C-4D6E-867D-A51666DD9BD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3B4E8A4E-1686-4611-9B65-B20D467A0C28}" type="pres">
      <dgm:prSet presAssocID="{ABDEDA82-074A-4858-8B01-E7EF6EB83C20}" presName="composite" presStyleCnt="0"/>
      <dgm:spPr/>
    </dgm:pt>
    <dgm:pt modelId="{578AD89B-7F92-4E59-816E-8BDD15A791CB}" type="pres">
      <dgm:prSet presAssocID="{ABDEDA82-074A-4858-8B01-E7EF6EB83C20}" presName="bentUpArrow1" presStyleLbl="alignImgPlace1" presStyleIdx="0" presStyleCnt="2"/>
      <dgm:spPr/>
    </dgm:pt>
    <dgm:pt modelId="{6A631E10-F4F6-493B-AD86-581730A1DE43}" type="pres">
      <dgm:prSet presAssocID="{ABDEDA82-074A-4858-8B01-E7EF6EB83C20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235AC7-3434-4531-B791-82E4623F09C8}" type="pres">
      <dgm:prSet presAssocID="{ABDEDA82-074A-4858-8B01-E7EF6EB83C20}" presName="ChildText" presStyleLbl="revTx" presStyleIdx="0" presStyleCnt="3" custScaleX="124090" custLinFactNeighborX="16983" custLinFactNeighborY="-16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90277B-8307-421E-AC48-C4D069CD1D53}" type="pres">
      <dgm:prSet presAssocID="{6DD3F97E-747C-4716-9CB9-FA97E7F41DB2}" presName="sibTrans" presStyleCnt="0"/>
      <dgm:spPr/>
    </dgm:pt>
    <dgm:pt modelId="{5583C644-7A5A-44AB-91CD-AF404DE2CC3B}" type="pres">
      <dgm:prSet presAssocID="{00B2B849-98E2-457B-8B24-28B421E888D4}" presName="composite" presStyleCnt="0"/>
      <dgm:spPr/>
    </dgm:pt>
    <dgm:pt modelId="{E1B715E7-6C7B-4B6E-B59A-0CEB7CF4DB90}" type="pres">
      <dgm:prSet presAssocID="{00B2B849-98E2-457B-8B24-28B421E888D4}" presName="bentUpArrow1" presStyleLbl="alignImgPlace1" presStyleIdx="1" presStyleCnt="2"/>
      <dgm:spPr/>
    </dgm:pt>
    <dgm:pt modelId="{C4016520-EC97-43C7-912A-00B388751FE4}" type="pres">
      <dgm:prSet presAssocID="{00B2B849-98E2-457B-8B24-28B421E888D4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0FB0C9-C762-4672-905A-0A39DFF13C1B}" type="pres">
      <dgm:prSet presAssocID="{00B2B849-98E2-457B-8B24-28B421E888D4}" presName="ChildText" presStyleLbl="revTx" presStyleIdx="1" presStyleCnt="3" custLinFactNeighborX="9249" custLinFactNeighborY="32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F087AA-B617-4F57-85A1-63DE9E17BCD3}" type="pres">
      <dgm:prSet presAssocID="{CFE8119C-BFD5-4912-B288-492EBB021978}" presName="sibTrans" presStyleCnt="0"/>
      <dgm:spPr/>
    </dgm:pt>
    <dgm:pt modelId="{D63B99AD-4851-4B1D-86A3-6FA530889364}" type="pres">
      <dgm:prSet presAssocID="{8754A218-0EB9-41DB-BBDA-F926D0C5CCC0}" presName="composite" presStyleCnt="0"/>
      <dgm:spPr/>
    </dgm:pt>
    <dgm:pt modelId="{C39DDA06-3DA5-4D02-B549-9D231208D86B}" type="pres">
      <dgm:prSet presAssocID="{8754A218-0EB9-41DB-BBDA-F926D0C5CCC0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5F22F1-F207-4B00-A061-702799D1595A}" type="pres">
      <dgm:prSet presAssocID="{8754A218-0EB9-41DB-BBDA-F926D0C5CCC0}" presName="FinalChildText" presStyleLbl="revTx" presStyleIdx="2" presStyleCnt="3" custScaleX="111936" custLinFactNeighborX="11859" custLinFactNeighborY="-61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2433FE2-8E0E-46BA-ACCD-90E7F5883ABC}" type="presOf" srcId="{00B2B849-98E2-457B-8B24-28B421E888D4}" destId="{C4016520-EC97-43C7-912A-00B388751FE4}" srcOrd="0" destOrd="0" presId="urn:microsoft.com/office/officeart/2005/8/layout/StepDownProcess"/>
    <dgm:cxn modelId="{377BF8F9-EECD-4572-9AD1-8FEB17243047}" type="presOf" srcId="{E6FD556C-BC2C-4D6E-867D-A51666DD9BD0}" destId="{41D08D8D-2384-49E4-AD5F-B6D173FF0BD2}" srcOrd="0" destOrd="0" presId="urn:microsoft.com/office/officeart/2005/8/layout/StepDownProcess"/>
    <dgm:cxn modelId="{D79FB9D6-7C07-4D35-9CB6-2BED06FF7661}" type="presOf" srcId="{EFC76E0D-462C-40AC-861F-4A03240B1084}" destId="{ED5F22F1-F207-4B00-A061-702799D1595A}" srcOrd="0" destOrd="0" presId="urn:microsoft.com/office/officeart/2005/8/layout/StepDownProcess"/>
    <dgm:cxn modelId="{C1670377-BBD0-499B-8D6F-5BF3782AF1D6}" srcId="{00B2B849-98E2-457B-8B24-28B421E888D4}" destId="{3078D5E6-8914-41CA-8192-69A9E731CE61}" srcOrd="0" destOrd="0" parTransId="{E9537E74-D0C3-442C-A60C-B9931207A219}" sibTransId="{1B8515FA-8B6F-418B-9502-E319C3CD7E3E}"/>
    <dgm:cxn modelId="{B353CC58-BE96-4FAA-993E-EDE021585CD3}" type="presOf" srcId="{52555B49-5169-4B77-AC31-CDCB2D8AB925}" destId="{4F235AC7-3434-4531-B791-82E4623F09C8}" srcOrd="0" destOrd="0" presId="urn:microsoft.com/office/officeart/2005/8/layout/StepDownProcess"/>
    <dgm:cxn modelId="{B75614AA-8E8B-4A9A-BC0B-397E7B905586}" type="presOf" srcId="{ABDEDA82-074A-4858-8B01-E7EF6EB83C20}" destId="{6A631E10-F4F6-493B-AD86-581730A1DE43}" srcOrd="0" destOrd="0" presId="urn:microsoft.com/office/officeart/2005/8/layout/StepDownProcess"/>
    <dgm:cxn modelId="{4120F1CD-6DD9-46C1-B22C-3AADAB2E92B5}" type="presOf" srcId="{5A306ECF-ABB1-4425-93AB-1C18E2DC2B13}" destId="{EA0FB0C9-C762-4672-905A-0A39DFF13C1B}" srcOrd="0" destOrd="1" presId="urn:microsoft.com/office/officeart/2005/8/layout/StepDownProcess"/>
    <dgm:cxn modelId="{4D205262-1122-46D2-8B42-25B28205A9AF}" type="presOf" srcId="{8754A218-0EB9-41DB-BBDA-F926D0C5CCC0}" destId="{C39DDA06-3DA5-4D02-B549-9D231208D86B}" srcOrd="0" destOrd="0" presId="urn:microsoft.com/office/officeart/2005/8/layout/StepDownProcess"/>
    <dgm:cxn modelId="{296D87EB-2213-46B1-9723-2FD5472B55A0}" srcId="{E6FD556C-BC2C-4D6E-867D-A51666DD9BD0}" destId="{ABDEDA82-074A-4858-8B01-E7EF6EB83C20}" srcOrd="0" destOrd="0" parTransId="{1D05EF8E-5F9F-4C2E-A75E-9C82BC8D4C92}" sibTransId="{6DD3F97E-747C-4716-9CB9-FA97E7F41DB2}"/>
    <dgm:cxn modelId="{48E6CF7A-0264-41C3-8B56-5BCF38919738}" srcId="{E6FD556C-BC2C-4D6E-867D-A51666DD9BD0}" destId="{8754A218-0EB9-41DB-BBDA-F926D0C5CCC0}" srcOrd="2" destOrd="0" parTransId="{A8453A21-B601-46FA-92CD-5B18617B0CFA}" sibTransId="{55C9A1E2-83A7-4E0F-B5CB-FB8ABC718664}"/>
    <dgm:cxn modelId="{1DAD2BC4-BD9E-45F2-A8F9-883AD9B7EB88}" srcId="{00B2B849-98E2-457B-8B24-28B421E888D4}" destId="{5A306ECF-ABB1-4425-93AB-1C18E2DC2B13}" srcOrd="1" destOrd="0" parTransId="{D77B1311-EDA8-47AE-8C0F-364CE0C39C54}" sibTransId="{1CA21C04-FB48-4C61-B1FD-2C9A552EB8B2}"/>
    <dgm:cxn modelId="{5A7A5E79-9BF8-468F-AB07-D8462E031C76}" srcId="{00B2B849-98E2-457B-8B24-28B421E888D4}" destId="{96A0E83D-CDC5-4C54-983A-B304344797A5}" srcOrd="2" destOrd="0" parTransId="{D8F58E99-07EA-4BB8-8AB5-32420D87394B}" sibTransId="{9B475340-7B0D-4A5F-B062-C12317C39B18}"/>
    <dgm:cxn modelId="{6A2381B5-5724-43B2-8AA3-02FD50BC06B1}" type="presOf" srcId="{3078D5E6-8914-41CA-8192-69A9E731CE61}" destId="{EA0FB0C9-C762-4672-905A-0A39DFF13C1B}" srcOrd="0" destOrd="0" presId="urn:microsoft.com/office/officeart/2005/8/layout/StepDownProcess"/>
    <dgm:cxn modelId="{2141434D-B4A1-4CDC-84E9-A1A85B77E2C5}" srcId="{8754A218-0EB9-41DB-BBDA-F926D0C5CCC0}" destId="{EFC76E0D-462C-40AC-861F-4A03240B1084}" srcOrd="0" destOrd="0" parTransId="{93FCE0E4-492A-4EB0-AD6C-41CDB0C1010E}" sibTransId="{57036604-934B-4DC9-A13E-3BD08692AA07}"/>
    <dgm:cxn modelId="{1AFE1EEC-E0AA-4529-8799-5C8420EBCBE3}" srcId="{ABDEDA82-074A-4858-8B01-E7EF6EB83C20}" destId="{52555B49-5169-4B77-AC31-CDCB2D8AB925}" srcOrd="0" destOrd="0" parTransId="{38CD154B-316E-44C0-ADF3-98150C20909E}" sibTransId="{998FFA40-1B5D-4507-B55E-E9997EDF6D7E}"/>
    <dgm:cxn modelId="{5BAFE25D-7F67-43E5-94B0-BB9F7EB9B3D0}" type="presOf" srcId="{96A0E83D-CDC5-4C54-983A-B304344797A5}" destId="{EA0FB0C9-C762-4672-905A-0A39DFF13C1B}" srcOrd="0" destOrd="2" presId="urn:microsoft.com/office/officeart/2005/8/layout/StepDownProcess"/>
    <dgm:cxn modelId="{107FA91B-9158-455E-922E-410165209766}" srcId="{E6FD556C-BC2C-4D6E-867D-A51666DD9BD0}" destId="{00B2B849-98E2-457B-8B24-28B421E888D4}" srcOrd="1" destOrd="0" parTransId="{B18B3374-026B-4362-B317-941FA9DA7469}" sibTransId="{CFE8119C-BFD5-4912-B288-492EBB021978}"/>
    <dgm:cxn modelId="{2A9C13B7-AB59-4FD3-AF34-D496230C9FB0}" type="presParOf" srcId="{41D08D8D-2384-49E4-AD5F-B6D173FF0BD2}" destId="{3B4E8A4E-1686-4611-9B65-B20D467A0C28}" srcOrd="0" destOrd="0" presId="urn:microsoft.com/office/officeart/2005/8/layout/StepDownProcess"/>
    <dgm:cxn modelId="{44A31BDD-00F6-43B2-B7D4-88D05616972C}" type="presParOf" srcId="{3B4E8A4E-1686-4611-9B65-B20D467A0C28}" destId="{578AD89B-7F92-4E59-816E-8BDD15A791CB}" srcOrd="0" destOrd="0" presId="urn:microsoft.com/office/officeart/2005/8/layout/StepDownProcess"/>
    <dgm:cxn modelId="{57DA168D-60F8-4615-8338-CF9CE27CD66C}" type="presParOf" srcId="{3B4E8A4E-1686-4611-9B65-B20D467A0C28}" destId="{6A631E10-F4F6-493B-AD86-581730A1DE43}" srcOrd="1" destOrd="0" presId="urn:microsoft.com/office/officeart/2005/8/layout/StepDownProcess"/>
    <dgm:cxn modelId="{5A05DE26-57A3-43F1-9A16-2B2D09CBADA3}" type="presParOf" srcId="{3B4E8A4E-1686-4611-9B65-B20D467A0C28}" destId="{4F235AC7-3434-4531-B791-82E4623F09C8}" srcOrd="2" destOrd="0" presId="urn:microsoft.com/office/officeart/2005/8/layout/StepDownProcess"/>
    <dgm:cxn modelId="{C9FE4937-B594-4E38-8E8D-BD5957C6DCD1}" type="presParOf" srcId="{41D08D8D-2384-49E4-AD5F-B6D173FF0BD2}" destId="{CA90277B-8307-421E-AC48-C4D069CD1D53}" srcOrd="1" destOrd="0" presId="urn:microsoft.com/office/officeart/2005/8/layout/StepDownProcess"/>
    <dgm:cxn modelId="{AB8BE358-5ADE-4E7F-A10E-038800C36A4F}" type="presParOf" srcId="{41D08D8D-2384-49E4-AD5F-B6D173FF0BD2}" destId="{5583C644-7A5A-44AB-91CD-AF404DE2CC3B}" srcOrd="2" destOrd="0" presId="urn:microsoft.com/office/officeart/2005/8/layout/StepDownProcess"/>
    <dgm:cxn modelId="{09206D35-C9B1-45BF-8ECE-7A86E369B02B}" type="presParOf" srcId="{5583C644-7A5A-44AB-91CD-AF404DE2CC3B}" destId="{E1B715E7-6C7B-4B6E-B59A-0CEB7CF4DB90}" srcOrd="0" destOrd="0" presId="urn:microsoft.com/office/officeart/2005/8/layout/StepDownProcess"/>
    <dgm:cxn modelId="{4702A832-240D-41A4-988D-EB38FD4451DE}" type="presParOf" srcId="{5583C644-7A5A-44AB-91CD-AF404DE2CC3B}" destId="{C4016520-EC97-43C7-912A-00B388751FE4}" srcOrd="1" destOrd="0" presId="urn:microsoft.com/office/officeart/2005/8/layout/StepDownProcess"/>
    <dgm:cxn modelId="{1B8E3EC0-EEFB-4715-A11F-0ABF7C3A51E4}" type="presParOf" srcId="{5583C644-7A5A-44AB-91CD-AF404DE2CC3B}" destId="{EA0FB0C9-C762-4672-905A-0A39DFF13C1B}" srcOrd="2" destOrd="0" presId="urn:microsoft.com/office/officeart/2005/8/layout/StepDownProcess"/>
    <dgm:cxn modelId="{675DCE69-2074-47AC-956E-881A3928F9C9}" type="presParOf" srcId="{41D08D8D-2384-49E4-AD5F-B6D173FF0BD2}" destId="{A1F087AA-B617-4F57-85A1-63DE9E17BCD3}" srcOrd="3" destOrd="0" presId="urn:microsoft.com/office/officeart/2005/8/layout/StepDownProcess"/>
    <dgm:cxn modelId="{E4D1A633-8A8D-4E75-BE12-9934881300D6}" type="presParOf" srcId="{41D08D8D-2384-49E4-AD5F-B6D173FF0BD2}" destId="{D63B99AD-4851-4B1D-86A3-6FA530889364}" srcOrd="4" destOrd="0" presId="urn:microsoft.com/office/officeart/2005/8/layout/StepDownProcess"/>
    <dgm:cxn modelId="{2BF0CB33-E5BC-4CAF-A93F-77E5B9035205}" type="presParOf" srcId="{D63B99AD-4851-4B1D-86A3-6FA530889364}" destId="{C39DDA06-3DA5-4D02-B549-9D231208D86B}" srcOrd="0" destOrd="0" presId="urn:microsoft.com/office/officeart/2005/8/layout/StepDownProcess"/>
    <dgm:cxn modelId="{D94E1502-8572-49DE-AA4C-1FDDAFA91FB9}" type="presParOf" srcId="{D63B99AD-4851-4B1D-86A3-6FA530889364}" destId="{ED5F22F1-F207-4B00-A061-702799D1595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E5ACCCF-AC0E-4DF3-8855-B9A914AC472C}" type="doc">
      <dgm:prSet loTypeId="urn:microsoft.com/office/officeart/2005/8/layout/cycle3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00319AD9-2632-42AD-8422-061A9B6E91B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Estructura organizacional</a:t>
          </a:r>
          <a:endParaRPr lang="es-EC" dirty="0">
            <a:solidFill>
              <a:schemeClr val="tx1"/>
            </a:solidFill>
          </a:endParaRPr>
        </a:p>
      </dgm:t>
    </dgm:pt>
    <dgm:pt modelId="{CBC0FFD6-12D4-4B49-B125-6B23B1B8ED0A}" type="parTrans" cxnId="{13B2B86C-AA10-431C-ACC9-43E34A807EA8}">
      <dgm:prSet/>
      <dgm:spPr/>
      <dgm:t>
        <a:bodyPr/>
        <a:lstStyle/>
        <a:p>
          <a:endParaRPr lang="es-EC"/>
        </a:p>
      </dgm:t>
    </dgm:pt>
    <dgm:pt modelId="{17BC7E13-623F-4B97-B33D-FF92C481C3E6}" type="sibTrans" cxnId="{13B2B86C-AA10-431C-ACC9-43E34A807EA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36FD6F3-2E30-4090-A8A2-2E87325E9917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 Recursos Económicos</a:t>
          </a:r>
          <a:endParaRPr lang="es-EC" dirty="0">
            <a:solidFill>
              <a:schemeClr val="tx1"/>
            </a:solidFill>
          </a:endParaRPr>
        </a:p>
      </dgm:t>
    </dgm:pt>
    <dgm:pt modelId="{EEDA8751-BA7E-4765-A000-3D194611B34B}" type="parTrans" cxnId="{36775A19-10CF-4A89-AD4F-7154F691A0E4}">
      <dgm:prSet/>
      <dgm:spPr/>
      <dgm:t>
        <a:bodyPr/>
        <a:lstStyle/>
        <a:p>
          <a:endParaRPr lang="es-EC"/>
        </a:p>
      </dgm:t>
    </dgm:pt>
    <dgm:pt modelId="{764FDE63-0177-450D-A9CC-F38457749609}" type="sibTrans" cxnId="{36775A19-10CF-4A89-AD4F-7154F691A0E4}">
      <dgm:prSet/>
      <dgm:spPr/>
      <dgm:t>
        <a:bodyPr/>
        <a:lstStyle/>
        <a:p>
          <a:endParaRPr lang="es-EC"/>
        </a:p>
      </dgm:t>
    </dgm:pt>
    <dgm:pt modelId="{608AE399-BE2D-47B9-8DDA-B527AF851589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 Capacitación turística</a:t>
          </a:r>
          <a:endParaRPr lang="es-EC" dirty="0">
            <a:solidFill>
              <a:schemeClr val="tx1"/>
            </a:solidFill>
          </a:endParaRPr>
        </a:p>
      </dgm:t>
    </dgm:pt>
    <dgm:pt modelId="{5C52AD04-E7CE-4744-8084-B750CAE27C29}" type="parTrans" cxnId="{0C0FCDFB-B82D-4801-8592-A5021911682D}">
      <dgm:prSet/>
      <dgm:spPr/>
      <dgm:t>
        <a:bodyPr/>
        <a:lstStyle/>
        <a:p>
          <a:endParaRPr lang="es-EC"/>
        </a:p>
      </dgm:t>
    </dgm:pt>
    <dgm:pt modelId="{9A9F510B-FE6F-4CC6-97A7-83E56F2611A0}" type="sibTrans" cxnId="{0C0FCDFB-B82D-4801-8592-A5021911682D}">
      <dgm:prSet/>
      <dgm:spPr/>
      <dgm:t>
        <a:bodyPr/>
        <a:lstStyle/>
        <a:p>
          <a:endParaRPr lang="es-EC"/>
        </a:p>
      </dgm:t>
    </dgm:pt>
    <dgm:pt modelId="{7C00D4C3-7EA7-425C-A40B-62351D98BBDC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Manejo ambiental</a:t>
          </a:r>
          <a:endParaRPr lang="es-EC" dirty="0">
            <a:solidFill>
              <a:schemeClr val="tx1"/>
            </a:solidFill>
          </a:endParaRPr>
        </a:p>
      </dgm:t>
    </dgm:pt>
    <dgm:pt modelId="{1209C7FD-8392-4352-9FE0-3CEA6A74C487}" type="parTrans" cxnId="{38C226E3-EAFF-4ED4-BFCF-8E8532585993}">
      <dgm:prSet/>
      <dgm:spPr/>
      <dgm:t>
        <a:bodyPr/>
        <a:lstStyle/>
        <a:p>
          <a:endParaRPr lang="es-EC"/>
        </a:p>
      </dgm:t>
    </dgm:pt>
    <dgm:pt modelId="{922CCBE4-798E-4BB5-84FD-3D2A240C5562}" type="sibTrans" cxnId="{38C226E3-EAFF-4ED4-BFCF-8E8532585993}">
      <dgm:prSet/>
      <dgm:spPr/>
      <dgm:t>
        <a:bodyPr/>
        <a:lstStyle/>
        <a:p>
          <a:endParaRPr lang="es-EC"/>
        </a:p>
      </dgm:t>
    </dgm:pt>
    <dgm:pt modelId="{42239C3D-8271-4F8F-A7B9-DEB7EEEF4082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Conservación cultural</a:t>
          </a:r>
          <a:endParaRPr lang="es-EC" dirty="0">
            <a:solidFill>
              <a:schemeClr val="tx1"/>
            </a:solidFill>
          </a:endParaRPr>
        </a:p>
      </dgm:t>
    </dgm:pt>
    <dgm:pt modelId="{41644F74-8E13-4DD9-B258-4734B52DA013}" type="parTrans" cxnId="{1AA321FE-4001-4C46-98D1-B50A4AF02364}">
      <dgm:prSet/>
      <dgm:spPr/>
      <dgm:t>
        <a:bodyPr/>
        <a:lstStyle/>
        <a:p>
          <a:endParaRPr lang="es-EC"/>
        </a:p>
      </dgm:t>
    </dgm:pt>
    <dgm:pt modelId="{8FEF33F8-1C58-48DC-A77C-BD46EE99364D}" type="sibTrans" cxnId="{1AA321FE-4001-4C46-98D1-B50A4AF02364}">
      <dgm:prSet/>
      <dgm:spPr/>
      <dgm:t>
        <a:bodyPr/>
        <a:lstStyle/>
        <a:p>
          <a:endParaRPr lang="es-EC"/>
        </a:p>
      </dgm:t>
    </dgm:pt>
    <dgm:pt modelId="{171EEE4E-A2F6-4896-B8AE-CE012E6F8574}" type="pres">
      <dgm:prSet presAssocID="{AE5ACCCF-AC0E-4DF3-8855-B9A914AC472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1A3B69F-2F49-49CB-8345-93E71653E797}" type="pres">
      <dgm:prSet presAssocID="{AE5ACCCF-AC0E-4DF3-8855-B9A914AC472C}" presName="cycle" presStyleCnt="0"/>
      <dgm:spPr/>
    </dgm:pt>
    <dgm:pt modelId="{22985681-28A5-434C-8A09-9D6B701C068E}" type="pres">
      <dgm:prSet presAssocID="{00319AD9-2632-42AD-8422-061A9B6E91BA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10FA38-2458-4498-A645-1159B4914BE0}" type="pres">
      <dgm:prSet presAssocID="{17BC7E13-623F-4B97-B33D-FF92C481C3E6}" presName="sibTransFirstNode" presStyleLbl="bgShp" presStyleIdx="0" presStyleCnt="1"/>
      <dgm:spPr/>
      <dgm:t>
        <a:bodyPr/>
        <a:lstStyle/>
        <a:p>
          <a:endParaRPr lang="es-EC"/>
        </a:p>
      </dgm:t>
    </dgm:pt>
    <dgm:pt modelId="{682E9573-4917-4DEC-8797-2216B607A3A4}" type="pres">
      <dgm:prSet presAssocID="{636FD6F3-2E30-4090-A8A2-2E87325E9917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C9D28F-FE68-4E19-B7B9-9C8C1569D20B}" type="pres">
      <dgm:prSet presAssocID="{608AE399-BE2D-47B9-8DDA-B527AF851589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3461B3-656A-45B9-BFCC-E343E2E2BA79}" type="pres">
      <dgm:prSet presAssocID="{7C00D4C3-7EA7-425C-A40B-62351D98BBDC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9A50A4-7B14-4AF7-8027-5430D2FDC74C}" type="pres">
      <dgm:prSet presAssocID="{42239C3D-8271-4F8F-A7B9-DEB7EEEF4082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3A79438-E2C9-4B67-BAB9-8DB284700B09}" type="presOf" srcId="{636FD6F3-2E30-4090-A8A2-2E87325E9917}" destId="{682E9573-4917-4DEC-8797-2216B607A3A4}" srcOrd="0" destOrd="0" presId="urn:microsoft.com/office/officeart/2005/8/layout/cycle3"/>
    <dgm:cxn modelId="{466D087C-C913-4198-B5DE-994CD52639D3}" type="presOf" srcId="{AE5ACCCF-AC0E-4DF3-8855-B9A914AC472C}" destId="{171EEE4E-A2F6-4896-B8AE-CE012E6F8574}" srcOrd="0" destOrd="0" presId="urn:microsoft.com/office/officeart/2005/8/layout/cycle3"/>
    <dgm:cxn modelId="{95E506D1-C51D-4334-97CC-74B7C1388251}" type="presOf" srcId="{7C00D4C3-7EA7-425C-A40B-62351D98BBDC}" destId="{083461B3-656A-45B9-BFCC-E343E2E2BA79}" srcOrd="0" destOrd="0" presId="urn:microsoft.com/office/officeart/2005/8/layout/cycle3"/>
    <dgm:cxn modelId="{38C226E3-EAFF-4ED4-BFCF-8E8532585993}" srcId="{AE5ACCCF-AC0E-4DF3-8855-B9A914AC472C}" destId="{7C00D4C3-7EA7-425C-A40B-62351D98BBDC}" srcOrd="3" destOrd="0" parTransId="{1209C7FD-8392-4352-9FE0-3CEA6A74C487}" sibTransId="{922CCBE4-798E-4BB5-84FD-3D2A240C5562}"/>
    <dgm:cxn modelId="{0C0FCDFB-B82D-4801-8592-A5021911682D}" srcId="{AE5ACCCF-AC0E-4DF3-8855-B9A914AC472C}" destId="{608AE399-BE2D-47B9-8DDA-B527AF851589}" srcOrd="2" destOrd="0" parTransId="{5C52AD04-E7CE-4744-8084-B750CAE27C29}" sibTransId="{9A9F510B-FE6F-4CC6-97A7-83E56F2611A0}"/>
    <dgm:cxn modelId="{13B2B86C-AA10-431C-ACC9-43E34A807EA8}" srcId="{AE5ACCCF-AC0E-4DF3-8855-B9A914AC472C}" destId="{00319AD9-2632-42AD-8422-061A9B6E91BA}" srcOrd="0" destOrd="0" parTransId="{CBC0FFD6-12D4-4B49-B125-6B23B1B8ED0A}" sibTransId="{17BC7E13-623F-4B97-B33D-FF92C481C3E6}"/>
    <dgm:cxn modelId="{AEF0E484-3DB6-49D1-8CAB-8CF9D4696B73}" type="presOf" srcId="{00319AD9-2632-42AD-8422-061A9B6E91BA}" destId="{22985681-28A5-434C-8A09-9D6B701C068E}" srcOrd="0" destOrd="0" presId="urn:microsoft.com/office/officeart/2005/8/layout/cycle3"/>
    <dgm:cxn modelId="{1AA321FE-4001-4C46-98D1-B50A4AF02364}" srcId="{AE5ACCCF-AC0E-4DF3-8855-B9A914AC472C}" destId="{42239C3D-8271-4F8F-A7B9-DEB7EEEF4082}" srcOrd="4" destOrd="0" parTransId="{41644F74-8E13-4DD9-B258-4734B52DA013}" sibTransId="{8FEF33F8-1C58-48DC-A77C-BD46EE99364D}"/>
    <dgm:cxn modelId="{36775A19-10CF-4A89-AD4F-7154F691A0E4}" srcId="{AE5ACCCF-AC0E-4DF3-8855-B9A914AC472C}" destId="{636FD6F3-2E30-4090-A8A2-2E87325E9917}" srcOrd="1" destOrd="0" parTransId="{EEDA8751-BA7E-4765-A000-3D194611B34B}" sibTransId="{764FDE63-0177-450D-A9CC-F38457749609}"/>
    <dgm:cxn modelId="{0027B3BD-FCE0-4090-81B7-9CE07921A50C}" type="presOf" srcId="{42239C3D-8271-4F8F-A7B9-DEB7EEEF4082}" destId="{ED9A50A4-7B14-4AF7-8027-5430D2FDC74C}" srcOrd="0" destOrd="0" presId="urn:microsoft.com/office/officeart/2005/8/layout/cycle3"/>
    <dgm:cxn modelId="{B3B7F618-5B7F-4051-A849-2720F48591C3}" type="presOf" srcId="{608AE399-BE2D-47B9-8DDA-B527AF851589}" destId="{A6C9D28F-FE68-4E19-B7B9-9C8C1569D20B}" srcOrd="0" destOrd="0" presId="urn:microsoft.com/office/officeart/2005/8/layout/cycle3"/>
    <dgm:cxn modelId="{62904A15-A6D6-422F-8416-CD9666DB34F2}" type="presOf" srcId="{17BC7E13-623F-4B97-B33D-FF92C481C3E6}" destId="{3510FA38-2458-4498-A645-1159B4914BE0}" srcOrd="0" destOrd="0" presId="urn:microsoft.com/office/officeart/2005/8/layout/cycle3"/>
    <dgm:cxn modelId="{812B2459-8C25-4D17-A2D0-8674F6473478}" type="presParOf" srcId="{171EEE4E-A2F6-4896-B8AE-CE012E6F8574}" destId="{41A3B69F-2F49-49CB-8345-93E71653E797}" srcOrd="0" destOrd="0" presId="urn:microsoft.com/office/officeart/2005/8/layout/cycle3"/>
    <dgm:cxn modelId="{BF62E9F1-D4A7-4D02-B92E-784E6B11FCC7}" type="presParOf" srcId="{41A3B69F-2F49-49CB-8345-93E71653E797}" destId="{22985681-28A5-434C-8A09-9D6B701C068E}" srcOrd="0" destOrd="0" presId="urn:microsoft.com/office/officeart/2005/8/layout/cycle3"/>
    <dgm:cxn modelId="{6FCD4804-AF01-485E-89A7-0FDC918D5DE9}" type="presParOf" srcId="{41A3B69F-2F49-49CB-8345-93E71653E797}" destId="{3510FA38-2458-4498-A645-1159B4914BE0}" srcOrd="1" destOrd="0" presId="urn:microsoft.com/office/officeart/2005/8/layout/cycle3"/>
    <dgm:cxn modelId="{B5A08C50-85E9-4409-96D1-70F8D74BAC1F}" type="presParOf" srcId="{41A3B69F-2F49-49CB-8345-93E71653E797}" destId="{682E9573-4917-4DEC-8797-2216B607A3A4}" srcOrd="2" destOrd="0" presId="urn:microsoft.com/office/officeart/2005/8/layout/cycle3"/>
    <dgm:cxn modelId="{2F827042-9AC6-4666-A729-8618F86502C4}" type="presParOf" srcId="{41A3B69F-2F49-49CB-8345-93E71653E797}" destId="{A6C9D28F-FE68-4E19-B7B9-9C8C1569D20B}" srcOrd="3" destOrd="0" presId="urn:microsoft.com/office/officeart/2005/8/layout/cycle3"/>
    <dgm:cxn modelId="{0C77BAD1-A0BF-48A4-9B31-999993C3CB84}" type="presParOf" srcId="{41A3B69F-2F49-49CB-8345-93E71653E797}" destId="{083461B3-656A-45B9-BFCC-E343E2E2BA79}" srcOrd="4" destOrd="0" presId="urn:microsoft.com/office/officeart/2005/8/layout/cycle3"/>
    <dgm:cxn modelId="{F98A5756-8A66-4629-ADC8-9070EA687EC5}" type="presParOf" srcId="{41A3B69F-2F49-49CB-8345-93E71653E797}" destId="{ED9A50A4-7B14-4AF7-8027-5430D2FDC74C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4BB62D-4C30-4AA1-9CC4-C0797D514611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</dgm:pt>
    <dgm:pt modelId="{6EB7E385-D7F4-4F4B-A042-E8A5F3A2A775}">
      <dgm:prSet phldrT="[Texto]" custT="1"/>
      <dgm:spPr/>
      <dgm:t>
        <a:bodyPr/>
        <a:lstStyle/>
        <a:p>
          <a:r>
            <a:rPr lang="es-EC" sz="1400" dirty="0" smtClean="0"/>
            <a:t>GESTIÓN COMUNITARIA</a:t>
          </a:r>
          <a:endParaRPr lang="es-EC" sz="1400" dirty="0"/>
        </a:p>
      </dgm:t>
    </dgm:pt>
    <dgm:pt modelId="{990E6565-1BC7-4DF9-B9E6-2EA2849AA41E}" type="parTrans" cxnId="{1920A0FD-66C4-4492-95FC-7BCA41739D6E}">
      <dgm:prSet/>
      <dgm:spPr/>
      <dgm:t>
        <a:bodyPr/>
        <a:lstStyle/>
        <a:p>
          <a:endParaRPr lang="es-EC"/>
        </a:p>
      </dgm:t>
    </dgm:pt>
    <dgm:pt modelId="{BB45A3C7-6FB4-42C8-BA39-92E19E9CAA5E}" type="sibTrans" cxnId="{1920A0FD-66C4-4492-95FC-7BCA41739D6E}">
      <dgm:prSet/>
      <dgm:spPr/>
      <dgm:t>
        <a:bodyPr/>
        <a:lstStyle/>
        <a:p>
          <a:endParaRPr lang="es-EC"/>
        </a:p>
      </dgm:t>
    </dgm:pt>
    <dgm:pt modelId="{31622F83-A5D4-494E-B193-97233C954ABC}">
      <dgm:prSet phldrT="[Texto]" custT="1"/>
      <dgm:spPr/>
      <dgm:t>
        <a:bodyPr/>
        <a:lstStyle/>
        <a:p>
          <a:r>
            <a:rPr lang="es-EC" sz="1400" dirty="0" smtClean="0"/>
            <a:t>CUALIFICACIÓN RR.HH</a:t>
          </a:r>
          <a:endParaRPr lang="es-EC" sz="1400" dirty="0"/>
        </a:p>
      </dgm:t>
    </dgm:pt>
    <dgm:pt modelId="{1E5A5177-A762-4DB1-ACEA-521EB9618E9C}" type="parTrans" cxnId="{28BC1EDB-9B26-4D63-885E-2A5F885F9C0B}">
      <dgm:prSet/>
      <dgm:spPr/>
      <dgm:t>
        <a:bodyPr/>
        <a:lstStyle/>
        <a:p>
          <a:endParaRPr lang="es-EC"/>
        </a:p>
      </dgm:t>
    </dgm:pt>
    <dgm:pt modelId="{B9E34CB4-A647-4EDC-8083-13A4FCD8C6A5}" type="sibTrans" cxnId="{28BC1EDB-9B26-4D63-885E-2A5F885F9C0B}">
      <dgm:prSet/>
      <dgm:spPr/>
      <dgm:t>
        <a:bodyPr/>
        <a:lstStyle/>
        <a:p>
          <a:endParaRPr lang="es-EC"/>
        </a:p>
      </dgm:t>
    </dgm:pt>
    <dgm:pt modelId="{F39946E5-F934-47D1-8265-626C71FC4F40}">
      <dgm:prSet phldrT="[Texto]" custT="1"/>
      <dgm:spPr/>
      <dgm:t>
        <a:bodyPr/>
        <a:lstStyle/>
        <a:p>
          <a:r>
            <a:rPr lang="es-EC" sz="1400" dirty="0" smtClean="0"/>
            <a:t>INNOVACIÓN TECNOLÓGICA</a:t>
          </a:r>
          <a:endParaRPr lang="es-EC" sz="1400" dirty="0"/>
        </a:p>
      </dgm:t>
    </dgm:pt>
    <dgm:pt modelId="{E053E2FC-2B11-45D5-911E-319924FBBFF2}" type="parTrans" cxnId="{39A997AA-C582-48A0-A31B-E80F0DAE0C2F}">
      <dgm:prSet/>
      <dgm:spPr/>
      <dgm:t>
        <a:bodyPr/>
        <a:lstStyle/>
        <a:p>
          <a:endParaRPr lang="es-EC"/>
        </a:p>
      </dgm:t>
    </dgm:pt>
    <dgm:pt modelId="{245B2042-2086-420A-A2B2-21E8B4CEC6F3}" type="sibTrans" cxnId="{39A997AA-C582-48A0-A31B-E80F0DAE0C2F}">
      <dgm:prSet/>
      <dgm:spPr/>
      <dgm:t>
        <a:bodyPr/>
        <a:lstStyle/>
        <a:p>
          <a:endParaRPr lang="es-EC"/>
        </a:p>
      </dgm:t>
    </dgm:pt>
    <dgm:pt modelId="{616D40E1-5247-438A-8C3D-4B7648776F89}">
      <dgm:prSet phldrT="[Texto]" custT="1"/>
      <dgm:spPr/>
      <dgm:t>
        <a:bodyPr/>
        <a:lstStyle/>
        <a:p>
          <a:r>
            <a:rPr lang="es-EC" sz="1400" dirty="0" smtClean="0"/>
            <a:t>PROTECCIÓN AMBIENTAL</a:t>
          </a:r>
          <a:endParaRPr lang="es-EC" sz="1400" dirty="0"/>
        </a:p>
      </dgm:t>
    </dgm:pt>
    <dgm:pt modelId="{20CCD9C9-45BE-44C8-B15F-805FCB208C70}" type="parTrans" cxnId="{1532DE9B-9A87-4C31-A53C-8465DEB7AD54}">
      <dgm:prSet/>
      <dgm:spPr/>
      <dgm:t>
        <a:bodyPr/>
        <a:lstStyle/>
        <a:p>
          <a:endParaRPr lang="es-EC"/>
        </a:p>
      </dgm:t>
    </dgm:pt>
    <dgm:pt modelId="{936DB0DC-D09F-40EC-A058-108F729C2A18}" type="sibTrans" cxnId="{1532DE9B-9A87-4C31-A53C-8465DEB7AD54}">
      <dgm:prSet/>
      <dgm:spPr/>
      <dgm:t>
        <a:bodyPr/>
        <a:lstStyle/>
        <a:p>
          <a:endParaRPr lang="es-EC"/>
        </a:p>
      </dgm:t>
    </dgm:pt>
    <dgm:pt modelId="{B9B87CCA-2879-467A-A888-1DF207634ECA}" type="pres">
      <dgm:prSet presAssocID="{324BB62D-4C30-4AA1-9CC4-C0797D514611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23DD641-9400-4F67-A3AE-CC67CBC321DA}" type="pres">
      <dgm:prSet presAssocID="{6EB7E385-D7F4-4F4B-A042-E8A5F3A2A775}" presName="horFlow" presStyleCnt="0"/>
      <dgm:spPr/>
    </dgm:pt>
    <dgm:pt modelId="{91CA5FEA-C28D-42EA-A3B1-6120161DE366}" type="pres">
      <dgm:prSet presAssocID="{6EB7E385-D7F4-4F4B-A042-E8A5F3A2A775}" presName="bigChev" presStyleLbl="node1" presStyleIdx="0" presStyleCnt="4" custScaleX="274749" custScaleY="208292" custLinFactX="-21262" custLinFactY="200000" custLinFactNeighborX="-100000" custLinFactNeighborY="235526"/>
      <dgm:spPr/>
      <dgm:t>
        <a:bodyPr/>
        <a:lstStyle/>
        <a:p>
          <a:endParaRPr lang="es-EC"/>
        </a:p>
      </dgm:t>
    </dgm:pt>
    <dgm:pt modelId="{9A2B77F8-3A0E-4E66-92BB-BE2EA89ED10A}" type="pres">
      <dgm:prSet presAssocID="{6EB7E385-D7F4-4F4B-A042-E8A5F3A2A775}" presName="vSp" presStyleCnt="0"/>
      <dgm:spPr/>
    </dgm:pt>
    <dgm:pt modelId="{F0CD1CD6-5325-4EF6-A03F-B4F32814E533}" type="pres">
      <dgm:prSet presAssocID="{31622F83-A5D4-494E-B193-97233C954ABC}" presName="horFlow" presStyleCnt="0"/>
      <dgm:spPr/>
    </dgm:pt>
    <dgm:pt modelId="{00FB7065-8F8E-42BF-B618-82FE2523CC53}" type="pres">
      <dgm:prSet presAssocID="{31622F83-A5D4-494E-B193-97233C954ABC}" presName="bigChev" presStyleLbl="node1" presStyleIdx="1" presStyleCnt="4" custScaleX="274749" custScaleY="208292" custLinFactX="-21262" custLinFactNeighborX="-100000" custLinFactNeighborY="-60276"/>
      <dgm:spPr/>
      <dgm:t>
        <a:bodyPr/>
        <a:lstStyle/>
        <a:p>
          <a:endParaRPr lang="es-EC"/>
        </a:p>
      </dgm:t>
    </dgm:pt>
    <dgm:pt modelId="{550D467C-6E70-459A-B2AE-1B1E77089E0C}" type="pres">
      <dgm:prSet presAssocID="{31622F83-A5D4-494E-B193-97233C954ABC}" presName="vSp" presStyleCnt="0"/>
      <dgm:spPr/>
    </dgm:pt>
    <dgm:pt modelId="{1BB1780C-6D95-41A2-9459-157A00983B19}" type="pres">
      <dgm:prSet presAssocID="{F39946E5-F934-47D1-8265-626C71FC4F40}" presName="horFlow" presStyleCnt="0"/>
      <dgm:spPr/>
    </dgm:pt>
    <dgm:pt modelId="{BD24B9E6-CBBB-411F-A8AA-93A532D5CF4F}" type="pres">
      <dgm:prSet presAssocID="{F39946E5-F934-47D1-8265-626C71FC4F40}" presName="bigChev" presStyleLbl="node1" presStyleIdx="2" presStyleCnt="4" custScaleX="274749" custScaleY="208292" custLinFactX="53487" custLinFactY="-100000" custLinFactNeighborX="100000" custLinFactNeighborY="-182686"/>
      <dgm:spPr/>
      <dgm:t>
        <a:bodyPr/>
        <a:lstStyle/>
        <a:p>
          <a:endParaRPr lang="es-EC"/>
        </a:p>
      </dgm:t>
    </dgm:pt>
    <dgm:pt modelId="{B2F6670A-8EB4-46F8-B427-E381D70E9CE2}" type="pres">
      <dgm:prSet presAssocID="{F39946E5-F934-47D1-8265-626C71FC4F40}" presName="vSp" presStyleCnt="0"/>
      <dgm:spPr/>
    </dgm:pt>
    <dgm:pt modelId="{1C3399C5-A4E3-4146-93E6-266B2181C376}" type="pres">
      <dgm:prSet presAssocID="{616D40E1-5247-438A-8C3D-4B7648776F89}" presName="horFlow" presStyleCnt="0"/>
      <dgm:spPr/>
    </dgm:pt>
    <dgm:pt modelId="{598304AE-C11F-4D7E-9DAD-03D6EF3935B8}" type="pres">
      <dgm:prSet presAssocID="{616D40E1-5247-438A-8C3D-4B7648776F89}" presName="bigChev" presStyleLbl="node1" presStyleIdx="3" presStyleCnt="4" custScaleX="274749" custScaleY="208292" custLinFactX="49598" custLinFactY="-100000" custLinFactNeighborX="100000" custLinFactNeighborY="-131350"/>
      <dgm:spPr/>
      <dgm:t>
        <a:bodyPr/>
        <a:lstStyle/>
        <a:p>
          <a:endParaRPr lang="es-EC"/>
        </a:p>
      </dgm:t>
    </dgm:pt>
  </dgm:ptLst>
  <dgm:cxnLst>
    <dgm:cxn modelId="{E9398907-6D26-4EE5-B95C-FA1B6A13741F}" type="presOf" srcId="{324BB62D-4C30-4AA1-9CC4-C0797D514611}" destId="{B9B87CCA-2879-467A-A888-1DF207634ECA}" srcOrd="0" destOrd="0" presId="urn:microsoft.com/office/officeart/2005/8/layout/lProcess3"/>
    <dgm:cxn modelId="{39A997AA-C582-48A0-A31B-E80F0DAE0C2F}" srcId="{324BB62D-4C30-4AA1-9CC4-C0797D514611}" destId="{F39946E5-F934-47D1-8265-626C71FC4F40}" srcOrd="2" destOrd="0" parTransId="{E053E2FC-2B11-45D5-911E-319924FBBFF2}" sibTransId="{245B2042-2086-420A-A2B2-21E8B4CEC6F3}"/>
    <dgm:cxn modelId="{E6C54029-7443-4FEA-9B3F-29BE35E4AC5F}" type="presOf" srcId="{616D40E1-5247-438A-8C3D-4B7648776F89}" destId="{598304AE-C11F-4D7E-9DAD-03D6EF3935B8}" srcOrd="0" destOrd="0" presId="urn:microsoft.com/office/officeart/2005/8/layout/lProcess3"/>
    <dgm:cxn modelId="{1920A0FD-66C4-4492-95FC-7BCA41739D6E}" srcId="{324BB62D-4C30-4AA1-9CC4-C0797D514611}" destId="{6EB7E385-D7F4-4F4B-A042-E8A5F3A2A775}" srcOrd="0" destOrd="0" parTransId="{990E6565-1BC7-4DF9-B9E6-2EA2849AA41E}" sibTransId="{BB45A3C7-6FB4-42C8-BA39-92E19E9CAA5E}"/>
    <dgm:cxn modelId="{C06CA0A6-EFD3-4A3D-96AC-74944B7260D7}" type="presOf" srcId="{6EB7E385-D7F4-4F4B-A042-E8A5F3A2A775}" destId="{91CA5FEA-C28D-42EA-A3B1-6120161DE366}" srcOrd="0" destOrd="0" presId="urn:microsoft.com/office/officeart/2005/8/layout/lProcess3"/>
    <dgm:cxn modelId="{2F40AD2F-EF33-413B-9653-A79D4A0A51DD}" type="presOf" srcId="{F39946E5-F934-47D1-8265-626C71FC4F40}" destId="{BD24B9E6-CBBB-411F-A8AA-93A532D5CF4F}" srcOrd="0" destOrd="0" presId="urn:microsoft.com/office/officeart/2005/8/layout/lProcess3"/>
    <dgm:cxn modelId="{0C0AAAB1-EB46-45E5-9C5A-69150D088D32}" type="presOf" srcId="{31622F83-A5D4-494E-B193-97233C954ABC}" destId="{00FB7065-8F8E-42BF-B618-82FE2523CC53}" srcOrd="0" destOrd="0" presId="urn:microsoft.com/office/officeart/2005/8/layout/lProcess3"/>
    <dgm:cxn modelId="{1532DE9B-9A87-4C31-A53C-8465DEB7AD54}" srcId="{324BB62D-4C30-4AA1-9CC4-C0797D514611}" destId="{616D40E1-5247-438A-8C3D-4B7648776F89}" srcOrd="3" destOrd="0" parTransId="{20CCD9C9-45BE-44C8-B15F-805FCB208C70}" sibTransId="{936DB0DC-D09F-40EC-A058-108F729C2A18}"/>
    <dgm:cxn modelId="{28BC1EDB-9B26-4D63-885E-2A5F885F9C0B}" srcId="{324BB62D-4C30-4AA1-9CC4-C0797D514611}" destId="{31622F83-A5D4-494E-B193-97233C954ABC}" srcOrd="1" destOrd="0" parTransId="{1E5A5177-A762-4DB1-ACEA-521EB9618E9C}" sibTransId="{B9E34CB4-A647-4EDC-8083-13A4FCD8C6A5}"/>
    <dgm:cxn modelId="{C575B674-1427-41FA-B483-6C08916AC820}" type="presParOf" srcId="{B9B87CCA-2879-467A-A888-1DF207634ECA}" destId="{723DD641-9400-4F67-A3AE-CC67CBC321DA}" srcOrd="0" destOrd="0" presId="urn:microsoft.com/office/officeart/2005/8/layout/lProcess3"/>
    <dgm:cxn modelId="{6DFFCB24-F0C9-4495-BBF0-DC55A94438A0}" type="presParOf" srcId="{723DD641-9400-4F67-A3AE-CC67CBC321DA}" destId="{91CA5FEA-C28D-42EA-A3B1-6120161DE366}" srcOrd="0" destOrd="0" presId="urn:microsoft.com/office/officeart/2005/8/layout/lProcess3"/>
    <dgm:cxn modelId="{BE3BCBDC-2BE8-4A4D-B61B-8A7DB290F419}" type="presParOf" srcId="{B9B87CCA-2879-467A-A888-1DF207634ECA}" destId="{9A2B77F8-3A0E-4E66-92BB-BE2EA89ED10A}" srcOrd="1" destOrd="0" presId="urn:microsoft.com/office/officeart/2005/8/layout/lProcess3"/>
    <dgm:cxn modelId="{4876DDAF-2DC6-4A6D-BFE5-3CB1ABF15FA9}" type="presParOf" srcId="{B9B87CCA-2879-467A-A888-1DF207634ECA}" destId="{F0CD1CD6-5325-4EF6-A03F-B4F32814E533}" srcOrd="2" destOrd="0" presId="urn:microsoft.com/office/officeart/2005/8/layout/lProcess3"/>
    <dgm:cxn modelId="{2CD1A71F-09E9-45AE-8950-F9D4C0BA4612}" type="presParOf" srcId="{F0CD1CD6-5325-4EF6-A03F-B4F32814E533}" destId="{00FB7065-8F8E-42BF-B618-82FE2523CC53}" srcOrd="0" destOrd="0" presId="urn:microsoft.com/office/officeart/2005/8/layout/lProcess3"/>
    <dgm:cxn modelId="{ED1BCB6A-1025-48F2-9CAF-58CC7FE8A430}" type="presParOf" srcId="{B9B87CCA-2879-467A-A888-1DF207634ECA}" destId="{550D467C-6E70-459A-B2AE-1B1E77089E0C}" srcOrd="3" destOrd="0" presId="urn:microsoft.com/office/officeart/2005/8/layout/lProcess3"/>
    <dgm:cxn modelId="{48192341-8C9B-4D46-9118-03BE33DFE477}" type="presParOf" srcId="{B9B87CCA-2879-467A-A888-1DF207634ECA}" destId="{1BB1780C-6D95-41A2-9459-157A00983B19}" srcOrd="4" destOrd="0" presId="urn:microsoft.com/office/officeart/2005/8/layout/lProcess3"/>
    <dgm:cxn modelId="{92F3B476-D62D-4D12-83F4-9A7292ACB1B6}" type="presParOf" srcId="{1BB1780C-6D95-41A2-9459-157A00983B19}" destId="{BD24B9E6-CBBB-411F-A8AA-93A532D5CF4F}" srcOrd="0" destOrd="0" presId="urn:microsoft.com/office/officeart/2005/8/layout/lProcess3"/>
    <dgm:cxn modelId="{91F61D2C-11F1-485F-8F2D-5D04478D06DD}" type="presParOf" srcId="{B9B87CCA-2879-467A-A888-1DF207634ECA}" destId="{B2F6670A-8EB4-46F8-B427-E381D70E9CE2}" srcOrd="5" destOrd="0" presId="urn:microsoft.com/office/officeart/2005/8/layout/lProcess3"/>
    <dgm:cxn modelId="{451B0F98-449B-4B1F-91DE-03507B42D0C8}" type="presParOf" srcId="{B9B87CCA-2879-467A-A888-1DF207634ECA}" destId="{1C3399C5-A4E3-4146-93E6-266B2181C376}" srcOrd="6" destOrd="0" presId="urn:microsoft.com/office/officeart/2005/8/layout/lProcess3"/>
    <dgm:cxn modelId="{40CA9C09-FA12-4A2D-B5EF-C3F22007EC56}" type="presParOf" srcId="{1C3399C5-A4E3-4146-93E6-266B2181C376}" destId="{598304AE-C11F-4D7E-9DAD-03D6EF3935B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7E70F4-631B-49BB-84EA-693382CF8BD1}" type="doc">
      <dgm:prSet loTypeId="urn:microsoft.com/office/officeart/2005/8/layout/process2" loCatId="process" qsTypeId="urn:microsoft.com/office/officeart/2005/8/quickstyle/simple3" qsCatId="simple" csTypeId="urn:microsoft.com/office/officeart/2005/8/colors/colorful3" csCatId="colorful" phldr="1"/>
      <dgm:spPr/>
    </dgm:pt>
    <dgm:pt modelId="{202B6CDA-A80E-4DC9-A0E3-8059C5100ECF}">
      <dgm:prSet phldrT="[Texto]"/>
      <dgm:spPr/>
      <dgm:t>
        <a:bodyPr/>
        <a:lstStyle/>
        <a:p>
          <a:r>
            <a:rPr lang="es-EC" dirty="0" smtClean="0"/>
            <a:t>OBJETIVO GENERAL</a:t>
          </a:r>
          <a:endParaRPr lang="es-EC" dirty="0"/>
        </a:p>
      </dgm:t>
    </dgm:pt>
    <dgm:pt modelId="{B77EEB2E-E3AA-4E9E-BD3D-5BFB122860CC}" type="parTrans" cxnId="{D531865B-BABB-4E2D-B95E-21C5188980EC}">
      <dgm:prSet/>
      <dgm:spPr/>
      <dgm:t>
        <a:bodyPr/>
        <a:lstStyle/>
        <a:p>
          <a:endParaRPr lang="es-EC"/>
        </a:p>
      </dgm:t>
    </dgm:pt>
    <dgm:pt modelId="{99B5C641-D51D-4653-9F1A-5696FA68A54C}" type="sibTrans" cxnId="{D531865B-BABB-4E2D-B95E-21C5188980EC}">
      <dgm:prSet/>
      <dgm:spPr/>
      <dgm:t>
        <a:bodyPr/>
        <a:lstStyle/>
        <a:p>
          <a:endParaRPr lang="es-EC"/>
        </a:p>
      </dgm:t>
    </dgm:pt>
    <dgm:pt modelId="{98837E21-86DD-4491-B9E3-8CB84CFE44CA}">
      <dgm:prSet phldrT="[Texto]"/>
      <dgm:spPr/>
      <dgm:t>
        <a:bodyPr/>
        <a:lstStyle/>
        <a:p>
          <a:r>
            <a:rPr lang="es-EC" dirty="0" smtClean="0"/>
            <a:t>Analizar el turismo comunitario como alternativa de desarrollo para impulsar el turismo en la comunidad Achuar Wayusentsa, cantón Montalvo, Provincia de Pastaza.</a:t>
          </a:r>
          <a:endParaRPr lang="es-EC" dirty="0"/>
        </a:p>
      </dgm:t>
    </dgm:pt>
    <dgm:pt modelId="{0559CA85-10D7-4C5C-9377-3E764EE4341B}" type="parTrans" cxnId="{0C62B460-5E83-4A49-9734-29B7290F7AF6}">
      <dgm:prSet/>
      <dgm:spPr/>
      <dgm:t>
        <a:bodyPr/>
        <a:lstStyle/>
        <a:p>
          <a:endParaRPr lang="es-EC"/>
        </a:p>
      </dgm:t>
    </dgm:pt>
    <dgm:pt modelId="{342238D6-6688-4FE5-A958-31A7A7025668}" type="sibTrans" cxnId="{0C62B460-5E83-4A49-9734-29B7290F7AF6}">
      <dgm:prSet/>
      <dgm:spPr/>
      <dgm:t>
        <a:bodyPr/>
        <a:lstStyle/>
        <a:p>
          <a:endParaRPr lang="es-EC"/>
        </a:p>
      </dgm:t>
    </dgm:pt>
    <dgm:pt modelId="{CC34321A-1BD3-4B52-AE32-C4CB62F6ECD4}" type="pres">
      <dgm:prSet presAssocID="{F97E70F4-631B-49BB-84EA-693382CF8BD1}" presName="linearFlow" presStyleCnt="0">
        <dgm:presLayoutVars>
          <dgm:resizeHandles val="exact"/>
        </dgm:presLayoutVars>
      </dgm:prSet>
      <dgm:spPr/>
    </dgm:pt>
    <dgm:pt modelId="{8C24C01A-2940-4F7E-9C53-F6D3D243AED0}" type="pres">
      <dgm:prSet presAssocID="{202B6CDA-A80E-4DC9-A0E3-8059C5100ECF}" presName="node" presStyleLbl="node1" presStyleIdx="0" presStyleCnt="2" custScaleX="40785" custScaleY="3599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70BB98-2391-4036-8FDA-F999DDC82DB0}" type="pres">
      <dgm:prSet presAssocID="{99B5C641-D51D-4653-9F1A-5696FA68A54C}" presName="sibTrans" presStyleLbl="sibTrans2D1" presStyleIdx="0" presStyleCnt="1"/>
      <dgm:spPr/>
      <dgm:t>
        <a:bodyPr/>
        <a:lstStyle/>
        <a:p>
          <a:endParaRPr lang="es-EC"/>
        </a:p>
      </dgm:t>
    </dgm:pt>
    <dgm:pt modelId="{E992E06E-2A21-446B-8405-8F0EDBB0EFCB}" type="pres">
      <dgm:prSet presAssocID="{99B5C641-D51D-4653-9F1A-5696FA68A54C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3F84DF46-E5E2-48BF-8C1E-58D305F49F88}" type="pres">
      <dgm:prSet presAssocID="{98837E21-86DD-4491-B9E3-8CB84CFE44CA}" presName="node" presStyleLbl="node1" presStyleIdx="1" presStyleCnt="2" custScaleX="81555" custScaleY="90105" custLinFactNeighborX="-144" custLinFactNeighborY="-560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C62B460-5E83-4A49-9734-29B7290F7AF6}" srcId="{F97E70F4-631B-49BB-84EA-693382CF8BD1}" destId="{98837E21-86DD-4491-B9E3-8CB84CFE44CA}" srcOrd="1" destOrd="0" parTransId="{0559CA85-10D7-4C5C-9377-3E764EE4341B}" sibTransId="{342238D6-6688-4FE5-A958-31A7A7025668}"/>
    <dgm:cxn modelId="{4E45CD1B-FA06-4E41-A546-2CACE2C15C4C}" type="presOf" srcId="{202B6CDA-A80E-4DC9-A0E3-8059C5100ECF}" destId="{8C24C01A-2940-4F7E-9C53-F6D3D243AED0}" srcOrd="0" destOrd="0" presId="urn:microsoft.com/office/officeart/2005/8/layout/process2"/>
    <dgm:cxn modelId="{1DD2EBB2-CB8F-4009-827A-A7DAFFEE6349}" type="presOf" srcId="{98837E21-86DD-4491-B9E3-8CB84CFE44CA}" destId="{3F84DF46-E5E2-48BF-8C1E-58D305F49F88}" srcOrd="0" destOrd="0" presId="urn:microsoft.com/office/officeart/2005/8/layout/process2"/>
    <dgm:cxn modelId="{D531865B-BABB-4E2D-B95E-21C5188980EC}" srcId="{F97E70F4-631B-49BB-84EA-693382CF8BD1}" destId="{202B6CDA-A80E-4DC9-A0E3-8059C5100ECF}" srcOrd="0" destOrd="0" parTransId="{B77EEB2E-E3AA-4E9E-BD3D-5BFB122860CC}" sibTransId="{99B5C641-D51D-4653-9F1A-5696FA68A54C}"/>
    <dgm:cxn modelId="{D9E05F88-E4D3-49E9-91B2-9BCD4E920B26}" type="presOf" srcId="{99B5C641-D51D-4653-9F1A-5696FA68A54C}" destId="{E992E06E-2A21-446B-8405-8F0EDBB0EFCB}" srcOrd="1" destOrd="0" presId="urn:microsoft.com/office/officeart/2005/8/layout/process2"/>
    <dgm:cxn modelId="{CB933573-8BA6-4ADE-A501-9322E818B36A}" type="presOf" srcId="{99B5C641-D51D-4653-9F1A-5696FA68A54C}" destId="{3C70BB98-2391-4036-8FDA-F999DDC82DB0}" srcOrd="0" destOrd="0" presId="urn:microsoft.com/office/officeart/2005/8/layout/process2"/>
    <dgm:cxn modelId="{BA5B5445-5D05-4D34-B404-761D937FE80D}" type="presOf" srcId="{F97E70F4-631B-49BB-84EA-693382CF8BD1}" destId="{CC34321A-1BD3-4B52-AE32-C4CB62F6ECD4}" srcOrd="0" destOrd="0" presId="urn:microsoft.com/office/officeart/2005/8/layout/process2"/>
    <dgm:cxn modelId="{991E77E3-255A-49E0-A41E-5A5D65798C18}" type="presParOf" srcId="{CC34321A-1BD3-4B52-AE32-C4CB62F6ECD4}" destId="{8C24C01A-2940-4F7E-9C53-F6D3D243AED0}" srcOrd="0" destOrd="0" presId="urn:microsoft.com/office/officeart/2005/8/layout/process2"/>
    <dgm:cxn modelId="{92C7645F-EBAE-4A29-8FFD-49B775363A0D}" type="presParOf" srcId="{CC34321A-1BD3-4B52-AE32-C4CB62F6ECD4}" destId="{3C70BB98-2391-4036-8FDA-F999DDC82DB0}" srcOrd="1" destOrd="0" presId="urn:microsoft.com/office/officeart/2005/8/layout/process2"/>
    <dgm:cxn modelId="{D476CAA8-BA3D-4179-A7D6-C0C29703E7DF}" type="presParOf" srcId="{3C70BB98-2391-4036-8FDA-F999DDC82DB0}" destId="{E992E06E-2A21-446B-8405-8F0EDBB0EFCB}" srcOrd="0" destOrd="0" presId="urn:microsoft.com/office/officeart/2005/8/layout/process2"/>
    <dgm:cxn modelId="{947C4D94-6832-4F8A-8AC3-75B7B6B33E17}" type="presParOf" srcId="{CC34321A-1BD3-4B52-AE32-C4CB62F6ECD4}" destId="{3F84DF46-E5E2-48BF-8C1E-58D305F49F88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F7B8A4-DA8E-4277-9C7D-17EEC5847840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EC"/>
        </a:p>
      </dgm:t>
    </dgm:pt>
    <dgm:pt modelId="{04319DCA-4735-4CDE-A1C5-CDD6DA779E3C}">
      <dgm:prSet phldrT="[Texto]" custT="1"/>
      <dgm:spPr/>
      <dgm:t>
        <a:bodyPr/>
        <a:lstStyle/>
        <a:p>
          <a:r>
            <a:rPr lang="es-EC" sz="1800" dirty="0" smtClean="0"/>
            <a:t>FUNDAMENTAR</a:t>
          </a:r>
          <a:endParaRPr lang="es-EC" sz="1800" dirty="0"/>
        </a:p>
      </dgm:t>
    </dgm:pt>
    <dgm:pt modelId="{363C8840-36C0-4517-842A-DCDF743B4AF6}" type="parTrans" cxnId="{8CFAD0F6-578F-4027-8004-2D9BA5247346}">
      <dgm:prSet/>
      <dgm:spPr/>
      <dgm:t>
        <a:bodyPr/>
        <a:lstStyle/>
        <a:p>
          <a:endParaRPr lang="es-EC"/>
        </a:p>
      </dgm:t>
    </dgm:pt>
    <dgm:pt modelId="{4F6A14CF-2ACE-4830-B220-F731883E8A03}" type="sibTrans" cxnId="{8CFAD0F6-578F-4027-8004-2D9BA5247346}">
      <dgm:prSet/>
      <dgm:spPr/>
      <dgm:t>
        <a:bodyPr/>
        <a:lstStyle/>
        <a:p>
          <a:endParaRPr lang="es-EC"/>
        </a:p>
      </dgm:t>
    </dgm:pt>
    <dgm:pt modelId="{1DF0F2D4-D9A7-4422-AE58-36664B712999}">
      <dgm:prSet phldrT="[Texto]" custT="1"/>
      <dgm:spPr/>
      <dgm:t>
        <a:bodyPr/>
        <a:lstStyle/>
        <a:p>
          <a:r>
            <a:rPr lang="es-EC" sz="1800" dirty="0" smtClean="0"/>
            <a:t>DIAGNOSTICAR</a:t>
          </a:r>
          <a:endParaRPr lang="es-EC" sz="1800" dirty="0"/>
        </a:p>
      </dgm:t>
    </dgm:pt>
    <dgm:pt modelId="{CACEE2DE-510B-4B96-B4C7-821ED7CA8367}" type="parTrans" cxnId="{4B7739E0-FC3C-4B0F-8382-1BAFC1C53144}">
      <dgm:prSet/>
      <dgm:spPr/>
      <dgm:t>
        <a:bodyPr/>
        <a:lstStyle/>
        <a:p>
          <a:endParaRPr lang="es-EC"/>
        </a:p>
      </dgm:t>
    </dgm:pt>
    <dgm:pt modelId="{A2F074BC-C547-4622-A83E-EF834877BE04}" type="sibTrans" cxnId="{4B7739E0-FC3C-4B0F-8382-1BAFC1C53144}">
      <dgm:prSet/>
      <dgm:spPr/>
      <dgm:t>
        <a:bodyPr/>
        <a:lstStyle/>
        <a:p>
          <a:endParaRPr lang="es-EC"/>
        </a:p>
      </dgm:t>
    </dgm:pt>
    <dgm:pt modelId="{4B0F5B1B-1CE1-44B9-8EC6-8C6196EB1330}">
      <dgm:prSet phldrT="[Texto]" custT="1"/>
      <dgm:spPr/>
      <dgm:t>
        <a:bodyPr/>
        <a:lstStyle/>
        <a:p>
          <a:r>
            <a:rPr lang="es-EC" sz="1800" dirty="0" smtClean="0"/>
            <a:t>PROPONER</a:t>
          </a:r>
          <a:endParaRPr lang="es-EC" sz="1800" dirty="0"/>
        </a:p>
      </dgm:t>
    </dgm:pt>
    <dgm:pt modelId="{B0FE81EE-BEEA-4D20-BAF3-8A19B100BCDF}" type="parTrans" cxnId="{AAE09EC6-3DE5-41C6-B706-FA178FFDC8AD}">
      <dgm:prSet/>
      <dgm:spPr/>
      <dgm:t>
        <a:bodyPr/>
        <a:lstStyle/>
        <a:p>
          <a:endParaRPr lang="es-EC"/>
        </a:p>
      </dgm:t>
    </dgm:pt>
    <dgm:pt modelId="{88970B3C-13B0-4895-BA5F-2BD70DE42D5B}" type="sibTrans" cxnId="{AAE09EC6-3DE5-41C6-B706-FA178FFDC8AD}">
      <dgm:prSet/>
      <dgm:spPr/>
      <dgm:t>
        <a:bodyPr/>
        <a:lstStyle/>
        <a:p>
          <a:endParaRPr lang="es-EC"/>
        </a:p>
      </dgm:t>
    </dgm:pt>
    <dgm:pt modelId="{A5B717E7-C19D-4332-AE11-48843C3F7280}" type="pres">
      <dgm:prSet presAssocID="{08F7B8A4-DA8E-4277-9C7D-17EEC5847840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BB02CE3-85FE-436F-A7A9-DF921272D119}" type="pres">
      <dgm:prSet presAssocID="{04319DCA-4735-4CDE-A1C5-CDD6DA779E3C}" presName="Accent1" presStyleCnt="0"/>
      <dgm:spPr/>
    </dgm:pt>
    <dgm:pt modelId="{B2A3ECA4-50F4-4EF6-8B30-9BABD5DDA3B2}" type="pres">
      <dgm:prSet presAssocID="{04319DCA-4735-4CDE-A1C5-CDD6DA779E3C}" presName="Accent" presStyleLbl="node1" presStyleIdx="0" presStyleCnt="3"/>
      <dgm:spPr/>
    </dgm:pt>
    <dgm:pt modelId="{C44E3E1E-CD1D-448B-B7FF-AAB04A077455}" type="pres">
      <dgm:prSet presAssocID="{04319DCA-4735-4CDE-A1C5-CDD6DA779E3C}" presName="Parent1" presStyleLbl="revTx" presStyleIdx="0" presStyleCnt="3" custScaleX="200636" custLinFactNeighborX="1000" custLinFactNeighborY="191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37B10D-F3FB-4F14-821B-36A3FD7042D7}" type="pres">
      <dgm:prSet presAssocID="{1DF0F2D4-D9A7-4422-AE58-36664B712999}" presName="Accent2" presStyleCnt="0"/>
      <dgm:spPr/>
    </dgm:pt>
    <dgm:pt modelId="{56717924-581B-4214-B923-F4A3CAD83CFD}" type="pres">
      <dgm:prSet presAssocID="{1DF0F2D4-D9A7-4422-AE58-36664B712999}" presName="Accent" presStyleLbl="node1" presStyleIdx="1" presStyleCnt="3"/>
      <dgm:spPr/>
    </dgm:pt>
    <dgm:pt modelId="{3B72E499-1A16-4EFC-9A4A-4FBB994A1C9D}" type="pres">
      <dgm:prSet presAssocID="{1DF0F2D4-D9A7-4422-AE58-36664B712999}" presName="Parent2" presStyleLbl="revTx" presStyleIdx="1" presStyleCnt="3" custScaleX="200636" custLinFactNeighborX="5122" custLinFactNeighborY="20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8A49C0-17CB-46ED-959E-31B3E0402450}" type="pres">
      <dgm:prSet presAssocID="{4B0F5B1B-1CE1-44B9-8EC6-8C6196EB1330}" presName="Accent3" presStyleCnt="0"/>
      <dgm:spPr/>
    </dgm:pt>
    <dgm:pt modelId="{A5FA17A5-D3F3-4FF6-8F3A-5D08092DB376}" type="pres">
      <dgm:prSet presAssocID="{4B0F5B1B-1CE1-44B9-8EC6-8C6196EB1330}" presName="Accent" presStyleLbl="node1" presStyleIdx="2" presStyleCnt="3"/>
      <dgm:spPr/>
    </dgm:pt>
    <dgm:pt modelId="{832F8283-115F-4550-ABE4-E1A2530B0B85}" type="pres">
      <dgm:prSet presAssocID="{4B0F5B1B-1CE1-44B9-8EC6-8C6196EB1330}" presName="Parent3" presStyleLbl="revTx" presStyleIdx="2" presStyleCnt="3" custScaleX="2006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0CE4B64-0279-43DA-80FC-3B676EEED89E}" type="presOf" srcId="{4B0F5B1B-1CE1-44B9-8EC6-8C6196EB1330}" destId="{832F8283-115F-4550-ABE4-E1A2530B0B85}" srcOrd="0" destOrd="0" presId="urn:microsoft.com/office/officeart/2009/layout/CircleArrowProcess"/>
    <dgm:cxn modelId="{8CFAD0F6-578F-4027-8004-2D9BA5247346}" srcId="{08F7B8A4-DA8E-4277-9C7D-17EEC5847840}" destId="{04319DCA-4735-4CDE-A1C5-CDD6DA779E3C}" srcOrd="0" destOrd="0" parTransId="{363C8840-36C0-4517-842A-DCDF743B4AF6}" sibTransId="{4F6A14CF-2ACE-4830-B220-F731883E8A03}"/>
    <dgm:cxn modelId="{A549402A-373E-4F88-8899-486E71220FFC}" type="presOf" srcId="{1DF0F2D4-D9A7-4422-AE58-36664B712999}" destId="{3B72E499-1A16-4EFC-9A4A-4FBB994A1C9D}" srcOrd="0" destOrd="0" presId="urn:microsoft.com/office/officeart/2009/layout/CircleArrowProcess"/>
    <dgm:cxn modelId="{AAE09EC6-3DE5-41C6-B706-FA178FFDC8AD}" srcId="{08F7B8A4-DA8E-4277-9C7D-17EEC5847840}" destId="{4B0F5B1B-1CE1-44B9-8EC6-8C6196EB1330}" srcOrd="2" destOrd="0" parTransId="{B0FE81EE-BEEA-4D20-BAF3-8A19B100BCDF}" sibTransId="{88970B3C-13B0-4895-BA5F-2BD70DE42D5B}"/>
    <dgm:cxn modelId="{F350E3C1-4AAF-4CDB-BC3E-8196FBB0CF08}" type="presOf" srcId="{08F7B8A4-DA8E-4277-9C7D-17EEC5847840}" destId="{A5B717E7-C19D-4332-AE11-48843C3F7280}" srcOrd="0" destOrd="0" presId="urn:microsoft.com/office/officeart/2009/layout/CircleArrowProcess"/>
    <dgm:cxn modelId="{4B7739E0-FC3C-4B0F-8382-1BAFC1C53144}" srcId="{08F7B8A4-DA8E-4277-9C7D-17EEC5847840}" destId="{1DF0F2D4-D9A7-4422-AE58-36664B712999}" srcOrd="1" destOrd="0" parTransId="{CACEE2DE-510B-4B96-B4C7-821ED7CA8367}" sibTransId="{A2F074BC-C547-4622-A83E-EF834877BE04}"/>
    <dgm:cxn modelId="{36FF4F4C-1229-4B7F-9124-A32F9FF982BC}" type="presOf" srcId="{04319DCA-4735-4CDE-A1C5-CDD6DA779E3C}" destId="{C44E3E1E-CD1D-448B-B7FF-AAB04A077455}" srcOrd="0" destOrd="0" presId="urn:microsoft.com/office/officeart/2009/layout/CircleArrowProcess"/>
    <dgm:cxn modelId="{D3C85E0E-6460-4282-A1B3-AEAE99C45789}" type="presParOf" srcId="{A5B717E7-C19D-4332-AE11-48843C3F7280}" destId="{6BB02CE3-85FE-436F-A7A9-DF921272D119}" srcOrd="0" destOrd="0" presId="urn:microsoft.com/office/officeart/2009/layout/CircleArrowProcess"/>
    <dgm:cxn modelId="{0FA3B017-CDF8-4B88-A4F2-742168D9422F}" type="presParOf" srcId="{6BB02CE3-85FE-436F-A7A9-DF921272D119}" destId="{B2A3ECA4-50F4-4EF6-8B30-9BABD5DDA3B2}" srcOrd="0" destOrd="0" presId="urn:microsoft.com/office/officeart/2009/layout/CircleArrowProcess"/>
    <dgm:cxn modelId="{D47260FB-2AAB-4350-AD00-7359EE1AC171}" type="presParOf" srcId="{A5B717E7-C19D-4332-AE11-48843C3F7280}" destId="{C44E3E1E-CD1D-448B-B7FF-AAB04A077455}" srcOrd="1" destOrd="0" presId="urn:microsoft.com/office/officeart/2009/layout/CircleArrowProcess"/>
    <dgm:cxn modelId="{512D3852-BB74-4023-BBBF-2A9E341CA890}" type="presParOf" srcId="{A5B717E7-C19D-4332-AE11-48843C3F7280}" destId="{BF37B10D-F3FB-4F14-821B-36A3FD7042D7}" srcOrd="2" destOrd="0" presId="urn:microsoft.com/office/officeart/2009/layout/CircleArrowProcess"/>
    <dgm:cxn modelId="{ABEF7AE5-DF91-4A68-9441-962BD61B6B04}" type="presParOf" srcId="{BF37B10D-F3FB-4F14-821B-36A3FD7042D7}" destId="{56717924-581B-4214-B923-F4A3CAD83CFD}" srcOrd="0" destOrd="0" presId="urn:microsoft.com/office/officeart/2009/layout/CircleArrowProcess"/>
    <dgm:cxn modelId="{3618D007-0064-4755-A826-7D0795E23BE4}" type="presParOf" srcId="{A5B717E7-C19D-4332-AE11-48843C3F7280}" destId="{3B72E499-1A16-4EFC-9A4A-4FBB994A1C9D}" srcOrd="3" destOrd="0" presId="urn:microsoft.com/office/officeart/2009/layout/CircleArrowProcess"/>
    <dgm:cxn modelId="{DC7A43F2-566D-43E2-808D-9B9CD096C815}" type="presParOf" srcId="{A5B717E7-C19D-4332-AE11-48843C3F7280}" destId="{668A49C0-17CB-46ED-959E-31B3E0402450}" srcOrd="4" destOrd="0" presId="urn:microsoft.com/office/officeart/2009/layout/CircleArrowProcess"/>
    <dgm:cxn modelId="{06F6F56D-CE01-4CF9-8E08-C535F2B6330C}" type="presParOf" srcId="{668A49C0-17CB-46ED-959E-31B3E0402450}" destId="{A5FA17A5-D3F3-4FF6-8F3A-5D08092DB376}" srcOrd="0" destOrd="0" presId="urn:microsoft.com/office/officeart/2009/layout/CircleArrowProcess"/>
    <dgm:cxn modelId="{F6EA5C07-4FE1-4B43-9169-FC2A195559EB}" type="presParOf" srcId="{A5B717E7-C19D-4332-AE11-48843C3F7280}" destId="{832F8283-115F-4550-ABE4-E1A2530B0B8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2A772D-8619-4ADB-88F6-B8160AB49A1C}" type="doc">
      <dgm:prSet loTypeId="urn:microsoft.com/office/officeart/2005/8/layout/hierarchy2" loCatId="hierarchy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es-EC"/>
        </a:p>
      </dgm:t>
    </dgm:pt>
    <dgm:pt modelId="{57202D7F-A0AB-4B4B-BEC3-84852A416397}">
      <dgm:prSet phldrT="[Texto]"/>
      <dgm:spPr/>
      <dgm:t>
        <a:bodyPr/>
        <a:lstStyle/>
        <a:p>
          <a:r>
            <a:rPr lang="es-EC" dirty="0" smtClean="0"/>
            <a:t>ENFOQUE DE LA INVESTIGACIÓN</a:t>
          </a:r>
          <a:endParaRPr lang="es-EC" dirty="0"/>
        </a:p>
      </dgm:t>
    </dgm:pt>
    <dgm:pt modelId="{6F40B7A4-A2BA-4C19-B23F-CCC52F960048}" type="parTrans" cxnId="{F3993436-5969-4281-9AF8-D17BD3B1E776}">
      <dgm:prSet/>
      <dgm:spPr/>
      <dgm:t>
        <a:bodyPr/>
        <a:lstStyle/>
        <a:p>
          <a:endParaRPr lang="es-EC"/>
        </a:p>
      </dgm:t>
    </dgm:pt>
    <dgm:pt modelId="{36920D82-5813-4E85-B790-81FD9A2A7ACC}" type="sibTrans" cxnId="{F3993436-5969-4281-9AF8-D17BD3B1E776}">
      <dgm:prSet/>
      <dgm:spPr/>
      <dgm:t>
        <a:bodyPr/>
        <a:lstStyle/>
        <a:p>
          <a:endParaRPr lang="es-EC"/>
        </a:p>
      </dgm:t>
    </dgm:pt>
    <dgm:pt modelId="{0B40CE28-C3DA-4983-A632-AE8471E81A8B}" type="pres">
      <dgm:prSet presAssocID="{202A772D-8619-4ADB-88F6-B8160AB49A1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3535CA0-5B20-4364-87FF-0726AC4462C9}" type="pres">
      <dgm:prSet presAssocID="{57202D7F-A0AB-4B4B-BEC3-84852A416397}" presName="root1" presStyleCnt="0"/>
      <dgm:spPr/>
    </dgm:pt>
    <dgm:pt modelId="{68FBC4D7-25DC-48D1-8729-03094F556AC5}" type="pres">
      <dgm:prSet presAssocID="{57202D7F-A0AB-4B4B-BEC3-84852A416397}" presName="LevelOneTextNode" presStyleLbl="node0" presStyleIdx="0" presStyleCnt="1" custLinFactNeighborX="32690" custLinFactNeighborY="-4851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118C66D-E349-4E05-8B47-204F7494D894}" type="pres">
      <dgm:prSet presAssocID="{57202D7F-A0AB-4B4B-BEC3-84852A416397}" presName="level2hierChild" presStyleCnt="0"/>
      <dgm:spPr/>
    </dgm:pt>
  </dgm:ptLst>
  <dgm:cxnLst>
    <dgm:cxn modelId="{89AF6B4F-92E5-4E9D-BFC6-0270744662BF}" type="presOf" srcId="{202A772D-8619-4ADB-88F6-B8160AB49A1C}" destId="{0B40CE28-C3DA-4983-A632-AE8471E81A8B}" srcOrd="0" destOrd="0" presId="urn:microsoft.com/office/officeart/2005/8/layout/hierarchy2"/>
    <dgm:cxn modelId="{90BB5F6E-75D6-4511-B05F-4CB703191C51}" type="presOf" srcId="{57202D7F-A0AB-4B4B-BEC3-84852A416397}" destId="{68FBC4D7-25DC-48D1-8729-03094F556AC5}" srcOrd="0" destOrd="0" presId="urn:microsoft.com/office/officeart/2005/8/layout/hierarchy2"/>
    <dgm:cxn modelId="{F3993436-5969-4281-9AF8-D17BD3B1E776}" srcId="{202A772D-8619-4ADB-88F6-B8160AB49A1C}" destId="{57202D7F-A0AB-4B4B-BEC3-84852A416397}" srcOrd="0" destOrd="0" parTransId="{6F40B7A4-A2BA-4C19-B23F-CCC52F960048}" sibTransId="{36920D82-5813-4E85-B790-81FD9A2A7ACC}"/>
    <dgm:cxn modelId="{35C4CFA4-B9BE-48E9-B2AD-9DA40E929DCC}" type="presParOf" srcId="{0B40CE28-C3DA-4983-A632-AE8471E81A8B}" destId="{A3535CA0-5B20-4364-87FF-0726AC4462C9}" srcOrd="0" destOrd="0" presId="urn:microsoft.com/office/officeart/2005/8/layout/hierarchy2"/>
    <dgm:cxn modelId="{195BEEB3-339E-4B74-8EE0-A2FA7CB54960}" type="presParOf" srcId="{A3535CA0-5B20-4364-87FF-0726AC4462C9}" destId="{68FBC4D7-25DC-48D1-8729-03094F556AC5}" srcOrd="0" destOrd="0" presId="urn:microsoft.com/office/officeart/2005/8/layout/hierarchy2"/>
    <dgm:cxn modelId="{0E52AADB-F9D3-40F4-8D79-375B86E4FC8B}" type="presParOf" srcId="{A3535CA0-5B20-4364-87FF-0726AC4462C9}" destId="{3118C66D-E349-4E05-8B47-204F7494D89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B9B764-AB92-4748-A273-F0E447FAE27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16C9AD1C-FAFF-4754-B5EC-B4988EA86985}">
      <dgm:prSet phldrT="[Texto]"/>
      <dgm:spPr/>
      <dgm:t>
        <a:bodyPr/>
        <a:lstStyle/>
        <a:p>
          <a:r>
            <a:rPr lang="es-EC" dirty="0" smtClean="0"/>
            <a:t>TIPOLOGÍA</a:t>
          </a:r>
          <a:endParaRPr lang="es-EC" dirty="0"/>
        </a:p>
      </dgm:t>
    </dgm:pt>
    <dgm:pt modelId="{DA182A6F-AFD0-4D8B-8D5B-A66C5F4E01CA}" type="parTrans" cxnId="{6B07AA04-00E5-493F-9EE3-AA2449FFE40E}">
      <dgm:prSet/>
      <dgm:spPr/>
      <dgm:t>
        <a:bodyPr/>
        <a:lstStyle/>
        <a:p>
          <a:endParaRPr lang="es-EC"/>
        </a:p>
      </dgm:t>
    </dgm:pt>
    <dgm:pt modelId="{A3F8A7E2-E3D3-4B1E-BE5C-E808CDA1447C}" type="sibTrans" cxnId="{6B07AA04-00E5-493F-9EE3-AA2449FFE40E}">
      <dgm:prSet/>
      <dgm:spPr/>
      <dgm:t>
        <a:bodyPr/>
        <a:lstStyle/>
        <a:p>
          <a:endParaRPr lang="es-EC"/>
        </a:p>
      </dgm:t>
    </dgm:pt>
    <dgm:pt modelId="{445AA822-63CB-4781-B3F5-0103AB1A31BC}">
      <dgm:prSet phldrT="[Texto]"/>
      <dgm:spPr/>
      <dgm:t>
        <a:bodyPr/>
        <a:lstStyle/>
        <a:p>
          <a:r>
            <a:rPr lang="es-EC" dirty="0" smtClean="0"/>
            <a:t>Aplicada</a:t>
          </a:r>
          <a:endParaRPr lang="es-EC" dirty="0"/>
        </a:p>
      </dgm:t>
    </dgm:pt>
    <dgm:pt modelId="{38AF058A-767F-4B78-ACBF-2FF6332A07A3}" type="parTrans" cxnId="{1BC8B234-35DC-4FC6-9465-F1BFCDB5800B}">
      <dgm:prSet/>
      <dgm:spPr/>
      <dgm:t>
        <a:bodyPr/>
        <a:lstStyle/>
        <a:p>
          <a:endParaRPr lang="es-EC"/>
        </a:p>
      </dgm:t>
    </dgm:pt>
    <dgm:pt modelId="{03B6EA65-95BE-486C-9D36-334F9E4AF892}" type="sibTrans" cxnId="{1BC8B234-35DC-4FC6-9465-F1BFCDB5800B}">
      <dgm:prSet/>
      <dgm:spPr/>
      <dgm:t>
        <a:bodyPr/>
        <a:lstStyle/>
        <a:p>
          <a:endParaRPr lang="es-EC"/>
        </a:p>
      </dgm:t>
    </dgm:pt>
    <dgm:pt modelId="{576CA53C-0A52-407C-AD8A-AC0A930FCBEE}">
      <dgm:prSet phldrT="[Texto]"/>
      <dgm:spPr/>
      <dgm:t>
        <a:bodyPr/>
        <a:lstStyle/>
        <a:p>
          <a:r>
            <a:rPr lang="es-EC" smtClean="0"/>
            <a:t>Descriptiva</a:t>
          </a:r>
          <a:endParaRPr lang="es-EC" dirty="0"/>
        </a:p>
      </dgm:t>
    </dgm:pt>
    <dgm:pt modelId="{F674AFA1-2FCC-4483-942D-0944085A3D53}" type="parTrans" cxnId="{42989369-56BB-44F9-BA4F-F30A5A8E0571}">
      <dgm:prSet/>
      <dgm:spPr/>
      <dgm:t>
        <a:bodyPr/>
        <a:lstStyle/>
        <a:p>
          <a:endParaRPr lang="es-EC"/>
        </a:p>
      </dgm:t>
    </dgm:pt>
    <dgm:pt modelId="{AEAFC9BE-A48A-4640-BF25-16EE9959D74E}" type="sibTrans" cxnId="{42989369-56BB-44F9-BA4F-F30A5A8E0571}">
      <dgm:prSet/>
      <dgm:spPr/>
      <dgm:t>
        <a:bodyPr/>
        <a:lstStyle/>
        <a:p>
          <a:endParaRPr lang="es-EC"/>
        </a:p>
      </dgm:t>
    </dgm:pt>
    <dgm:pt modelId="{40E6008D-E738-4164-97DA-37694E587819}">
      <dgm:prSet phldrT="[Texto]"/>
      <dgm:spPr/>
      <dgm:t>
        <a:bodyPr/>
        <a:lstStyle/>
        <a:p>
          <a:r>
            <a:rPr lang="es-EC" dirty="0" smtClean="0"/>
            <a:t>Mixta</a:t>
          </a:r>
          <a:endParaRPr lang="es-EC" dirty="0"/>
        </a:p>
      </dgm:t>
    </dgm:pt>
    <dgm:pt modelId="{68639936-4C3A-4C3F-A321-E123D46B1A1A}" type="parTrans" cxnId="{C6BE2889-1269-4E79-8E24-EBD51F0E89C9}">
      <dgm:prSet/>
      <dgm:spPr/>
      <dgm:t>
        <a:bodyPr/>
        <a:lstStyle/>
        <a:p>
          <a:endParaRPr lang="es-EC"/>
        </a:p>
      </dgm:t>
    </dgm:pt>
    <dgm:pt modelId="{09D5FCFF-52B6-48F3-BF52-C7AF3A969170}" type="sibTrans" cxnId="{C6BE2889-1269-4E79-8E24-EBD51F0E89C9}">
      <dgm:prSet/>
      <dgm:spPr/>
      <dgm:t>
        <a:bodyPr/>
        <a:lstStyle/>
        <a:p>
          <a:endParaRPr lang="es-EC"/>
        </a:p>
      </dgm:t>
    </dgm:pt>
    <dgm:pt modelId="{B7D86B26-C712-4891-B9E9-A54522BC2ABD}">
      <dgm:prSet phldrT="[Texto]"/>
      <dgm:spPr/>
      <dgm:t>
        <a:bodyPr/>
        <a:lstStyle/>
        <a:p>
          <a:r>
            <a:rPr lang="es-EC" dirty="0" smtClean="0"/>
            <a:t>No Experimental</a:t>
          </a:r>
          <a:endParaRPr lang="es-EC" dirty="0"/>
        </a:p>
      </dgm:t>
    </dgm:pt>
    <dgm:pt modelId="{6F819EC5-0509-47F1-8254-672E2752E5FF}" type="parTrans" cxnId="{73036504-D48C-4DC5-990E-D0CF55C0C160}">
      <dgm:prSet/>
      <dgm:spPr/>
      <dgm:t>
        <a:bodyPr/>
        <a:lstStyle/>
        <a:p>
          <a:endParaRPr lang="es-EC"/>
        </a:p>
      </dgm:t>
    </dgm:pt>
    <dgm:pt modelId="{2A1C2C3D-1E56-4F2E-95FF-A48A7CFB3DA0}" type="sibTrans" cxnId="{73036504-D48C-4DC5-990E-D0CF55C0C160}">
      <dgm:prSet/>
      <dgm:spPr/>
      <dgm:t>
        <a:bodyPr/>
        <a:lstStyle/>
        <a:p>
          <a:endParaRPr lang="es-EC"/>
        </a:p>
      </dgm:t>
    </dgm:pt>
    <dgm:pt modelId="{5CED98D8-0BC3-46B1-8BED-4C17246B19A3}" type="pres">
      <dgm:prSet presAssocID="{7CB9B764-AB92-4748-A273-F0E447FAE27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B506A28-599B-4F3C-A4CA-2E9C9FC12763}" type="pres">
      <dgm:prSet presAssocID="{16C9AD1C-FAFF-4754-B5EC-B4988EA86985}" presName="root1" presStyleCnt="0"/>
      <dgm:spPr/>
    </dgm:pt>
    <dgm:pt modelId="{BA57E5FE-8A13-424D-BA3F-BA720F433001}" type="pres">
      <dgm:prSet presAssocID="{16C9AD1C-FAFF-4754-B5EC-B4988EA8698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A0941BD-83AA-4A5D-BE38-8A024A1C520D}" type="pres">
      <dgm:prSet presAssocID="{16C9AD1C-FAFF-4754-B5EC-B4988EA86985}" presName="level2hierChild" presStyleCnt="0"/>
      <dgm:spPr/>
    </dgm:pt>
    <dgm:pt modelId="{DBD5F149-886B-4D28-A238-E417B7718FED}" type="pres">
      <dgm:prSet presAssocID="{38AF058A-767F-4B78-ACBF-2FF6332A07A3}" presName="conn2-1" presStyleLbl="parChTrans1D2" presStyleIdx="0" presStyleCnt="4"/>
      <dgm:spPr/>
      <dgm:t>
        <a:bodyPr/>
        <a:lstStyle/>
        <a:p>
          <a:endParaRPr lang="es-EC"/>
        </a:p>
      </dgm:t>
    </dgm:pt>
    <dgm:pt modelId="{A1CDF43F-1770-49A2-BCA3-E61FFEA615C5}" type="pres">
      <dgm:prSet presAssocID="{38AF058A-767F-4B78-ACBF-2FF6332A07A3}" presName="connTx" presStyleLbl="parChTrans1D2" presStyleIdx="0" presStyleCnt="4"/>
      <dgm:spPr/>
      <dgm:t>
        <a:bodyPr/>
        <a:lstStyle/>
        <a:p>
          <a:endParaRPr lang="es-EC"/>
        </a:p>
      </dgm:t>
    </dgm:pt>
    <dgm:pt modelId="{8B9F1A53-9B75-48DC-A8F0-DBB6E116E2C9}" type="pres">
      <dgm:prSet presAssocID="{445AA822-63CB-4781-B3F5-0103AB1A31BC}" presName="root2" presStyleCnt="0"/>
      <dgm:spPr/>
    </dgm:pt>
    <dgm:pt modelId="{19C242CD-CC60-45A5-AFC9-A0CD7C549A21}" type="pres">
      <dgm:prSet presAssocID="{445AA822-63CB-4781-B3F5-0103AB1A31BC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3ECD5A4-9D7B-4035-BCC1-EBFB2EC85AD9}" type="pres">
      <dgm:prSet presAssocID="{445AA822-63CB-4781-B3F5-0103AB1A31BC}" presName="level3hierChild" presStyleCnt="0"/>
      <dgm:spPr/>
    </dgm:pt>
    <dgm:pt modelId="{786EE255-C893-4D63-971C-24275B9243BA}" type="pres">
      <dgm:prSet presAssocID="{68639936-4C3A-4C3F-A321-E123D46B1A1A}" presName="conn2-1" presStyleLbl="parChTrans1D2" presStyleIdx="1" presStyleCnt="4"/>
      <dgm:spPr/>
      <dgm:t>
        <a:bodyPr/>
        <a:lstStyle/>
        <a:p>
          <a:endParaRPr lang="es-EC"/>
        </a:p>
      </dgm:t>
    </dgm:pt>
    <dgm:pt modelId="{1A5ECA20-A05C-4D5A-92B4-BC212C7C516F}" type="pres">
      <dgm:prSet presAssocID="{68639936-4C3A-4C3F-A321-E123D46B1A1A}" presName="connTx" presStyleLbl="parChTrans1D2" presStyleIdx="1" presStyleCnt="4"/>
      <dgm:spPr/>
      <dgm:t>
        <a:bodyPr/>
        <a:lstStyle/>
        <a:p>
          <a:endParaRPr lang="es-EC"/>
        </a:p>
      </dgm:t>
    </dgm:pt>
    <dgm:pt modelId="{AB93CBF7-BCD4-4751-BBC1-BE7E9B9E3783}" type="pres">
      <dgm:prSet presAssocID="{40E6008D-E738-4164-97DA-37694E587819}" presName="root2" presStyleCnt="0"/>
      <dgm:spPr/>
    </dgm:pt>
    <dgm:pt modelId="{118C4776-8566-4E68-8CED-10BE6D5B1FC6}" type="pres">
      <dgm:prSet presAssocID="{40E6008D-E738-4164-97DA-37694E587819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52CFE6D-B745-41A1-BBB1-FCF39176EF8C}" type="pres">
      <dgm:prSet presAssocID="{40E6008D-E738-4164-97DA-37694E587819}" presName="level3hierChild" presStyleCnt="0"/>
      <dgm:spPr/>
    </dgm:pt>
    <dgm:pt modelId="{6AF70E35-5E87-407C-8871-FD23B03910AF}" type="pres">
      <dgm:prSet presAssocID="{6F819EC5-0509-47F1-8254-672E2752E5FF}" presName="conn2-1" presStyleLbl="parChTrans1D2" presStyleIdx="2" presStyleCnt="4"/>
      <dgm:spPr/>
      <dgm:t>
        <a:bodyPr/>
        <a:lstStyle/>
        <a:p>
          <a:endParaRPr lang="es-EC"/>
        </a:p>
      </dgm:t>
    </dgm:pt>
    <dgm:pt modelId="{77A5D0C1-1407-458A-9D54-6BCCFD69720F}" type="pres">
      <dgm:prSet presAssocID="{6F819EC5-0509-47F1-8254-672E2752E5FF}" presName="connTx" presStyleLbl="parChTrans1D2" presStyleIdx="2" presStyleCnt="4"/>
      <dgm:spPr/>
      <dgm:t>
        <a:bodyPr/>
        <a:lstStyle/>
        <a:p>
          <a:endParaRPr lang="es-EC"/>
        </a:p>
      </dgm:t>
    </dgm:pt>
    <dgm:pt modelId="{FD014E98-D1D7-4198-AA41-C0C2878AA8BF}" type="pres">
      <dgm:prSet presAssocID="{B7D86B26-C712-4891-B9E9-A54522BC2ABD}" presName="root2" presStyleCnt="0"/>
      <dgm:spPr/>
    </dgm:pt>
    <dgm:pt modelId="{34E98C80-3D76-4899-8EAF-97A46CEE25DB}" type="pres">
      <dgm:prSet presAssocID="{B7D86B26-C712-4891-B9E9-A54522BC2ABD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B5B9E73-87D8-4F49-907F-62E1868636F4}" type="pres">
      <dgm:prSet presAssocID="{B7D86B26-C712-4891-B9E9-A54522BC2ABD}" presName="level3hierChild" presStyleCnt="0"/>
      <dgm:spPr/>
    </dgm:pt>
    <dgm:pt modelId="{EFFDECC1-FC59-4FF1-9294-CCBD010B1D3E}" type="pres">
      <dgm:prSet presAssocID="{F674AFA1-2FCC-4483-942D-0944085A3D53}" presName="conn2-1" presStyleLbl="parChTrans1D2" presStyleIdx="3" presStyleCnt="4"/>
      <dgm:spPr/>
      <dgm:t>
        <a:bodyPr/>
        <a:lstStyle/>
        <a:p>
          <a:endParaRPr lang="es-EC"/>
        </a:p>
      </dgm:t>
    </dgm:pt>
    <dgm:pt modelId="{33A797B0-C01B-4EE7-8A02-F2475989DCB3}" type="pres">
      <dgm:prSet presAssocID="{F674AFA1-2FCC-4483-942D-0944085A3D53}" presName="connTx" presStyleLbl="parChTrans1D2" presStyleIdx="3" presStyleCnt="4"/>
      <dgm:spPr/>
      <dgm:t>
        <a:bodyPr/>
        <a:lstStyle/>
        <a:p>
          <a:endParaRPr lang="es-EC"/>
        </a:p>
      </dgm:t>
    </dgm:pt>
    <dgm:pt modelId="{220FF5AA-6D5C-498C-A907-5C7393902C41}" type="pres">
      <dgm:prSet presAssocID="{576CA53C-0A52-407C-AD8A-AC0A930FCBEE}" presName="root2" presStyleCnt="0"/>
      <dgm:spPr/>
    </dgm:pt>
    <dgm:pt modelId="{EFB8D6B5-163F-4FB0-847F-860A7A1A3BF6}" type="pres">
      <dgm:prSet presAssocID="{576CA53C-0A52-407C-AD8A-AC0A930FCBEE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0CF220A-A822-48EA-83FA-F09BC4B5FBC8}" type="pres">
      <dgm:prSet presAssocID="{576CA53C-0A52-407C-AD8A-AC0A930FCBEE}" presName="level3hierChild" presStyleCnt="0"/>
      <dgm:spPr/>
    </dgm:pt>
  </dgm:ptLst>
  <dgm:cxnLst>
    <dgm:cxn modelId="{1BC8B234-35DC-4FC6-9465-F1BFCDB5800B}" srcId="{16C9AD1C-FAFF-4754-B5EC-B4988EA86985}" destId="{445AA822-63CB-4781-B3F5-0103AB1A31BC}" srcOrd="0" destOrd="0" parTransId="{38AF058A-767F-4B78-ACBF-2FF6332A07A3}" sibTransId="{03B6EA65-95BE-486C-9D36-334F9E4AF892}"/>
    <dgm:cxn modelId="{E9F28CEF-C3DC-48CE-9D6D-59AE243DD145}" type="presOf" srcId="{F674AFA1-2FCC-4483-942D-0944085A3D53}" destId="{33A797B0-C01B-4EE7-8A02-F2475989DCB3}" srcOrd="1" destOrd="0" presId="urn:microsoft.com/office/officeart/2008/layout/HorizontalMultiLevelHierarchy"/>
    <dgm:cxn modelId="{7153FF65-33CC-4116-836A-0699E79EA10D}" type="presOf" srcId="{38AF058A-767F-4B78-ACBF-2FF6332A07A3}" destId="{DBD5F149-886B-4D28-A238-E417B7718FED}" srcOrd="0" destOrd="0" presId="urn:microsoft.com/office/officeart/2008/layout/HorizontalMultiLevelHierarchy"/>
    <dgm:cxn modelId="{218176F6-6D8F-49B6-9081-7883F532AB5E}" type="presOf" srcId="{6F819EC5-0509-47F1-8254-672E2752E5FF}" destId="{6AF70E35-5E87-407C-8871-FD23B03910AF}" srcOrd="0" destOrd="0" presId="urn:microsoft.com/office/officeart/2008/layout/HorizontalMultiLevelHierarchy"/>
    <dgm:cxn modelId="{B1CC4E70-51F0-4339-82C0-80C01A4C9715}" type="presOf" srcId="{68639936-4C3A-4C3F-A321-E123D46B1A1A}" destId="{1A5ECA20-A05C-4D5A-92B4-BC212C7C516F}" srcOrd="1" destOrd="0" presId="urn:microsoft.com/office/officeart/2008/layout/HorizontalMultiLevelHierarchy"/>
    <dgm:cxn modelId="{6B07AA04-00E5-493F-9EE3-AA2449FFE40E}" srcId="{7CB9B764-AB92-4748-A273-F0E447FAE278}" destId="{16C9AD1C-FAFF-4754-B5EC-B4988EA86985}" srcOrd="0" destOrd="0" parTransId="{DA182A6F-AFD0-4D8B-8D5B-A66C5F4E01CA}" sibTransId="{A3F8A7E2-E3D3-4B1E-BE5C-E808CDA1447C}"/>
    <dgm:cxn modelId="{C71819D2-02CD-4C9B-A6F9-48E6A67BB561}" type="presOf" srcId="{6F819EC5-0509-47F1-8254-672E2752E5FF}" destId="{77A5D0C1-1407-458A-9D54-6BCCFD69720F}" srcOrd="1" destOrd="0" presId="urn:microsoft.com/office/officeart/2008/layout/HorizontalMultiLevelHierarchy"/>
    <dgm:cxn modelId="{AA5EA823-30CC-4AED-B0D3-838E5DC1C736}" type="presOf" srcId="{68639936-4C3A-4C3F-A321-E123D46B1A1A}" destId="{786EE255-C893-4D63-971C-24275B9243BA}" srcOrd="0" destOrd="0" presId="urn:microsoft.com/office/officeart/2008/layout/HorizontalMultiLevelHierarchy"/>
    <dgm:cxn modelId="{6825A967-F346-4EC9-A8DB-89A8D29F936B}" type="presOf" srcId="{40E6008D-E738-4164-97DA-37694E587819}" destId="{118C4776-8566-4E68-8CED-10BE6D5B1FC6}" srcOrd="0" destOrd="0" presId="urn:microsoft.com/office/officeart/2008/layout/HorizontalMultiLevelHierarchy"/>
    <dgm:cxn modelId="{9AA42BA3-D55C-4C4A-A919-397A1D39EEAC}" type="presOf" srcId="{38AF058A-767F-4B78-ACBF-2FF6332A07A3}" destId="{A1CDF43F-1770-49A2-BCA3-E61FFEA615C5}" srcOrd="1" destOrd="0" presId="urn:microsoft.com/office/officeart/2008/layout/HorizontalMultiLevelHierarchy"/>
    <dgm:cxn modelId="{AEB943D3-2AE8-4B38-9073-625B983CAC28}" type="presOf" srcId="{F674AFA1-2FCC-4483-942D-0944085A3D53}" destId="{EFFDECC1-FC59-4FF1-9294-CCBD010B1D3E}" srcOrd="0" destOrd="0" presId="urn:microsoft.com/office/officeart/2008/layout/HorizontalMultiLevelHierarchy"/>
    <dgm:cxn modelId="{C6BE2889-1269-4E79-8E24-EBD51F0E89C9}" srcId="{16C9AD1C-FAFF-4754-B5EC-B4988EA86985}" destId="{40E6008D-E738-4164-97DA-37694E587819}" srcOrd="1" destOrd="0" parTransId="{68639936-4C3A-4C3F-A321-E123D46B1A1A}" sibTransId="{09D5FCFF-52B6-48F3-BF52-C7AF3A969170}"/>
    <dgm:cxn modelId="{A4598B74-8339-4631-B7AA-48D017AB0429}" type="presOf" srcId="{16C9AD1C-FAFF-4754-B5EC-B4988EA86985}" destId="{BA57E5FE-8A13-424D-BA3F-BA720F433001}" srcOrd="0" destOrd="0" presId="urn:microsoft.com/office/officeart/2008/layout/HorizontalMultiLevelHierarchy"/>
    <dgm:cxn modelId="{61176133-78E1-4AC6-B9CB-04CD5ED6265C}" type="presOf" srcId="{576CA53C-0A52-407C-AD8A-AC0A930FCBEE}" destId="{EFB8D6B5-163F-4FB0-847F-860A7A1A3BF6}" srcOrd="0" destOrd="0" presId="urn:microsoft.com/office/officeart/2008/layout/HorizontalMultiLevelHierarchy"/>
    <dgm:cxn modelId="{FEC8A87A-30AB-4BAE-BF5B-F5A7EF72A5FE}" type="presOf" srcId="{7CB9B764-AB92-4748-A273-F0E447FAE278}" destId="{5CED98D8-0BC3-46B1-8BED-4C17246B19A3}" srcOrd="0" destOrd="0" presId="urn:microsoft.com/office/officeart/2008/layout/HorizontalMultiLevelHierarchy"/>
    <dgm:cxn modelId="{42989369-56BB-44F9-BA4F-F30A5A8E0571}" srcId="{16C9AD1C-FAFF-4754-B5EC-B4988EA86985}" destId="{576CA53C-0A52-407C-AD8A-AC0A930FCBEE}" srcOrd="3" destOrd="0" parTransId="{F674AFA1-2FCC-4483-942D-0944085A3D53}" sibTransId="{AEAFC9BE-A48A-4640-BF25-16EE9959D74E}"/>
    <dgm:cxn modelId="{73036504-D48C-4DC5-990E-D0CF55C0C160}" srcId="{16C9AD1C-FAFF-4754-B5EC-B4988EA86985}" destId="{B7D86B26-C712-4891-B9E9-A54522BC2ABD}" srcOrd="2" destOrd="0" parTransId="{6F819EC5-0509-47F1-8254-672E2752E5FF}" sibTransId="{2A1C2C3D-1E56-4F2E-95FF-A48A7CFB3DA0}"/>
    <dgm:cxn modelId="{BD9AAEAB-C05F-4ACD-9BB5-27C74D039AE7}" type="presOf" srcId="{B7D86B26-C712-4891-B9E9-A54522BC2ABD}" destId="{34E98C80-3D76-4899-8EAF-97A46CEE25DB}" srcOrd="0" destOrd="0" presId="urn:microsoft.com/office/officeart/2008/layout/HorizontalMultiLevelHierarchy"/>
    <dgm:cxn modelId="{D1A5CDCC-907D-4CEF-9DD4-8CEAB15268C9}" type="presOf" srcId="{445AA822-63CB-4781-B3F5-0103AB1A31BC}" destId="{19C242CD-CC60-45A5-AFC9-A0CD7C549A21}" srcOrd="0" destOrd="0" presId="urn:microsoft.com/office/officeart/2008/layout/HorizontalMultiLevelHierarchy"/>
    <dgm:cxn modelId="{2295EDD7-BBEF-41B8-A022-1F57F46F5740}" type="presParOf" srcId="{5CED98D8-0BC3-46B1-8BED-4C17246B19A3}" destId="{1B506A28-599B-4F3C-A4CA-2E9C9FC12763}" srcOrd="0" destOrd="0" presId="urn:microsoft.com/office/officeart/2008/layout/HorizontalMultiLevelHierarchy"/>
    <dgm:cxn modelId="{AACB243E-06D0-478F-B599-B9BAF204D954}" type="presParOf" srcId="{1B506A28-599B-4F3C-A4CA-2E9C9FC12763}" destId="{BA57E5FE-8A13-424D-BA3F-BA720F433001}" srcOrd="0" destOrd="0" presId="urn:microsoft.com/office/officeart/2008/layout/HorizontalMultiLevelHierarchy"/>
    <dgm:cxn modelId="{2B72F15B-64B4-4D17-8C6E-457DC9C30675}" type="presParOf" srcId="{1B506A28-599B-4F3C-A4CA-2E9C9FC12763}" destId="{BA0941BD-83AA-4A5D-BE38-8A024A1C520D}" srcOrd="1" destOrd="0" presId="urn:microsoft.com/office/officeart/2008/layout/HorizontalMultiLevelHierarchy"/>
    <dgm:cxn modelId="{39CE3E56-2E02-4D10-A281-2E2DB589F1A3}" type="presParOf" srcId="{BA0941BD-83AA-4A5D-BE38-8A024A1C520D}" destId="{DBD5F149-886B-4D28-A238-E417B7718FED}" srcOrd="0" destOrd="0" presId="urn:microsoft.com/office/officeart/2008/layout/HorizontalMultiLevelHierarchy"/>
    <dgm:cxn modelId="{6EF88CC1-6001-42F9-8C31-A72165835FCA}" type="presParOf" srcId="{DBD5F149-886B-4D28-A238-E417B7718FED}" destId="{A1CDF43F-1770-49A2-BCA3-E61FFEA615C5}" srcOrd="0" destOrd="0" presId="urn:microsoft.com/office/officeart/2008/layout/HorizontalMultiLevelHierarchy"/>
    <dgm:cxn modelId="{7E6F69B3-CFC9-4255-A194-F4A0C3F4784C}" type="presParOf" srcId="{BA0941BD-83AA-4A5D-BE38-8A024A1C520D}" destId="{8B9F1A53-9B75-48DC-A8F0-DBB6E116E2C9}" srcOrd="1" destOrd="0" presId="urn:microsoft.com/office/officeart/2008/layout/HorizontalMultiLevelHierarchy"/>
    <dgm:cxn modelId="{30A4CE98-8BAA-4CB1-80AC-D52EECF0757A}" type="presParOf" srcId="{8B9F1A53-9B75-48DC-A8F0-DBB6E116E2C9}" destId="{19C242CD-CC60-45A5-AFC9-A0CD7C549A21}" srcOrd="0" destOrd="0" presId="urn:microsoft.com/office/officeart/2008/layout/HorizontalMultiLevelHierarchy"/>
    <dgm:cxn modelId="{4BC3C035-5ECB-427C-8B4F-175D33E16A5B}" type="presParOf" srcId="{8B9F1A53-9B75-48DC-A8F0-DBB6E116E2C9}" destId="{03ECD5A4-9D7B-4035-BCC1-EBFB2EC85AD9}" srcOrd="1" destOrd="0" presId="urn:microsoft.com/office/officeart/2008/layout/HorizontalMultiLevelHierarchy"/>
    <dgm:cxn modelId="{48206A69-B1E4-4411-8B96-A03636FDA82F}" type="presParOf" srcId="{BA0941BD-83AA-4A5D-BE38-8A024A1C520D}" destId="{786EE255-C893-4D63-971C-24275B9243BA}" srcOrd="2" destOrd="0" presId="urn:microsoft.com/office/officeart/2008/layout/HorizontalMultiLevelHierarchy"/>
    <dgm:cxn modelId="{027DE3E5-9FC5-4559-AC59-C014151699EE}" type="presParOf" srcId="{786EE255-C893-4D63-971C-24275B9243BA}" destId="{1A5ECA20-A05C-4D5A-92B4-BC212C7C516F}" srcOrd="0" destOrd="0" presId="urn:microsoft.com/office/officeart/2008/layout/HorizontalMultiLevelHierarchy"/>
    <dgm:cxn modelId="{0912235D-4E6D-49BD-A03B-E65C1C2CB0E4}" type="presParOf" srcId="{BA0941BD-83AA-4A5D-BE38-8A024A1C520D}" destId="{AB93CBF7-BCD4-4751-BBC1-BE7E9B9E3783}" srcOrd="3" destOrd="0" presId="urn:microsoft.com/office/officeart/2008/layout/HorizontalMultiLevelHierarchy"/>
    <dgm:cxn modelId="{08D21B6C-E88C-4CB3-96D1-BA996ABE6D5C}" type="presParOf" srcId="{AB93CBF7-BCD4-4751-BBC1-BE7E9B9E3783}" destId="{118C4776-8566-4E68-8CED-10BE6D5B1FC6}" srcOrd="0" destOrd="0" presId="urn:microsoft.com/office/officeart/2008/layout/HorizontalMultiLevelHierarchy"/>
    <dgm:cxn modelId="{DBE24020-941A-4269-AA65-A0184712FA14}" type="presParOf" srcId="{AB93CBF7-BCD4-4751-BBC1-BE7E9B9E3783}" destId="{352CFE6D-B745-41A1-BBB1-FCF39176EF8C}" srcOrd="1" destOrd="0" presId="urn:microsoft.com/office/officeart/2008/layout/HorizontalMultiLevelHierarchy"/>
    <dgm:cxn modelId="{91FDA2AC-FCE9-44B1-A22D-1A176AAA70C1}" type="presParOf" srcId="{BA0941BD-83AA-4A5D-BE38-8A024A1C520D}" destId="{6AF70E35-5E87-407C-8871-FD23B03910AF}" srcOrd="4" destOrd="0" presId="urn:microsoft.com/office/officeart/2008/layout/HorizontalMultiLevelHierarchy"/>
    <dgm:cxn modelId="{7FDC65B8-2A86-4536-A159-72D5E2C5AA81}" type="presParOf" srcId="{6AF70E35-5E87-407C-8871-FD23B03910AF}" destId="{77A5D0C1-1407-458A-9D54-6BCCFD69720F}" srcOrd="0" destOrd="0" presId="urn:microsoft.com/office/officeart/2008/layout/HorizontalMultiLevelHierarchy"/>
    <dgm:cxn modelId="{E70C0D89-8854-45D1-9D43-EAAF6ACD2EF3}" type="presParOf" srcId="{BA0941BD-83AA-4A5D-BE38-8A024A1C520D}" destId="{FD014E98-D1D7-4198-AA41-C0C2878AA8BF}" srcOrd="5" destOrd="0" presId="urn:microsoft.com/office/officeart/2008/layout/HorizontalMultiLevelHierarchy"/>
    <dgm:cxn modelId="{DF2F1B1B-4158-4FF0-A635-817CA6112D09}" type="presParOf" srcId="{FD014E98-D1D7-4198-AA41-C0C2878AA8BF}" destId="{34E98C80-3D76-4899-8EAF-97A46CEE25DB}" srcOrd="0" destOrd="0" presId="urn:microsoft.com/office/officeart/2008/layout/HorizontalMultiLevelHierarchy"/>
    <dgm:cxn modelId="{6FFDAA3C-2F7C-405E-9E0E-C4DE6A39935C}" type="presParOf" srcId="{FD014E98-D1D7-4198-AA41-C0C2878AA8BF}" destId="{EB5B9E73-87D8-4F49-907F-62E1868636F4}" srcOrd="1" destOrd="0" presId="urn:microsoft.com/office/officeart/2008/layout/HorizontalMultiLevelHierarchy"/>
    <dgm:cxn modelId="{17B57E59-CBDF-46B8-91F4-094011BBAF08}" type="presParOf" srcId="{BA0941BD-83AA-4A5D-BE38-8A024A1C520D}" destId="{EFFDECC1-FC59-4FF1-9294-CCBD010B1D3E}" srcOrd="6" destOrd="0" presId="urn:microsoft.com/office/officeart/2008/layout/HorizontalMultiLevelHierarchy"/>
    <dgm:cxn modelId="{722DEEA9-48CA-4DD8-967B-ADDD14551284}" type="presParOf" srcId="{EFFDECC1-FC59-4FF1-9294-CCBD010B1D3E}" destId="{33A797B0-C01B-4EE7-8A02-F2475989DCB3}" srcOrd="0" destOrd="0" presId="urn:microsoft.com/office/officeart/2008/layout/HorizontalMultiLevelHierarchy"/>
    <dgm:cxn modelId="{509A851F-1071-4755-9D40-9F98A18F4C3B}" type="presParOf" srcId="{BA0941BD-83AA-4A5D-BE38-8A024A1C520D}" destId="{220FF5AA-6D5C-498C-A907-5C7393902C41}" srcOrd="7" destOrd="0" presId="urn:microsoft.com/office/officeart/2008/layout/HorizontalMultiLevelHierarchy"/>
    <dgm:cxn modelId="{C07510B9-3D92-42E9-9526-FB326CAAFE7B}" type="presParOf" srcId="{220FF5AA-6D5C-498C-A907-5C7393902C41}" destId="{EFB8D6B5-163F-4FB0-847F-860A7A1A3BF6}" srcOrd="0" destOrd="0" presId="urn:microsoft.com/office/officeart/2008/layout/HorizontalMultiLevelHierarchy"/>
    <dgm:cxn modelId="{CF1CB499-D15F-4F6F-BA34-EC77EF99BD1E}" type="presParOf" srcId="{220FF5AA-6D5C-498C-A907-5C7393902C41}" destId="{00CF220A-A822-48EA-83FA-F09BC4B5FBC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5C09360-86F1-4673-8378-A04BB2D9B28A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E8A2AAFF-F03D-49B2-ADD4-2266B20332FC}">
      <dgm:prSet phldrT="[Texto]"/>
      <dgm:spPr/>
      <dgm:t>
        <a:bodyPr/>
        <a:lstStyle/>
        <a:p>
          <a:pPr algn="ctr"/>
          <a:r>
            <a:rPr lang="es-EC" dirty="0" smtClean="0"/>
            <a:t>FAUNA</a:t>
          </a:r>
          <a:endParaRPr lang="es-EC" dirty="0"/>
        </a:p>
      </dgm:t>
    </dgm:pt>
    <dgm:pt modelId="{9B1FA776-F782-44C4-A3C0-FFC5775BC2E0}" type="parTrans" cxnId="{27C5FD84-3DA0-41D3-B1C3-7070EBD51563}">
      <dgm:prSet/>
      <dgm:spPr/>
      <dgm:t>
        <a:bodyPr/>
        <a:lstStyle/>
        <a:p>
          <a:endParaRPr lang="es-EC"/>
        </a:p>
      </dgm:t>
    </dgm:pt>
    <dgm:pt modelId="{A30E6DE9-3DE9-47F8-AF6E-56442363C0BE}" type="sibTrans" cxnId="{27C5FD84-3DA0-41D3-B1C3-7070EBD51563}">
      <dgm:prSet/>
      <dgm:spPr/>
      <dgm:t>
        <a:bodyPr/>
        <a:lstStyle/>
        <a:p>
          <a:endParaRPr lang="es-EC"/>
        </a:p>
      </dgm:t>
    </dgm:pt>
    <dgm:pt modelId="{EA55A5B2-7DF3-4B6F-8A83-F451D4622A85}">
      <dgm:prSet phldrT="[Texto]"/>
      <dgm:spPr/>
      <dgm:t>
        <a:bodyPr/>
        <a:lstStyle/>
        <a:p>
          <a:pPr algn="ctr"/>
          <a:r>
            <a:rPr lang="es-EC" dirty="0" smtClean="0"/>
            <a:t>FLORA</a:t>
          </a:r>
          <a:endParaRPr lang="es-EC" dirty="0"/>
        </a:p>
      </dgm:t>
    </dgm:pt>
    <dgm:pt modelId="{E86D0AD3-65FF-4058-B9E4-3459DC03A28E}" type="parTrans" cxnId="{B4FDFFEF-85EC-4A59-8B13-24C9660F13CF}">
      <dgm:prSet/>
      <dgm:spPr/>
      <dgm:t>
        <a:bodyPr/>
        <a:lstStyle/>
        <a:p>
          <a:endParaRPr lang="es-EC"/>
        </a:p>
      </dgm:t>
    </dgm:pt>
    <dgm:pt modelId="{A33BA3C0-5F43-4385-BB69-F3CF561DE984}" type="sibTrans" cxnId="{B4FDFFEF-85EC-4A59-8B13-24C9660F13CF}">
      <dgm:prSet/>
      <dgm:spPr/>
      <dgm:t>
        <a:bodyPr/>
        <a:lstStyle/>
        <a:p>
          <a:endParaRPr lang="es-EC"/>
        </a:p>
      </dgm:t>
    </dgm:pt>
    <dgm:pt modelId="{D71AA01E-88F9-48AC-AD6D-0EB71A4BC7C3}" type="pres">
      <dgm:prSet presAssocID="{75C09360-86F1-4673-8378-A04BB2D9B28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64E398D-8276-48E1-B645-B43A6D018A0D}" type="pres">
      <dgm:prSet presAssocID="{E8A2AAFF-F03D-49B2-ADD4-2266B20332FC}" presName="circ1" presStyleLbl="vennNode1" presStyleIdx="0" presStyleCnt="2"/>
      <dgm:spPr/>
      <dgm:t>
        <a:bodyPr/>
        <a:lstStyle/>
        <a:p>
          <a:endParaRPr lang="es-EC"/>
        </a:p>
      </dgm:t>
    </dgm:pt>
    <dgm:pt modelId="{166AAC13-22CF-44F6-A1BD-516806AF28D6}" type="pres">
      <dgm:prSet presAssocID="{E8A2AAFF-F03D-49B2-ADD4-2266B20332F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3A1BF6-68BB-4DB9-9020-8837E8457DA8}" type="pres">
      <dgm:prSet presAssocID="{EA55A5B2-7DF3-4B6F-8A83-F451D4622A85}" presName="circ2" presStyleLbl="vennNode1" presStyleIdx="1" presStyleCnt="2"/>
      <dgm:spPr/>
      <dgm:t>
        <a:bodyPr/>
        <a:lstStyle/>
        <a:p>
          <a:endParaRPr lang="es-EC"/>
        </a:p>
      </dgm:t>
    </dgm:pt>
    <dgm:pt modelId="{5EC8F660-B7E4-4DE0-9800-F9E901D0A7FE}" type="pres">
      <dgm:prSet presAssocID="{EA55A5B2-7DF3-4B6F-8A83-F451D4622A8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E45FF2D-54A4-4180-B68C-0A9E4937EC82}" type="presOf" srcId="{E8A2AAFF-F03D-49B2-ADD4-2266B20332FC}" destId="{166AAC13-22CF-44F6-A1BD-516806AF28D6}" srcOrd="1" destOrd="0" presId="urn:microsoft.com/office/officeart/2005/8/layout/venn1"/>
    <dgm:cxn modelId="{85792E0D-EEDA-4FB0-8568-CA83754097C2}" type="presOf" srcId="{75C09360-86F1-4673-8378-A04BB2D9B28A}" destId="{D71AA01E-88F9-48AC-AD6D-0EB71A4BC7C3}" srcOrd="0" destOrd="0" presId="urn:microsoft.com/office/officeart/2005/8/layout/venn1"/>
    <dgm:cxn modelId="{E4508A20-81E3-4A54-B195-C381A6CF8C68}" type="presOf" srcId="{EA55A5B2-7DF3-4B6F-8A83-F451D4622A85}" destId="{B03A1BF6-68BB-4DB9-9020-8837E8457DA8}" srcOrd="0" destOrd="0" presId="urn:microsoft.com/office/officeart/2005/8/layout/venn1"/>
    <dgm:cxn modelId="{ADBEC912-557B-4F70-945F-925BAB6ED315}" type="presOf" srcId="{EA55A5B2-7DF3-4B6F-8A83-F451D4622A85}" destId="{5EC8F660-B7E4-4DE0-9800-F9E901D0A7FE}" srcOrd="1" destOrd="0" presId="urn:microsoft.com/office/officeart/2005/8/layout/venn1"/>
    <dgm:cxn modelId="{27C5FD84-3DA0-41D3-B1C3-7070EBD51563}" srcId="{75C09360-86F1-4673-8378-A04BB2D9B28A}" destId="{E8A2AAFF-F03D-49B2-ADD4-2266B20332FC}" srcOrd="0" destOrd="0" parTransId="{9B1FA776-F782-44C4-A3C0-FFC5775BC2E0}" sibTransId="{A30E6DE9-3DE9-47F8-AF6E-56442363C0BE}"/>
    <dgm:cxn modelId="{B4A42CF7-DEF6-470B-93B8-1086997DFC51}" type="presOf" srcId="{E8A2AAFF-F03D-49B2-ADD4-2266B20332FC}" destId="{364E398D-8276-48E1-B645-B43A6D018A0D}" srcOrd="0" destOrd="0" presId="urn:microsoft.com/office/officeart/2005/8/layout/venn1"/>
    <dgm:cxn modelId="{B4FDFFEF-85EC-4A59-8B13-24C9660F13CF}" srcId="{75C09360-86F1-4673-8378-A04BB2D9B28A}" destId="{EA55A5B2-7DF3-4B6F-8A83-F451D4622A85}" srcOrd="1" destOrd="0" parTransId="{E86D0AD3-65FF-4058-B9E4-3459DC03A28E}" sibTransId="{A33BA3C0-5F43-4385-BB69-F3CF561DE984}"/>
    <dgm:cxn modelId="{3E2C73E4-C6AB-49F5-8158-225F7EFB47FB}" type="presParOf" srcId="{D71AA01E-88F9-48AC-AD6D-0EB71A4BC7C3}" destId="{364E398D-8276-48E1-B645-B43A6D018A0D}" srcOrd="0" destOrd="0" presId="urn:microsoft.com/office/officeart/2005/8/layout/venn1"/>
    <dgm:cxn modelId="{E6332807-8EB9-4E9B-836E-A85DFBF81089}" type="presParOf" srcId="{D71AA01E-88F9-48AC-AD6D-0EB71A4BC7C3}" destId="{166AAC13-22CF-44F6-A1BD-516806AF28D6}" srcOrd="1" destOrd="0" presId="urn:microsoft.com/office/officeart/2005/8/layout/venn1"/>
    <dgm:cxn modelId="{2FA51EB2-F2B4-40D7-B667-F53707AD8883}" type="presParOf" srcId="{D71AA01E-88F9-48AC-AD6D-0EB71A4BC7C3}" destId="{B03A1BF6-68BB-4DB9-9020-8837E8457DA8}" srcOrd="2" destOrd="0" presId="urn:microsoft.com/office/officeart/2005/8/layout/venn1"/>
    <dgm:cxn modelId="{996F75FF-FBAF-4F3E-8D69-28E15B9F3AB7}" type="presParOf" srcId="{D71AA01E-88F9-48AC-AD6D-0EB71A4BC7C3}" destId="{5EC8F660-B7E4-4DE0-9800-F9E901D0A7FE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421E6F8-D2C0-42F5-B516-1B57CEE5B46F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DB96C44C-47BF-4899-8167-B0FBD04FD7A8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CEREMONIA WAYUSA</a:t>
          </a:r>
          <a:endParaRPr lang="es-EC" dirty="0">
            <a:solidFill>
              <a:schemeClr val="tx1"/>
            </a:solidFill>
          </a:endParaRPr>
        </a:p>
      </dgm:t>
    </dgm:pt>
    <dgm:pt modelId="{C667B21C-B69B-405E-ACEF-39A70EC91905}" type="parTrans" cxnId="{B7D7D718-2BB9-4FE3-9300-25EB4C05DE8D}">
      <dgm:prSet/>
      <dgm:spPr/>
      <dgm:t>
        <a:bodyPr/>
        <a:lstStyle/>
        <a:p>
          <a:endParaRPr lang="es-EC"/>
        </a:p>
      </dgm:t>
    </dgm:pt>
    <dgm:pt modelId="{25773004-EBB0-41B1-B085-54BA9BF74D11}" type="sibTrans" cxnId="{B7D7D718-2BB9-4FE3-9300-25EB4C05DE8D}">
      <dgm:prSet/>
      <dgm:spPr/>
      <dgm:t>
        <a:bodyPr/>
        <a:lstStyle/>
        <a:p>
          <a:endParaRPr lang="es-EC"/>
        </a:p>
      </dgm:t>
    </dgm:pt>
    <dgm:pt modelId="{37627B69-3C08-4BAD-9C19-2834965D9E49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RITUAL DEL NATEM </a:t>
          </a:r>
          <a:endParaRPr lang="es-EC" dirty="0">
            <a:solidFill>
              <a:schemeClr val="tx1"/>
            </a:solidFill>
          </a:endParaRPr>
        </a:p>
      </dgm:t>
    </dgm:pt>
    <dgm:pt modelId="{24A4D5C7-6FB3-4595-ADB6-1CF3ECB5048A}" type="parTrans" cxnId="{3D3D96A1-F2BA-4399-BB5C-1407E0855944}">
      <dgm:prSet/>
      <dgm:spPr/>
      <dgm:t>
        <a:bodyPr/>
        <a:lstStyle/>
        <a:p>
          <a:endParaRPr lang="es-EC"/>
        </a:p>
      </dgm:t>
    </dgm:pt>
    <dgm:pt modelId="{B1F29F8C-8809-4F50-B89D-D9DBD898C795}" type="sibTrans" cxnId="{3D3D96A1-F2BA-4399-BB5C-1407E0855944}">
      <dgm:prSet/>
      <dgm:spPr/>
      <dgm:t>
        <a:bodyPr/>
        <a:lstStyle/>
        <a:p>
          <a:endParaRPr lang="es-EC"/>
        </a:p>
      </dgm:t>
    </dgm:pt>
    <dgm:pt modelId="{05A2DA0B-F513-4B5A-9F15-9A4B655D3486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RITO DEL TABACO</a:t>
          </a:r>
          <a:endParaRPr lang="es-EC" dirty="0">
            <a:solidFill>
              <a:schemeClr val="tx1"/>
            </a:solidFill>
          </a:endParaRPr>
        </a:p>
      </dgm:t>
    </dgm:pt>
    <dgm:pt modelId="{1F01EDA0-EB5D-406B-A6A5-D4DB4F24F8A4}" type="parTrans" cxnId="{927F9B71-0506-49EB-9F3E-405AE638FAC3}">
      <dgm:prSet/>
      <dgm:spPr/>
      <dgm:t>
        <a:bodyPr/>
        <a:lstStyle/>
        <a:p>
          <a:endParaRPr lang="es-EC"/>
        </a:p>
      </dgm:t>
    </dgm:pt>
    <dgm:pt modelId="{359C31D5-430C-4369-94A5-B7EE307C97DD}" type="sibTrans" cxnId="{927F9B71-0506-49EB-9F3E-405AE638FAC3}">
      <dgm:prSet/>
      <dgm:spPr/>
      <dgm:t>
        <a:bodyPr/>
        <a:lstStyle/>
        <a:p>
          <a:endParaRPr lang="es-EC"/>
        </a:p>
      </dgm:t>
    </dgm:pt>
    <dgm:pt modelId="{24CCB55E-2D8C-4B35-9D04-A1D606B362AC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CEREMONIA MAIKIUAMATIN</a:t>
          </a:r>
          <a:endParaRPr lang="es-EC" dirty="0">
            <a:solidFill>
              <a:schemeClr val="tx1"/>
            </a:solidFill>
          </a:endParaRPr>
        </a:p>
      </dgm:t>
    </dgm:pt>
    <dgm:pt modelId="{128B1A9B-61C3-427B-A2E8-324F4E011287}" type="parTrans" cxnId="{A02BC749-A30C-44D4-B2FD-F40B80275706}">
      <dgm:prSet/>
      <dgm:spPr/>
      <dgm:t>
        <a:bodyPr/>
        <a:lstStyle/>
        <a:p>
          <a:endParaRPr lang="es-EC"/>
        </a:p>
      </dgm:t>
    </dgm:pt>
    <dgm:pt modelId="{DD618AEE-6B60-4660-A631-A71F1FF243B8}" type="sibTrans" cxnId="{A02BC749-A30C-44D4-B2FD-F40B80275706}">
      <dgm:prSet/>
      <dgm:spPr/>
      <dgm:t>
        <a:bodyPr/>
        <a:lstStyle/>
        <a:p>
          <a:endParaRPr lang="es-EC"/>
        </a:p>
      </dgm:t>
    </dgm:pt>
    <dgm:pt modelId="{DC1D9ABF-7B43-4C46-9314-34C231DE06C9}" type="pres">
      <dgm:prSet presAssocID="{2421E6F8-D2C0-42F5-B516-1B57CEE5B46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AE29657-DDB3-4E0B-BFBE-FF4EA88E6AAB}" type="pres">
      <dgm:prSet presAssocID="{DB96C44C-47BF-4899-8167-B0FBD04FD7A8}" presName="composite" presStyleCnt="0"/>
      <dgm:spPr/>
    </dgm:pt>
    <dgm:pt modelId="{89F07681-75A8-42E7-861E-3C47738E4085}" type="pres">
      <dgm:prSet presAssocID="{DB96C44C-47BF-4899-8167-B0FBD04FD7A8}" presName="rect1" presStyleLbl="bgShp" presStyleIdx="0" presStyleCnt="4" custScaleX="13399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9000" r="-19000"/>
          </a:stretch>
        </a:blipFill>
      </dgm:spPr>
    </dgm:pt>
    <dgm:pt modelId="{1BF81C2E-20D3-4C73-B65A-F5EFAAD2F1AC}" type="pres">
      <dgm:prSet presAssocID="{DB96C44C-47BF-4899-8167-B0FBD04FD7A8}" presName="rect2" presStyleLbl="trBgShp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B4F196-7DDC-4B8B-BE66-C367670B737F}" type="pres">
      <dgm:prSet presAssocID="{25773004-EBB0-41B1-B085-54BA9BF74D11}" presName="sibTrans" presStyleCnt="0"/>
      <dgm:spPr/>
    </dgm:pt>
    <dgm:pt modelId="{76B9F05E-A8E3-4F41-87F0-F94CF41A7D0F}" type="pres">
      <dgm:prSet presAssocID="{37627B69-3C08-4BAD-9C19-2834965D9E49}" presName="composite" presStyleCnt="0"/>
      <dgm:spPr/>
    </dgm:pt>
    <dgm:pt modelId="{087BF295-D93A-4271-95BF-A355B05FFFB4}" type="pres">
      <dgm:prSet presAssocID="{37627B69-3C08-4BAD-9C19-2834965D9E49}" presName="rect1" presStyleLbl="bgShp" presStyleIdx="1" presStyleCnt="4" custScaleX="12699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6000" r="-16000"/>
          </a:stretch>
        </a:blipFill>
      </dgm:spPr>
    </dgm:pt>
    <dgm:pt modelId="{EE940B81-42B3-4110-8637-77031B6994CF}" type="pres">
      <dgm:prSet presAssocID="{37627B69-3C08-4BAD-9C19-2834965D9E49}" presName="rect2" presStyleLbl="trBgShp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0AC5FB-4BB8-4FB5-86E4-CF5B06A42EEC}" type="pres">
      <dgm:prSet presAssocID="{B1F29F8C-8809-4F50-B89D-D9DBD898C795}" presName="sibTrans" presStyleCnt="0"/>
      <dgm:spPr/>
    </dgm:pt>
    <dgm:pt modelId="{27ED2D5E-0EF5-4958-99EF-C4A327B83EF7}" type="pres">
      <dgm:prSet presAssocID="{05A2DA0B-F513-4B5A-9F15-9A4B655D3486}" presName="composite" presStyleCnt="0"/>
      <dgm:spPr/>
    </dgm:pt>
    <dgm:pt modelId="{7536C995-C751-4824-8D0E-670129A69D8E}" type="pres">
      <dgm:prSet presAssocID="{05A2DA0B-F513-4B5A-9F15-9A4B655D3486}" presName="rect1" presStyleLbl="bgShp" presStyleIdx="2" presStyleCnt="4" custScaleX="133184" custLinFactNeighborX="4882" custLinFactNeighborY="-1081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" r="-3000"/>
          </a:stretch>
        </a:blipFill>
      </dgm:spPr>
    </dgm:pt>
    <dgm:pt modelId="{8EAD5669-165F-4C7A-9563-6586FD9347E1}" type="pres">
      <dgm:prSet presAssocID="{05A2DA0B-F513-4B5A-9F15-9A4B655D3486}" presName="rect2" presStyleLbl="trBgShp" presStyleIdx="2" presStyleCnt="4" custLinFactNeighborX="-219" custLinFactNeighborY="-601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E435DE-CAA8-4A89-A3DF-D4019F2D0DD5}" type="pres">
      <dgm:prSet presAssocID="{359C31D5-430C-4369-94A5-B7EE307C97DD}" presName="sibTrans" presStyleCnt="0"/>
      <dgm:spPr/>
    </dgm:pt>
    <dgm:pt modelId="{F1C68B00-2BF5-4D76-8D41-82B19D7FD583}" type="pres">
      <dgm:prSet presAssocID="{24CCB55E-2D8C-4B35-9D04-A1D606B362AC}" presName="composite" presStyleCnt="0"/>
      <dgm:spPr/>
    </dgm:pt>
    <dgm:pt modelId="{E3E8F714-45E4-4AF3-B83A-C0ECC0A0864B}" type="pres">
      <dgm:prSet presAssocID="{24CCB55E-2D8C-4B35-9D04-A1D606B362AC}" presName="rect1" presStyleLbl="bgShp" presStyleIdx="3" presStyleCnt="4" custScaleX="132748" custScaleY="79107" custLinFactNeighborX="1632" custLinFactNeighborY="-1038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5000" b="-5000"/>
          </a:stretch>
        </a:blipFill>
      </dgm:spPr>
    </dgm:pt>
    <dgm:pt modelId="{748E83DE-2AAC-4242-90FC-9C620F9052E5}" type="pres">
      <dgm:prSet presAssocID="{24CCB55E-2D8C-4B35-9D04-A1D606B362AC}" presName="rect2" presStyleLbl="trBgShp" presStyleIdx="3" presStyleCnt="4" custLinFactNeighborX="101" custLinFactNeighborY="-629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D3D96A1-F2BA-4399-BB5C-1407E0855944}" srcId="{2421E6F8-D2C0-42F5-B516-1B57CEE5B46F}" destId="{37627B69-3C08-4BAD-9C19-2834965D9E49}" srcOrd="1" destOrd="0" parTransId="{24A4D5C7-6FB3-4595-ADB6-1CF3ECB5048A}" sibTransId="{B1F29F8C-8809-4F50-B89D-D9DBD898C795}"/>
    <dgm:cxn modelId="{B7D7D718-2BB9-4FE3-9300-25EB4C05DE8D}" srcId="{2421E6F8-D2C0-42F5-B516-1B57CEE5B46F}" destId="{DB96C44C-47BF-4899-8167-B0FBD04FD7A8}" srcOrd="0" destOrd="0" parTransId="{C667B21C-B69B-405E-ACEF-39A70EC91905}" sibTransId="{25773004-EBB0-41B1-B085-54BA9BF74D11}"/>
    <dgm:cxn modelId="{62234E48-2A0A-4ED3-B954-E47479BB9325}" type="presOf" srcId="{DB96C44C-47BF-4899-8167-B0FBD04FD7A8}" destId="{1BF81C2E-20D3-4C73-B65A-F5EFAAD2F1AC}" srcOrd="0" destOrd="0" presId="urn:microsoft.com/office/officeart/2008/layout/BendingPictureSemiTransparentText"/>
    <dgm:cxn modelId="{5A691D0F-B50B-4916-BEF3-1D90410EE565}" type="presOf" srcId="{2421E6F8-D2C0-42F5-B516-1B57CEE5B46F}" destId="{DC1D9ABF-7B43-4C46-9314-34C231DE06C9}" srcOrd="0" destOrd="0" presId="urn:microsoft.com/office/officeart/2008/layout/BendingPictureSemiTransparentText"/>
    <dgm:cxn modelId="{927F9B71-0506-49EB-9F3E-405AE638FAC3}" srcId="{2421E6F8-D2C0-42F5-B516-1B57CEE5B46F}" destId="{05A2DA0B-F513-4B5A-9F15-9A4B655D3486}" srcOrd="2" destOrd="0" parTransId="{1F01EDA0-EB5D-406B-A6A5-D4DB4F24F8A4}" sibTransId="{359C31D5-430C-4369-94A5-B7EE307C97DD}"/>
    <dgm:cxn modelId="{FC45C8DF-ABD3-4328-870A-443A82BD97A1}" type="presOf" srcId="{37627B69-3C08-4BAD-9C19-2834965D9E49}" destId="{EE940B81-42B3-4110-8637-77031B6994CF}" srcOrd="0" destOrd="0" presId="urn:microsoft.com/office/officeart/2008/layout/BendingPictureSemiTransparentText"/>
    <dgm:cxn modelId="{B38141C7-E02A-4F29-91D5-F0184678A16A}" type="presOf" srcId="{05A2DA0B-F513-4B5A-9F15-9A4B655D3486}" destId="{8EAD5669-165F-4C7A-9563-6586FD9347E1}" srcOrd="0" destOrd="0" presId="urn:microsoft.com/office/officeart/2008/layout/BendingPictureSemiTransparentText"/>
    <dgm:cxn modelId="{A02BC749-A30C-44D4-B2FD-F40B80275706}" srcId="{2421E6F8-D2C0-42F5-B516-1B57CEE5B46F}" destId="{24CCB55E-2D8C-4B35-9D04-A1D606B362AC}" srcOrd="3" destOrd="0" parTransId="{128B1A9B-61C3-427B-A2E8-324F4E011287}" sibTransId="{DD618AEE-6B60-4660-A631-A71F1FF243B8}"/>
    <dgm:cxn modelId="{09BCB89C-DF26-4D39-8A5A-E162B926C898}" type="presOf" srcId="{24CCB55E-2D8C-4B35-9D04-A1D606B362AC}" destId="{748E83DE-2AAC-4242-90FC-9C620F9052E5}" srcOrd="0" destOrd="0" presId="urn:microsoft.com/office/officeart/2008/layout/BendingPictureSemiTransparentText"/>
    <dgm:cxn modelId="{00629548-F275-4E06-B990-4F52FB452AF8}" type="presParOf" srcId="{DC1D9ABF-7B43-4C46-9314-34C231DE06C9}" destId="{0AE29657-DDB3-4E0B-BFBE-FF4EA88E6AAB}" srcOrd="0" destOrd="0" presId="urn:microsoft.com/office/officeart/2008/layout/BendingPictureSemiTransparentText"/>
    <dgm:cxn modelId="{24AC9977-1F38-460B-8745-9E5EAA4C4ADC}" type="presParOf" srcId="{0AE29657-DDB3-4E0B-BFBE-FF4EA88E6AAB}" destId="{89F07681-75A8-42E7-861E-3C47738E4085}" srcOrd="0" destOrd="0" presId="urn:microsoft.com/office/officeart/2008/layout/BendingPictureSemiTransparentText"/>
    <dgm:cxn modelId="{A7F3C62C-D116-4895-8C05-60F63E67093B}" type="presParOf" srcId="{0AE29657-DDB3-4E0B-BFBE-FF4EA88E6AAB}" destId="{1BF81C2E-20D3-4C73-B65A-F5EFAAD2F1AC}" srcOrd="1" destOrd="0" presId="urn:microsoft.com/office/officeart/2008/layout/BendingPictureSemiTransparentText"/>
    <dgm:cxn modelId="{8524A73E-F063-4CC9-8C97-4AA771C2F1C4}" type="presParOf" srcId="{DC1D9ABF-7B43-4C46-9314-34C231DE06C9}" destId="{16B4F196-7DDC-4B8B-BE66-C367670B737F}" srcOrd="1" destOrd="0" presId="urn:microsoft.com/office/officeart/2008/layout/BendingPictureSemiTransparentText"/>
    <dgm:cxn modelId="{F8CB5049-8619-4AA9-BEBC-EECFC0ED2759}" type="presParOf" srcId="{DC1D9ABF-7B43-4C46-9314-34C231DE06C9}" destId="{76B9F05E-A8E3-4F41-87F0-F94CF41A7D0F}" srcOrd="2" destOrd="0" presId="urn:microsoft.com/office/officeart/2008/layout/BendingPictureSemiTransparentText"/>
    <dgm:cxn modelId="{8F0B0788-E737-466D-8CB2-195E40A09053}" type="presParOf" srcId="{76B9F05E-A8E3-4F41-87F0-F94CF41A7D0F}" destId="{087BF295-D93A-4271-95BF-A355B05FFFB4}" srcOrd="0" destOrd="0" presId="urn:microsoft.com/office/officeart/2008/layout/BendingPictureSemiTransparentText"/>
    <dgm:cxn modelId="{D35E59E5-3FCC-439F-9C05-D7904908AD5E}" type="presParOf" srcId="{76B9F05E-A8E3-4F41-87F0-F94CF41A7D0F}" destId="{EE940B81-42B3-4110-8637-77031B6994CF}" srcOrd="1" destOrd="0" presId="urn:microsoft.com/office/officeart/2008/layout/BendingPictureSemiTransparentText"/>
    <dgm:cxn modelId="{E88B02E9-BDB1-49D6-B041-F301F79BF61C}" type="presParOf" srcId="{DC1D9ABF-7B43-4C46-9314-34C231DE06C9}" destId="{340AC5FB-4BB8-4FB5-86E4-CF5B06A42EEC}" srcOrd="3" destOrd="0" presId="urn:microsoft.com/office/officeart/2008/layout/BendingPictureSemiTransparentText"/>
    <dgm:cxn modelId="{5BD2740C-7592-490C-9BB4-62584A61039C}" type="presParOf" srcId="{DC1D9ABF-7B43-4C46-9314-34C231DE06C9}" destId="{27ED2D5E-0EF5-4958-99EF-C4A327B83EF7}" srcOrd="4" destOrd="0" presId="urn:microsoft.com/office/officeart/2008/layout/BendingPictureSemiTransparentText"/>
    <dgm:cxn modelId="{0969B5E7-B417-4A5E-8F59-8D19F971D6AE}" type="presParOf" srcId="{27ED2D5E-0EF5-4958-99EF-C4A327B83EF7}" destId="{7536C995-C751-4824-8D0E-670129A69D8E}" srcOrd="0" destOrd="0" presId="urn:microsoft.com/office/officeart/2008/layout/BendingPictureSemiTransparentText"/>
    <dgm:cxn modelId="{A307EC95-E6C5-4B0F-BE75-98FDA81E8026}" type="presParOf" srcId="{27ED2D5E-0EF5-4958-99EF-C4A327B83EF7}" destId="{8EAD5669-165F-4C7A-9563-6586FD9347E1}" srcOrd="1" destOrd="0" presId="urn:microsoft.com/office/officeart/2008/layout/BendingPictureSemiTransparentText"/>
    <dgm:cxn modelId="{5ACEA597-909C-4C57-A586-EEE4C96FEED5}" type="presParOf" srcId="{DC1D9ABF-7B43-4C46-9314-34C231DE06C9}" destId="{6DE435DE-CAA8-4A89-A3DF-D4019F2D0DD5}" srcOrd="5" destOrd="0" presId="urn:microsoft.com/office/officeart/2008/layout/BendingPictureSemiTransparentText"/>
    <dgm:cxn modelId="{96C11717-4D62-49A6-BC26-5D2A0E7337A6}" type="presParOf" srcId="{DC1D9ABF-7B43-4C46-9314-34C231DE06C9}" destId="{F1C68B00-2BF5-4D76-8D41-82B19D7FD583}" srcOrd="6" destOrd="0" presId="urn:microsoft.com/office/officeart/2008/layout/BendingPictureSemiTransparentText"/>
    <dgm:cxn modelId="{E33B9BE5-3130-4F30-AD80-6C7390A8E399}" type="presParOf" srcId="{F1C68B00-2BF5-4D76-8D41-82B19D7FD583}" destId="{E3E8F714-45E4-4AF3-B83A-C0ECC0A0864B}" srcOrd="0" destOrd="0" presId="urn:microsoft.com/office/officeart/2008/layout/BendingPictureSemiTransparentText"/>
    <dgm:cxn modelId="{11EDCAC6-FA5D-4DFE-B2EF-26501810CFB3}" type="presParOf" srcId="{F1C68B00-2BF5-4D76-8D41-82B19D7FD583}" destId="{748E83DE-2AAC-4242-90FC-9C620F9052E5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2BA1492-F389-420F-BA05-243732AFE69D}" type="doc">
      <dgm:prSet loTypeId="urn:microsoft.com/office/officeart/2008/layout/AlternatingPictureBlocks" loCatId="picture" qsTypeId="urn:microsoft.com/office/officeart/2005/8/quickstyle/simple3" qsCatId="simple" csTypeId="urn:microsoft.com/office/officeart/2005/8/colors/colorful2" csCatId="colorful" phldr="1"/>
      <dgm:spPr/>
    </dgm:pt>
    <dgm:pt modelId="{E6738FD8-570C-4FCE-A953-9FC9342D3ED7}">
      <dgm:prSet phldrT="[Texto]"/>
      <dgm:spPr/>
      <dgm:t>
        <a:bodyPr/>
        <a:lstStyle/>
        <a:p>
          <a:r>
            <a:rPr lang="es-EC" dirty="0" smtClean="0"/>
            <a:t>CHONTACUROS</a:t>
          </a:r>
          <a:endParaRPr lang="es-EC" dirty="0"/>
        </a:p>
      </dgm:t>
    </dgm:pt>
    <dgm:pt modelId="{455DE577-45AA-4135-AE74-3BEE6F48FDDA}" type="parTrans" cxnId="{D1E473D5-3F18-4962-AD30-EE9A4C1FE3D8}">
      <dgm:prSet/>
      <dgm:spPr/>
      <dgm:t>
        <a:bodyPr/>
        <a:lstStyle/>
        <a:p>
          <a:endParaRPr lang="es-EC"/>
        </a:p>
      </dgm:t>
    </dgm:pt>
    <dgm:pt modelId="{C21F67BD-6823-46C0-BC7E-E708C780F3AA}" type="sibTrans" cxnId="{D1E473D5-3F18-4962-AD30-EE9A4C1FE3D8}">
      <dgm:prSet/>
      <dgm:spPr/>
      <dgm:t>
        <a:bodyPr/>
        <a:lstStyle/>
        <a:p>
          <a:endParaRPr lang="es-EC"/>
        </a:p>
      </dgm:t>
    </dgm:pt>
    <dgm:pt modelId="{F11F74D6-5A9F-4C09-9418-FE4AD7D4CA89}">
      <dgm:prSet phldrT="[Texto]"/>
      <dgm:spPr/>
      <dgm:t>
        <a:bodyPr/>
        <a:lstStyle/>
        <a:p>
          <a:r>
            <a:rPr lang="es-EC" dirty="0" smtClean="0"/>
            <a:t>MAITO DE TILAPIA - CARACHAMA</a:t>
          </a:r>
          <a:endParaRPr lang="es-EC" dirty="0"/>
        </a:p>
      </dgm:t>
    </dgm:pt>
    <dgm:pt modelId="{32C816C8-7725-4A45-86EC-0FAD372019BE}" type="parTrans" cxnId="{962C93FC-D585-476D-85F0-99739177A055}">
      <dgm:prSet/>
      <dgm:spPr/>
      <dgm:t>
        <a:bodyPr/>
        <a:lstStyle/>
        <a:p>
          <a:endParaRPr lang="es-EC"/>
        </a:p>
      </dgm:t>
    </dgm:pt>
    <dgm:pt modelId="{37BA166B-0490-4F35-AE57-025D3A309CE3}" type="sibTrans" cxnId="{962C93FC-D585-476D-85F0-99739177A055}">
      <dgm:prSet/>
      <dgm:spPr/>
      <dgm:t>
        <a:bodyPr/>
        <a:lstStyle/>
        <a:p>
          <a:endParaRPr lang="es-EC"/>
        </a:p>
      </dgm:t>
    </dgm:pt>
    <dgm:pt modelId="{3ACF15DE-0A57-4919-94D4-4B082BC6CA85}">
      <dgm:prSet phldrT="[Texto]"/>
      <dgm:spPr/>
      <dgm:t>
        <a:bodyPr/>
        <a:lstStyle/>
        <a:p>
          <a:r>
            <a:rPr lang="es-EC" dirty="0" smtClean="0"/>
            <a:t>CHICHA DE YUCA MASTICADA / CHONTA</a:t>
          </a:r>
          <a:endParaRPr lang="es-EC" dirty="0"/>
        </a:p>
      </dgm:t>
    </dgm:pt>
    <dgm:pt modelId="{679A6FBB-85CC-48E9-978E-11252C7048BD}" type="parTrans" cxnId="{4FA09C5D-0DAC-47DB-B8F8-D621BFF1DA9B}">
      <dgm:prSet/>
      <dgm:spPr/>
      <dgm:t>
        <a:bodyPr/>
        <a:lstStyle/>
        <a:p>
          <a:endParaRPr lang="es-EC"/>
        </a:p>
      </dgm:t>
    </dgm:pt>
    <dgm:pt modelId="{9D339289-4D31-46F1-9085-79B41C3A4493}" type="sibTrans" cxnId="{4FA09C5D-0DAC-47DB-B8F8-D621BFF1DA9B}">
      <dgm:prSet/>
      <dgm:spPr/>
      <dgm:t>
        <a:bodyPr/>
        <a:lstStyle/>
        <a:p>
          <a:endParaRPr lang="es-EC"/>
        </a:p>
      </dgm:t>
    </dgm:pt>
    <dgm:pt modelId="{EC431D4A-5B74-4A5C-9235-54AE52749731}" type="pres">
      <dgm:prSet presAssocID="{02BA1492-F389-420F-BA05-243732AFE69D}" presName="linearFlow" presStyleCnt="0">
        <dgm:presLayoutVars>
          <dgm:dir/>
          <dgm:resizeHandles val="exact"/>
        </dgm:presLayoutVars>
      </dgm:prSet>
      <dgm:spPr/>
    </dgm:pt>
    <dgm:pt modelId="{61D1A1CE-8A71-41D1-88CA-898426830087}" type="pres">
      <dgm:prSet presAssocID="{E6738FD8-570C-4FCE-A953-9FC9342D3ED7}" presName="comp" presStyleCnt="0"/>
      <dgm:spPr/>
    </dgm:pt>
    <dgm:pt modelId="{5CB74D93-AB2E-4AA7-8190-6BA54F891995}" type="pres">
      <dgm:prSet presAssocID="{E6738FD8-570C-4FCE-A953-9FC9342D3ED7}" presName="rect2" presStyleLbl="node1" presStyleIdx="0" presStyleCnt="3" custScaleX="77058" custScaleY="69262" custLinFactNeighborX="6907" custLinFactNeighborY="-14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8FB982-A829-4365-A677-D38BA2EA5C57}" type="pres">
      <dgm:prSet presAssocID="{E6738FD8-570C-4FCE-A953-9FC9342D3ED7}" presName="rect1" presStyleLbl="lnNode1" presStyleIdx="0" presStyleCnt="3" custScaleX="15853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9000" r="-39000"/>
          </a:stretch>
        </a:blipFill>
      </dgm:spPr>
    </dgm:pt>
    <dgm:pt modelId="{CA80AB8B-3B67-4BBE-8AC3-204C62F9446A}" type="pres">
      <dgm:prSet presAssocID="{C21F67BD-6823-46C0-BC7E-E708C780F3AA}" presName="sibTrans" presStyleCnt="0"/>
      <dgm:spPr/>
    </dgm:pt>
    <dgm:pt modelId="{4E17080E-41F4-488A-88B5-0B102B853661}" type="pres">
      <dgm:prSet presAssocID="{F11F74D6-5A9F-4C09-9418-FE4AD7D4CA89}" presName="comp" presStyleCnt="0"/>
      <dgm:spPr/>
    </dgm:pt>
    <dgm:pt modelId="{7DBDDBD9-42E9-4324-8E69-16FA2CDF9FE3}" type="pres">
      <dgm:prSet presAssocID="{F11F74D6-5A9F-4C09-9418-FE4AD7D4CA89}" presName="rect2" presStyleLbl="node1" presStyleIdx="1" presStyleCnt="3" custScaleX="66694" custScaleY="5842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C566B3-76F0-4B9D-B15A-A2BAD30D2A7A}" type="pres">
      <dgm:prSet presAssocID="{F11F74D6-5A9F-4C09-9418-FE4AD7D4CA89}" presName="rect1" presStyleLbl="lnNode1" presStyleIdx="1" presStyleCnt="3" custScaleX="152034" custLinFactNeighborX="4448" custLinFactNeighborY="349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</dgm:pt>
    <dgm:pt modelId="{EADDF7E9-102F-4F35-8045-C9088B3C9FCE}" type="pres">
      <dgm:prSet presAssocID="{37BA166B-0490-4F35-AE57-025D3A309CE3}" presName="sibTrans" presStyleCnt="0"/>
      <dgm:spPr/>
    </dgm:pt>
    <dgm:pt modelId="{81BFA6CC-FC7A-4603-818E-BFAD7EEC7CD8}" type="pres">
      <dgm:prSet presAssocID="{3ACF15DE-0A57-4919-94D4-4B082BC6CA85}" presName="comp" presStyleCnt="0"/>
      <dgm:spPr/>
    </dgm:pt>
    <dgm:pt modelId="{DF77CA69-E0C7-4174-B430-F232830689B2}" type="pres">
      <dgm:prSet presAssocID="{3ACF15DE-0A57-4919-94D4-4B082BC6CA85}" presName="rect2" presStyleLbl="node1" presStyleIdx="2" presStyleCnt="3" custScaleX="67711" custScaleY="700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0D7307-43EA-4BB7-A0B9-EDFD5CDE72D8}" type="pres">
      <dgm:prSet presAssocID="{3ACF15DE-0A57-4919-94D4-4B082BC6CA85}" presName="rect1" presStyleLbl="lnNode1" presStyleIdx="2" presStyleCnt="3" custScaleX="15672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C6160384-D1C2-4E26-97D0-68162F22A74F}" type="presOf" srcId="{02BA1492-F389-420F-BA05-243732AFE69D}" destId="{EC431D4A-5B74-4A5C-9235-54AE52749731}" srcOrd="0" destOrd="0" presId="urn:microsoft.com/office/officeart/2008/layout/AlternatingPictureBlocks"/>
    <dgm:cxn modelId="{962C93FC-D585-476D-85F0-99739177A055}" srcId="{02BA1492-F389-420F-BA05-243732AFE69D}" destId="{F11F74D6-5A9F-4C09-9418-FE4AD7D4CA89}" srcOrd="1" destOrd="0" parTransId="{32C816C8-7725-4A45-86EC-0FAD372019BE}" sibTransId="{37BA166B-0490-4F35-AE57-025D3A309CE3}"/>
    <dgm:cxn modelId="{3774BE70-FDEC-4A61-A587-1FC53F8C842C}" type="presOf" srcId="{E6738FD8-570C-4FCE-A953-9FC9342D3ED7}" destId="{5CB74D93-AB2E-4AA7-8190-6BA54F891995}" srcOrd="0" destOrd="0" presId="urn:microsoft.com/office/officeart/2008/layout/AlternatingPictureBlocks"/>
    <dgm:cxn modelId="{F1534887-6528-4D09-87ED-0EC74B591ADA}" type="presOf" srcId="{3ACF15DE-0A57-4919-94D4-4B082BC6CA85}" destId="{DF77CA69-E0C7-4174-B430-F232830689B2}" srcOrd="0" destOrd="0" presId="urn:microsoft.com/office/officeart/2008/layout/AlternatingPictureBlocks"/>
    <dgm:cxn modelId="{4FA09C5D-0DAC-47DB-B8F8-D621BFF1DA9B}" srcId="{02BA1492-F389-420F-BA05-243732AFE69D}" destId="{3ACF15DE-0A57-4919-94D4-4B082BC6CA85}" srcOrd="2" destOrd="0" parTransId="{679A6FBB-85CC-48E9-978E-11252C7048BD}" sibTransId="{9D339289-4D31-46F1-9085-79B41C3A4493}"/>
    <dgm:cxn modelId="{D1E473D5-3F18-4962-AD30-EE9A4C1FE3D8}" srcId="{02BA1492-F389-420F-BA05-243732AFE69D}" destId="{E6738FD8-570C-4FCE-A953-9FC9342D3ED7}" srcOrd="0" destOrd="0" parTransId="{455DE577-45AA-4135-AE74-3BEE6F48FDDA}" sibTransId="{C21F67BD-6823-46C0-BC7E-E708C780F3AA}"/>
    <dgm:cxn modelId="{5EEF0E1A-674B-444E-8EAB-F74C7967F0AA}" type="presOf" srcId="{F11F74D6-5A9F-4C09-9418-FE4AD7D4CA89}" destId="{7DBDDBD9-42E9-4324-8E69-16FA2CDF9FE3}" srcOrd="0" destOrd="0" presId="urn:microsoft.com/office/officeart/2008/layout/AlternatingPictureBlocks"/>
    <dgm:cxn modelId="{B5EB70C6-8F4F-4BA2-8F27-29B1396BE493}" type="presParOf" srcId="{EC431D4A-5B74-4A5C-9235-54AE52749731}" destId="{61D1A1CE-8A71-41D1-88CA-898426830087}" srcOrd="0" destOrd="0" presId="urn:microsoft.com/office/officeart/2008/layout/AlternatingPictureBlocks"/>
    <dgm:cxn modelId="{06A95403-F7B5-489B-8776-A386F59E8640}" type="presParOf" srcId="{61D1A1CE-8A71-41D1-88CA-898426830087}" destId="{5CB74D93-AB2E-4AA7-8190-6BA54F891995}" srcOrd="0" destOrd="0" presId="urn:microsoft.com/office/officeart/2008/layout/AlternatingPictureBlocks"/>
    <dgm:cxn modelId="{CC658841-5932-411D-82F5-68CEC203F56A}" type="presParOf" srcId="{61D1A1CE-8A71-41D1-88CA-898426830087}" destId="{C38FB982-A829-4365-A677-D38BA2EA5C57}" srcOrd="1" destOrd="0" presId="urn:microsoft.com/office/officeart/2008/layout/AlternatingPictureBlocks"/>
    <dgm:cxn modelId="{C7879FCB-3519-4E48-B45C-929B77BBD0A2}" type="presParOf" srcId="{EC431D4A-5B74-4A5C-9235-54AE52749731}" destId="{CA80AB8B-3B67-4BBE-8AC3-204C62F9446A}" srcOrd="1" destOrd="0" presId="urn:microsoft.com/office/officeart/2008/layout/AlternatingPictureBlocks"/>
    <dgm:cxn modelId="{511B1DEA-ACA4-4BDA-8E51-0809578A4B7B}" type="presParOf" srcId="{EC431D4A-5B74-4A5C-9235-54AE52749731}" destId="{4E17080E-41F4-488A-88B5-0B102B853661}" srcOrd="2" destOrd="0" presId="urn:microsoft.com/office/officeart/2008/layout/AlternatingPictureBlocks"/>
    <dgm:cxn modelId="{F60E3562-0AB9-42BF-8626-0FFF8247DC9F}" type="presParOf" srcId="{4E17080E-41F4-488A-88B5-0B102B853661}" destId="{7DBDDBD9-42E9-4324-8E69-16FA2CDF9FE3}" srcOrd="0" destOrd="0" presId="urn:microsoft.com/office/officeart/2008/layout/AlternatingPictureBlocks"/>
    <dgm:cxn modelId="{A4607C73-D4B4-48D6-9AE0-411C0C486DE9}" type="presParOf" srcId="{4E17080E-41F4-488A-88B5-0B102B853661}" destId="{8CC566B3-76F0-4B9D-B15A-A2BAD30D2A7A}" srcOrd="1" destOrd="0" presId="urn:microsoft.com/office/officeart/2008/layout/AlternatingPictureBlocks"/>
    <dgm:cxn modelId="{1F19814A-9B59-4B91-9C2D-7713AFBE7C74}" type="presParOf" srcId="{EC431D4A-5B74-4A5C-9235-54AE52749731}" destId="{EADDF7E9-102F-4F35-8045-C9088B3C9FCE}" srcOrd="3" destOrd="0" presId="urn:microsoft.com/office/officeart/2008/layout/AlternatingPictureBlocks"/>
    <dgm:cxn modelId="{35DD2A08-6148-4F3E-85C0-C41A90914AAE}" type="presParOf" srcId="{EC431D4A-5B74-4A5C-9235-54AE52749731}" destId="{81BFA6CC-FC7A-4603-818E-BFAD7EEC7CD8}" srcOrd="4" destOrd="0" presId="urn:microsoft.com/office/officeart/2008/layout/AlternatingPictureBlocks"/>
    <dgm:cxn modelId="{6CA58D13-364E-4CD9-ABA4-99814CDF9B42}" type="presParOf" srcId="{81BFA6CC-FC7A-4603-818E-BFAD7EEC7CD8}" destId="{DF77CA69-E0C7-4174-B430-F232830689B2}" srcOrd="0" destOrd="0" presId="urn:microsoft.com/office/officeart/2008/layout/AlternatingPictureBlocks"/>
    <dgm:cxn modelId="{684C0197-4A48-4794-9374-6BB221EB8DEB}" type="presParOf" srcId="{81BFA6CC-FC7A-4603-818E-BFAD7EEC7CD8}" destId="{D90D7307-43EA-4BB7-A0B9-EDFD5CDE72D8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7D5C7BF-6A82-4015-8198-D3B036B96D6B}">
      <dsp:nvSpPr>
        <dsp:cNvPr id="0" name=""/>
        <dsp:cNvSpPr/>
      </dsp:nvSpPr>
      <dsp:spPr>
        <a:xfrm>
          <a:off x="48947" y="172051"/>
          <a:ext cx="5998105" cy="310964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5">
              <a:tint val="55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5FF0BE-A052-49F6-8A04-5EFD27893D65}">
      <dsp:nvSpPr>
        <dsp:cNvPr id="0" name=""/>
        <dsp:cNvSpPr/>
      </dsp:nvSpPr>
      <dsp:spPr>
        <a:xfrm>
          <a:off x="810706" y="2427639"/>
          <a:ext cx="155950" cy="155950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shade val="5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shade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FC84A7-D881-410D-8F80-3875998A9060}">
      <dsp:nvSpPr>
        <dsp:cNvPr id="0" name=""/>
        <dsp:cNvSpPr/>
      </dsp:nvSpPr>
      <dsp:spPr>
        <a:xfrm>
          <a:off x="888681" y="2505614"/>
          <a:ext cx="1397558" cy="1083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35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ECONÓMICO</a:t>
          </a:r>
          <a:endParaRPr lang="es-EC" sz="1600" kern="1200" dirty="0"/>
        </a:p>
      </dsp:txBody>
      <dsp:txXfrm>
        <a:off x="888681" y="2505614"/>
        <a:ext cx="1397558" cy="1083407"/>
      </dsp:txXfrm>
    </dsp:sp>
    <dsp:sp modelId="{8E5E0C1B-9295-4039-8729-83D7BFDAD847}">
      <dsp:nvSpPr>
        <dsp:cNvPr id="0" name=""/>
        <dsp:cNvSpPr/>
      </dsp:nvSpPr>
      <dsp:spPr>
        <a:xfrm>
          <a:off x="2187271" y="1408711"/>
          <a:ext cx="281910" cy="281910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-313805"/>
                <a:satOff val="2063"/>
                <a:lumOff val="28251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shade val="50000"/>
                <a:hueOff val="-313805"/>
                <a:satOff val="2063"/>
                <a:lumOff val="28251"/>
                <a:alphaOff val="0"/>
                <a:tint val="86000"/>
                <a:satMod val="115000"/>
              </a:schemeClr>
            </a:gs>
            <a:gs pos="100000">
              <a:schemeClr val="accent5">
                <a:shade val="50000"/>
                <a:hueOff val="-313805"/>
                <a:satOff val="2063"/>
                <a:lumOff val="28251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shade val="50000"/>
              <a:hueOff val="-313805"/>
              <a:satOff val="2063"/>
              <a:lumOff val="28251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186A78-90CE-4A36-A328-62E2879D310D}">
      <dsp:nvSpPr>
        <dsp:cNvPr id="0" name=""/>
        <dsp:cNvSpPr/>
      </dsp:nvSpPr>
      <dsp:spPr>
        <a:xfrm>
          <a:off x="2328227" y="1549666"/>
          <a:ext cx="1439545" cy="20393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79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SOCIO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CULTURAL</a:t>
          </a:r>
          <a:endParaRPr lang="es-EC" sz="1600" kern="1200" dirty="0"/>
        </a:p>
      </dsp:txBody>
      <dsp:txXfrm>
        <a:off x="2328227" y="1549666"/>
        <a:ext cx="1439545" cy="2039355"/>
      </dsp:txXfrm>
    </dsp:sp>
    <dsp:sp modelId="{5F594B14-A77E-41E6-837A-2B0288264CDE}">
      <dsp:nvSpPr>
        <dsp:cNvPr id="0" name=""/>
        <dsp:cNvSpPr/>
      </dsp:nvSpPr>
      <dsp:spPr>
        <a:xfrm>
          <a:off x="3842748" y="788657"/>
          <a:ext cx="389876" cy="389876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-313805"/>
                <a:satOff val="2063"/>
                <a:lumOff val="28251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shade val="50000"/>
                <a:hueOff val="-313805"/>
                <a:satOff val="2063"/>
                <a:lumOff val="28251"/>
                <a:alphaOff val="0"/>
                <a:tint val="86000"/>
                <a:satMod val="115000"/>
              </a:schemeClr>
            </a:gs>
            <a:gs pos="100000">
              <a:schemeClr val="accent5">
                <a:shade val="50000"/>
                <a:hueOff val="-313805"/>
                <a:satOff val="2063"/>
                <a:lumOff val="28251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shade val="50000"/>
              <a:hueOff val="-313805"/>
              <a:satOff val="2063"/>
              <a:lumOff val="28251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399B7F-44B6-42E4-A4B7-83D6E41934A7}">
      <dsp:nvSpPr>
        <dsp:cNvPr id="0" name=""/>
        <dsp:cNvSpPr/>
      </dsp:nvSpPr>
      <dsp:spPr>
        <a:xfrm>
          <a:off x="4037687" y="983595"/>
          <a:ext cx="1439545" cy="26054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88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AMBIENTAL</a:t>
          </a:r>
          <a:endParaRPr lang="es-EC" sz="1600" kern="1200" dirty="0"/>
        </a:p>
      </dsp:txBody>
      <dsp:txXfrm>
        <a:off x="4037687" y="983595"/>
        <a:ext cx="1439545" cy="260542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65F5F9-19D3-4208-BF6E-43A1E6FD22B9}">
      <dsp:nvSpPr>
        <dsp:cNvPr id="0" name=""/>
        <dsp:cNvSpPr/>
      </dsp:nvSpPr>
      <dsp:spPr>
        <a:xfrm>
          <a:off x="2043543" y="641079"/>
          <a:ext cx="2133504" cy="50719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CALDO DE POLLO</a:t>
          </a:r>
          <a:endParaRPr lang="es-EC" sz="1600" kern="1200" dirty="0"/>
        </a:p>
      </dsp:txBody>
      <dsp:txXfrm>
        <a:off x="2043543" y="641079"/>
        <a:ext cx="2133504" cy="507193"/>
      </dsp:txXfrm>
    </dsp:sp>
    <dsp:sp modelId="{D3EF3ECB-25AA-4BB1-AE95-93351A5E779B}">
      <dsp:nvSpPr>
        <dsp:cNvPr id="0" name=""/>
        <dsp:cNvSpPr/>
      </dsp:nvSpPr>
      <dsp:spPr>
        <a:xfrm>
          <a:off x="256871" y="356189"/>
          <a:ext cx="1617200" cy="10769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65EC4AC2-9E7A-4AD3-B48B-9AC284716E48}">
      <dsp:nvSpPr>
        <dsp:cNvPr id="0" name=""/>
        <dsp:cNvSpPr/>
      </dsp:nvSpPr>
      <dsp:spPr>
        <a:xfrm>
          <a:off x="51178" y="2077452"/>
          <a:ext cx="2038223" cy="507778"/>
        </a:xfrm>
        <a:prstGeom prst="rect">
          <a:avLst/>
        </a:prstGeom>
        <a:gradFill rotWithShape="0">
          <a:gsLst>
            <a:gs pos="0">
              <a:schemeClr val="accent3">
                <a:hueOff val="7679183"/>
                <a:satOff val="-35294"/>
                <a:lumOff val="8236"/>
                <a:alphaOff val="0"/>
                <a:tint val="70000"/>
                <a:satMod val="130000"/>
              </a:schemeClr>
            </a:gs>
            <a:gs pos="43000">
              <a:schemeClr val="accent3">
                <a:hueOff val="7679183"/>
                <a:satOff val="-35294"/>
                <a:lumOff val="8236"/>
                <a:alphaOff val="0"/>
                <a:tint val="44000"/>
                <a:satMod val="165000"/>
              </a:schemeClr>
            </a:gs>
            <a:gs pos="93000">
              <a:schemeClr val="accent3">
                <a:hueOff val="7679183"/>
                <a:satOff val="-35294"/>
                <a:lumOff val="8236"/>
                <a:alphaOff val="0"/>
                <a:tint val="15000"/>
                <a:satMod val="165000"/>
              </a:schemeClr>
            </a:gs>
            <a:gs pos="100000">
              <a:schemeClr val="accent3">
                <a:hueOff val="7679183"/>
                <a:satOff val="-35294"/>
                <a:lumOff val="8236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7679183"/>
              <a:satOff val="-35294"/>
              <a:lumOff val="8236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FRUTAS</a:t>
          </a:r>
          <a:endParaRPr lang="es-EC" sz="2000" kern="1200" dirty="0"/>
        </a:p>
      </dsp:txBody>
      <dsp:txXfrm>
        <a:off x="51178" y="2077452"/>
        <a:ext cx="2038223" cy="507778"/>
      </dsp:txXfrm>
    </dsp:sp>
    <dsp:sp modelId="{BA218E29-CBE5-4F14-805B-A40D533A8133}">
      <dsp:nvSpPr>
        <dsp:cNvPr id="0" name=""/>
        <dsp:cNvSpPr/>
      </dsp:nvSpPr>
      <dsp:spPr>
        <a:xfrm>
          <a:off x="2259563" y="1649191"/>
          <a:ext cx="1875645" cy="121715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6000" b="-16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EA084707-A21A-47D3-B4C5-2105C23D4041}">
      <dsp:nvSpPr>
        <dsp:cNvPr id="0" name=""/>
        <dsp:cNvSpPr/>
      </dsp:nvSpPr>
      <dsp:spPr>
        <a:xfrm>
          <a:off x="2284174" y="3175359"/>
          <a:ext cx="2031030" cy="929097"/>
        </a:xfrm>
        <a:prstGeom prst="rect">
          <a:avLst/>
        </a:prstGeom>
        <a:gradFill rotWithShape="0">
          <a:gsLst>
            <a:gs pos="0">
              <a:schemeClr val="accent3">
                <a:hueOff val="15358367"/>
                <a:satOff val="-70588"/>
                <a:lumOff val="16471"/>
                <a:alphaOff val="0"/>
                <a:tint val="70000"/>
                <a:satMod val="130000"/>
              </a:schemeClr>
            </a:gs>
            <a:gs pos="43000">
              <a:schemeClr val="accent3">
                <a:hueOff val="15358367"/>
                <a:satOff val="-70588"/>
                <a:lumOff val="16471"/>
                <a:alphaOff val="0"/>
                <a:tint val="44000"/>
                <a:satMod val="165000"/>
              </a:schemeClr>
            </a:gs>
            <a:gs pos="93000">
              <a:schemeClr val="accent3">
                <a:hueOff val="15358367"/>
                <a:satOff val="-70588"/>
                <a:lumOff val="16471"/>
                <a:alphaOff val="0"/>
                <a:tint val="15000"/>
                <a:satMod val="165000"/>
              </a:schemeClr>
            </a:gs>
            <a:gs pos="100000">
              <a:schemeClr val="accent3">
                <a:hueOff val="15358367"/>
                <a:satOff val="-70588"/>
                <a:lumOff val="16471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15358367"/>
              <a:satOff val="-70588"/>
              <a:lumOff val="16471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CHUCULA DE MADURO</a:t>
          </a:r>
          <a:endParaRPr lang="es-EC" sz="2000" kern="1200" dirty="0"/>
        </a:p>
      </dsp:txBody>
      <dsp:txXfrm>
        <a:off x="2284174" y="3175359"/>
        <a:ext cx="2031030" cy="929097"/>
      </dsp:txXfrm>
    </dsp:sp>
    <dsp:sp modelId="{6A1FD2BB-C6B2-4A3F-814E-96DBE473C41C}">
      <dsp:nvSpPr>
        <dsp:cNvPr id="0" name=""/>
        <dsp:cNvSpPr/>
      </dsp:nvSpPr>
      <dsp:spPr>
        <a:xfrm>
          <a:off x="275934" y="3089362"/>
          <a:ext cx="1619599" cy="108710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A6EE4C-6A03-40B6-9CE5-E4C3F039424F}">
      <dsp:nvSpPr>
        <dsp:cNvPr id="0" name=""/>
        <dsp:cNvSpPr/>
      </dsp:nvSpPr>
      <dsp:spPr>
        <a:xfrm>
          <a:off x="1570095" y="984718"/>
          <a:ext cx="1448216" cy="14482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DIAGNÓSTICO</a:t>
          </a:r>
          <a:endParaRPr lang="es-EC" sz="1100" kern="1200" dirty="0"/>
        </a:p>
      </dsp:txBody>
      <dsp:txXfrm>
        <a:off x="1570095" y="984718"/>
        <a:ext cx="1448216" cy="1448216"/>
      </dsp:txXfrm>
    </dsp:sp>
    <dsp:sp modelId="{1DFB7FFB-15BB-464D-B388-6531A652FF07}">
      <dsp:nvSpPr>
        <dsp:cNvPr id="0" name=""/>
        <dsp:cNvSpPr/>
      </dsp:nvSpPr>
      <dsp:spPr>
        <a:xfrm rot="12900000">
          <a:off x="585526" y="714016"/>
          <a:ext cx="1165338" cy="41274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2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2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4521540-05A2-4351-AB2B-80D1E2C26FB8}">
      <dsp:nvSpPr>
        <dsp:cNvPr id="0" name=""/>
        <dsp:cNvSpPr/>
      </dsp:nvSpPr>
      <dsp:spPr>
        <a:xfrm>
          <a:off x="2998" y="278722"/>
          <a:ext cx="1375805" cy="6149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2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2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CENSO COMUNITARIO</a:t>
          </a:r>
        </a:p>
      </dsp:txBody>
      <dsp:txXfrm>
        <a:off x="2998" y="278722"/>
        <a:ext cx="1375805" cy="614919"/>
      </dsp:txXfrm>
    </dsp:sp>
    <dsp:sp modelId="{8EE0213D-6742-45EC-ADF6-9AA04C5A02F6}">
      <dsp:nvSpPr>
        <dsp:cNvPr id="0" name=""/>
        <dsp:cNvSpPr/>
      </dsp:nvSpPr>
      <dsp:spPr>
        <a:xfrm rot="19500000">
          <a:off x="2837542" y="714016"/>
          <a:ext cx="1165338" cy="41274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38CB11C-6F14-4E2B-BF0C-83A5AA4C8D32}">
      <dsp:nvSpPr>
        <dsp:cNvPr id="0" name=""/>
        <dsp:cNvSpPr/>
      </dsp:nvSpPr>
      <dsp:spPr>
        <a:xfrm>
          <a:off x="3209603" y="35859"/>
          <a:ext cx="1375805" cy="11006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/>
            <a:t>ENTREVISTAS</a:t>
          </a:r>
          <a:endParaRPr lang="es-EC" sz="1400" kern="1200" dirty="0"/>
        </a:p>
      </dsp:txBody>
      <dsp:txXfrm>
        <a:off x="3209603" y="35859"/>
        <a:ext cx="1375805" cy="1100644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8AD89B-7F92-4E59-816E-8BDD15A791CB}">
      <dsp:nvSpPr>
        <dsp:cNvPr id="0" name=""/>
        <dsp:cNvSpPr/>
      </dsp:nvSpPr>
      <dsp:spPr>
        <a:xfrm rot="5400000">
          <a:off x="302952" y="1187375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A631E10-F4F6-493B-AD86-581730A1DE43}">
      <dsp:nvSpPr>
        <dsp:cNvPr id="0" name=""/>
        <dsp:cNvSpPr/>
      </dsp:nvSpPr>
      <dsp:spPr>
        <a:xfrm>
          <a:off x="24731" y="23283"/>
          <a:ext cx="1767802" cy="12374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2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2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ESTRUCTURADO</a:t>
          </a:r>
          <a:endParaRPr lang="es-EC" sz="1500" kern="1200" dirty="0"/>
        </a:p>
      </dsp:txBody>
      <dsp:txXfrm>
        <a:off x="24731" y="23283"/>
        <a:ext cx="1767802" cy="1237404"/>
      </dsp:txXfrm>
    </dsp:sp>
    <dsp:sp modelId="{4F235AC7-3434-4531-B791-82E4623F09C8}">
      <dsp:nvSpPr>
        <dsp:cNvPr id="0" name=""/>
        <dsp:cNvSpPr/>
      </dsp:nvSpPr>
      <dsp:spPr>
        <a:xfrm>
          <a:off x="1856024" y="124326"/>
          <a:ext cx="1595464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PROBLEMÁTICA</a:t>
          </a:r>
          <a:endParaRPr lang="es-EC" sz="1400" kern="1200" dirty="0"/>
        </a:p>
      </dsp:txBody>
      <dsp:txXfrm>
        <a:off x="1856024" y="124326"/>
        <a:ext cx="1595464" cy="1000125"/>
      </dsp:txXfrm>
    </dsp:sp>
    <dsp:sp modelId="{E1B715E7-6C7B-4B6E-B59A-0CEB7CF4DB90}">
      <dsp:nvSpPr>
        <dsp:cNvPr id="0" name=""/>
        <dsp:cNvSpPr/>
      </dsp:nvSpPr>
      <dsp:spPr>
        <a:xfrm rot="5400000">
          <a:off x="1842985" y="2577389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6107876"/>
            <a:satOff val="-15544"/>
            <a:lumOff val="11482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tint val="50000"/>
              <a:hueOff val="6107876"/>
              <a:satOff val="-15544"/>
              <a:lumOff val="11482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016520-EC97-43C7-912A-00B388751FE4}">
      <dsp:nvSpPr>
        <dsp:cNvPr id="0" name=""/>
        <dsp:cNvSpPr/>
      </dsp:nvSpPr>
      <dsp:spPr>
        <a:xfrm>
          <a:off x="1564764" y="1413297"/>
          <a:ext cx="1767802" cy="12374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DIAGNÓSTICO</a:t>
          </a:r>
          <a:endParaRPr lang="es-EC" sz="1500" kern="1200" dirty="0"/>
        </a:p>
      </dsp:txBody>
      <dsp:txXfrm>
        <a:off x="1564764" y="1413297"/>
        <a:ext cx="1767802" cy="1237404"/>
      </dsp:txXfrm>
    </dsp:sp>
    <dsp:sp modelId="{EA0FB0C9-C762-4672-905A-0A39DFF13C1B}">
      <dsp:nvSpPr>
        <dsp:cNvPr id="0" name=""/>
        <dsp:cNvSpPr/>
      </dsp:nvSpPr>
      <dsp:spPr>
        <a:xfrm>
          <a:off x="3451484" y="1563946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SITUACIONAL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ENTREVISTAS</a:t>
          </a:r>
          <a:endParaRPr lang="es-EC" sz="12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100" kern="1200" dirty="0"/>
        </a:p>
      </dsp:txBody>
      <dsp:txXfrm>
        <a:off x="3451484" y="1563946"/>
        <a:ext cx="1285731" cy="1000125"/>
      </dsp:txXfrm>
    </dsp:sp>
    <dsp:sp modelId="{C39DDA06-3DA5-4D02-B549-9D231208D86B}">
      <dsp:nvSpPr>
        <dsp:cNvPr id="0" name=""/>
        <dsp:cNvSpPr/>
      </dsp:nvSpPr>
      <dsp:spPr>
        <a:xfrm>
          <a:off x="3104796" y="2803311"/>
          <a:ext cx="1767802" cy="12374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4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FINALIDAD</a:t>
          </a:r>
          <a:endParaRPr lang="es-EC" sz="1500" kern="1200" dirty="0"/>
        </a:p>
      </dsp:txBody>
      <dsp:txXfrm>
        <a:off x="3104796" y="2803311"/>
        <a:ext cx="1767802" cy="1237404"/>
      </dsp:txXfrm>
    </dsp:sp>
    <dsp:sp modelId="{ED5F22F1-F207-4B00-A061-702799D1595A}">
      <dsp:nvSpPr>
        <dsp:cNvPr id="0" name=""/>
        <dsp:cNvSpPr/>
      </dsp:nvSpPr>
      <dsp:spPr>
        <a:xfrm>
          <a:off x="4820598" y="2860088"/>
          <a:ext cx="1439196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FORTALECER LA ACTIVIDAD TURÍSTICA</a:t>
          </a:r>
          <a:endParaRPr lang="es-EC" sz="1200" kern="1200" dirty="0"/>
        </a:p>
      </dsp:txBody>
      <dsp:txXfrm>
        <a:off x="4820598" y="2860088"/>
        <a:ext cx="1439196" cy="1000125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10FA38-2458-4498-A645-1159B4914BE0}">
      <dsp:nvSpPr>
        <dsp:cNvPr id="0" name=""/>
        <dsp:cNvSpPr/>
      </dsp:nvSpPr>
      <dsp:spPr>
        <a:xfrm>
          <a:off x="1804663" y="-32123"/>
          <a:ext cx="5006952" cy="5006952"/>
        </a:xfrm>
        <a:prstGeom prst="circularArrow">
          <a:avLst>
            <a:gd name="adj1" fmla="val 5544"/>
            <a:gd name="adj2" fmla="val 330680"/>
            <a:gd name="adj3" fmla="val 13764601"/>
            <a:gd name="adj4" fmla="val 17392860"/>
            <a:gd name="adj5" fmla="val 575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985681-28A5-434C-8A09-9D6B701C068E}">
      <dsp:nvSpPr>
        <dsp:cNvPr id="0" name=""/>
        <dsp:cNvSpPr/>
      </dsp:nvSpPr>
      <dsp:spPr>
        <a:xfrm>
          <a:off x="3130132" y="5"/>
          <a:ext cx="2356014" cy="117800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solidFill>
                <a:schemeClr val="tx1"/>
              </a:solidFill>
            </a:rPr>
            <a:t>Estructura organizacional</a:t>
          </a:r>
          <a:endParaRPr lang="es-EC" sz="2500" kern="1200" dirty="0">
            <a:solidFill>
              <a:schemeClr val="tx1"/>
            </a:solidFill>
          </a:endParaRPr>
        </a:p>
      </dsp:txBody>
      <dsp:txXfrm>
        <a:off x="3130132" y="5"/>
        <a:ext cx="2356014" cy="1178007"/>
      </dsp:txXfrm>
    </dsp:sp>
    <dsp:sp modelId="{682E9573-4917-4DEC-8797-2216B607A3A4}">
      <dsp:nvSpPr>
        <dsp:cNvPr id="0" name=""/>
        <dsp:cNvSpPr/>
      </dsp:nvSpPr>
      <dsp:spPr>
        <a:xfrm>
          <a:off x="5160791" y="1475365"/>
          <a:ext cx="2356014" cy="1178007"/>
        </a:xfrm>
        <a:prstGeom prst="roundRect">
          <a:avLst/>
        </a:prstGeom>
        <a:solidFill>
          <a:schemeClr val="accent3">
            <a:hueOff val="3839592"/>
            <a:satOff val="-17647"/>
            <a:lumOff val="4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solidFill>
                <a:schemeClr val="tx1"/>
              </a:solidFill>
            </a:rPr>
            <a:t> Recursos Económicos</a:t>
          </a:r>
          <a:endParaRPr lang="es-EC" sz="2500" kern="1200" dirty="0">
            <a:solidFill>
              <a:schemeClr val="tx1"/>
            </a:solidFill>
          </a:endParaRPr>
        </a:p>
      </dsp:txBody>
      <dsp:txXfrm>
        <a:off x="5160791" y="1475365"/>
        <a:ext cx="2356014" cy="1178007"/>
      </dsp:txXfrm>
    </dsp:sp>
    <dsp:sp modelId="{A6C9D28F-FE68-4E19-B7B9-9C8C1569D20B}">
      <dsp:nvSpPr>
        <dsp:cNvPr id="0" name=""/>
        <dsp:cNvSpPr/>
      </dsp:nvSpPr>
      <dsp:spPr>
        <a:xfrm>
          <a:off x="4385149" y="3862547"/>
          <a:ext cx="2356014" cy="1178007"/>
        </a:xfrm>
        <a:prstGeom prst="roundRect">
          <a:avLst/>
        </a:prstGeom>
        <a:solidFill>
          <a:schemeClr val="accent3">
            <a:hueOff val="7679183"/>
            <a:satOff val="-35294"/>
            <a:lumOff val="8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solidFill>
                <a:schemeClr val="tx1"/>
              </a:solidFill>
            </a:rPr>
            <a:t> Capacitación turística</a:t>
          </a:r>
          <a:endParaRPr lang="es-EC" sz="2500" kern="1200" dirty="0">
            <a:solidFill>
              <a:schemeClr val="tx1"/>
            </a:solidFill>
          </a:endParaRPr>
        </a:p>
      </dsp:txBody>
      <dsp:txXfrm>
        <a:off x="4385149" y="3862547"/>
        <a:ext cx="2356014" cy="1178007"/>
      </dsp:txXfrm>
    </dsp:sp>
    <dsp:sp modelId="{083461B3-656A-45B9-BFCC-E343E2E2BA79}">
      <dsp:nvSpPr>
        <dsp:cNvPr id="0" name=""/>
        <dsp:cNvSpPr/>
      </dsp:nvSpPr>
      <dsp:spPr>
        <a:xfrm>
          <a:off x="1875116" y="3862547"/>
          <a:ext cx="2356014" cy="1178007"/>
        </a:xfrm>
        <a:prstGeom prst="roundRect">
          <a:avLst/>
        </a:prstGeom>
        <a:solidFill>
          <a:schemeClr val="accent3">
            <a:hueOff val="11518775"/>
            <a:satOff val="-52941"/>
            <a:lumOff val="1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solidFill>
                <a:schemeClr val="tx1"/>
              </a:solidFill>
            </a:rPr>
            <a:t>Manejo ambiental</a:t>
          </a:r>
          <a:endParaRPr lang="es-EC" sz="2500" kern="1200" dirty="0">
            <a:solidFill>
              <a:schemeClr val="tx1"/>
            </a:solidFill>
          </a:endParaRPr>
        </a:p>
      </dsp:txBody>
      <dsp:txXfrm>
        <a:off x="1875116" y="3862547"/>
        <a:ext cx="2356014" cy="1178007"/>
      </dsp:txXfrm>
    </dsp:sp>
    <dsp:sp modelId="{ED9A50A4-7B14-4AF7-8027-5430D2FDC74C}">
      <dsp:nvSpPr>
        <dsp:cNvPr id="0" name=""/>
        <dsp:cNvSpPr/>
      </dsp:nvSpPr>
      <dsp:spPr>
        <a:xfrm>
          <a:off x="1099474" y="1475365"/>
          <a:ext cx="2356014" cy="1178007"/>
        </a:xfrm>
        <a:prstGeom prst="roundRect">
          <a:avLst/>
        </a:prstGeom>
        <a:solidFill>
          <a:schemeClr val="accent3">
            <a:hueOff val="15358367"/>
            <a:satOff val="-70588"/>
            <a:lumOff val="1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solidFill>
                <a:schemeClr val="tx1"/>
              </a:solidFill>
            </a:rPr>
            <a:t>Conservación cultural</a:t>
          </a:r>
          <a:endParaRPr lang="es-EC" sz="2500" kern="1200" dirty="0">
            <a:solidFill>
              <a:schemeClr val="tx1"/>
            </a:solidFill>
          </a:endParaRPr>
        </a:p>
      </dsp:txBody>
      <dsp:txXfrm>
        <a:off x="1099474" y="1475365"/>
        <a:ext cx="2356014" cy="117800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CA5FEA-C28D-42EA-A3B1-6120161DE366}">
      <dsp:nvSpPr>
        <dsp:cNvPr id="0" name=""/>
        <dsp:cNvSpPr/>
      </dsp:nvSpPr>
      <dsp:spPr>
        <a:xfrm>
          <a:off x="485228" y="1436975"/>
          <a:ext cx="2264089" cy="68657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GESTIÓN COMUNITARIA</a:t>
          </a:r>
          <a:endParaRPr lang="es-EC" sz="1400" kern="1200" dirty="0"/>
        </a:p>
      </dsp:txBody>
      <dsp:txXfrm>
        <a:off x="485228" y="1436975"/>
        <a:ext cx="2264089" cy="686578"/>
      </dsp:txXfrm>
    </dsp:sp>
    <dsp:sp modelId="{00FB7065-8F8E-42BF-B618-82FE2523CC53}">
      <dsp:nvSpPr>
        <dsp:cNvPr id="0" name=""/>
        <dsp:cNvSpPr/>
      </dsp:nvSpPr>
      <dsp:spPr>
        <a:xfrm>
          <a:off x="485228" y="535423"/>
          <a:ext cx="2264089" cy="686578"/>
        </a:xfrm>
        <a:prstGeom prst="chevron">
          <a:avLst/>
        </a:prstGeom>
        <a:solidFill>
          <a:schemeClr val="accent2">
            <a:hueOff val="-2771965"/>
            <a:satOff val="19774"/>
            <a:lumOff val="-33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CUALIFICACIÓN RR.HH</a:t>
          </a:r>
          <a:endParaRPr lang="es-EC" sz="1400" kern="1200" dirty="0"/>
        </a:p>
      </dsp:txBody>
      <dsp:txXfrm>
        <a:off x="485228" y="535423"/>
        <a:ext cx="2264089" cy="686578"/>
      </dsp:txXfrm>
    </dsp:sp>
    <dsp:sp modelId="{BD24B9E6-CBBB-411F-A8AA-93A532D5CF4F}">
      <dsp:nvSpPr>
        <dsp:cNvPr id="0" name=""/>
        <dsp:cNvSpPr/>
      </dsp:nvSpPr>
      <dsp:spPr>
        <a:xfrm>
          <a:off x="2749317" y="535034"/>
          <a:ext cx="2264089" cy="686578"/>
        </a:xfrm>
        <a:prstGeom prst="chevron">
          <a:avLst/>
        </a:prstGeom>
        <a:solidFill>
          <a:schemeClr val="accent2">
            <a:hueOff val="-5543931"/>
            <a:satOff val="39548"/>
            <a:lumOff val="-67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INNOVACIÓN TECNOLÓGICA</a:t>
          </a:r>
          <a:endParaRPr lang="es-EC" sz="1400" kern="1200" dirty="0"/>
        </a:p>
      </dsp:txBody>
      <dsp:txXfrm>
        <a:off x="2749317" y="535034"/>
        <a:ext cx="2264089" cy="686578"/>
      </dsp:txXfrm>
    </dsp:sp>
    <dsp:sp modelId="{598304AE-C11F-4D7E-9DAD-03D6EF3935B8}">
      <dsp:nvSpPr>
        <dsp:cNvPr id="0" name=""/>
        <dsp:cNvSpPr/>
      </dsp:nvSpPr>
      <dsp:spPr>
        <a:xfrm>
          <a:off x="2717270" y="1436975"/>
          <a:ext cx="2264089" cy="686578"/>
        </a:xfrm>
        <a:prstGeom prst="chevron">
          <a:avLst/>
        </a:prstGeom>
        <a:solidFill>
          <a:schemeClr val="accent2">
            <a:hueOff val="-8315896"/>
            <a:satOff val="59322"/>
            <a:lumOff val="-101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PROTECCIÓN AMBIENTAL</a:t>
          </a:r>
          <a:endParaRPr lang="es-EC" sz="1400" kern="1200" dirty="0"/>
        </a:p>
      </dsp:txBody>
      <dsp:txXfrm>
        <a:off x="2717270" y="1436975"/>
        <a:ext cx="2264089" cy="68657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24C01A-2940-4F7E-9C53-F6D3D243AED0}">
      <dsp:nvSpPr>
        <dsp:cNvPr id="0" name=""/>
        <dsp:cNvSpPr/>
      </dsp:nvSpPr>
      <dsp:spPr>
        <a:xfrm>
          <a:off x="1235403" y="1829"/>
          <a:ext cx="1829615" cy="8971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OBJETIVO GENERAL</a:t>
          </a:r>
          <a:endParaRPr lang="es-EC" sz="2000" kern="1200" dirty="0"/>
        </a:p>
      </dsp:txBody>
      <dsp:txXfrm>
        <a:off x="1235403" y="1829"/>
        <a:ext cx="1829615" cy="897100"/>
      </dsp:txXfrm>
    </dsp:sp>
    <dsp:sp modelId="{3C70BB98-2391-4036-8FDA-F999DDC82DB0}">
      <dsp:nvSpPr>
        <dsp:cNvPr id="0" name=""/>
        <dsp:cNvSpPr/>
      </dsp:nvSpPr>
      <dsp:spPr>
        <a:xfrm rot="5410479">
          <a:off x="1942591" y="612069"/>
          <a:ext cx="410835" cy="11214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 rot="5410479">
        <a:off x="1942591" y="612069"/>
        <a:ext cx="410835" cy="1121499"/>
      </dsp:txXfrm>
    </dsp:sp>
    <dsp:sp modelId="{3F84DF46-E5E2-48BF-8C1E-58D305F49F88}">
      <dsp:nvSpPr>
        <dsp:cNvPr id="0" name=""/>
        <dsp:cNvSpPr/>
      </dsp:nvSpPr>
      <dsp:spPr>
        <a:xfrm>
          <a:off x="314473" y="1446708"/>
          <a:ext cx="3658557" cy="22456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5358367"/>
                <a:satOff val="-70588"/>
                <a:lumOff val="16471"/>
                <a:alphaOff val="0"/>
                <a:tint val="70000"/>
                <a:satMod val="130000"/>
              </a:schemeClr>
            </a:gs>
            <a:gs pos="43000">
              <a:schemeClr val="accent3">
                <a:hueOff val="15358367"/>
                <a:satOff val="-70588"/>
                <a:lumOff val="16471"/>
                <a:alphaOff val="0"/>
                <a:tint val="44000"/>
                <a:satMod val="165000"/>
              </a:schemeClr>
            </a:gs>
            <a:gs pos="93000">
              <a:schemeClr val="accent3">
                <a:hueOff val="15358367"/>
                <a:satOff val="-70588"/>
                <a:lumOff val="16471"/>
                <a:alphaOff val="0"/>
                <a:tint val="15000"/>
                <a:satMod val="165000"/>
              </a:schemeClr>
            </a:gs>
            <a:gs pos="100000">
              <a:schemeClr val="accent3">
                <a:hueOff val="15358367"/>
                <a:satOff val="-70588"/>
                <a:lumOff val="16471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15358367"/>
              <a:satOff val="-70588"/>
              <a:lumOff val="16471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Analizar el turismo comunitario como alternativa de desarrollo para impulsar el turismo en la comunidad Achuar Wayusentsa, cantón Montalvo, Provincia de Pastaza.</a:t>
          </a:r>
          <a:endParaRPr lang="es-EC" sz="2000" kern="1200" dirty="0"/>
        </a:p>
      </dsp:txBody>
      <dsp:txXfrm>
        <a:off x="314473" y="1446708"/>
        <a:ext cx="3658557" cy="224561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A3ECA4-50F4-4EF6-8B30-9BABD5DDA3B2}">
      <dsp:nvSpPr>
        <dsp:cNvPr id="0" name=""/>
        <dsp:cNvSpPr/>
      </dsp:nvSpPr>
      <dsp:spPr>
        <a:xfrm>
          <a:off x="1095662" y="293432"/>
          <a:ext cx="1896441" cy="189672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E3E1E-CD1D-448B-B7FF-AAB04A077455}">
      <dsp:nvSpPr>
        <dsp:cNvPr id="0" name=""/>
        <dsp:cNvSpPr/>
      </dsp:nvSpPr>
      <dsp:spPr>
        <a:xfrm>
          <a:off x="995117" y="1079077"/>
          <a:ext cx="2114334" cy="526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FUNDAMENTAR</a:t>
          </a:r>
          <a:endParaRPr lang="es-EC" sz="1800" kern="1200" dirty="0"/>
        </a:p>
      </dsp:txBody>
      <dsp:txXfrm>
        <a:off x="995117" y="1079077"/>
        <a:ext cx="2114334" cy="526781"/>
      </dsp:txXfrm>
    </dsp:sp>
    <dsp:sp modelId="{56717924-581B-4214-B923-F4A3CAD83CFD}">
      <dsp:nvSpPr>
        <dsp:cNvPr id="0" name=""/>
        <dsp:cNvSpPr/>
      </dsp:nvSpPr>
      <dsp:spPr>
        <a:xfrm>
          <a:off x="568932" y="1383244"/>
          <a:ext cx="1896441" cy="189672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72E499-1A16-4EFC-9A4A-4FBB994A1C9D}">
      <dsp:nvSpPr>
        <dsp:cNvPr id="0" name=""/>
        <dsp:cNvSpPr/>
      </dsp:nvSpPr>
      <dsp:spPr>
        <a:xfrm>
          <a:off x="513962" y="2085076"/>
          <a:ext cx="2114334" cy="526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DIAGNOSTICAR</a:t>
          </a:r>
          <a:endParaRPr lang="es-EC" sz="1800" kern="1200" dirty="0"/>
        </a:p>
      </dsp:txBody>
      <dsp:txXfrm>
        <a:off x="513962" y="2085076"/>
        <a:ext cx="2114334" cy="526781"/>
      </dsp:txXfrm>
    </dsp:sp>
    <dsp:sp modelId="{A5FA17A5-D3F3-4FF6-8F3A-5D08092DB376}">
      <dsp:nvSpPr>
        <dsp:cNvPr id="0" name=""/>
        <dsp:cNvSpPr/>
      </dsp:nvSpPr>
      <dsp:spPr>
        <a:xfrm>
          <a:off x="1230639" y="2603470"/>
          <a:ext cx="1629336" cy="162998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F8283-115F-4550-ABE4-E1A2530B0B85}">
      <dsp:nvSpPr>
        <dsp:cNvPr id="0" name=""/>
        <dsp:cNvSpPr/>
      </dsp:nvSpPr>
      <dsp:spPr>
        <a:xfrm>
          <a:off x="987071" y="3172017"/>
          <a:ext cx="2114334" cy="526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PROPONER</a:t>
          </a:r>
          <a:endParaRPr lang="es-EC" sz="1800" kern="1200" dirty="0"/>
        </a:p>
      </dsp:txBody>
      <dsp:txXfrm>
        <a:off x="987071" y="3172017"/>
        <a:ext cx="2114334" cy="52678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FBC4D7-25DC-48D1-8729-03094F556AC5}">
      <dsp:nvSpPr>
        <dsp:cNvPr id="0" name=""/>
        <dsp:cNvSpPr/>
      </dsp:nvSpPr>
      <dsp:spPr>
        <a:xfrm>
          <a:off x="144015" y="0"/>
          <a:ext cx="2160240" cy="10801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ENFOQUE DE LA INVESTIGACIÓN</a:t>
          </a:r>
          <a:endParaRPr lang="es-EC" sz="2100" kern="1200" dirty="0"/>
        </a:p>
      </dsp:txBody>
      <dsp:txXfrm>
        <a:off x="144015" y="0"/>
        <a:ext cx="2160240" cy="108012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FDECC1-FC59-4FF1-9294-CCBD010B1D3E}">
      <dsp:nvSpPr>
        <dsp:cNvPr id="0" name=""/>
        <dsp:cNvSpPr/>
      </dsp:nvSpPr>
      <dsp:spPr>
        <a:xfrm>
          <a:off x="1292442" y="1620180"/>
          <a:ext cx="403878" cy="1154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1939" y="0"/>
              </a:lnTo>
              <a:lnTo>
                <a:pt x="201939" y="1154378"/>
              </a:lnTo>
              <a:lnTo>
                <a:pt x="403878" y="115437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463807" y="2166794"/>
        <a:ext cx="61149" cy="61149"/>
      </dsp:txXfrm>
    </dsp:sp>
    <dsp:sp modelId="{6AF70E35-5E87-407C-8871-FD23B03910AF}">
      <dsp:nvSpPr>
        <dsp:cNvPr id="0" name=""/>
        <dsp:cNvSpPr/>
      </dsp:nvSpPr>
      <dsp:spPr>
        <a:xfrm>
          <a:off x="1292442" y="1620180"/>
          <a:ext cx="403878" cy="384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1939" y="0"/>
              </a:lnTo>
              <a:lnTo>
                <a:pt x="201939" y="384792"/>
              </a:lnTo>
              <a:lnTo>
                <a:pt x="403878" y="38479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480436" y="1798630"/>
        <a:ext cx="27891" cy="27891"/>
      </dsp:txXfrm>
    </dsp:sp>
    <dsp:sp modelId="{786EE255-C893-4D63-971C-24275B9243BA}">
      <dsp:nvSpPr>
        <dsp:cNvPr id="0" name=""/>
        <dsp:cNvSpPr/>
      </dsp:nvSpPr>
      <dsp:spPr>
        <a:xfrm>
          <a:off x="1292442" y="1235387"/>
          <a:ext cx="403878" cy="384792"/>
        </a:xfrm>
        <a:custGeom>
          <a:avLst/>
          <a:gdLst/>
          <a:ahLst/>
          <a:cxnLst/>
          <a:rect l="0" t="0" r="0" b="0"/>
          <a:pathLst>
            <a:path>
              <a:moveTo>
                <a:pt x="0" y="384792"/>
              </a:moveTo>
              <a:lnTo>
                <a:pt x="201939" y="384792"/>
              </a:lnTo>
              <a:lnTo>
                <a:pt x="201939" y="0"/>
              </a:lnTo>
              <a:lnTo>
                <a:pt x="403878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480436" y="1413837"/>
        <a:ext cx="27891" cy="27891"/>
      </dsp:txXfrm>
    </dsp:sp>
    <dsp:sp modelId="{DBD5F149-886B-4D28-A238-E417B7718FED}">
      <dsp:nvSpPr>
        <dsp:cNvPr id="0" name=""/>
        <dsp:cNvSpPr/>
      </dsp:nvSpPr>
      <dsp:spPr>
        <a:xfrm>
          <a:off x="1292442" y="465801"/>
          <a:ext cx="403878" cy="1154378"/>
        </a:xfrm>
        <a:custGeom>
          <a:avLst/>
          <a:gdLst/>
          <a:ahLst/>
          <a:cxnLst/>
          <a:rect l="0" t="0" r="0" b="0"/>
          <a:pathLst>
            <a:path>
              <a:moveTo>
                <a:pt x="0" y="1154378"/>
              </a:moveTo>
              <a:lnTo>
                <a:pt x="201939" y="1154378"/>
              </a:lnTo>
              <a:lnTo>
                <a:pt x="201939" y="0"/>
              </a:lnTo>
              <a:lnTo>
                <a:pt x="403878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463807" y="1012416"/>
        <a:ext cx="61149" cy="61149"/>
      </dsp:txXfrm>
    </dsp:sp>
    <dsp:sp modelId="{BA57E5FE-8A13-424D-BA3F-BA720F433001}">
      <dsp:nvSpPr>
        <dsp:cNvPr id="0" name=""/>
        <dsp:cNvSpPr/>
      </dsp:nvSpPr>
      <dsp:spPr>
        <a:xfrm rot="16200000">
          <a:off x="-635571" y="1312345"/>
          <a:ext cx="3240360" cy="61566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kern="1200" dirty="0" smtClean="0"/>
            <a:t>TIPOLOGÍA</a:t>
          </a:r>
          <a:endParaRPr lang="es-EC" sz="4000" kern="1200" dirty="0"/>
        </a:p>
      </dsp:txBody>
      <dsp:txXfrm rot="16200000">
        <a:off x="-635571" y="1312345"/>
        <a:ext cx="3240360" cy="615668"/>
      </dsp:txXfrm>
    </dsp:sp>
    <dsp:sp modelId="{19C242CD-CC60-45A5-AFC9-A0CD7C549A21}">
      <dsp:nvSpPr>
        <dsp:cNvPr id="0" name=""/>
        <dsp:cNvSpPr/>
      </dsp:nvSpPr>
      <dsp:spPr>
        <a:xfrm>
          <a:off x="1696321" y="157967"/>
          <a:ext cx="2019392" cy="6156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5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5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Aplicada</a:t>
          </a:r>
          <a:endParaRPr lang="es-EC" sz="2100" kern="1200" dirty="0"/>
        </a:p>
      </dsp:txBody>
      <dsp:txXfrm>
        <a:off x="1696321" y="157967"/>
        <a:ext cx="2019392" cy="615668"/>
      </dsp:txXfrm>
    </dsp:sp>
    <dsp:sp modelId="{118C4776-8566-4E68-8CED-10BE6D5B1FC6}">
      <dsp:nvSpPr>
        <dsp:cNvPr id="0" name=""/>
        <dsp:cNvSpPr/>
      </dsp:nvSpPr>
      <dsp:spPr>
        <a:xfrm>
          <a:off x="1696321" y="927553"/>
          <a:ext cx="2019392" cy="6156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5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5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Mixta</a:t>
          </a:r>
          <a:endParaRPr lang="es-EC" sz="2100" kern="1200" dirty="0"/>
        </a:p>
      </dsp:txBody>
      <dsp:txXfrm>
        <a:off x="1696321" y="927553"/>
        <a:ext cx="2019392" cy="615668"/>
      </dsp:txXfrm>
    </dsp:sp>
    <dsp:sp modelId="{34E98C80-3D76-4899-8EAF-97A46CEE25DB}">
      <dsp:nvSpPr>
        <dsp:cNvPr id="0" name=""/>
        <dsp:cNvSpPr/>
      </dsp:nvSpPr>
      <dsp:spPr>
        <a:xfrm>
          <a:off x="1696321" y="1697138"/>
          <a:ext cx="2019392" cy="6156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5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5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No Experimental</a:t>
          </a:r>
          <a:endParaRPr lang="es-EC" sz="2100" kern="1200" dirty="0"/>
        </a:p>
      </dsp:txBody>
      <dsp:txXfrm>
        <a:off x="1696321" y="1697138"/>
        <a:ext cx="2019392" cy="615668"/>
      </dsp:txXfrm>
    </dsp:sp>
    <dsp:sp modelId="{EFB8D6B5-163F-4FB0-847F-860A7A1A3BF6}">
      <dsp:nvSpPr>
        <dsp:cNvPr id="0" name=""/>
        <dsp:cNvSpPr/>
      </dsp:nvSpPr>
      <dsp:spPr>
        <a:xfrm>
          <a:off x="1696321" y="2466724"/>
          <a:ext cx="2019392" cy="6156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5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5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smtClean="0"/>
            <a:t>Descriptiva</a:t>
          </a:r>
          <a:endParaRPr lang="es-EC" sz="2100" kern="1200" dirty="0"/>
        </a:p>
      </dsp:txBody>
      <dsp:txXfrm>
        <a:off x="1696321" y="2466724"/>
        <a:ext cx="2019392" cy="61566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4E398D-8276-48E1-B645-B43A6D018A0D}">
      <dsp:nvSpPr>
        <dsp:cNvPr id="0" name=""/>
        <dsp:cNvSpPr/>
      </dsp:nvSpPr>
      <dsp:spPr>
        <a:xfrm>
          <a:off x="72908" y="407627"/>
          <a:ext cx="1798399" cy="179839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FAUNA</a:t>
          </a:r>
          <a:endParaRPr lang="es-EC" sz="2400" kern="1200" dirty="0"/>
        </a:p>
      </dsp:txBody>
      <dsp:txXfrm>
        <a:off x="324035" y="619697"/>
        <a:ext cx="1036915" cy="1374259"/>
      </dsp:txXfrm>
    </dsp:sp>
    <dsp:sp modelId="{B03A1BF6-68BB-4DB9-9020-8837E8457DA8}">
      <dsp:nvSpPr>
        <dsp:cNvPr id="0" name=""/>
        <dsp:cNvSpPr/>
      </dsp:nvSpPr>
      <dsp:spPr>
        <a:xfrm>
          <a:off x="1369052" y="407627"/>
          <a:ext cx="1798399" cy="1798399"/>
        </a:xfrm>
        <a:prstGeom prst="ellipse">
          <a:avLst/>
        </a:prstGeom>
        <a:solidFill>
          <a:schemeClr val="accent2">
            <a:alpha val="50000"/>
            <a:hueOff val="-8315896"/>
            <a:satOff val="59322"/>
            <a:lumOff val="-101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FLORA</a:t>
          </a:r>
          <a:endParaRPr lang="es-EC" sz="2400" kern="1200" dirty="0"/>
        </a:p>
      </dsp:txBody>
      <dsp:txXfrm>
        <a:off x="1879408" y="619697"/>
        <a:ext cx="1036915" cy="1374259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F07681-75A8-42E7-861E-3C47738E4085}">
      <dsp:nvSpPr>
        <dsp:cNvPr id="0" name=""/>
        <dsp:cNvSpPr/>
      </dsp:nvSpPr>
      <dsp:spPr>
        <a:xfrm>
          <a:off x="265752" y="4257"/>
          <a:ext cx="3900220" cy="24948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81C2E-20D3-4C73-B65A-F5EFAAD2F1AC}">
      <dsp:nvSpPr>
        <dsp:cNvPr id="0" name=""/>
        <dsp:cNvSpPr/>
      </dsp:nvSpPr>
      <dsp:spPr>
        <a:xfrm>
          <a:off x="760502" y="1750639"/>
          <a:ext cx="2910720" cy="598759"/>
        </a:xfrm>
        <a:prstGeom prst="rect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CEREMONIA WAYUSA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760502" y="1750639"/>
        <a:ext cx="2910720" cy="598759"/>
      </dsp:txXfrm>
    </dsp:sp>
    <dsp:sp modelId="{087BF295-D93A-4271-95BF-A355B05FFFB4}">
      <dsp:nvSpPr>
        <dsp:cNvPr id="0" name=""/>
        <dsp:cNvSpPr/>
      </dsp:nvSpPr>
      <dsp:spPr>
        <a:xfrm>
          <a:off x="4462858" y="4257"/>
          <a:ext cx="3696324" cy="249483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40B81-42B3-4110-8637-77031B6994CF}">
      <dsp:nvSpPr>
        <dsp:cNvPr id="0" name=""/>
        <dsp:cNvSpPr/>
      </dsp:nvSpPr>
      <dsp:spPr>
        <a:xfrm>
          <a:off x="4855659" y="1750639"/>
          <a:ext cx="2910720" cy="598759"/>
        </a:xfrm>
        <a:prstGeom prst="rect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RITUAL DEL NATEM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4855659" y="1750639"/>
        <a:ext cx="2910720" cy="598759"/>
      </dsp:txXfrm>
    </dsp:sp>
    <dsp:sp modelId="{7536C995-C751-4824-8D0E-670129A69D8E}">
      <dsp:nvSpPr>
        <dsp:cNvPr id="0" name=""/>
        <dsp:cNvSpPr/>
      </dsp:nvSpPr>
      <dsp:spPr>
        <a:xfrm>
          <a:off x="335857" y="2520270"/>
          <a:ext cx="3876614" cy="24948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D5669-165F-4C7A-9563-6586FD9347E1}">
      <dsp:nvSpPr>
        <dsp:cNvPr id="0" name=""/>
        <dsp:cNvSpPr/>
      </dsp:nvSpPr>
      <dsp:spPr>
        <a:xfrm>
          <a:off x="670328" y="4176461"/>
          <a:ext cx="2910720" cy="598759"/>
        </a:xfrm>
        <a:prstGeom prst="rect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RITO DEL TABACO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670328" y="4176461"/>
        <a:ext cx="2910720" cy="598759"/>
      </dsp:txXfrm>
    </dsp:sp>
    <dsp:sp modelId="{E3E8F714-45E4-4AF3-B83A-C0ECC0A0864B}">
      <dsp:nvSpPr>
        <dsp:cNvPr id="0" name=""/>
        <dsp:cNvSpPr/>
      </dsp:nvSpPr>
      <dsp:spPr>
        <a:xfrm>
          <a:off x="4414758" y="2736304"/>
          <a:ext cx="3863923" cy="1973586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E83DE-2AAC-4242-90FC-9C620F9052E5}">
      <dsp:nvSpPr>
        <dsp:cNvPr id="0" name=""/>
        <dsp:cNvSpPr/>
      </dsp:nvSpPr>
      <dsp:spPr>
        <a:xfrm>
          <a:off x="4846796" y="4104457"/>
          <a:ext cx="2910720" cy="598759"/>
        </a:xfrm>
        <a:prstGeom prst="rect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CEREMONIA MAIKIUAMATIN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4846796" y="4104457"/>
        <a:ext cx="2910720" cy="598759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B74D93-AB2E-4AA7-8190-6BA54F891995}">
      <dsp:nvSpPr>
        <dsp:cNvPr id="0" name=""/>
        <dsp:cNvSpPr/>
      </dsp:nvSpPr>
      <dsp:spPr>
        <a:xfrm>
          <a:off x="2067447" y="338147"/>
          <a:ext cx="2179825" cy="8861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2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2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CHONTACUROS</a:t>
          </a:r>
          <a:endParaRPr lang="es-EC" sz="1500" kern="1200" dirty="0"/>
        </a:p>
      </dsp:txBody>
      <dsp:txXfrm>
        <a:off x="2067447" y="338147"/>
        <a:ext cx="2179825" cy="886156"/>
      </dsp:txXfrm>
    </dsp:sp>
    <dsp:sp modelId="{C38FB982-A829-4365-A677-D38BA2EA5C57}">
      <dsp:nvSpPr>
        <dsp:cNvPr id="0" name=""/>
        <dsp:cNvSpPr/>
      </dsp:nvSpPr>
      <dsp:spPr>
        <a:xfrm>
          <a:off x="-21039" y="160319"/>
          <a:ext cx="2008029" cy="12794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9000" r="-39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7DBDDBD9-42E9-4324-8E69-16FA2CDF9FE3}">
      <dsp:nvSpPr>
        <dsp:cNvPr id="0" name=""/>
        <dsp:cNvSpPr/>
      </dsp:nvSpPr>
      <dsp:spPr>
        <a:xfrm>
          <a:off x="72834" y="1916830"/>
          <a:ext cx="1886647" cy="747466"/>
        </a:xfrm>
        <a:prstGeom prst="rect">
          <a:avLst/>
        </a:prstGeom>
        <a:gradFill rotWithShape="0">
          <a:gsLst>
            <a:gs pos="0">
              <a:schemeClr val="accent2">
                <a:hueOff val="-4157948"/>
                <a:satOff val="29661"/>
                <a:lumOff val="-5098"/>
                <a:alphaOff val="0"/>
                <a:tint val="70000"/>
                <a:satMod val="130000"/>
              </a:schemeClr>
            </a:gs>
            <a:gs pos="43000">
              <a:schemeClr val="accent2">
                <a:hueOff val="-4157948"/>
                <a:satOff val="29661"/>
                <a:lumOff val="-5098"/>
                <a:alphaOff val="0"/>
                <a:tint val="44000"/>
                <a:satMod val="165000"/>
              </a:schemeClr>
            </a:gs>
            <a:gs pos="93000">
              <a:schemeClr val="accent2">
                <a:hueOff val="-4157948"/>
                <a:satOff val="29661"/>
                <a:lumOff val="-5098"/>
                <a:alphaOff val="0"/>
                <a:tint val="15000"/>
                <a:satMod val="165000"/>
              </a:schemeClr>
            </a:gs>
            <a:gs pos="100000">
              <a:schemeClr val="accent2">
                <a:hueOff val="-4157948"/>
                <a:satOff val="29661"/>
                <a:lumOff val="-5098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-4157948"/>
              <a:satOff val="29661"/>
              <a:lumOff val="-5098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MAITO DE TILAPIA - CARACHAMA</a:t>
          </a:r>
          <a:endParaRPr lang="es-EC" sz="1500" kern="1200" dirty="0"/>
        </a:p>
      </dsp:txBody>
      <dsp:txXfrm>
        <a:off x="72834" y="1916830"/>
        <a:ext cx="1886647" cy="747466"/>
      </dsp:txXfrm>
    </dsp:sp>
    <dsp:sp modelId="{8CC566B3-76F0-4B9D-B15A-A2BAD30D2A7A}">
      <dsp:nvSpPr>
        <dsp:cNvPr id="0" name=""/>
        <dsp:cNvSpPr/>
      </dsp:nvSpPr>
      <dsp:spPr>
        <a:xfrm>
          <a:off x="2284027" y="1695592"/>
          <a:ext cx="1925710" cy="127942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DF77CA69-E0C7-4174-B430-F232830689B2}">
      <dsp:nvSpPr>
        <dsp:cNvPr id="0" name=""/>
        <dsp:cNvSpPr/>
      </dsp:nvSpPr>
      <dsp:spPr>
        <a:xfrm>
          <a:off x="2260012" y="3332694"/>
          <a:ext cx="1915416" cy="896800"/>
        </a:xfrm>
        <a:prstGeom prst="rect">
          <a:avLst/>
        </a:prstGeom>
        <a:gradFill rotWithShape="0">
          <a:gsLst>
            <a:gs pos="0">
              <a:schemeClr val="accent2">
                <a:hueOff val="-8315896"/>
                <a:satOff val="59322"/>
                <a:lumOff val="-10197"/>
                <a:alphaOff val="0"/>
                <a:tint val="70000"/>
                <a:satMod val="130000"/>
              </a:schemeClr>
            </a:gs>
            <a:gs pos="43000">
              <a:schemeClr val="accent2">
                <a:hueOff val="-8315896"/>
                <a:satOff val="59322"/>
                <a:lumOff val="-10197"/>
                <a:alphaOff val="0"/>
                <a:tint val="44000"/>
                <a:satMod val="165000"/>
              </a:schemeClr>
            </a:gs>
            <a:gs pos="93000">
              <a:schemeClr val="accent2">
                <a:hueOff val="-8315896"/>
                <a:satOff val="59322"/>
                <a:lumOff val="-10197"/>
                <a:alphaOff val="0"/>
                <a:tint val="15000"/>
                <a:satMod val="165000"/>
              </a:schemeClr>
            </a:gs>
            <a:gs pos="100000">
              <a:schemeClr val="accent2">
                <a:hueOff val="-8315896"/>
                <a:satOff val="59322"/>
                <a:lumOff val="-10197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-8315896"/>
              <a:satOff val="59322"/>
              <a:lumOff val="-10197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CHICHA DE YUCA MASTICADA / CHONTA</a:t>
          </a:r>
          <a:endParaRPr lang="es-EC" sz="1500" kern="1200" dirty="0"/>
        </a:p>
      </dsp:txBody>
      <dsp:txXfrm>
        <a:off x="2260012" y="3332694"/>
        <a:ext cx="1915416" cy="896800"/>
      </dsp:txXfrm>
    </dsp:sp>
    <dsp:sp modelId="{D90D7307-43EA-4BB7-A0B9-EDFD5CDE72D8}">
      <dsp:nvSpPr>
        <dsp:cNvPr id="0" name=""/>
        <dsp:cNvSpPr/>
      </dsp:nvSpPr>
      <dsp:spPr>
        <a:xfrm>
          <a:off x="50803" y="3141382"/>
          <a:ext cx="1985065" cy="12794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AF989-CF2A-423A-9213-EB432B002BAE}" type="datetimeFigureOut">
              <a:rPr lang="es-EC" smtClean="0"/>
              <a:pPr/>
              <a:t>3/2/2020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9AAEA-72D9-4551-BB0A-4549A4E5F397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850845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9AAEA-72D9-4551-BB0A-4549A4E5F397}" type="slidenum">
              <a:rPr lang="es-EC" smtClean="0"/>
              <a:pPr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279921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9AAEA-72D9-4551-BB0A-4549A4E5F397}" type="slidenum">
              <a:rPr lang="es-EC" smtClean="0"/>
              <a:pPr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248811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9AAEA-72D9-4551-BB0A-4549A4E5F397}" type="slidenum">
              <a:rPr lang="es-EC" smtClean="0"/>
              <a:pPr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595408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9AAEA-72D9-4551-BB0A-4549A4E5F397}" type="slidenum">
              <a:rPr lang="es-EC" smtClean="0"/>
              <a:pPr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131255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9AAEA-72D9-4551-BB0A-4549A4E5F397}" type="slidenum">
              <a:rPr lang="es-EC" smtClean="0"/>
              <a:pPr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57730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9AAEA-72D9-4551-BB0A-4549A4E5F397}" type="slidenum">
              <a:rPr lang="es-EC" smtClean="0"/>
              <a:pPr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07718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8B1B-9E25-4021-BFD7-F01DCBCBC30E}" type="datetimeFigureOut">
              <a:rPr lang="es-EC" smtClean="0"/>
              <a:pPr/>
              <a:t>3/2/2020</a:t>
            </a:fld>
            <a:endParaRPr lang="es-EC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6BE8-B7BD-4EA2-A28B-8C7CACEC721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8B1B-9E25-4021-BFD7-F01DCBCBC30E}" type="datetimeFigureOut">
              <a:rPr lang="es-EC" smtClean="0"/>
              <a:pPr/>
              <a:t>3/2/2020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6BE8-B7BD-4EA2-A28B-8C7CACEC721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8B1B-9E25-4021-BFD7-F01DCBCBC30E}" type="datetimeFigureOut">
              <a:rPr lang="es-EC" smtClean="0"/>
              <a:pPr/>
              <a:t>3/2/2020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6BE8-B7BD-4EA2-A28B-8C7CACEC721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8B1B-9E25-4021-BFD7-F01DCBCBC30E}" type="datetimeFigureOut">
              <a:rPr lang="es-EC" smtClean="0"/>
              <a:pPr/>
              <a:t>3/2/2020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6BE8-B7BD-4EA2-A28B-8C7CACEC721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8B1B-9E25-4021-BFD7-F01DCBCBC30E}" type="datetimeFigureOut">
              <a:rPr lang="es-EC" smtClean="0"/>
              <a:pPr/>
              <a:t>3/2/2020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6BE8-B7BD-4EA2-A28B-8C7CACEC721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8B1B-9E25-4021-BFD7-F01DCBCBC30E}" type="datetimeFigureOut">
              <a:rPr lang="es-EC" smtClean="0"/>
              <a:pPr/>
              <a:t>3/2/2020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6BE8-B7BD-4EA2-A28B-8C7CACEC721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8B1B-9E25-4021-BFD7-F01DCBCBC30E}" type="datetimeFigureOut">
              <a:rPr lang="es-EC" smtClean="0"/>
              <a:pPr/>
              <a:t>3/2/2020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6BE8-B7BD-4EA2-A28B-8C7CACEC721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8B1B-9E25-4021-BFD7-F01DCBCBC30E}" type="datetimeFigureOut">
              <a:rPr lang="es-EC" smtClean="0"/>
              <a:pPr/>
              <a:t>3/2/2020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6BE8-B7BD-4EA2-A28B-8C7CACEC721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8B1B-9E25-4021-BFD7-F01DCBCBC30E}" type="datetimeFigureOut">
              <a:rPr lang="es-EC" smtClean="0"/>
              <a:pPr/>
              <a:t>3/2/2020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6BE8-B7BD-4EA2-A28B-8C7CACEC721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8B1B-9E25-4021-BFD7-F01DCBCBC30E}" type="datetimeFigureOut">
              <a:rPr lang="es-EC" smtClean="0"/>
              <a:pPr/>
              <a:t>3/2/2020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6BE8-B7BD-4EA2-A28B-8C7CACEC721F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8B1B-9E25-4021-BFD7-F01DCBCBC30E}" type="datetimeFigureOut">
              <a:rPr lang="es-EC" smtClean="0"/>
              <a:pPr/>
              <a:t>3/2/2020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EC36BE8-B7BD-4EA2-A28B-8C7CACEC721F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E928B1B-9E25-4021-BFD7-F01DCBCBC30E}" type="datetimeFigureOut">
              <a:rPr lang="es-EC" smtClean="0"/>
              <a:pPr/>
              <a:t>3/2/2020</a:t>
            </a:fld>
            <a:endParaRPr lang="es-EC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EC36BE8-B7BD-4EA2-A28B-8C7CACEC721F}" type="slidenum">
              <a:rPr lang="es-EC" smtClean="0"/>
              <a:pPr/>
              <a:t>‹Nº›</a:t>
            </a:fld>
            <a:endParaRPr lang="es-EC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41.pn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5" Type="http://schemas.openxmlformats.org/officeDocument/2006/relationships/image" Target="../media/image43.jpeg"/><Relationship Id="rId10" Type="http://schemas.microsoft.com/office/2007/relationships/diagramDrawing" Target="../diagrams/drawing11.xml"/><Relationship Id="rId4" Type="http://schemas.openxmlformats.org/officeDocument/2006/relationships/image" Target="../media/image42.jpeg"/><Relationship Id="rId9" Type="http://schemas.openxmlformats.org/officeDocument/2006/relationships/diagramColors" Target="../diagrams/colors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diagramLayout" Target="../diagrams/layout12.xml"/><Relationship Id="rId7" Type="http://schemas.openxmlformats.org/officeDocument/2006/relationships/image" Target="../media/image51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3.wdp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58.jpeg"/><Relationship Id="rId7" Type="http://schemas.openxmlformats.org/officeDocument/2006/relationships/diagramColors" Target="../diagrams/colors1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microsoft.com/office/2007/relationships/diagramDrawing" Target="../diagrams/drawing2.xml"/><Relationship Id="rId18" Type="http://schemas.openxmlformats.org/officeDocument/2006/relationships/image" Target="../media/image5.png"/><Relationship Id="rId3" Type="http://schemas.openxmlformats.org/officeDocument/2006/relationships/image" Target="../media/image6.png"/><Relationship Id="rId21" Type="http://schemas.microsoft.com/office/2007/relationships/hdphoto" Target="../media/hdphoto8.wdp"/><Relationship Id="rId7" Type="http://schemas.openxmlformats.org/officeDocument/2006/relationships/image" Target="../media/image8.png"/><Relationship Id="rId12" Type="http://schemas.openxmlformats.org/officeDocument/2006/relationships/diagramColors" Target="../diagrams/colors2.xml"/><Relationship Id="rId17" Type="http://schemas.microsoft.com/office/2007/relationships/hdphoto" Target="../media/hdphoto7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7.png"/><Relationship Id="rId15" Type="http://schemas.microsoft.com/office/2007/relationships/hdphoto" Target="../media/hdphoto6.wdp"/><Relationship Id="rId10" Type="http://schemas.openxmlformats.org/officeDocument/2006/relationships/diagramLayout" Target="../diagrams/layout2.xml"/><Relationship Id="rId19" Type="http://schemas.microsoft.com/office/2007/relationships/hdphoto" Target="../media/hdphoto3.wdp"/><Relationship Id="rId4" Type="http://schemas.microsoft.com/office/2007/relationships/hdphoto" Target="../media/hdphoto4.wdp"/><Relationship Id="rId9" Type="http://schemas.openxmlformats.org/officeDocument/2006/relationships/diagramData" Target="../diagrams/data2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13.png"/><Relationship Id="rId18" Type="http://schemas.microsoft.com/office/2007/relationships/hdphoto" Target="../media/hdphoto11.wdp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4.png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1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21.jpeg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52664" y="2492896"/>
            <a:ext cx="7854696" cy="4032448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s-EC" dirty="0" smtClean="0"/>
              <a:t>CARRERA DE INGENIERÍA EN ADMINISTRACIÓN TURÍSTICA Y HOTELERA</a:t>
            </a:r>
          </a:p>
          <a:p>
            <a:pPr algn="ctr"/>
            <a:endParaRPr lang="es-EC" dirty="0" smtClean="0"/>
          </a:p>
          <a:p>
            <a:pPr algn="ctr"/>
            <a:r>
              <a:rPr lang="es-EC" dirty="0" smtClean="0"/>
              <a:t>TRABAJO DE TITULACIÓN PREVIO A LA OBTENCIÓN DEL TÍTULO DE INGENIERO EN ADMINISTRACIÓN TURÍSTICA Y HOTELERA</a:t>
            </a:r>
          </a:p>
          <a:p>
            <a:pPr algn="ctr"/>
            <a:endParaRPr lang="es-EC" dirty="0" smtClean="0"/>
          </a:p>
          <a:p>
            <a:pPr algn="ctr"/>
            <a:r>
              <a:rPr lang="es-EC" dirty="0" smtClean="0"/>
              <a:t>TEMA:</a:t>
            </a:r>
          </a:p>
          <a:p>
            <a:pPr algn="ctr"/>
            <a:r>
              <a:rPr lang="es-EC" dirty="0" smtClean="0"/>
              <a:t>“</a:t>
            </a:r>
            <a:r>
              <a:rPr lang="es-EC" dirty="0" smtClean="0"/>
              <a:t>TURISMO </a:t>
            </a:r>
            <a:r>
              <a:rPr lang="es-EC" dirty="0" smtClean="0"/>
              <a:t>COMUNITARIO COMO ALTERNATIVO DE DESARROLLO TURÍSTICO LOCAL DE LA COMUNIDAD ACHUAR  WAYUSENTSA CANTON MONTALVO PROVINCIA DE </a:t>
            </a:r>
            <a:r>
              <a:rPr lang="es-EC" dirty="0" smtClean="0"/>
              <a:t>PASTAZA”</a:t>
            </a:r>
            <a:endParaRPr lang="es-EC" dirty="0" smtClean="0"/>
          </a:p>
          <a:p>
            <a:pPr algn="ctr"/>
            <a:endParaRPr lang="es-EC" dirty="0"/>
          </a:p>
          <a:p>
            <a:pPr algn="ctr"/>
            <a:r>
              <a:rPr lang="es-EC" dirty="0" smtClean="0"/>
              <a:t>AUTORES:</a:t>
            </a:r>
          </a:p>
          <a:p>
            <a:pPr algn="ctr"/>
            <a:r>
              <a:rPr lang="es-EC" dirty="0" smtClean="0"/>
              <a:t>MEDINA CARRERA, EDDY ALEJANDRO</a:t>
            </a:r>
          </a:p>
          <a:p>
            <a:pPr algn="ctr"/>
            <a:r>
              <a:rPr lang="es-EC" dirty="0" smtClean="0"/>
              <a:t>VIÑACHI MURIEL, YORDHY FRANCISCO</a:t>
            </a:r>
          </a:p>
          <a:p>
            <a:pPr algn="ctr"/>
            <a:endParaRPr lang="es-EC" dirty="0"/>
          </a:p>
          <a:p>
            <a:pPr algn="ctr"/>
            <a:r>
              <a:rPr lang="es-EC" dirty="0" smtClean="0"/>
              <a:t>DIRECTORA:</a:t>
            </a:r>
          </a:p>
          <a:p>
            <a:pPr algn="ctr"/>
            <a:r>
              <a:rPr lang="es-EC" dirty="0" err="1" smtClean="0"/>
              <a:t>MSc</a:t>
            </a:r>
            <a:r>
              <a:rPr lang="es-EC" dirty="0" smtClean="0"/>
              <a:t>. VELÁSQUEZ SANDOVAL, DORIS ALEXANDRA</a:t>
            </a:r>
            <a:endParaRPr lang="es-EC" dirty="0"/>
          </a:p>
        </p:txBody>
      </p:sp>
      <p:pic>
        <p:nvPicPr>
          <p:cNvPr id="5" name="4 Imagen" descr="Resultado de imagen para espe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42414" y="908720"/>
            <a:ext cx="482453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28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16278" y="748083"/>
            <a:ext cx="58107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ANÁLISIS INTERNO- RESULTADOS</a:t>
            </a:r>
            <a:endParaRPr lang="es-ES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AutoShape 2" descr="Resultado de imagen para ENTREVIST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49" t="18056" r="26598" b="19842"/>
          <a:stretch/>
        </p:blipFill>
        <p:spPr bwMode="auto">
          <a:xfrm>
            <a:off x="460375" y="2348880"/>
            <a:ext cx="3391545" cy="198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17" r="13089" b="3125"/>
          <a:stretch/>
        </p:blipFill>
        <p:spPr bwMode="auto">
          <a:xfrm>
            <a:off x="6824964" y="2348880"/>
            <a:ext cx="2158672" cy="200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 descr="La imagen puede contener: 1 perso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880"/>
            <a:ext cx="2448272" cy="200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xmlns="" val="2795020241"/>
              </p:ext>
            </p:extLst>
          </p:nvPr>
        </p:nvGraphicFramePr>
        <p:xfrm>
          <a:off x="2236556" y="4355794"/>
          <a:ext cx="4588408" cy="2468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310228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2" cstate="print"/>
          <a:srcRect l="29392" t="22438" r="9046" b="14563"/>
          <a:stretch>
            <a:fillRect/>
          </a:stretch>
        </p:blipFill>
        <p:spPr bwMode="auto">
          <a:xfrm>
            <a:off x="4946633" y="1721443"/>
            <a:ext cx="2073639" cy="224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3" cstate="print"/>
          <a:srcRect l="38378" t="22438" r="40038" b="26375"/>
          <a:stretch>
            <a:fillRect/>
          </a:stretch>
        </p:blipFill>
        <p:spPr bwMode="auto">
          <a:xfrm>
            <a:off x="190535" y="1679312"/>
            <a:ext cx="2303041" cy="222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 cstate="print"/>
          <a:srcRect l="53956" t="16360" r="11731" b="14735"/>
          <a:stretch>
            <a:fillRect/>
          </a:stretch>
        </p:blipFill>
        <p:spPr bwMode="auto">
          <a:xfrm>
            <a:off x="7145661" y="1679311"/>
            <a:ext cx="1890836" cy="222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2" descr="Resultado de imagen para CONSERVAC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4" descr="Resultado de imagen para CONSERVAC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 cstate="print"/>
          <a:srcRect l="19090" t="20297" r="52685" b="14391"/>
          <a:stretch>
            <a:fillRect/>
          </a:stretch>
        </p:blipFill>
        <p:spPr bwMode="auto">
          <a:xfrm>
            <a:off x="2627784" y="1698071"/>
            <a:ext cx="2214056" cy="220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23 Grupo"/>
          <p:cNvGrpSpPr/>
          <p:nvPr/>
        </p:nvGrpSpPr>
        <p:grpSpPr>
          <a:xfrm>
            <a:off x="326552" y="772878"/>
            <a:ext cx="2143477" cy="660743"/>
            <a:chOff x="-12116" y="93456"/>
            <a:chExt cx="1375805" cy="660743"/>
          </a:xfrm>
          <a:scene3d>
            <a:camera prst="orthographicFront"/>
            <a:lightRig rig="flat" dir="t"/>
          </a:scene3d>
        </p:grpSpPr>
        <p:sp>
          <p:nvSpPr>
            <p:cNvPr id="25" name="24 Rectángulo redondeado"/>
            <p:cNvSpPr/>
            <p:nvPr/>
          </p:nvSpPr>
          <p:spPr>
            <a:xfrm>
              <a:off x="-12116" y="93456"/>
              <a:ext cx="1375805" cy="614919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6" name="25 Rectángulo"/>
            <p:cNvSpPr/>
            <p:nvPr/>
          </p:nvSpPr>
          <p:spPr>
            <a:xfrm>
              <a:off x="21008" y="175300"/>
              <a:ext cx="1339785" cy="5788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/>
                <a:t>ECONÓMICA</a:t>
              </a:r>
              <a:endParaRPr lang="es-EC" sz="1400" kern="1200" dirty="0"/>
            </a:p>
          </p:txBody>
        </p:sp>
      </p:grpSp>
      <p:grpSp>
        <p:nvGrpSpPr>
          <p:cNvPr id="27" name="26 Grupo"/>
          <p:cNvGrpSpPr/>
          <p:nvPr/>
        </p:nvGrpSpPr>
        <p:grpSpPr>
          <a:xfrm>
            <a:off x="460375" y="4194301"/>
            <a:ext cx="1991077" cy="614919"/>
            <a:chOff x="2998" y="157290"/>
            <a:chExt cx="1375805" cy="614919"/>
          </a:xfrm>
          <a:scene3d>
            <a:camera prst="orthographicFront"/>
            <a:lightRig rig="flat" dir="t"/>
          </a:scene3d>
        </p:grpSpPr>
        <p:sp>
          <p:nvSpPr>
            <p:cNvPr id="28" name="27 Rectángulo redondeado"/>
            <p:cNvSpPr/>
            <p:nvPr/>
          </p:nvSpPr>
          <p:spPr>
            <a:xfrm>
              <a:off x="2998" y="157290"/>
              <a:ext cx="1375805" cy="614919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" name="28 Rectángulo"/>
            <p:cNvSpPr/>
            <p:nvPr/>
          </p:nvSpPr>
          <p:spPr>
            <a:xfrm>
              <a:off x="21008" y="175300"/>
              <a:ext cx="1339785" cy="5788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 smtClean="0"/>
                <a:t>SOCIO - CULTURAL</a:t>
              </a:r>
              <a:endParaRPr lang="es-EC" sz="1400" kern="1200" dirty="0"/>
            </a:p>
          </p:txBody>
        </p:sp>
      </p:grpSp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6" cstate="print"/>
          <a:srcRect l="57748" t="19485" r="18454" b="17516"/>
          <a:stretch>
            <a:fillRect/>
          </a:stretch>
        </p:blipFill>
        <p:spPr bwMode="auto">
          <a:xfrm>
            <a:off x="2719727" y="4293096"/>
            <a:ext cx="2226906" cy="231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7" cstate="print"/>
          <a:srcRect l="14109" t="20297" r="15605" b="14735"/>
          <a:stretch>
            <a:fillRect/>
          </a:stretch>
        </p:blipFill>
        <p:spPr bwMode="auto">
          <a:xfrm>
            <a:off x="5076056" y="4293096"/>
            <a:ext cx="3970801" cy="231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8" cstate="print"/>
          <a:srcRect l="40120" t="30141" r="41617" b="24578"/>
          <a:stretch>
            <a:fillRect/>
          </a:stretch>
        </p:blipFill>
        <p:spPr bwMode="auto">
          <a:xfrm>
            <a:off x="294441" y="4941167"/>
            <a:ext cx="2280250" cy="163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972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xmlns="" val="2467825026"/>
              </p:ext>
            </p:extLst>
          </p:nvPr>
        </p:nvGraphicFramePr>
        <p:xfrm>
          <a:off x="2267744" y="3789040"/>
          <a:ext cx="3123232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6146" b="77604" l="64495" r="93265">
                        <a14:foregroundMark x1="75403" y1="70833" x2="75403" y2="70833"/>
                        <a14:foregroundMark x1="67130" y1="62240" x2="67130" y2="62240"/>
                        <a14:foregroundMark x1="65813" y1="59115" x2="65813" y2="59115"/>
                        <a14:foregroundMark x1="70278" y1="64844" x2="70278" y2="64844"/>
                        <a14:foregroundMark x1="72621" y1="66276" x2="72621" y2="66276"/>
                        <a14:foregroundMark x1="74378" y1="67708" x2="74378" y2="67708"/>
                        <a14:foregroundMark x1="72401" y1="67708" x2="72401" y2="67708"/>
                        <a14:foregroundMark x1="71157" y1="67708" x2="71157" y2="67708"/>
                        <a14:foregroundMark x1="81625" y1="70833" x2="81625" y2="70833"/>
                        <a14:foregroundMark x1="84187" y1="68490" x2="84187" y2="68490"/>
                        <a14:foregroundMark x1="85139" y1="68099" x2="85798" y2="67318"/>
                        <a14:foregroundMark x1="86018" y1="67057" x2="86676" y2="66927"/>
                        <a14:foregroundMark x1="87116" y1="66276" x2="87701" y2="65885"/>
                        <a14:foregroundMark x1="87775" y1="65885" x2="87775" y2="65885"/>
                        <a14:foregroundMark x1="88141" y1="65234" x2="88141" y2="65234"/>
                        <a14:foregroundMark x1="88433" y1="64453" x2="88433" y2="64453"/>
                        <a14:foregroundMark x1="88433" y1="64323" x2="90044" y2="63281"/>
                        <a14:foregroundMark x1="84114" y1="66406" x2="83309" y2="66927"/>
                        <a14:foregroundMark x1="83236" y1="66927" x2="83236" y2="66927"/>
                        <a14:foregroundMark x1="82870" y1="68620" x2="82870" y2="68620"/>
                        <a14:foregroundMark x1="82357" y1="71484" x2="82357" y2="7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250" t="14286" r="6519" b="23412"/>
          <a:stretch/>
        </p:blipFill>
        <p:spPr bwMode="auto">
          <a:xfrm>
            <a:off x="2843808" y="620688"/>
            <a:ext cx="2304256" cy="266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508104" y="486916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ORGANIZACIÓN COMUNITARIA</a:t>
            </a:r>
            <a:endParaRPr lang="es-EC" dirty="0"/>
          </a:p>
        </p:txBody>
      </p:sp>
      <p:grpSp>
        <p:nvGrpSpPr>
          <p:cNvPr id="11" name="10 Grupo"/>
          <p:cNvGrpSpPr/>
          <p:nvPr/>
        </p:nvGrpSpPr>
        <p:grpSpPr>
          <a:xfrm>
            <a:off x="326552" y="772878"/>
            <a:ext cx="2143477" cy="660743"/>
            <a:chOff x="-12116" y="93456"/>
            <a:chExt cx="1375805" cy="660743"/>
          </a:xfrm>
          <a:scene3d>
            <a:camera prst="orthographicFront"/>
            <a:lightRig rig="flat" dir="t"/>
          </a:scene3d>
        </p:grpSpPr>
        <p:sp>
          <p:nvSpPr>
            <p:cNvPr id="12" name="11 Rectángulo redondeado"/>
            <p:cNvSpPr/>
            <p:nvPr/>
          </p:nvSpPr>
          <p:spPr>
            <a:xfrm>
              <a:off x="-12116" y="93456"/>
              <a:ext cx="1375805" cy="614919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21008" y="175300"/>
              <a:ext cx="1339785" cy="5788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/>
                <a:t>AMBIENTAL</a:t>
              </a:r>
              <a:endParaRPr lang="es-EC" sz="1400" kern="1200" dirty="0"/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85411" y="3789040"/>
            <a:ext cx="2143477" cy="660743"/>
            <a:chOff x="-12116" y="93456"/>
            <a:chExt cx="1375805" cy="660743"/>
          </a:xfrm>
          <a:scene3d>
            <a:camera prst="orthographicFront"/>
            <a:lightRig rig="flat" dir="t"/>
          </a:scene3d>
        </p:grpSpPr>
        <p:sp>
          <p:nvSpPr>
            <p:cNvPr id="15" name="14 Rectángulo redondeado"/>
            <p:cNvSpPr/>
            <p:nvPr/>
          </p:nvSpPr>
          <p:spPr>
            <a:xfrm>
              <a:off x="-12116" y="93456"/>
              <a:ext cx="1375805" cy="614919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15 Rectángulo"/>
            <p:cNvSpPr/>
            <p:nvPr/>
          </p:nvSpPr>
          <p:spPr>
            <a:xfrm>
              <a:off x="21008" y="175300"/>
              <a:ext cx="1339785" cy="5788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dirty="0" smtClean="0"/>
                <a:t>POLÍTICA</a:t>
              </a:r>
              <a:endParaRPr lang="es-EC" sz="1400" kern="1200" dirty="0"/>
            </a:p>
          </p:txBody>
        </p:sp>
      </p:grpSp>
      <p:pic>
        <p:nvPicPr>
          <p:cNvPr id="8196" name="Picture 4" descr="Resultado de imagen para cuidado ambiental DE LAS COMUNIDAD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9679" y="907678"/>
            <a:ext cx="3146919" cy="209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97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332656"/>
            <a:ext cx="3466728" cy="1143000"/>
          </a:xfrm>
        </p:spPr>
        <p:txBody>
          <a:bodyPr/>
          <a:lstStyle/>
          <a:p>
            <a:r>
              <a:rPr lang="es-EC" dirty="0" smtClean="0"/>
              <a:t>ATRACTIVOS </a:t>
            </a:r>
            <a:endParaRPr lang="es-EC" dirty="0"/>
          </a:p>
        </p:txBody>
      </p:sp>
      <p:pic>
        <p:nvPicPr>
          <p:cNvPr id="9218" name="Picture 2" descr="La imagen puede contener: planta, árbol, exterior, naturaleza y agu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185" y="1620013"/>
            <a:ext cx="4389173" cy="303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a imagen puede contener: cielo, árbol, nube, exterior, naturaleza y ag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0803" y="3861048"/>
            <a:ext cx="4728240" cy="283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932040" y="221573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CASCADA SAGRADA WAYUSENTSA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1331640" y="558924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RÍO KAPAWARI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126358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ALO\Desktop\Nueva carpeta\Camera\20180915_090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8630"/>
            <a:ext cx="468052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n para kapawi lod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84394"/>
            <a:ext cx="5008960" cy="281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240276" y="19581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RÍO PASTAZA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1259632" y="490849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KAPAWI LODGE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xmlns="" val="328174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05334255"/>
              </p:ext>
            </p:extLst>
          </p:nvPr>
        </p:nvGraphicFramePr>
        <p:xfrm>
          <a:off x="1835696" y="1700808"/>
          <a:ext cx="5688633" cy="201908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790107"/>
                <a:gridCol w="790107"/>
                <a:gridCol w="790107"/>
                <a:gridCol w="790107"/>
                <a:gridCol w="969457"/>
                <a:gridCol w="969457"/>
                <a:gridCol w="589291"/>
              </a:tblGrid>
              <a:tr h="738928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 pitchFamily="18" charset="0"/>
                          <a:cs typeface="Times New Roman" pitchFamily="18" charset="0"/>
                        </a:rPr>
                        <a:t>entre 18 y 24 años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 pitchFamily="18" charset="0"/>
                          <a:cs typeface="Times New Roman" pitchFamily="18" charset="0"/>
                        </a:rPr>
                        <a:t>entre 25 y 34 años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 pitchFamily="18" charset="0"/>
                          <a:cs typeface="Times New Roman" pitchFamily="18" charset="0"/>
                        </a:rPr>
                        <a:t>entre 35 y 44 años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 pitchFamily="18" charset="0"/>
                          <a:cs typeface="Times New Roman" pitchFamily="18" charset="0"/>
                        </a:rPr>
                        <a:t>entre 45 en adelante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41286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 pitchFamily="18" charset="0"/>
                          <a:cs typeface="Times New Roman" pitchFamily="18" charset="0"/>
                        </a:rPr>
                        <a:t>¿Cuál es su género?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es-EC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es-EC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es-EC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es-EC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es-EC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0669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es-EC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es-EC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1286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es-EC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es-EC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es-EC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es-EC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67208183"/>
              </p:ext>
            </p:extLst>
          </p:nvPr>
        </p:nvGraphicFramePr>
        <p:xfrm>
          <a:off x="2483768" y="4005064"/>
          <a:ext cx="4464496" cy="256032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661848"/>
                <a:gridCol w="1351970"/>
                <a:gridCol w="1450678"/>
              </a:tblGrid>
              <a:tr h="2571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Servicios </a:t>
                      </a: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Básicos que dispone: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Porcentaje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Familias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571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Agua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82,40%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571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Luz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82,40%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571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Servicios</a:t>
                      </a:r>
                      <a:r>
                        <a:rPr lang="es-ES" sz="14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sanitarios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82,40%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571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Teléfono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71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No tiene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17,60%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571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Total: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23528" y="530677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DIAGÓSTICO SOCIO ECONÓMICO DEMOGRÁFICO</a:t>
            </a:r>
            <a:endParaRPr lang="es-EC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563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23528" y="548680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¿Porque medios se proveen de servicios básicos?</a:t>
            </a:r>
            <a:endParaRPr lang="es-EC" dirty="0"/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97747201"/>
              </p:ext>
            </p:extLst>
          </p:nvPr>
        </p:nvGraphicFramePr>
        <p:xfrm>
          <a:off x="683568" y="1844824"/>
          <a:ext cx="3384376" cy="256029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259636"/>
                <a:gridCol w="1025069"/>
                <a:gridCol w="1099671"/>
              </a:tblGrid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Agua Potable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Porcentaje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Familias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Red Pública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0,00%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Río Vertiente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0,00%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Cisterna – Río</a:t>
                      </a:r>
                      <a:r>
                        <a:rPr lang="es-E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vertiente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82,40%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No tiene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17,60%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Total: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5402018"/>
              </p:ext>
            </p:extLst>
          </p:nvPr>
        </p:nvGraphicFramePr>
        <p:xfrm>
          <a:off x="4644008" y="1916830"/>
          <a:ext cx="3744416" cy="230425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393562"/>
                <a:gridCol w="1134158"/>
                <a:gridCol w="1216696"/>
              </a:tblGrid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Luz Eléctrica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Porcentaje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Familias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Red Pública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0,00%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Panel Solar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82,40%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Generador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0,00%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No tiene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17,60%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Total: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4523426"/>
              </p:ext>
            </p:extLst>
          </p:nvPr>
        </p:nvGraphicFramePr>
        <p:xfrm>
          <a:off x="1979712" y="4581128"/>
          <a:ext cx="4968552" cy="192024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921730"/>
                <a:gridCol w="1490126"/>
                <a:gridCol w="1556696"/>
              </a:tblGrid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Servicio Sanitario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Porcentaje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Familias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Alcantarillado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Pozo Séptico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Letrina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88,20%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No tiene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11,80%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Total: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3056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1268474"/>
              </p:ext>
            </p:extLst>
          </p:nvPr>
        </p:nvGraphicFramePr>
        <p:xfrm>
          <a:off x="179512" y="692695"/>
          <a:ext cx="4464496" cy="295232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255334"/>
                <a:gridCol w="1064008"/>
                <a:gridCol w="1145154"/>
              </a:tblGrid>
              <a:tr h="14761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¿Actualmente </a:t>
                      </a: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se encuentra prestando un servicio </a:t>
                      </a: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turístico?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Porcentaje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Familias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920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Sí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29,40%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20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70,60%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920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Total </a:t>
                      </a:r>
                      <a:r>
                        <a:rPr lang="es-E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Familias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0675286"/>
              </p:ext>
            </p:extLst>
          </p:nvPr>
        </p:nvGraphicFramePr>
        <p:xfrm>
          <a:off x="4860032" y="692696"/>
          <a:ext cx="3960440" cy="294609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3826"/>
                <a:gridCol w="1148257"/>
                <a:gridCol w="998357"/>
              </a:tblGrid>
              <a:tr h="6772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Nivel de ingresos </a:t>
                      </a: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por actividad</a:t>
                      </a:r>
                      <a:r>
                        <a:rPr lang="es-E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turística: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Porcentaje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4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Familias</a:t>
                      </a:r>
                      <a:endParaRPr lang="es-EC" sz="12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386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$0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70,6%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386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$5-10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0,00%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86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$11-20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17,60%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86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$25 en adelante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11,80%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723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Total Familias</a:t>
                      </a:r>
                      <a:endParaRPr lang="es-EC" sz="12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96272156"/>
              </p:ext>
            </p:extLst>
          </p:nvPr>
        </p:nvGraphicFramePr>
        <p:xfrm>
          <a:off x="1331640" y="4005064"/>
          <a:ext cx="6336703" cy="265566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930680"/>
                <a:gridCol w="1821541"/>
                <a:gridCol w="1584482"/>
              </a:tblGrid>
              <a:tr h="7140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¿En que Área</a:t>
                      </a:r>
                      <a:r>
                        <a:rPr lang="es-E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se encuentra capacitado actualmente? 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Porcentaje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4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Familias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91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Turístico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17,64%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91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hotelero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8,82%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91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gastronómico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5,88%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91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inguno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67,64%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6505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Total Familias: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979712" y="0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ACTIVIDAD TURÍSTICA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xmlns="" val="402296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683568" y="980727"/>
          <a:ext cx="3662045" cy="259568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744345"/>
                <a:gridCol w="1026160"/>
                <a:gridCol w="891540"/>
              </a:tblGrid>
              <a:tr h="7826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Times New Roman" pitchFamily="18" charset="0"/>
                          <a:cs typeface="Times New Roman" pitchFamily="18" charset="0"/>
                        </a:rPr>
                        <a:t>tipo </a:t>
                      </a:r>
                      <a:r>
                        <a:rPr lang="es-E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capacitación que</a:t>
                      </a:r>
                      <a:r>
                        <a:rPr lang="es-E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posee: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Times New Roman" pitchFamily="18" charset="0"/>
                          <a:cs typeface="Times New Roman" pitchFamily="18" charset="0"/>
                        </a:rPr>
                        <a:t>Porcentaje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Personas</a:t>
                      </a:r>
                      <a:endParaRPr lang="es-EC" sz="12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373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Times New Roman" pitchFamily="18" charset="0"/>
                          <a:cs typeface="Times New Roman" pitchFamily="18" charset="0"/>
                        </a:rPr>
                        <a:t>Seminarios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Times New Roman" pitchFamily="18" charset="0"/>
                          <a:cs typeface="Times New Roman" pitchFamily="18" charset="0"/>
                        </a:rPr>
                        <a:t>12,90%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73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Times New Roman" pitchFamily="18" charset="0"/>
                          <a:cs typeface="Times New Roman" pitchFamily="18" charset="0"/>
                        </a:rPr>
                        <a:t>Cursos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Times New Roman" pitchFamily="18" charset="0"/>
                          <a:cs typeface="Times New Roman" pitchFamily="18" charset="0"/>
                        </a:rPr>
                        <a:t>16,10%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92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Times New Roman" pitchFamily="18" charset="0"/>
                          <a:cs typeface="Times New Roman" pitchFamily="18" charset="0"/>
                        </a:rPr>
                        <a:t>Conocimiento Empírico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Times New Roman" pitchFamily="18" charset="0"/>
                          <a:cs typeface="Times New Roman" pitchFamily="18" charset="0"/>
                        </a:rPr>
                        <a:t>71,00%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6921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Total  </a:t>
                      </a:r>
                      <a:r>
                        <a:rPr lang="es-ES" sz="1600" i="0" dirty="0" smtClean="0">
                          <a:latin typeface="Times New Roman" pitchFamily="18" charset="0"/>
                          <a:cs typeface="Times New Roman" pitchFamily="18" charset="0"/>
                        </a:rPr>
                        <a:t>Familias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  <a:endParaRPr lang="es-EC" sz="14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9910879"/>
              </p:ext>
            </p:extLst>
          </p:nvPr>
        </p:nvGraphicFramePr>
        <p:xfrm>
          <a:off x="4716016" y="980728"/>
          <a:ext cx="4248472" cy="2808314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945104"/>
                <a:gridCol w="1231955"/>
                <a:gridCol w="1071413"/>
              </a:tblGrid>
              <a:tr h="7418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¿Cuántos</a:t>
                      </a:r>
                      <a:r>
                        <a:rPr lang="es-E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miembros por familia trabajan en la </a:t>
                      </a: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Actividad turística?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Porcentaje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Familias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133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NINGUNO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70,60%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33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17,60%</a:t>
                      </a:r>
                      <a:endParaRPr lang="es-EC" sz="14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s-EC" sz="14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33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8,80%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33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3 ó mas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0,00%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133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Total: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  <a:endParaRPr lang="es-EC" sz="14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es-EC" sz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1907704" y="4437112"/>
          <a:ext cx="5499581" cy="172528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909405"/>
                <a:gridCol w="1384963"/>
                <a:gridCol w="1205213"/>
              </a:tblGrid>
              <a:tr h="5746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¿Se encuentra Interesado </a:t>
                      </a: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en ser parte de Actividades </a:t>
                      </a: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turísticas?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Porcentaje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Familias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899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Sí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79,40%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899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20,60%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2546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7056940"/>
              </p:ext>
            </p:extLst>
          </p:nvPr>
        </p:nvGraphicFramePr>
        <p:xfrm>
          <a:off x="2195736" y="1124744"/>
          <a:ext cx="4464496" cy="2448271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362475"/>
                <a:gridCol w="1124217"/>
                <a:gridCol w="977804"/>
              </a:tblGrid>
              <a:tr h="7389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¿Estaría</a:t>
                      </a:r>
                      <a:r>
                        <a:rPr lang="es-E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Interesado </a:t>
                      </a: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en Brindar </a:t>
                      </a: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el servicios</a:t>
                      </a:r>
                      <a:r>
                        <a:rPr lang="es-E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turísticos</a:t>
                      </a: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Porcentaje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Familias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325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Alojamiento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39,40%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5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 y B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44,60%</a:t>
                      </a:r>
                      <a:endParaRPr lang="es-EC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12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25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Guianza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16,00%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181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86519786"/>
              </p:ext>
            </p:extLst>
          </p:nvPr>
        </p:nvGraphicFramePr>
        <p:xfrm>
          <a:off x="4572000" y="4084271"/>
          <a:ext cx="3960439" cy="186500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095853"/>
                <a:gridCol w="996614"/>
                <a:gridCol w="867972"/>
              </a:tblGrid>
              <a:tr h="3917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capacidad </a:t>
                      </a: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de alojamiento por</a:t>
                      </a:r>
                      <a:r>
                        <a:rPr lang="es-E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hogar: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Porcentaje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Familias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521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1 - 2 </a:t>
                      </a:r>
                      <a:r>
                        <a:rPr lang="es-ES" sz="1400" dirty="0" err="1">
                          <a:latin typeface="Times New Roman" pitchFamily="18" charset="0"/>
                          <a:cs typeface="Times New Roman" pitchFamily="18" charset="0"/>
                        </a:rPr>
                        <a:t>pax</a:t>
                      </a: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84,60%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521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3 - 4 </a:t>
                      </a:r>
                      <a:r>
                        <a:rPr lang="es-ES" sz="1400" dirty="0" err="1">
                          <a:latin typeface="Times New Roman" pitchFamily="18" charset="0"/>
                          <a:cs typeface="Times New Roman" pitchFamily="18" charset="0"/>
                        </a:rPr>
                        <a:t>pax</a:t>
                      </a: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15,40%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521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5 en adelante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0,00%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21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Total: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41153693"/>
              </p:ext>
            </p:extLst>
          </p:nvPr>
        </p:nvGraphicFramePr>
        <p:xfrm>
          <a:off x="251520" y="4077072"/>
          <a:ext cx="3960439" cy="187221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095853"/>
                <a:gridCol w="996614"/>
                <a:gridCol w="867972"/>
              </a:tblGrid>
              <a:tr h="3744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capacidad A y </a:t>
                      </a:r>
                      <a:r>
                        <a:rPr lang="es-E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B por hogar: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Porcentaje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Familias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44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1 - 2 </a:t>
                      </a:r>
                      <a:r>
                        <a:rPr lang="es-ES" sz="1400" dirty="0" err="1">
                          <a:latin typeface="Times New Roman" pitchFamily="18" charset="0"/>
                          <a:cs typeface="Times New Roman" pitchFamily="18" charset="0"/>
                        </a:rPr>
                        <a:t>pax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66,70%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44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3 - 4 </a:t>
                      </a:r>
                      <a:r>
                        <a:rPr lang="es-ES" sz="1400" dirty="0" err="1">
                          <a:latin typeface="Times New Roman" pitchFamily="18" charset="0"/>
                          <a:cs typeface="Times New Roman" pitchFamily="18" charset="0"/>
                        </a:rPr>
                        <a:t>pax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26,60%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44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5 en adelante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6,70%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44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 pitchFamily="18" charset="0"/>
                          <a:cs typeface="Times New Roman" pitchFamily="18" charset="0"/>
                        </a:rPr>
                        <a:t>Total:</a:t>
                      </a:r>
                      <a:endParaRPr lang="es-EC" sz="120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s-EC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4665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27 Diagrama"/>
          <p:cNvGraphicFramePr/>
          <p:nvPr>
            <p:extLst>
              <p:ext uri="{D42A27DB-BD31-4B8C-83A1-F6EECF244321}">
                <p14:modId xmlns:p14="http://schemas.microsoft.com/office/powerpoint/2010/main" xmlns="" val="389910330"/>
              </p:ext>
            </p:extLst>
          </p:nvPr>
        </p:nvGraphicFramePr>
        <p:xfrm>
          <a:off x="2869526" y="3109184"/>
          <a:ext cx="6096000" cy="3748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Resultado de imagen para icono ambiental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86615" l="16622" r="71939">
                        <a14:foregroundMark x1="51653" y1="24077" x2="51653" y2="24077"/>
                        <a14:foregroundMark x1="38785" y1="28846" x2="38785" y2="28846"/>
                        <a14:foregroundMark x1="32618" y1="37692" x2="32618" y2="37692"/>
                        <a14:foregroundMark x1="40572" y1="39769" x2="40572" y2="39769"/>
                        <a14:foregroundMark x1="32618" y1="28154" x2="32618" y2="28154"/>
                        <a14:foregroundMark x1="63986" y1="37692" x2="63986" y2="37692"/>
                        <a14:foregroundMark x1="57194" y1="37692" x2="57194" y2="37692"/>
                        <a14:foregroundMark x1="52279" y1="38385" x2="52279" y2="38385"/>
                        <a14:foregroundMark x1="55943" y1="55385" x2="55943" y2="55385"/>
                        <a14:foregroundMark x1="64522" y1="52692" x2="64522" y2="52692"/>
                        <a14:foregroundMark x1="24039" y1="41077" x2="24039" y2="41077"/>
                        <a14:foregroundMark x1="16711" y1="67615" x2="16711" y2="67615"/>
                        <a14:foregroundMark x1="48615" y1="86692" x2="48615" y2="86692"/>
                        <a14:foregroundMark x1="71939" y1="69692" x2="71939" y2="69692"/>
                        <a14:foregroundMark x1="69437" y1="58154" x2="69437" y2="58154"/>
                        <a14:foregroundMark x1="70063" y1="54692" x2="70063" y2="54692"/>
                        <a14:foregroundMark x1="57819" y1="46538" x2="57819" y2="4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91" t="8357" r="25185" b="9594"/>
          <a:stretch/>
        </p:blipFill>
        <p:spPr bwMode="auto">
          <a:xfrm>
            <a:off x="6444208" y="2408260"/>
            <a:ext cx="1080120" cy="131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3802" b="39323" l="72767" r="874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517" t="14683" r="13881" b="60119"/>
          <a:stretch/>
        </p:blipFill>
        <p:spPr bwMode="auto">
          <a:xfrm>
            <a:off x="4589319" y="3051643"/>
            <a:ext cx="1106353" cy="135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5076" b="28864" l="76684" r="848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662" t="13352" r="14115" b="69413"/>
          <a:stretch/>
        </p:blipFill>
        <p:spPr bwMode="auto">
          <a:xfrm>
            <a:off x="2303748" y="3818579"/>
            <a:ext cx="2232248" cy="211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28 Rectángulo"/>
          <p:cNvSpPr/>
          <p:nvPr/>
        </p:nvSpPr>
        <p:spPr>
          <a:xfrm>
            <a:off x="86932" y="2060848"/>
            <a:ext cx="333294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TEORÍA DE DESARROLLO LOCAL</a:t>
            </a:r>
            <a:endParaRPr lang="es-E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48" name="2047 CuadroTexto"/>
          <p:cNvSpPr txBox="1"/>
          <p:nvPr/>
        </p:nvSpPr>
        <p:spPr>
          <a:xfrm>
            <a:off x="637278" y="4006651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Perfil productivo y base económica local</a:t>
            </a:r>
            <a:endParaRPr lang="es-EC" dirty="0"/>
          </a:p>
        </p:txBody>
      </p:sp>
      <p:cxnSp>
        <p:nvCxnSpPr>
          <p:cNvPr id="2053" name="2052 Conector recto de flecha"/>
          <p:cNvCxnSpPr/>
          <p:nvPr/>
        </p:nvCxnSpPr>
        <p:spPr>
          <a:xfrm>
            <a:off x="1753402" y="3630508"/>
            <a:ext cx="0" cy="3761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2055 Rectángulo"/>
          <p:cNvSpPr/>
          <p:nvPr/>
        </p:nvSpPr>
        <p:spPr>
          <a:xfrm rot="20482463">
            <a:off x="4893943" y="5642177"/>
            <a:ext cx="31005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DIMENSIONES</a:t>
            </a:r>
            <a:endParaRPr lang="es-E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716367" y="692696"/>
            <a:ext cx="7745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TEORÍAS DE SOPORTE</a:t>
            </a:r>
            <a:endParaRPr lang="es-E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369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53166" y="513075"/>
            <a:ext cx="35044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PROPUESTA</a:t>
            </a:r>
            <a:endParaRPr lang="es-ES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936" t="13691" r="11984" b="58531"/>
          <a:stretch/>
        </p:blipFill>
        <p:spPr bwMode="auto">
          <a:xfrm>
            <a:off x="3776019" y="1628800"/>
            <a:ext cx="237626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Resultado de imagen para problemat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4151" y="3068960"/>
            <a:ext cx="238897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2980164787"/>
              </p:ext>
            </p:extLst>
          </p:nvPr>
        </p:nvGraphicFramePr>
        <p:xfrm>
          <a:off x="184412" y="1865052"/>
          <a:ext cx="625979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4" name="Picture 4" descr="Resultado de imagen para GESTIÓ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25144"/>
            <a:ext cx="2503207" cy="150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206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xmlns="" val="1162485283"/>
              </p:ext>
            </p:extLst>
          </p:nvPr>
        </p:nvGraphicFramePr>
        <p:xfrm>
          <a:off x="132184" y="1340768"/>
          <a:ext cx="861628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Rectángulo"/>
          <p:cNvSpPr/>
          <p:nvPr/>
        </p:nvSpPr>
        <p:spPr>
          <a:xfrm>
            <a:off x="179512" y="188640"/>
            <a:ext cx="6518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ÁREAS DE MEJORA</a:t>
            </a:r>
            <a:endParaRPr lang="es-ES" sz="5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358196" y="764704"/>
            <a:ext cx="437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es-ES" sz="5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7164288" y="2132856"/>
            <a:ext cx="519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endParaRPr lang="es-ES" sz="5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806612" y="4725144"/>
            <a:ext cx="500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es-ES" sz="5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977210" y="2034556"/>
            <a:ext cx="508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endParaRPr lang="es-ES" sz="5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678054" y="4710545"/>
            <a:ext cx="546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endParaRPr lang="es-ES" sz="5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615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23263213"/>
              </p:ext>
            </p:extLst>
          </p:nvPr>
        </p:nvGraphicFramePr>
        <p:xfrm>
          <a:off x="611560" y="836712"/>
          <a:ext cx="8064896" cy="471730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808312"/>
                <a:gridCol w="5256584"/>
              </a:tblGrid>
              <a:tr h="21492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AREA DE MEJORA N° 1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4" marR="64904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85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Descripción del problema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4" marR="649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No</a:t>
                      </a:r>
                      <a:r>
                        <a:rPr lang="es-ES" sz="1400" baseline="0" dirty="0" smtClean="0">
                          <a:effectLst/>
                        </a:rPr>
                        <a:t> existe una </a:t>
                      </a:r>
                      <a:r>
                        <a:rPr lang="es-ES" sz="1400" dirty="0" smtClean="0">
                          <a:effectLst/>
                        </a:rPr>
                        <a:t>estructura </a:t>
                      </a:r>
                      <a:r>
                        <a:rPr lang="es-ES" sz="1400" dirty="0">
                          <a:effectLst/>
                        </a:rPr>
                        <a:t>organizacional turística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4" marR="64904" marT="0" marB="0"/>
                </a:tc>
              </a:tr>
              <a:tr h="4398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Causas que provocan el problema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4" marR="649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No delegan personal, no se asignan funciones a cada uno de los actores.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4" marR="64904" marT="0" marB="0"/>
                </a:tc>
              </a:tr>
              <a:tr h="777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Objetivo a conseguir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4" marR="64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Delegar y asignar funciones específicas a la población de acuerdo al perfil técnico, intereses o capacidades en el área turística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4" marR="64904" marT="0" marB="0"/>
                </a:tc>
              </a:tr>
              <a:tr h="439804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Acciones de mejora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4" marR="64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1. Determinar áreas administrativas de actividades y servicios turísticos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4" marR="64904" marT="0" marB="0"/>
                </a:tc>
              </a:tr>
              <a:tr h="5827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2. Delegar personal capacitado en las áreas administrativas turísticas, hoteleras y gastronómicas.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4" marR="64904" marT="0" marB="0"/>
                </a:tc>
              </a:tr>
              <a:tr h="5827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3. Asignar funciones específicas a los representantes de las áreas administrativas turísticas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4" marR="64904" marT="0" marB="0"/>
                </a:tc>
              </a:tr>
              <a:tr h="82001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effectLst/>
                        </a:rPr>
                        <a:t>4</a:t>
                      </a:r>
                      <a:r>
                        <a:rPr lang="es-ES" sz="1400" dirty="0">
                          <a:effectLst/>
                        </a:rPr>
                        <a:t>. Plan de acción para cada área administrativa turística</a:t>
                      </a:r>
                      <a:r>
                        <a:rPr lang="es-EC" sz="1100" dirty="0">
                          <a:effectLst/>
                        </a:rPr>
                        <a:t> 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4904" marR="64904" marT="0" marB="0"/>
                </a:tc>
              </a:tr>
              <a:tr h="434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Beneficios esperados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4" marR="649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Adecuada gestión administrativa de turismo comunitario 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04" marR="64904" marT="0" marB="0"/>
                </a:tc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755576" y="5805264"/>
            <a:ext cx="6147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PRESUPUESTO:  $100</a:t>
            </a:r>
          </a:p>
          <a:p>
            <a:r>
              <a:rPr lang="es-EC" b="1" dirty="0" smtClean="0"/>
              <a:t>Responsable: </a:t>
            </a:r>
            <a:r>
              <a:rPr lang="es-EC" dirty="0" err="1"/>
              <a:t>Angel</a:t>
            </a:r>
            <a:r>
              <a:rPr lang="es-EC" dirty="0"/>
              <a:t> </a:t>
            </a:r>
            <a:r>
              <a:rPr lang="es-EC" dirty="0" err="1"/>
              <a:t>Wasump</a:t>
            </a:r>
            <a:r>
              <a:rPr lang="es-EC" dirty="0"/>
              <a:t> - Presidente de la comunidad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xmlns="" val="117670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96075265"/>
              </p:ext>
            </p:extLst>
          </p:nvPr>
        </p:nvGraphicFramePr>
        <p:xfrm>
          <a:off x="539552" y="764704"/>
          <a:ext cx="8136904" cy="4687669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952328"/>
                <a:gridCol w="5184576"/>
              </a:tblGrid>
              <a:tr h="211035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AREA DE MEJORA N° 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35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Descripción del problema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Inadecuada distribución de recursos económicos para turismo. 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9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Causas que provocan el problema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Deficiente administración de los recursos económicos,  falta de priorización de necesidades, inadecuada asignación de recursos.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5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Objetivo a conseguir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Designar recursos económicos para infraestructura y equipamiento turístico de la comunidad.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505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Acciones de mejora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1. Determinar el presupuesto económico con el que cuenta la comunidad para el área turística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50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2. Evaluar las condiciones actuales de infraestructura y equipamiento turístico.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95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3. Distribuir los recursos económicos de acuerdo a la necesidad de infraestructura y equipamiento turístico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9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Beneficios esperados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Adecuado control y manejo de los recursos económicos para infraestructura y equipamiento turístico.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1949089" y="55172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b="1" dirty="0"/>
              <a:t>PRESUPUESTO:  $</a:t>
            </a:r>
            <a:r>
              <a:rPr lang="es-EC" b="1" dirty="0" smtClean="0"/>
              <a:t>150</a:t>
            </a:r>
            <a:endParaRPr lang="es-EC" b="1" dirty="0"/>
          </a:p>
          <a:p>
            <a:r>
              <a:rPr lang="es-EC" b="1" dirty="0"/>
              <a:t>Responsable: </a:t>
            </a:r>
            <a:r>
              <a:rPr lang="es-EC" dirty="0" err="1" smtClean="0"/>
              <a:t>Angel</a:t>
            </a:r>
            <a:r>
              <a:rPr lang="es-EC" dirty="0" smtClean="0"/>
              <a:t> </a:t>
            </a:r>
            <a:r>
              <a:rPr lang="es-EC" dirty="0" err="1" smtClean="0"/>
              <a:t>Wasump</a:t>
            </a:r>
            <a:r>
              <a:rPr lang="es-EC" dirty="0" smtClean="0"/>
              <a:t> - Presidente de la comunidad</a:t>
            </a:r>
          </a:p>
          <a:p>
            <a:r>
              <a:rPr lang="es-EC" dirty="0"/>
              <a:t>José </a:t>
            </a:r>
            <a:r>
              <a:rPr lang="es-EC" dirty="0" err="1"/>
              <a:t>Tsamrin</a:t>
            </a:r>
            <a:r>
              <a:rPr lang="es-EC" dirty="0"/>
              <a:t> - Nativo experto 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xmlns="" val="40595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3434946"/>
              </p:ext>
            </p:extLst>
          </p:nvPr>
        </p:nvGraphicFramePr>
        <p:xfrm>
          <a:off x="467544" y="645145"/>
          <a:ext cx="8352928" cy="4662853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592288"/>
                <a:gridCol w="5760640"/>
              </a:tblGrid>
              <a:tr h="24836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AREA DE MEJORA N° 3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07" marR="6740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004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Descripción del problema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Falta de programas de capacitación turística 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07" marR="67407" marT="0" marB="0"/>
                </a:tc>
              </a:tr>
              <a:tr h="5045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Causas que provocan el problema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No cuentan con </a:t>
                      </a:r>
                      <a:r>
                        <a:rPr lang="es-ES" sz="1400" dirty="0" smtClean="0">
                          <a:effectLst/>
                        </a:rPr>
                        <a:t>fuentes financiamiento</a:t>
                      </a:r>
                      <a:r>
                        <a:rPr lang="es-ES" sz="1400" baseline="0" dirty="0" smtClean="0">
                          <a:effectLst/>
                        </a:rPr>
                        <a:t> externo para programas de capacitación turística.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07" marR="67407" marT="0" marB="0"/>
                </a:tc>
              </a:tr>
              <a:tr h="1039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Objetivo a conseguir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Desarrollar </a:t>
                      </a:r>
                      <a:r>
                        <a:rPr lang="es-ES" sz="1400" dirty="0">
                          <a:effectLst/>
                        </a:rPr>
                        <a:t>programas de capacitación  para la población interesada en actividades y servicios turísticos.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407" marR="67407" marT="0" marB="0"/>
                </a:tc>
              </a:tr>
              <a:tr h="50044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Acciones </a:t>
                      </a:r>
                      <a:r>
                        <a:rPr lang="es-ES" sz="1400" dirty="0">
                          <a:effectLst/>
                        </a:rPr>
                        <a:t>de mejora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1. Analizar la situación de partida e identificar el personal a capacitar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07" marR="67407" marT="0" marB="0"/>
                </a:tc>
              </a:tr>
              <a:tr h="7563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2. Elaborar contenidos de capacitación para cada área administrativa dentro de los lineamientos del turismo comunitario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07" marR="67407" marT="0" marB="0"/>
                </a:tc>
              </a:tr>
              <a:tr h="35927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3. Desarrollar métodos de capacitación y recursos necesarios.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07" marR="67407" marT="0" marB="0"/>
                </a:tc>
              </a:tr>
              <a:tr h="24836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4. Evaluación y seguimiento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07" marR="67407" marT="0" marB="0"/>
                </a:tc>
              </a:tr>
              <a:tr h="5045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Beneficios esperados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07" marR="67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Comunidad altamente capacitada para brindar un turismo comunitario de calidad.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07" marR="67407" marT="0" marB="0"/>
                </a:tc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827584" y="5661248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PRESUPUESTO:  </a:t>
            </a:r>
            <a:r>
              <a:rPr lang="es-EC" b="1" dirty="0" smtClean="0"/>
              <a:t>$225</a:t>
            </a:r>
            <a:endParaRPr lang="es-EC" b="1" dirty="0"/>
          </a:p>
          <a:p>
            <a:r>
              <a:rPr lang="es-EC" b="1" dirty="0"/>
              <a:t>Responsable: </a:t>
            </a:r>
            <a:r>
              <a:rPr lang="es-EC" dirty="0" err="1"/>
              <a:t>Angel</a:t>
            </a:r>
            <a:r>
              <a:rPr lang="es-EC" dirty="0"/>
              <a:t> </a:t>
            </a:r>
            <a:r>
              <a:rPr lang="es-EC" dirty="0" err="1"/>
              <a:t>Wasump</a:t>
            </a:r>
            <a:r>
              <a:rPr lang="es-EC" dirty="0"/>
              <a:t> - Presidente de la comunidad</a:t>
            </a:r>
          </a:p>
          <a:p>
            <a:r>
              <a:rPr lang="es-EC" dirty="0"/>
              <a:t>Franklin Castillo - Coordinador </a:t>
            </a:r>
            <a:r>
              <a:rPr lang="es-EC" dirty="0" smtClean="0"/>
              <a:t> GAD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xmlns="" val="114478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6665331"/>
              </p:ext>
            </p:extLst>
          </p:nvPr>
        </p:nvGraphicFramePr>
        <p:xfrm>
          <a:off x="251520" y="620688"/>
          <a:ext cx="8496944" cy="4497478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929981"/>
                <a:gridCol w="5566963"/>
              </a:tblGrid>
              <a:tr h="20233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AREA DE MEJORA N° 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2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Descripción del problema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Falta de un plan de manejo ambiental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46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Causas que provocan el problema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Conservan de manera empírica sus recursos naturales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64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Objetivo a conseguir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Implementar un plan de manejo ambiental  para la preservación de flora y fauna de la comunidad.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2339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Acciones de mejora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1. Realizar el diagnóstico ambiental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59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2. Fortalecer el compromiso ambiental comunitario.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59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3. Elaborar el plan de manejo ambiental para turismo comunitario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23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4. Gestionar el presupuesto.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48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5. Realizar campañas de capacitación de manejo ambiental turístico comunitario.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435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6. Elaborar informes del progreso del plan de manejo ambiental.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4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Beneficios esperados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Adaptar un plan de manejo ambiental que </a:t>
                      </a:r>
                      <a:r>
                        <a:rPr lang="es-ES" sz="1400" dirty="0" smtClean="0">
                          <a:effectLst/>
                        </a:rPr>
                        <a:t>desarrolle </a:t>
                      </a:r>
                      <a:r>
                        <a:rPr lang="es-ES" sz="1400" dirty="0">
                          <a:effectLst/>
                        </a:rPr>
                        <a:t>un turismo comunitario sostenible.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971600" y="522920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PRESUPUESTO:  </a:t>
            </a:r>
            <a:r>
              <a:rPr lang="es-EC" b="1" dirty="0" smtClean="0"/>
              <a:t>$500</a:t>
            </a:r>
            <a:endParaRPr lang="es-EC" b="1" dirty="0"/>
          </a:p>
          <a:p>
            <a:r>
              <a:rPr lang="es-EC" b="1" dirty="0"/>
              <a:t>Responsable: </a:t>
            </a:r>
            <a:r>
              <a:rPr lang="es-EC" dirty="0"/>
              <a:t>Ingeniero Ambiental </a:t>
            </a:r>
            <a:r>
              <a:rPr lang="es-EC" dirty="0" smtClean="0"/>
              <a:t> </a:t>
            </a:r>
          </a:p>
          <a:p>
            <a:r>
              <a:rPr lang="es-EC" dirty="0" err="1" smtClean="0"/>
              <a:t>Angel</a:t>
            </a:r>
            <a:r>
              <a:rPr lang="es-EC" dirty="0" smtClean="0"/>
              <a:t> </a:t>
            </a:r>
            <a:r>
              <a:rPr lang="es-EC" dirty="0" err="1"/>
              <a:t>Wasump</a:t>
            </a:r>
            <a:r>
              <a:rPr lang="es-EC" dirty="0"/>
              <a:t> - Presidente de la comunidad </a:t>
            </a:r>
            <a:endParaRPr lang="es-EC" dirty="0" smtClean="0"/>
          </a:p>
          <a:p>
            <a:r>
              <a:rPr lang="es-EC" dirty="0" smtClean="0"/>
              <a:t> </a:t>
            </a:r>
            <a:r>
              <a:rPr lang="es-EC" dirty="0" err="1"/>
              <a:t>Yankap</a:t>
            </a:r>
            <a:r>
              <a:rPr lang="es-EC" dirty="0"/>
              <a:t> </a:t>
            </a:r>
            <a:r>
              <a:rPr lang="es-EC" dirty="0" err="1"/>
              <a:t>Yunkari</a:t>
            </a:r>
            <a:r>
              <a:rPr lang="es-EC" dirty="0"/>
              <a:t> - Coordinador del área ambiental de la comunidad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xmlns="" val="12850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8405170"/>
              </p:ext>
            </p:extLst>
          </p:nvPr>
        </p:nvGraphicFramePr>
        <p:xfrm>
          <a:off x="539552" y="476672"/>
          <a:ext cx="8208912" cy="498087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931754"/>
                <a:gridCol w="5277158"/>
              </a:tblGrid>
              <a:tr h="22417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AREA DE MEJORA N° 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241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Descripción del problema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Aculturación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41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Causas que provocan el problema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Intercambio cultural, migración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934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Objetivo a conseguir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Impulsar programas de fortalecimiento de los valores culturales, ancestrales y tradicionales de la comunidad.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1752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Acciones de mejora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1. Realizar un diagnóstico cultural de la comunidad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835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2. Fortalecer valores culturales de la comunidad a través de talleres.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175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3. Elaborar un calendario de festividades locales.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255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4. Impulsar demostraciones culturales, gastronómicas, artesanales y ritualidades ancestrales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45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Beneficios esperados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Conservación de la identidad cultural de la comunidad en las futuras generaciones manteniendo un turismo comunitario adecuado fomentando el apego a sus costumbres y tradiciones.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1331640" y="5589240"/>
            <a:ext cx="6624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PRESUPUESTO:  $100</a:t>
            </a:r>
            <a:endParaRPr lang="es-EC" b="1" dirty="0"/>
          </a:p>
          <a:p>
            <a:r>
              <a:rPr lang="es-EC" b="1" dirty="0"/>
              <a:t>Responsable</a:t>
            </a:r>
            <a:r>
              <a:rPr lang="es-EC" b="1" dirty="0" smtClean="0"/>
              <a:t>: </a:t>
            </a:r>
            <a:r>
              <a:rPr lang="es-EC" dirty="0"/>
              <a:t>Franklin </a:t>
            </a:r>
            <a:r>
              <a:rPr lang="es-EC" dirty="0" err="1"/>
              <a:t>Kasep</a:t>
            </a:r>
            <a:r>
              <a:rPr lang="es-EC" dirty="0"/>
              <a:t> - Coordinador Identidad Cultural </a:t>
            </a:r>
          </a:p>
          <a:p>
            <a:r>
              <a:rPr lang="es-EC" dirty="0" err="1" smtClean="0"/>
              <a:t>Angel</a:t>
            </a:r>
            <a:r>
              <a:rPr lang="es-EC" dirty="0" smtClean="0"/>
              <a:t> </a:t>
            </a:r>
            <a:r>
              <a:rPr lang="es-EC" dirty="0" err="1"/>
              <a:t>Wasump</a:t>
            </a:r>
            <a:r>
              <a:rPr lang="es-EC" dirty="0"/>
              <a:t> - Presidente de la comunidad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xmlns="" val="249826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404664"/>
            <a:ext cx="5801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CONCLUSIONES: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6" name="Picture 2" descr="Resultado de imagen para IMAGENES DE INVESTIGAC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463" y="1703797"/>
            <a:ext cx="3024336" cy="204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Flecha a la derecha con muesca"/>
          <p:cNvSpPr/>
          <p:nvPr/>
        </p:nvSpPr>
        <p:spPr>
          <a:xfrm rot="21375943">
            <a:off x="3336242" y="2091209"/>
            <a:ext cx="1019121" cy="39961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CuadroTexto"/>
          <p:cNvSpPr txBox="1"/>
          <p:nvPr/>
        </p:nvSpPr>
        <p:spPr>
          <a:xfrm>
            <a:off x="4554283" y="1700808"/>
            <a:ext cx="2481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 smtClean="0">
                <a:solidFill>
                  <a:srgbClr val="0070C0"/>
                </a:solidFill>
              </a:rPr>
              <a:t>    TURISMO </a:t>
            </a:r>
          </a:p>
          <a:p>
            <a:r>
              <a:rPr lang="es-EC" sz="2400" b="1" dirty="0" smtClean="0">
                <a:solidFill>
                  <a:srgbClr val="0070C0"/>
                </a:solidFill>
              </a:rPr>
              <a:t>COMUNITARIO</a:t>
            </a:r>
            <a:endParaRPr lang="es-EC" sz="2400" b="1" dirty="0">
              <a:solidFill>
                <a:srgbClr val="0070C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227" t="44247" r="23921" b="37698"/>
          <a:stretch/>
        </p:blipFill>
        <p:spPr bwMode="auto">
          <a:xfrm>
            <a:off x="6532359" y="548680"/>
            <a:ext cx="1411968" cy="132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501" t="43655" r="3999" b="37560"/>
          <a:stretch/>
        </p:blipFill>
        <p:spPr bwMode="auto">
          <a:xfrm>
            <a:off x="7589623" y="1691026"/>
            <a:ext cx="1366105" cy="13741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910" t="12594" r="14123" b="68703"/>
          <a:stretch/>
        </p:blipFill>
        <p:spPr bwMode="auto">
          <a:xfrm>
            <a:off x="6403949" y="2523586"/>
            <a:ext cx="1296867" cy="13681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 descr="Resultado de imagen para CENS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94" r="28988" b="5482"/>
          <a:stretch/>
        </p:blipFill>
        <p:spPr bwMode="auto">
          <a:xfrm>
            <a:off x="284248" y="3596013"/>
            <a:ext cx="2256167" cy="1673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9" descr="Resultado de imagen para trabajo en comunid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1275" name="Picture 11" descr="Resultado de imagen para trabajo en comunid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0415" y="4400335"/>
            <a:ext cx="244827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Flecha a la derecha con muesca"/>
          <p:cNvSpPr/>
          <p:nvPr/>
        </p:nvSpPr>
        <p:spPr>
          <a:xfrm rot="332880">
            <a:off x="4902601" y="4803567"/>
            <a:ext cx="796329" cy="3600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Rectángulo"/>
          <p:cNvSpPr/>
          <p:nvPr/>
        </p:nvSpPr>
        <p:spPr>
          <a:xfrm>
            <a:off x="5628573" y="4554994"/>
            <a:ext cx="31918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PLAN DE</a:t>
            </a:r>
          </a:p>
          <a:p>
            <a:pPr algn="ctr"/>
            <a:r>
              <a:rPr lang="es-ES" sz="54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MEJORA</a:t>
            </a:r>
            <a:endParaRPr lang="es-ES" sz="5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816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7504" y="404664"/>
            <a:ext cx="66335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RECOMENDACIONES:</a:t>
            </a:r>
            <a:endParaRPr lang="es-E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9512" y="1412776"/>
            <a:ext cx="28918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ESTRATEGIAS</a:t>
            </a:r>
            <a:endParaRPr lang="es-E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923928" y="1340768"/>
            <a:ext cx="15376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GAD</a:t>
            </a:r>
            <a:endParaRPr lang="es-ES" sz="48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871" t="22844" r="4977" b="51362"/>
          <a:stretch/>
        </p:blipFill>
        <p:spPr bwMode="auto">
          <a:xfrm>
            <a:off x="6093279" y="1196752"/>
            <a:ext cx="2799201" cy="2028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Resultado de imagen para capacitació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2115" y="2492896"/>
            <a:ext cx="3028741" cy="1723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07504" y="4509120"/>
            <a:ext cx="31656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INFRAESTRUCTURA</a:t>
            </a:r>
          </a:p>
          <a:p>
            <a:pPr algn="ctr"/>
            <a:r>
              <a:rPr lang="es-ES" sz="24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TURÍSTICA</a:t>
            </a:r>
            <a:endParaRPr lang="es-ES" sz="24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93" name="Picture 5" descr="C:\Users\SALO\Desktop\Nueva carpeta\Camera\20180915_1517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1868" y="4509120"/>
            <a:ext cx="3487679" cy="209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Flecha a la derecha con muesca"/>
          <p:cNvSpPr/>
          <p:nvPr/>
        </p:nvSpPr>
        <p:spPr>
          <a:xfrm rot="1144469">
            <a:off x="2723562" y="5312666"/>
            <a:ext cx="1099104" cy="43623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lecha a la derecha con muesca"/>
          <p:cNvSpPr/>
          <p:nvPr/>
        </p:nvSpPr>
        <p:spPr>
          <a:xfrm rot="296963">
            <a:off x="3033204" y="1571366"/>
            <a:ext cx="889840" cy="43623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Flecha a la derecha con muesca"/>
          <p:cNvSpPr/>
          <p:nvPr/>
        </p:nvSpPr>
        <p:spPr>
          <a:xfrm rot="296963">
            <a:off x="5393192" y="1666373"/>
            <a:ext cx="889840" cy="43623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"/>
          <p:cNvSpPr/>
          <p:nvPr/>
        </p:nvSpPr>
        <p:spPr>
          <a:xfrm>
            <a:off x="6410647" y="4093621"/>
            <a:ext cx="24818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TURISMO </a:t>
            </a:r>
          </a:p>
          <a:p>
            <a:pPr algn="ctr"/>
            <a:r>
              <a:rPr lang="es-E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COMUNITARIO</a:t>
            </a:r>
            <a:endParaRPr lang="es-E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82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46730" y="2060848"/>
            <a:ext cx="785054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3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GRACIAS</a:t>
            </a:r>
            <a:endParaRPr lang="es-ES" sz="13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3682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620688"/>
            <a:ext cx="33329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s-ES" sz="32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TURISMO COMUNITARIO</a:t>
            </a:r>
            <a:endParaRPr lang="es-ES" sz="32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8047" b="84245" l="50952" r="715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59" t="53315" r="31792" b="21496"/>
          <a:stretch/>
        </p:blipFill>
        <p:spPr bwMode="auto">
          <a:xfrm>
            <a:off x="859633" y="1697906"/>
            <a:ext cx="1814945" cy="184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heurón"/>
          <p:cNvSpPr/>
          <p:nvPr/>
        </p:nvSpPr>
        <p:spPr>
          <a:xfrm rot="5400000">
            <a:off x="1536934" y="5133808"/>
            <a:ext cx="415592" cy="346520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4974" b="30990" l="61274" r="73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354" t="13366" r="26056" b="66994"/>
          <a:stretch/>
        </p:blipFill>
        <p:spPr bwMode="auto">
          <a:xfrm>
            <a:off x="954921" y="3789226"/>
            <a:ext cx="1638106" cy="143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3698" b="51172" l="77965" r="95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529" t="23213" r="5180" b="49512"/>
          <a:stretch/>
        </p:blipFill>
        <p:spPr bwMode="auto">
          <a:xfrm>
            <a:off x="1048046" y="5514864"/>
            <a:ext cx="1393366" cy="123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Resultado de imagen para componentes del sistema turistico molin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1962" y="3524010"/>
            <a:ext cx="4676537" cy="287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heurón"/>
          <p:cNvSpPr/>
          <p:nvPr/>
        </p:nvSpPr>
        <p:spPr>
          <a:xfrm rot="5400000">
            <a:off x="1536933" y="3592503"/>
            <a:ext cx="415592" cy="346520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15662" y="393041"/>
            <a:ext cx="2689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COMPONENTES</a:t>
            </a:r>
            <a:endParaRPr lang="es-EC" sz="2400" dirty="0"/>
          </a:p>
        </p:txBody>
      </p:sp>
      <p:sp>
        <p:nvSpPr>
          <p:cNvPr id="11" name="10 Rectángulo"/>
          <p:cNvSpPr/>
          <p:nvPr/>
        </p:nvSpPr>
        <p:spPr>
          <a:xfrm>
            <a:off x="2841822" y="2577709"/>
            <a:ext cx="677108" cy="3008195"/>
          </a:xfrm>
          <a:prstGeom prst="rect">
            <a:avLst/>
          </a:prstGeom>
          <a:noFill/>
        </p:spPr>
        <p:txBody>
          <a:bodyPr vert="vert270"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DIMENSIONES</a:t>
            </a:r>
            <a:endParaRPr lang="es-E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222065452"/>
              </p:ext>
            </p:extLst>
          </p:nvPr>
        </p:nvGraphicFramePr>
        <p:xfrm>
          <a:off x="3910917" y="623874"/>
          <a:ext cx="5233083" cy="2887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4 Flecha abajo"/>
          <p:cNvSpPr/>
          <p:nvPr/>
        </p:nvSpPr>
        <p:spPr>
          <a:xfrm>
            <a:off x="6264187" y="2915371"/>
            <a:ext cx="79208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Picture 2" descr="Resultado de imagen para icono ambiental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86615" l="16622" r="71939">
                        <a14:foregroundMark x1="51653" y1="24077" x2="51653" y2="24077"/>
                        <a14:foregroundMark x1="38785" y1="28846" x2="38785" y2="28846"/>
                        <a14:foregroundMark x1="32618" y1="37692" x2="32618" y2="37692"/>
                        <a14:foregroundMark x1="40572" y1="39769" x2="40572" y2="39769"/>
                        <a14:foregroundMark x1="32618" y1="28154" x2="32618" y2="28154"/>
                        <a14:foregroundMark x1="63986" y1="37692" x2="63986" y2="37692"/>
                        <a14:foregroundMark x1="57194" y1="37692" x2="57194" y2="37692"/>
                        <a14:foregroundMark x1="52279" y1="38385" x2="52279" y2="38385"/>
                        <a14:foregroundMark x1="55943" y1="55385" x2="55943" y2="55385"/>
                        <a14:foregroundMark x1="64522" y1="52692" x2="64522" y2="52692"/>
                        <a14:foregroundMark x1="24039" y1="41077" x2="24039" y2="41077"/>
                        <a14:foregroundMark x1="16711" y1="67615" x2="16711" y2="67615"/>
                        <a14:foregroundMark x1="48615" y1="86692" x2="48615" y2="86692"/>
                        <a14:foregroundMark x1="71939" y1="69692" x2="71939" y2="69692"/>
                        <a14:foregroundMark x1="69437" y1="58154" x2="69437" y2="58154"/>
                        <a14:foregroundMark x1="70063" y1="54692" x2="70063" y2="54692"/>
                        <a14:foregroundMark x1="57819" y1="46538" x2="57819" y2="4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91" t="8357" r="25185" b="9594"/>
          <a:stretch/>
        </p:blipFill>
        <p:spPr bwMode="auto">
          <a:xfrm>
            <a:off x="3518930" y="2247985"/>
            <a:ext cx="540060" cy="65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3802" b="39323" l="72767" r="874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517" t="14683" r="13881" b="60119"/>
          <a:stretch/>
        </p:blipFill>
        <p:spPr bwMode="auto">
          <a:xfrm>
            <a:off x="3505389" y="4888182"/>
            <a:ext cx="553177" cy="67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5076" b="28864" l="76684" r="848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662" t="13352" r="14115" b="69413"/>
          <a:stretch/>
        </p:blipFill>
        <p:spPr bwMode="auto">
          <a:xfrm>
            <a:off x="3260473" y="3913660"/>
            <a:ext cx="1116124" cy="105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15495" b="69922" l="67277" r="94510">
                        <a14:foregroundMark x1="81552" y1="21224" x2="81552" y2="21224"/>
                        <a14:foregroundMark x1="80088" y1="25781" x2="80088" y2="25781"/>
                        <a14:foregroundMark x1="79868" y1="33594" x2="79868" y2="33594"/>
                        <a14:foregroundMark x1="83675" y1="33594" x2="83675" y2="33594"/>
                        <a14:foregroundMark x1="86896" y1="29818" x2="86896" y2="29818"/>
                        <a14:foregroundMark x1="77306" y1="29557" x2="77306" y2="29557"/>
                        <a14:foregroundMark x1="82870" y1="41927" x2="82870" y2="41927"/>
                        <a14:foregroundMark x1="88141" y1="53906" x2="88141" y2="53906"/>
                        <a14:foregroundMark x1="83089" y1="55339" x2="83089" y2="55339"/>
                        <a14:foregroundMark x1="74597" y1="51432" x2="74597" y2="51432"/>
                        <a14:foregroundMark x1="72182" y1="45833" x2="72182" y2="45833"/>
                        <a14:foregroundMark x1="71303" y1="44792" x2="71303" y2="44792"/>
                        <a14:foregroundMark x1="70059" y1="47656" x2="70059" y2="47656"/>
                        <a14:foregroundMark x1="90703" y1="43880" x2="90703" y2="43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20" t="14286" r="5292" b="33531"/>
          <a:stretch/>
        </p:blipFill>
        <p:spPr bwMode="auto">
          <a:xfrm>
            <a:off x="3445126" y="3111487"/>
            <a:ext cx="712052" cy="74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6 Conector recto de flecha"/>
          <p:cNvCxnSpPr/>
          <p:nvPr/>
        </p:nvCxnSpPr>
        <p:spPr>
          <a:xfrm flipH="1">
            <a:off x="3599028" y="623873"/>
            <a:ext cx="1477028" cy="3568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9371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11560" y="548680"/>
            <a:ext cx="3953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OBJETIVOS</a:t>
            </a:r>
            <a:endParaRPr lang="es-E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xmlns="" val="861545997"/>
              </p:ext>
            </p:extLst>
          </p:nvPr>
        </p:nvGraphicFramePr>
        <p:xfrm>
          <a:off x="238577" y="1627168"/>
          <a:ext cx="4300423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12 Grupo"/>
          <p:cNvGrpSpPr/>
          <p:nvPr/>
        </p:nvGrpSpPr>
        <p:grpSpPr>
          <a:xfrm>
            <a:off x="5148064" y="1268760"/>
            <a:ext cx="3384376" cy="897100"/>
            <a:chOff x="1235403" y="1829"/>
            <a:chExt cx="1829615" cy="897100"/>
          </a:xfrm>
        </p:grpSpPr>
        <p:sp>
          <p:nvSpPr>
            <p:cNvPr id="14" name="13 Rectángulo redondeado"/>
            <p:cNvSpPr/>
            <p:nvPr/>
          </p:nvSpPr>
          <p:spPr>
            <a:xfrm>
              <a:off x="1235403" y="1829"/>
              <a:ext cx="1829615" cy="8971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5" name="14 Rectángulo"/>
            <p:cNvSpPr/>
            <p:nvPr/>
          </p:nvSpPr>
          <p:spPr>
            <a:xfrm>
              <a:off x="1261678" y="28104"/>
              <a:ext cx="1777065" cy="844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 smtClean="0">
                  <a:solidFill>
                    <a:schemeClr val="tx1"/>
                  </a:solidFill>
                </a:rPr>
                <a:t>OBJETIVOS ESPECÍFICOS</a:t>
              </a:r>
              <a:endParaRPr lang="es-EC" sz="2000" kern="12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6" name="15 Diagrama"/>
          <p:cNvGraphicFramePr/>
          <p:nvPr>
            <p:extLst>
              <p:ext uri="{D42A27DB-BD31-4B8C-83A1-F6EECF244321}">
                <p14:modId xmlns:p14="http://schemas.microsoft.com/office/powerpoint/2010/main" xmlns="" val="4040360967"/>
              </p:ext>
            </p:extLst>
          </p:nvPr>
        </p:nvGraphicFramePr>
        <p:xfrm>
          <a:off x="4185995" y="2503895"/>
          <a:ext cx="3561392" cy="4526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33854" b="40495" l="66691" r="71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374" t="33156" r="27491" b="59127"/>
          <a:stretch/>
        </p:blipFill>
        <p:spPr bwMode="auto">
          <a:xfrm>
            <a:off x="7243743" y="3212976"/>
            <a:ext cx="1217242" cy="86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30599" b="62370" l="29063" r="431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62" t="31013" r="57028" b="37974"/>
          <a:stretch/>
        </p:blipFill>
        <p:spPr bwMode="auto">
          <a:xfrm>
            <a:off x="7243743" y="4312226"/>
            <a:ext cx="809916" cy="106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Flecha abajo"/>
          <p:cNvSpPr/>
          <p:nvPr/>
        </p:nvSpPr>
        <p:spPr>
          <a:xfrm>
            <a:off x="6144758" y="2275861"/>
            <a:ext cx="1390988" cy="50405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0" name="Picture 2" descr="Resultado de imagen para plan de mejora icon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100000" l="4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1146" y="5507344"/>
            <a:ext cx="1122437" cy="112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431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39552" y="1024816"/>
            <a:ext cx="45807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METODOLOGÍA</a:t>
            </a:r>
            <a:endParaRPr lang="es-ES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xmlns="" val="3869387850"/>
              </p:ext>
            </p:extLst>
          </p:nvPr>
        </p:nvGraphicFramePr>
        <p:xfrm>
          <a:off x="889364" y="2348880"/>
          <a:ext cx="230425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xmlns="" val="1710373089"/>
              </p:ext>
            </p:extLst>
          </p:nvPr>
        </p:nvGraphicFramePr>
        <p:xfrm>
          <a:off x="3999562" y="2120902"/>
          <a:ext cx="4392488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950" t="20739" r="22847" b="60225"/>
          <a:stretch/>
        </p:blipFill>
        <p:spPr bwMode="auto">
          <a:xfrm>
            <a:off x="323528" y="3789040"/>
            <a:ext cx="1717964" cy="139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666" t="20171" r="6023" b="60137"/>
          <a:stretch/>
        </p:blipFill>
        <p:spPr bwMode="auto">
          <a:xfrm>
            <a:off x="2267744" y="3741082"/>
            <a:ext cx="1731818" cy="144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574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6" y="429721"/>
            <a:ext cx="55755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ANÁLISIS EXTERNO</a:t>
            </a:r>
            <a:endParaRPr lang="es-E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1" descr="image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123" y="1916832"/>
            <a:ext cx="7776864" cy="4487143"/>
          </a:xfrm>
          <a:prstGeom prst="rect">
            <a:avLst/>
          </a:prstGeom>
          <a:noFill/>
          <a:ln w="9525">
            <a:round/>
            <a:headEnd/>
            <a:tailEnd/>
          </a:ln>
        </p:spPr>
      </p:pic>
      <p:cxnSp>
        <p:nvCxnSpPr>
          <p:cNvPr id="7" name="6 Conector recto de flecha"/>
          <p:cNvCxnSpPr/>
          <p:nvPr/>
        </p:nvCxnSpPr>
        <p:spPr>
          <a:xfrm flipH="1">
            <a:off x="5101386" y="3068960"/>
            <a:ext cx="869714" cy="15481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8 Elipse"/>
          <p:cNvSpPr/>
          <p:nvPr/>
        </p:nvSpPr>
        <p:spPr>
          <a:xfrm>
            <a:off x="3320689" y="39330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Rectángulo"/>
          <p:cNvSpPr/>
          <p:nvPr/>
        </p:nvSpPr>
        <p:spPr>
          <a:xfrm>
            <a:off x="323528" y="1052736"/>
            <a:ext cx="300352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s-ES" sz="32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UBICACIÓN GEOGRÁFICA</a:t>
            </a:r>
            <a:endParaRPr lang="es-ES" sz="32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5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836712"/>
            <a:ext cx="64815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FACTORES NATURALES</a:t>
            </a:r>
            <a:endParaRPr lang="es-E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xmlns="" val="3171147204"/>
              </p:ext>
            </p:extLst>
          </p:nvPr>
        </p:nvGraphicFramePr>
        <p:xfrm>
          <a:off x="3119454" y="2548605"/>
          <a:ext cx="3240360" cy="2613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Resultado de imagen para FAUNA Y FLORA DE PASTAZ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67" r="18207" b="6556"/>
          <a:stretch/>
        </p:blipFill>
        <p:spPr bwMode="auto">
          <a:xfrm>
            <a:off x="6293296" y="1925444"/>
            <a:ext cx="1349272" cy="192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FAUNA Y FLORA DE PASTAZ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93" r="32391" b="4546"/>
          <a:stretch/>
        </p:blipFill>
        <p:spPr bwMode="auto">
          <a:xfrm>
            <a:off x="179512" y="1925444"/>
            <a:ext cx="1272440" cy="148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10224"/>
            <a:ext cx="1272440" cy="161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FAUNA Y FLORA DE PASTAZA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987" r="7351"/>
          <a:stretch/>
        </p:blipFill>
        <p:spPr bwMode="auto">
          <a:xfrm>
            <a:off x="1451952" y="3067934"/>
            <a:ext cx="1701038" cy="99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n para FAUNA Y FLORA DE PASTAZA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622"/>
          <a:stretch/>
        </p:blipFill>
        <p:spPr bwMode="auto">
          <a:xfrm>
            <a:off x="1467474" y="1925444"/>
            <a:ext cx="1701038" cy="114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sultado de imagen para FAUNA Y FLORA DE PASTAZ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1952" y="3954146"/>
            <a:ext cx="1701039" cy="96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28" t="14394" r="18344" b="33523"/>
          <a:stretch/>
        </p:blipFill>
        <p:spPr bwMode="auto">
          <a:xfrm>
            <a:off x="179512" y="4947740"/>
            <a:ext cx="1848027" cy="104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 descr="Resultado de imagen para SAJIN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935877"/>
            <a:ext cx="1404824" cy="105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Resultado de imagen para piñas arbo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9615" y="3410224"/>
            <a:ext cx="1332953" cy="150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Resultado de imagen para caña de azucar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75" r="8181"/>
          <a:stretch/>
        </p:blipFill>
        <p:spPr bwMode="auto">
          <a:xfrm>
            <a:off x="6293296" y="4858962"/>
            <a:ext cx="1349272" cy="136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Resultado de imagen para CHONTA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52" r="21503"/>
          <a:stretch/>
        </p:blipFill>
        <p:spPr bwMode="auto">
          <a:xfrm>
            <a:off x="7642568" y="1929993"/>
            <a:ext cx="1321920" cy="148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Resultado de imagen para YUCA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2568" y="3414896"/>
            <a:ext cx="1321920" cy="144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Resultado de imagen para verde platano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9" r="8762" b="10663"/>
          <a:stretch/>
        </p:blipFill>
        <p:spPr bwMode="auto">
          <a:xfrm>
            <a:off x="7613527" y="4869580"/>
            <a:ext cx="1350961" cy="135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98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115616" y="643335"/>
            <a:ext cx="67962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FACTORES CULTURALES</a:t>
            </a:r>
            <a:endParaRPr lang="es-E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3398653256"/>
              </p:ext>
            </p:extLst>
          </p:nvPr>
        </p:nvGraphicFramePr>
        <p:xfrm>
          <a:off x="301258" y="1700808"/>
          <a:ext cx="8424935" cy="5289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7467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9512" y="836711"/>
            <a:ext cx="82328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FACTORES GASTRÓNOMICOS</a:t>
            </a:r>
            <a:endParaRPr lang="es-E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xmlns="" val="1004699243"/>
              </p:ext>
            </p:extLst>
          </p:nvPr>
        </p:nvGraphicFramePr>
        <p:xfrm>
          <a:off x="179512" y="1844824"/>
          <a:ext cx="4226233" cy="45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xmlns="" val="4099871881"/>
              </p:ext>
            </p:extLst>
          </p:nvPr>
        </p:nvGraphicFramePr>
        <p:xfrm>
          <a:off x="4499992" y="1844824"/>
          <a:ext cx="449181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275652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Compues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1312</TotalTime>
  <Words>1397</Words>
  <Application>Microsoft Office PowerPoint</Application>
  <PresentationFormat>Presentación en pantalla (4:3)</PresentationFormat>
  <Paragraphs>446</Paragraphs>
  <Slides>29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Flujo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ATRACTIVOS </vt:lpstr>
      <vt:lpstr>Diapositiva 14</vt:lpstr>
      <vt:lpstr>Diapositiva 15</vt:lpstr>
      <vt:lpstr>¿Porque medios se proveen de servicios básicos?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SALO</dc:creator>
  <cp:lastModifiedBy>Yordhy Viñiachi</cp:lastModifiedBy>
  <cp:revision>96</cp:revision>
  <dcterms:created xsi:type="dcterms:W3CDTF">2020-02-01T18:26:54Z</dcterms:created>
  <dcterms:modified xsi:type="dcterms:W3CDTF">2020-02-03T14:42:27Z</dcterms:modified>
</cp:coreProperties>
</file>